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2" r:id="rId2"/>
    <p:sldId id="321" r:id="rId3"/>
    <p:sldId id="424" r:id="rId4"/>
    <p:sldId id="440" r:id="rId5"/>
    <p:sldId id="441" r:id="rId6"/>
    <p:sldId id="446" r:id="rId7"/>
    <p:sldId id="428" r:id="rId8"/>
    <p:sldId id="430" r:id="rId9"/>
    <p:sldId id="432" r:id="rId10"/>
    <p:sldId id="434" r:id="rId11"/>
    <p:sldId id="435" r:id="rId12"/>
    <p:sldId id="442" r:id="rId13"/>
    <p:sldId id="436" r:id="rId14"/>
    <p:sldId id="437" r:id="rId15"/>
    <p:sldId id="438" r:id="rId16"/>
    <p:sldId id="445" r:id="rId17"/>
    <p:sldId id="449" r:id="rId18"/>
    <p:sldId id="447" r:id="rId19"/>
    <p:sldId id="443" r:id="rId20"/>
    <p:sldId id="444" r:id="rId21"/>
  </p:sldIdLst>
  <p:sldSz cx="9144000" cy="6858000" type="screen4x3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5pPr>
    <a:lvl6pPr marL="2286000" algn="l" defTabSz="914400" rtl="0" eaLnBrk="1" latinLnBrk="0" hangingPunct="1">
      <a:defRPr sz="7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6pPr>
    <a:lvl7pPr marL="2743200" algn="l" defTabSz="914400" rtl="0" eaLnBrk="1" latinLnBrk="0" hangingPunct="1">
      <a:defRPr sz="7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7pPr>
    <a:lvl8pPr marL="3200400" algn="l" defTabSz="914400" rtl="0" eaLnBrk="1" latinLnBrk="0" hangingPunct="1">
      <a:defRPr sz="7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8pPr>
    <a:lvl9pPr marL="3657600" algn="l" defTabSz="914400" rtl="0" eaLnBrk="1" latinLnBrk="0" hangingPunct="1">
      <a:defRPr sz="700" kern="1200">
        <a:solidFill>
          <a:schemeClr val="tx1"/>
        </a:solidFill>
        <a:latin typeface="Arial" charset="0"/>
        <a:ea typeface="ヒラギノ角ゴ Pro W3" pitchFamily="1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66"/>
    <a:srgbClr val="00CC00"/>
    <a:srgbClr val="00CCFF"/>
    <a:srgbClr val="0000FF"/>
    <a:srgbClr val="008000"/>
    <a:srgbClr val="99FFCC"/>
    <a:srgbClr val="003399"/>
    <a:srgbClr val="000099"/>
    <a:srgbClr val="336600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2" autoAdjust="0"/>
    <p:restoredTop sz="97887" autoAdjust="0"/>
  </p:normalViewPr>
  <p:slideViewPr>
    <p:cSldViewPr snapToGrid="0">
      <p:cViewPr>
        <p:scale>
          <a:sx n="90" d="100"/>
          <a:sy n="90" d="100"/>
        </p:scale>
        <p:origin x="-576" y="-426"/>
      </p:cViewPr>
      <p:guideLst>
        <p:guide orient="horz" pos="3036"/>
        <p:guide orient="horz" pos="3764"/>
        <p:guide orient="horz" pos="3617"/>
        <p:guide orient="horz" pos="2561"/>
        <p:guide orient="horz" pos="3809"/>
        <p:guide orient="horz" pos="4164"/>
        <p:guide orient="horz" pos="2272"/>
        <p:guide orient="horz" pos="3264"/>
        <p:guide pos="3646"/>
        <p:guide pos="1469"/>
        <p:guide pos="93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-3192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4.357248715803845E-2"/>
          <c:y val="1.3781881535530584E-2"/>
          <c:w val="0.95642751284196159"/>
          <c:h val="0.8976489917934356"/>
        </c:manualLayout>
      </c:layout>
      <c:lineChart>
        <c:grouping val="standard"/>
        <c:ser>
          <c:idx val="0"/>
          <c:order val="0"/>
          <c:tx>
            <c:strRef>
              <c:f>'prices-spr'!$D$3</c:f>
              <c:strCache>
                <c:ptCount val="1"/>
                <c:pt idx="0">
                  <c:v>DE (EEX)</c:v>
                </c:pt>
              </c:strCache>
            </c:strRef>
          </c:tx>
          <c:spPr>
            <a:ln w="44450">
              <a:solidFill>
                <a:schemeClr val="tx1"/>
              </a:solidFill>
            </a:ln>
          </c:spPr>
          <c:marker>
            <c:symbol val="none"/>
          </c:marker>
          <c:cat>
            <c:multiLvlStrRef>
              <c:f>'prices-spr'!$B$4:$C$51</c:f>
              <c:multiLvlStrCache>
                <c:ptCount val="48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</c:lvl>
              </c:multiLvlStrCache>
            </c:multiLvlStrRef>
          </c:cat>
          <c:val>
            <c:numRef>
              <c:f>'prices-spr'!$D$4:$D$51</c:f>
              <c:numCache>
                <c:formatCode>0.00</c:formatCode>
                <c:ptCount val="48"/>
                <c:pt idx="0">
                  <c:v>42.20513440860222</c:v>
                </c:pt>
                <c:pt idx="1">
                  <c:v>41.727395833333361</c:v>
                </c:pt>
                <c:pt idx="2">
                  <c:v>39.218411843876183</c:v>
                </c:pt>
                <c:pt idx="3">
                  <c:v>40.041402777777805</c:v>
                </c:pt>
                <c:pt idx="4">
                  <c:v>41.174180107526936</c:v>
                </c:pt>
                <c:pt idx="5">
                  <c:v>43.344930555555528</c:v>
                </c:pt>
                <c:pt idx="6">
                  <c:v>45.830000000000005</c:v>
                </c:pt>
                <c:pt idx="7">
                  <c:v>39.797016129032272</c:v>
                </c:pt>
                <c:pt idx="8">
                  <c:v>45.860055555555526</c:v>
                </c:pt>
                <c:pt idx="9">
                  <c:v>50.310725806451565</c:v>
                </c:pt>
                <c:pt idx="10">
                  <c:v>48.529263888888913</c:v>
                </c:pt>
                <c:pt idx="11">
                  <c:v>55.546881720430136</c:v>
                </c:pt>
                <c:pt idx="12">
                  <c:v>50.125860215053713</c:v>
                </c:pt>
                <c:pt idx="13">
                  <c:v>50.860059523809554</c:v>
                </c:pt>
                <c:pt idx="14">
                  <c:v>54.476258411843908</c:v>
                </c:pt>
                <c:pt idx="15">
                  <c:v>51.580444444444353</c:v>
                </c:pt>
                <c:pt idx="16">
                  <c:v>56.831424731182764</c:v>
                </c:pt>
                <c:pt idx="17">
                  <c:v>52.295555555555538</c:v>
                </c:pt>
                <c:pt idx="18">
                  <c:v>46.39831989247314</c:v>
                </c:pt>
                <c:pt idx="19">
                  <c:v>48.572876344086012</c:v>
                </c:pt>
                <c:pt idx="20">
                  <c:v>52.642611111111151</c:v>
                </c:pt>
                <c:pt idx="21">
                  <c:v>51.683830645161265</c:v>
                </c:pt>
                <c:pt idx="22">
                  <c:v>55.358694444444453</c:v>
                </c:pt>
                <c:pt idx="23">
                  <c:v>42.89737903225808</c:v>
                </c:pt>
                <c:pt idx="24">
                  <c:v>39.888400537634404</c:v>
                </c:pt>
                <c:pt idx="25">
                  <c:v>54.923347701149396</c:v>
                </c:pt>
                <c:pt idx="26">
                  <c:v>41.149542395693075</c:v>
                </c:pt>
                <c:pt idx="27">
                  <c:v>43.565222222222218</c:v>
                </c:pt>
                <c:pt idx="28">
                  <c:v>38.849233870967737</c:v>
                </c:pt>
                <c:pt idx="29">
                  <c:v>38.807347222222184</c:v>
                </c:pt>
                <c:pt idx="30">
                  <c:v>41.019462365591345</c:v>
                </c:pt>
                <c:pt idx="31">
                  <c:v>44.897271505376303</c:v>
                </c:pt>
                <c:pt idx="32">
                  <c:v>44.671791666666557</c:v>
                </c:pt>
                <c:pt idx="33">
                  <c:v>43.936599462365557</c:v>
                </c:pt>
                <c:pt idx="34">
                  <c:v>44.785902777777835</c:v>
                </c:pt>
                <c:pt idx="35">
                  <c:v>35.513252688172017</c:v>
                </c:pt>
                <c:pt idx="36">
                  <c:v>43.306868279569876</c:v>
                </c:pt>
                <c:pt idx="37">
                  <c:v>44.616547619047509</c:v>
                </c:pt>
                <c:pt idx="38">
                  <c:v>39.112503364737535</c:v>
                </c:pt>
                <c:pt idx="39">
                  <c:v>37.917694444444379</c:v>
                </c:pt>
                <c:pt idx="40">
                  <c:v>32.063051075268774</c:v>
                </c:pt>
                <c:pt idx="41">
                  <c:v>27.822666666666692</c:v>
                </c:pt>
                <c:pt idx="42">
                  <c:v>36.423454301075232</c:v>
                </c:pt>
                <c:pt idx="43">
                  <c:v>38.233911290322538</c:v>
                </c:pt>
                <c:pt idx="44">
                  <c:v>42.350833333333284</c:v>
                </c:pt>
              </c:numCache>
            </c:numRef>
          </c:val>
        </c:ser>
        <c:ser>
          <c:idx val="1"/>
          <c:order val="1"/>
          <c:tx>
            <c:strRef>
              <c:f>'prices-spr'!$E$3</c:f>
              <c:strCache>
                <c:ptCount val="1"/>
                <c:pt idx="0">
                  <c:v>RO (OPCOM)</c:v>
                </c:pt>
              </c:strCache>
            </c:strRef>
          </c:tx>
          <c:spPr>
            <a:ln w="19050">
              <a:solidFill>
                <a:srgbClr val="FFCC00"/>
              </a:solidFill>
            </a:ln>
          </c:spPr>
          <c:marker>
            <c:symbol val="none"/>
          </c:marker>
          <c:cat>
            <c:multiLvlStrRef>
              <c:f>'prices-spr'!$B$4:$C$51</c:f>
              <c:multiLvlStrCache>
                <c:ptCount val="48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</c:lvl>
              </c:multiLvlStrCache>
            </c:multiLvlStrRef>
          </c:cat>
          <c:val>
            <c:numRef>
              <c:f>'prices-spr'!$E$4:$E$51</c:f>
              <c:numCache>
                <c:formatCode>0.00</c:formatCode>
                <c:ptCount val="48"/>
                <c:pt idx="0">
                  <c:v>36.684973118279586</c:v>
                </c:pt>
                <c:pt idx="1">
                  <c:v>40.68669642857143</c:v>
                </c:pt>
                <c:pt idx="2">
                  <c:v>38.523741588156071</c:v>
                </c:pt>
                <c:pt idx="3">
                  <c:v>35.058333333333302</c:v>
                </c:pt>
                <c:pt idx="4">
                  <c:v>37.773293010752646</c:v>
                </c:pt>
                <c:pt idx="5">
                  <c:v>31.17208333333333</c:v>
                </c:pt>
                <c:pt idx="6">
                  <c:v>34.671344086021442</c:v>
                </c:pt>
                <c:pt idx="7">
                  <c:v>32.785053763440835</c:v>
                </c:pt>
                <c:pt idx="8">
                  <c:v>37.313638888888832</c:v>
                </c:pt>
                <c:pt idx="9">
                  <c:v>41.996102150537602</c:v>
                </c:pt>
                <c:pt idx="10">
                  <c:v>39.441805555555433</c:v>
                </c:pt>
                <c:pt idx="11">
                  <c:v>31.557728494623564</c:v>
                </c:pt>
                <c:pt idx="12">
                  <c:v>44.095443548387117</c:v>
                </c:pt>
                <c:pt idx="13">
                  <c:v>45.659330357142892</c:v>
                </c:pt>
                <c:pt idx="14">
                  <c:v>46.052274562584095</c:v>
                </c:pt>
                <c:pt idx="15">
                  <c:v>45.481472222222145</c:v>
                </c:pt>
                <c:pt idx="16">
                  <c:v>55.131075268817206</c:v>
                </c:pt>
                <c:pt idx="17">
                  <c:v>49.266555555555563</c:v>
                </c:pt>
                <c:pt idx="18">
                  <c:v>51.198333333333395</c:v>
                </c:pt>
                <c:pt idx="19">
                  <c:v>50.646102150537622</c:v>
                </c:pt>
                <c:pt idx="20">
                  <c:v>59.246319444444502</c:v>
                </c:pt>
                <c:pt idx="21">
                  <c:v>55.95065860215044</c:v>
                </c:pt>
                <c:pt idx="22">
                  <c:v>62.722041666666613</c:v>
                </c:pt>
                <c:pt idx="23">
                  <c:v>59.767056451612788</c:v>
                </c:pt>
                <c:pt idx="24">
                  <c:v>55.169059139784913</c:v>
                </c:pt>
                <c:pt idx="25">
                  <c:v>69.905043103448151</c:v>
                </c:pt>
                <c:pt idx="26">
                  <c:v>47.848600269178966</c:v>
                </c:pt>
                <c:pt idx="27">
                  <c:v>43.577847222222324</c:v>
                </c:pt>
                <c:pt idx="28">
                  <c:v>40.411693548387035</c:v>
                </c:pt>
                <c:pt idx="29">
                  <c:v>41.14997222222221</c:v>
                </c:pt>
                <c:pt idx="30">
                  <c:v>50.459502688172009</c:v>
                </c:pt>
                <c:pt idx="31">
                  <c:v>60.611774193548449</c:v>
                </c:pt>
                <c:pt idx="32">
                  <c:v>47.188319444444431</c:v>
                </c:pt>
                <c:pt idx="33">
                  <c:v>44.291653225806449</c:v>
                </c:pt>
                <c:pt idx="34">
                  <c:v>44.930472222222193</c:v>
                </c:pt>
                <c:pt idx="35">
                  <c:v>40.935147849462325</c:v>
                </c:pt>
                <c:pt idx="36">
                  <c:v>41.302271505376318</c:v>
                </c:pt>
                <c:pt idx="37">
                  <c:v>34.858794642857191</c:v>
                </c:pt>
                <c:pt idx="38">
                  <c:v>30.087254374158803</c:v>
                </c:pt>
                <c:pt idx="39">
                  <c:v>32.29294444444443</c:v>
                </c:pt>
                <c:pt idx="40">
                  <c:v>28.063104838709666</c:v>
                </c:pt>
                <c:pt idx="41">
                  <c:v>24.14286111111112</c:v>
                </c:pt>
                <c:pt idx="42">
                  <c:v>34.699462365591451</c:v>
                </c:pt>
                <c:pt idx="43">
                  <c:v>43.700591397849401</c:v>
                </c:pt>
                <c:pt idx="44">
                  <c:v>41.168537313432871</c:v>
                </c:pt>
              </c:numCache>
            </c:numRef>
          </c:val>
        </c:ser>
        <c:ser>
          <c:idx val="2"/>
          <c:order val="2"/>
          <c:tx>
            <c:strRef>
              <c:f>'prices-spr'!$F$3</c:f>
              <c:strCache>
                <c:ptCount val="1"/>
                <c:pt idx="0">
                  <c:v>GR (HTSO)</c:v>
                </c:pt>
              </c:strCache>
            </c:strRef>
          </c:tx>
          <c:spPr>
            <a:ln w="19050">
              <a:solidFill>
                <a:srgbClr val="0099FF"/>
              </a:solidFill>
            </a:ln>
          </c:spPr>
          <c:marker>
            <c:symbol val="none"/>
          </c:marker>
          <c:cat>
            <c:multiLvlStrRef>
              <c:f>'prices-spr'!$B$4:$C$51</c:f>
              <c:multiLvlStrCache>
                <c:ptCount val="48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</c:lvl>
              </c:multiLvlStrCache>
            </c:multiLvlStrRef>
          </c:cat>
          <c:val>
            <c:numRef>
              <c:f>'prices-spr'!$F$4:$F$51</c:f>
              <c:numCache>
                <c:formatCode>0.00</c:formatCode>
                <c:ptCount val="48"/>
                <c:pt idx="0">
                  <c:v>37.909404569892438</c:v>
                </c:pt>
                <c:pt idx="1">
                  <c:v>43.412419642857209</c:v>
                </c:pt>
                <c:pt idx="2">
                  <c:v>41.352916554508838</c:v>
                </c:pt>
                <c:pt idx="3">
                  <c:v>54.648204166666687</c:v>
                </c:pt>
                <c:pt idx="4">
                  <c:v>45.375202956989312</c:v>
                </c:pt>
                <c:pt idx="5">
                  <c:v>42.209597222222293</c:v>
                </c:pt>
                <c:pt idx="6">
                  <c:v>47.425844086021527</c:v>
                </c:pt>
                <c:pt idx="7">
                  <c:v>54.18186290322577</c:v>
                </c:pt>
                <c:pt idx="8">
                  <c:v>45.581458333333295</c:v>
                </c:pt>
                <c:pt idx="9">
                  <c:v>50.831307795698834</c:v>
                </c:pt>
                <c:pt idx="10">
                  <c:v>44.412318055555581</c:v>
                </c:pt>
                <c:pt idx="11">
                  <c:v>40.498951612903213</c:v>
                </c:pt>
                <c:pt idx="12">
                  <c:v>54.249439516129073</c:v>
                </c:pt>
                <c:pt idx="13">
                  <c:v>56.46050000000001</c:v>
                </c:pt>
                <c:pt idx="14">
                  <c:v>52.196398384926034</c:v>
                </c:pt>
                <c:pt idx="15">
                  <c:v>50.428302777777837</c:v>
                </c:pt>
                <c:pt idx="16">
                  <c:v>52.562045698924905</c:v>
                </c:pt>
                <c:pt idx="17">
                  <c:v>59.569031944444433</c:v>
                </c:pt>
                <c:pt idx="18">
                  <c:v>59.657333333333355</c:v>
                </c:pt>
                <c:pt idx="19">
                  <c:v>51.960826612903254</c:v>
                </c:pt>
                <c:pt idx="20">
                  <c:v>61.771365277777761</c:v>
                </c:pt>
                <c:pt idx="21">
                  <c:v>62.540279569892377</c:v>
                </c:pt>
                <c:pt idx="22">
                  <c:v>73.311712499999899</c:v>
                </c:pt>
                <c:pt idx="23">
                  <c:v>77.559590053763358</c:v>
                </c:pt>
                <c:pt idx="24">
                  <c:v>72.197252688172242</c:v>
                </c:pt>
                <c:pt idx="25">
                  <c:v>81.710413690476187</c:v>
                </c:pt>
                <c:pt idx="26">
                  <c:v>63.652936657681821</c:v>
                </c:pt>
                <c:pt idx="27">
                  <c:v>45.311641666666603</c:v>
                </c:pt>
                <c:pt idx="28">
                  <c:v>44.366405913978511</c:v>
                </c:pt>
                <c:pt idx="29">
                  <c:v>58.975651388888963</c:v>
                </c:pt>
                <c:pt idx="30">
                  <c:v>67.824858870967589</c:v>
                </c:pt>
                <c:pt idx="31">
                  <c:v>64.05769086021516</c:v>
                </c:pt>
                <c:pt idx="32">
                  <c:v>50.519726388888905</c:v>
                </c:pt>
                <c:pt idx="33">
                  <c:v>44.184444892473095</c:v>
                </c:pt>
                <c:pt idx="34">
                  <c:v>42.449737499999976</c:v>
                </c:pt>
                <c:pt idx="35">
                  <c:v>45.550509408602139</c:v>
                </c:pt>
                <c:pt idx="36">
                  <c:v>45.775893817204306</c:v>
                </c:pt>
                <c:pt idx="37">
                  <c:v>44.889129464285702</c:v>
                </c:pt>
                <c:pt idx="38">
                  <c:v>30.598141509433919</c:v>
                </c:pt>
                <c:pt idx="39">
                  <c:v>32.804299999999984</c:v>
                </c:pt>
                <c:pt idx="40">
                  <c:v>34.875678763440895</c:v>
                </c:pt>
                <c:pt idx="41">
                  <c:v>32.311909722222168</c:v>
                </c:pt>
                <c:pt idx="42">
                  <c:v>37.605521505376345</c:v>
                </c:pt>
                <c:pt idx="43">
                  <c:v>38.628728494623616</c:v>
                </c:pt>
                <c:pt idx="44">
                  <c:v>40.780360128617346</c:v>
                </c:pt>
              </c:numCache>
            </c:numRef>
          </c:val>
        </c:ser>
        <c:ser>
          <c:idx val="3"/>
          <c:order val="3"/>
          <c:tx>
            <c:strRef>
              <c:f>'prices-spr'!$G$3</c:f>
              <c:strCache>
                <c:ptCount val="1"/>
                <c:pt idx="0">
                  <c:v>TR (PMUM)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'prices-spr'!$B$4:$C$51</c:f>
              <c:multiLvlStrCache>
                <c:ptCount val="48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</c:lvl>
              </c:multiLvlStrCache>
            </c:multiLvlStrRef>
          </c:cat>
          <c:val>
            <c:numRef>
              <c:f>'prices-spr'!$G$4:$G$51</c:f>
              <c:numCache>
                <c:formatCode>0.00</c:formatCode>
                <c:ptCount val="48"/>
                <c:pt idx="0">
                  <c:v>57.907803882022193</c:v>
                </c:pt>
                <c:pt idx="1">
                  <c:v>52.703193432408611</c:v>
                </c:pt>
                <c:pt idx="2">
                  <c:v>46.539416643021518</c:v>
                </c:pt>
                <c:pt idx="3">
                  <c:v>54.523740676342705</c:v>
                </c:pt>
                <c:pt idx="4">
                  <c:v>58.616837474525077</c:v>
                </c:pt>
                <c:pt idx="5">
                  <c:v>56.071825014582174</c:v>
                </c:pt>
                <c:pt idx="6">
                  <c:v>75.082774619852472</c:v>
                </c:pt>
                <c:pt idx="7">
                  <c:v>87.060938883177485</c:v>
                </c:pt>
                <c:pt idx="8">
                  <c:v>71.809315771731548</c:v>
                </c:pt>
                <c:pt idx="9">
                  <c:v>64.821608548897515</c:v>
                </c:pt>
                <c:pt idx="10">
                  <c:v>48.866322760125364</c:v>
                </c:pt>
                <c:pt idx="11">
                  <c:v>58.075065137012494</c:v>
                </c:pt>
                <c:pt idx="12">
                  <c:v>62.118777506944106</c:v>
                </c:pt>
                <c:pt idx="13">
                  <c:v>52.482498022288226</c:v>
                </c:pt>
                <c:pt idx="14">
                  <c:v>46.260706939963107</c:v>
                </c:pt>
                <c:pt idx="15">
                  <c:v>39.013768590328326</c:v>
                </c:pt>
                <c:pt idx="16">
                  <c:v>41.055524031000843</c:v>
                </c:pt>
                <c:pt idx="17">
                  <c:v>41.304538056863535</c:v>
                </c:pt>
                <c:pt idx="18">
                  <c:v>65.600574333617459</c:v>
                </c:pt>
                <c:pt idx="19">
                  <c:v>57.813729257475778</c:v>
                </c:pt>
                <c:pt idx="20">
                  <c:v>60.354304372890191</c:v>
                </c:pt>
                <c:pt idx="21">
                  <c:v>55.020857291396453</c:v>
                </c:pt>
                <c:pt idx="22">
                  <c:v>61.349656145305808</c:v>
                </c:pt>
                <c:pt idx="23">
                  <c:v>61.121457493841675</c:v>
                </c:pt>
                <c:pt idx="24">
                  <c:v>62.453032646882008</c:v>
                </c:pt>
                <c:pt idx="25">
                  <c:v>84.156465647590082</c:v>
                </c:pt>
                <c:pt idx="26">
                  <c:v>51.706004306041805</c:v>
                </c:pt>
                <c:pt idx="27">
                  <c:v>47.893146262560556</c:v>
                </c:pt>
                <c:pt idx="28">
                  <c:v>60.957525602256688</c:v>
                </c:pt>
                <c:pt idx="29">
                  <c:v>63.158604704666608</c:v>
                </c:pt>
                <c:pt idx="30">
                  <c:v>75.690688856873123</c:v>
                </c:pt>
                <c:pt idx="31">
                  <c:v>72.120450121145751</c:v>
                </c:pt>
                <c:pt idx="32">
                  <c:v>66.43568729301154</c:v>
                </c:pt>
                <c:pt idx="33">
                  <c:v>64.876937119369543</c:v>
                </c:pt>
                <c:pt idx="34">
                  <c:v>63.074229432700044</c:v>
                </c:pt>
                <c:pt idx="35">
                  <c:v>65.094272694569199</c:v>
                </c:pt>
                <c:pt idx="36">
                  <c:v>66.050191748620719</c:v>
                </c:pt>
                <c:pt idx="37">
                  <c:v>56.906985318670003</c:v>
                </c:pt>
                <c:pt idx="38">
                  <c:v>54.505911830937919</c:v>
                </c:pt>
                <c:pt idx="39">
                  <c:v>61.69349133087794</c:v>
                </c:pt>
                <c:pt idx="40">
                  <c:v>58.221815627793852</c:v>
                </c:pt>
                <c:pt idx="41">
                  <c:v>58.896744457343139</c:v>
                </c:pt>
                <c:pt idx="42">
                  <c:v>62.231967933837126</c:v>
                </c:pt>
                <c:pt idx="43">
                  <c:v>58.019771210029937</c:v>
                </c:pt>
                <c:pt idx="44">
                  <c:v>59.366540608227496</c:v>
                </c:pt>
              </c:numCache>
            </c:numRef>
          </c:val>
        </c:ser>
        <c:ser>
          <c:idx val="4"/>
          <c:order val="4"/>
          <c:tx>
            <c:strRef>
              <c:f>'prices-spr'!$H$3</c:f>
              <c:strCache>
                <c:ptCount val="1"/>
                <c:pt idx="0">
                  <c:v>IT- Br</c:v>
                </c:pt>
              </c:strCache>
            </c:strRef>
          </c:tx>
          <c:spPr>
            <a:ln w="19050">
              <a:solidFill>
                <a:srgbClr val="0033CC"/>
              </a:solidFill>
            </a:ln>
          </c:spPr>
          <c:marker>
            <c:symbol val="none"/>
          </c:marker>
          <c:cat>
            <c:multiLvlStrRef>
              <c:f>'prices-spr'!$B$4:$C$51</c:f>
              <c:multiLvlStrCache>
                <c:ptCount val="48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</c:lvl>
              </c:multiLvlStrCache>
            </c:multiLvlStrRef>
          </c:cat>
          <c:val>
            <c:numRef>
              <c:f>'prices-spr'!$H$4:$H$51</c:f>
              <c:numCache>
                <c:formatCode>0.00</c:formatCode>
                <c:ptCount val="48"/>
                <c:pt idx="0">
                  <c:v>56.132329604838688</c:v>
                </c:pt>
                <c:pt idx="1">
                  <c:v>55.889542375000055</c:v>
                </c:pt>
                <c:pt idx="2">
                  <c:v>51.02500058008075</c:v>
                </c:pt>
                <c:pt idx="3">
                  <c:v>56.986861111111033</c:v>
                </c:pt>
                <c:pt idx="4">
                  <c:v>54.691203990591362</c:v>
                </c:pt>
                <c:pt idx="5">
                  <c:v>56.336314029166594</c:v>
                </c:pt>
                <c:pt idx="6">
                  <c:v>64.189013381720457</c:v>
                </c:pt>
                <c:pt idx="7">
                  <c:v>64.926250000000067</c:v>
                </c:pt>
                <c:pt idx="8">
                  <c:v>60.888055555555596</c:v>
                </c:pt>
                <c:pt idx="9">
                  <c:v>59.867083159946176</c:v>
                </c:pt>
                <c:pt idx="10">
                  <c:v>54.30654166666649</c:v>
                </c:pt>
                <c:pt idx="11">
                  <c:v>56.423534946236501</c:v>
                </c:pt>
                <c:pt idx="12">
                  <c:v>62.908587990591414</c:v>
                </c:pt>
                <c:pt idx="13">
                  <c:v>60.138110119047603</c:v>
                </c:pt>
                <c:pt idx="14">
                  <c:v>64.59920592193825</c:v>
                </c:pt>
                <c:pt idx="15">
                  <c:v>63.713117990277787</c:v>
                </c:pt>
                <c:pt idx="16">
                  <c:v>66.371532258064335</c:v>
                </c:pt>
                <c:pt idx="17">
                  <c:v>64.3060277777778</c:v>
                </c:pt>
                <c:pt idx="18">
                  <c:v>65.425841870967673</c:v>
                </c:pt>
                <c:pt idx="19">
                  <c:v>70.974938653225749</c:v>
                </c:pt>
                <c:pt idx="20">
                  <c:v>72.965652777777763</c:v>
                </c:pt>
                <c:pt idx="21">
                  <c:v>73.723494180107437</c:v>
                </c:pt>
                <c:pt idx="22">
                  <c:v>75.17168950416675</c:v>
                </c:pt>
                <c:pt idx="23">
                  <c:v>77.440282258064542</c:v>
                </c:pt>
                <c:pt idx="24">
                  <c:v>77.48969086021512</c:v>
                </c:pt>
                <c:pt idx="25">
                  <c:v>77.013756561781548</c:v>
                </c:pt>
                <c:pt idx="26">
                  <c:v>71.977469717361984</c:v>
                </c:pt>
                <c:pt idx="27">
                  <c:v>67.473124316666571</c:v>
                </c:pt>
                <c:pt idx="28">
                  <c:v>64.332907197580482</c:v>
                </c:pt>
                <c:pt idx="29">
                  <c:v>69.009176938888771</c:v>
                </c:pt>
                <c:pt idx="30">
                  <c:v>73.24957197983862</c:v>
                </c:pt>
                <c:pt idx="31">
                  <c:v>73.889476938172081</c:v>
                </c:pt>
                <c:pt idx="32">
                  <c:v>59.712204358333295</c:v>
                </c:pt>
                <c:pt idx="33">
                  <c:v>63.446197748655919</c:v>
                </c:pt>
                <c:pt idx="34">
                  <c:v>61.296112736111219</c:v>
                </c:pt>
                <c:pt idx="35">
                  <c:v>63.009996276881743</c:v>
                </c:pt>
                <c:pt idx="36">
                  <c:v>59.51381762768812</c:v>
                </c:pt>
                <c:pt idx="37">
                  <c:v>57.783562604166676</c:v>
                </c:pt>
                <c:pt idx="38">
                  <c:v>51.185408037685065</c:v>
                </c:pt>
                <c:pt idx="39">
                  <c:v>50.166415995833319</c:v>
                </c:pt>
                <c:pt idx="40">
                  <c:v>49.540238471774195</c:v>
                </c:pt>
                <c:pt idx="41">
                  <c:v>53.779706009722176</c:v>
                </c:pt>
                <c:pt idx="42">
                  <c:v>63.799280858871114</c:v>
                </c:pt>
                <c:pt idx="43">
                  <c:v>60.692414662634441</c:v>
                </c:pt>
                <c:pt idx="44">
                  <c:v>60.523009997023813</c:v>
                </c:pt>
              </c:numCache>
            </c:numRef>
          </c:val>
        </c:ser>
        <c:ser>
          <c:idx val="5"/>
          <c:order val="5"/>
          <c:tx>
            <c:strRef>
              <c:f>'prices-spr'!$I$3</c:f>
              <c:strCache>
                <c:ptCount val="1"/>
                <c:pt idx="0">
                  <c:v>HU (HUPX)</c:v>
                </c:pt>
              </c:strCache>
            </c:strRef>
          </c:tx>
          <c:spPr>
            <a:ln w="44450">
              <a:solidFill>
                <a:srgbClr val="00CC00"/>
              </a:solidFill>
            </a:ln>
          </c:spPr>
          <c:marker>
            <c:symbol val="none"/>
          </c:marker>
          <c:cat>
            <c:multiLvlStrRef>
              <c:f>'prices-spr'!$B$4:$C$51</c:f>
              <c:multiLvlStrCache>
                <c:ptCount val="48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</c:lvl>
              </c:multiLvlStrCache>
            </c:multiLvlStrRef>
          </c:cat>
          <c:val>
            <c:numRef>
              <c:f>'prices-spr'!$I$4:$I$51</c:f>
              <c:numCache>
                <c:formatCode>General</c:formatCode>
                <c:ptCount val="48"/>
                <c:pt idx="6" formatCode="0.00">
                  <c:v>42.636515151515162</c:v>
                </c:pt>
                <c:pt idx="7" formatCode="0.00">
                  <c:v>76.1125537634409</c:v>
                </c:pt>
                <c:pt idx="8" formatCode="0.00">
                  <c:v>46.093486111111091</c:v>
                </c:pt>
                <c:pt idx="9" formatCode="0.00">
                  <c:v>50.419959677419314</c:v>
                </c:pt>
                <c:pt idx="10" formatCode="0.00">
                  <c:v>47.319680555555422</c:v>
                </c:pt>
                <c:pt idx="11" formatCode="0.00">
                  <c:v>49.341209677419236</c:v>
                </c:pt>
                <c:pt idx="12" formatCode="0.00">
                  <c:v>49.295822580645186</c:v>
                </c:pt>
                <c:pt idx="13" formatCode="0.00">
                  <c:v>51.160962797619106</c:v>
                </c:pt>
                <c:pt idx="14" formatCode="0.00">
                  <c:v>53.950407806191095</c:v>
                </c:pt>
                <c:pt idx="15" formatCode="0.00">
                  <c:v>52.01378055555552</c:v>
                </c:pt>
                <c:pt idx="16" formatCode="0.00">
                  <c:v>56.392831989247277</c:v>
                </c:pt>
                <c:pt idx="17" formatCode="0.00">
                  <c:v>52.759781944444399</c:v>
                </c:pt>
                <c:pt idx="18" formatCode="0.00">
                  <c:v>54.150047043010844</c:v>
                </c:pt>
                <c:pt idx="19" formatCode="0.00">
                  <c:v>54.908612903225908</c:v>
                </c:pt>
                <c:pt idx="20" formatCode="0.00">
                  <c:v>65.21010277777782</c:v>
                </c:pt>
                <c:pt idx="21" formatCode="0.00">
                  <c:v>55.446944892473098</c:v>
                </c:pt>
                <c:pt idx="22" formatCode="0.00">
                  <c:v>66.384290277777666</c:v>
                </c:pt>
                <c:pt idx="23" formatCode="0.00">
                  <c:v>56.018392473118304</c:v>
                </c:pt>
                <c:pt idx="24" formatCode="0.00">
                  <c:v>56.061081989247228</c:v>
                </c:pt>
                <c:pt idx="25" formatCode="0.00">
                  <c:v>75.849869252873603</c:v>
                </c:pt>
                <c:pt idx="26" formatCode="0.00">
                  <c:v>48.371760430686386</c:v>
                </c:pt>
                <c:pt idx="27" formatCode="0.00">
                  <c:v>51.416202777777755</c:v>
                </c:pt>
                <c:pt idx="28" formatCode="0.00">
                  <c:v>41.898837365591476</c:v>
                </c:pt>
                <c:pt idx="29" formatCode="0.00">
                  <c:v>42.788275000000112</c:v>
                </c:pt>
                <c:pt idx="30" formatCode="0.00">
                  <c:v>57.056358870967813</c:v>
                </c:pt>
                <c:pt idx="31" formatCode="0.00">
                  <c:v>60.778313172043013</c:v>
                </c:pt>
                <c:pt idx="32" formatCode="0.00">
                  <c:v>49.378638888888922</c:v>
                </c:pt>
                <c:pt idx="33" formatCode="0.00">
                  <c:v>46.615551075268776</c:v>
                </c:pt>
                <c:pt idx="34" formatCode="0.00">
                  <c:v>46.354652777777794</c:v>
                </c:pt>
                <c:pt idx="35" formatCode="0.00">
                  <c:v>42.43965053763435</c:v>
                </c:pt>
                <c:pt idx="36" formatCode="0.00">
                  <c:v>44.392486559139805</c:v>
                </c:pt>
                <c:pt idx="37" formatCode="0.00">
                  <c:v>44.77096726190473</c:v>
                </c:pt>
                <c:pt idx="38" formatCode="0.00">
                  <c:v>37.167658142664905</c:v>
                </c:pt>
                <c:pt idx="39" formatCode="0.00">
                  <c:v>36.855000000000004</c:v>
                </c:pt>
                <c:pt idx="40" formatCode="0.00">
                  <c:v>28.771088709677453</c:v>
                </c:pt>
                <c:pt idx="41" formatCode="0.00">
                  <c:v>33.911555555555545</c:v>
                </c:pt>
                <c:pt idx="42" formatCode="0.00">
                  <c:v>44.687580645161255</c:v>
                </c:pt>
                <c:pt idx="43" formatCode="0.00">
                  <c:v>47.423225806451612</c:v>
                </c:pt>
                <c:pt idx="44" formatCode="0.00">
                  <c:v>48.636923076923082</c:v>
                </c:pt>
              </c:numCache>
            </c:numRef>
          </c:val>
        </c:ser>
        <c:ser>
          <c:idx val="6"/>
          <c:order val="6"/>
          <c:tx>
            <c:strRef>
              <c:f>'prices-spr'!$J$3</c:f>
              <c:strCache>
                <c:ptCount val="1"/>
                <c:pt idx="0">
                  <c:v>SI (SP)</c:v>
                </c:pt>
              </c:strCache>
            </c:strRef>
          </c:tx>
          <c:spPr>
            <a:ln w="22225">
              <a:solidFill>
                <a:srgbClr val="FF33CC"/>
              </a:solidFill>
            </a:ln>
          </c:spPr>
          <c:marker>
            <c:symbol val="none"/>
          </c:marker>
          <c:cat>
            <c:multiLvlStrRef>
              <c:f>'prices-spr'!$B$4:$C$51</c:f>
              <c:multiLvlStrCache>
                <c:ptCount val="48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</c:lvl>
              </c:multiLvlStrCache>
            </c:multiLvlStrRef>
          </c:cat>
          <c:val>
            <c:numRef>
              <c:f>'prices-spr'!$J$4:$J$51</c:f>
              <c:numCache>
                <c:formatCode>General</c:formatCode>
                <c:ptCount val="48"/>
                <c:pt idx="2" formatCode="0.00">
                  <c:v>35.600597014925363</c:v>
                </c:pt>
                <c:pt idx="3" formatCode="0.00">
                  <c:v>40.247874999999958</c:v>
                </c:pt>
                <c:pt idx="4" formatCode="0.00">
                  <c:v>43.161330645161279</c:v>
                </c:pt>
                <c:pt idx="5" formatCode="0.00">
                  <c:v>43.807458333333344</c:v>
                </c:pt>
                <c:pt idx="6" formatCode="0.00">
                  <c:v>48.931102150537654</c:v>
                </c:pt>
                <c:pt idx="7" formatCode="0.00">
                  <c:v>41.235483870967812</c:v>
                </c:pt>
                <c:pt idx="8" formatCode="0.00">
                  <c:v>46.141027777777744</c:v>
                </c:pt>
                <c:pt idx="9" formatCode="0.00">
                  <c:v>51.984086021505348</c:v>
                </c:pt>
                <c:pt idx="10" formatCode="0.00">
                  <c:v>49.908819444444426</c:v>
                </c:pt>
                <c:pt idx="11" formatCode="0.00">
                  <c:v>55.19697580645169</c:v>
                </c:pt>
                <c:pt idx="12" formatCode="0.00">
                  <c:v>51.227916666666644</c:v>
                </c:pt>
                <c:pt idx="13" formatCode="0.00">
                  <c:v>52.035357142857166</c:v>
                </c:pt>
                <c:pt idx="14" formatCode="0.00">
                  <c:v>55.572995962315012</c:v>
                </c:pt>
                <c:pt idx="15" formatCode="0.00">
                  <c:v>51.685972222222183</c:v>
                </c:pt>
                <c:pt idx="16" formatCode="0.00">
                  <c:v>58.831760752688083</c:v>
                </c:pt>
                <c:pt idx="17" formatCode="0.00">
                  <c:v>53.603138888888964</c:v>
                </c:pt>
                <c:pt idx="18" formatCode="0.00">
                  <c:v>52.537688172042998</c:v>
                </c:pt>
                <c:pt idx="19" formatCode="0.00">
                  <c:v>52.924078438172003</c:v>
                </c:pt>
                <c:pt idx="20" formatCode="0.00">
                  <c:v>67.842847222222218</c:v>
                </c:pt>
                <c:pt idx="21" formatCode="0.00">
                  <c:v>57.130954301075256</c:v>
                </c:pt>
                <c:pt idx="22" formatCode="0.00">
                  <c:v>69.589731176396285</c:v>
                </c:pt>
                <c:pt idx="23" formatCode="0.00">
                  <c:v>63.403387096774175</c:v>
                </c:pt>
                <c:pt idx="24" formatCode="0.00">
                  <c:v>58.584408602150575</c:v>
                </c:pt>
                <c:pt idx="25" formatCode="0.00">
                  <c:v>85.781939655172479</c:v>
                </c:pt>
                <c:pt idx="26" formatCode="0.00">
                  <c:v>51.216890982503351</c:v>
                </c:pt>
                <c:pt idx="27" formatCode="0.00">
                  <c:v>51.72964177500004</c:v>
                </c:pt>
                <c:pt idx="28" formatCode="0.00">
                  <c:v>46.512976793010786</c:v>
                </c:pt>
                <c:pt idx="29" formatCode="0.00">
                  <c:v>43.264652777777762</c:v>
                </c:pt>
                <c:pt idx="30" formatCode="0.00">
                  <c:v>57.046933002688171</c:v>
                </c:pt>
                <c:pt idx="31" formatCode="0.00">
                  <c:v>61.771503298387088</c:v>
                </c:pt>
                <c:pt idx="32" formatCode="0.00">
                  <c:v>49.697553547222199</c:v>
                </c:pt>
                <c:pt idx="33" formatCode="0.00">
                  <c:v>47.662258064516102</c:v>
                </c:pt>
                <c:pt idx="34" formatCode="0.00">
                  <c:v>46.569059265277772</c:v>
                </c:pt>
                <c:pt idx="35" formatCode="0.00">
                  <c:v>39.405900497311805</c:v>
                </c:pt>
                <c:pt idx="36" formatCode="0.00">
                  <c:v>47.143499427419307</c:v>
                </c:pt>
                <c:pt idx="37" formatCode="0.00">
                  <c:v>45.628824404761943</c:v>
                </c:pt>
                <c:pt idx="38" formatCode="0.00">
                  <c:v>38.528423180592959</c:v>
                </c:pt>
                <c:pt idx="39" formatCode="0.00">
                  <c:v>36.6240927805556</c:v>
                </c:pt>
                <c:pt idx="40" formatCode="0.00">
                  <c:v>30.188387096774189</c:v>
                </c:pt>
                <c:pt idx="41" formatCode="0.00">
                  <c:v>35.623041001388884</c:v>
                </c:pt>
                <c:pt idx="42" formatCode="0.00">
                  <c:v>42.359861051075193</c:v>
                </c:pt>
                <c:pt idx="43" formatCode="0.00">
                  <c:v>47.880893615591354</c:v>
                </c:pt>
                <c:pt idx="44" formatCode="0.00">
                  <c:v>48.926678886904817</c:v>
                </c:pt>
              </c:numCache>
            </c:numRef>
          </c:val>
        </c:ser>
        <c:marker val="1"/>
        <c:axId val="93627520"/>
        <c:axId val="93629056"/>
      </c:lineChart>
      <c:catAx>
        <c:axId val="93627520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900" baseline="0"/>
            </a:pPr>
            <a:endParaRPr lang="en-US"/>
          </a:p>
        </c:txPr>
        <c:crossAx val="93629056"/>
        <c:crosses val="autoZero"/>
        <c:auto val="1"/>
        <c:lblAlgn val="ctr"/>
        <c:lblOffset val="100"/>
      </c:catAx>
      <c:valAx>
        <c:axId val="93629056"/>
        <c:scaling>
          <c:orientation val="minMax"/>
          <c:max val="90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0.00" sourceLinked="1"/>
        <c:tickLblPos val="nextTo"/>
        <c:txPr>
          <a:bodyPr/>
          <a:lstStyle/>
          <a:p>
            <a:pPr>
              <a:defRPr sz="900" baseline="0"/>
            </a:pPr>
            <a:endParaRPr lang="en-US"/>
          </a:p>
        </c:txPr>
        <c:crossAx val="93627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314320775543529"/>
          <c:y val="0.6645591481143488"/>
          <c:w val="0.72468198660893723"/>
          <c:h val="0.11622646915257119"/>
        </c:manualLayout>
      </c:layout>
      <c:spPr>
        <a:solidFill>
          <a:schemeClr val="bg1"/>
        </a:solidFill>
      </c:spPr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 pitchFamily="16" charset="0"/>
                <a:ea typeface="ヒラギノ角ゴ Pro W3" pitchFamily="48" charset="-128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ucida Grande" pitchFamily="16" charset="0"/>
                <a:ea typeface="ヒラギノ角ゴ Pro W3" pitchFamily="48" charset="-128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 pitchFamily="16" charset="0"/>
                <a:ea typeface="ヒラギノ角ゴ Pro W3" pitchFamily="48" charset="-128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ucida Grande" pitchFamily="16" charset="0"/>
                <a:ea typeface="ヒラギノ角ゴ Pro W3" pitchFamily="48" charset="-128"/>
                <a:cs typeface="+mn-cs"/>
              </a:defRPr>
            </a:lvl1pPr>
          </a:lstStyle>
          <a:p>
            <a:pPr>
              <a:defRPr/>
            </a:pPr>
            <a:fld id="{6443FE37-80AC-4F47-8EA4-073789A6BC4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356956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 pitchFamily="16" charset="0"/>
                <a:ea typeface="ヒラギノ角ゴ Pro W3" pitchFamily="48" charset="-128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ucida Grande" pitchFamily="16" charset="0"/>
                <a:ea typeface="ヒラギノ角ゴ Pro W3" pitchFamily="48" charset="-128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 pitchFamily="16" charset="0"/>
                <a:ea typeface="ヒラギノ角ゴ Pro W3" pitchFamily="48" charset="-128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ucida Grande" pitchFamily="16" charset="0"/>
                <a:ea typeface="ヒラギノ角ゴ Pro W3" pitchFamily="48" charset="-128"/>
                <a:cs typeface="+mn-cs"/>
              </a:defRPr>
            </a:lvl1pPr>
          </a:lstStyle>
          <a:p>
            <a:pPr>
              <a:defRPr/>
            </a:pPr>
            <a:fld id="{B76E02F7-48DE-47CF-AA11-435861FC569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329577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16" charset="0"/>
        <a:ea typeface="ヒラギノ角ゴ Pro W3" pitchFamily="48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16" charset="0"/>
        <a:ea typeface="ヒラギノ角ゴ Pro W3" pitchFamily="48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16" charset="0"/>
        <a:ea typeface="ヒラギノ角ゴ Pro W3" pitchFamily="48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16" charset="0"/>
        <a:ea typeface="ヒラギノ角ゴ Pro W3" pitchFamily="48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16" charset="0"/>
        <a:ea typeface="ヒラギノ角ゴ Pro W3" pitchFamily="48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7CB9D-FBC2-4CD4-A04C-65ED1EC12C81}" type="slidenum">
              <a:rPr lang="nb-NO" smtClean="0">
                <a:ea typeface="ヒラギノ角ゴ Pro W3" pitchFamily="16" charset="-128"/>
              </a:rPr>
              <a:pPr/>
              <a:t>1</a:t>
            </a:fld>
            <a:endParaRPr lang="nb-NO" smtClean="0">
              <a:ea typeface="ヒラギノ角ゴ Pro W3" pitchFamily="16" charset="-128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9488" y="766763"/>
            <a:ext cx="4903787" cy="3678237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752975"/>
            <a:ext cx="5005387" cy="4443413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ea typeface="ヒラギノ角ゴ Pro W3" pitchFamily="1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Lucida Grande"/>
                <a:ea typeface="ヒラギノ角ゴ Pro W3"/>
              </a:rPr>
              <a:t>From dark to light colour</a:t>
            </a:r>
          </a:p>
          <a:p>
            <a:pPr>
              <a:buFontTx/>
              <a:buAutoNum type="arabicPeriod"/>
            </a:pPr>
            <a:r>
              <a:rPr lang="en-US" smtClean="0">
                <a:latin typeface="Lucida Grande"/>
                <a:ea typeface="ヒラギノ角ゴ Pro W3"/>
              </a:rPr>
              <a:t>Statkraft: Norway</a:t>
            </a:r>
          </a:p>
          <a:p>
            <a:pPr>
              <a:buFontTx/>
              <a:buAutoNum type="arabicPeriod"/>
            </a:pPr>
            <a:r>
              <a:rPr lang="en-US" smtClean="0">
                <a:latin typeface="Lucida Grande"/>
                <a:ea typeface="ヒラギノ角ゴ Pro W3"/>
              </a:rPr>
              <a:t>Statkraft: Germany, UK, Sweden, Finland, Turkey, Laos</a:t>
            </a:r>
          </a:p>
          <a:p>
            <a:pPr>
              <a:buFontTx/>
              <a:buAutoNum type="arabicPeriod"/>
            </a:pPr>
            <a:r>
              <a:rPr lang="en-US" smtClean="0">
                <a:latin typeface="Lucida Grande"/>
                <a:ea typeface="ヒラギノ角ゴ Pro W3"/>
              </a:rPr>
              <a:t>SN Power: Brazil, Peru, Chile, India, Sri Lanka, Nepal, Philippines </a:t>
            </a:r>
          </a:p>
          <a:p>
            <a:pPr>
              <a:buFontTx/>
              <a:buAutoNum type="arabicPeriod"/>
            </a:pPr>
            <a:r>
              <a:rPr lang="en-US" smtClean="0">
                <a:latin typeface="Lucida Grande"/>
                <a:ea typeface="ヒラギノ角ゴ Pro W3"/>
              </a:rPr>
              <a:t>Agua Imara: Panama (</a:t>
            </a:r>
            <a:r>
              <a:rPr lang="nb-NO" smtClean="0">
                <a:latin typeface="Calibri" pitchFamily="34" charset="0"/>
                <a:ea typeface="ヒラギノ角ゴ Pro W3"/>
              </a:rPr>
              <a:t>Joint venture company i Panama </a:t>
            </a:r>
            <a:r>
              <a:rPr lang="en-US" smtClean="0">
                <a:latin typeface="Lucida Grande"/>
                <a:ea typeface="ヒラギノ角ゴ Pro W3"/>
              </a:rPr>
              <a:t>), Zambia</a:t>
            </a:r>
          </a:p>
          <a:p>
            <a:endParaRPr lang="en-US" smtClean="0">
              <a:latin typeface="Lucida Grande"/>
              <a:ea typeface="ヒラギノ角ゴ Pro W3"/>
            </a:endParaRPr>
          </a:p>
          <a:p>
            <a:r>
              <a:rPr lang="en-US" b="1" smtClean="0">
                <a:latin typeface="Lucida Grande"/>
                <a:ea typeface="ヒラギノ角ゴ Pro W3"/>
              </a:rPr>
              <a:t>Brazil: 40% ownership in Desenvix is 90MW in total 8 hydropower plants. Two wind farms under construction.</a:t>
            </a:r>
          </a:p>
          <a:p>
            <a:pPr>
              <a:buFontTx/>
              <a:buAutoNum type="arabicPeriod"/>
            </a:pPr>
            <a:endParaRPr lang="en-US" smtClean="0">
              <a:latin typeface="Lucida Grande"/>
              <a:ea typeface="ヒラギノ角ゴ Pro W3"/>
            </a:endParaRPr>
          </a:p>
          <a:p>
            <a:pPr eaLnBrk="1" hangingPunct="1">
              <a:spcBef>
                <a:spcPct val="0"/>
              </a:spcBef>
            </a:pPr>
            <a:r>
              <a:rPr lang="en-GB" b="1" smtClean="0">
                <a:latin typeface="Lucida Grande"/>
                <a:ea typeface="ヒラギノ角ゴ Pro W3"/>
              </a:rPr>
              <a:t>290 MW THXP project in Laos 20% owned by Statkraft SF to be finished  in 2012 </a:t>
            </a:r>
          </a:p>
          <a:p>
            <a:pPr>
              <a:buFontTx/>
              <a:buAutoNum type="arabicPeriod"/>
            </a:pPr>
            <a:endParaRPr lang="en-US" smtClean="0">
              <a:latin typeface="Lucida Grande"/>
              <a:ea typeface="ヒラギノ角ゴ Pro W3"/>
            </a:endParaRPr>
          </a:p>
          <a:p>
            <a:pPr>
              <a:buFontTx/>
              <a:buAutoNum type="arabicPeriod"/>
            </a:pPr>
            <a:endParaRPr lang="en-US" smtClean="0">
              <a:latin typeface="Lucida Grande"/>
              <a:ea typeface="ヒラギノ角ゴ Pro W3"/>
            </a:endParaRPr>
          </a:p>
          <a:p>
            <a:endParaRPr lang="en-US" smtClean="0">
              <a:latin typeface="Lucida Grande"/>
              <a:ea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BE53B3-D6A2-4A4A-89CE-ED2ED9B3EC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Lucida Grande"/>
                <a:ea typeface="ヒラギノ角ゴ Pro W3"/>
              </a:rPr>
              <a:t>From dark to light colour</a:t>
            </a:r>
          </a:p>
          <a:p>
            <a:pPr>
              <a:buFontTx/>
              <a:buAutoNum type="arabicPeriod"/>
            </a:pPr>
            <a:r>
              <a:rPr lang="en-US" smtClean="0">
                <a:latin typeface="Lucida Grande"/>
                <a:ea typeface="ヒラギノ角ゴ Pro W3"/>
              </a:rPr>
              <a:t>Statkraft: Norway</a:t>
            </a:r>
          </a:p>
          <a:p>
            <a:pPr>
              <a:buFontTx/>
              <a:buAutoNum type="arabicPeriod"/>
            </a:pPr>
            <a:r>
              <a:rPr lang="en-US" smtClean="0">
                <a:latin typeface="Lucida Grande"/>
                <a:ea typeface="ヒラギノ角ゴ Pro W3"/>
              </a:rPr>
              <a:t>Statkraft: Germany, UK, Sweden, Finland, Turkey, Laos</a:t>
            </a:r>
          </a:p>
          <a:p>
            <a:pPr>
              <a:buFontTx/>
              <a:buAutoNum type="arabicPeriod"/>
            </a:pPr>
            <a:r>
              <a:rPr lang="en-US" smtClean="0">
                <a:latin typeface="Lucida Grande"/>
                <a:ea typeface="ヒラギノ角ゴ Pro W3"/>
              </a:rPr>
              <a:t>SN Power: Brazil, Peru, Chile, India, Sri Lanka, Nepal, Philippines </a:t>
            </a:r>
          </a:p>
          <a:p>
            <a:pPr>
              <a:buFontTx/>
              <a:buAutoNum type="arabicPeriod"/>
            </a:pPr>
            <a:r>
              <a:rPr lang="en-US" smtClean="0">
                <a:latin typeface="Lucida Grande"/>
                <a:ea typeface="ヒラギノ角ゴ Pro W3"/>
              </a:rPr>
              <a:t>Agua Imara: Panama (</a:t>
            </a:r>
            <a:r>
              <a:rPr lang="nb-NO" smtClean="0">
                <a:latin typeface="Calibri" pitchFamily="34" charset="0"/>
                <a:ea typeface="ヒラギノ角ゴ Pro W3"/>
              </a:rPr>
              <a:t>Joint venture company i Panama </a:t>
            </a:r>
            <a:r>
              <a:rPr lang="en-US" smtClean="0">
                <a:latin typeface="Lucida Grande"/>
                <a:ea typeface="ヒラギノ角ゴ Pro W3"/>
              </a:rPr>
              <a:t>), Zambia</a:t>
            </a:r>
          </a:p>
          <a:p>
            <a:endParaRPr lang="en-US" smtClean="0">
              <a:latin typeface="Lucida Grande"/>
              <a:ea typeface="ヒラギノ角ゴ Pro W3"/>
            </a:endParaRPr>
          </a:p>
          <a:p>
            <a:r>
              <a:rPr lang="en-US" b="1" smtClean="0">
                <a:latin typeface="Lucida Grande"/>
                <a:ea typeface="ヒラギノ角ゴ Pro W3"/>
              </a:rPr>
              <a:t>Brazil: 40% ownership in Desenvix is 90MW in total 8 hydropower plants. Two wind farms under construction.</a:t>
            </a:r>
          </a:p>
          <a:p>
            <a:pPr>
              <a:buFontTx/>
              <a:buAutoNum type="arabicPeriod"/>
            </a:pPr>
            <a:endParaRPr lang="en-US" smtClean="0">
              <a:latin typeface="Lucida Grande"/>
              <a:ea typeface="ヒラギノ角ゴ Pro W3"/>
            </a:endParaRPr>
          </a:p>
          <a:p>
            <a:pPr eaLnBrk="1" hangingPunct="1">
              <a:spcBef>
                <a:spcPct val="0"/>
              </a:spcBef>
            </a:pPr>
            <a:r>
              <a:rPr lang="en-GB" b="1" smtClean="0">
                <a:latin typeface="Lucida Grande"/>
                <a:ea typeface="ヒラギノ角ゴ Pro W3"/>
              </a:rPr>
              <a:t>290 MW THXP project in Laos 20% owned by Statkraft SF to be finished  in 2012 </a:t>
            </a:r>
          </a:p>
          <a:p>
            <a:pPr>
              <a:buFontTx/>
              <a:buAutoNum type="arabicPeriod"/>
            </a:pPr>
            <a:endParaRPr lang="en-US" smtClean="0">
              <a:latin typeface="Lucida Grande"/>
              <a:ea typeface="ヒラギノ角ゴ Pro W3"/>
            </a:endParaRPr>
          </a:p>
          <a:p>
            <a:pPr>
              <a:buFontTx/>
              <a:buAutoNum type="arabicPeriod"/>
            </a:pPr>
            <a:endParaRPr lang="en-US" smtClean="0">
              <a:latin typeface="Lucida Grande"/>
              <a:ea typeface="ヒラギノ角ゴ Pro W3"/>
            </a:endParaRPr>
          </a:p>
          <a:p>
            <a:endParaRPr lang="en-US" smtClean="0">
              <a:latin typeface="Lucida Grande"/>
              <a:ea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BE53B3-D6A2-4A4A-89CE-ED2ED9B3EC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Lucida Grande"/>
                <a:ea typeface="ヒラギノ角ゴ Pro W3"/>
              </a:rPr>
              <a:t>From dark to light colour</a:t>
            </a:r>
          </a:p>
          <a:p>
            <a:pPr>
              <a:buFontTx/>
              <a:buAutoNum type="arabicPeriod"/>
            </a:pPr>
            <a:r>
              <a:rPr lang="en-US" smtClean="0">
                <a:latin typeface="Lucida Grande"/>
                <a:ea typeface="ヒラギノ角ゴ Pro W3"/>
              </a:rPr>
              <a:t>Statkraft: Norway</a:t>
            </a:r>
          </a:p>
          <a:p>
            <a:pPr>
              <a:buFontTx/>
              <a:buAutoNum type="arabicPeriod"/>
            </a:pPr>
            <a:r>
              <a:rPr lang="en-US" smtClean="0">
                <a:latin typeface="Lucida Grande"/>
                <a:ea typeface="ヒラギノ角ゴ Pro W3"/>
              </a:rPr>
              <a:t>Statkraft: Germany, UK, Sweden, Finland, Turkey, Laos</a:t>
            </a:r>
          </a:p>
          <a:p>
            <a:pPr>
              <a:buFontTx/>
              <a:buAutoNum type="arabicPeriod"/>
            </a:pPr>
            <a:r>
              <a:rPr lang="en-US" smtClean="0">
                <a:latin typeface="Lucida Grande"/>
                <a:ea typeface="ヒラギノ角ゴ Pro W3"/>
              </a:rPr>
              <a:t>SN Power: Brazil, Peru, Chile, India, Sri Lanka, Nepal, Philippines </a:t>
            </a:r>
          </a:p>
          <a:p>
            <a:pPr>
              <a:buFontTx/>
              <a:buAutoNum type="arabicPeriod"/>
            </a:pPr>
            <a:r>
              <a:rPr lang="en-US" smtClean="0">
                <a:latin typeface="Lucida Grande"/>
                <a:ea typeface="ヒラギノ角ゴ Pro W3"/>
              </a:rPr>
              <a:t>Agua Imara: Panama (</a:t>
            </a:r>
            <a:r>
              <a:rPr lang="nb-NO" smtClean="0">
                <a:latin typeface="Calibri" pitchFamily="34" charset="0"/>
                <a:ea typeface="ヒラギノ角ゴ Pro W3"/>
              </a:rPr>
              <a:t>Joint venture company i Panama </a:t>
            </a:r>
            <a:r>
              <a:rPr lang="en-US" smtClean="0">
                <a:latin typeface="Lucida Grande"/>
                <a:ea typeface="ヒラギノ角ゴ Pro W3"/>
              </a:rPr>
              <a:t>), Zambia</a:t>
            </a:r>
          </a:p>
          <a:p>
            <a:endParaRPr lang="en-US" smtClean="0">
              <a:latin typeface="Lucida Grande"/>
              <a:ea typeface="ヒラギノ角ゴ Pro W3"/>
            </a:endParaRPr>
          </a:p>
          <a:p>
            <a:r>
              <a:rPr lang="en-US" b="1" smtClean="0">
                <a:latin typeface="Lucida Grande"/>
                <a:ea typeface="ヒラギノ角ゴ Pro W3"/>
              </a:rPr>
              <a:t>Brazil: 40% ownership in Desenvix is 90MW in total 8 hydropower plants. Two wind farms under construction.</a:t>
            </a:r>
          </a:p>
          <a:p>
            <a:pPr>
              <a:buFontTx/>
              <a:buAutoNum type="arabicPeriod"/>
            </a:pPr>
            <a:endParaRPr lang="en-US" smtClean="0">
              <a:latin typeface="Lucida Grande"/>
              <a:ea typeface="ヒラギノ角ゴ Pro W3"/>
            </a:endParaRPr>
          </a:p>
          <a:p>
            <a:pPr eaLnBrk="1" hangingPunct="1">
              <a:spcBef>
                <a:spcPct val="0"/>
              </a:spcBef>
            </a:pPr>
            <a:r>
              <a:rPr lang="en-GB" b="1" smtClean="0">
                <a:latin typeface="Lucida Grande"/>
                <a:ea typeface="ヒラギノ角ゴ Pro W3"/>
              </a:rPr>
              <a:t>290 MW THXP project in Laos 20% owned by Statkraft SF to be finished  in 2012 </a:t>
            </a:r>
          </a:p>
          <a:p>
            <a:pPr>
              <a:buFontTx/>
              <a:buAutoNum type="arabicPeriod"/>
            </a:pPr>
            <a:endParaRPr lang="en-US" smtClean="0">
              <a:latin typeface="Lucida Grande"/>
              <a:ea typeface="ヒラギノ角ゴ Pro W3"/>
            </a:endParaRPr>
          </a:p>
          <a:p>
            <a:pPr>
              <a:buFontTx/>
              <a:buAutoNum type="arabicPeriod"/>
            </a:pPr>
            <a:endParaRPr lang="en-US" smtClean="0">
              <a:latin typeface="Lucida Grande"/>
              <a:ea typeface="ヒラギノ角ゴ Pro W3"/>
            </a:endParaRPr>
          </a:p>
          <a:p>
            <a:endParaRPr lang="en-US" smtClean="0">
              <a:latin typeface="Lucida Grande"/>
              <a:ea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BE53B3-D6A2-4A4A-89CE-ED2ED9B3EC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00AFD8"/>
            </a:gs>
            <a:gs pos="100000">
              <a:srgbClr val="00416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8" descr="bakgrunn"/>
          <p:cNvPicPr>
            <a:picLocks noChangeAspect="1" noChangeArrowheads="1"/>
          </p:cNvPicPr>
          <p:nvPr/>
        </p:nvPicPr>
        <p:blipFill>
          <a:blip r:embed="rId2" cstate="print"/>
          <a:srcRect t="12236" b="91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1400175" y="3190875"/>
            <a:ext cx="7362825" cy="628650"/>
            <a:chOff x="432" y="384"/>
            <a:chExt cx="4896" cy="720"/>
          </a:xfrm>
        </p:grpSpPr>
        <p:sp>
          <p:nvSpPr>
            <p:cNvPr id="6" name="Line 37"/>
            <p:cNvSpPr>
              <a:spLocks noChangeShapeType="1"/>
            </p:cNvSpPr>
            <p:nvPr userDrawn="1"/>
          </p:nvSpPr>
          <p:spPr bwMode="auto">
            <a:xfrm>
              <a:off x="432" y="1104"/>
              <a:ext cx="4896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bg-BG">
                <a:ea typeface="ヒラギノ角ゴ Pro W3" pitchFamily="48" charset="-128"/>
              </a:endParaRPr>
            </a:p>
          </p:txBody>
        </p:sp>
        <p:sp>
          <p:nvSpPr>
            <p:cNvPr id="7" name="Line 38"/>
            <p:cNvSpPr>
              <a:spLocks noChangeShapeType="1"/>
            </p:cNvSpPr>
            <p:nvPr userDrawn="1"/>
          </p:nvSpPr>
          <p:spPr bwMode="auto">
            <a:xfrm>
              <a:off x="432" y="384"/>
              <a:ext cx="4896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bg-BG">
                <a:ea typeface="ヒラギノ角ゴ Pro W3" pitchFamily="48" charset="-128"/>
              </a:endParaRPr>
            </a:p>
          </p:txBody>
        </p:sp>
      </p:grp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1419225" y="5775325"/>
            <a:ext cx="2041525" cy="1082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bg-BG">
              <a:ea typeface="ヒラギノ角ゴ Pro W3" pitchFamily="48" charset="-128"/>
            </a:endParaRPr>
          </a:p>
        </p:txBody>
      </p:sp>
      <p:sp>
        <p:nvSpPr>
          <p:cNvPr id="9" name="Line 46"/>
          <p:cNvSpPr>
            <a:spLocks noChangeShapeType="1"/>
          </p:cNvSpPr>
          <p:nvPr/>
        </p:nvSpPr>
        <p:spPr bwMode="auto">
          <a:xfrm>
            <a:off x="1419225" y="6743700"/>
            <a:ext cx="2038350" cy="0"/>
          </a:xfrm>
          <a:prstGeom prst="line">
            <a:avLst/>
          </a:prstGeom>
          <a:noFill/>
          <a:ln w="317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bg-BG">
              <a:ea typeface="ヒラギノ角ゴ Pro W3" pitchFamily="48" charset="-128"/>
            </a:endParaRPr>
          </a:p>
        </p:txBody>
      </p:sp>
      <p:pic>
        <p:nvPicPr>
          <p:cNvPr id="10" name="Picture 49" descr="ST_pure_pos_rgb_5cm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2263" y="6016625"/>
            <a:ext cx="1646237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3025" y="1485900"/>
            <a:ext cx="7010400" cy="1695450"/>
          </a:xfrm>
        </p:spPr>
        <p:txBody>
          <a:bodyPr lIns="72000" tIns="72000" rIns="72000" bIns="72000" anchor="t"/>
          <a:lstStyle>
            <a:lvl1pPr>
              <a:lnSpc>
                <a:spcPct val="85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3025" y="3190875"/>
            <a:ext cx="7021513" cy="623888"/>
          </a:xfrm>
        </p:spPr>
        <p:txBody>
          <a:bodyPr lIns="72000" tIns="72000" rIns="72000" bIns="72000" anchor="ctr"/>
          <a:lstStyle>
            <a:lvl1pPr marL="0" indent="0">
              <a:lnSpc>
                <a:spcPct val="85000"/>
              </a:lnSpc>
              <a:spcBef>
                <a:spcPct val="0"/>
              </a:spcBef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/>
              <a:t>Master-Untertitelformat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Page </a:t>
            </a:r>
            <a:fld id="{8B31A561-427D-4A3C-8699-B1040B5108C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PRICE DEVELOPMENTS IN CEE AND SEE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5963" y="323850"/>
            <a:ext cx="1916112" cy="5915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4450" y="323850"/>
            <a:ext cx="5599113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Page </a:t>
            </a:r>
            <a:fld id="{A9AA1301-1826-47CB-A2B8-27703956C9A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PRICE DEVELOPMENTS IN CEE AND SEE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450" y="323850"/>
            <a:ext cx="7667625" cy="714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14450" y="1562100"/>
            <a:ext cx="3686175" cy="4676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3025" y="1562100"/>
            <a:ext cx="3686175" cy="4676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Page </a:t>
            </a:r>
            <a:fld id="{96D8AAEE-CDF6-478A-A803-1231A62B0A1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PRICE DEVELOPMENTS IN CEE AND SEE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0" y="6273800"/>
            <a:ext cx="466725" cy="266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Page </a:t>
            </a:r>
            <a:fld id="{9967F01C-368C-462C-B208-6FCAB6D384F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625" y="6273800"/>
            <a:ext cx="8096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PRICE DEVELOPMENTS IN CEE AND SEE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Page </a:t>
            </a:r>
            <a:fld id="{736D60A7-CD92-4039-92B0-A6DF3458E30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PRICE DEVELOPMENTS IN CEE AND SEE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Page </a:t>
            </a:r>
            <a:fld id="{106A370F-EA04-4F6B-90A5-EB64CDB3CAF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PRICE DEVELOPMENTS IN CEE AND SEE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4450" y="1562100"/>
            <a:ext cx="3686175" cy="4676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3025" y="1562100"/>
            <a:ext cx="3686175" cy="4676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Page </a:t>
            </a:r>
            <a:fld id="{F30714B1-8065-493C-A590-A2ADB1E1E79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PRICE DEVELOPMENTS IN CEE AND SEE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Page </a:t>
            </a:r>
            <a:fld id="{C7FAFD00-40C6-4224-817B-7B68512E5BA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PRICE DEVELOPMENTS IN CEE AND SEE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Page </a:t>
            </a:r>
            <a:fld id="{086D9FB6-6C10-4E2C-B8D3-6377F8F4BE6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PRICE DEVELOPMENTS IN CEE AND SEE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Page </a:t>
            </a:r>
            <a:fld id="{B788843F-6501-48A1-B037-14A5BBDEC33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PRICE DEVELOPMENTS IN CEE AND SEE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Page </a:t>
            </a:r>
            <a:fld id="{E56D4622-6060-415D-865D-3E7DE2C2AE0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PRICE DEVELOPMENTS IN CEE AND SEE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Page </a:t>
            </a:r>
            <a:fld id="{B437D753-3887-43C3-9C65-575D790C56F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PRICE DEVELOPMENTS IN CEE AND SEE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1400175" y="6286500"/>
            <a:ext cx="7362825" cy="0"/>
          </a:xfrm>
          <a:prstGeom prst="line">
            <a:avLst/>
          </a:prstGeom>
          <a:noFill/>
          <a:ln w="317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bg-BG">
              <a:ea typeface="ヒラギノ角ゴ Pro W3" pitchFamily="48" charset="-128"/>
            </a:endParaRPr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>
            <a:off x="0" y="314325"/>
            <a:ext cx="1247775" cy="0"/>
          </a:xfrm>
          <a:prstGeom prst="line">
            <a:avLst/>
          </a:prstGeom>
          <a:noFill/>
          <a:ln w="317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bg-BG">
              <a:ea typeface="ヒラギノ角ゴ Pro W3" pitchFamily="48" charset="-128"/>
            </a:endParaRPr>
          </a:p>
        </p:txBody>
      </p:sp>
      <p:pic>
        <p:nvPicPr>
          <p:cNvPr id="1028" name="Picture 36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3825" y="5768975"/>
            <a:ext cx="1085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50" y="6273800"/>
            <a:ext cx="4667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b="1">
                <a:ea typeface="ヒラギノ角ゴ Pro W3" pitchFamily="48" charset="-128"/>
                <a:cs typeface="+mn-cs"/>
              </a:defRPr>
            </a:lvl1pPr>
          </a:lstStyle>
          <a:p>
            <a:pPr>
              <a:defRPr/>
            </a:pPr>
            <a:r>
              <a:rPr lang="nb-NO"/>
              <a:t>Page </a:t>
            </a:r>
            <a:fld id="{BE6EE088-8B02-4672-9224-56A6A150100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6286500"/>
            <a:ext cx="1247775" cy="0"/>
          </a:xfrm>
          <a:prstGeom prst="line">
            <a:avLst/>
          </a:prstGeom>
          <a:noFill/>
          <a:ln w="317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bg-BG">
              <a:ea typeface="ヒラギノ角ゴ Pro W3" pitchFamily="48" charset="-128"/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6743700"/>
            <a:ext cx="1247775" cy="0"/>
          </a:xfrm>
          <a:prstGeom prst="line">
            <a:avLst/>
          </a:prstGeom>
          <a:noFill/>
          <a:ln w="317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bg-BG">
              <a:ea typeface="ヒラギノ角ゴ Pro W3" pitchFamily="48" charset="-128"/>
            </a:endParaRP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0" y="6457950"/>
            <a:ext cx="415925" cy="0"/>
          </a:xfrm>
          <a:prstGeom prst="line">
            <a:avLst/>
          </a:prstGeom>
          <a:noFill/>
          <a:ln w="3175">
            <a:solidFill>
              <a:srgbClr val="766A6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bg-BG">
              <a:ea typeface="ヒラギノ角ゴ Pro W3" pitchFamily="48" charset="-128"/>
            </a:endParaRPr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625" y="6273800"/>
            <a:ext cx="809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600">
                <a:ea typeface="ヒラギノ角ゴ Pro W3" pitchFamily="48" charset="-128"/>
                <a:cs typeface="+mn-cs"/>
              </a:defRPr>
            </a:lvl1pPr>
          </a:lstStyle>
          <a:p>
            <a:pPr>
              <a:defRPr/>
            </a:pPr>
            <a:r>
              <a:rPr lang="nb-NO"/>
              <a:t>PRICE DEVELOPMENTS IN CEE AND SEE</a:t>
            </a:r>
          </a:p>
        </p:txBody>
      </p:sp>
      <p:grpSp>
        <p:nvGrpSpPr>
          <p:cNvPr id="1034" name="Group 3"/>
          <p:cNvGrpSpPr>
            <a:grpSpLocks/>
          </p:cNvGrpSpPr>
          <p:nvPr userDrawn="1"/>
        </p:nvGrpSpPr>
        <p:grpSpPr bwMode="auto">
          <a:xfrm>
            <a:off x="1400175" y="314325"/>
            <a:ext cx="7362825" cy="723900"/>
            <a:chOff x="432" y="384"/>
            <a:chExt cx="4896" cy="720"/>
          </a:xfrm>
        </p:grpSpPr>
        <p:sp>
          <p:nvSpPr>
            <p:cNvPr id="147460" name="Line 4"/>
            <p:cNvSpPr>
              <a:spLocks noChangeShapeType="1"/>
            </p:cNvSpPr>
            <p:nvPr userDrawn="1"/>
          </p:nvSpPr>
          <p:spPr bwMode="auto">
            <a:xfrm>
              <a:off x="432" y="1104"/>
              <a:ext cx="4896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ea typeface="ヒラギノ角ゴ Pro W3" pitchFamily="48" charset="-128"/>
              </a:endParaRPr>
            </a:p>
          </p:txBody>
        </p:sp>
        <p:sp>
          <p:nvSpPr>
            <p:cNvPr id="147461" name="Line 5"/>
            <p:cNvSpPr>
              <a:spLocks noChangeShapeType="1"/>
            </p:cNvSpPr>
            <p:nvPr userDrawn="1"/>
          </p:nvSpPr>
          <p:spPr bwMode="auto">
            <a:xfrm>
              <a:off x="432" y="384"/>
              <a:ext cx="4896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ea typeface="ヒラギノ角ゴ Pro W3" pitchFamily="48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61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ヒラギノ角ゴ Pro W3" pitchFamily="48" charset="-128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ヒラギノ角ゴ Pro W3" pitchFamily="48" charset="-128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ヒラギノ角ゴ Pro W3" pitchFamily="48" charset="-128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ヒラギノ角ゴ Pro W3" pitchFamily="48" charset="-128"/>
          <a:cs typeface="ヒラギノ角ゴ Pro W3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ヒラギノ角ゴ Pro W3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ヒラギノ角ゴ Pro W3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ヒラギノ角ゴ Pro W3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ヒラギノ角ゴ Pro W3" pitchFamily="48" charset="-128"/>
        </a:defRPr>
      </a:lvl9pPr>
    </p:titleStyle>
    <p:bodyStyle>
      <a:lvl1pPr marL="342900" indent="-342900" algn="l" rtl="0" eaLnBrk="0" fontAlgn="base" hangingPunct="0">
        <a:spcBef>
          <a:spcPct val="70000"/>
        </a:spcBef>
        <a:spcAft>
          <a:spcPct val="0"/>
        </a:spcAft>
        <a:buSzPct val="65000"/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544513" indent="-200025" algn="l" rtl="0" eaLnBrk="0" fontAlgn="base" hangingPunct="0">
        <a:spcBef>
          <a:spcPct val="15000"/>
        </a:spcBef>
        <a:spcAft>
          <a:spcPct val="0"/>
        </a:spcAft>
        <a:buSzPct val="65000"/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768350" indent="-222250" algn="l" rtl="0" eaLnBrk="0" fontAlgn="base" hangingPunct="0">
        <a:spcBef>
          <a:spcPct val="15000"/>
        </a:spcBef>
        <a:spcAft>
          <a:spcPct val="0"/>
        </a:spcAft>
        <a:buSzPct val="65000"/>
        <a:buBlip>
          <a:blip r:embed="rId18"/>
        </a:buBlip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992188" indent="-222250" algn="l" rtl="0" eaLnBrk="0" fontAlgn="base" hangingPunct="0">
        <a:spcBef>
          <a:spcPct val="20000"/>
        </a:spcBef>
        <a:spcAft>
          <a:spcPct val="0"/>
        </a:spcAft>
        <a:buSzPct val="75000"/>
        <a:buChar char="•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1216025" indent="-222250" algn="l" rtl="0" eaLnBrk="0" fontAlgn="base" hangingPunct="0">
        <a:spcBef>
          <a:spcPct val="20000"/>
        </a:spcBef>
        <a:spcAft>
          <a:spcPct val="0"/>
        </a:spcAft>
        <a:buSzPct val="75000"/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1673225" indent="-222250" algn="l" rtl="0" fontAlgn="base">
        <a:spcBef>
          <a:spcPct val="20000"/>
        </a:spcBef>
        <a:spcAft>
          <a:spcPct val="0"/>
        </a:spcAft>
        <a:buSzPct val="75000"/>
        <a:buChar char="»"/>
        <a:defRPr>
          <a:solidFill>
            <a:schemeClr val="tx1"/>
          </a:solidFill>
          <a:latin typeface="+mn-lt"/>
          <a:ea typeface="+mn-ea"/>
        </a:defRPr>
      </a:lvl6pPr>
      <a:lvl7pPr marL="2130425" indent="-222250" algn="l" rtl="0" fontAlgn="base">
        <a:spcBef>
          <a:spcPct val="20000"/>
        </a:spcBef>
        <a:spcAft>
          <a:spcPct val="0"/>
        </a:spcAft>
        <a:buSzPct val="75000"/>
        <a:buChar char="»"/>
        <a:defRPr>
          <a:solidFill>
            <a:schemeClr val="tx1"/>
          </a:solidFill>
          <a:latin typeface="+mn-lt"/>
          <a:ea typeface="+mn-ea"/>
        </a:defRPr>
      </a:lvl7pPr>
      <a:lvl8pPr marL="2587625" indent="-222250" algn="l" rtl="0" fontAlgn="base">
        <a:spcBef>
          <a:spcPct val="20000"/>
        </a:spcBef>
        <a:spcAft>
          <a:spcPct val="0"/>
        </a:spcAft>
        <a:buSzPct val="75000"/>
        <a:buChar char="»"/>
        <a:defRPr>
          <a:solidFill>
            <a:schemeClr val="tx1"/>
          </a:solidFill>
          <a:latin typeface="+mn-lt"/>
          <a:ea typeface="+mn-ea"/>
        </a:defRPr>
      </a:lvl8pPr>
      <a:lvl9pPr marL="3044825" indent="-222250" algn="l" rtl="0" fontAlgn="base">
        <a:spcBef>
          <a:spcPct val="20000"/>
        </a:spcBef>
        <a:spcAft>
          <a:spcPct val="0"/>
        </a:spcAft>
        <a:buSzPct val="75000"/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gif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plamen.popov@statkraft.com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atkraft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04938" y="1139825"/>
            <a:ext cx="7442848" cy="160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/>
              <a:t>About  power exchange,  </a:t>
            </a:r>
            <a:r>
              <a:rPr lang="en-US" sz="3200" dirty="0" smtClean="0"/>
              <a:t>OTC trading  </a:t>
            </a:r>
            <a:r>
              <a:rPr lang="en-US" sz="3200" dirty="0"/>
              <a:t>and other “small” elements of </a:t>
            </a:r>
            <a:r>
              <a:rPr lang="en-US" sz="3200" dirty="0" smtClean="0"/>
              <a:t>Bulgarian </a:t>
            </a:r>
            <a:r>
              <a:rPr lang="en-US" sz="3200" dirty="0"/>
              <a:t>power market </a:t>
            </a:r>
            <a:r>
              <a:rPr lang="en-US" sz="3200" dirty="0" smtClean="0"/>
              <a:t>puzzle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2700" dirty="0" smtClean="0"/>
              <a:t> </a:t>
            </a:r>
          </a:p>
        </p:txBody>
      </p:sp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1357313" y="3278188"/>
            <a:ext cx="71866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  <a:buSzPct val="65000"/>
            </a:pPr>
            <a:r>
              <a:rPr lang="en-US" sz="1600" dirty="0" err="1" smtClean="0">
                <a:solidFill>
                  <a:schemeClr val="bg1"/>
                </a:solidFill>
              </a:rPr>
              <a:t>Plamen</a:t>
            </a:r>
            <a:r>
              <a:rPr lang="en-US" sz="1600" dirty="0" smtClean="0">
                <a:solidFill>
                  <a:schemeClr val="bg1"/>
                </a:solidFill>
              </a:rPr>
              <a:t> Popov</a:t>
            </a:r>
            <a:r>
              <a:rPr lang="bg-BG" sz="1600" dirty="0" smtClean="0">
                <a:solidFill>
                  <a:schemeClr val="bg1"/>
                </a:solidFill>
              </a:rPr>
              <a:t>,</a:t>
            </a:r>
          </a:p>
          <a:p>
            <a:pPr>
              <a:lnSpc>
                <a:spcPct val="85000"/>
              </a:lnSpc>
              <a:buSzPct val="65000"/>
            </a:pPr>
            <a:r>
              <a:rPr lang="de-DE" sz="1600" dirty="0" smtClean="0">
                <a:solidFill>
                  <a:schemeClr val="bg1"/>
                </a:solidFill>
              </a:rPr>
              <a:t>Statkraft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6387" name="Rectangle 2"/>
          <p:cNvSpPr txBox="1">
            <a:spLocks noChangeArrowheads="1"/>
          </p:cNvSpPr>
          <p:nvPr/>
        </p:nvSpPr>
        <p:spPr bwMode="auto">
          <a:xfrm>
            <a:off x="1397000" y="4048125"/>
            <a:ext cx="5775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72000" rIns="72000" bIns="72000"/>
          <a:lstStyle/>
          <a:p>
            <a:r>
              <a:rPr lang="en-US" sz="1600" b="1" dirty="0">
                <a:solidFill>
                  <a:schemeClr val="bg1"/>
                </a:solidFill>
              </a:rPr>
              <a:t>4th Regional Energy Conference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„ENERGY DEVELOPMENT AND INTEGRATION OF REGIONAL ENERGY MARKETS”</a:t>
            </a:r>
          </a:p>
          <a:p>
            <a:r>
              <a:rPr lang="en-US" sz="1600" b="1" i="1" dirty="0">
                <a:solidFill>
                  <a:schemeClr val="bg1"/>
                </a:solidFill>
              </a:rPr>
              <a:t>8 October 2013</a:t>
            </a:r>
          </a:p>
          <a:p>
            <a:r>
              <a:rPr lang="en-US" sz="1600" b="1" i="1" dirty="0">
                <a:solidFill>
                  <a:schemeClr val="bg1"/>
                </a:solidFill>
              </a:rPr>
              <a:t>Sofia, Sheraton Hotel Balkan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75025" y="1054100"/>
            <a:ext cx="5524500" cy="2798763"/>
          </a:xfrm>
          <a:solidFill>
            <a:srgbClr val="FFFFFF"/>
          </a:solidFill>
        </p:spPr>
        <p:txBody>
          <a:bodyPr/>
          <a:lstStyle/>
          <a:p>
            <a:r>
              <a:rPr lang="en-US" altLang="en-US" sz="1800" dirty="0" smtClean="0"/>
              <a:t>SPOT markets provide day-ahead balancing between supply (production) and demand;</a:t>
            </a:r>
          </a:p>
          <a:p>
            <a:r>
              <a:rPr lang="en-US" altLang="en-US" sz="1800" dirty="0" smtClean="0"/>
              <a:t>TERM markets provide long term price stability (= hedging) for producers and consumers;</a:t>
            </a:r>
          </a:p>
          <a:p>
            <a:r>
              <a:rPr lang="en-US" altLang="en-US" sz="1800" dirty="0" smtClean="0"/>
              <a:t>Forward contract</a:t>
            </a:r>
            <a:endParaRPr lang="de-DE" altLang="en-US" sz="1800" dirty="0" smtClean="0"/>
          </a:p>
          <a:p>
            <a:pPr lvl="1">
              <a:buFontTx/>
              <a:buNone/>
            </a:pPr>
            <a:r>
              <a:rPr lang="en-US" altLang="en-US" sz="1400" dirty="0" smtClean="0"/>
              <a:t>	An agreement between two parties for a commodity/payment exchange in a future period. The price and payment methods are set when the agreement is concluded.</a:t>
            </a:r>
          </a:p>
          <a:p>
            <a:pPr>
              <a:buFontTx/>
              <a:buNone/>
            </a:pPr>
            <a:endParaRPr lang="en-GB" altLang="en-US" sz="2400" dirty="0" smtClean="0"/>
          </a:p>
        </p:txBody>
      </p:sp>
      <p:sp>
        <p:nvSpPr>
          <p:cNvPr id="1945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en-US" smtClean="0"/>
              <a:t> </a:t>
            </a:r>
            <a:endParaRPr lang="en-GB" altLang="en-US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319463" y="4589463"/>
          <a:ext cx="5530850" cy="1262060"/>
        </p:xfrm>
        <a:graphic>
          <a:graphicData uri="http://schemas.openxmlformats.org/drawingml/2006/table">
            <a:tbl>
              <a:tblPr/>
              <a:tblGrid>
                <a:gridCol w="1169536"/>
                <a:gridCol w="2161927"/>
                <a:gridCol w="2199387"/>
              </a:tblGrid>
              <a:tr h="252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Forward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Futures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</a:tr>
              <a:tr h="252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Product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Standard on non-standard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Standard only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2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Trading via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OTC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Exchange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2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Credit risk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Counterparty risk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Counterparty risk limited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2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Nature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Physical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Financial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 descr="the-futu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00138"/>
            <a:ext cx="3117850" cy="37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7" name="Title 242"/>
          <p:cNvSpPr txBox="1">
            <a:spLocks/>
          </p:cNvSpPr>
          <p:nvPr/>
        </p:nvSpPr>
        <p:spPr bwMode="auto">
          <a:xfrm>
            <a:off x="684213" y="260350"/>
            <a:ext cx="6272212" cy="612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0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rgbClr val="333399"/>
                </a:solidFill>
                <a:latin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>
              <a:defRPr sz="17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>
              <a:defRPr sz="17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>
              <a:defRPr sz="17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>
              <a:defRPr sz="1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762000">
              <a:lnSpc>
                <a:spcPct val="90000"/>
              </a:lnSpc>
              <a:spcBef>
                <a:spcPct val="0"/>
              </a:spcBef>
            </a:pPr>
            <a:r>
              <a:rPr lang="en-US" altLang="en-US" b="1" dirty="0">
                <a:solidFill>
                  <a:schemeClr val="tx1"/>
                </a:solidFill>
              </a:rPr>
              <a:t>SPOT &amp; TERM trading</a:t>
            </a:r>
          </a:p>
        </p:txBody>
      </p:sp>
    </p:spTree>
    <p:extLst>
      <p:ext uri="{BB962C8B-B14F-4D97-AF65-F5344CB8AC3E}">
        <p14:creationId xmlns:p14="http://schemas.microsoft.com/office/powerpoint/2010/main" xmlns="" val="314203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95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242"/>
          <p:cNvSpPr txBox="1">
            <a:spLocks/>
          </p:cNvSpPr>
          <p:nvPr/>
        </p:nvSpPr>
        <p:spPr bwMode="auto">
          <a:xfrm>
            <a:off x="684213" y="260349"/>
            <a:ext cx="6272212" cy="612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0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rgbClr val="333399"/>
                </a:solidFill>
                <a:latin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>
              <a:defRPr sz="17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>
              <a:defRPr sz="17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>
              <a:defRPr sz="17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>
              <a:defRPr sz="1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762000">
              <a:lnSpc>
                <a:spcPct val="9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tx1"/>
                </a:solidFill>
              </a:rPr>
              <a:t>Modern trading practices for generators 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05568" y="1242300"/>
            <a:ext cx="6582597" cy="4749800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70000"/>
              </a:spcBef>
              <a:buSzPct val="65000"/>
              <a:buFontTx/>
              <a:buBlip>
                <a:blip r:embed="rId2"/>
              </a:buBlip>
              <a:defRPr/>
            </a:pPr>
            <a:r>
              <a:rPr lang="en-US" sz="2000" kern="0" dirty="0" smtClean="0"/>
              <a:t>Different </a:t>
            </a:r>
            <a:r>
              <a:rPr lang="en-US" sz="2000" kern="0" dirty="0"/>
              <a:t>products – delivery profiles (base, peak, off-peak</a:t>
            </a:r>
            <a:r>
              <a:rPr lang="en-US" sz="2000" kern="0" dirty="0" smtClean="0"/>
              <a:t>….) + Non-standard profiles </a:t>
            </a:r>
            <a:r>
              <a:rPr lang="en-US" sz="2000" kern="0" dirty="0"/>
              <a:t>and </a:t>
            </a:r>
            <a:r>
              <a:rPr lang="en-US" sz="2000" kern="0" dirty="0" smtClean="0"/>
              <a:t>different durations </a:t>
            </a:r>
            <a:r>
              <a:rPr lang="en-US" sz="2000" kern="0" dirty="0"/>
              <a:t>(hours, days, weeks, months, quarters,  years</a:t>
            </a:r>
            <a:r>
              <a:rPr lang="bg-BG" sz="2000" kern="0" dirty="0" smtClean="0">
                <a:solidFill>
                  <a:schemeClr val="tx1"/>
                </a:solidFill>
                <a:latin typeface="+mn-lt"/>
                <a:cs typeface="ヒラギノ角ゴ Pro W3"/>
              </a:rPr>
              <a:t>;</a:t>
            </a:r>
            <a:endParaRPr lang="en-US" sz="2000" kern="0" dirty="0" smtClean="0">
              <a:solidFill>
                <a:schemeClr val="tx1"/>
              </a:solidFill>
              <a:latin typeface="+mn-lt"/>
              <a:cs typeface="ヒラギノ角ゴ Pro W3"/>
            </a:endParaRPr>
          </a:p>
          <a:p>
            <a:pPr marL="342900" indent="-342900">
              <a:spcBef>
                <a:spcPct val="70000"/>
              </a:spcBef>
              <a:buSzPct val="65000"/>
              <a:buFontTx/>
              <a:buBlip>
                <a:blip r:embed="rId2"/>
              </a:buBlip>
              <a:defRPr/>
            </a:pPr>
            <a:r>
              <a:rPr lang="en-US" sz="2000" kern="0" dirty="0" smtClean="0">
                <a:latin typeface="+mn-lt"/>
                <a:cs typeface="ヒラギノ角ゴ Pro W3"/>
              </a:rPr>
              <a:t>Electronic trading platforms to replace paper bids;</a:t>
            </a:r>
          </a:p>
          <a:p>
            <a:pPr marL="342900" indent="-342900">
              <a:spcBef>
                <a:spcPct val="70000"/>
              </a:spcBef>
              <a:buSzPct val="65000"/>
              <a:buFontTx/>
              <a:buBlip>
                <a:blip r:embed="rId2"/>
              </a:buBlip>
              <a:defRPr/>
            </a:pPr>
            <a:r>
              <a:rPr lang="en-US" sz="2000" kern="0" dirty="0" smtClean="0">
                <a:solidFill>
                  <a:schemeClr val="tx1"/>
                </a:solidFill>
                <a:latin typeface="+mn-lt"/>
                <a:cs typeface="ヒラギノ角ゴ Pro W3"/>
              </a:rPr>
              <a:t>Fast evaluation of bids and announcement of results;</a:t>
            </a:r>
          </a:p>
          <a:p>
            <a:pPr marL="342900" indent="-342900">
              <a:spcBef>
                <a:spcPct val="70000"/>
              </a:spcBef>
              <a:buSzPct val="65000"/>
              <a:buFontTx/>
              <a:buBlip>
                <a:blip r:embed="rId2"/>
              </a:buBlip>
              <a:defRPr/>
            </a:pPr>
            <a:r>
              <a:rPr lang="en-US" sz="2000" kern="0" dirty="0" smtClean="0">
                <a:latin typeface="+mn-lt"/>
                <a:cs typeface="ヒラギノ角ゴ Pro W3"/>
              </a:rPr>
              <a:t>Use broker screens;</a:t>
            </a:r>
          </a:p>
          <a:p>
            <a:pPr marL="342900" indent="-342900">
              <a:spcBef>
                <a:spcPct val="70000"/>
              </a:spcBef>
              <a:buSzPct val="65000"/>
              <a:buFontTx/>
              <a:buBlip>
                <a:blip r:embed="rId2"/>
              </a:buBlip>
              <a:defRPr/>
            </a:pPr>
            <a:r>
              <a:rPr lang="en-US" sz="2000" kern="0" dirty="0" smtClean="0">
                <a:latin typeface="+mn-lt"/>
                <a:cs typeface="ヒラギノ角ゴ Pro W3"/>
              </a:rPr>
              <a:t>Use standard trading agreements – EFET;</a:t>
            </a:r>
          </a:p>
          <a:p>
            <a:pPr marL="342900" indent="-342900">
              <a:spcBef>
                <a:spcPct val="70000"/>
              </a:spcBef>
              <a:buSzPct val="65000"/>
              <a:buFontTx/>
              <a:buBlip>
                <a:blip r:embed="rId2"/>
              </a:buBlip>
              <a:defRPr/>
            </a:pPr>
            <a:endParaRPr lang="en-US" sz="2000" kern="0" dirty="0" smtClean="0">
              <a:latin typeface="+mn-lt"/>
              <a:cs typeface="ヒラギノ角ゴ Pro W3"/>
            </a:endParaRPr>
          </a:p>
          <a:p>
            <a:pPr marL="342900" indent="-342900">
              <a:spcBef>
                <a:spcPct val="70000"/>
              </a:spcBef>
              <a:buSzPct val="65000"/>
              <a:buFontTx/>
              <a:buBlip>
                <a:blip r:embed="rId2"/>
              </a:buBlip>
              <a:defRPr/>
            </a:pPr>
            <a:endParaRPr lang="de-DE" sz="2000" kern="0" dirty="0">
              <a:solidFill>
                <a:schemeClr val="tx1"/>
              </a:solidFill>
              <a:latin typeface="+mn-lt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6576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42"/>
          <p:cNvSpPr txBox="1">
            <a:spLocks/>
          </p:cNvSpPr>
          <p:nvPr/>
        </p:nvSpPr>
        <p:spPr bwMode="auto">
          <a:xfrm>
            <a:off x="817563" y="260350"/>
            <a:ext cx="6426200" cy="612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0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rgbClr val="333399"/>
                </a:solidFill>
                <a:latin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>
              <a:defRPr sz="17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>
              <a:defRPr sz="17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>
              <a:defRPr sz="17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>
              <a:defRPr sz="1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762000">
              <a:lnSpc>
                <a:spcPct val="9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tx1"/>
                </a:solidFill>
              </a:rPr>
              <a:t>… to eliminate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grpSp>
        <p:nvGrpSpPr>
          <p:cNvPr id="12291" name="Group 23"/>
          <p:cNvGrpSpPr>
            <a:grpSpLocks/>
          </p:cNvGrpSpPr>
          <p:nvPr/>
        </p:nvGrpSpPr>
        <p:grpSpPr bwMode="auto">
          <a:xfrm>
            <a:off x="1123950" y="2857500"/>
            <a:ext cx="8331200" cy="6034088"/>
            <a:chOff x="1166092" y="4479175"/>
            <a:chExt cx="8331199" cy="6035040"/>
          </a:xfrm>
        </p:grpSpPr>
        <p:pic>
          <p:nvPicPr>
            <p:cNvPr id="12315" name="Picture 4" descr="istockphoto_7620122-tree-roots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092" y="4479175"/>
              <a:ext cx="8331199" cy="6035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16" name="Group 56"/>
            <p:cNvGrpSpPr>
              <a:grpSpLocks/>
            </p:cNvGrpSpPr>
            <p:nvPr/>
          </p:nvGrpSpPr>
          <p:grpSpPr bwMode="auto">
            <a:xfrm>
              <a:off x="6556402" y="5138348"/>
              <a:ext cx="690747" cy="435429"/>
              <a:chOff x="3768437" y="2171205"/>
              <a:chExt cx="849085" cy="457200"/>
            </a:xfrm>
          </p:grpSpPr>
          <p:sp>
            <p:nvSpPr>
              <p:cNvPr id="19" name="Rectangle 18"/>
              <p:cNvSpPr/>
              <p:nvPr/>
            </p:nvSpPr>
            <p:spPr bwMode="auto">
              <a:xfrm>
                <a:off x="3767518" y="2170936"/>
                <a:ext cx="850810" cy="45679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54000" rIns="54000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en-GB" sz="700">
                  <a:solidFill>
                    <a:schemeClr val="tx1"/>
                  </a:solidFill>
                  <a:latin typeface="Arial" charset="0"/>
                  <a:ea typeface="ヒラギノ角ゴ Pro W3" pitchFamily="48" charset="-128"/>
                </a:endParaRPr>
              </a:p>
            </p:txBody>
          </p:sp>
          <p:grpSp>
            <p:nvGrpSpPr>
              <p:cNvPr id="12327" name="Group 45"/>
              <p:cNvGrpSpPr>
                <a:grpSpLocks/>
              </p:cNvGrpSpPr>
              <p:nvPr/>
            </p:nvGrpSpPr>
            <p:grpSpPr bwMode="auto">
              <a:xfrm>
                <a:off x="3806042" y="2209015"/>
                <a:ext cx="807522" cy="367930"/>
                <a:chOff x="3711039" y="2060574"/>
                <a:chExt cx="807522" cy="367930"/>
              </a:xfrm>
            </p:grpSpPr>
            <p:sp>
              <p:nvSpPr>
                <p:cNvPr id="12328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3721313" y="2060574"/>
                  <a:ext cx="3009" cy="3645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29" name="Line 91"/>
                <p:cNvSpPr>
                  <a:spLocks noChangeShapeType="1"/>
                </p:cNvSpPr>
                <p:nvPr/>
              </p:nvSpPr>
              <p:spPr bwMode="auto">
                <a:xfrm>
                  <a:off x="3729163" y="2425148"/>
                  <a:ext cx="789398" cy="33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30" name="Freeform 22"/>
                <p:cNvSpPr>
                  <a:spLocks/>
                </p:cNvSpPr>
                <p:nvPr/>
              </p:nvSpPr>
              <p:spPr bwMode="auto">
                <a:xfrm>
                  <a:off x="3711039" y="2125683"/>
                  <a:ext cx="718457" cy="178130"/>
                </a:xfrm>
                <a:custGeom>
                  <a:avLst/>
                  <a:gdLst>
                    <a:gd name="T0" fmla="*/ 0 w 718457"/>
                    <a:gd name="T1" fmla="*/ 100940 h 178130"/>
                    <a:gd name="T2" fmla="*/ 95002 w 718457"/>
                    <a:gd name="T3" fmla="*/ 160317 h 178130"/>
                    <a:gd name="T4" fmla="*/ 106878 w 718457"/>
                    <a:gd name="T5" fmla="*/ 172192 h 178130"/>
                    <a:gd name="T6" fmla="*/ 184067 w 718457"/>
                    <a:gd name="T7" fmla="*/ 154379 h 178130"/>
                    <a:gd name="T8" fmla="*/ 213755 w 718457"/>
                    <a:gd name="T9" fmla="*/ 124691 h 178130"/>
                    <a:gd name="T10" fmla="*/ 231568 w 718457"/>
                    <a:gd name="T11" fmla="*/ 100940 h 178130"/>
                    <a:gd name="T12" fmla="*/ 273132 w 718457"/>
                    <a:gd name="T13" fmla="*/ 77189 h 178130"/>
                    <a:gd name="T14" fmla="*/ 285007 w 718457"/>
                    <a:gd name="T15" fmla="*/ 95002 h 178130"/>
                    <a:gd name="T16" fmla="*/ 320633 w 718457"/>
                    <a:gd name="T17" fmla="*/ 130628 h 178130"/>
                    <a:gd name="T18" fmla="*/ 326571 w 718457"/>
                    <a:gd name="T19" fmla="*/ 160317 h 178130"/>
                    <a:gd name="T20" fmla="*/ 338446 w 718457"/>
                    <a:gd name="T21" fmla="*/ 178130 h 178130"/>
                    <a:gd name="T22" fmla="*/ 415636 w 718457"/>
                    <a:gd name="T23" fmla="*/ 142504 h 178130"/>
                    <a:gd name="T24" fmla="*/ 457200 w 718457"/>
                    <a:gd name="T25" fmla="*/ 71252 h 178130"/>
                    <a:gd name="T26" fmla="*/ 486888 w 718457"/>
                    <a:gd name="T27" fmla="*/ 29688 h 178130"/>
                    <a:gd name="T28" fmla="*/ 528452 w 718457"/>
                    <a:gd name="T29" fmla="*/ 59376 h 178130"/>
                    <a:gd name="T30" fmla="*/ 540327 w 718457"/>
                    <a:gd name="T31" fmla="*/ 83127 h 178130"/>
                    <a:gd name="T32" fmla="*/ 558140 w 718457"/>
                    <a:gd name="T33" fmla="*/ 106878 h 178130"/>
                    <a:gd name="T34" fmla="*/ 564078 w 718457"/>
                    <a:gd name="T35" fmla="*/ 124691 h 178130"/>
                    <a:gd name="T36" fmla="*/ 605641 w 718457"/>
                    <a:gd name="T37" fmla="*/ 65314 h 178130"/>
                    <a:gd name="T38" fmla="*/ 682831 w 718457"/>
                    <a:gd name="T39" fmla="*/ 17813 h 178130"/>
                    <a:gd name="T40" fmla="*/ 718457 w 718457"/>
                    <a:gd name="T41" fmla="*/ 0 h 17813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718457" h="178130">
                      <a:moveTo>
                        <a:pt x="0" y="100940"/>
                      </a:moveTo>
                      <a:cubicBezTo>
                        <a:pt x="82335" y="157942"/>
                        <a:pt x="47501" y="144482"/>
                        <a:pt x="95002" y="160317"/>
                      </a:cubicBezTo>
                      <a:cubicBezTo>
                        <a:pt x="98961" y="164275"/>
                        <a:pt x="101280" y="172192"/>
                        <a:pt x="106878" y="172192"/>
                      </a:cubicBezTo>
                      <a:cubicBezTo>
                        <a:pt x="133086" y="172192"/>
                        <a:pt x="159294" y="162637"/>
                        <a:pt x="184067" y="154379"/>
                      </a:cubicBezTo>
                      <a:cubicBezTo>
                        <a:pt x="215734" y="106878"/>
                        <a:pt x="174171" y="164275"/>
                        <a:pt x="213755" y="124691"/>
                      </a:cubicBezTo>
                      <a:cubicBezTo>
                        <a:pt x="220753" y="117693"/>
                        <a:pt x="224570" y="107938"/>
                        <a:pt x="231568" y="100940"/>
                      </a:cubicBezTo>
                      <a:cubicBezTo>
                        <a:pt x="249541" y="82967"/>
                        <a:pt x="252752" y="83983"/>
                        <a:pt x="273132" y="77189"/>
                      </a:cubicBezTo>
                      <a:cubicBezTo>
                        <a:pt x="277090" y="83127"/>
                        <a:pt x="280266" y="89668"/>
                        <a:pt x="285007" y="95002"/>
                      </a:cubicBezTo>
                      <a:cubicBezTo>
                        <a:pt x="296164" y="107554"/>
                        <a:pt x="311617" y="116459"/>
                        <a:pt x="320633" y="130628"/>
                      </a:cubicBezTo>
                      <a:cubicBezTo>
                        <a:pt x="326051" y="139143"/>
                        <a:pt x="323027" y="150867"/>
                        <a:pt x="326571" y="160317"/>
                      </a:cubicBezTo>
                      <a:cubicBezTo>
                        <a:pt x="329077" y="166999"/>
                        <a:pt x="334488" y="172192"/>
                        <a:pt x="338446" y="178130"/>
                      </a:cubicBezTo>
                      <a:cubicBezTo>
                        <a:pt x="362766" y="170023"/>
                        <a:pt x="396913" y="161227"/>
                        <a:pt x="415636" y="142504"/>
                      </a:cubicBezTo>
                      <a:cubicBezTo>
                        <a:pt x="436726" y="121414"/>
                        <a:pt x="443273" y="95624"/>
                        <a:pt x="457200" y="71252"/>
                      </a:cubicBezTo>
                      <a:cubicBezTo>
                        <a:pt x="464148" y="59094"/>
                        <a:pt x="479239" y="39887"/>
                        <a:pt x="486888" y="29688"/>
                      </a:cubicBezTo>
                      <a:cubicBezTo>
                        <a:pt x="500743" y="39584"/>
                        <a:pt x="516413" y="47337"/>
                        <a:pt x="528452" y="59376"/>
                      </a:cubicBezTo>
                      <a:cubicBezTo>
                        <a:pt x="534711" y="65635"/>
                        <a:pt x="535636" y="75621"/>
                        <a:pt x="540327" y="83127"/>
                      </a:cubicBezTo>
                      <a:cubicBezTo>
                        <a:pt x="545572" y="91519"/>
                        <a:pt x="552202" y="98961"/>
                        <a:pt x="558140" y="106878"/>
                      </a:cubicBezTo>
                      <a:cubicBezTo>
                        <a:pt x="560119" y="112816"/>
                        <a:pt x="558267" y="127016"/>
                        <a:pt x="564078" y="124691"/>
                      </a:cubicBezTo>
                      <a:cubicBezTo>
                        <a:pt x="576383" y="119769"/>
                        <a:pt x="598294" y="75109"/>
                        <a:pt x="605641" y="65314"/>
                      </a:cubicBezTo>
                      <a:cubicBezTo>
                        <a:pt x="625718" y="38545"/>
                        <a:pt x="651212" y="33623"/>
                        <a:pt x="682831" y="17813"/>
                      </a:cubicBezTo>
                      <a:lnTo>
                        <a:pt x="718457" y="0"/>
                      </a:lnTo>
                    </a:path>
                  </a:pathLst>
                </a:cu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54000" rIns="54000"/>
                <a:lstStyle/>
                <a:p>
                  <a:endParaRPr lang="en-GB"/>
                </a:p>
              </p:txBody>
            </p:sp>
          </p:grpSp>
        </p:grpSp>
        <p:grpSp>
          <p:nvGrpSpPr>
            <p:cNvPr id="12317" name="Group 55"/>
            <p:cNvGrpSpPr>
              <a:grpSpLocks/>
            </p:cNvGrpSpPr>
            <p:nvPr/>
          </p:nvGrpSpPr>
          <p:grpSpPr bwMode="auto">
            <a:xfrm>
              <a:off x="3436337" y="5251861"/>
              <a:ext cx="730332" cy="433450"/>
              <a:chOff x="2392878" y="2933205"/>
              <a:chExt cx="849085" cy="457200"/>
            </a:xfrm>
          </p:grpSpPr>
          <p:sp>
            <p:nvSpPr>
              <p:cNvPr id="14" name="Rectangle 13"/>
              <p:cNvSpPr/>
              <p:nvPr/>
            </p:nvSpPr>
            <p:spPr bwMode="auto">
              <a:xfrm>
                <a:off x="2392738" y="2933784"/>
                <a:ext cx="848990" cy="45720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54000" rIns="54000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en-GB" sz="700">
                  <a:solidFill>
                    <a:schemeClr val="tx1"/>
                  </a:solidFill>
                  <a:latin typeface="Arial" charset="0"/>
                  <a:ea typeface="ヒラギノ角ゴ Pro W3" pitchFamily="48" charset="-128"/>
                </a:endParaRPr>
              </a:p>
            </p:txBody>
          </p:sp>
          <p:grpSp>
            <p:nvGrpSpPr>
              <p:cNvPr id="10" name="Group 46"/>
              <p:cNvGrpSpPr/>
              <p:nvPr/>
            </p:nvGrpSpPr>
            <p:grpSpPr>
              <a:xfrm>
                <a:off x="2434443" y="2940132"/>
                <a:ext cx="805542" cy="424544"/>
                <a:chOff x="2903517" y="2910444"/>
                <a:chExt cx="805542" cy="424544"/>
              </a:xfrm>
              <a:solidFill>
                <a:srgbClr val="FFFFFF"/>
              </a:solidFill>
            </p:grpSpPr>
            <p:sp>
              <p:nvSpPr>
                <p:cNvPr id="16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2911811" y="2967058"/>
                  <a:ext cx="3009" cy="36457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" name="Line 91"/>
                <p:cNvSpPr>
                  <a:spLocks noChangeShapeType="1"/>
                </p:cNvSpPr>
                <p:nvPr/>
              </p:nvSpPr>
              <p:spPr bwMode="auto">
                <a:xfrm>
                  <a:off x="2919661" y="3331632"/>
                  <a:ext cx="789398" cy="335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" name="Freeform 17"/>
                <p:cNvSpPr/>
                <p:nvPr/>
              </p:nvSpPr>
              <p:spPr bwMode="auto">
                <a:xfrm>
                  <a:off x="2903517" y="2910444"/>
                  <a:ext cx="690748" cy="334488"/>
                </a:xfrm>
                <a:custGeom>
                  <a:avLst/>
                  <a:gdLst>
                    <a:gd name="connsiteX0" fmla="*/ 0 w 690748"/>
                    <a:gd name="connsiteY0" fmla="*/ 218704 h 334488"/>
                    <a:gd name="connsiteX1" fmla="*/ 106878 w 690748"/>
                    <a:gd name="connsiteY1" fmla="*/ 301831 h 334488"/>
                    <a:gd name="connsiteX2" fmla="*/ 243444 w 690748"/>
                    <a:gd name="connsiteY2" fmla="*/ 200891 h 334488"/>
                    <a:gd name="connsiteX3" fmla="*/ 421574 w 690748"/>
                    <a:gd name="connsiteY3" fmla="*/ 319644 h 334488"/>
                    <a:gd name="connsiteX4" fmla="*/ 475013 w 690748"/>
                    <a:gd name="connsiteY4" fmla="*/ 111826 h 334488"/>
                    <a:gd name="connsiteX5" fmla="*/ 498764 w 690748"/>
                    <a:gd name="connsiteY5" fmla="*/ 289956 h 334488"/>
                    <a:gd name="connsiteX6" fmla="*/ 546265 w 690748"/>
                    <a:gd name="connsiteY6" fmla="*/ 105888 h 334488"/>
                    <a:gd name="connsiteX7" fmla="*/ 605641 w 690748"/>
                    <a:gd name="connsiteY7" fmla="*/ 319644 h 334488"/>
                    <a:gd name="connsiteX8" fmla="*/ 676893 w 690748"/>
                    <a:gd name="connsiteY8" fmla="*/ 46512 h 334488"/>
                    <a:gd name="connsiteX9" fmla="*/ 688769 w 690748"/>
                    <a:gd name="connsiteY9" fmla="*/ 40574 h 334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90748" h="334488">
                      <a:moveTo>
                        <a:pt x="0" y="218704"/>
                      </a:moveTo>
                      <a:cubicBezTo>
                        <a:pt x="33152" y="261752"/>
                        <a:pt x="66304" y="304800"/>
                        <a:pt x="106878" y="301831"/>
                      </a:cubicBezTo>
                      <a:cubicBezTo>
                        <a:pt x="147452" y="298862"/>
                        <a:pt x="190995" y="197922"/>
                        <a:pt x="243444" y="200891"/>
                      </a:cubicBezTo>
                      <a:cubicBezTo>
                        <a:pt x="295893" y="203860"/>
                        <a:pt x="382979" y="334488"/>
                        <a:pt x="421574" y="319644"/>
                      </a:cubicBezTo>
                      <a:cubicBezTo>
                        <a:pt x="460169" y="304800"/>
                        <a:pt x="462148" y="116774"/>
                        <a:pt x="475013" y="111826"/>
                      </a:cubicBezTo>
                      <a:cubicBezTo>
                        <a:pt x="487878" y="106878"/>
                        <a:pt x="486889" y="290946"/>
                        <a:pt x="498764" y="289956"/>
                      </a:cubicBezTo>
                      <a:cubicBezTo>
                        <a:pt x="510639" y="288966"/>
                        <a:pt x="528452" y="100940"/>
                        <a:pt x="546265" y="105888"/>
                      </a:cubicBezTo>
                      <a:cubicBezTo>
                        <a:pt x="564078" y="110836"/>
                        <a:pt x="583870" y="329540"/>
                        <a:pt x="605641" y="319644"/>
                      </a:cubicBezTo>
                      <a:cubicBezTo>
                        <a:pt x="627412" y="309748"/>
                        <a:pt x="663038" y="93024"/>
                        <a:pt x="676893" y="46512"/>
                      </a:cubicBezTo>
                      <a:cubicBezTo>
                        <a:pt x="690748" y="0"/>
                        <a:pt x="689758" y="20287"/>
                        <a:pt x="688769" y="40574"/>
                      </a:cubicBezTo>
                    </a:path>
                  </a:pathLst>
                </a:custGeom>
                <a:grpFill/>
                <a:ln w="31750" cap="flat" cmpd="sng" algn="ctr">
                  <a:solidFill>
                    <a:srgbClr val="33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54000" rIns="54000"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700">
                    <a:solidFill>
                      <a:schemeClr val="tx1"/>
                    </a:solidFill>
                    <a:latin typeface="Arial" charset="0"/>
                    <a:ea typeface="ヒラギノ角ゴ Pro W3" pitchFamily="48" charset="-128"/>
                  </a:endParaRPr>
                </a:p>
              </p:txBody>
            </p:sp>
          </p:grpSp>
        </p:grpSp>
        <p:grpSp>
          <p:nvGrpSpPr>
            <p:cNvPr id="12318" name="Group 57"/>
            <p:cNvGrpSpPr>
              <a:grpSpLocks/>
            </p:cNvGrpSpPr>
            <p:nvPr/>
          </p:nvGrpSpPr>
          <p:grpSpPr bwMode="auto">
            <a:xfrm>
              <a:off x="5291099" y="4567750"/>
              <a:ext cx="714498" cy="393865"/>
              <a:chOff x="4730338" y="2943101"/>
              <a:chExt cx="872836" cy="457200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4729505" y="2943495"/>
                <a:ext cx="851354" cy="4570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54000" rIns="54000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en-GB" sz="700">
                  <a:solidFill>
                    <a:schemeClr val="tx1"/>
                  </a:solidFill>
                  <a:latin typeface="Arial" charset="0"/>
                  <a:ea typeface="ヒラギノ角ゴ Pro W3" pitchFamily="48" charset="-128"/>
                </a:endParaRPr>
              </a:p>
            </p:txBody>
          </p:sp>
          <p:grpSp>
            <p:nvGrpSpPr>
              <p:cNvPr id="12320" name="Group 47"/>
              <p:cNvGrpSpPr>
                <a:grpSpLocks/>
              </p:cNvGrpSpPr>
              <p:nvPr/>
            </p:nvGrpSpPr>
            <p:grpSpPr bwMode="auto">
              <a:xfrm>
                <a:off x="4797631" y="2978934"/>
                <a:ext cx="805543" cy="367930"/>
                <a:chOff x="4767943" y="2877993"/>
                <a:chExt cx="805543" cy="367930"/>
              </a:xfrm>
            </p:grpSpPr>
            <p:sp>
              <p:nvSpPr>
                <p:cNvPr id="12321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4776238" y="2877993"/>
                  <a:ext cx="3009" cy="3645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22" name="Line 91"/>
                <p:cNvSpPr>
                  <a:spLocks noChangeShapeType="1"/>
                </p:cNvSpPr>
                <p:nvPr/>
              </p:nvSpPr>
              <p:spPr bwMode="auto">
                <a:xfrm>
                  <a:off x="4784088" y="3242567"/>
                  <a:ext cx="789398" cy="33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23" name="Freeform 12"/>
                <p:cNvSpPr>
                  <a:spLocks/>
                </p:cNvSpPr>
                <p:nvPr/>
              </p:nvSpPr>
              <p:spPr bwMode="auto">
                <a:xfrm>
                  <a:off x="4767943" y="2926317"/>
                  <a:ext cx="732307" cy="251995"/>
                </a:xfrm>
                <a:custGeom>
                  <a:avLst/>
                  <a:gdLst>
                    <a:gd name="T0" fmla="*/ 0 w 732307"/>
                    <a:gd name="T1" fmla="*/ 155330 h 251995"/>
                    <a:gd name="T2" fmla="*/ 17813 w 732307"/>
                    <a:gd name="T3" fmla="*/ 143454 h 251995"/>
                    <a:gd name="T4" fmla="*/ 83127 w 732307"/>
                    <a:gd name="T5" fmla="*/ 84078 h 251995"/>
                    <a:gd name="T6" fmla="*/ 112815 w 732307"/>
                    <a:gd name="T7" fmla="*/ 72202 h 251995"/>
                    <a:gd name="T8" fmla="*/ 142504 w 732307"/>
                    <a:gd name="T9" fmla="*/ 119704 h 251995"/>
                    <a:gd name="T10" fmla="*/ 148441 w 732307"/>
                    <a:gd name="T11" fmla="*/ 167205 h 251995"/>
                    <a:gd name="T12" fmla="*/ 154379 w 732307"/>
                    <a:gd name="T13" fmla="*/ 196893 h 251995"/>
                    <a:gd name="T14" fmla="*/ 190005 w 732307"/>
                    <a:gd name="T15" fmla="*/ 214706 h 251995"/>
                    <a:gd name="T16" fmla="*/ 207818 w 732307"/>
                    <a:gd name="T17" fmla="*/ 179080 h 251995"/>
                    <a:gd name="T18" fmla="*/ 243444 w 732307"/>
                    <a:gd name="T19" fmla="*/ 107828 h 251995"/>
                    <a:gd name="T20" fmla="*/ 296883 w 732307"/>
                    <a:gd name="T21" fmla="*/ 60327 h 251995"/>
                    <a:gd name="T22" fmla="*/ 308758 w 732307"/>
                    <a:gd name="T23" fmla="*/ 36577 h 251995"/>
                    <a:gd name="T24" fmla="*/ 374073 w 732307"/>
                    <a:gd name="T25" fmla="*/ 951 h 251995"/>
                    <a:gd name="T26" fmla="*/ 397823 w 732307"/>
                    <a:gd name="T27" fmla="*/ 6888 h 251995"/>
                    <a:gd name="T28" fmla="*/ 552202 w 732307"/>
                    <a:gd name="T29" fmla="*/ 12826 h 251995"/>
                    <a:gd name="T30" fmla="*/ 564078 w 732307"/>
                    <a:gd name="T31" fmla="*/ 30639 h 251995"/>
                    <a:gd name="T32" fmla="*/ 570015 w 732307"/>
                    <a:gd name="T33" fmla="*/ 54389 h 251995"/>
                    <a:gd name="T34" fmla="*/ 575953 w 732307"/>
                    <a:gd name="T35" fmla="*/ 95953 h 251995"/>
                    <a:gd name="T36" fmla="*/ 587828 w 732307"/>
                    <a:gd name="T37" fmla="*/ 125641 h 251995"/>
                    <a:gd name="T38" fmla="*/ 593766 w 732307"/>
                    <a:gd name="T39" fmla="*/ 143454 h 251995"/>
                    <a:gd name="T40" fmla="*/ 605641 w 732307"/>
                    <a:gd name="T41" fmla="*/ 220644 h 251995"/>
                    <a:gd name="T42" fmla="*/ 635330 w 732307"/>
                    <a:gd name="T43" fmla="*/ 226582 h 251995"/>
                    <a:gd name="T44" fmla="*/ 730332 w 732307"/>
                    <a:gd name="T45" fmla="*/ 214706 h 25199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732307" h="251995">
                      <a:moveTo>
                        <a:pt x="0" y="155330"/>
                      </a:moveTo>
                      <a:cubicBezTo>
                        <a:pt x="5938" y="151371"/>
                        <a:pt x="12395" y="148098"/>
                        <a:pt x="17813" y="143454"/>
                      </a:cubicBezTo>
                      <a:cubicBezTo>
                        <a:pt x="40153" y="124306"/>
                        <a:pt x="59589" y="101732"/>
                        <a:pt x="83127" y="84078"/>
                      </a:cubicBezTo>
                      <a:cubicBezTo>
                        <a:pt x="91654" y="77683"/>
                        <a:pt x="102919" y="76161"/>
                        <a:pt x="112815" y="72202"/>
                      </a:cubicBezTo>
                      <a:cubicBezTo>
                        <a:pt x="128628" y="91969"/>
                        <a:pt x="138409" y="97182"/>
                        <a:pt x="142504" y="119704"/>
                      </a:cubicBezTo>
                      <a:cubicBezTo>
                        <a:pt x="145358" y="135403"/>
                        <a:pt x="146015" y="151434"/>
                        <a:pt x="148441" y="167205"/>
                      </a:cubicBezTo>
                      <a:cubicBezTo>
                        <a:pt x="149976" y="177180"/>
                        <a:pt x="149372" y="188131"/>
                        <a:pt x="154379" y="196893"/>
                      </a:cubicBezTo>
                      <a:cubicBezTo>
                        <a:pt x="159797" y="206374"/>
                        <a:pt x="180860" y="211658"/>
                        <a:pt x="190005" y="214706"/>
                      </a:cubicBezTo>
                      <a:cubicBezTo>
                        <a:pt x="195943" y="202831"/>
                        <a:pt x="202712" y="191336"/>
                        <a:pt x="207818" y="179080"/>
                      </a:cubicBezTo>
                      <a:cubicBezTo>
                        <a:pt x="219028" y="152176"/>
                        <a:pt x="218654" y="128486"/>
                        <a:pt x="243444" y="107828"/>
                      </a:cubicBezTo>
                      <a:cubicBezTo>
                        <a:pt x="248171" y="103889"/>
                        <a:pt x="288429" y="72163"/>
                        <a:pt x="296883" y="60327"/>
                      </a:cubicBezTo>
                      <a:cubicBezTo>
                        <a:pt x="302028" y="53125"/>
                        <a:pt x="303324" y="43564"/>
                        <a:pt x="308758" y="36577"/>
                      </a:cubicBezTo>
                      <a:cubicBezTo>
                        <a:pt x="337207" y="0"/>
                        <a:pt x="333032" y="7790"/>
                        <a:pt x="374073" y="951"/>
                      </a:cubicBezTo>
                      <a:cubicBezTo>
                        <a:pt x="381990" y="2930"/>
                        <a:pt x="389681" y="6345"/>
                        <a:pt x="397823" y="6888"/>
                      </a:cubicBezTo>
                      <a:cubicBezTo>
                        <a:pt x="449207" y="10314"/>
                        <a:pt x="501222" y="5543"/>
                        <a:pt x="552202" y="12826"/>
                      </a:cubicBezTo>
                      <a:cubicBezTo>
                        <a:pt x="559267" y="13835"/>
                        <a:pt x="560119" y="24701"/>
                        <a:pt x="564078" y="30639"/>
                      </a:cubicBezTo>
                      <a:cubicBezTo>
                        <a:pt x="566057" y="38556"/>
                        <a:pt x="568555" y="46360"/>
                        <a:pt x="570015" y="54389"/>
                      </a:cubicBezTo>
                      <a:cubicBezTo>
                        <a:pt x="572519" y="68159"/>
                        <a:pt x="572559" y="82376"/>
                        <a:pt x="575953" y="95953"/>
                      </a:cubicBezTo>
                      <a:cubicBezTo>
                        <a:pt x="578538" y="106293"/>
                        <a:pt x="584086" y="115661"/>
                        <a:pt x="587828" y="125641"/>
                      </a:cubicBezTo>
                      <a:cubicBezTo>
                        <a:pt x="590026" y="131501"/>
                        <a:pt x="591787" y="137516"/>
                        <a:pt x="593766" y="143454"/>
                      </a:cubicBezTo>
                      <a:cubicBezTo>
                        <a:pt x="597724" y="169184"/>
                        <a:pt x="593999" y="197360"/>
                        <a:pt x="605641" y="220644"/>
                      </a:cubicBezTo>
                      <a:cubicBezTo>
                        <a:pt x="610154" y="229671"/>
                        <a:pt x="625238" y="226582"/>
                        <a:pt x="635330" y="226582"/>
                      </a:cubicBezTo>
                      <a:cubicBezTo>
                        <a:pt x="732307" y="226582"/>
                        <a:pt x="730332" y="251995"/>
                        <a:pt x="730332" y="214706"/>
                      </a:cubicBezTo>
                    </a:path>
                  </a:pathLst>
                </a:custGeom>
                <a:noFill/>
                <a:ln w="31750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54000" rIns="54000"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30" name="Rounded Rectangle 29"/>
          <p:cNvSpPr/>
          <p:nvPr/>
        </p:nvSpPr>
        <p:spPr bwMode="auto">
          <a:xfrm>
            <a:off x="1968500" y="5543550"/>
            <a:ext cx="1327150" cy="411163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4000" rIns="54000"/>
          <a:lstStyle/>
          <a:p>
            <a:pPr algn="ctr" eaLnBrk="1" hangingPunct="1">
              <a:defRPr/>
            </a:pPr>
            <a:r>
              <a:rPr lang="en-GB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Generation</a:t>
            </a:r>
          </a:p>
          <a:p>
            <a:pPr marL="441325" lvl="1" indent="-268288" eaLnBrk="1" hangingPunct="1">
              <a:buFont typeface="Arial" pitchFamily="34" charset="0"/>
              <a:buChar char="•"/>
              <a:defRPr/>
            </a:pPr>
            <a:endParaRPr lang="en-GB" sz="1400" dirty="0">
              <a:solidFill>
                <a:schemeClr val="tx1"/>
              </a:solidFill>
              <a:ea typeface="ヒラギノ角ゴ Pro W3" pitchFamily="48" charset="-128"/>
            </a:endParaRPr>
          </a:p>
        </p:txBody>
      </p:sp>
      <p:sp>
        <p:nvSpPr>
          <p:cNvPr id="12293" name="Rounded Rectangle 30"/>
          <p:cNvSpPr>
            <a:spLocks noChangeArrowheads="1"/>
          </p:cNvSpPr>
          <p:nvPr/>
        </p:nvSpPr>
        <p:spPr bwMode="auto">
          <a:xfrm>
            <a:off x="3263900" y="6086475"/>
            <a:ext cx="1181100" cy="441325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54000" rIns="54000"/>
          <a:lstStyle/>
          <a:p>
            <a:pPr algn="ctr" eaLnBrk="1" hangingPunct="1"/>
            <a:r>
              <a:rPr lang="en-GB" altLang="en-US" sz="1400" b="1">
                <a:solidFill>
                  <a:srgbClr val="FFFF00"/>
                </a:solidFill>
              </a:rPr>
              <a:t>Demand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6978650" y="5489575"/>
            <a:ext cx="1239838" cy="454025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4000" rIns="54000"/>
          <a:lstStyle/>
          <a:p>
            <a:pPr algn="ctr" eaLnBrk="1" hangingPunct="1">
              <a:defRPr/>
            </a:pPr>
            <a:r>
              <a:rPr lang="en-GB" sz="1400" b="1" dirty="0">
                <a:solidFill>
                  <a:schemeClr val="accent4">
                    <a:lumMod val="10000"/>
                    <a:lumOff val="90000"/>
                  </a:schemeClr>
                </a:solidFill>
              </a:rPr>
              <a:t>Fuel prices</a:t>
            </a:r>
          </a:p>
        </p:txBody>
      </p:sp>
      <p:sp>
        <p:nvSpPr>
          <p:cNvPr id="12295" name="Rounded Rectangle 32"/>
          <p:cNvSpPr>
            <a:spLocks noChangeArrowheads="1"/>
          </p:cNvSpPr>
          <p:nvPr/>
        </p:nvSpPr>
        <p:spPr bwMode="auto">
          <a:xfrm>
            <a:off x="6124575" y="6137275"/>
            <a:ext cx="1509713" cy="496888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54000" rIns="54000"/>
          <a:lstStyle/>
          <a:p>
            <a:pPr algn="ctr" eaLnBrk="1" hangingPunct="1"/>
            <a:r>
              <a:rPr lang="en-GB" altLang="en-US" sz="1400" b="1">
                <a:solidFill>
                  <a:srgbClr val="99FF99"/>
                </a:solidFill>
              </a:rPr>
              <a:t>Transmission</a:t>
            </a:r>
          </a:p>
        </p:txBody>
      </p:sp>
      <p:grpSp>
        <p:nvGrpSpPr>
          <p:cNvPr id="34" name="Group 52"/>
          <p:cNvGrpSpPr>
            <a:grpSpLocks/>
          </p:cNvGrpSpPr>
          <p:nvPr/>
        </p:nvGrpSpPr>
        <p:grpSpPr bwMode="auto">
          <a:xfrm>
            <a:off x="3924300" y="592138"/>
            <a:ext cx="3214688" cy="2795316"/>
            <a:chOff x="6339192" y="1092039"/>
            <a:chExt cx="2667000" cy="2795314"/>
          </a:xfrm>
        </p:grpSpPr>
        <p:sp>
          <p:nvSpPr>
            <p:cNvPr id="54" name="Rectangle 53"/>
            <p:cNvSpPr/>
            <p:nvPr/>
          </p:nvSpPr>
          <p:spPr>
            <a:xfrm>
              <a:off x="7392309" y="3236750"/>
              <a:ext cx="759638" cy="646331"/>
            </a:xfrm>
            <a:prstGeom prst="rect">
              <a:avLst/>
            </a:prstGeom>
            <a:solidFill>
              <a:srgbClr val="FFCC00"/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 kern="0" dirty="0">
                  <a:solidFill>
                    <a:srgbClr val="FF0000"/>
                  </a:solidFill>
                  <a:latin typeface="Elephant" pitchFamily="18" charset="0"/>
                </a:rPr>
                <a:t>MARKET </a:t>
              </a:r>
            </a:p>
            <a:p>
              <a:pPr algn="ctr">
                <a:defRPr/>
              </a:pPr>
              <a:r>
                <a:rPr lang="en-US" sz="1200" b="1" kern="0" dirty="0">
                  <a:solidFill>
                    <a:srgbClr val="FF0000"/>
                  </a:solidFill>
                  <a:latin typeface="Elephant" pitchFamily="18" charset="0"/>
                </a:rPr>
                <a:t>POWER</a:t>
              </a:r>
            </a:p>
            <a:p>
              <a:pPr algn="ctr">
                <a:defRPr/>
              </a:pPr>
              <a:r>
                <a:rPr lang="en-US" sz="1200" b="1" kern="0" dirty="0">
                  <a:solidFill>
                    <a:srgbClr val="FF0000"/>
                  </a:solidFill>
                  <a:latin typeface="Elephant" pitchFamily="18" charset="0"/>
                </a:rPr>
                <a:t>ABUSE</a:t>
              </a:r>
              <a:endParaRPr lang="en-GB" sz="1200" dirty="0">
                <a:solidFill>
                  <a:srgbClr val="FF0000"/>
                </a:solidFill>
                <a:latin typeface="Elephant" pitchFamily="18" charset="0"/>
              </a:endParaRPr>
            </a:p>
          </p:txBody>
        </p:sp>
        <p:pic>
          <p:nvPicPr>
            <p:cNvPr id="12314" name="Picture 54" descr="stormy-animated-rain-cloud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9192" y="1092039"/>
              <a:ext cx="2667000" cy="2795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" name="Rectangle 48"/>
          <p:cNvSpPr/>
          <p:nvPr/>
        </p:nvSpPr>
        <p:spPr>
          <a:xfrm>
            <a:off x="6419850" y="3546475"/>
            <a:ext cx="919163" cy="528638"/>
          </a:xfrm>
          <a:prstGeom prst="rect">
            <a:avLst/>
          </a:prstGeom>
          <a:solidFill>
            <a:srgbClr val="FFCC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kern="0" dirty="0">
                <a:solidFill>
                  <a:srgbClr val="FF0000"/>
                </a:solidFill>
                <a:latin typeface="Elephant" pitchFamily="18" charset="0"/>
              </a:rPr>
              <a:t>MARKET </a:t>
            </a:r>
          </a:p>
          <a:p>
            <a:pPr algn="ctr">
              <a:defRPr/>
            </a:pPr>
            <a:r>
              <a:rPr lang="en-US" sz="1050" b="1" kern="0" dirty="0">
                <a:solidFill>
                  <a:srgbClr val="FF0000"/>
                </a:solidFill>
                <a:latin typeface="Elephant" pitchFamily="18" charset="0"/>
              </a:rPr>
              <a:t>POWER</a:t>
            </a:r>
            <a:endParaRPr lang="en-GB" sz="1050" dirty="0">
              <a:solidFill>
                <a:srgbClr val="FF0000"/>
              </a:solidFill>
              <a:latin typeface="Elephant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343275" y="3632200"/>
            <a:ext cx="919163" cy="528638"/>
          </a:xfrm>
          <a:prstGeom prst="rect">
            <a:avLst/>
          </a:prstGeom>
          <a:solidFill>
            <a:srgbClr val="FFCC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kern="0" dirty="0">
                <a:solidFill>
                  <a:srgbClr val="FF0000"/>
                </a:solidFill>
                <a:latin typeface="Elephant" pitchFamily="18" charset="0"/>
              </a:rPr>
              <a:t>MARKET </a:t>
            </a:r>
          </a:p>
          <a:p>
            <a:pPr algn="ctr">
              <a:defRPr/>
            </a:pPr>
            <a:r>
              <a:rPr lang="en-US" sz="1050" b="1" kern="0" dirty="0">
                <a:solidFill>
                  <a:srgbClr val="FF0000"/>
                </a:solidFill>
                <a:latin typeface="Elephant" pitchFamily="18" charset="0"/>
              </a:rPr>
              <a:t>POWER</a:t>
            </a:r>
            <a:endParaRPr lang="en-GB" sz="1050" dirty="0">
              <a:solidFill>
                <a:srgbClr val="FF0000"/>
              </a:solidFill>
              <a:latin typeface="Elephant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733925" y="3575050"/>
            <a:ext cx="919163" cy="528638"/>
          </a:xfrm>
          <a:prstGeom prst="rect">
            <a:avLst/>
          </a:prstGeom>
          <a:solidFill>
            <a:srgbClr val="FFCC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kern="0" dirty="0">
                <a:solidFill>
                  <a:srgbClr val="FF0000"/>
                </a:solidFill>
                <a:latin typeface="Elephant" pitchFamily="18" charset="0"/>
              </a:rPr>
              <a:t>MARKET </a:t>
            </a:r>
          </a:p>
          <a:p>
            <a:pPr algn="ctr">
              <a:defRPr/>
            </a:pPr>
            <a:r>
              <a:rPr lang="en-US" sz="1050" b="1" kern="0" dirty="0">
                <a:solidFill>
                  <a:srgbClr val="FF0000"/>
                </a:solidFill>
                <a:latin typeface="Elephant" pitchFamily="18" charset="0"/>
              </a:rPr>
              <a:t>POWER</a:t>
            </a:r>
            <a:endParaRPr lang="en-GB" sz="1050" dirty="0">
              <a:solidFill>
                <a:srgbClr val="FF0000"/>
              </a:solidFill>
              <a:latin typeface="Elephant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514975" y="4127500"/>
            <a:ext cx="919163" cy="528638"/>
          </a:xfrm>
          <a:prstGeom prst="rect">
            <a:avLst/>
          </a:prstGeom>
          <a:solidFill>
            <a:srgbClr val="FFCC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kern="0" dirty="0">
                <a:solidFill>
                  <a:srgbClr val="FF0000"/>
                </a:solidFill>
                <a:latin typeface="Elephant" pitchFamily="18" charset="0"/>
              </a:rPr>
              <a:t>MARKET </a:t>
            </a:r>
          </a:p>
          <a:p>
            <a:pPr algn="ctr">
              <a:defRPr/>
            </a:pPr>
            <a:r>
              <a:rPr lang="en-US" sz="1050" b="1" kern="0" dirty="0">
                <a:solidFill>
                  <a:srgbClr val="FF0000"/>
                </a:solidFill>
                <a:latin typeface="Elephant" pitchFamily="18" charset="0"/>
              </a:rPr>
              <a:t>POWER</a:t>
            </a:r>
            <a:endParaRPr lang="en-GB" sz="1050" dirty="0">
              <a:solidFill>
                <a:srgbClr val="FF0000"/>
              </a:solidFill>
              <a:latin typeface="Elephant" pitchFamily="18" charset="0"/>
            </a:endParaRPr>
          </a:p>
        </p:txBody>
      </p:sp>
      <p:grpSp>
        <p:nvGrpSpPr>
          <p:cNvPr id="35" name="Group 96"/>
          <p:cNvGrpSpPr>
            <a:grpSpLocks/>
          </p:cNvGrpSpPr>
          <p:nvPr/>
        </p:nvGrpSpPr>
        <p:grpSpPr bwMode="auto">
          <a:xfrm>
            <a:off x="6559550" y="3908425"/>
            <a:ext cx="2638425" cy="1476375"/>
            <a:chOff x="6560174" y="3908026"/>
            <a:chExt cx="2637710" cy="1476716"/>
          </a:xfrm>
        </p:grpSpPr>
        <p:sp>
          <p:nvSpPr>
            <p:cNvPr id="12311" name="Rectangle 24"/>
            <p:cNvSpPr>
              <a:spLocks noChangeArrowheads="1"/>
            </p:cNvSpPr>
            <p:nvPr/>
          </p:nvSpPr>
          <p:spPr bwMode="auto">
            <a:xfrm>
              <a:off x="7634176" y="4047998"/>
              <a:ext cx="1563708" cy="904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1600" b="1">
                  <a:solidFill>
                    <a:srgbClr val="FF0000"/>
                  </a:solidFill>
                </a:rPr>
                <a:t>Missing market transparency</a:t>
              </a:r>
            </a:p>
          </p:txBody>
        </p:sp>
        <p:pic>
          <p:nvPicPr>
            <p:cNvPr id="12312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0174" y="3908026"/>
              <a:ext cx="1738027" cy="1476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98"/>
          <p:cNvGrpSpPr>
            <a:grpSpLocks/>
          </p:cNvGrpSpPr>
          <p:nvPr/>
        </p:nvGrpSpPr>
        <p:grpSpPr bwMode="auto">
          <a:xfrm>
            <a:off x="392113" y="3898900"/>
            <a:ext cx="2787650" cy="1184275"/>
            <a:chOff x="391656" y="3898582"/>
            <a:chExt cx="2788204" cy="1185150"/>
          </a:xfrm>
        </p:grpSpPr>
        <p:pic>
          <p:nvPicPr>
            <p:cNvPr id="12309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4143" y="3898582"/>
              <a:ext cx="1095717" cy="1086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0" name="Rectangle 25"/>
            <p:cNvSpPr>
              <a:spLocks noChangeArrowheads="1"/>
            </p:cNvSpPr>
            <p:nvPr/>
          </p:nvSpPr>
          <p:spPr bwMode="auto">
            <a:xfrm>
              <a:off x="391656" y="3908026"/>
              <a:ext cx="1619250" cy="117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GB" altLang="en-US" sz="1600" b="1">
                  <a:solidFill>
                    <a:srgbClr val="FF0000"/>
                  </a:solidFill>
                </a:rPr>
                <a:t>Uncertainty about reasons of observed prices </a:t>
              </a:r>
            </a:p>
          </p:txBody>
        </p:sp>
      </p:grpSp>
      <p:grpSp>
        <p:nvGrpSpPr>
          <p:cNvPr id="37" name="Group 99"/>
          <p:cNvGrpSpPr>
            <a:grpSpLocks/>
          </p:cNvGrpSpPr>
          <p:nvPr/>
        </p:nvGrpSpPr>
        <p:grpSpPr bwMode="auto">
          <a:xfrm>
            <a:off x="1095375" y="2151063"/>
            <a:ext cx="2862263" cy="1247775"/>
            <a:chOff x="1095410" y="2150603"/>
            <a:chExt cx="2861462" cy="1248230"/>
          </a:xfrm>
        </p:grpSpPr>
        <p:pic>
          <p:nvPicPr>
            <p:cNvPr id="12307" name="Picture 9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1462118">
              <a:off x="2458378" y="2150603"/>
              <a:ext cx="1498494" cy="1248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8" name="Rectangle 23"/>
            <p:cNvSpPr>
              <a:spLocks noChangeArrowheads="1"/>
            </p:cNvSpPr>
            <p:nvPr/>
          </p:nvSpPr>
          <p:spPr bwMode="auto">
            <a:xfrm>
              <a:off x="1095410" y="2441727"/>
              <a:ext cx="1744999" cy="904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altLang="en-US" sz="1600" b="1">
                  <a:solidFill>
                    <a:srgbClr val="FF0000"/>
                  </a:solidFill>
                </a:rPr>
                <a:t>Rumours and unclear information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49508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2" name="Title 242"/>
          <p:cNvSpPr txBox="1">
            <a:spLocks/>
          </p:cNvSpPr>
          <p:nvPr/>
        </p:nvSpPr>
        <p:spPr bwMode="auto">
          <a:xfrm>
            <a:off x="684213" y="260350"/>
            <a:ext cx="6272212" cy="612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0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rgbClr val="333399"/>
                </a:solidFill>
                <a:latin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>
              <a:defRPr sz="17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>
              <a:defRPr sz="17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>
              <a:defRPr sz="17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>
              <a:defRPr sz="1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762000">
              <a:lnSpc>
                <a:spcPct val="9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tx1"/>
                </a:solidFill>
              </a:rPr>
              <a:t>Market transparency  -  REMIT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49968" y="1100078"/>
            <a:ext cx="8678249" cy="76322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rgbClr val="333399"/>
                </a:solidFill>
                <a:latin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>
              <a:defRPr sz="17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>
              <a:defRPr sz="17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>
              <a:defRPr sz="17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>
              <a:defRPr sz="1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762000">
              <a:lnSpc>
                <a:spcPct val="130000"/>
              </a:lnSpc>
              <a:spcBef>
                <a:spcPts val="0"/>
              </a:spcBef>
              <a:buClr>
                <a:srgbClr val="333399"/>
              </a:buClr>
              <a:buFont typeface="Wingdings" pitchFamily="2" charset="2"/>
              <a:buNone/>
            </a:pPr>
            <a:r>
              <a:rPr lang="en-US" altLang="en-US" sz="1800" b="1" u="sng" dirty="0" smtClean="0">
                <a:solidFill>
                  <a:schemeClr val="tx1"/>
                </a:solidFill>
              </a:rPr>
              <a:t>R</a:t>
            </a:r>
            <a:r>
              <a:rPr lang="en-US" altLang="en-US" sz="1800" dirty="0" smtClean="0">
                <a:solidFill>
                  <a:schemeClr val="tx1"/>
                </a:solidFill>
              </a:rPr>
              <a:t>egulation on </a:t>
            </a:r>
            <a:r>
              <a:rPr lang="en-US" altLang="en-US" sz="1800" b="1" u="sng" dirty="0" smtClean="0">
                <a:solidFill>
                  <a:schemeClr val="tx1"/>
                </a:solidFill>
              </a:rPr>
              <a:t>E</a:t>
            </a:r>
            <a:r>
              <a:rPr lang="en-US" altLang="en-US" sz="1800" dirty="0" smtClean="0">
                <a:solidFill>
                  <a:schemeClr val="tx1"/>
                </a:solidFill>
              </a:rPr>
              <a:t>nergy </a:t>
            </a:r>
            <a:r>
              <a:rPr lang="en-US" altLang="en-US" sz="1800" b="1" u="sng" dirty="0" smtClean="0">
                <a:solidFill>
                  <a:schemeClr val="tx1"/>
                </a:solidFill>
              </a:rPr>
              <a:t>M</a:t>
            </a:r>
            <a:r>
              <a:rPr lang="en-US" altLang="en-US" sz="1800" dirty="0" smtClean="0">
                <a:solidFill>
                  <a:schemeClr val="tx1"/>
                </a:solidFill>
              </a:rPr>
              <a:t>arket </a:t>
            </a:r>
            <a:r>
              <a:rPr lang="en-US" altLang="en-US" sz="1800" b="1" u="sng" dirty="0" smtClean="0">
                <a:solidFill>
                  <a:schemeClr val="tx1"/>
                </a:solidFill>
              </a:rPr>
              <a:t>I</a:t>
            </a:r>
            <a:r>
              <a:rPr lang="en-US" altLang="en-US" sz="1800" dirty="0" smtClean="0">
                <a:solidFill>
                  <a:schemeClr val="tx1"/>
                </a:solidFill>
              </a:rPr>
              <a:t>ntegrity and </a:t>
            </a:r>
            <a:r>
              <a:rPr lang="en-US" altLang="en-US" sz="1800" b="1" u="sng" dirty="0" smtClean="0">
                <a:solidFill>
                  <a:schemeClr val="tx1"/>
                </a:solidFill>
              </a:rPr>
              <a:t>T</a:t>
            </a:r>
            <a:r>
              <a:rPr lang="en-US" altLang="en-US" sz="1800" dirty="0" smtClean="0">
                <a:solidFill>
                  <a:schemeClr val="tx1"/>
                </a:solidFill>
              </a:rPr>
              <a:t>ransparency </a:t>
            </a:r>
          </a:p>
          <a:p>
            <a:pPr defTabSz="762000">
              <a:lnSpc>
                <a:spcPct val="130000"/>
              </a:lnSpc>
              <a:spcBef>
                <a:spcPts val="0"/>
              </a:spcBef>
              <a:buClr>
                <a:srgbClr val="333399"/>
              </a:buClr>
              <a:buFont typeface="Wingdings" pitchFamily="2" charset="2"/>
              <a:buNone/>
            </a:pPr>
            <a:r>
              <a:rPr lang="en-US" altLang="en-US" sz="1800" dirty="0" smtClean="0">
                <a:solidFill>
                  <a:schemeClr val="tx1"/>
                </a:solidFill>
              </a:rPr>
              <a:t>(similar to Market Abuse Directive for  financial markets)</a:t>
            </a:r>
          </a:p>
          <a:p>
            <a:pPr defTabSz="762000">
              <a:lnSpc>
                <a:spcPct val="130000"/>
              </a:lnSpc>
              <a:spcBef>
                <a:spcPct val="20000"/>
              </a:spcBef>
              <a:buClr>
                <a:srgbClr val="333399"/>
              </a:buClr>
              <a:buFont typeface="Wingdings" pitchFamily="2" charset="2"/>
              <a:buNone/>
            </a:pPr>
            <a:endParaRPr lang="en-US" altLang="en-US" sz="1800" b="1" dirty="0">
              <a:solidFill>
                <a:schemeClr val="tx1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79" t="20095" r="4709" b="4127"/>
          <a:stretch/>
        </p:blipFill>
        <p:spPr bwMode="auto">
          <a:xfrm>
            <a:off x="0" y="2002350"/>
            <a:ext cx="5771386" cy="308418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1" name="Picture 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38" t="13310" r="26242" b="1472"/>
          <a:stretch/>
        </p:blipFill>
        <p:spPr bwMode="auto">
          <a:xfrm>
            <a:off x="3411917" y="2992793"/>
            <a:ext cx="2881108" cy="384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439675" y="2002350"/>
            <a:ext cx="2704325" cy="2206430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70000"/>
              </a:spcBef>
              <a:spcAft>
                <a:spcPct val="0"/>
              </a:spcAft>
              <a:buSzPct val="65000"/>
              <a:buBlip>
                <a:blip r:embed="rId4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544513" indent="-200025" algn="l" rtl="0" eaLnBrk="0" fontAlgn="base" hangingPunct="0">
              <a:spcBef>
                <a:spcPct val="15000"/>
              </a:spcBef>
              <a:spcAft>
                <a:spcPct val="0"/>
              </a:spcAft>
              <a:buSzPct val="65000"/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768350" indent="-222250" algn="l" rtl="0" eaLnBrk="0" fontAlgn="base" hangingPunct="0">
              <a:spcBef>
                <a:spcPct val="15000"/>
              </a:spcBef>
              <a:spcAft>
                <a:spcPct val="0"/>
              </a:spcAft>
              <a:buSzPct val="65000"/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992188" indent="-2222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1216025" indent="-2222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1673225" indent="-222250" algn="l" rtl="0" fontAlgn="base">
              <a:spcBef>
                <a:spcPct val="20000"/>
              </a:spcBef>
              <a:spcAft>
                <a:spcPct val="0"/>
              </a:spcAft>
              <a:buSzPct val="75000"/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130425" indent="-222250" algn="l" rtl="0" fontAlgn="base">
              <a:spcBef>
                <a:spcPct val="20000"/>
              </a:spcBef>
              <a:spcAft>
                <a:spcPct val="0"/>
              </a:spcAft>
              <a:buSzPct val="75000"/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587625" indent="-222250" algn="l" rtl="0" fontAlgn="base">
              <a:spcBef>
                <a:spcPct val="20000"/>
              </a:spcBef>
              <a:spcAft>
                <a:spcPct val="0"/>
              </a:spcAft>
              <a:buSzPct val="75000"/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044825" indent="-222250" algn="l" rtl="0" fontAlgn="base">
              <a:spcBef>
                <a:spcPct val="20000"/>
              </a:spcBef>
              <a:spcAft>
                <a:spcPct val="0"/>
              </a:spcAft>
              <a:buSzPct val="75000"/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600"/>
              </a:spcBef>
            </a:pPr>
            <a:r>
              <a:rPr lang="en-GB" sz="1600" i="1" kern="0" dirty="0" smtClean="0"/>
              <a:t>Prohibition of insider trading;</a:t>
            </a:r>
          </a:p>
          <a:p>
            <a:pPr>
              <a:spcBef>
                <a:spcPts val="600"/>
              </a:spcBef>
            </a:pPr>
            <a:r>
              <a:rPr lang="en-GB" sz="1600" i="1" kern="0" dirty="0" smtClean="0"/>
              <a:t>Obligation to publish inside information;</a:t>
            </a:r>
          </a:p>
          <a:p>
            <a:pPr>
              <a:spcBef>
                <a:spcPts val="600"/>
              </a:spcBef>
            </a:pPr>
            <a:r>
              <a:rPr lang="en-GB" sz="1600" i="1" kern="0" dirty="0" smtClean="0"/>
              <a:t>Prohibition of market manipulation</a:t>
            </a:r>
            <a:r>
              <a:rPr lang="en-GB" sz="1800" kern="0" dirty="0" smtClean="0"/>
              <a:t>;</a:t>
            </a:r>
            <a:endParaRPr lang="de-DE" sz="1800" kern="0" dirty="0" smtClean="0"/>
          </a:p>
          <a:p>
            <a:pPr>
              <a:buFontTx/>
              <a:buNone/>
            </a:pPr>
            <a:endParaRPr lang="en-GB" sz="1800" kern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4610" y="3544440"/>
            <a:ext cx="803608" cy="101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8658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57" t="10864" r="22631" b="26261"/>
          <a:stretch/>
        </p:blipFill>
        <p:spPr bwMode="auto">
          <a:xfrm>
            <a:off x="172511" y="1223619"/>
            <a:ext cx="4407952" cy="311149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10" t="9628" r="21324" b="28428"/>
          <a:stretch/>
        </p:blipFill>
        <p:spPr bwMode="auto">
          <a:xfrm>
            <a:off x="1020492" y="1515325"/>
            <a:ext cx="4715144" cy="314650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82" t="13079" r="37629" b="28610"/>
          <a:stretch/>
        </p:blipFill>
        <p:spPr bwMode="auto">
          <a:xfrm>
            <a:off x="1696313" y="1791940"/>
            <a:ext cx="4784044" cy="321945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35" t="8581" r="20639" b="7505"/>
          <a:stretch/>
        </p:blipFill>
        <p:spPr bwMode="auto">
          <a:xfrm>
            <a:off x="2754041" y="2164261"/>
            <a:ext cx="4557711" cy="32234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8452" name="Title 242"/>
          <p:cNvSpPr txBox="1">
            <a:spLocks/>
          </p:cNvSpPr>
          <p:nvPr/>
        </p:nvSpPr>
        <p:spPr bwMode="auto">
          <a:xfrm>
            <a:off x="684213" y="260350"/>
            <a:ext cx="6272212" cy="612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0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rgbClr val="333399"/>
                </a:solidFill>
                <a:latin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>
              <a:defRPr sz="17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>
              <a:defRPr sz="17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>
              <a:defRPr sz="17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>
              <a:defRPr sz="1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762000">
              <a:lnSpc>
                <a:spcPct val="9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tx1"/>
                </a:solidFill>
              </a:rPr>
              <a:t>Transparency in practice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16" t="10173" r="18586" b="13351"/>
          <a:stretch/>
        </p:blipFill>
        <p:spPr bwMode="auto">
          <a:xfrm>
            <a:off x="3616449" y="2650818"/>
            <a:ext cx="4471591" cy="321619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61" t="10536" r="23261" b="28792"/>
          <a:stretch/>
        </p:blipFill>
        <p:spPr bwMode="auto">
          <a:xfrm>
            <a:off x="4555060" y="3088577"/>
            <a:ext cx="4467225" cy="3181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7536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Slide Number Placeholder 166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69FF4E-9E19-4DCC-9447-ED07B2AB09C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034916" y="-1065884"/>
            <a:ext cx="18212565" cy="8604026"/>
            <a:chOff x="4033838" y="1358636"/>
            <a:chExt cx="3875088" cy="1493572"/>
          </a:xfrm>
          <a:solidFill>
            <a:srgbClr val="99FFCC"/>
          </a:solidFill>
        </p:grpSpPr>
        <p:sp>
          <p:nvSpPr>
            <p:cNvPr id="22622" name="Freeform 97"/>
            <p:cNvSpPr>
              <a:spLocks/>
            </p:cNvSpPr>
            <p:nvPr/>
          </p:nvSpPr>
          <p:spPr bwMode="auto">
            <a:xfrm>
              <a:off x="4746626" y="1857375"/>
              <a:ext cx="11113" cy="10583"/>
            </a:xfrm>
            <a:custGeom>
              <a:avLst/>
              <a:gdLst>
                <a:gd name="T0" fmla="*/ 2147483647 w 7"/>
                <a:gd name="T1" fmla="*/ 2147483647 h 7"/>
                <a:gd name="T2" fmla="*/ 2147483647 w 7"/>
                <a:gd name="T3" fmla="*/ 2147483647 h 7"/>
                <a:gd name="T4" fmla="*/ 2147483647 w 7"/>
                <a:gd name="T5" fmla="*/ 0 h 7"/>
                <a:gd name="T6" fmla="*/ 2147483647 w 7"/>
                <a:gd name="T7" fmla="*/ 2147483647 h 7"/>
                <a:gd name="T8" fmla="*/ 2147483647 w 7"/>
                <a:gd name="T9" fmla="*/ 2147483647 h 7"/>
                <a:gd name="T10" fmla="*/ 2147483647 w 7"/>
                <a:gd name="T11" fmla="*/ 2147483647 h 7"/>
                <a:gd name="T12" fmla="*/ 0 w 7"/>
                <a:gd name="T13" fmla="*/ 2147483647 h 7"/>
                <a:gd name="T14" fmla="*/ 0 w 7"/>
                <a:gd name="T15" fmla="*/ 2147483647 h 7"/>
                <a:gd name="T16" fmla="*/ 0 w 7"/>
                <a:gd name="T17" fmla="*/ 2147483647 h 7"/>
                <a:gd name="T18" fmla="*/ 2147483647 w 7"/>
                <a:gd name="T19" fmla="*/ 2147483647 h 7"/>
                <a:gd name="T20" fmla="*/ 2147483647 w 7"/>
                <a:gd name="T21" fmla="*/ 2147483647 h 7"/>
                <a:gd name="T22" fmla="*/ 2147483647 w 7"/>
                <a:gd name="T23" fmla="*/ 2147483647 h 7"/>
                <a:gd name="T24" fmla="*/ 2147483647 w 7"/>
                <a:gd name="T25" fmla="*/ 2147483647 h 7"/>
                <a:gd name="T26" fmla="*/ 2147483647 w 7"/>
                <a:gd name="T27" fmla="*/ 2147483647 h 7"/>
                <a:gd name="T28" fmla="*/ 2147483647 w 7"/>
                <a:gd name="T29" fmla="*/ 2147483647 h 7"/>
                <a:gd name="T30" fmla="*/ 2147483647 w 7"/>
                <a:gd name="T31" fmla="*/ 2147483647 h 7"/>
                <a:gd name="T32" fmla="*/ 2147483647 w 7"/>
                <a:gd name="T33" fmla="*/ 2147483647 h 7"/>
                <a:gd name="T34" fmla="*/ 2147483647 w 7"/>
                <a:gd name="T35" fmla="*/ 2147483647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7"/>
                <a:gd name="T56" fmla="*/ 7 w 7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7">
                  <a:moveTo>
                    <a:pt x="4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7"/>
                  </a:lnTo>
                  <a:lnTo>
                    <a:pt x="7" y="6"/>
                  </a:lnTo>
                  <a:lnTo>
                    <a:pt x="4" y="6"/>
                  </a:lnTo>
                  <a:lnTo>
                    <a:pt x="3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3" name="Freeform 98"/>
            <p:cNvSpPr>
              <a:spLocks/>
            </p:cNvSpPr>
            <p:nvPr/>
          </p:nvSpPr>
          <p:spPr bwMode="auto">
            <a:xfrm>
              <a:off x="4746626" y="1857375"/>
              <a:ext cx="11113" cy="10583"/>
            </a:xfrm>
            <a:custGeom>
              <a:avLst/>
              <a:gdLst>
                <a:gd name="T0" fmla="*/ 2147483647 w 7"/>
                <a:gd name="T1" fmla="*/ 2147483647 h 7"/>
                <a:gd name="T2" fmla="*/ 2147483647 w 7"/>
                <a:gd name="T3" fmla="*/ 2147483647 h 7"/>
                <a:gd name="T4" fmla="*/ 2147483647 w 7"/>
                <a:gd name="T5" fmla="*/ 0 h 7"/>
                <a:gd name="T6" fmla="*/ 2147483647 w 7"/>
                <a:gd name="T7" fmla="*/ 2147483647 h 7"/>
                <a:gd name="T8" fmla="*/ 2147483647 w 7"/>
                <a:gd name="T9" fmla="*/ 2147483647 h 7"/>
                <a:gd name="T10" fmla="*/ 2147483647 w 7"/>
                <a:gd name="T11" fmla="*/ 2147483647 h 7"/>
                <a:gd name="T12" fmla="*/ 0 w 7"/>
                <a:gd name="T13" fmla="*/ 2147483647 h 7"/>
                <a:gd name="T14" fmla="*/ 0 w 7"/>
                <a:gd name="T15" fmla="*/ 2147483647 h 7"/>
                <a:gd name="T16" fmla="*/ 0 w 7"/>
                <a:gd name="T17" fmla="*/ 2147483647 h 7"/>
                <a:gd name="T18" fmla="*/ 2147483647 w 7"/>
                <a:gd name="T19" fmla="*/ 2147483647 h 7"/>
                <a:gd name="T20" fmla="*/ 2147483647 w 7"/>
                <a:gd name="T21" fmla="*/ 2147483647 h 7"/>
                <a:gd name="T22" fmla="*/ 2147483647 w 7"/>
                <a:gd name="T23" fmla="*/ 2147483647 h 7"/>
                <a:gd name="T24" fmla="*/ 2147483647 w 7"/>
                <a:gd name="T25" fmla="*/ 2147483647 h 7"/>
                <a:gd name="T26" fmla="*/ 2147483647 w 7"/>
                <a:gd name="T27" fmla="*/ 2147483647 h 7"/>
                <a:gd name="T28" fmla="*/ 2147483647 w 7"/>
                <a:gd name="T29" fmla="*/ 2147483647 h 7"/>
                <a:gd name="T30" fmla="*/ 2147483647 w 7"/>
                <a:gd name="T31" fmla="*/ 2147483647 h 7"/>
                <a:gd name="T32" fmla="*/ 2147483647 w 7"/>
                <a:gd name="T33" fmla="*/ 2147483647 h 7"/>
                <a:gd name="T34" fmla="*/ 2147483647 w 7"/>
                <a:gd name="T35" fmla="*/ 2147483647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7"/>
                <a:gd name="T56" fmla="*/ 7 w 7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7">
                  <a:moveTo>
                    <a:pt x="4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7"/>
                  </a:lnTo>
                  <a:lnTo>
                    <a:pt x="7" y="6"/>
                  </a:lnTo>
                  <a:lnTo>
                    <a:pt x="4" y="6"/>
                  </a:lnTo>
                  <a:lnTo>
                    <a:pt x="3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4" name="Freeform 99"/>
            <p:cNvSpPr>
              <a:spLocks/>
            </p:cNvSpPr>
            <p:nvPr/>
          </p:nvSpPr>
          <p:spPr bwMode="auto">
            <a:xfrm>
              <a:off x="4787901" y="1863990"/>
              <a:ext cx="3175" cy="2646"/>
            </a:xfrm>
            <a:custGeom>
              <a:avLst/>
              <a:gdLst>
                <a:gd name="T0" fmla="*/ 2147483647 w 2"/>
                <a:gd name="T1" fmla="*/ 0 h 2"/>
                <a:gd name="T2" fmla="*/ 2147483647 w 2"/>
                <a:gd name="T3" fmla="*/ 0 h 2"/>
                <a:gd name="T4" fmla="*/ 0 w 2"/>
                <a:gd name="T5" fmla="*/ 0 h 2"/>
                <a:gd name="T6" fmla="*/ 0 w 2"/>
                <a:gd name="T7" fmla="*/ 2147483647 h 2"/>
                <a:gd name="T8" fmla="*/ 2147483647 w 2"/>
                <a:gd name="T9" fmla="*/ 2147483647 h 2"/>
                <a:gd name="T10" fmla="*/ 2147483647 w 2"/>
                <a:gd name="T11" fmla="*/ 2147483647 h 2"/>
                <a:gd name="T12" fmla="*/ 2147483647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"/>
                <a:gd name="T23" fmla="*/ 2 w 2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5" name="Freeform 100"/>
            <p:cNvSpPr>
              <a:spLocks/>
            </p:cNvSpPr>
            <p:nvPr/>
          </p:nvSpPr>
          <p:spPr bwMode="auto">
            <a:xfrm>
              <a:off x="4787901" y="1863990"/>
              <a:ext cx="3175" cy="2646"/>
            </a:xfrm>
            <a:custGeom>
              <a:avLst/>
              <a:gdLst>
                <a:gd name="T0" fmla="*/ 2147483647 w 2"/>
                <a:gd name="T1" fmla="*/ 0 h 2"/>
                <a:gd name="T2" fmla="*/ 2147483647 w 2"/>
                <a:gd name="T3" fmla="*/ 0 h 2"/>
                <a:gd name="T4" fmla="*/ 0 w 2"/>
                <a:gd name="T5" fmla="*/ 0 h 2"/>
                <a:gd name="T6" fmla="*/ 0 w 2"/>
                <a:gd name="T7" fmla="*/ 2147483647 h 2"/>
                <a:gd name="T8" fmla="*/ 2147483647 w 2"/>
                <a:gd name="T9" fmla="*/ 2147483647 h 2"/>
                <a:gd name="T10" fmla="*/ 2147483647 w 2"/>
                <a:gd name="T11" fmla="*/ 2147483647 h 2"/>
                <a:gd name="T12" fmla="*/ 2147483647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"/>
                <a:gd name="T23" fmla="*/ 2 w 2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6" name="Freeform 101"/>
            <p:cNvSpPr>
              <a:spLocks/>
            </p:cNvSpPr>
            <p:nvPr/>
          </p:nvSpPr>
          <p:spPr bwMode="auto">
            <a:xfrm>
              <a:off x="4800601" y="1860021"/>
              <a:ext cx="9525" cy="7938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2147483647 h 5"/>
                <a:gd name="T6" fmla="*/ 2147483647 w 6"/>
                <a:gd name="T7" fmla="*/ 0 h 5"/>
                <a:gd name="T8" fmla="*/ 2147483647 w 6"/>
                <a:gd name="T9" fmla="*/ 2147483647 h 5"/>
                <a:gd name="T10" fmla="*/ 2147483647 w 6"/>
                <a:gd name="T11" fmla="*/ 2147483647 h 5"/>
                <a:gd name="T12" fmla="*/ 2147483647 w 6"/>
                <a:gd name="T13" fmla="*/ 2147483647 h 5"/>
                <a:gd name="T14" fmla="*/ 0 w 6"/>
                <a:gd name="T15" fmla="*/ 2147483647 h 5"/>
                <a:gd name="T16" fmla="*/ 0 w 6"/>
                <a:gd name="T17" fmla="*/ 2147483647 h 5"/>
                <a:gd name="T18" fmla="*/ 2147483647 w 6"/>
                <a:gd name="T19" fmla="*/ 2147483647 h 5"/>
                <a:gd name="T20" fmla="*/ 2147483647 w 6"/>
                <a:gd name="T21" fmla="*/ 2147483647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5"/>
                <a:gd name="T35" fmla="*/ 6 w 6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5">
                  <a:moveTo>
                    <a:pt x="5" y="5"/>
                  </a:moveTo>
                  <a:lnTo>
                    <a:pt x="5" y="4"/>
                  </a:lnTo>
                  <a:lnTo>
                    <a:pt x="6" y="3"/>
                  </a:lnTo>
                  <a:lnTo>
                    <a:pt x="6" y="0"/>
                  </a:lnTo>
                  <a:lnTo>
                    <a:pt x="5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3" y="4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7" name="Freeform 102"/>
            <p:cNvSpPr>
              <a:spLocks/>
            </p:cNvSpPr>
            <p:nvPr/>
          </p:nvSpPr>
          <p:spPr bwMode="auto">
            <a:xfrm>
              <a:off x="4800601" y="1860021"/>
              <a:ext cx="9525" cy="7938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2147483647 h 5"/>
                <a:gd name="T6" fmla="*/ 2147483647 w 6"/>
                <a:gd name="T7" fmla="*/ 0 h 5"/>
                <a:gd name="T8" fmla="*/ 2147483647 w 6"/>
                <a:gd name="T9" fmla="*/ 2147483647 h 5"/>
                <a:gd name="T10" fmla="*/ 2147483647 w 6"/>
                <a:gd name="T11" fmla="*/ 2147483647 h 5"/>
                <a:gd name="T12" fmla="*/ 2147483647 w 6"/>
                <a:gd name="T13" fmla="*/ 2147483647 h 5"/>
                <a:gd name="T14" fmla="*/ 0 w 6"/>
                <a:gd name="T15" fmla="*/ 2147483647 h 5"/>
                <a:gd name="T16" fmla="*/ 0 w 6"/>
                <a:gd name="T17" fmla="*/ 2147483647 h 5"/>
                <a:gd name="T18" fmla="*/ 2147483647 w 6"/>
                <a:gd name="T19" fmla="*/ 2147483647 h 5"/>
                <a:gd name="T20" fmla="*/ 2147483647 w 6"/>
                <a:gd name="T21" fmla="*/ 2147483647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5"/>
                <a:gd name="T35" fmla="*/ 6 w 6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5">
                  <a:moveTo>
                    <a:pt x="5" y="5"/>
                  </a:moveTo>
                  <a:lnTo>
                    <a:pt x="5" y="4"/>
                  </a:lnTo>
                  <a:lnTo>
                    <a:pt x="6" y="3"/>
                  </a:lnTo>
                  <a:lnTo>
                    <a:pt x="6" y="0"/>
                  </a:lnTo>
                  <a:lnTo>
                    <a:pt x="5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3" y="4"/>
                  </a:lnTo>
                  <a:lnTo>
                    <a:pt x="5" y="5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8" name="Freeform 103"/>
            <p:cNvSpPr>
              <a:spLocks/>
            </p:cNvSpPr>
            <p:nvPr/>
          </p:nvSpPr>
          <p:spPr bwMode="auto">
            <a:xfrm>
              <a:off x="4645026" y="2471208"/>
              <a:ext cx="73025" cy="47625"/>
            </a:xfrm>
            <a:custGeom>
              <a:avLst/>
              <a:gdLst>
                <a:gd name="T0" fmla="*/ 2147483647 w 46"/>
                <a:gd name="T1" fmla="*/ 0 h 30"/>
                <a:gd name="T2" fmla="*/ 2147483647 w 46"/>
                <a:gd name="T3" fmla="*/ 2147483647 h 30"/>
                <a:gd name="T4" fmla="*/ 2147483647 w 46"/>
                <a:gd name="T5" fmla="*/ 2147483647 h 30"/>
                <a:gd name="T6" fmla="*/ 2147483647 w 46"/>
                <a:gd name="T7" fmla="*/ 2147483647 h 30"/>
                <a:gd name="T8" fmla="*/ 2147483647 w 46"/>
                <a:gd name="T9" fmla="*/ 2147483647 h 30"/>
                <a:gd name="T10" fmla="*/ 2147483647 w 46"/>
                <a:gd name="T11" fmla="*/ 2147483647 h 30"/>
                <a:gd name="T12" fmla="*/ 2147483647 w 46"/>
                <a:gd name="T13" fmla="*/ 2147483647 h 30"/>
                <a:gd name="T14" fmla="*/ 2147483647 w 46"/>
                <a:gd name="T15" fmla="*/ 2147483647 h 30"/>
                <a:gd name="T16" fmla="*/ 2147483647 w 46"/>
                <a:gd name="T17" fmla="*/ 2147483647 h 30"/>
                <a:gd name="T18" fmla="*/ 2147483647 w 46"/>
                <a:gd name="T19" fmla="*/ 2147483647 h 30"/>
                <a:gd name="T20" fmla="*/ 2147483647 w 46"/>
                <a:gd name="T21" fmla="*/ 2147483647 h 30"/>
                <a:gd name="T22" fmla="*/ 2147483647 w 46"/>
                <a:gd name="T23" fmla="*/ 2147483647 h 30"/>
                <a:gd name="T24" fmla="*/ 2147483647 w 46"/>
                <a:gd name="T25" fmla="*/ 2147483647 h 30"/>
                <a:gd name="T26" fmla="*/ 2147483647 w 46"/>
                <a:gd name="T27" fmla="*/ 2147483647 h 30"/>
                <a:gd name="T28" fmla="*/ 2147483647 w 46"/>
                <a:gd name="T29" fmla="*/ 2147483647 h 30"/>
                <a:gd name="T30" fmla="*/ 2147483647 w 46"/>
                <a:gd name="T31" fmla="*/ 2147483647 h 30"/>
                <a:gd name="T32" fmla="*/ 2147483647 w 46"/>
                <a:gd name="T33" fmla="*/ 2147483647 h 30"/>
                <a:gd name="T34" fmla="*/ 2147483647 w 46"/>
                <a:gd name="T35" fmla="*/ 2147483647 h 30"/>
                <a:gd name="T36" fmla="*/ 2147483647 w 46"/>
                <a:gd name="T37" fmla="*/ 2147483647 h 30"/>
                <a:gd name="T38" fmla="*/ 2147483647 w 46"/>
                <a:gd name="T39" fmla="*/ 2147483647 h 30"/>
                <a:gd name="T40" fmla="*/ 2147483647 w 46"/>
                <a:gd name="T41" fmla="*/ 2147483647 h 30"/>
                <a:gd name="T42" fmla="*/ 2147483647 w 46"/>
                <a:gd name="T43" fmla="*/ 2147483647 h 30"/>
                <a:gd name="T44" fmla="*/ 2147483647 w 46"/>
                <a:gd name="T45" fmla="*/ 2147483647 h 30"/>
                <a:gd name="T46" fmla="*/ 2147483647 w 46"/>
                <a:gd name="T47" fmla="*/ 2147483647 h 30"/>
                <a:gd name="T48" fmla="*/ 2147483647 w 46"/>
                <a:gd name="T49" fmla="*/ 2147483647 h 30"/>
                <a:gd name="T50" fmla="*/ 0 w 46"/>
                <a:gd name="T51" fmla="*/ 2147483647 h 30"/>
                <a:gd name="T52" fmla="*/ 2147483647 w 46"/>
                <a:gd name="T53" fmla="*/ 2147483647 h 30"/>
                <a:gd name="T54" fmla="*/ 2147483647 w 46"/>
                <a:gd name="T55" fmla="*/ 2147483647 h 30"/>
                <a:gd name="T56" fmla="*/ 2147483647 w 46"/>
                <a:gd name="T57" fmla="*/ 2147483647 h 30"/>
                <a:gd name="T58" fmla="*/ 2147483647 w 46"/>
                <a:gd name="T59" fmla="*/ 2147483647 h 30"/>
                <a:gd name="T60" fmla="*/ 2147483647 w 46"/>
                <a:gd name="T61" fmla="*/ 2147483647 h 30"/>
                <a:gd name="T62" fmla="*/ 2147483647 w 46"/>
                <a:gd name="T63" fmla="*/ 2147483647 h 30"/>
                <a:gd name="T64" fmla="*/ 2147483647 w 46"/>
                <a:gd name="T65" fmla="*/ 2147483647 h 30"/>
                <a:gd name="T66" fmla="*/ 2147483647 w 46"/>
                <a:gd name="T67" fmla="*/ 2147483647 h 30"/>
                <a:gd name="T68" fmla="*/ 2147483647 w 46"/>
                <a:gd name="T69" fmla="*/ 2147483647 h 30"/>
                <a:gd name="T70" fmla="*/ 2147483647 w 46"/>
                <a:gd name="T71" fmla="*/ 2147483647 h 30"/>
                <a:gd name="T72" fmla="*/ 2147483647 w 46"/>
                <a:gd name="T73" fmla="*/ 2147483647 h 30"/>
                <a:gd name="T74" fmla="*/ 2147483647 w 46"/>
                <a:gd name="T75" fmla="*/ 2147483647 h 30"/>
                <a:gd name="T76" fmla="*/ 2147483647 w 46"/>
                <a:gd name="T77" fmla="*/ 2147483647 h 30"/>
                <a:gd name="T78" fmla="*/ 2147483647 w 46"/>
                <a:gd name="T79" fmla="*/ 2147483647 h 30"/>
                <a:gd name="T80" fmla="*/ 2147483647 w 46"/>
                <a:gd name="T81" fmla="*/ 2147483647 h 30"/>
                <a:gd name="T82" fmla="*/ 2147483647 w 46"/>
                <a:gd name="T83" fmla="*/ 2147483647 h 30"/>
                <a:gd name="T84" fmla="*/ 2147483647 w 46"/>
                <a:gd name="T85" fmla="*/ 2147483647 h 30"/>
                <a:gd name="T86" fmla="*/ 2147483647 w 46"/>
                <a:gd name="T87" fmla="*/ 0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"/>
                <a:gd name="T133" fmla="*/ 0 h 30"/>
                <a:gd name="T134" fmla="*/ 46 w 46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" h="30">
                  <a:moveTo>
                    <a:pt x="46" y="0"/>
                  </a:moveTo>
                  <a:lnTo>
                    <a:pt x="45" y="2"/>
                  </a:lnTo>
                  <a:lnTo>
                    <a:pt x="45" y="4"/>
                  </a:lnTo>
                  <a:lnTo>
                    <a:pt x="42" y="9"/>
                  </a:lnTo>
                  <a:lnTo>
                    <a:pt x="40" y="17"/>
                  </a:lnTo>
                  <a:lnTo>
                    <a:pt x="40" y="18"/>
                  </a:lnTo>
                  <a:lnTo>
                    <a:pt x="41" y="19"/>
                  </a:lnTo>
                  <a:lnTo>
                    <a:pt x="41" y="20"/>
                  </a:lnTo>
                  <a:lnTo>
                    <a:pt x="43" y="24"/>
                  </a:lnTo>
                  <a:lnTo>
                    <a:pt x="41" y="28"/>
                  </a:lnTo>
                  <a:lnTo>
                    <a:pt x="41" y="30"/>
                  </a:lnTo>
                  <a:lnTo>
                    <a:pt x="36" y="30"/>
                  </a:lnTo>
                  <a:lnTo>
                    <a:pt x="34" y="29"/>
                  </a:lnTo>
                  <a:lnTo>
                    <a:pt x="31" y="27"/>
                  </a:lnTo>
                  <a:lnTo>
                    <a:pt x="27" y="24"/>
                  </a:lnTo>
                  <a:lnTo>
                    <a:pt x="24" y="23"/>
                  </a:lnTo>
                  <a:lnTo>
                    <a:pt x="22" y="23"/>
                  </a:lnTo>
                  <a:lnTo>
                    <a:pt x="20" y="22"/>
                  </a:lnTo>
                  <a:lnTo>
                    <a:pt x="17" y="19"/>
                  </a:lnTo>
                  <a:lnTo>
                    <a:pt x="14" y="18"/>
                  </a:lnTo>
                  <a:lnTo>
                    <a:pt x="11" y="16"/>
                  </a:lnTo>
                  <a:lnTo>
                    <a:pt x="7" y="14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5" y="5"/>
                  </a:lnTo>
                  <a:lnTo>
                    <a:pt x="6" y="5"/>
                  </a:lnTo>
                  <a:lnTo>
                    <a:pt x="11" y="3"/>
                  </a:lnTo>
                  <a:lnTo>
                    <a:pt x="17" y="5"/>
                  </a:lnTo>
                  <a:lnTo>
                    <a:pt x="18" y="7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5" y="3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9" name="Freeform 104"/>
            <p:cNvSpPr>
              <a:spLocks/>
            </p:cNvSpPr>
            <p:nvPr/>
          </p:nvSpPr>
          <p:spPr bwMode="auto">
            <a:xfrm>
              <a:off x="4645026" y="2471208"/>
              <a:ext cx="73025" cy="47625"/>
            </a:xfrm>
            <a:custGeom>
              <a:avLst/>
              <a:gdLst>
                <a:gd name="T0" fmla="*/ 2147483647 w 46"/>
                <a:gd name="T1" fmla="*/ 0 h 30"/>
                <a:gd name="T2" fmla="*/ 2147483647 w 46"/>
                <a:gd name="T3" fmla="*/ 2147483647 h 30"/>
                <a:gd name="T4" fmla="*/ 2147483647 w 46"/>
                <a:gd name="T5" fmla="*/ 2147483647 h 30"/>
                <a:gd name="T6" fmla="*/ 2147483647 w 46"/>
                <a:gd name="T7" fmla="*/ 2147483647 h 30"/>
                <a:gd name="T8" fmla="*/ 2147483647 w 46"/>
                <a:gd name="T9" fmla="*/ 2147483647 h 30"/>
                <a:gd name="T10" fmla="*/ 2147483647 w 46"/>
                <a:gd name="T11" fmla="*/ 2147483647 h 30"/>
                <a:gd name="T12" fmla="*/ 2147483647 w 46"/>
                <a:gd name="T13" fmla="*/ 2147483647 h 30"/>
                <a:gd name="T14" fmla="*/ 2147483647 w 46"/>
                <a:gd name="T15" fmla="*/ 2147483647 h 30"/>
                <a:gd name="T16" fmla="*/ 2147483647 w 46"/>
                <a:gd name="T17" fmla="*/ 2147483647 h 30"/>
                <a:gd name="T18" fmla="*/ 2147483647 w 46"/>
                <a:gd name="T19" fmla="*/ 2147483647 h 30"/>
                <a:gd name="T20" fmla="*/ 2147483647 w 46"/>
                <a:gd name="T21" fmla="*/ 2147483647 h 30"/>
                <a:gd name="T22" fmla="*/ 2147483647 w 46"/>
                <a:gd name="T23" fmla="*/ 2147483647 h 30"/>
                <a:gd name="T24" fmla="*/ 2147483647 w 46"/>
                <a:gd name="T25" fmla="*/ 2147483647 h 30"/>
                <a:gd name="T26" fmla="*/ 2147483647 w 46"/>
                <a:gd name="T27" fmla="*/ 2147483647 h 30"/>
                <a:gd name="T28" fmla="*/ 2147483647 w 46"/>
                <a:gd name="T29" fmla="*/ 2147483647 h 30"/>
                <a:gd name="T30" fmla="*/ 2147483647 w 46"/>
                <a:gd name="T31" fmla="*/ 2147483647 h 30"/>
                <a:gd name="T32" fmla="*/ 2147483647 w 46"/>
                <a:gd name="T33" fmla="*/ 2147483647 h 30"/>
                <a:gd name="T34" fmla="*/ 2147483647 w 46"/>
                <a:gd name="T35" fmla="*/ 2147483647 h 30"/>
                <a:gd name="T36" fmla="*/ 2147483647 w 46"/>
                <a:gd name="T37" fmla="*/ 2147483647 h 30"/>
                <a:gd name="T38" fmla="*/ 2147483647 w 46"/>
                <a:gd name="T39" fmla="*/ 2147483647 h 30"/>
                <a:gd name="T40" fmla="*/ 2147483647 w 46"/>
                <a:gd name="T41" fmla="*/ 2147483647 h 30"/>
                <a:gd name="T42" fmla="*/ 2147483647 w 46"/>
                <a:gd name="T43" fmla="*/ 2147483647 h 30"/>
                <a:gd name="T44" fmla="*/ 2147483647 w 46"/>
                <a:gd name="T45" fmla="*/ 2147483647 h 30"/>
                <a:gd name="T46" fmla="*/ 2147483647 w 46"/>
                <a:gd name="T47" fmla="*/ 2147483647 h 30"/>
                <a:gd name="T48" fmla="*/ 2147483647 w 46"/>
                <a:gd name="T49" fmla="*/ 2147483647 h 30"/>
                <a:gd name="T50" fmla="*/ 0 w 46"/>
                <a:gd name="T51" fmla="*/ 2147483647 h 30"/>
                <a:gd name="T52" fmla="*/ 2147483647 w 46"/>
                <a:gd name="T53" fmla="*/ 2147483647 h 30"/>
                <a:gd name="T54" fmla="*/ 2147483647 w 46"/>
                <a:gd name="T55" fmla="*/ 2147483647 h 30"/>
                <a:gd name="T56" fmla="*/ 2147483647 w 46"/>
                <a:gd name="T57" fmla="*/ 2147483647 h 30"/>
                <a:gd name="T58" fmla="*/ 2147483647 w 46"/>
                <a:gd name="T59" fmla="*/ 2147483647 h 30"/>
                <a:gd name="T60" fmla="*/ 2147483647 w 46"/>
                <a:gd name="T61" fmla="*/ 2147483647 h 30"/>
                <a:gd name="T62" fmla="*/ 2147483647 w 46"/>
                <a:gd name="T63" fmla="*/ 2147483647 h 30"/>
                <a:gd name="T64" fmla="*/ 2147483647 w 46"/>
                <a:gd name="T65" fmla="*/ 2147483647 h 30"/>
                <a:gd name="T66" fmla="*/ 2147483647 w 46"/>
                <a:gd name="T67" fmla="*/ 2147483647 h 30"/>
                <a:gd name="T68" fmla="*/ 2147483647 w 46"/>
                <a:gd name="T69" fmla="*/ 2147483647 h 30"/>
                <a:gd name="T70" fmla="*/ 2147483647 w 46"/>
                <a:gd name="T71" fmla="*/ 2147483647 h 30"/>
                <a:gd name="T72" fmla="*/ 2147483647 w 46"/>
                <a:gd name="T73" fmla="*/ 2147483647 h 30"/>
                <a:gd name="T74" fmla="*/ 2147483647 w 46"/>
                <a:gd name="T75" fmla="*/ 2147483647 h 30"/>
                <a:gd name="T76" fmla="*/ 2147483647 w 46"/>
                <a:gd name="T77" fmla="*/ 2147483647 h 30"/>
                <a:gd name="T78" fmla="*/ 2147483647 w 46"/>
                <a:gd name="T79" fmla="*/ 2147483647 h 30"/>
                <a:gd name="T80" fmla="*/ 2147483647 w 46"/>
                <a:gd name="T81" fmla="*/ 2147483647 h 30"/>
                <a:gd name="T82" fmla="*/ 2147483647 w 46"/>
                <a:gd name="T83" fmla="*/ 2147483647 h 30"/>
                <a:gd name="T84" fmla="*/ 2147483647 w 46"/>
                <a:gd name="T85" fmla="*/ 2147483647 h 30"/>
                <a:gd name="T86" fmla="*/ 2147483647 w 46"/>
                <a:gd name="T87" fmla="*/ 0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"/>
                <a:gd name="T133" fmla="*/ 0 h 30"/>
                <a:gd name="T134" fmla="*/ 46 w 46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" h="30">
                  <a:moveTo>
                    <a:pt x="46" y="0"/>
                  </a:moveTo>
                  <a:lnTo>
                    <a:pt x="45" y="2"/>
                  </a:lnTo>
                  <a:lnTo>
                    <a:pt x="45" y="4"/>
                  </a:lnTo>
                  <a:lnTo>
                    <a:pt x="42" y="9"/>
                  </a:lnTo>
                  <a:lnTo>
                    <a:pt x="40" y="17"/>
                  </a:lnTo>
                  <a:lnTo>
                    <a:pt x="40" y="18"/>
                  </a:lnTo>
                  <a:lnTo>
                    <a:pt x="41" y="19"/>
                  </a:lnTo>
                  <a:lnTo>
                    <a:pt x="41" y="20"/>
                  </a:lnTo>
                  <a:lnTo>
                    <a:pt x="43" y="24"/>
                  </a:lnTo>
                  <a:lnTo>
                    <a:pt x="41" y="28"/>
                  </a:lnTo>
                  <a:lnTo>
                    <a:pt x="41" y="30"/>
                  </a:lnTo>
                  <a:lnTo>
                    <a:pt x="36" y="30"/>
                  </a:lnTo>
                  <a:lnTo>
                    <a:pt x="34" y="29"/>
                  </a:lnTo>
                  <a:lnTo>
                    <a:pt x="31" y="27"/>
                  </a:lnTo>
                  <a:lnTo>
                    <a:pt x="27" y="24"/>
                  </a:lnTo>
                  <a:lnTo>
                    <a:pt x="24" y="23"/>
                  </a:lnTo>
                  <a:lnTo>
                    <a:pt x="22" y="23"/>
                  </a:lnTo>
                  <a:lnTo>
                    <a:pt x="20" y="22"/>
                  </a:lnTo>
                  <a:lnTo>
                    <a:pt x="17" y="19"/>
                  </a:lnTo>
                  <a:lnTo>
                    <a:pt x="14" y="18"/>
                  </a:lnTo>
                  <a:lnTo>
                    <a:pt x="11" y="16"/>
                  </a:lnTo>
                  <a:lnTo>
                    <a:pt x="7" y="14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5" y="5"/>
                  </a:lnTo>
                  <a:lnTo>
                    <a:pt x="6" y="5"/>
                  </a:lnTo>
                  <a:lnTo>
                    <a:pt x="11" y="3"/>
                  </a:lnTo>
                  <a:lnTo>
                    <a:pt x="17" y="5"/>
                  </a:lnTo>
                  <a:lnTo>
                    <a:pt x="18" y="7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5" y="3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46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0" name="Freeform 105"/>
            <p:cNvSpPr>
              <a:spLocks/>
            </p:cNvSpPr>
            <p:nvPr/>
          </p:nvSpPr>
          <p:spPr bwMode="auto">
            <a:xfrm>
              <a:off x="4540251" y="2387865"/>
              <a:ext cx="34925" cy="67468"/>
            </a:xfrm>
            <a:custGeom>
              <a:avLst/>
              <a:gdLst>
                <a:gd name="T0" fmla="*/ 2147483647 w 22"/>
                <a:gd name="T1" fmla="*/ 0 h 43"/>
                <a:gd name="T2" fmla="*/ 2147483647 w 22"/>
                <a:gd name="T3" fmla="*/ 2147483647 h 43"/>
                <a:gd name="T4" fmla="*/ 2147483647 w 22"/>
                <a:gd name="T5" fmla="*/ 2147483647 h 43"/>
                <a:gd name="T6" fmla="*/ 2147483647 w 22"/>
                <a:gd name="T7" fmla="*/ 2147483647 h 43"/>
                <a:gd name="T8" fmla="*/ 2147483647 w 22"/>
                <a:gd name="T9" fmla="*/ 2147483647 h 43"/>
                <a:gd name="T10" fmla="*/ 2147483647 w 22"/>
                <a:gd name="T11" fmla="*/ 2147483647 h 43"/>
                <a:gd name="T12" fmla="*/ 2147483647 w 22"/>
                <a:gd name="T13" fmla="*/ 2147483647 h 43"/>
                <a:gd name="T14" fmla="*/ 2147483647 w 22"/>
                <a:gd name="T15" fmla="*/ 2147483647 h 43"/>
                <a:gd name="T16" fmla="*/ 2147483647 w 22"/>
                <a:gd name="T17" fmla="*/ 2147483647 h 43"/>
                <a:gd name="T18" fmla="*/ 2147483647 w 22"/>
                <a:gd name="T19" fmla="*/ 2147483647 h 43"/>
                <a:gd name="T20" fmla="*/ 2147483647 w 22"/>
                <a:gd name="T21" fmla="*/ 2147483647 h 43"/>
                <a:gd name="T22" fmla="*/ 2147483647 w 22"/>
                <a:gd name="T23" fmla="*/ 2147483647 h 43"/>
                <a:gd name="T24" fmla="*/ 2147483647 w 22"/>
                <a:gd name="T25" fmla="*/ 2147483647 h 43"/>
                <a:gd name="T26" fmla="*/ 2147483647 w 22"/>
                <a:gd name="T27" fmla="*/ 2147483647 h 43"/>
                <a:gd name="T28" fmla="*/ 2147483647 w 22"/>
                <a:gd name="T29" fmla="*/ 2147483647 h 43"/>
                <a:gd name="T30" fmla="*/ 2147483647 w 22"/>
                <a:gd name="T31" fmla="*/ 2147483647 h 43"/>
                <a:gd name="T32" fmla="*/ 2147483647 w 22"/>
                <a:gd name="T33" fmla="*/ 2147483647 h 43"/>
                <a:gd name="T34" fmla="*/ 2147483647 w 22"/>
                <a:gd name="T35" fmla="*/ 2147483647 h 43"/>
                <a:gd name="T36" fmla="*/ 2147483647 w 22"/>
                <a:gd name="T37" fmla="*/ 2147483647 h 43"/>
                <a:gd name="T38" fmla="*/ 2147483647 w 22"/>
                <a:gd name="T39" fmla="*/ 2147483647 h 43"/>
                <a:gd name="T40" fmla="*/ 2147483647 w 22"/>
                <a:gd name="T41" fmla="*/ 2147483647 h 43"/>
                <a:gd name="T42" fmla="*/ 2147483647 w 22"/>
                <a:gd name="T43" fmla="*/ 2147483647 h 43"/>
                <a:gd name="T44" fmla="*/ 2147483647 w 22"/>
                <a:gd name="T45" fmla="*/ 2147483647 h 43"/>
                <a:gd name="T46" fmla="*/ 2147483647 w 22"/>
                <a:gd name="T47" fmla="*/ 2147483647 h 43"/>
                <a:gd name="T48" fmla="*/ 2147483647 w 22"/>
                <a:gd name="T49" fmla="*/ 2147483647 h 43"/>
                <a:gd name="T50" fmla="*/ 2147483647 w 22"/>
                <a:gd name="T51" fmla="*/ 2147483647 h 43"/>
                <a:gd name="T52" fmla="*/ 2147483647 w 22"/>
                <a:gd name="T53" fmla="*/ 2147483647 h 43"/>
                <a:gd name="T54" fmla="*/ 2147483647 w 22"/>
                <a:gd name="T55" fmla="*/ 2147483647 h 43"/>
                <a:gd name="T56" fmla="*/ 2147483647 w 22"/>
                <a:gd name="T57" fmla="*/ 2147483647 h 43"/>
                <a:gd name="T58" fmla="*/ 2147483647 w 22"/>
                <a:gd name="T59" fmla="*/ 2147483647 h 43"/>
                <a:gd name="T60" fmla="*/ 2147483647 w 22"/>
                <a:gd name="T61" fmla="*/ 2147483647 h 43"/>
                <a:gd name="T62" fmla="*/ 2147483647 w 22"/>
                <a:gd name="T63" fmla="*/ 2147483647 h 43"/>
                <a:gd name="T64" fmla="*/ 2147483647 w 22"/>
                <a:gd name="T65" fmla="*/ 2147483647 h 43"/>
                <a:gd name="T66" fmla="*/ 2147483647 w 22"/>
                <a:gd name="T67" fmla="*/ 2147483647 h 43"/>
                <a:gd name="T68" fmla="*/ 0 w 22"/>
                <a:gd name="T69" fmla="*/ 2147483647 h 43"/>
                <a:gd name="T70" fmla="*/ 0 w 22"/>
                <a:gd name="T71" fmla="*/ 2147483647 h 43"/>
                <a:gd name="T72" fmla="*/ 0 w 22"/>
                <a:gd name="T73" fmla="*/ 2147483647 h 43"/>
                <a:gd name="T74" fmla="*/ 2147483647 w 22"/>
                <a:gd name="T75" fmla="*/ 2147483647 h 43"/>
                <a:gd name="T76" fmla="*/ 2147483647 w 22"/>
                <a:gd name="T77" fmla="*/ 2147483647 h 43"/>
                <a:gd name="T78" fmla="*/ 2147483647 w 22"/>
                <a:gd name="T79" fmla="*/ 2147483647 h 43"/>
                <a:gd name="T80" fmla="*/ 2147483647 w 22"/>
                <a:gd name="T81" fmla="*/ 2147483647 h 43"/>
                <a:gd name="T82" fmla="*/ 2147483647 w 22"/>
                <a:gd name="T83" fmla="*/ 0 h 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"/>
                <a:gd name="T127" fmla="*/ 0 h 43"/>
                <a:gd name="T128" fmla="*/ 22 w 22"/>
                <a:gd name="T129" fmla="*/ 43 h 4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" h="43">
                  <a:moveTo>
                    <a:pt x="13" y="0"/>
                  </a:moveTo>
                  <a:lnTo>
                    <a:pt x="17" y="1"/>
                  </a:lnTo>
                  <a:lnTo>
                    <a:pt x="18" y="1"/>
                  </a:lnTo>
                  <a:lnTo>
                    <a:pt x="19" y="2"/>
                  </a:lnTo>
                  <a:lnTo>
                    <a:pt x="20" y="6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22" y="27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2" y="37"/>
                  </a:lnTo>
                  <a:lnTo>
                    <a:pt x="20" y="38"/>
                  </a:lnTo>
                  <a:lnTo>
                    <a:pt x="17" y="38"/>
                  </a:lnTo>
                  <a:lnTo>
                    <a:pt x="16" y="39"/>
                  </a:lnTo>
                  <a:lnTo>
                    <a:pt x="15" y="41"/>
                  </a:lnTo>
                  <a:lnTo>
                    <a:pt x="12" y="42"/>
                  </a:lnTo>
                  <a:lnTo>
                    <a:pt x="10" y="43"/>
                  </a:lnTo>
                  <a:lnTo>
                    <a:pt x="9" y="42"/>
                  </a:lnTo>
                  <a:lnTo>
                    <a:pt x="6" y="38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5" y="32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7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1" name="Freeform 106"/>
            <p:cNvSpPr>
              <a:spLocks/>
            </p:cNvSpPr>
            <p:nvPr/>
          </p:nvSpPr>
          <p:spPr bwMode="auto">
            <a:xfrm>
              <a:off x="4540251" y="2387865"/>
              <a:ext cx="34925" cy="67468"/>
            </a:xfrm>
            <a:custGeom>
              <a:avLst/>
              <a:gdLst>
                <a:gd name="T0" fmla="*/ 2147483647 w 22"/>
                <a:gd name="T1" fmla="*/ 0 h 43"/>
                <a:gd name="T2" fmla="*/ 2147483647 w 22"/>
                <a:gd name="T3" fmla="*/ 2147483647 h 43"/>
                <a:gd name="T4" fmla="*/ 2147483647 w 22"/>
                <a:gd name="T5" fmla="*/ 2147483647 h 43"/>
                <a:gd name="T6" fmla="*/ 2147483647 w 22"/>
                <a:gd name="T7" fmla="*/ 2147483647 h 43"/>
                <a:gd name="T8" fmla="*/ 2147483647 w 22"/>
                <a:gd name="T9" fmla="*/ 2147483647 h 43"/>
                <a:gd name="T10" fmla="*/ 2147483647 w 22"/>
                <a:gd name="T11" fmla="*/ 2147483647 h 43"/>
                <a:gd name="T12" fmla="*/ 2147483647 w 22"/>
                <a:gd name="T13" fmla="*/ 2147483647 h 43"/>
                <a:gd name="T14" fmla="*/ 2147483647 w 22"/>
                <a:gd name="T15" fmla="*/ 2147483647 h 43"/>
                <a:gd name="T16" fmla="*/ 2147483647 w 22"/>
                <a:gd name="T17" fmla="*/ 2147483647 h 43"/>
                <a:gd name="T18" fmla="*/ 2147483647 w 22"/>
                <a:gd name="T19" fmla="*/ 2147483647 h 43"/>
                <a:gd name="T20" fmla="*/ 2147483647 w 22"/>
                <a:gd name="T21" fmla="*/ 2147483647 h 43"/>
                <a:gd name="T22" fmla="*/ 2147483647 w 22"/>
                <a:gd name="T23" fmla="*/ 2147483647 h 43"/>
                <a:gd name="T24" fmla="*/ 2147483647 w 22"/>
                <a:gd name="T25" fmla="*/ 2147483647 h 43"/>
                <a:gd name="T26" fmla="*/ 2147483647 w 22"/>
                <a:gd name="T27" fmla="*/ 2147483647 h 43"/>
                <a:gd name="T28" fmla="*/ 2147483647 w 22"/>
                <a:gd name="T29" fmla="*/ 2147483647 h 43"/>
                <a:gd name="T30" fmla="*/ 2147483647 w 22"/>
                <a:gd name="T31" fmla="*/ 2147483647 h 43"/>
                <a:gd name="T32" fmla="*/ 2147483647 w 22"/>
                <a:gd name="T33" fmla="*/ 2147483647 h 43"/>
                <a:gd name="T34" fmla="*/ 2147483647 w 22"/>
                <a:gd name="T35" fmla="*/ 2147483647 h 43"/>
                <a:gd name="T36" fmla="*/ 2147483647 w 22"/>
                <a:gd name="T37" fmla="*/ 2147483647 h 43"/>
                <a:gd name="T38" fmla="*/ 2147483647 w 22"/>
                <a:gd name="T39" fmla="*/ 2147483647 h 43"/>
                <a:gd name="T40" fmla="*/ 2147483647 w 22"/>
                <a:gd name="T41" fmla="*/ 2147483647 h 43"/>
                <a:gd name="T42" fmla="*/ 2147483647 w 22"/>
                <a:gd name="T43" fmla="*/ 2147483647 h 43"/>
                <a:gd name="T44" fmla="*/ 2147483647 w 22"/>
                <a:gd name="T45" fmla="*/ 2147483647 h 43"/>
                <a:gd name="T46" fmla="*/ 2147483647 w 22"/>
                <a:gd name="T47" fmla="*/ 2147483647 h 43"/>
                <a:gd name="T48" fmla="*/ 2147483647 w 22"/>
                <a:gd name="T49" fmla="*/ 2147483647 h 43"/>
                <a:gd name="T50" fmla="*/ 2147483647 w 22"/>
                <a:gd name="T51" fmla="*/ 2147483647 h 43"/>
                <a:gd name="T52" fmla="*/ 2147483647 w 22"/>
                <a:gd name="T53" fmla="*/ 2147483647 h 43"/>
                <a:gd name="T54" fmla="*/ 2147483647 w 22"/>
                <a:gd name="T55" fmla="*/ 2147483647 h 43"/>
                <a:gd name="T56" fmla="*/ 2147483647 w 22"/>
                <a:gd name="T57" fmla="*/ 2147483647 h 43"/>
                <a:gd name="T58" fmla="*/ 2147483647 w 22"/>
                <a:gd name="T59" fmla="*/ 2147483647 h 43"/>
                <a:gd name="T60" fmla="*/ 2147483647 w 22"/>
                <a:gd name="T61" fmla="*/ 2147483647 h 43"/>
                <a:gd name="T62" fmla="*/ 2147483647 w 22"/>
                <a:gd name="T63" fmla="*/ 2147483647 h 43"/>
                <a:gd name="T64" fmla="*/ 2147483647 w 22"/>
                <a:gd name="T65" fmla="*/ 2147483647 h 43"/>
                <a:gd name="T66" fmla="*/ 2147483647 w 22"/>
                <a:gd name="T67" fmla="*/ 2147483647 h 43"/>
                <a:gd name="T68" fmla="*/ 0 w 22"/>
                <a:gd name="T69" fmla="*/ 2147483647 h 43"/>
                <a:gd name="T70" fmla="*/ 0 w 22"/>
                <a:gd name="T71" fmla="*/ 2147483647 h 43"/>
                <a:gd name="T72" fmla="*/ 0 w 22"/>
                <a:gd name="T73" fmla="*/ 2147483647 h 43"/>
                <a:gd name="T74" fmla="*/ 2147483647 w 22"/>
                <a:gd name="T75" fmla="*/ 2147483647 h 43"/>
                <a:gd name="T76" fmla="*/ 2147483647 w 22"/>
                <a:gd name="T77" fmla="*/ 2147483647 h 43"/>
                <a:gd name="T78" fmla="*/ 2147483647 w 22"/>
                <a:gd name="T79" fmla="*/ 2147483647 h 43"/>
                <a:gd name="T80" fmla="*/ 2147483647 w 22"/>
                <a:gd name="T81" fmla="*/ 2147483647 h 43"/>
                <a:gd name="T82" fmla="*/ 2147483647 w 22"/>
                <a:gd name="T83" fmla="*/ 0 h 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"/>
                <a:gd name="T127" fmla="*/ 0 h 43"/>
                <a:gd name="T128" fmla="*/ 22 w 22"/>
                <a:gd name="T129" fmla="*/ 43 h 4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" h="43">
                  <a:moveTo>
                    <a:pt x="13" y="0"/>
                  </a:moveTo>
                  <a:lnTo>
                    <a:pt x="17" y="1"/>
                  </a:lnTo>
                  <a:lnTo>
                    <a:pt x="18" y="1"/>
                  </a:lnTo>
                  <a:lnTo>
                    <a:pt x="19" y="2"/>
                  </a:lnTo>
                  <a:lnTo>
                    <a:pt x="20" y="6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22" y="27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2" y="37"/>
                  </a:lnTo>
                  <a:lnTo>
                    <a:pt x="20" y="38"/>
                  </a:lnTo>
                  <a:lnTo>
                    <a:pt x="17" y="38"/>
                  </a:lnTo>
                  <a:lnTo>
                    <a:pt x="16" y="39"/>
                  </a:lnTo>
                  <a:lnTo>
                    <a:pt x="15" y="41"/>
                  </a:lnTo>
                  <a:lnTo>
                    <a:pt x="12" y="42"/>
                  </a:lnTo>
                  <a:lnTo>
                    <a:pt x="10" y="43"/>
                  </a:lnTo>
                  <a:lnTo>
                    <a:pt x="9" y="42"/>
                  </a:lnTo>
                  <a:lnTo>
                    <a:pt x="6" y="38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5" y="32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7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3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2" name="Freeform 117"/>
            <p:cNvSpPr>
              <a:spLocks/>
            </p:cNvSpPr>
            <p:nvPr/>
          </p:nvSpPr>
          <p:spPr bwMode="auto">
            <a:xfrm>
              <a:off x="4913313" y="2549261"/>
              <a:ext cx="68262" cy="22489"/>
            </a:xfrm>
            <a:custGeom>
              <a:avLst/>
              <a:gdLst>
                <a:gd name="T0" fmla="*/ 2147483647 w 43"/>
                <a:gd name="T1" fmla="*/ 2147483647 h 14"/>
                <a:gd name="T2" fmla="*/ 2147483647 w 43"/>
                <a:gd name="T3" fmla="*/ 2147483647 h 14"/>
                <a:gd name="T4" fmla="*/ 2147483647 w 43"/>
                <a:gd name="T5" fmla="*/ 2147483647 h 14"/>
                <a:gd name="T6" fmla="*/ 2147483647 w 43"/>
                <a:gd name="T7" fmla="*/ 2147483647 h 14"/>
                <a:gd name="T8" fmla="*/ 2147483647 w 43"/>
                <a:gd name="T9" fmla="*/ 2147483647 h 14"/>
                <a:gd name="T10" fmla="*/ 2147483647 w 43"/>
                <a:gd name="T11" fmla="*/ 2147483647 h 14"/>
                <a:gd name="T12" fmla="*/ 2147483647 w 43"/>
                <a:gd name="T13" fmla="*/ 2147483647 h 14"/>
                <a:gd name="T14" fmla="*/ 2147483647 w 43"/>
                <a:gd name="T15" fmla="*/ 2147483647 h 14"/>
                <a:gd name="T16" fmla="*/ 2147483647 w 43"/>
                <a:gd name="T17" fmla="*/ 2147483647 h 14"/>
                <a:gd name="T18" fmla="*/ 2147483647 w 43"/>
                <a:gd name="T19" fmla="*/ 0 h 14"/>
                <a:gd name="T20" fmla="*/ 2147483647 w 43"/>
                <a:gd name="T21" fmla="*/ 2147483647 h 14"/>
                <a:gd name="T22" fmla="*/ 0 w 43"/>
                <a:gd name="T23" fmla="*/ 2147483647 h 14"/>
                <a:gd name="T24" fmla="*/ 0 w 43"/>
                <a:gd name="T25" fmla="*/ 2147483647 h 14"/>
                <a:gd name="T26" fmla="*/ 2147483647 w 43"/>
                <a:gd name="T27" fmla="*/ 2147483647 h 14"/>
                <a:gd name="T28" fmla="*/ 2147483647 w 43"/>
                <a:gd name="T29" fmla="*/ 2147483647 h 14"/>
                <a:gd name="T30" fmla="*/ 2147483647 w 43"/>
                <a:gd name="T31" fmla="*/ 2147483647 h 14"/>
                <a:gd name="T32" fmla="*/ 2147483647 w 43"/>
                <a:gd name="T33" fmla="*/ 2147483647 h 14"/>
                <a:gd name="T34" fmla="*/ 2147483647 w 43"/>
                <a:gd name="T35" fmla="*/ 2147483647 h 14"/>
                <a:gd name="T36" fmla="*/ 2147483647 w 43"/>
                <a:gd name="T37" fmla="*/ 2147483647 h 14"/>
                <a:gd name="T38" fmla="*/ 2147483647 w 43"/>
                <a:gd name="T39" fmla="*/ 2147483647 h 14"/>
                <a:gd name="T40" fmla="*/ 2147483647 w 43"/>
                <a:gd name="T41" fmla="*/ 2147483647 h 14"/>
                <a:gd name="T42" fmla="*/ 2147483647 w 43"/>
                <a:gd name="T43" fmla="*/ 2147483647 h 14"/>
                <a:gd name="T44" fmla="*/ 2147483647 w 43"/>
                <a:gd name="T45" fmla="*/ 2147483647 h 14"/>
                <a:gd name="T46" fmla="*/ 2147483647 w 43"/>
                <a:gd name="T47" fmla="*/ 2147483647 h 14"/>
                <a:gd name="T48" fmla="*/ 2147483647 w 43"/>
                <a:gd name="T49" fmla="*/ 2147483647 h 14"/>
                <a:gd name="T50" fmla="*/ 2147483647 w 43"/>
                <a:gd name="T51" fmla="*/ 2147483647 h 14"/>
                <a:gd name="T52" fmla="*/ 2147483647 w 43"/>
                <a:gd name="T53" fmla="*/ 2147483647 h 14"/>
                <a:gd name="T54" fmla="*/ 2147483647 w 43"/>
                <a:gd name="T55" fmla="*/ 2147483647 h 14"/>
                <a:gd name="T56" fmla="*/ 2147483647 w 43"/>
                <a:gd name="T57" fmla="*/ 2147483647 h 14"/>
                <a:gd name="T58" fmla="*/ 2147483647 w 43"/>
                <a:gd name="T59" fmla="*/ 2147483647 h 14"/>
                <a:gd name="T60" fmla="*/ 2147483647 w 43"/>
                <a:gd name="T61" fmla="*/ 2147483647 h 14"/>
                <a:gd name="T62" fmla="*/ 2147483647 w 43"/>
                <a:gd name="T63" fmla="*/ 2147483647 h 14"/>
                <a:gd name="T64" fmla="*/ 2147483647 w 43"/>
                <a:gd name="T65" fmla="*/ 2147483647 h 14"/>
                <a:gd name="T66" fmla="*/ 2147483647 w 43"/>
                <a:gd name="T67" fmla="*/ 2147483647 h 14"/>
                <a:gd name="T68" fmla="*/ 2147483647 w 43"/>
                <a:gd name="T69" fmla="*/ 2147483647 h 14"/>
                <a:gd name="T70" fmla="*/ 2147483647 w 43"/>
                <a:gd name="T71" fmla="*/ 2147483647 h 14"/>
                <a:gd name="T72" fmla="*/ 2147483647 w 43"/>
                <a:gd name="T73" fmla="*/ 2147483647 h 14"/>
                <a:gd name="T74" fmla="*/ 2147483647 w 43"/>
                <a:gd name="T75" fmla="*/ 2147483647 h 14"/>
                <a:gd name="T76" fmla="*/ 2147483647 w 43"/>
                <a:gd name="T77" fmla="*/ 2147483647 h 1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3"/>
                <a:gd name="T118" fmla="*/ 0 h 14"/>
                <a:gd name="T119" fmla="*/ 43 w 43"/>
                <a:gd name="T120" fmla="*/ 14 h 1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3" h="14">
                  <a:moveTo>
                    <a:pt x="23" y="5"/>
                  </a:moveTo>
                  <a:lnTo>
                    <a:pt x="20" y="5"/>
                  </a:lnTo>
                  <a:lnTo>
                    <a:pt x="13" y="6"/>
                  </a:lnTo>
                  <a:lnTo>
                    <a:pt x="10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1"/>
                  </a:lnTo>
                  <a:lnTo>
                    <a:pt x="7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10" y="8"/>
                  </a:lnTo>
                  <a:lnTo>
                    <a:pt x="15" y="9"/>
                  </a:lnTo>
                  <a:lnTo>
                    <a:pt x="16" y="10"/>
                  </a:lnTo>
                  <a:lnTo>
                    <a:pt x="18" y="11"/>
                  </a:lnTo>
                  <a:lnTo>
                    <a:pt x="20" y="14"/>
                  </a:lnTo>
                  <a:lnTo>
                    <a:pt x="25" y="14"/>
                  </a:lnTo>
                  <a:lnTo>
                    <a:pt x="27" y="13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35" y="13"/>
                  </a:lnTo>
                  <a:lnTo>
                    <a:pt x="37" y="11"/>
                  </a:lnTo>
                  <a:lnTo>
                    <a:pt x="40" y="13"/>
                  </a:lnTo>
                  <a:lnTo>
                    <a:pt x="43" y="8"/>
                  </a:lnTo>
                  <a:lnTo>
                    <a:pt x="41" y="7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4" y="8"/>
                  </a:lnTo>
                  <a:lnTo>
                    <a:pt x="33" y="6"/>
                  </a:lnTo>
                  <a:lnTo>
                    <a:pt x="29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3" name="Freeform 118"/>
            <p:cNvSpPr>
              <a:spLocks/>
            </p:cNvSpPr>
            <p:nvPr/>
          </p:nvSpPr>
          <p:spPr bwMode="auto">
            <a:xfrm>
              <a:off x="4913313" y="2549261"/>
              <a:ext cx="68262" cy="22489"/>
            </a:xfrm>
            <a:custGeom>
              <a:avLst/>
              <a:gdLst>
                <a:gd name="T0" fmla="*/ 2147483647 w 43"/>
                <a:gd name="T1" fmla="*/ 2147483647 h 14"/>
                <a:gd name="T2" fmla="*/ 2147483647 w 43"/>
                <a:gd name="T3" fmla="*/ 2147483647 h 14"/>
                <a:gd name="T4" fmla="*/ 2147483647 w 43"/>
                <a:gd name="T5" fmla="*/ 2147483647 h 14"/>
                <a:gd name="T6" fmla="*/ 2147483647 w 43"/>
                <a:gd name="T7" fmla="*/ 2147483647 h 14"/>
                <a:gd name="T8" fmla="*/ 2147483647 w 43"/>
                <a:gd name="T9" fmla="*/ 2147483647 h 14"/>
                <a:gd name="T10" fmla="*/ 2147483647 w 43"/>
                <a:gd name="T11" fmla="*/ 2147483647 h 14"/>
                <a:gd name="T12" fmla="*/ 2147483647 w 43"/>
                <a:gd name="T13" fmla="*/ 2147483647 h 14"/>
                <a:gd name="T14" fmla="*/ 2147483647 w 43"/>
                <a:gd name="T15" fmla="*/ 2147483647 h 14"/>
                <a:gd name="T16" fmla="*/ 2147483647 w 43"/>
                <a:gd name="T17" fmla="*/ 2147483647 h 14"/>
                <a:gd name="T18" fmla="*/ 2147483647 w 43"/>
                <a:gd name="T19" fmla="*/ 0 h 14"/>
                <a:gd name="T20" fmla="*/ 2147483647 w 43"/>
                <a:gd name="T21" fmla="*/ 2147483647 h 14"/>
                <a:gd name="T22" fmla="*/ 0 w 43"/>
                <a:gd name="T23" fmla="*/ 2147483647 h 14"/>
                <a:gd name="T24" fmla="*/ 0 w 43"/>
                <a:gd name="T25" fmla="*/ 2147483647 h 14"/>
                <a:gd name="T26" fmla="*/ 2147483647 w 43"/>
                <a:gd name="T27" fmla="*/ 2147483647 h 14"/>
                <a:gd name="T28" fmla="*/ 2147483647 w 43"/>
                <a:gd name="T29" fmla="*/ 2147483647 h 14"/>
                <a:gd name="T30" fmla="*/ 2147483647 w 43"/>
                <a:gd name="T31" fmla="*/ 2147483647 h 14"/>
                <a:gd name="T32" fmla="*/ 2147483647 w 43"/>
                <a:gd name="T33" fmla="*/ 2147483647 h 14"/>
                <a:gd name="T34" fmla="*/ 2147483647 w 43"/>
                <a:gd name="T35" fmla="*/ 2147483647 h 14"/>
                <a:gd name="T36" fmla="*/ 2147483647 w 43"/>
                <a:gd name="T37" fmla="*/ 2147483647 h 14"/>
                <a:gd name="T38" fmla="*/ 2147483647 w 43"/>
                <a:gd name="T39" fmla="*/ 2147483647 h 14"/>
                <a:gd name="T40" fmla="*/ 2147483647 w 43"/>
                <a:gd name="T41" fmla="*/ 2147483647 h 14"/>
                <a:gd name="T42" fmla="*/ 2147483647 w 43"/>
                <a:gd name="T43" fmla="*/ 2147483647 h 14"/>
                <a:gd name="T44" fmla="*/ 2147483647 w 43"/>
                <a:gd name="T45" fmla="*/ 2147483647 h 14"/>
                <a:gd name="T46" fmla="*/ 2147483647 w 43"/>
                <a:gd name="T47" fmla="*/ 2147483647 h 14"/>
                <a:gd name="T48" fmla="*/ 2147483647 w 43"/>
                <a:gd name="T49" fmla="*/ 2147483647 h 14"/>
                <a:gd name="T50" fmla="*/ 2147483647 w 43"/>
                <a:gd name="T51" fmla="*/ 2147483647 h 14"/>
                <a:gd name="T52" fmla="*/ 2147483647 w 43"/>
                <a:gd name="T53" fmla="*/ 2147483647 h 14"/>
                <a:gd name="T54" fmla="*/ 2147483647 w 43"/>
                <a:gd name="T55" fmla="*/ 2147483647 h 14"/>
                <a:gd name="T56" fmla="*/ 2147483647 w 43"/>
                <a:gd name="T57" fmla="*/ 2147483647 h 14"/>
                <a:gd name="T58" fmla="*/ 2147483647 w 43"/>
                <a:gd name="T59" fmla="*/ 2147483647 h 14"/>
                <a:gd name="T60" fmla="*/ 2147483647 w 43"/>
                <a:gd name="T61" fmla="*/ 2147483647 h 14"/>
                <a:gd name="T62" fmla="*/ 2147483647 w 43"/>
                <a:gd name="T63" fmla="*/ 2147483647 h 14"/>
                <a:gd name="T64" fmla="*/ 2147483647 w 43"/>
                <a:gd name="T65" fmla="*/ 2147483647 h 14"/>
                <a:gd name="T66" fmla="*/ 2147483647 w 43"/>
                <a:gd name="T67" fmla="*/ 2147483647 h 14"/>
                <a:gd name="T68" fmla="*/ 2147483647 w 43"/>
                <a:gd name="T69" fmla="*/ 2147483647 h 14"/>
                <a:gd name="T70" fmla="*/ 2147483647 w 43"/>
                <a:gd name="T71" fmla="*/ 2147483647 h 14"/>
                <a:gd name="T72" fmla="*/ 2147483647 w 43"/>
                <a:gd name="T73" fmla="*/ 2147483647 h 14"/>
                <a:gd name="T74" fmla="*/ 2147483647 w 43"/>
                <a:gd name="T75" fmla="*/ 2147483647 h 14"/>
                <a:gd name="T76" fmla="*/ 2147483647 w 43"/>
                <a:gd name="T77" fmla="*/ 2147483647 h 1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3"/>
                <a:gd name="T118" fmla="*/ 0 h 14"/>
                <a:gd name="T119" fmla="*/ 43 w 43"/>
                <a:gd name="T120" fmla="*/ 14 h 1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3" h="14">
                  <a:moveTo>
                    <a:pt x="23" y="5"/>
                  </a:moveTo>
                  <a:lnTo>
                    <a:pt x="20" y="5"/>
                  </a:lnTo>
                  <a:lnTo>
                    <a:pt x="13" y="6"/>
                  </a:lnTo>
                  <a:lnTo>
                    <a:pt x="10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1"/>
                  </a:lnTo>
                  <a:lnTo>
                    <a:pt x="7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10" y="8"/>
                  </a:lnTo>
                  <a:lnTo>
                    <a:pt x="15" y="9"/>
                  </a:lnTo>
                  <a:lnTo>
                    <a:pt x="16" y="10"/>
                  </a:lnTo>
                  <a:lnTo>
                    <a:pt x="18" y="11"/>
                  </a:lnTo>
                  <a:lnTo>
                    <a:pt x="20" y="14"/>
                  </a:lnTo>
                  <a:lnTo>
                    <a:pt x="25" y="14"/>
                  </a:lnTo>
                  <a:lnTo>
                    <a:pt x="27" y="13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35" y="13"/>
                  </a:lnTo>
                  <a:lnTo>
                    <a:pt x="37" y="11"/>
                  </a:lnTo>
                  <a:lnTo>
                    <a:pt x="40" y="13"/>
                  </a:lnTo>
                  <a:lnTo>
                    <a:pt x="43" y="8"/>
                  </a:lnTo>
                  <a:lnTo>
                    <a:pt x="41" y="7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4" y="8"/>
                  </a:lnTo>
                  <a:lnTo>
                    <a:pt x="33" y="6"/>
                  </a:lnTo>
                  <a:lnTo>
                    <a:pt x="29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5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8" name="Freeform 123"/>
            <p:cNvSpPr>
              <a:spLocks/>
            </p:cNvSpPr>
            <p:nvPr/>
          </p:nvSpPr>
          <p:spPr bwMode="auto">
            <a:xfrm>
              <a:off x="4849813" y="2471209"/>
              <a:ext cx="57150" cy="55563"/>
            </a:xfrm>
            <a:custGeom>
              <a:avLst/>
              <a:gdLst>
                <a:gd name="T0" fmla="*/ 2147483647 w 36"/>
                <a:gd name="T1" fmla="*/ 0 h 35"/>
                <a:gd name="T2" fmla="*/ 2147483647 w 36"/>
                <a:gd name="T3" fmla="*/ 2147483647 h 35"/>
                <a:gd name="T4" fmla="*/ 2147483647 w 36"/>
                <a:gd name="T5" fmla="*/ 2147483647 h 35"/>
                <a:gd name="T6" fmla="*/ 2147483647 w 36"/>
                <a:gd name="T7" fmla="*/ 2147483647 h 35"/>
                <a:gd name="T8" fmla="*/ 0 w 36"/>
                <a:gd name="T9" fmla="*/ 2147483647 h 35"/>
                <a:gd name="T10" fmla="*/ 0 w 36"/>
                <a:gd name="T11" fmla="*/ 2147483647 h 35"/>
                <a:gd name="T12" fmla="*/ 2147483647 w 36"/>
                <a:gd name="T13" fmla="*/ 2147483647 h 35"/>
                <a:gd name="T14" fmla="*/ 2147483647 w 36"/>
                <a:gd name="T15" fmla="*/ 2147483647 h 35"/>
                <a:gd name="T16" fmla="*/ 2147483647 w 36"/>
                <a:gd name="T17" fmla="*/ 2147483647 h 35"/>
                <a:gd name="T18" fmla="*/ 2147483647 w 36"/>
                <a:gd name="T19" fmla="*/ 2147483647 h 35"/>
                <a:gd name="T20" fmla="*/ 2147483647 w 36"/>
                <a:gd name="T21" fmla="*/ 2147483647 h 35"/>
                <a:gd name="T22" fmla="*/ 2147483647 w 36"/>
                <a:gd name="T23" fmla="*/ 2147483647 h 35"/>
                <a:gd name="T24" fmla="*/ 2147483647 w 36"/>
                <a:gd name="T25" fmla="*/ 2147483647 h 35"/>
                <a:gd name="T26" fmla="*/ 2147483647 w 36"/>
                <a:gd name="T27" fmla="*/ 2147483647 h 35"/>
                <a:gd name="T28" fmla="*/ 2147483647 w 36"/>
                <a:gd name="T29" fmla="*/ 2147483647 h 35"/>
                <a:gd name="T30" fmla="*/ 2147483647 w 36"/>
                <a:gd name="T31" fmla="*/ 2147483647 h 35"/>
                <a:gd name="T32" fmla="*/ 2147483647 w 36"/>
                <a:gd name="T33" fmla="*/ 2147483647 h 35"/>
                <a:gd name="T34" fmla="*/ 2147483647 w 36"/>
                <a:gd name="T35" fmla="*/ 2147483647 h 35"/>
                <a:gd name="T36" fmla="*/ 2147483647 w 36"/>
                <a:gd name="T37" fmla="*/ 2147483647 h 35"/>
                <a:gd name="T38" fmla="*/ 2147483647 w 36"/>
                <a:gd name="T39" fmla="*/ 2147483647 h 35"/>
                <a:gd name="T40" fmla="*/ 2147483647 w 36"/>
                <a:gd name="T41" fmla="*/ 2147483647 h 35"/>
                <a:gd name="T42" fmla="*/ 2147483647 w 36"/>
                <a:gd name="T43" fmla="*/ 2147483647 h 35"/>
                <a:gd name="T44" fmla="*/ 2147483647 w 36"/>
                <a:gd name="T45" fmla="*/ 2147483647 h 35"/>
                <a:gd name="T46" fmla="*/ 2147483647 w 36"/>
                <a:gd name="T47" fmla="*/ 2147483647 h 35"/>
                <a:gd name="T48" fmla="*/ 2147483647 w 36"/>
                <a:gd name="T49" fmla="*/ 2147483647 h 35"/>
                <a:gd name="T50" fmla="*/ 2147483647 w 36"/>
                <a:gd name="T51" fmla="*/ 2147483647 h 35"/>
                <a:gd name="T52" fmla="*/ 2147483647 w 36"/>
                <a:gd name="T53" fmla="*/ 2147483647 h 35"/>
                <a:gd name="T54" fmla="*/ 2147483647 w 36"/>
                <a:gd name="T55" fmla="*/ 2147483647 h 35"/>
                <a:gd name="T56" fmla="*/ 2147483647 w 36"/>
                <a:gd name="T57" fmla="*/ 2147483647 h 35"/>
                <a:gd name="T58" fmla="*/ 2147483647 w 36"/>
                <a:gd name="T59" fmla="*/ 2147483647 h 35"/>
                <a:gd name="T60" fmla="*/ 2147483647 w 36"/>
                <a:gd name="T61" fmla="*/ 2147483647 h 35"/>
                <a:gd name="T62" fmla="*/ 2147483647 w 36"/>
                <a:gd name="T63" fmla="*/ 2147483647 h 35"/>
                <a:gd name="T64" fmla="*/ 2147483647 w 36"/>
                <a:gd name="T65" fmla="*/ 2147483647 h 35"/>
                <a:gd name="T66" fmla="*/ 2147483647 w 36"/>
                <a:gd name="T67" fmla="*/ 2147483647 h 35"/>
                <a:gd name="T68" fmla="*/ 2147483647 w 36"/>
                <a:gd name="T69" fmla="*/ 2147483647 h 35"/>
                <a:gd name="T70" fmla="*/ 2147483647 w 36"/>
                <a:gd name="T71" fmla="*/ 2147483647 h 35"/>
                <a:gd name="T72" fmla="*/ 2147483647 w 36"/>
                <a:gd name="T73" fmla="*/ 2147483647 h 35"/>
                <a:gd name="T74" fmla="*/ 2147483647 w 36"/>
                <a:gd name="T75" fmla="*/ 2147483647 h 35"/>
                <a:gd name="T76" fmla="*/ 2147483647 w 36"/>
                <a:gd name="T77" fmla="*/ 2147483647 h 35"/>
                <a:gd name="T78" fmla="*/ 2147483647 w 36"/>
                <a:gd name="T79" fmla="*/ 2147483647 h 35"/>
                <a:gd name="T80" fmla="*/ 2147483647 w 36"/>
                <a:gd name="T81" fmla="*/ 2147483647 h 35"/>
                <a:gd name="T82" fmla="*/ 2147483647 w 36"/>
                <a:gd name="T83" fmla="*/ 2147483647 h 35"/>
                <a:gd name="T84" fmla="*/ 2147483647 w 36"/>
                <a:gd name="T85" fmla="*/ 0 h 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"/>
                <a:gd name="T130" fmla="*/ 0 h 35"/>
                <a:gd name="T131" fmla="*/ 36 w 36"/>
                <a:gd name="T132" fmla="*/ 35 h 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" h="35">
                  <a:moveTo>
                    <a:pt x="13" y="0"/>
                  </a:moveTo>
                  <a:lnTo>
                    <a:pt x="9" y="2"/>
                  </a:lnTo>
                  <a:lnTo>
                    <a:pt x="6" y="4"/>
                  </a:lnTo>
                  <a:lnTo>
                    <a:pt x="4" y="3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4"/>
                  </a:lnTo>
                  <a:lnTo>
                    <a:pt x="7" y="16"/>
                  </a:lnTo>
                  <a:lnTo>
                    <a:pt x="9" y="19"/>
                  </a:lnTo>
                  <a:lnTo>
                    <a:pt x="8" y="24"/>
                  </a:lnTo>
                  <a:lnTo>
                    <a:pt x="9" y="27"/>
                  </a:lnTo>
                  <a:lnTo>
                    <a:pt x="10" y="28"/>
                  </a:lnTo>
                  <a:lnTo>
                    <a:pt x="13" y="29"/>
                  </a:lnTo>
                  <a:lnTo>
                    <a:pt x="13" y="26"/>
                  </a:lnTo>
                  <a:lnTo>
                    <a:pt x="15" y="24"/>
                  </a:lnTo>
                  <a:lnTo>
                    <a:pt x="16" y="26"/>
                  </a:lnTo>
                  <a:lnTo>
                    <a:pt x="18" y="28"/>
                  </a:lnTo>
                  <a:lnTo>
                    <a:pt x="20" y="33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3" y="30"/>
                  </a:lnTo>
                  <a:lnTo>
                    <a:pt x="25" y="29"/>
                  </a:lnTo>
                  <a:lnTo>
                    <a:pt x="27" y="32"/>
                  </a:lnTo>
                  <a:lnTo>
                    <a:pt x="29" y="34"/>
                  </a:lnTo>
                  <a:lnTo>
                    <a:pt x="32" y="35"/>
                  </a:lnTo>
                  <a:lnTo>
                    <a:pt x="30" y="29"/>
                  </a:lnTo>
                  <a:lnTo>
                    <a:pt x="28" y="22"/>
                  </a:lnTo>
                  <a:lnTo>
                    <a:pt x="26" y="18"/>
                  </a:lnTo>
                  <a:lnTo>
                    <a:pt x="25" y="15"/>
                  </a:lnTo>
                  <a:lnTo>
                    <a:pt x="30" y="18"/>
                  </a:lnTo>
                  <a:lnTo>
                    <a:pt x="30" y="19"/>
                  </a:lnTo>
                  <a:lnTo>
                    <a:pt x="32" y="19"/>
                  </a:lnTo>
                  <a:lnTo>
                    <a:pt x="34" y="18"/>
                  </a:lnTo>
                  <a:lnTo>
                    <a:pt x="36" y="17"/>
                  </a:lnTo>
                  <a:lnTo>
                    <a:pt x="35" y="16"/>
                  </a:lnTo>
                  <a:lnTo>
                    <a:pt x="32" y="14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27" y="6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9" name="Freeform 124"/>
            <p:cNvSpPr>
              <a:spLocks/>
            </p:cNvSpPr>
            <p:nvPr/>
          </p:nvSpPr>
          <p:spPr bwMode="auto">
            <a:xfrm>
              <a:off x="4849813" y="2471209"/>
              <a:ext cx="57150" cy="55563"/>
            </a:xfrm>
            <a:custGeom>
              <a:avLst/>
              <a:gdLst>
                <a:gd name="T0" fmla="*/ 2147483647 w 36"/>
                <a:gd name="T1" fmla="*/ 0 h 35"/>
                <a:gd name="T2" fmla="*/ 2147483647 w 36"/>
                <a:gd name="T3" fmla="*/ 2147483647 h 35"/>
                <a:gd name="T4" fmla="*/ 2147483647 w 36"/>
                <a:gd name="T5" fmla="*/ 2147483647 h 35"/>
                <a:gd name="T6" fmla="*/ 2147483647 w 36"/>
                <a:gd name="T7" fmla="*/ 2147483647 h 35"/>
                <a:gd name="T8" fmla="*/ 0 w 36"/>
                <a:gd name="T9" fmla="*/ 2147483647 h 35"/>
                <a:gd name="T10" fmla="*/ 0 w 36"/>
                <a:gd name="T11" fmla="*/ 2147483647 h 35"/>
                <a:gd name="T12" fmla="*/ 2147483647 w 36"/>
                <a:gd name="T13" fmla="*/ 2147483647 h 35"/>
                <a:gd name="T14" fmla="*/ 2147483647 w 36"/>
                <a:gd name="T15" fmla="*/ 2147483647 h 35"/>
                <a:gd name="T16" fmla="*/ 2147483647 w 36"/>
                <a:gd name="T17" fmla="*/ 2147483647 h 35"/>
                <a:gd name="T18" fmla="*/ 2147483647 w 36"/>
                <a:gd name="T19" fmla="*/ 2147483647 h 35"/>
                <a:gd name="T20" fmla="*/ 2147483647 w 36"/>
                <a:gd name="T21" fmla="*/ 2147483647 h 35"/>
                <a:gd name="T22" fmla="*/ 2147483647 w 36"/>
                <a:gd name="T23" fmla="*/ 2147483647 h 35"/>
                <a:gd name="T24" fmla="*/ 2147483647 w 36"/>
                <a:gd name="T25" fmla="*/ 2147483647 h 35"/>
                <a:gd name="T26" fmla="*/ 2147483647 w 36"/>
                <a:gd name="T27" fmla="*/ 2147483647 h 35"/>
                <a:gd name="T28" fmla="*/ 2147483647 w 36"/>
                <a:gd name="T29" fmla="*/ 2147483647 h 35"/>
                <a:gd name="T30" fmla="*/ 2147483647 w 36"/>
                <a:gd name="T31" fmla="*/ 2147483647 h 35"/>
                <a:gd name="T32" fmla="*/ 2147483647 w 36"/>
                <a:gd name="T33" fmla="*/ 2147483647 h 35"/>
                <a:gd name="T34" fmla="*/ 2147483647 w 36"/>
                <a:gd name="T35" fmla="*/ 2147483647 h 35"/>
                <a:gd name="T36" fmla="*/ 2147483647 w 36"/>
                <a:gd name="T37" fmla="*/ 2147483647 h 35"/>
                <a:gd name="T38" fmla="*/ 2147483647 w 36"/>
                <a:gd name="T39" fmla="*/ 2147483647 h 35"/>
                <a:gd name="T40" fmla="*/ 2147483647 w 36"/>
                <a:gd name="T41" fmla="*/ 2147483647 h 35"/>
                <a:gd name="T42" fmla="*/ 2147483647 w 36"/>
                <a:gd name="T43" fmla="*/ 2147483647 h 35"/>
                <a:gd name="T44" fmla="*/ 2147483647 w 36"/>
                <a:gd name="T45" fmla="*/ 2147483647 h 35"/>
                <a:gd name="T46" fmla="*/ 2147483647 w 36"/>
                <a:gd name="T47" fmla="*/ 2147483647 h 35"/>
                <a:gd name="T48" fmla="*/ 2147483647 w 36"/>
                <a:gd name="T49" fmla="*/ 2147483647 h 35"/>
                <a:gd name="T50" fmla="*/ 2147483647 w 36"/>
                <a:gd name="T51" fmla="*/ 2147483647 h 35"/>
                <a:gd name="T52" fmla="*/ 2147483647 w 36"/>
                <a:gd name="T53" fmla="*/ 2147483647 h 35"/>
                <a:gd name="T54" fmla="*/ 2147483647 w 36"/>
                <a:gd name="T55" fmla="*/ 2147483647 h 35"/>
                <a:gd name="T56" fmla="*/ 2147483647 w 36"/>
                <a:gd name="T57" fmla="*/ 2147483647 h 35"/>
                <a:gd name="T58" fmla="*/ 2147483647 w 36"/>
                <a:gd name="T59" fmla="*/ 2147483647 h 35"/>
                <a:gd name="T60" fmla="*/ 2147483647 w 36"/>
                <a:gd name="T61" fmla="*/ 2147483647 h 35"/>
                <a:gd name="T62" fmla="*/ 2147483647 w 36"/>
                <a:gd name="T63" fmla="*/ 2147483647 h 35"/>
                <a:gd name="T64" fmla="*/ 2147483647 w 36"/>
                <a:gd name="T65" fmla="*/ 2147483647 h 35"/>
                <a:gd name="T66" fmla="*/ 2147483647 w 36"/>
                <a:gd name="T67" fmla="*/ 2147483647 h 35"/>
                <a:gd name="T68" fmla="*/ 2147483647 w 36"/>
                <a:gd name="T69" fmla="*/ 2147483647 h 35"/>
                <a:gd name="T70" fmla="*/ 2147483647 w 36"/>
                <a:gd name="T71" fmla="*/ 2147483647 h 35"/>
                <a:gd name="T72" fmla="*/ 2147483647 w 36"/>
                <a:gd name="T73" fmla="*/ 2147483647 h 35"/>
                <a:gd name="T74" fmla="*/ 2147483647 w 36"/>
                <a:gd name="T75" fmla="*/ 2147483647 h 35"/>
                <a:gd name="T76" fmla="*/ 2147483647 w 36"/>
                <a:gd name="T77" fmla="*/ 2147483647 h 35"/>
                <a:gd name="T78" fmla="*/ 2147483647 w 36"/>
                <a:gd name="T79" fmla="*/ 2147483647 h 35"/>
                <a:gd name="T80" fmla="*/ 2147483647 w 36"/>
                <a:gd name="T81" fmla="*/ 2147483647 h 35"/>
                <a:gd name="T82" fmla="*/ 2147483647 w 36"/>
                <a:gd name="T83" fmla="*/ 2147483647 h 35"/>
                <a:gd name="T84" fmla="*/ 2147483647 w 36"/>
                <a:gd name="T85" fmla="*/ 0 h 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"/>
                <a:gd name="T130" fmla="*/ 0 h 35"/>
                <a:gd name="T131" fmla="*/ 36 w 36"/>
                <a:gd name="T132" fmla="*/ 35 h 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" h="35">
                  <a:moveTo>
                    <a:pt x="13" y="0"/>
                  </a:moveTo>
                  <a:lnTo>
                    <a:pt x="9" y="2"/>
                  </a:lnTo>
                  <a:lnTo>
                    <a:pt x="6" y="4"/>
                  </a:lnTo>
                  <a:lnTo>
                    <a:pt x="4" y="3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4"/>
                  </a:lnTo>
                  <a:lnTo>
                    <a:pt x="7" y="16"/>
                  </a:lnTo>
                  <a:lnTo>
                    <a:pt x="9" y="19"/>
                  </a:lnTo>
                  <a:lnTo>
                    <a:pt x="8" y="24"/>
                  </a:lnTo>
                  <a:lnTo>
                    <a:pt x="9" y="27"/>
                  </a:lnTo>
                  <a:lnTo>
                    <a:pt x="10" y="28"/>
                  </a:lnTo>
                  <a:lnTo>
                    <a:pt x="13" y="29"/>
                  </a:lnTo>
                  <a:lnTo>
                    <a:pt x="13" y="26"/>
                  </a:lnTo>
                  <a:lnTo>
                    <a:pt x="15" y="24"/>
                  </a:lnTo>
                  <a:lnTo>
                    <a:pt x="16" y="26"/>
                  </a:lnTo>
                  <a:lnTo>
                    <a:pt x="18" y="28"/>
                  </a:lnTo>
                  <a:lnTo>
                    <a:pt x="20" y="33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3" y="30"/>
                  </a:lnTo>
                  <a:lnTo>
                    <a:pt x="25" y="29"/>
                  </a:lnTo>
                  <a:lnTo>
                    <a:pt x="27" y="32"/>
                  </a:lnTo>
                  <a:lnTo>
                    <a:pt x="29" y="34"/>
                  </a:lnTo>
                  <a:lnTo>
                    <a:pt x="32" y="35"/>
                  </a:lnTo>
                  <a:lnTo>
                    <a:pt x="30" y="29"/>
                  </a:lnTo>
                  <a:lnTo>
                    <a:pt x="28" y="22"/>
                  </a:lnTo>
                  <a:lnTo>
                    <a:pt x="26" y="18"/>
                  </a:lnTo>
                  <a:lnTo>
                    <a:pt x="25" y="15"/>
                  </a:lnTo>
                  <a:lnTo>
                    <a:pt x="30" y="18"/>
                  </a:lnTo>
                  <a:lnTo>
                    <a:pt x="30" y="19"/>
                  </a:lnTo>
                  <a:lnTo>
                    <a:pt x="32" y="19"/>
                  </a:lnTo>
                  <a:lnTo>
                    <a:pt x="34" y="18"/>
                  </a:lnTo>
                  <a:lnTo>
                    <a:pt x="36" y="17"/>
                  </a:lnTo>
                  <a:lnTo>
                    <a:pt x="35" y="16"/>
                  </a:lnTo>
                  <a:lnTo>
                    <a:pt x="32" y="14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27" y="6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3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2" name="Freeform 127"/>
            <p:cNvSpPr>
              <a:spLocks/>
            </p:cNvSpPr>
            <p:nvPr/>
          </p:nvSpPr>
          <p:spPr bwMode="auto">
            <a:xfrm>
              <a:off x="4891089" y="2452688"/>
              <a:ext cx="39687" cy="30428"/>
            </a:xfrm>
            <a:custGeom>
              <a:avLst/>
              <a:gdLst>
                <a:gd name="T0" fmla="*/ 2147483647 w 25"/>
                <a:gd name="T1" fmla="*/ 2147483647 h 19"/>
                <a:gd name="T2" fmla="*/ 2147483647 w 25"/>
                <a:gd name="T3" fmla="*/ 2147483647 h 19"/>
                <a:gd name="T4" fmla="*/ 2147483647 w 25"/>
                <a:gd name="T5" fmla="*/ 2147483647 h 19"/>
                <a:gd name="T6" fmla="*/ 2147483647 w 25"/>
                <a:gd name="T7" fmla="*/ 2147483647 h 19"/>
                <a:gd name="T8" fmla="*/ 2147483647 w 25"/>
                <a:gd name="T9" fmla="*/ 2147483647 h 19"/>
                <a:gd name="T10" fmla="*/ 2147483647 w 25"/>
                <a:gd name="T11" fmla="*/ 2147483647 h 19"/>
                <a:gd name="T12" fmla="*/ 2147483647 w 25"/>
                <a:gd name="T13" fmla="*/ 2147483647 h 19"/>
                <a:gd name="T14" fmla="*/ 2147483647 w 25"/>
                <a:gd name="T15" fmla="*/ 2147483647 h 19"/>
                <a:gd name="T16" fmla="*/ 2147483647 w 25"/>
                <a:gd name="T17" fmla="*/ 2147483647 h 19"/>
                <a:gd name="T18" fmla="*/ 2147483647 w 25"/>
                <a:gd name="T19" fmla="*/ 2147483647 h 19"/>
                <a:gd name="T20" fmla="*/ 2147483647 w 25"/>
                <a:gd name="T21" fmla="*/ 0 h 19"/>
                <a:gd name="T22" fmla="*/ 2147483647 w 25"/>
                <a:gd name="T23" fmla="*/ 0 h 19"/>
                <a:gd name="T24" fmla="*/ 2147483647 w 25"/>
                <a:gd name="T25" fmla="*/ 2147483647 h 19"/>
                <a:gd name="T26" fmla="*/ 0 w 25"/>
                <a:gd name="T27" fmla="*/ 2147483647 h 19"/>
                <a:gd name="T28" fmla="*/ 2147483647 w 25"/>
                <a:gd name="T29" fmla="*/ 2147483647 h 19"/>
                <a:gd name="T30" fmla="*/ 2147483647 w 25"/>
                <a:gd name="T31" fmla="*/ 2147483647 h 19"/>
                <a:gd name="T32" fmla="*/ 2147483647 w 25"/>
                <a:gd name="T33" fmla="*/ 2147483647 h 19"/>
                <a:gd name="T34" fmla="*/ 2147483647 w 25"/>
                <a:gd name="T35" fmla="*/ 2147483647 h 19"/>
                <a:gd name="T36" fmla="*/ 2147483647 w 25"/>
                <a:gd name="T37" fmla="*/ 2147483647 h 19"/>
                <a:gd name="T38" fmla="*/ 2147483647 w 25"/>
                <a:gd name="T39" fmla="*/ 2147483647 h 19"/>
                <a:gd name="T40" fmla="*/ 2147483647 w 25"/>
                <a:gd name="T41" fmla="*/ 2147483647 h 19"/>
                <a:gd name="T42" fmla="*/ 2147483647 w 25"/>
                <a:gd name="T43" fmla="*/ 2147483647 h 19"/>
                <a:gd name="T44" fmla="*/ 2147483647 w 25"/>
                <a:gd name="T45" fmla="*/ 2147483647 h 19"/>
                <a:gd name="T46" fmla="*/ 2147483647 w 25"/>
                <a:gd name="T47" fmla="*/ 2147483647 h 19"/>
                <a:gd name="T48" fmla="*/ 2147483647 w 25"/>
                <a:gd name="T49" fmla="*/ 2147483647 h 19"/>
                <a:gd name="T50" fmla="*/ 2147483647 w 25"/>
                <a:gd name="T51" fmla="*/ 2147483647 h 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"/>
                <a:gd name="T79" fmla="*/ 0 h 19"/>
                <a:gd name="T80" fmla="*/ 25 w 25"/>
                <a:gd name="T81" fmla="*/ 19 h 1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" h="19">
                  <a:moveTo>
                    <a:pt x="25" y="17"/>
                  </a:moveTo>
                  <a:lnTo>
                    <a:pt x="25" y="18"/>
                  </a:lnTo>
                  <a:lnTo>
                    <a:pt x="25" y="16"/>
                  </a:lnTo>
                  <a:lnTo>
                    <a:pt x="21" y="15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8" y="7"/>
                  </a:lnTo>
                  <a:lnTo>
                    <a:pt x="13" y="6"/>
                  </a:lnTo>
                  <a:lnTo>
                    <a:pt x="10" y="5"/>
                  </a:lnTo>
                  <a:lnTo>
                    <a:pt x="6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7" y="6"/>
                  </a:lnTo>
                  <a:lnTo>
                    <a:pt x="9" y="8"/>
                  </a:lnTo>
                  <a:lnTo>
                    <a:pt x="10" y="10"/>
                  </a:lnTo>
                  <a:lnTo>
                    <a:pt x="12" y="11"/>
                  </a:lnTo>
                  <a:lnTo>
                    <a:pt x="16" y="11"/>
                  </a:lnTo>
                  <a:lnTo>
                    <a:pt x="19" y="14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2" y="19"/>
                  </a:lnTo>
                  <a:lnTo>
                    <a:pt x="25" y="19"/>
                  </a:lnTo>
                  <a:lnTo>
                    <a:pt x="25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3" name="Freeform 128"/>
            <p:cNvSpPr>
              <a:spLocks/>
            </p:cNvSpPr>
            <p:nvPr/>
          </p:nvSpPr>
          <p:spPr bwMode="auto">
            <a:xfrm>
              <a:off x="4891089" y="2452688"/>
              <a:ext cx="39687" cy="30428"/>
            </a:xfrm>
            <a:custGeom>
              <a:avLst/>
              <a:gdLst>
                <a:gd name="T0" fmla="*/ 2147483647 w 25"/>
                <a:gd name="T1" fmla="*/ 2147483647 h 19"/>
                <a:gd name="T2" fmla="*/ 2147483647 w 25"/>
                <a:gd name="T3" fmla="*/ 2147483647 h 19"/>
                <a:gd name="T4" fmla="*/ 2147483647 w 25"/>
                <a:gd name="T5" fmla="*/ 2147483647 h 19"/>
                <a:gd name="T6" fmla="*/ 2147483647 w 25"/>
                <a:gd name="T7" fmla="*/ 2147483647 h 19"/>
                <a:gd name="T8" fmla="*/ 2147483647 w 25"/>
                <a:gd name="T9" fmla="*/ 2147483647 h 19"/>
                <a:gd name="T10" fmla="*/ 2147483647 w 25"/>
                <a:gd name="T11" fmla="*/ 2147483647 h 19"/>
                <a:gd name="T12" fmla="*/ 2147483647 w 25"/>
                <a:gd name="T13" fmla="*/ 2147483647 h 19"/>
                <a:gd name="T14" fmla="*/ 2147483647 w 25"/>
                <a:gd name="T15" fmla="*/ 2147483647 h 19"/>
                <a:gd name="T16" fmla="*/ 2147483647 w 25"/>
                <a:gd name="T17" fmla="*/ 2147483647 h 19"/>
                <a:gd name="T18" fmla="*/ 2147483647 w 25"/>
                <a:gd name="T19" fmla="*/ 2147483647 h 19"/>
                <a:gd name="T20" fmla="*/ 2147483647 w 25"/>
                <a:gd name="T21" fmla="*/ 0 h 19"/>
                <a:gd name="T22" fmla="*/ 2147483647 w 25"/>
                <a:gd name="T23" fmla="*/ 0 h 19"/>
                <a:gd name="T24" fmla="*/ 2147483647 w 25"/>
                <a:gd name="T25" fmla="*/ 2147483647 h 19"/>
                <a:gd name="T26" fmla="*/ 0 w 25"/>
                <a:gd name="T27" fmla="*/ 2147483647 h 19"/>
                <a:gd name="T28" fmla="*/ 2147483647 w 25"/>
                <a:gd name="T29" fmla="*/ 2147483647 h 19"/>
                <a:gd name="T30" fmla="*/ 2147483647 w 25"/>
                <a:gd name="T31" fmla="*/ 2147483647 h 19"/>
                <a:gd name="T32" fmla="*/ 2147483647 w 25"/>
                <a:gd name="T33" fmla="*/ 2147483647 h 19"/>
                <a:gd name="T34" fmla="*/ 2147483647 w 25"/>
                <a:gd name="T35" fmla="*/ 2147483647 h 19"/>
                <a:gd name="T36" fmla="*/ 2147483647 w 25"/>
                <a:gd name="T37" fmla="*/ 2147483647 h 19"/>
                <a:gd name="T38" fmla="*/ 2147483647 w 25"/>
                <a:gd name="T39" fmla="*/ 2147483647 h 19"/>
                <a:gd name="T40" fmla="*/ 2147483647 w 25"/>
                <a:gd name="T41" fmla="*/ 2147483647 h 19"/>
                <a:gd name="T42" fmla="*/ 2147483647 w 25"/>
                <a:gd name="T43" fmla="*/ 2147483647 h 19"/>
                <a:gd name="T44" fmla="*/ 2147483647 w 25"/>
                <a:gd name="T45" fmla="*/ 2147483647 h 19"/>
                <a:gd name="T46" fmla="*/ 2147483647 w 25"/>
                <a:gd name="T47" fmla="*/ 2147483647 h 19"/>
                <a:gd name="T48" fmla="*/ 2147483647 w 25"/>
                <a:gd name="T49" fmla="*/ 2147483647 h 19"/>
                <a:gd name="T50" fmla="*/ 2147483647 w 25"/>
                <a:gd name="T51" fmla="*/ 2147483647 h 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"/>
                <a:gd name="T79" fmla="*/ 0 h 19"/>
                <a:gd name="T80" fmla="*/ 25 w 25"/>
                <a:gd name="T81" fmla="*/ 19 h 1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" h="19">
                  <a:moveTo>
                    <a:pt x="25" y="17"/>
                  </a:moveTo>
                  <a:lnTo>
                    <a:pt x="25" y="18"/>
                  </a:lnTo>
                  <a:lnTo>
                    <a:pt x="25" y="16"/>
                  </a:lnTo>
                  <a:lnTo>
                    <a:pt x="21" y="15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8" y="7"/>
                  </a:lnTo>
                  <a:lnTo>
                    <a:pt x="13" y="6"/>
                  </a:lnTo>
                  <a:lnTo>
                    <a:pt x="10" y="5"/>
                  </a:lnTo>
                  <a:lnTo>
                    <a:pt x="6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7" y="6"/>
                  </a:lnTo>
                  <a:lnTo>
                    <a:pt x="9" y="8"/>
                  </a:lnTo>
                  <a:lnTo>
                    <a:pt x="10" y="10"/>
                  </a:lnTo>
                  <a:lnTo>
                    <a:pt x="12" y="11"/>
                  </a:lnTo>
                  <a:lnTo>
                    <a:pt x="16" y="11"/>
                  </a:lnTo>
                  <a:lnTo>
                    <a:pt x="19" y="14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2" y="19"/>
                  </a:lnTo>
                  <a:lnTo>
                    <a:pt x="25" y="19"/>
                  </a:lnTo>
                  <a:lnTo>
                    <a:pt x="25" y="17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8" name="Freeform 203"/>
            <p:cNvSpPr>
              <a:spLocks/>
            </p:cNvSpPr>
            <p:nvPr/>
          </p:nvSpPr>
          <p:spPr bwMode="auto">
            <a:xfrm>
              <a:off x="4729163" y="1613958"/>
              <a:ext cx="241300" cy="259292"/>
            </a:xfrm>
            <a:custGeom>
              <a:avLst/>
              <a:gdLst>
                <a:gd name="T0" fmla="*/ 2147483647 w 152"/>
                <a:gd name="T1" fmla="*/ 2147483647 h 163"/>
                <a:gd name="T2" fmla="*/ 2147483647 w 152"/>
                <a:gd name="T3" fmla="*/ 2147483647 h 163"/>
                <a:gd name="T4" fmla="*/ 2147483647 w 152"/>
                <a:gd name="T5" fmla="*/ 2147483647 h 163"/>
                <a:gd name="T6" fmla="*/ 2147483647 w 152"/>
                <a:gd name="T7" fmla="*/ 2147483647 h 163"/>
                <a:gd name="T8" fmla="*/ 2147483647 w 152"/>
                <a:gd name="T9" fmla="*/ 2147483647 h 163"/>
                <a:gd name="T10" fmla="*/ 2147483647 w 152"/>
                <a:gd name="T11" fmla="*/ 2147483647 h 163"/>
                <a:gd name="T12" fmla="*/ 2147483647 w 152"/>
                <a:gd name="T13" fmla="*/ 2147483647 h 163"/>
                <a:gd name="T14" fmla="*/ 2147483647 w 152"/>
                <a:gd name="T15" fmla="*/ 2147483647 h 163"/>
                <a:gd name="T16" fmla="*/ 2147483647 w 152"/>
                <a:gd name="T17" fmla="*/ 2147483647 h 163"/>
                <a:gd name="T18" fmla="*/ 2147483647 w 152"/>
                <a:gd name="T19" fmla="*/ 2147483647 h 163"/>
                <a:gd name="T20" fmla="*/ 2147483647 w 152"/>
                <a:gd name="T21" fmla="*/ 2147483647 h 163"/>
                <a:gd name="T22" fmla="*/ 2147483647 w 152"/>
                <a:gd name="T23" fmla="*/ 2147483647 h 163"/>
                <a:gd name="T24" fmla="*/ 2147483647 w 152"/>
                <a:gd name="T25" fmla="*/ 2147483647 h 163"/>
                <a:gd name="T26" fmla="*/ 2147483647 w 152"/>
                <a:gd name="T27" fmla="*/ 2147483647 h 163"/>
                <a:gd name="T28" fmla="*/ 2147483647 w 152"/>
                <a:gd name="T29" fmla="*/ 2147483647 h 163"/>
                <a:gd name="T30" fmla="*/ 2147483647 w 152"/>
                <a:gd name="T31" fmla="*/ 2147483647 h 163"/>
                <a:gd name="T32" fmla="*/ 2147483647 w 152"/>
                <a:gd name="T33" fmla="*/ 2147483647 h 163"/>
                <a:gd name="T34" fmla="*/ 2147483647 w 152"/>
                <a:gd name="T35" fmla="*/ 2147483647 h 163"/>
                <a:gd name="T36" fmla="*/ 2147483647 w 152"/>
                <a:gd name="T37" fmla="*/ 2147483647 h 163"/>
                <a:gd name="T38" fmla="*/ 2147483647 w 152"/>
                <a:gd name="T39" fmla="*/ 2147483647 h 163"/>
                <a:gd name="T40" fmla="*/ 2147483647 w 152"/>
                <a:gd name="T41" fmla="*/ 2147483647 h 163"/>
                <a:gd name="T42" fmla="*/ 2147483647 w 152"/>
                <a:gd name="T43" fmla="*/ 2147483647 h 163"/>
                <a:gd name="T44" fmla="*/ 2147483647 w 152"/>
                <a:gd name="T45" fmla="*/ 2147483647 h 163"/>
                <a:gd name="T46" fmla="*/ 2147483647 w 152"/>
                <a:gd name="T47" fmla="*/ 2147483647 h 163"/>
                <a:gd name="T48" fmla="*/ 2147483647 w 152"/>
                <a:gd name="T49" fmla="*/ 2147483647 h 163"/>
                <a:gd name="T50" fmla="*/ 2147483647 w 152"/>
                <a:gd name="T51" fmla="*/ 2147483647 h 163"/>
                <a:gd name="T52" fmla="*/ 2147483647 w 152"/>
                <a:gd name="T53" fmla="*/ 2147483647 h 163"/>
                <a:gd name="T54" fmla="*/ 2147483647 w 152"/>
                <a:gd name="T55" fmla="*/ 2147483647 h 163"/>
                <a:gd name="T56" fmla="*/ 2147483647 w 152"/>
                <a:gd name="T57" fmla="*/ 2147483647 h 163"/>
                <a:gd name="T58" fmla="*/ 2147483647 w 152"/>
                <a:gd name="T59" fmla="*/ 2147483647 h 163"/>
                <a:gd name="T60" fmla="*/ 2147483647 w 152"/>
                <a:gd name="T61" fmla="*/ 2147483647 h 163"/>
                <a:gd name="T62" fmla="*/ 2147483647 w 152"/>
                <a:gd name="T63" fmla="*/ 2147483647 h 163"/>
                <a:gd name="T64" fmla="*/ 2147483647 w 152"/>
                <a:gd name="T65" fmla="*/ 2147483647 h 163"/>
                <a:gd name="T66" fmla="*/ 2147483647 w 152"/>
                <a:gd name="T67" fmla="*/ 2147483647 h 163"/>
                <a:gd name="T68" fmla="*/ 2147483647 w 152"/>
                <a:gd name="T69" fmla="*/ 2147483647 h 163"/>
                <a:gd name="T70" fmla="*/ 2147483647 w 152"/>
                <a:gd name="T71" fmla="*/ 2147483647 h 163"/>
                <a:gd name="T72" fmla="*/ 2147483647 w 152"/>
                <a:gd name="T73" fmla="*/ 2147483647 h 163"/>
                <a:gd name="T74" fmla="*/ 2147483647 w 152"/>
                <a:gd name="T75" fmla="*/ 2147483647 h 163"/>
                <a:gd name="T76" fmla="*/ 2147483647 w 152"/>
                <a:gd name="T77" fmla="*/ 2147483647 h 163"/>
                <a:gd name="T78" fmla="*/ 2147483647 w 152"/>
                <a:gd name="T79" fmla="*/ 2147483647 h 163"/>
                <a:gd name="T80" fmla="*/ 2147483647 w 152"/>
                <a:gd name="T81" fmla="*/ 2147483647 h 163"/>
                <a:gd name="T82" fmla="*/ 2147483647 w 152"/>
                <a:gd name="T83" fmla="*/ 2147483647 h 163"/>
                <a:gd name="T84" fmla="*/ 2147483647 w 152"/>
                <a:gd name="T85" fmla="*/ 2147483647 h 163"/>
                <a:gd name="T86" fmla="*/ 2147483647 w 152"/>
                <a:gd name="T87" fmla="*/ 2147483647 h 163"/>
                <a:gd name="T88" fmla="*/ 2147483647 w 152"/>
                <a:gd name="T89" fmla="*/ 2147483647 h 163"/>
                <a:gd name="T90" fmla="*/ 2147483647 w 152"/>
                <a:gd name="T91" fmla="*/ 2147483647 h 163"/>
                <a:gd name="T92" fmla="*/ 2147483647 w 152"/>
                <a:gd name="T93" fmla="*/ 2147483647 h 163"/>
                <a:gd name="T94" fmla="*/ 2147483647 w 152"/>
                <a:gd name="T95" fmla="*/ 2147483647 h 163"/>
                <a:gd name="T96" fmla="*/ 2147483647 w 152"/>
                <a:gd name="T97" fmla="*/ 2147483647 h 163"/>
                <a:gd name="T98" fmla="*/ 2147483647 w 152"/>
                <a:gd name="T99" fmla="*/ 2147483647 h 163"/>
                <a:gd name="T100" fmla="*/ 2147483647 w 152"/>
                <a:gd name="T101" fmla="*/ 2147483647 h 163"/>
                <a:gd name="T102" fmla="*/ 2147483647 w 152"/>
                <a:gd name="T103" fmla="*/ 0 h 163"/>
                <a:gd name="T104" fmla="*/ 2147483647 w 152"/>
                <a:gd name="T105" fmla="*/ 2147483647 h 163"/>
                <a:gd name="T106" fmla="*/ 2147483647 w 152"/>
                <a:gd name="T107" fmla="*/ 2147483647 h 163"/>
                <a:gd name="T108" fmla="*/ 2147483647 w 152"/>
                <a:gd name="T109" fmla="*/ 2147483647 h 163"/>
                <a:gd name="T110" fmla="*/ 2147483647 w 152"/>
                <a:gd name="T111" fmla="*/ 2147483647 h 163"/>
                <a:gd name="T112" fmla="*/ 2147483647 w 152"/>
                <a:gd name="T113" fmla="*/ 2147483647 h 163"/>
                <a:gd name="T114" fmla="*/ 2147483647 w 152"/>
                <a:gd name="T115" fmla="*/ 2147483647 h 163"/>
                <a:gd name="T116" fmla="*/ 2147483647 w 152"/>
                <a:gd name="T117" fmla="*/ 2147483647 h 163"/>
                <a:gd name="T118" fmla="*/ 2147483647 w 152"/>
                <a:gd name="T119" fmla="*/ 2147483647 h 1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2"/>
                <a:gd name="T181" fmla="*/ 0 h 163"/>
                <a:gd name="T182" fmla="*/ 152 w 152"/>
                <a:gd name="T183" fmla="*/ 163 h 1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2" h="163">
                  <a:moveTo>
                    <a:pt x="0" y="16"/>
                  </a:moveTo>
                  <a:lnTo>
                    <a:pt x="1" y="16"/>
                  </a:lnTo>
                  <a:lnTo>
                    <a:pt x="11" y="20"/>
                  </a:lnTo>
                  <a:lnTo>
                    <a:pt x="18" y="23"/>
                  </a:lnTo>
                  <a:lnTo>
                    <a:pt x="25" y="24"/>
                  </a:lnTo>
                  <a:lnTo>
                    <a:pt x="30" y="27"/>
                  </a:lnTo>
                  <a:lnTo>
                    <a:pt x="39" y="32"/>
                  </a:lnTo>
                  <a:lnTo>
                    <a:pt x="39" y="33"/>
                  </a:lnTo>
                  <a:lnTo>
                    <a:pt x="39" y="34"/>
                  </a:lnTo>
                  <a:lnTo>
                    <a:pt x="38" y="37"/>
                  </a:lnTo>
                  <a:lnTo>
                    <a:pt x="39" y="39"/>
                  </a:lnTo>
                  <a:lnTo>
                    <a:pt x="40" y="40"/>
                  </a:lnTo>
                  <a:lnTo>
                    <a:pt x="41" y="41"/>
                  </a:lnTo>
                  <a:lnTo>
                    <a:pt x="41" y="42"/>
                  </a:lnTo>
                  <a:lnTo>
                    <a:pt x="41" y="44"/>
                  </a:lnTo>
                  <a:lnTo>
                    <a:pt x="41" y="47"/>
                  </a:lnTo>
                  <a:lnTo>
                    <a:pt x="46" y="51"/>
                  </a:lnTo>
                  <a:lnTo>
                    <a:pt x="48" y="53"/>
                  </a:lnTo>
                  <a:lnTo>
                    <a:pt x="48" y="54"/>
                  </a:lnTo>
                  <a:lnTo>
                    <a:pt x="45" y="56"/>
                  </a:lnTo>
                  <a:lnTo>
                    <a:pt x="45" y="58"/>
                  </a:lnTo>
                  <a:lnTo>
                    <a:pt x="46" y="60"/>
                  </a:lnTo>
                  <a:lnTo>
                    <a:pt x="51" y="64"/>
                  </a:lnTo>
                  <a:lnTo>
                    <a:pt x="52" y="65"/>
                  </a:lnTo>
                  <a:lnTo>
                    <a:pt x="53" y="65"/>
                  </a:lnTo>
                  <a:lnTo>
                    <a:pt x="54" y="65"/>
                  </a:lnTo>
                  <a:lnTo>
                    <a:pt x="55" y="67"/>
                  </a:lnTo>
                  <a:lnTo>
                    <a:pt x="56" y="65"/>
                  </a:lnTo>
                  <a:lnTo>
                    <a:pt x="58" y="65"/>
                  </a:lnTo>
                  <a:lnTo>
                    <a:pt x="59" y="68"/>
                  </a:lnTo>
                  <a:lnTo>
                    <a:pt x="62" y="69"/>
                  </a:lnTo>
                  <a:lnTo>
                    <a:pt x="66" y="72"/>
                  </a:lnTo>
                  <a:lnTo>
                    <a:pt x="69" y="73"/>
                  </a:lnTo>
                  <a:lnTo>
                    <a:pt x="69" y="77"/>
                  </a:lnTo>
                  <a:lnTo>
                    <a:pt x="71" y="80"/>
                  </a:lnTo>
                  <a:lnTo>
                    <a:pt x="70" y="79"/>
                  </a:lnTo>
                  <a:lnTo>
                    <a:pt x="69" y="80"/>
                  </a:lnTo>
                  <a:lnTo>
                    <a:pt x="70" y="81"/>
                  </a:lnTo>
                  <a:lnTo>
                    <a:pt x="68" y="81"/>
                  </a:lnTo>
                  <a:lnTo>
                    <a:pt x="65" y="81"/>
                  </a:lnTo>
                  <a:lnTo>
                    <a:pt x="61" y="82"/>
                  </a:lnTo>
                  <a:lnTo>
                    <a:pt x="60" y="87"/>
                  </a:lnTo>
                  <a:lnTo>
                    <a:pt x="58" y="88"/>
                  </a:lnTo>
                  <a:lnTo>
                    <a:pt x="54" y="91"/>
                  </a:lnTo>
                  <a:lnTo>
                    <a:pt x="49" y="94"/>
                  </a:lnTo>
                  <a:lnTo>
                    <a:pt x="46" y="98"/>
                  </a:lnTo>
                  <a:lnTo>
                    <a:pt x="42" y="103"/>
                  </a:lnTo>
                  <a:lnTo>
                    <a:pt x="40" y="104"/>
                  </a:lnTo>
                  <a:lnTo>
                    <a:pt x="39" y="105"/>
                  </a:lnTo>
                  <a:lnTo>
                    <a:pt x="38" y="105"/>
                  </a:lnTo>
                  <a:lnTo>
                    <a:pt x="37" y="108"/>
                  </a:lnTo>
                  <a:lnTo>
                    <a:pt x="32" y="108"/>
                  </a:lnTo>
                  <a:lnTo>
                    <a:pt x="30" y="107"/>
                  </a:lnTo>
                  <a:lnTo>
                    <a:pt x="29" y="109"/>
                  </a:lnTo>
                  <a:lnTo>
                    <a:pt x="31" y="110"/>
                  </a:lnTo>
                  <a:lnTo>
                    <a:pt x="30" y="111"/>
                  </a:lnTo>
                  <a:lnTo>
                    <a:pt x="27" y="111"/>
                  </a:lnTo>
                  <a:lnTo>
                    <a:pt x="25" y="112"/>
                  </a:lnTo>
                  <a:lnTo>
                    <a:pt x="24" y="113"/>
                  </a:lnTo>
                  <a:lnTo>
                    <a:pt x="23" y="113"/>
                  </a:lnTo>
                  <a:lnTo>
                    <a:pt x="23" y="114"/>
                  </a:lnTo>
                  <a:lnTo>
                    <a:pt x="22" y="117"/>
                  </a:lnTo>
                  <a:lnTo>
                    <a:pt x="23" y="120"/>
                  </a:lnTo>
                  <a:lnTo>
                    <a:pt x="24" y="120"/>
                  </a:lnTo>
                  <a:lnTo>
                    <a:pt x="25" y="121"/>
                  </a:lnTo>
                  <a:lnTo>
                    <a:pt x="27" y="123"/>
                  </a:lnTo>
                  <a:lnTo>
                    <a:pt x="25" y="127"/>
                  </a:lnTo>
                  <a:lnTo>
                    <a:pt x="27" y="128"/>
                  </a:lnTo>
                  <a:lnTo>
                    <a:pt x="29" y="129"/>
                  </a:lnTo>
                  <a:lnTo>
                    <a:pt x="30" y="131"/>
                  </a:lnTo>
                  <a:lnTo>
                    <a:pt x="31" y="133"/>
                  </a:lnTo>
                  <a:lnTo>
                    <a:pt x="32" y="134"/>
                  </a:lnTo>
                  <a:lnTo>
                    <a:pt x="33" y="135"/>
                  </a:lnTo>
                  <a:lnTo>
                    <a:pt x="32" y="134"/>
                  </a:lnTo>
                  <a:lnTo>
                    <a:pt x="31" y="134"/>
                  </a:lnTo>
                  <a:lnTo>
                    <a:pt x="30" y="135"/>
                  </a:lnTo>
                  <a:lnTo>
                    <a:pt x="31" y="137"/>
                  </a:lnTo>
                  <a:lnTo>
                    <a:pt x="31" y="138"/>
                  </a:lnTo>
                  <a:lnTo>
                    <a:pt x="31" y="139"/>
                  </a:lnTo>
                  <a:lnTo>
                    <a:pt x="31" y="140"/>
                  </a:lnTo>
                  <a:lnTo>
                    <a:pt x="31" y="142"/>
                  </a:lnTo>
                  <a:lnTo>
                    <a:pt x="30" y="142"/>
                  </a:lnTo>
                  <a:lnTo>
                    <a:pt x="29" y="144"/>
                  </a:lnTo>
                  <a:lnTo>
                    <a:pt x="30" y="144"/>
                  </a:lnTo>
                  <a:lnTo>
                    <a:pt x="31" y="145"/>
                  </a:lnTo>
                  <a:lnTo>
                    <a:pt x="30" y="147"/>
                  </a:lnTo>
                  <a:lnTo>
                    <a:pt x="31" y="147"/>
                  </a:lnTo>
                  <a:lnTo>
                    <a:pt x="32" y="148"/>
                  </a:lnTo>
                  <a:lnTo>
                    <a:pt x="32" y="149"/>
                  </a:lnTo>
                  <a:lnTo>
                    <a:pt x="31" y="149"/>
                  </a:lnTo>
                  <a:lnTo>
                    <a:pt x="32" y="150"/>
                  </a:lnTo>
                  <a:lnTo>
                    <a:pt x="34" y="150"/>
                  </a:lnTo>
                  <a:lnTo>
                    <a:pt x="38" y="151"/>
                  </a:lnTo>
                  <a:lnTo>
                    <a:pt x="39" y="152"/>
                  </a:lnTo>
                  <a:lnTo>
                    <a:pt x="42" y="152"/>
                  </a:lnTo>
                  <a:lnTo>
                    <a:pt x="45" y="153"/>
                  </a:lnTo>
                  <a:lnTo>
                    <a:pt x="46" y="154"/>
                  </a:lnTo>
                  <a:lnTo>
                    <a:pt x="48" y="155"/>
                  </a:lnTo>
                  <a:lnTo>
                    <a:pt x="51" y="154"/>
                  </a:lnTo>
                  <a:lnTo>
                    <a:pt x="52" y="155"/>
                  </a:lnTo>
                  <a:lnTo>
                    <a:pt x="52" y="157"/>
                  </a:lnTo>
                  <a:lnTo>
                    <a:pt x="54" y="159"/>
                  </a:lnTo>
                  <a:lnTo>
                    <a:pt x="54" y="160"/>
                  </a:lnTo>
                  <a:lnTo>
                    <a:pt x="56" y="161"/>
                  </a:lnTo>
                  <a:lnTo>
                    <a:pt x="55" y="162"/>
                  </a:lnTo>
                  <a:lnTo>
                    <a:pt x="53" y="163"/>
                  </a:lnTo>
                  <a:lnTo>
                    <a:pt x="54" y="163"/>
                  </a:lnTo>
                  <a:lnTo>
                    <a:pt x="56" y="162"/>
                  </a:lnTo>
                  <a:lnTo>
                    <a:pt x="59" y="159"/>
                  </a:lnTo>
                  <a:lnTo>
                    <a:pt x="60" y="160"/>
                  </a:lnTo>
                  <a:lnTo>
                    <a:pt x="60" y="161"/>
                  </a:lnTo>
                  <a:lnTo>
                    <a:pt x="61" y="161"/>
                  </a:lnTo>
                  <a:lnTo>
                    <a:pt x="66" y="159"/>
                  </a:lnTo>
                  <a:lnTo>
                    <a:pt x="68" y="159"/>
                  </a:lnTo>
                  <a:lnTo>
                    <a:pt x="70" y="159"/>
                  </a:lnTo>
                  <a:lnTo>
                    <a:pt x="71" y="160"/>
                  </a:lnTo>
                  <a:lnTo>
                    <a:pt x="73" y="158"/>
                  </a:lnTo>
                  <a:lnTo>
                    <a:pt x="75" y="157"/>
                  </a:lnTo>
                  <a:lnTo>
                    <a:pt x="76" y="157"/>
                  </a:lnTo>
                  <a:lnTo>
                    <a:pt x="79" y="158"/>
                  </a:lnTo>
                  <a:lnTo>
                    <a:pt x="82" y="155"/>
                  </a:lnTo>
                  <a:lnTo>
                    <a:pt x="84" y="155"/>
                  </a:lnTo>
                  <a:lnTo>
                    <a:pt x="85" y="153"/>
                  </a:lnTo>
                  <a:lnTo>
                    <a:pt x="86" y="155"/>
                  </a:lnTo>
                  <a:lnTo>
                    <a:pt x="91" y="154"/>
                  </a:lnTo>
                  <a:lnTo>
                    <a:pt x="90" y="152"/>
                  </a:lnTo>
                  <a:lnTo>
                    <a:pt x="91" y="153"/>
                  </a:lnTo>
                  <a:lnTo>
                    <a:pt x="93" y="153"/>
                  </a:lnTo>
                  <a:lnTo>
                    <a:pt x="94" y="153"/>
                  </a:lnTo>
                  <a:lnTo>
                    <a:pt x="95" y="152"/>
                  </a:lnTo>
                  <a:lnTo>
                    <a:pt x="100" y="152"/>
                  </a:lnTo>
                  <a:lnTo>
                    <a:pt x="102" y="151"/>
                  </a:lnTo>
                  <a:lnTo>
                    <a:pt x="104" y="151"/>
                  </a:lnTo>
                  <a:lnTo>
                    <a:pt x="106" y="152"/>
                  </a:lnTo>
                  <a:lnTo>
                    <a:pt x="111" y="152"/>
                  </a:lnTo>
                  <a:lnTo>
                    <a:pt x="112" y="151"/>
                  </a:lnTo>
                  <a:lnTo>
                    <a:pt x="120" y="147"/>
                  </a:lnTo>
                  <a:lnTo>
                    <a:pt x="130" y="140"/>
                  </a:lnTo>
                  <a:lnTo>
                    <a:pt x="137" y="133"/>
                  </a:lnTo>
                  <a:lnTo>
                    <a:pt x="147" y="123"/>
                  </a:lnTo>
                  <a:lnTo>
                    <a:pt x="150" y="121"/>
                  </a:lnTo>
                  <a:lnTo>
                    <a:pt x="152" y="115"/>
                  </a:lnTo>
                  <a:lnTo>
                    <a:pt x="151" y="111"/>
                  </a:lnTo>
                  <a:lnTo>
                    <a:pt x="150" y="111"/>
                  </a:lnTo>
                  <a:lnTo>
                    <a:pt x="147" y="109"/>
                  </a:lnTo>
                  <a:lnTo>
                    <a:pt x="145" y="107"/>
                  </a:lnTo>
                  <a:lnTo>
                    <a:pt x="139" y="103"/>
                  </a:lnTo>
                  <a:lnTo>
                    <a:pt x="136" y="102"/>
                  </a:lnTo>
                  <a:lnTo>
                    <a:pt x="134" y="100"/>
                  </a:lnTo>
                  <a:lnTo>
                    <a:pt x="134" y="98"/>
                  </a:lnTo>
                  <a:lnTo>
                    <a:pt x="136" y="95"/>
                  </a:lnTo>
                  <a:lnTo>
                    <a:pt x="137" y="93"/>
                  </a:lnTo>
                  <a:lnTo>
                    <a:pt x="136" y="91"/>
                  </a:lnTo>
                  <a:lnTo>
                    <a:pt x="132" y="89"/>
                  </a:lnTo>
                  <a:lnTo>
                    <a:pt x="130" y="87"/>
                  </a:lnTo>
                  <a:lnTo>
                    <a:pt x="130" y="84"/>
                  </a:lnTo>
                  <a:lnTo>
                    <a:pt x="127" y="82"/>
                  </a:lnTo>
                  <a:lnTo>
                    <a:pt x="124" y="81"/>
                  </a:lnTo>
                  <a:lnTo>
                    <a:pt x="123" y="79"/>
                  </a:lnTo>
                  <a:lnTo>
                    <a:pt x="124" y="78"/>
                  </a:lnTo>
                  <a:lnTo>
                    <a:pt x="123" y="75"/>
                  </a:lnTo>
                  <a:lnTo>
                    <a:pt x="122" y="74"/>
                  </a:lnTo>
                  <a:lnTo>
                    <a:pt x="123" y="72"/>
                  </a:lnTo>
                  <a:lnTo>
                    <a:pt x="123" y="70"/>
                  </a:lnTo>
                  <a:lnTo>
                    <a:pt x="125" y="68"/>
                  </a:lnTo>
                  <a:lnTo>
                    <a:pt x="124" y="67"/>
                  </a:lnTo>
                  <a:lnTo>
                    <a:pt x="123" y="64"/>
                  </a:lnTo>
                  <a:lnTo>
                    <a:pt x="120" y="60"/>
                  </a:lnTo>
                  <a:lnTo>
                    <a:pt x="116" y="57"/>
                  </a:lnTo>
                  <a:lnTo>
                    <a:pt x="115" y="54"/>
                  </a:lnTo>
                  <a:lnTo>
                    <a:pt x="113" y="53"/>
                  </a:lnTo>
                  <a:lnTo>
                    <a:pt x="110" y="51"/>
                  </a:lnTo>
                  <a:lnTo>
                    <a:pt x="110" y="49"/>
                  </a:lnTo>
                  <a:lnTo>
                    <a:pt x="111" y="47"/>
                  </a:lnTo>
                  <a:lnTo>
                    <a:pt x="113" y="42"/>
                  </a:lnTo>
                  <a:lnTo>
                    <a:pt x="116" y="38"/>
                  </a:lnTo>
                  <a:lnTo>
                    <a:pt x="115" y="36"/>
                  </a:lnTo>
                  <a:lnTo>
                    <a:pt x="112" y="34"/>
                  </a:lnTo>
                  <a:lnTo>
                    <a:pt x="108" y="30"/>
                  </a:lnTo>
                  <a:lnTo>
                    <a:pt x="104" y="29"/>
                  </a:lnTo>
                  <a:lnTo>
                    <a:pt x="101" y="29"/>
                  </a:lnTo>
                  <a:lnTo>
                    <a:pt x="99" y="29"/>
                  </a:lnTo>
                  <a:lnTo>
                    <a:pt x="98" y="28"/>
                  </a:lnTo>
                  <a:lnTo>
                    <a:pt x="95" y="26"/>
                  </a:lnTo>
                  <a:lnTo>
                    <a:pt x="94" y="23"/>
                  </a:lnTo>
                  <a:lnTo>
                    <a:pt x="94" y="22"/>
                  </a:lnTo>
                  <a:lnTo>
                    <a:pt x="96" y="19"/>
                  </a:lnTo>
                  <a:lnTo>
                    <a:pt x="95" y="19"/>
                  </a:lnTo>
                  <a:lnTo>
                    <a:pt x="94" y="18"/>
                  </a:lnTo>
                  <a:lnTo>
                    <a:pt x="100" y="16"/>
                  </a:lnTo>
                  <a:lnTo>
                    <a:pt x="98" y="14"/>
                  </a:lnTo>
                  <a:lnTo>
                    <a:pt x="96" y="13"/>
                  </a:lnTo>
                  <a:lnTo>
                    <a:pt x="98" y="12"/>
                  </a:lnTo>
                  <a:lnTo>
                    <a:pt x="101" y="10"/>
                  </a:lnTo>
                  <a:lnTo>
                    <a:pt x="100" y="8"/>
                  </a:lnTo>
                  <a:lnTo>
                    <a:pt x="98" y="6"/>
                  </a:lnTo>
                  <a:lnTo>
                    <a:pt x="93" y="3"/>
                  </a:lnTo>
                  <a:lnTo>
                    <a:pt x="90" y="3"/>
                  </a:lnTo>
                  <a:lnTo>
                    <a:pt x="88" y="2"/>
                  </a:lnTo>
                  <a:lnTo>
                    <a:pt x="84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1" y="2"/>
                  </a:lnTo>
                  <a:lnTo>
                    <a:pt x="65" y="2"/>
                  </a:lnTo>
                  <a:lnTo>
                    <a:pt x="63" y="3"/>
                  </a:lnTo>
                  <a:lnTo>
                    <a:pt x="61" y="4"/>
                  </a:lnTo>
                  <a:lnTo>
                    <a:pt x="60" y="8"/>
                  </a:lnTo>
                  <a:lnTo>
                    <a:pt x="60" y="11"/>
                  </a:lnTo>
                  <a:lnTo>
                    <a:pt x="60" y="12"/>
                  </a:lnTo>
                  <a:lnTo>
                    <a:pt x="61" y="16"/>
                  </a:lnTo>
                  <a:lnTo>
                    <a:pt x="61" y="17"/>
                  </a:lnTo>
                  <a:lnTo>
                    <a:pt x="55" y="18"/>
                  </a:lnTo>
                  <a:lnTo>
                    <a:pt x="54" y="20"/>
                  </a:lnTo>
                  <a:lnTo>
                    <a:pt x="52" y="21"/>
                  </a:lnTo>
                  <a:lnTo>
                    <a:pt x="49" y="21"/>
                  </a:lnTo>
                  <a:lnTo>
                    <a:pt x="46" y="21"/>
                  </a:lnTo>
                  <a:lnTo>
                    <a:pt x="45" y="20"/>
                  </a:lnTo>
                  <a:lnTo>
                    <a:pt x="43" y="19"/>
                  </a:lnTo>
                  <a:lnTo>
                    <a:pt x="41" y="18"/>
                  </a:lnTo>
                  <a:lnTo>
                    <a:pt x="38" y="20"/>
                  </a:lnTo>
                  <a:lnTo>
                    <a:pt x="34" y="21"/>
                  </a:lnTo>
                  <a:lnTo>
                    <a:pt x="32" y="21"/>
                  </a:lnTo>
                  <a:lnTo>
                    <a:pt x="29" y="20"/>
                  </a:lnTo>
                  <a:lnTo>
                    <a:pt x="23" y="20"/>
                  </a:lnTo>
                  <a:lnTo>
                    <a:pt x="22" y="19"/>
                  </a:lnTo>
                  <a:lnTo>
                    <a:pt x="21" y="18"/>
                  </a:lnTo>
                  <a:lnTo>
                    <a:pt x="13" y="13"/>
                  </a:lnTo>
                  <a:lnTo>
                    <a:pt x="11" y="12"/>
                  </a:lnTo>
                  <a:lnTo>
                    <a:pt x="8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9" name="Freeform 204"/>
            <p:cNvSpPr>
              <a:spLocks/>
            </p:cNvSpPr>
            <p:nvPr/>
          </p:nvSpPr>
          <p:spPr bwMode="auto">
            <a:xfrm>
              <a:off x="4729163" y="1613958"/>
              <a:ext cx="241300" cy="259292"/>
            </a:xfrm>
            <a:custGeom>
              <a:avLst/>
              <a:gdLst>
                <a:gd name="T0" fmla="*/ 2147483647 w 152"/>
                <a:gd name="T1" fmla="*/ 2147483647 h 163"/>
                <a:gd name="T2" fmla="*/ 2147483647 w 152"/>
                <a:gd name="T3" fmla="*/ 2147483647 h 163"/>
                <a:gd name="T4" fmla="*/ 2147483647 w 152"/>
                <a:gd name="T5" fmla="*/ 2147483647 h 163"/>
                <a:gd name="T6" fmla="*/ 2147483647 w 152"/>
                <a:gd name="T7" fmla="*/ 2147483647 h 163"/>
                <a:gd name="T8" fmla="*/ 2147483647 w 152"/>
                <a:gd name="T9" fmla="*/ 2147483647 h 163"/>
                <a:gd name="T10" fmla="*/ 2147483647 w 152"/>
                <a:gd name="T11" fmla="*/ 2147483647 h 163"/>
                <a:gd name="T12" fmla="*/ 2147483647 w 152"/>
                <a:gd name="T13" fmla="*/ 2147483647 h 163"/>
                <a:gd name="T14" fmla="*/ 2147483647 w 152"/>
                <a:gd name="T15" fmla="*/ 2147483647 h 163"/>
                <a:gd name="T16" fmla="*/ 2147483647 w 152"/>
                <a:gd name="T17" fmla="*/ 2147483647 h 163"/>
                <a:gd name="T18" fmla="*/ 2147483647 w 152"/>
                <a:gd name="T19" fmla="*/ 2147483647 h 163"/>
                <a:gd name="T20" fmla="*/ 2147483647 w 152"/>
                <a:gd name="T21" fmla="*/ 2147483647 h 163"/>
                <a:gd name="T22" fmla="*/ 2147483647 w 152"/>
                <a:gd name="T23" fmla="*/ 2147483647 h 163"/>
                <a:gd name="T24" fmla="*/ 2147483647 w 152"/>
                <a:gd name="T25" fmla="*/ 2147483647 h 163"/>
                <a:gd name="T26" fmla="*/ 2147483647 w 152"/>
                <a:gd name="T27" fmla="*/ 2147483647 h 163"/>
                <a:gd name="T28" fmla="*/ 2147483647 w 152"/>
                <a:gd name="T29" fmla="*/ 2147483647 h 163"/>
                <a:gd name="T30" fmla="*/ 2147483647 w 152"/>
                <a:gd name="T31" fmla="*/ 2147483647 h 163"/>
                <a:gd name="T32" fmla="*/ 2147483647 w 152"/>
                <a:gd name="T33" fmla="*/ 2147483647 h 163"/>
                <a:gd name="T34" fmla="*/ 2147483647 w 152"/>
                <a:gd name="T35" fmla="*/ 2147483647 h 163"/>
                <a:gd name="T36" fmla="*/ 2147483647 w 152"/>
                <a:gd name="T37" fmla="*/ 2147483647 h 163"/>
                <a:gd name="T38" fmla="*/ 2147483647 w 152"/>
                <a:gd name="T39" fmla="*/ 2147483647 h 163"/>
                <a:gd name="T40" fmla="*/ 2147483647 w 152"/>
                <a:gd name="T41" fmla="*/ 2147483647 h 163"/>
                <a:gd name="T42" fmla="*/ 2147483647 w 152"/>
                <a:gd name="T43" fmla="*/ 2147483647 h 163"/>
                <a:gd name="T44" fmla="*/ 2147483647 w 152"/>
                <a:gd name="T45" fmla="*/ 2147483647 h 163"/>
                <a:gd name="T46" fmla="*/ 2147483647 w 152"/>
                <a:gd name="T47" fmla="*/ 2147483647 h 163"/>
                <a:gd name="T48" fmla="*/ 2147483647 w 152"/>
                <a:gd name="T49" fmla="*/ 2147483647 h 163"/>
                <a:gd name="T50" fmla="*/ 2147483647 w 152"/>
                <a:gd name="T51" fmla="*/ 2147483647 h 163"/>
                <a:gd name="T52" fmla="*/ 2147483647 w 152"/>
                <a:gd name="T53" fmla="*/ 2147483647 h 163"/>
                <a:gd name="T54" fmla="*/ 2147483647 w 152"/>
                <a:gd name="T55" fmla="*/ 2147483647 h 163"/>
                <a:gd name="T56" fmla="*/ 2147483647 w 152"/>
                <a:gd name="T57" fmla="*/ 2147483647 h 163"/>
                <a:gd name="T58" fmla="*/ 2147483647 w 152"/>
                <a:gd name="T59" fmla="*/ 2147483647 h 163"/>
                <a:gd name="T60" fmla="*/ 2147483647 w 152"/>
                <a:gd name="T61" fmla="*/ 2147483647 h 163"/>
                <a:gd name="T62" fmla="*/ 2147483647 w 152"/>
                <a:gd name="T63" fmla="*/ 2147483647 h 163"/>
                <a:gd name="T64" fmla="*/ 2147483647 w 152"/>
                <a:gd name="T65" fmla="*/ 2147483647 h 163"/>
                <a:gd name="T66" fmla="*/ 2147483647 w 152"/>
                <a:gd name="T67" fmla="*/ 2147483647 h 163"/>
                <a:gd name="T68" fmla="*/ 2147483647 w 152"/>
                <a:gd name="T69" fmla="*/ 2147483647 h 163"/>
                <a:gd name="T70" fmla="*/ 2147483647 w 152"/>
                <a:gd name="T71" fmla="*/ 2147483647 h 163"/>
                <a:gd name="T72" fmla="*/ 2147483647 w 152"/>
                <a:gd name="T73" fmla="*/ 2147483647 h 163"/>
                <a:gd name="T74" fmla="*/ 2147483647 w 152"/>
                <a:gd name="T75" fmla="*/ 2147483647 h 163"/>
                <a:gd name="T76" fmla="*/ 2147483647 w 152"/>
                <a:gd name="T77" fmla="*/ 2147483647 h 163"/>
                <a:gd name="T78" fmla="*/ 2147483647 w 152"/>
                <a:gd name="T79" fmla="*/ 2147483647 h 163"/>
                <a:gd name="T80" fmla="*/ 2147483647 w 152"/>
                <a:gd name="T81" fmla="*/ 2147483647 h 163"/>
                <a:gd name="T82" fmla="*/ 2147483647 w 152"/>
                <a:gd name="T83" fmla="*/ 2147483647 h 163"/>
                <a:gd name="T84" fmla="*/ 2147483647 w 152"/>
                <a:gd name="T85" fmla="*/ 2147483647 h 163"/>
                <a:gd name="T86" fmla="*/ 2147483647 w 152"/>
                <a:gd name="T87" fmla="*/ 2147483647 h 163"/>
                <a:gd name="T88" fmla="*/ 2147483647 w 152"/>
                <a:gd name="T89" fmla="*/ 2147483647 h 163"/>
                <a:gd name="T90" fmla="*/ 2147483647 w 152"/>
                <a:gd name="T91" fmla="*/ 2147483647 h 163"/>
                <a:gd name="T92" fmla="*/ 2147483647 w 152"/>
                <a:gd name="T93" fmla="*/ 2147483647 h 163"/>
                <a:gd name="T94" fmla="*/ 2147483647 w 152"/>
                <a:gd name="T95" fmla="*/ 2147483647 h 163"/>
                <a:gd name="T96" fmla="*/ 2147483647 w 152"/>
                <a:gd name="T97" fmla="*/ 2147483647 h 163"/>
                <a:gd name="T98" fmla="*/ 2147483647 w 152"/>
                <a:gd name="T99" fmla="*/ 2147483647 h 163"/>
                <a:gd name="T100" fmla="*/ 2147483647 w 152"/>
                <a:gd name="T101" fmla="*/ 2147483647 h 163"/>
                <a:gd name="T102" fmla="*/ 2147483647 w 152"/>
                <a:gd name="T103" fmla="*/ 0 h 163"/>
                <a:gd name="T104" fmla="*/ 2147483647 w 152"/>
                <a:gd name="T105" fmla="*/ 2147483647 h 163"/>
                <a:gd name="T106" fmla="*/ 2147483647 w 152"/>
                <a:gd name="T107" fmla="*/ 2147483647 h 163"/>
                <a:gd name="T108" fmla="*/ 2147483647 w 152"/>
                <a:gd name="T109" fmla="*/ 2147483647 h 163"/>
                <a:gd name="T110" fmla="*/ 2147483647 w 152"/>
                <a:gd name="T111" fmla="*/ 2147483647 h 163"/>
                <a:gd name="T112" fmla="*/ 2147483647 w 152"/>
                <a:gd name="T113" fmla="*/ 2147483647 h 163"/>
                <a:gd name="T114" fmla="*/ 2147483647 w 152"/>
                <a:gd name="T115" fmla="*/ 2147483647 h 163"/>
                <a:gd name="T116" fmla="*/ 2147483647 w 152"/>
                <a:gd name="T117" fmla="*/ 2147483647 h 163"/>
                <a:gd name="T118" fmla="*/ 2147483647 w 152"/>
                <a:gd name="T119" fmla="*/ 2147483647 h 1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2"/>
                <a:gd name="T181" fmla="*/ 0 h 163"/>
                <a:gd name="T182" fmla="*/ 152 w 152"/>
                <a:gd name="T183" fmla="*/ 163 h 1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2" h="163">
                  <a:moveTo>
                    <a:pt x="0" y="16"/>
                  </a:moveTo>
                  <a:lnTo>
                    <a:pt x="1" y="16"/>
                  </a:lnTo>
                  <a:lnTo>
                    <a:pt x="11" y="20"/>
                  </a:lnTo>
                  <a:lnTo>
                    <a:pt x="18" y="23"/>
                  </a:lnTo>
                  <a:lnTo>
                    <a:pt x="25" y="24"/>
                  </a:lnTo>
                  <a:lnTo>
                    <a:pt x="30" y="27"/>
                  </a:lnTo>
                  <a:lnTo>
                    <a:pt x="39" y="32"/>
                  </a:lnTo>
                  <a:lnTo>
                    <a:pt x="39" y="33"/>
                  </a:lnTo>
                  <a:lnTo>
                    <a:pt x="39" y="34"/>
                  </a:lnTo>
                  <a:lnTo>
                    <a:pt x="38" y="37"/>
                  </a:lnTo>
                  <a:lnTo>
                    <a:pt x="39" y="39"/>
                  </a:lnTo>
                  <a:lnTo>
                    <a:pt x="40" y="40"/>
                  </a:lnTo>
                  <a:lnTo>
                    <a:pt x="41" y="41"/>
                  </a:lnTo>
                  <a:lnTo>
                    <a:pt x="41" y="42"/>
                  </a:lnTo>
                  <a:lnTo>
                    <a:pt x="41" y="44"/>
                  </a:lnTo>
                  <a:lnTo>
                    <a:pt x="41" y="47"/>
                  </a:lnTo>
                  <a:lnTo>
                    <a:pt x="46" y="51"/>
                  </a:lnTo>
                  <a:lnTo>
                    <a:pt x="48" y="53"/>
                  </a:lnTo>
                  <a:lnTo>
                    <a:pt x="48" y="54"/>
                  </a:lnTo>
                  <a:lnTo>
                    <a:pt x="45" y="56"/>
                  </a:lnTo>
                  <a:lnTo>
                    <a:pt x="45" y="58"/>
                  </a:lnTo>
                  <a:lnTo>
                    <a:pt x="46" y="60"/>
                  </a:lnTo>
                  <a:lnTo>
                    <a:pt x="51" y="64"/>
                  </a:lnTo>
                  <a:lnTo>
                    <a:pt x="52" y="65"/>
                  </a:lnTo>
                  <a:lnTo>
                    <a:pt x="53" y="65"/>
                  </a:lnTo>
                  <a:lnTo>
                    <a:pt x="54" y="65"/>
                  </a:lnTo>
                  <a:lnTo>
                    <a:pt x="55" y="67"/>
                  </a:lnTo>
                  <a:lnTo>
                    <a:pt x="56" y="65"/>
                  </a:lnTo>
                  <a:lnTo>
                    <a:pt x="58" y="65"/>
                  </a:lnTo>
                  <a:lnTo>
                    <a:pt x="59" y="68"/>
                  </a:lnTo>
                  <a:lnTo>
                    <a:pt x="62" y="69"/>
                  </a:lnTo>
                  <a:lnTo>
                    <a:pt x="66" y="72"/>
                  </a:lnTo>
                  <a:lnTo>
                    <a:pt x="69" y="73"/>
                  </a:lnTo>
                  <a:lnTo>
                    <a:pt x="69" y="77"/>
                  </a:lnTo>
                  <a:lnTo>
                    <a:pt x="71" y="80"/>
                  </a:lnTo>
                  <a:lnTo>
                    <a:pt x="70" y="79"/>
                  </a:lnTo>
                  <a:lnTo>
                    <a:pt x="69" y="80"/>
                  </a:lnTo>
                  <a:lnTo>
                    <a:pt x="70" y="81"/>
                  </a:lnTo>
                  <a:lnTo>
                    <a:pt x="68" y="81"/>
                  </a:lnTo>
                  <a:lnTo>
                    <a:pt x="65" y="81"/>
                  </a:lnTo>
                  <a:lnTo>
                    <a:pt x="61" y="82"/>
                  </a:lnTo>
                  <a:lnTo>
                    <a:pt x="60" y="87"/>
                  </a:lnTo>
                  <a:lnTo>
                    <a:pt x="58" y="88"/>
                  </a:lnTo>
                  <a:lnTo>
                    <a:pt x="54" y="91"/>
                  </a:lnTo>
                  <a:lnTo>
                    <a:pt x="49" y="94"/>
                  </a:lnTo>
                  <a:lnTo>
                    <a:pt x="46" y="98"/>
                  </a:lnTo>
                  <a:lnTo>
                    <a:pt x="42" y="103"/>
                  </a:lnTo>
                  <a:lnTo>
                    <a:pt x="40" y="104"/>
                  </a:lnTo>
                  <a:lnTo>
                    <a:pt x="39" y="105"/>
                  </a:lnTo>
                  <a:lnTo>
                    <a:pt x="38" y="105"/>
                  </a:lnTo>
                  <a:lnTo>
                    <a:pt x="37" y="108"/>
                  </a:lnTo>
                  <a:lnTo>
                    <a:pt x="32" y="108"/>
                  </a:lnTo>
                  <a:lnTo>
                    <a:pt x="30" y="107"/>
                  </a:lnTo>
                  <a:lnTo>
                    <a:pt x="29" y="109"/>
                  </a:lnTo>
                  <a:lnTo>
                    <a:pt x="31" y="110"/>
                  </a:lnTo>
                  <a:lnTo>
                    <a:pt x="30" y="111"/>
                  </a:lnTo>
                  <a:lnTo>
                    <a:pt x="27" y="111"/>
                  </a:lnTo>
                  <a:lnTo>
                    <a:pt x="25" y="112"/>
                  </a:lnTo>
                  <a:lnTo>
                    <a:pt x="24" y="113"/>
                  </a:lnTo>
                  <a:lnTo>
                    <a:pt x="23" y="113"/>
                  </a:lnTo>
                  <a:lnTo>
                    <a:pt x="23" y="114"/>
                  </a:lnTo>
                  <a:lnTo>
                    <a:pt x="22" y="117"/>
                  </a:lnTo>
                  <a:lnTo>
                    <a:pt x="23" y="120"/>
                  </a:lnTo>
                  <a:lnTo>
                    <a:pt x="24" y="120"/>
                  </a:lnTo>
                  <a:lnTo>
                    <a:pt x="25" y="121"/>
                  </a:lnTo>
                  <a:lnTo>
                    <a:pt x="27" y="123"/>
                  </a:lnTo>
                  <a:lnTo>
                    <a:pt x="25" y="127"/>
                  </a:lnTo>
                  <a:lnTo>
                    <a:pt x="27" y="128"/>
                  </a:lnTo>
                  <a:lnTo>
                    <a:pt x="29" y="129"/>
                  </a:lnTo>
                  <a:lnTo>
                    <a:pt x="30" y="131"/>
                  </a:lnTo>
                  <a:lnTo>
                    <a:pt x="31" y="133"/>
                  </a:lnTo>
                  <a:lnTo>
                    <a:pt x="32" y="134"/>
                  </a:lnTo>
                  <a:lnTo>
                    <a:pt x="33" y="135"/>
                  </a:lnTo>
                  <a:lnTo>
                    <a:pt x="32" y="134"/>
                  </a:lnTo>
                  <a:lnTo>
                    <a:pt x="31" y="134"/>
                  </a:lnTo>
                  <a:lnTo>
                    <a:pt x="30" y="135"/>
                  </a:lnTo>
                  <a:lnTo>
                    <a:pt x="31" y="137"/>
                  </a:lnTo>
                  <a:lnTo>
                    <a:pt x="31" y="138"/>
                  </a:lnTo>
                  <a:lnTo>
                    <a:pt x="31" y="139"/>
                  </a:lnTo>
                  <a:lnTo>
                    <a:pt x="31" y="140"/>
                  </a:lnTo>
                  <a:lnTo>
                    <a:pt x="31" y="142"/>
                  </a:lnTo>
                  <a:lnTo>
                    <a:pt x="30" y="142"/>
                  </a:lnTo>
                  <a:lnTo>
                    <a:pt x="29" y="144"/>
                  </a:lnTo>
                  <a:lnTo>
                    <a:pt x="30" y="144"/>
                  </a:lnTo>
                  <a:lnTo>
                    <a:pt x="31" y="145"/>
                  </a:lnTo>
                  <a:lnTo>
                    <a:pt x="30" y="147"/>
                  </a:lnTo>
                  <a:lnTo>
                    <a:pt x="31" y="147"/>
                  </a:lnTo>
                  <a:lnTo>
                    <a:pt x="32" y="148"/>
                  </a:lnTo>
                  <a:lnTo>
                    <a:pt x="32" y="149"/>
                  </a:lnTo>
                  <a:lnTo>
                    <a:pt x="31" y="149"/>
                  </a:lnTo>
                  <a:lnTo>
                    <a:pt x="32" y="150"/>
                  </a:lnTo>
                  <a:lnTo>
                    <a:pt x="34" y="150"/>
                  </a:lnTo>
                  <a:lnTo>
                    <a:pt x="38" y="151"/>
                  </a:lnTo>
                  <a:lnTo>
                    <a:pt x="39" y="152"/>
                  </a:lnTo>
                  <a:lnTo>
                    <a:pt x="42" y="152"/>
                  </a:lnTo>
                  <a:lnTo>
                    <a:pt x="45" y="153"/>
                  </a:lnTo>
                  <a:lnTo>
                    <a:pt x="46" y="154"/>
                  </a:lnTo>
                  <a:lnTo>
                    <a:pt x="48" y="155"/>
                  </a:lnTo>
                  <a:lnTo>
                    <a:pt x="51" y="154"/>
                  </a:lnTo>
                  <a:lnTo>
                    <a:pt x="52" y="155"/>
                  </a:lnTo>
                  <a:lnTo>
                    <a:pt x="52" y="157"/>
                  </a:lnTo>
                  <a:lnTo>
                    <a:pt x="54" y="159"/>
                  </a:lnTo>
                  <a:lnTo>
                    <a:pt x="54" y="160"/>
                  </a:lnTo>
                  <a:lnTo>
                    <a:pt x="56" y="161"/>
                  </a:lnTo>
                  <a:lnTo>
                    <a:pt x="55" y="162"/>
                  </a:lnTo>
                  <a:lnTo>
                    <a:pt x="53" y="163"/>
                  </a:lnTo>
                  <a:lnTo>
                    <a:pt x="54" y="163"/>
                  </a:lnTo>
                  <a:lnTo>
                    <a:pt x="56" y="162"/>
                  </a:lnTo>
                  <a:lnTo>
                    <a:pt x="59" y="159"/>
                  </a:lnTo>
                  <a:lnTo>
                    <a:pt x="60" y="160"/>
                  </a:lnTo>
                  <a:lnTo>
                    <a:pt x="60" y="161"/>
                  </a:lnTo>
                  <a:lnTo>
                    <a:pt x="61" y="161"/>
                  </a:lnTo>
                  <a:lnTo>
                    <a:pt x="66" y="159"/>
                  </a:lnTo>
                  <a:lnTo>
                    <a:pt x="68" y="159"/>
                  </a:lnTo>
                  <a:lnTo>
                    <a:pt x="70" y="159"/>
                  </a:lnTo>
                  <a:lnTo>
                    <a:pt x="71" y="160"/>
                  </a:lnTo>
                  <a:lnTo>
                    <a:pt x="73" y="158"/>
                  </a:lnTo>
                  <a:lnTo>
                    <a:pt x="75" y="157"/>
                  </a:lnTo>
                  <a:lnTo>
                    <a:pt x="76" y="157"/>
                  </a:lnTo>
                  <a:lnTo>
                    <a:pt x="79" y="158"/>
                  </a:lnTo>
                  <a:lnTo>
                    <a:pt x="82" y="155"/>
                  </a:lnTo>
                  <a:lnTo>
                    <a:pt x="84" y="155"/>
                  </a:lnTo>
                  <a:lnTo>
                    <a:pt x="85" y="153"/>
                  </a:lnTo>
                  <a:lnTo>
                    <a:pt x="86" y="155"/>
                  </a:lnTo>
                  <a:lnTo>
                    <a:pt x="91" y="154"/>
                  </a:lnTo>
                  <a:lnTo>
                    <a:pt x="90" y="152"/>
                  </a:lnTo>
                  <a:lnTo>
                    <a:pt x="91" y="153"/>
                  </a:lnTo>
                  <a:lnTo>
                    <a:pt x="93" y="153"/>
                  </a:lnTo>
                  <a:lnTo>
                    <a:pt x="94" y="153"/>
                  </a:lnTo>
                  <a:lnTo>
                    <a:pt x="95" y="152"/>
                  </a:lnTo>
                  <a:lnTo>
                    <a:pt x="100" y="152"/>
                  </a:lnTo>
                  <a:lnTo>
                    <a:pt x="102" y="151"/>
                  </a:lnTo>
                  <a:lnTo>
                    <a:pt x="104" y="151"/>
                  </a:lnTo>
                  <a:lnTo>
                    <a:pt x="106" y="152"/>
                  </a:lnTo>
                  <a:lnTo>
                    <a:pt x="111" y="152"/>
                  </a:lnTo>
                  <a:lnTo>
                    <a:pt x="112" y="151"/>
                  </a:lnTo>
                  <a:lnTo>
                    <a:pt x="120" y="147"/>
                  </a:lnTo>
                  <a:lnTo>
                    <a:pt x="130" y="140"/>
                  </a:lnTo>
                  <a:lnTo>
                    <a:pt x="137" y="133"/>
                  </a:lnTo>
                  <a:lnTo>
                    <a:pt x="147" y="123"/>
                  </a:lnTo>
                  <a:lnTo>
                    <a:pt x="150" y="121"/>
                  </a:lnTo>
                  <a:lnTo>
                    <a:pt x="152" y="115"/>
                  </a:lnTo>
                  <a:lnTo>
                    <a:pt x="151" y="111"/>
                  </a:lnTo>
                  <a:lnTo>
                    <a:pt x="150" y="111"/>
                  </a:lnTo>
                  <a:lnTo>
                    <a:pt x="147" y="109"/>
                  </a:lnTo>
                  <a:lnTo>
                    <a:pt x="145" y="107"/>
                  </a:lnTo>
                  <a:lnTo>
                    <a:pt x="139" y="103"/>
                  </a:lnTo>
                  <a:lnTo>
                    <a:pt x="136" y="102"/>
                  </a:lnTo>
                  <a:lnTo>
                    <a:pt x="134" y="100"/>
                  </a:lnTo>
                  <a:lnTo>
                    <a:pt x="134" y="98"/>
                  </a:lnTo>
                  <a:lnTo>
                    <a:pt x="136" y="95"/>
                  </a:lnTo>
                  <a:lnTo>
                    <a:pt x="137" y="93"/>
                  </a:lnTo>
                  <a:lnTo>
                    <a:pt x="136" y="91"/>
                  </a:lnTo>
                  <a:lnTo>
                    <a:pt x="132" y="89"/>
                  </a:lnTo>
                  <a:lnTo>
                    <a:pt x="130" y="87"/>
                  </a:lnTo>
                  <a:lnTo>
                    <a:pt x="130" y="84"/>
                  </a:lnTo>
                  <a:lnTo>
                    <a:pt x="127" y="82"/>
                  </a:lnTo>
                  <a:lnTo>
                    <a:pt x="124" y="81"/>
                  </a:lnTo>
                  <a:lnTo>
                    <a:pt x="123" y="79"/>
                  </a:lnTo>
                  <a:lnTo>
                    <a:pt x="124" y="78"/>
                  </a:lnTo>
                  <a:lnTo>
                    <a:pt x="123" y="75"/>
                  </a:lnTo>
                  <a:lnTo>
                    <a:pt x="122" y="74"/>
                  </a:lnTo>
                  <a:lnTo>
                    <a:pt x="123" y="72"/>
                  </a:lnTo>
                  <a:lnTo>
                    <a:pt x="123" y="70"/>
                  </a:lnTo>
                  <a:lnTo>
                    <a:pt x="125" y="68"/>
                  </a:lnTo>
                  <a:lnTo>
                    <a:pt x="124" y="67"/>
                  </a:lnTo>
                  <a:lnTo>
                    <a:pt x="123" y="64"/>
                  </a:lnTo>
                  <a:lnTo>
                    <a:pt x="120" y="60"/>
                  </a:lnTo>
                  <a:lnTo>
                    <a:pt x="116" y="57"/>
                  </a:lnTo>
                  <a:lnTo>
                    <a:pt x="115" y="54"/>
                  </a:lnTo>
                  <a:lnTo>
                    <a:pt x="113" y="53"/>
                  </a:lnTo>
                  <a:lnTo>
                    <a:pt x="110" y="51"/>
                  </a:lnTo>
                  <a:lnTo>
                    <a:pt x="110" y="49"/>
                  </a:lnTo>
                  <a:lnTo>
                    <a:pt x="111" y="47"/>
                  </a:lnTo>
                  <a:lnTo>
                    <a:pt x="113" y="42"/>
                  </a:lnTo>
                  <a:lnTo>
                    <a:pt x="116" y="38"/>
                  </a:lnTo>
                  <a:lnTo>
                    <a:pt x="115" y="36"/>
                  </a:lnTo>
                  <a:lnTo>
                    <a:pt x="112" y="34"/>
                  </a:lnTo>
                  <a:lnTo>
                    <a:pt x="108" y="30"/>
                  </a:lnTo>
                  <a:lnTo>
                    <a:pt x="104" y="29"/>
                  </a:lnTo>
                  <a:lnTo>
                    <a:pt x="101" y="29"/>
                  </a:lnTo>
                  <a:lnTo>
                    <a:pt x="99" y="29"/>
                  </a:lnTo>
                  <a:lnTo>
                    <a:pt x="98" y="28"/>
                  </a:lnTo>
                  <a:lnTo>
                    <a:pt x="95" y="26"/>
                  </a:lnTo>
                  <a:lnTo>
                    <a:pt x="94" y="23"/>
                  </a:lnTo>
                  <a:lnTo>
                    <a:pt x="94" y="22"/>
                  </a:lnTo>
                  <a:lnTo>
                    <a:pt x="96" y="19"/>
                  </a:lnTo>
                  <a:lnTo>
                    <a:pt x="95" y="19"/>
                  </a:lnTo>
                  <a:lnTo>
                    <a:pt x="94" y="18"/>
                  </a:lnTo>
                  <a:lnTo>
                    <a:pt x="100" y="16"/>
                  </a:lnTo>
                  <a:lnTo>
                    <a:pt x="98" y="14"/>
                  </a:lnTo>
                  <a:lnTo>
                    <a:pt x="96" y="13"/>
                  </a:lnTo>
                  <a:lnTo>
                    <a:pt x="98" y="12"/>
                  </a:lnTo>
                  <a:lnTo>
                    <a:pt x="101" y="10"/>
                  </a:lnTo>
                  <a:lnTo>
                    <a:pt x="100" y="8"/>
                  </a:lnTo>
                  <a:lnTo>
                    <a:pt x="98" y="6"/>
                  </a:lnTo>
                  <a:lnTo>
                    <a:pt x="93" y="3"/>
                  </a:lnTo>
                  <a:lnTo>
                    <a:pt x="90" y="3"/>
                  </a:lnTo>
                  <a:lnTo>
                    <a:pt x="88" y="2"/>
                  </a:lnTo>
                  <a:lnTo>
                    <a:pt x="84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1" y="2"/>
                  </a:lnTo>
                  <a:lnTo>
                    <a:pt x="65" y="2"/>
                  </a:lnTo>
                  <a:lnTo>
                    <a:pt x="63" y="3"/>
                  </a:lnTo>
                  <a:lnTo>
                    <a:pt x="61" y="4"/>
                  </a:lnTo>
                  <a:lnTo>
                    <a:pt x="60" y="8"/>
                  </a:lnTo>
                  <a:lnTo>
                    <a:pt x="60" y="11"/>
                  </a:lnTo>
                  <a:lnTo>
                    <a:pt x="60" y="12"/>
                  </a:lnTo>
                  <a:lnTo>
                    <a:pt x="61" y="16"/>
                  </a:lnTo>
                  <a:lnTo>
                    <a:pt x="61" y="17"/>
                  </a:lnTo>
                  <a:lnTo>
                    <a:pt x="55" y="18"/>
                  </a:lnTo>
                  <a:lnTo>
                    <a:pt x="54" y="20"/>
                  </a:lnTo>
                  <a:lnTo>
                    <a:pt x="52" y="21"/>
                  </a:lnTo>
                  <a:lnTo>
                    <a:pt x="49" y="21"/>
                  </a:lnTo>
                  <a:lnTo>
                    <a:pt x="46" y="21"/>
                  </a:lnTo>
                  <a:lnTo>
                    <a:pt x="45" y="20"/>
                  </a:lnTo>
                  <a:lnTo>
                    <a:pt x="43" y="19"/>
                  </a:lnTo>
                  <a:lnTo>
                    <a:pt x="41" y="18"/>
                  </a:lnTo>
                  <a:lnTo>
                    <a:pt x="38" y="20"/>
                  </a:lnTo>
                  <a:lnTo>
                    <a:pt x="34" y="21"/>
                  </a:lnTo>
                  <a:lnTo>
                    <a:pt x="32" y="21"/>
                  </a:lnTo>
                  <a:lnTo>
                    <a:pt x="29" y="20"/>
                  </a:lnTo>
                  <a:lnTo>
                    <a:pt x="23" y="20"/>
                  </a:lnTo>
                  <a:lnTo>
                    <a:pt x="22" y="19"/>
                  </a:lnTo>
                  <a:lnTo>
                    <a:pt x="21" y="18"/>
                  </a:lnTo>
                  <a:lnTo>
                    <a:pt x="13" y="13"/>
                  </a:lnTo>
                  <a:lnTo>
                    <a:pt x="11" y="12"/>
                  </a:lnTo>
                  <a:lnTo>
                    <a:pt x="8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0" y="16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0" name="Freeform 206"/>
            <p:cNvSpPr>
              <a:spLocks/>
            </p:cNvSpPr>
            <p:nvPr/>
          </p:nvSpPr>
          <p:spPr bwMode="auto">
            <a:xfrm>
              <a:off x="4502150" y="2222500"/>
              <a:ext cx="279400" cy="261938"/>
            </a:xfrm>
            <a:custGeom>
              <a:avLst/>
              <a:gdLst>
                <a:gd name="T0" fmla="*/ 2147483647 w 176"/>
                <a:gd name="T1" fmla="*/ 2147483647 h 165"/>
                <a:gd name="T2" fmla="*/ 2147483647 w 176"/>
                <a:gd name="T3" fmla="*/ 2147483647 h 165"/>
                <a:gd name="T4" fmla="*/ 2147483647 w 176"/>
                <a:gd name="T5" fmla="*/ 2147483647 h 165"/>
                <a:gd name="T6" fmla="*/ 2147483647 w 176"/>
                <a:gd name="T7" fmla="*/ 2147483647 h 165"/>
                <a:gd name="T8" fmla="*/ 2147483647 w 176"/>
                <a:gd name="T9" fmla="*/ 2147483647 h 165"/>
                <a:gd name="T10" fmla="*/ 2147483647 w 176"/>
                <a:gd name="T11" fmla="*/ 2147483647 h 165"/>
                <a:gd name="T12" fmla="*/ 2147483647 w 176"/>
                <a:gd name="T13" fmla="*/ 2147483647 h 165"/>
                <a:gd name="T14" fmla="*/ 2147483647 w 176"/>
                <a:gd name="T15" fmla="*/ 2147483647 h 165"/>
                <a:gd name="T16" fmla="*/ 2147483647 w 176"/>
                <a:gd name="T17" fmla="*/ 2147483647 h 165"/>
                <a:gd name="T18" fmla="*/ 2147483647 w 176"/>
                <a:gd name="T19" fmla="*/ 2147483647 h 165"/>
                <a:gd name="T20" fmla="*/ 2147483647 w 176"/>
                <a:gd name="T21" fmla="*/ 2147483647 h 165"/>
                <a:gd name="T22" fmla="*/ 2147483647 w 176"/>
                <a:gd name="T23" fmla="*/ 2147483647 h 165"/>
                <a:gd name="T24" fmla="*/ 2147483647 w 176"/>
                <a:gd name="T25" fmla="*/ 2147483647 h 165"/>
                <a:gd name="T26" fmla="*/ 2147483647 w 176"/>
                <a:gd name="T27" fmla="*/ 2147483647 h 165"/>
                <a:gd name="T28" fmla="*/ 2147483647 w 176"/>
                <a:gd name="T29" fmla="*/ 2147483647 h 165"/>
                <a:gd name="T30" fmla="*/ 2147483647 w 176"/>
                <a:gd name="T31" fmla="*/ 2147483647 h 165"/>
                <a:gd name="T32" fmla="*/ 2147483647 w 176"/>
                <a:gd name="T33" fmla="*/ 2147483647 h 165"/>
                <a:gd name="T34" fmla="*/ 2147483647 w 176"/>
                <a:gd name="T35" fmla="*/ 2147483647 h 165"/>
                <a:gd name="T36" fmla="*/ 2147483647 w 176"/>
                <a:gd name="T37" fmla="*/ 2147483647 h 165"/>
                <a:gd name="T38" fmla="*/ 2147483647 w 176"/>
                <a:gd name="T39" fmla="*/ 2147483647 h 165"/>
                <a:gd name="T40" fmla="*/ 2147483647 w 176"/>
                <a:gd name="T41" fmla="*/ 2147483647 h 165"/>
                <a:gd name="T42" fmla="*/ 2147483647 w 176"/>
                <a:gd name="T43" fmla="*/ 2147483647 h 165"/>
                <a:gd name="T44" fmla="*/ 2147483647 w 176"/>
                <a:gd name="T45" fmla="*/ 2147483647 h 165"/>
                <a:gd name="T46" fmla="*/ 2147483647 w 176"/>
                <a:gd name="T47" fmla="*/ 2147483647 h 165"/>
                <a:gd name="T48" fmla="*/ 2147483647 w 176"/>
                <a:gd name="T49" fmla="*/ 2147483647 h 165"/>
                <a:gd name="T50" fmla="*/ 2147483647 w 176"/>
                <a:gd name="T51" fmla="*/ 2147483647 h 165"/>
                <a:gd name="T52" fmla="*/ 2147483647 w 176"/>
                <a:gd name="T53" fmla="*/ 2147483647 h 165"/>
                <a:gd name="T54" fmla="*/ 2147483647 w 176"/>
                <a:gd name="T55" fmla="*/ 2147483647 h 165"/>
                <a:gd name="T56" fmla="*/ 2147483647 w 176"/>
                <a:gd name="T57" fmla="*/ 2147483647 h 165"/>
                <a:gd name="T58" fmla="*/ 2147483647 w 176"/>
                <a:gd name="T59" fmla="*/ 2147483647 h 165"/>
                <a:gd name="T60" fmla="*/ 2147483647 w 176"/>
                <a:gd name="T61" fmla="*/ 2147483647 h 165"/>
                <a:gd name="T62" fmla="*/ 2147483647 w 176"/>
                <a:gd name="T63" fmla="*/ 2147483647 h 165"/>
                <a:gd name="T64" fmla="*/ 2147483647 w 176"/>
                <a:gd name="T65" fmla="*/ 2147483647 h 165"/>
                <a:gd name="T66" fmla="*/ 2147483647 w 176"/>
                <a:gd name="T67" fmla="*/ 2147483647 h 165"/>
                <a:gd name="T68" fmla="*/ 2147483647 w 176"/>
                <a:gd name="T69" fmla="*/ 2147483647 h 165"/>
                <a:gd name="T70" fmla="*/ 2147483647 w 176"/>
                <a:gd name="T71" fmla="*/ 2147483647 h 165"/>
                <a:gd name="T72" fmla="*/ 2147483647 w 176"/>
                <a:gd name="T73" fmla="*/ 2147483647 h 165"/>
                <a:gd name="T74" fmla="*/ 2147483647 w 176"/>
                <a:gd name="T75" fmla="*/ 2147483647 h 165"/>
                <a:gd name="T76" fmla="*/ 2147483647 w 176"/>
                <a:gd name="T77" fmla="*/ 2147483647 h 165"/>
                <a:gd name="T78" fmla="*/ 2147483647 w 176"/>
                <a:gd name="T79" fmla="*/ 2147483647 h 165"/>
                <a:gd name="T80" fmla="*/ 2147483647 w 176"/>
                <a:gd name="T81" fmla="*/ 2147483647 h 165"/>
                <a:gd name="T82" fmla="*/ 2147483647 w 176"/>
                <a:gd name="T83" fmla="*/ 2147483647 h 165"/>
                <a:gd name="T84" fmla="*/ 2147483647 w 176"/>
                <a:gd name="T85" fmla="*/ 2147483647 h 165"/>
                <a:gd name="T86" fmla="*/ 2147483647 w 176"/>
                <a:gd name="T87" fmla="*/ 2147483647 h 165"/>
                <a:gd name="T88" fmla="*/ 2147483647 w 176"/>
                <a:gd name="T89" fmla="*/ 2147483647 h 165"/>
                <a:gd name="T90" fmla="*/ 2147483647 w 176"/>
                <a:gd name="T91" fmla="*/ 2147483647 h 165"/>
                <a:gd name="T92" fmla="*/ 2147483647 w 176"/>
                <a:gd name="T93" fmla="*/ 2147483647 h 165"/>
                <a:gd name="T94" fmla="*/ 2147483647 w 176"/>
                <a:gd name="T95" fmla="*/ 2147483647 h 165"/>
                <a:gd name="T96" fmla="*/ 2147483647 w 176"/>
                <a:gd name="T97" fmla="*/ 2147483647 h 165"/>
                <a:gd name="T98" fmla="*/ 2147483647 w 176"/>
                <a:gd name="T99" fmla="*/ 2147483647 h 165"/>
                <a:gd name="T100" fmla="*/ 2147483647 w 176"/>
                <a:gd name="T101" fmla="*/ 2147483647 h 165"/>
                <a:gd name="T102" fmla="*/ 2147483647 w 176"/>
                <a:gd name="T103" fmla="*/ 2147483647 h 165"/>
                <a:gd name="T104" fmla="*/ 2147483647 w 176"/>
                <a:gd name="T105" fmla="*/ 2147483647 h 165"/>
                <a:gd name="T106" fmla="*/ 2147483647 w 176"/>
                <a:gd name="T107" fmla="*/ 2147483647 h 165"/>
                <a:gd name="T108" fmla="*/ 2147483647 w 176"/>
                <a:gd name="T109" fmla="*/ 2147483647 h 165"/>
                <a:gd name="T110" fmla="*/ 2147483647 w 176"/>
                <a:gd name="T111" fmla="*/ 2147483647 h 165"/>
                <a:gd name="T112" fmla="*/ 2147483647 w 176"/>
                <a:gd name="T113" fmla="*/ 2147483647 h 165"/>
                <a:gd name="T114" fmla="*/ 2147483647 w 176"/>
                <a:gd name="T115" fmla="*/ 2147483647 h 165"/>
                <a:gd name="T116" fmla="*/ 2147483647 w 176"/>
                <a:gd name="T117" fmla="*/ 2147483647 h 165"/>
                <a:gd name="T118" fmla="*/ 2147483647 w 176"/>
                <a:gd name="T119" fmla="*/ 2147483647 h 165"/>
                <a:gd name="T120" fmla="*/ 2147483647 w 176"/>
                <a:gd name="T121" fmla="*/ 2147483647 h 1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6"/>
                <a:gd name="T184" fmla="*/ 0 h 165"/>
                <a:gd name="T185" fmla="*/ 176 w 176"/>
                <a:gd name="T186" fmla="*/ 165 h 1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6" h="165">
                  <a:moveTo>
                    <a:pt x="51" y="4"/>
                  </a:moveTo>
                  <a:lnTo>
                    <a:pt x="51" y="7"/>
                  </a:lnTo>
                  <a:lnTo>
                    <a:pt x="51" y="8"/>
                  </a:lnTo>
                  <a:lnTo>
                    <a:pt x="50" y="9"/>
                  </a:lnTo>
                  <a:lnTo>
                    <a:pt x="47" y="9"/>
                  </a:lnTo>
                  <a:lnTo>
                    <a:pt x="46" y="10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7" y="14"/>
                  </a:lnTo>
                  <a:lnTo>
                    <a:pt x="42" y="13"/>
                  </a:lnTo>
                  <a:lnTo>
                    <a:pt x="39" y="13"/>
                  </a:lnTo>
                  <a:lnTo>
                    <a:pt x="37" y="12"/>
                  </a:lnTo>
                  <a:lnTo>
                    <a:pt x="35" y="11"/>
                  </a:lnTo>
                  <a:lnTo>
                    <a:pt x="35" y="13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1" y="21"/>
                  </a:lnTo>
                  <a:lnTo>
                    <a:pt x="30" y="20"/>
                  </a:lnTo>
                  <a:lnTo>
                    <a:pt x="27" y="19"/>
                  </a:lnTo>
                  <a:lnTo>
                    <a:pt x="25" y="17"/>
                  </a:lnTo>
                  <a:lnTo>
                    <a:pt x="23" y="12"/>
                  </a:lnTo>
                  <a:lnTo>
                    <a:pt x="21" y="13"/>
                  </a:lnTo>
                  <a:lnTo>
                    <a:pt x="19" y="15"/>
                  </a:lnTo>
                  <a:lnTo>
                    <a:pt x="19" y="18"/>
                  </a:lnTo>
                  <a:lnTo>
                    <a:pt x="18" y="19"/>
                  </a:lnTo>
                  <a:lnTo>
                    <a:pt x="15" y="20"/>
                  </a:lnTo>
                  <a:lnTo>
                    <a:pt x="12" y="20"/>
                  </a:lnTo>
                  <a:lnTo>
                    <a:pt x="5" y="22"/>
                  </a:lnTo>
                  <a:lnTo>
                    <a:pt x="3" y="22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2" y="34"/>
                  </a:lnTo>
                  <a:lnTo>
                    <a:pt x="1" y="35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1" y="40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3" y="47"/>
                  </a:lnTo>
                  <a:lnTo>
                    <a:pt x="4" y="50"/>
                  </a:lnTo>
                  <a:lnTo>
                    <a:pt x="5" y="51"/>
                  </a:lnTo>
                  <a:lnTo>
                    <a:pt x="12" y="52"/>
                  </a:lnTo>
                  <a:lnTo>
                    <a:pt x="13" y="54"/>
                  </a:lnTo>
                  <a:lnTo>
                    <a:pt x="13" y="57"/>
                  </a:lnTo>
                  <a:lnTo>
                    <a:pt x="13" y="58"/>
                  </a:lnTo>
                  <a:lnTo>
                    <a:pt x="13" y="59"/>
                  </a:lnTo>
                  <a:lnTo>
                    <a:pt x="15" y="59"/>
                  </a:lnTo>
                  <a:lnTo>
                    <a:pt x="18" y="59"/>
                  </a:lnTo>
                  <a:lnTo>
                    <a:pt x="22" y="57"/>
                  </a:lnTo>
                  <a:lnTo>
                    <a:pt x="22" y="55"/>
                  </a:lnTo>
                  <a:lnTo>
                    <a:pt x="24" y="52"/>
                  </a:lnTo>
                  <a:lnTo>
                    <a:pt x="25" y="51"/>
                  </a:lnTo>
                  <a:lnTo>
                    <a:pt x="26" y="50"/>
                  </a:lnTo>
                  <a:lnTo>
                    <a:pt x="31" y="48"/>
                  </a:lnTo>
                  <a:lnTo>
                    <a:pt x="33" y="48"/>
                  </a:lnTo>
                  <a:lnTo>
                    <a:pt x="35" y="49"/>
                  </a:lnTo>
                  <a:lnTo>
                    <a:pt x="46" y="54"/>
                  </a:lnTo>
                  <a:lnTo>
                    <a:pt x="51" y="55"/>
                  </a:lnTo>
                  <a:lnTo>
                    <a:pt x="52" y="57"/>
                  </a:lnTo>
                  <a:lnTo>
                    <a:pt x="52" y="60"/>
                  </a:lnTo>
                  <a:lnTo>
                    <a:pt x="56" y="68"/>
                  </a:lnTo>
                  <a:lnTo>
                    <a:pt x="57" y="71"/>
                  </a:lnTo>
                  <a:lnTo>
                    <a:pt x="57" y="72"/>
                  </a:lnTo>
                  <a:lnTo>
                    <a:pt x="63" y="78"/>
                  </a:lnTo>
                  <a:lnTo>
                    <a:pt x="65" y="80"/>
                  </a:lnTo>
                  <a:lnTo>
                    <a:pt x="66" y="84"/>
                  </a:lnTo>
                  <a:lnTo>
                    <a:pt x="69" y="83"/>
                  </a:lnTo>
                  <a:lnTo>
                    <a:pt x="71" y="83"/>
                  </a:lnTo>
                  <a:lnTo>
                    <a:pt x="73" y="85"/>
                  </a:lnTo>
                  <a:lnTo>
                    <a:pt x="77" y="90"/>
                  </a:lnTo>
                  <a:lnTo>
                    <a:pt x="80" y="90"/>
                  </a:lnTo>
                  <a:lnTo>
                    <a:pt x="85" y="96"/>
                  </a:lnTo>
                  <a:lnTo>
                    <a:pt x="89" y="100"/>
                  </a:lnTo>
                  <a:lnTo>
                    <a:pt x="95" y="104"/>
                  </a:lnTo>
                  <a:lnTo>
                    <a:pt x="96" y="104"/>
                  </a:lnTo>
                  <a:lnTo>
                    <a:pt x="104" y="104"/>
                  </a:lnTo>
                  <a:lnTo>
                    <a:pt x="105" y="104"/>
                  </a:lnTo>
                  <a:lnTo>
                    <a:pt x="110" y="109"/>
                  </a:lnTo>
                  <a:lnTo>
                    <a:pt x="111" y="111"/>
                  </a:lnTo>
                  <a:lnTo>
                    <a:pt x="115" y="113"/>
                  </a:lnTo>
                  <a:lnTo>
                    <a:pt x="116" y="114"/>
                  </a:lnTo>
                  <a:lnTo>
                    <a:pt x="115" y="115"/>
                  </a:lnTo>
                  <a:lnTo>
                    <a:pt x="121" y="115"/>
                  </a:lnTo>
                  <a:lnTo>
                    <a:pt x="122" y="115"/>
                  </a:lnTo>
                  <a:lnTo>
                    <a:pt x="123" y="116"/>
                  </a:lnTo>
                  <a:lnTo>
                    <a:pt x="124" y="120"/>
                  </a:lnTo>
                  <a:lnTo>
                    <a:pt x="124" y="121"/>
                  </a:lnTo>
                  <a:lnTo>
                    <a:pt x="125" y="123"/>
                  </a:lnTo>
                  <a:lnTo>
                    <a:pt x="128" y="124"/>
                  </a:lnTo>
                  <a:lnTo>
                    <a:pt x="131" y="125"/>
                  </a:lnTo>
                  <a:lnTo>
                    <a:pt x="132" y="128"/>
                  </a:lnTo>
                  <a:lnTo>
                    <a:pt x="133" y="125"/>
                  </a:lnTo>
                  <a:lnTo>
                    <a:pt x="134" y="125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7" y="133"/>
                  </a:lnTo>
                  <a:lnTo>
                    <a:pt x="141" y="138"/>
                  </a:lnTo>
                  <a:lnTo>
                    <a:pt x="143" y="143"/>
                  </a:lnTo>
                  <a:lnTo>
                    <a:pt x="145" y="149"/>
                  </a:lnTo>
                  <a:lnTo>
                    <a:pt x="141" y="150"/>
                  </a:lnTo>
                  <a:lnTo>
                    <a:pt x="140" y="151"/>
                  </a:lnTo>
                  <a:lnTo>
                    <a:pt x="141" y="154"/>
                  </a:lnTo>
                  <a:lnTo>
                    <a:pt x="138" y="156"/>
                  </a:lnTo>
                  <a:lnTo>
                    <a:pt x="137" y="160"/>
                  </a:lnTo>
                  <a:lnTo>
                    <a:pt x="138" y="163"/>
                  </a:lnTo>
                  <a:lnTo>
                    <a:pt x="138" y="164"/>
                  </a:lnTo>
                  <a:lnTo>
                    <a:pt x="140" y="164"/>
                  </a:lnTo>
                  <a:lnTo>
                    <a:pt x="138" y="164"/>
                  </a:lnTo>
                  <a:lnTo>
                    <a:pt x="141" y="165"/>
                  </a:lnTo>
                  <a:lnTo>
                    <a:pt x="143" y="164"/>
                  </a:lnTo>
                  <a:lnTo>
                    <a:pt x="144" y="164"/>
                  </a:lnTo>
                  <a:lnTo>
                    <a:pt x="146" y="160"/>
                  </a:lnTo>
                  <a:lnTo>
                    <a:pt x="146" y="159"/>
                  </a:lnTo>
                  <a:lnTo>
                    <a:pt x="148" y="156"/>
                  </a:lnTo>
                  <a:lnTo>
                    <a:pt x="150" y="156"/>
                  </a:lnTo>
                  <a:lnTo>
                    <a:pt x="151" y="154"/>
                  </a:lnTo>
                  <a:lnTo>
                    <a:pt x="151" y="149"/>
                  </a:lnTo>
                  <a:lnTo>
                    <a:pt x="151" y="147"/>
                  </a:lnTo>
                  <a:lnTo>
                    <a:pt x="153" y="147"/>
                  </a:lnTo>
                  <a:lnTo>
                    <a:pt x="156" y="145"/>
                  </a:lnTo>
                  <a:lnTo>
                    <a:pt x="157" y="145"/>
                  </a:lnTo>
                  <a:lnTo>
                    <a:pt x="157" y="144"/>
                  </a:lnTo>
                  <a:lnTo>
                    <a:pt x="157" y="141"/>
                  </a:lnTo>
                  <a:lnTo>
                    <a:pt x="157" y="140"/>
                  </a:lnTo>
                  <a:lnTo>
                    <a:pt x="156" y="138"/>
                  </a:lnTo>
                  <a:lnTo>
                    <a:pt x="155" y="136"/>
                  </a:lnTo>
                  <a:lnTo>
                    <a:pt x="153" y="134"/>
                  </a:lnTo>
                  <a:lnTo>
                    <a:pt x="151" y="133"/>
                  </a:lnTo>
                  <a:lnTo>
                    <a:pt x="148" y="132"/>
                  </a:lnTo>
                  <a:lnTo>
                    <a:pt x="148" y="129"/>
                  </a:lnTo>
                  <a:lnTo>
                    <a:pt x="150" y="124"/>
                  </a:lnTo>
                  <a:lnTo>
                    <a:pt x="151" y="121"/>
                  </a:lnTo>
                  <a:lnTo>
                    <a:pt x="154" y="118"/>
                  </a:lnTo>
                  <a:lnTo>
                    <a:pt x="157" y="118"/>
                  </a:lnTo>
                  <a:lnTo>
                    <a:pt x="162" y="121"/>
                  </a:lnTo>
                  <a:lnTo>
                    <a:pt x="165" y="121"/>
                  </a:lnTo>
                  <a:lnTo>
                    <a:pt x="168" y="123"/>
                  </a:lnTo>
                  <a:lnTo>
                    <a:pt x="170" y="125"/>
                  </a:lnTo>
                  <a:lnTo>
                    <a:pt x="172" y="128"/>
                  </a:lnTo>
                  <a:lnTo>
                    <a:pt x="175" y="130"/>
                  </a:lnTo>
                  <a:lnTo>
                    <a:pt x="175" y="129"/>
                  </a:lnTo>
                  <a:lnTo>
                    <a:pt x="176" y="125"/>
                  </a:lnTo>
                  <a:lnTo>
                    <a:pt x="175" y="123"/>
                  </a:lnTo>
                  <a:lnTo>
                    <a:pt x="174" y="121"/>
                  </a:lnTo>
                  <a:lnTo>
                    <a:pt x="171" y="119"/>
                  </a:lnTo>
                  <a:lnTo>
                    <a:pt x="167" y="114"/>
                  </a:lnTo>
                  <a:lnTo>
                    <a:pt x="157" y="110"/>
                  </a:lnTo>
                  <a:lnTo>
                    <a:pt x="155" y="108"/>
                  </a:lnTo>
                  <a:lnTo>
                    <a:pt x="152" y="106"/>
                  </a:lnTo>
                  <a:lnTo>
                    <a:pt x="143" y="103"/>
                  </a:lnTo>
                  <a:lnTo>
                    <a:pt x="141" y="101"/>
                  </a:lnTo>
                  <a:lnTo>
                    <a:pt x="138" y="101"/>
                  </a:lnTo>
                  <a:lnTo>
                    <a:pt x="137" y="101"/>
                  </a:lnTo>
                  <a:lnTo>
                    <a:pt x="136" y="100"/>
                  </a:lnTo>
                  <a:lnTo>
                    <a:pt x="136" y="99"/>
                  </a:lnTo>
                  <a:lnTo>
                    <a:pt x="138" y="96"/>
                  </a:lnTo>
                  <a:lnTo>
                    <a:pt x="140" y="95"/>
                  </a:lnTo>
                  <a:lnTo>
                    <a:pt x="140" y="93"/>
                  </a:lnTo>
                  <a:lnTo>
                    <a:pt x="138" y="91"/>
                  </a:lnTo>
                  <a:lnTo>
                    <a:pt x="135" y="92"/>
                  </a:lnTo>
                  <a:lnTo>
                    <a:pt x="134" y="92"/>
                  </a:lnTo>
                  <a:lnTo>
                    <a:pt x="136" y="92"/>
                  </a:lnTo>
                  <a:lnTo>
                    <a:pt x="134" y="92"/>
                  </a:lnTo>
                  <a:lnTo>
                    <a:pt x="126" y="92"/>
                  </a:lnTo>
                  <a:lnTo>
                    <a:pt x="126" y="94"/>
                  </a:lnTo>
                  <a:lnTo>
                    <a:pt x="123" y="91"/>
                  </a:lnTo>
                  <a:lnTo>
                    <a:pt x="120" y="89"/>
                  </a:lnTo>
                  <a:lnTo>
                    <a:pt x="118" y="89"/>
                  </a:lnTo>
                  <a:lnTo>
                    <a:pt x="117" y="88"/>
                  </a:lnTo>
                  <a:lnTo>
                    <a:pt x="116" y="88"/>
                  </a:lnTo>
                  <a:lnTo>
                    <a:pt x="111" y="82"/>
                  </a:lnTo>
                  <a:lnTo>
                    <a:pt x="110" y="80"/>
                  </a:lnTo>
                  <a:lnTo>
                    <a:pt x="107" y="77"/>
                  </a:lnTo>
                  <a:lnTo>
                    <a:pt x="105" y="72"/>
                  </a:lnTo>
                  <a:lnTo>
                    <a:pt x="104" y="71"/>
                  </a:lnTo>
                  <a:lnTo>
                    <a:pt x="102" y="65"/>
                  </a:lnTo>
                  <a:lnTo>
                    <a:pt x="100" y="62"/>
                  </a:lnTo>
                  <a:lnTo>
                    <a:pt x="99" y="61"/>
                  </a:lnTo>
                  <a:lnTo>
                    <a:pt x="97" y="61"/>
                  </a:lnTo>
                  <a:lnTo>
                    <a:pt x="96" y="61"/>
                  </a:lnTo>
                  <a:lnTo>
                    <a:pt x="93" y="59"/>
                  </a:lnTo>
                  <a:lnTo>
                    <a:pt x="91" y="57"/>
                  </a:lnTo>
                  <a:lnTo>
                    <a:pt x="85" y="54"/>
                  </a:lnTo>
                  <a:lnTo>
                    <a:pt x="83" y="52"/>
                  </a:lnTo>
                  <a:lnTo>
                    <a:pt x="82" y="51"/>
                  </a:lnTo>
                  <a:lnTo>
                    <a:pt x="81" y="49"/>
                  </a:lnTo>
                  <a:lnTo>
                    <a:pt x="81" y="44"/>
                  </a:lnTo>
                  <a:lnTo>
                    <a:pt x="81" y="40"/>
                  </a:lnTo>
                  <a:lnTo>
                    <a:pt x="82" y="39"/>
                  </a:lnTo>
                  <a:lnTo>
                    <a:pt x="83" y="38"/>
                  </a:lnTo>
                  <a:lnTo>
                    <a:pt x="82" y="35"/>
                  </a:lnTo>
                  <a:lnTo>
                    <a:pt x="80" y="35"/>
                  </a:lnTo>
                  <a:lnTo>
                    <a:pt x="79" y="32"/>
                  </a:lnTo>
                  <a:lnTo>
                    <a:pt x="80" y="30"/>
                  </a:lnTo>
                  <a:lnTo>
                    <a:pt x="82" y="29"/>
                  </a:lnTo>
                  <a:lnTo>
                    <a:pt x="83" y="29"/>
                  </a:lnTo>
                  <a:lnTo>
                    <a:pt x="84" y="29"/>
                  </a:lnTo>
                  <a:lnTo>
                    <a:pt x="93" y="24"/>
                  </a:lnTo>
                  <a:lnTo>
                    <a:pt x="95" y="25"/>
                  </a:lnTo>
                  <a:lnTo>
                    <a:pt x="97" y="24"/>
                  </a:lnTo>
                  <a:lnTo>
                    <a:pt x="100" y="24"/>
                  </a:lnTo>
                  <a:lnTo>
                    <a:pt x="100" y="25"/>
                  </a:lnTo>
                  <a:lnTo>
                    <a:pt x="99" y="28"/>
                  </a:lnTo>
                  <a:lnTo>
                    <a:pt x="101" y="28"/>
                  </a:lnTo>
                  <a:lnTo>
                    <a:pt x="102" y="28"/>
                  </a:lnTo>
                  <a:lnTo>
                    <a:pt x="103" y="27"/>
                  </a:lnTo>
                  <a:lnTo>
                    <a:pt x="103" y="25"/>
                  </a:lnTo>
                  <a:lnTo>
                    <a:pt x="102" y="25"/>
                  </a:lnTo>
                  <a:lnTo>
                    <a:pt x="101" y="24"/>
                  </a:lnTo>
                  <a:lnTo>
                    <a:pt x="101" y="23"/>
                  </a:lnTo>
                  <a:lnTo>
                    <a:pt x="99" y="23"/>
                  </a:lnTo>
                  <a:lnTo>
                    <a:pt x="97" y="22"/>
                  </a:lnTo>
                  <a:lnTo>
                    <a:pt x="97" y="20"/>
                  </a:lnTo>
                  <a:lnTo>
                    <a:pt x="96" y="19"/>
                  </a:lnTo>
                  <a:lnTo>
                    <a:pt x="96" y="18"/>
                  </a:lnTo>
                  <a:lnTo>
                    <a:pt x="97" y="15"/>
                  </a:lnTo>
                  <a:lnTo>
                    <a:pt x="95" y="15"/>
                  </a:lnTo>
                  <a:lnTo>
                    <a:pt x="95" y="14"/>
                  </a:lnTo>
                  <a:lnTo>
                    <a:pt x="95" y="13"/>
                  </a:lnTo>
                  <a:lnTo>
                    <a:pt x="97" y="11"/>
                  </a:lnTo>
                  <a:lnTo>
                    <a:pt x="95" y="11"/>
                  </a:lnTo>
                  <a:lnTo>
                    <a:pt x="92" y="10"/>
                  </a:lnTo>
                  <a:lnTo>
                    <a:pt x="84" y="9"/>
                  </a:lnTo>
                  <a:lnTo>
                    <a:pt x="82" y="7"/>
                  </a:lnTo>
                  <a:lnTo>
                    <a:pt x="81" y="7"/>
                  </a:lnTo>
                  <a:lnTo>
                    <a:pt x="77" y="5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5" y="1"/>
                  </a:lnTo>
                  <a:lnTo>
                    <a:pt x="75" y="0"/>
                  </a:lnTo>
                  <a:lnTo>
                    <a:pt x="73" y="1"/>
                  </a:lnTo>
                  <a:lnTo>
                    <a:pt x="72" y="1"/>
                  </a:lnTo>
                  <a:lnTo>
                    <a:pt x="70" y="2"/>
                  </a:lnTo>
                  <a:lnTo>
                    <a:pt x="64" y="2"/>
                  </a:lnTo>
                  <a:lnTo>
                    <a:pt x="60" y="4"/>
                  </a:lnTo>
                  <a:lnTo>
                    <a:pt x="55" y="5"/>
                  </a:lnTo>
                  <a:lnTo>
                    <a:pt x="54" y="5"/>
                  </a:lnTo>
                  <a:lnTo>
                    <a:pt x="51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1" name="Freeform 207"/>
            <p:cNvSpPr>
              <a:spLocks/>
            </p:cNvSpPr>
            <p:nvPr/>
          </p:nvSpPr>
          <p:spPr bwMode="auto">
            <a:xfrm>
              <a:off x="4502150" y="2222500"/>
              <a:ext cx="279400" cy="261938"/>
            </a:xfrm>
            <a:custGeom>
              <a:avLst/>
              <a:gdLst>
                <a:gd name="T0" fmla="*/ 2147483647 w 176"/>
                <a:gd name="T1" fmla="*/ 2147483647 h 165"/>
                <a:gd name="T2" fmla="*/ 2147483647 w 176"/>
                <a:gd name="T3" fmla="*/ 2147483647 h 165"/>
                <a:gd name="T4" fmla="*/ 2147483647 w 176"/>
                <a:gd name="T5" fmla="*/ 2147483647 h 165"/>
                <a:gd name="T6" fmla="*/ 2147483647 w 176"/>
                <a:gd name="T7" fmla="*/ 2147483647 h 165"/>
                <a:gd name="T8" fmla="*/ 2147483647 w 176"/>
                <a:gd name="T9" fmla="*/ 2147483647 h 165"/>
                <a:gd name="T10" fmla="*/ 2147483647 w 176"/>
                <a:gd name="T11" fmla="*/ 2147483647 h 165"/>
                <a:gd name="T12" fmla="*/ 2147483647 w 176"/>
                <a:gd name="T13" fmla="*/ 2147483647 h 165"/>
                <a:gd name="T14" fmla="*/ 2147483647 w 176"/>
                <a:gd name="T15" fmla="*/ 2147483647 h 165"/>
                <a:gd name="T16" fmla="*/ 2147483647 w 176"/>
                <a:gd name="T17" fmla="*/ 2147483647 h 165"/>
                <a:gd name="T18" fmla="*/ 2147483647 w 176"/>
                <a:gd name="T19" fmla="*/ 2147483647 h 165"/>
                <a:gd name="T20" fmla="*/ 2147483647 w 176"/>
                <a:gd name="T21" fmla="*/ 2147483647 h 165"/>
                <a:gd name="T22" fmla="*/ 2147483647 w 176"/>
                <a:gd name="T23" fmla="*/ 2147483647 h 165"/>
                <a:gd name="T24" fmla="*/ 2147483647 w 176"/>
                <a:gd name="T25" fmla="*/ 2147483647 h 165"/>
                <a:gd name="T26" fmla="*/ 2147483647 w 176"/>
                <a:gd name="T27" fmla="*/ 2147483647 h 165"/>
                <a:gd name="T28" fmla="*/ 2147483647 w 176"/>
                <a:gd name="T29" fmla="*/ 2147483647 h 165"/>
                <a:gd name="T30" fmla="*/ 2147483647 w 176"/>
                <a:gd name="T31" fmla="*/ 2147483647 h 165"/>
                <a:gd name="T32" fmla="*/ 2147483647 w 176"/>
                <a:gd name="T33" fmla="*/ 2147483647 h 165"/>
                <a:gd name="T34" fmla="*/ 2147483647 w 176"/>
                <a:gd name="T35" fmla="*/ 2147483647 h 165"/>
                <a:gd name="T36" fmla="*/ 2147483647 w 176"/>
                <a:gd name="T37" fmla="*/ 2147483647 h 165"/>
                <a:gd name="T38" fmla="*/ 2147483647 w 176"/>
                <a:gd name="T39" fmla="*/ 2147483647 h 165"/>
                <a:gd name="T40" fmla="*/ 2147483647 w 176"/>
                <a:gd name="T41" fmla="*/ 2147483647 h 165"/>
                <a:gd name="T42" fmla="*/ 2147483647 w 176"/>
                <a:gd name="T43" fmla="*/ 2147483647 h 165"/>
                <a:gd name="T44" fmla="*/ 2147483647 w 176"/>
                <a:gd name="T45" fmla="*/ 2147483647 h 165"/>
                <a:gd name="T46" fmla="*/ 2147483647 w 176"/>
                <a:gd name="T47" fmla="*/ 2147483647 h 165"/>
                <a:gd name="T48" fmla="*/ 2147483647 w 176"/>
                <a:gd name="T49" fmla="*/ 2147483647 h 165"/>
                <a:gd name="T50" fmla="*/ 2147483647 w 176"/>
                <a:gd name="T51" fmla="*/ 2147483647 h 165"/>
                <a:gd name="T52" fmla="*/ 2147483647 w 176"/>
                <a:gd name="T53" fmla="*/ 2147483647 h 165"/>
                <a:gd name="T54" fmla="*/ 2147483647 w 176"/>
                <a:gd name="T55" fmla="*/ 2147483647 h 165"/>
                <a:gd name="T56" fmla="*/ 2147483647 w 176"/>
                <a:gd name="T57" fmla="*/ 2147483647 h 165"/>
                <a:gd name="T58" fmla="*/ 2147483647 w 176"/>
                <a:gd name="T59" fmla="*/ 2147483647 h 165"/>
                <a:gd name="T60" fmla="*/ 2147483647 w 176"/>
                <a:gd name="T61" fmla="*/ 2147483647 h 165"/>
                <a:gd name="T62" fmla="*/ 2147483647 w 176"/>
                <a:gd name="T63" fmla="*/ 2147483647 h 165"/>
                <a:gd name="T64" fmla="*/ 2147483647 w 176"/>
                <a:gd name="T65" fmla="*/ 2147483647 h 165"/>
                <a:gd name="T66" fmla="*/ 2147483647 w 176"/>
                <a:gd name="T67" fmla="*/ 2147483647 h 165"/>
                <a:gd name="T68" fmla="*/ 2147483647 w 176"/>
                <a:gd name="T69" fmla="*/ 2147483647 h 165"/>
                <a:gd name="T70" fmla="*/ 2147483647 w 176"/>
                <a:gd name="T71" fmla="*/ 2147483647 h 165"/>
                <a:gd name="T72" fmla="*/ 2147483647 w 176"/>
                <a:gd name="T73" fmla="*/ 2147483647 h 165"/>
                <a:gd name="T74" fmla="*/ 2147483647 w 176"/>
                <a:gd name="T75" fmla="*/ 2147483647 h 165"/>
                <a:gd name="T76" fmla="*/ 2147483647 w 176"/>
                <a:gd name="T77" fmla="*/ 2147483647 h 165"/>
                <a:gd name="T78" fmla="*/ 2147483647 w 176"/>
                <a:gd name="T79" fmla="*/ 2147483647 h 165"/>
                <a:gd name="T80" fmla="*/ 2147483647 w 176"/>
                <a:gd name="T81" fmla="*/ 2147483647 h 165"/>
                <a:gd name="T82" fmla="*/ 2147483647 w 176"/>
                <a:gd name="T83" fmla="*/ 2147483647 h 165"/>
                <a:gd name="T84" fmla="*/ 2147483647 w 176"/>
                <a:gd name="T85" fmla="*/ 2147483647 h 165"/>
                <a:gd name="T86" fmla="*/ 2147483647 w 176"/>
                <a:gd name="T87" fmla="*/ 2147483647 h 165"/>
                <a:gd name="T88" fmla="*/ 2147483647 w 176"/>
                <a:gd name="T89" fmla="*/ 2147483647 h 165"/>
                <a:gd name="T90" fmla="*/ 2147483647 w 176"/>
                <a:gd name="T91" fmla="*/ 2147483647 h 165"/>
                <a:gd name="T92" fmla="*/ 2147483647 w 176"/>
                <a:gd name="T93" fmla="*/ 2147483647 h 165"/>
                <a:gd name="T94" fmla="*/ 2147483647 w 176"/>
                <a:gd name="T95" fmla="*/ 2147483647 h 165"/>
                <a:gd name="T96" fmla="*/ 2147483647 w 176"/>
                <a:gd name="T97" fmla="*/ 2147483647 h 165"/>
                <a:gd name="T98" fmla="*/ 2147483647 w 176"/>
                <a:gd name="T99" fmla="*/ 2147483647 h 165"/>
                <a:gd name="T100" fmla="*/ 2147483647 w 176"/>
                <a:gd name="T101" fmla="*/ 2147483647 h 165"/>
                <a:gd name="T102" fmla="*/ 2147483647 w 176"/>
                <a:gd name="T103" fmla="*/ 2147483647 h 165"/>
                <a:gd name="T104" fmla="*/ 2147483647 w 176"/>
                <a:gd name="T105" fmla="*/ 2147483647 h 165"/>
                <a:gd name="T106" fmla="*/ 2147483647 w 176"/>
                <a:gd name="T107" fmla="*/ 2147483647 h 165"/>
                <a:gd name="T108" fmla="*/ 2147483647 w 176"/>
                <a:gd name="T109" fmla="*/ 2147483647 h 165"/>
                <a:gd name="T110" fmla="*/ 2147483647 w 176"/>
                <a:gd name="T111" fmla="*/ 2147483647 h 165"/>
                <a:gd name="T112" fmla="*/ 2147483647 w 176"/>
                <a:gd name="T113" fmla="*/ 2147483647 h 165"/>
                <a:gd name="T114" fmla="*/ 2147483647 w 176"/>
                <a:gd name="T115" fmla="*/ 2147483647 h 165"/>
                <a:gd name="T116" fmla="*/ 2147483647 w 176"/>
                <a:gd name="T117" fmla="*/ 2147483647 h 165"/>
                <a:gd name="T118" fmla="*/ 2147483647 w 176"/>
                <a:gd name="T119" fmla="*/ 2147483647 h 165"/>
                <a:gd name="T120" fmla="*/ 2147483647 w 176"/>
                <a:gd name="T121" fmla="*/ 2147483647 h 1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6"/>
                <a:gd name="T184" fmla="*/ 0 h 165"/>
                <a:gd name="T185" fmla="*/ 176 w 176"/>
                <a:gd name="T186" fmla="*/ 165 h 1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6" h="165">
                  <a:moveTo>
                    <a:pt x="51" y="4"/>
                  </a:moveTo>
                  <a:lnTo>
                    <a:pt x="51" y="7"/>
                  </a:lnTo>
                  <a:lnTo>
                    <a:pt x="51" y="8"/>
                  </a:lnTo>
                  <a:lnTo>
                    <a:pt x="50" y="9"/>
                  </a:lnTo>
                  <a:lnTo>
                    <a:pt x="47" y="9"/>
                  </a:lnTo>
                  <a:lnTo>
                    <a:pt x="46" y="10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7" y="14"/>
                  </a:lnTo>
                  <a:lnTo>
                    <a:pt x="42" y="13"/>
                  </a:lnTo>
                  <a:lnTo>
                    <a:pt x="39" y="13"/>
                  </a:lnTo>
                  <a:lnTo>
                    <a:pt x="37" y="12"/>
                  </a:lnTo>
                  <a:lnTo>
                    <a:pt x="35" y="11"/>
                  </a:lnTo>
                  <a:lnTo>
                    <a:pt x="35" y="13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1" y="21"/>
                  </a:lnTo>
                  <a:lnTo>
                    <a:pt x="30" y="20"/>
                  </a:lnTo>
                  <a:lnTo>
                    <a:pt x="27" y="19"/>
                  </a:lnTo>
                  <a:lnTo>
                    <a:pt x="25" y="17"/>
                  </a:lnTo>
                  <a:lnTo>
                    <a:pt x="23" y="12"/>
                  </a:lnTo>
                  <a:lnTo>
                    <a:pt x="21" y="13"/>
                  </a:lnTo>
                  <a:lnTo>
                    <a:pt x="19" y="15"/>
                  </a:lnTo>
                  <a:lnTo>
                    <a:pt x="19" y="18"/>
                  </a:lnTo>
                  <a:lnTo>
                    <a:pt x="18" y="19"/>
                  </a:lnTo>
                  <a:lnTo>
                    <a:pt x="15" y="20"/>
                  </a:lnTo>
                  <a:lnTo>
                    <a:pt x="12" y="20"/>
                  </a:lnTo>
                  <a:lnTo>
                    <a:pt x="5" y="22"/>
                  </a:lnTo>
                  <a:lnTo>
                    <a:pt x="3" y="22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2" y="34"/>
                  </a:lnTo>
                  <a:lnTo>
                    <a:pt x="1" y="35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1" y="40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3" y="47"/>
                  </a:lnTo>
                  <a:lnTo>
                    <a:pt x="4" y="50"/>
                  </a:lnTo>
                  <a:lnTo>
                    <a:pt x="5" y="51"/>
                  </a:lnTo>
                  <a:lnTo>
                    <a:pt x="12" y="52"/>
                  </a:lnTo>
                  <a:lnTo>
                    <a:pt x="13" y="54"/>
                  </a:lnTo>
                  <a:lnTo>
                    <a:pt x="13" y="57"/>
                  </a:lnTo>
                  <a:lnTo>
                    <a:pt x="13" y="58"/>
                  </a:lnTo>
                  <a:lnTo>
                    <a:pt x="13" y="59"/>
                  </a:lnTo>
                  <a:lnTo>
                    <a:pt x="15" y="59"/>
                  </a:lnTo>
                  <a:lnTo>
                    <a:pt x="18" y="59"/>
                  </a:lnTo>
                  <a:lnTo>
                    <a:pt x="22" y="57"/>
                  </a:lnTo>
                  <a:lnTo>
                    <a:pt x="22" y="55"/>
                  </a:lnTo>
                  <a:lnTo>
                    <a:pt x="24" y="52"/>
                  </a:lnTo>
                  <a:lnTo>
                    <a:pt x="25" y="51"/>
                  </a:lnTo>
                  <a:lnTo>
                    <a:pt x="26" y="50"/>
                  </a:lnTo>
                  <a:lnTo>
                    <a:pt x="31" y="48"/>
                  </a:lnTo>
                  <a:lnTo>
                    <a:pt x="33" y="48"/>
                  </a:lnTo>
                  <a:lnTo>
                    <a:pt x="35" y="49"/>
                  </a:lnTo>
                  <a:lnTo>
                    <a:pt x="46" y="54"/>
                  </a:lnTo>
                  <a:lnTo>
                    <a:pt x="51" y="55"/>
                  </a:lnTo>
                  <a:lnTo>
                    <a:pt x="52" y="57"/>
                  </a:lnTo>
                  <a:lnTo>
                    <a:pt x="52" y="60"/>
                  </a:lnTo>
                  <a:lnTo>
                    <a:pt x="56" y="68"/>
                  </a:lnTo>
                  <a:lnTo>
                    <a:pt x="57" y="71"/>
                  </a:lnTo>
                  <a:lnTo>
                    <a:pt x="57" y="72"/>
                  </a:lnTo>
                  <a:lnTo>
                    <a:pt x="63" y="78"/>
                  </a:lnTo>
                  <a:lnTo>
                    <a:pt x="65" y="80"/>
                  </a:lnTo>
                  <a:lnTo>
                    <a:pt x="66" y="84"/>
                  </a:lnTo>
                  <a:lnTo>
                    <a:pt x="69" y="83"/>
                  </a:lnTo>
                  <a:lnTo>
                    <a:pt x="71" y="83"/>
                  </a:lnTo>
                  <a:lnTo>
                    <a:pt x="73" y="85"/>
                  </a:lnTo>
                  <a:lnTo>
                    <a:pt x="77" y="90"/>
                  </a:lnTo>
                  <a:lnTo>
                    <a:pt x="80" y="90"/>
                  </a:lnTo>
                  <a:lnTo>
                    <a:pt x="85" y="96"/>
                  </a:lnTo>
                  <a:lnTo>
                    <a:pt x="89" y="100"/>
                  </a:lnTo>
                  <a:lnTo>
                    <a:pt x="95" y="104"/>
                  </a:lnTo>
                  <a:lnTo>
                    <a:pt x="96" y="104"/>
                  </a:lnTo>
                  <a:lnTo>
                    <a:pt x="104" y="104"/>
                  </a:lnTo>
                  <a:lnTo>
                    <a:pt x="105" y="104"/>
                  </a:lnTo>
                  <a:lnTo>
                    <a:pt x="110" y="109"/>
                  </a:lnTo>
                  <a:lnTo>
                    <a:pt x="111" y="111"/>
                  </a:lnTo>
                  <a:lnTo>
                    <a:pt x="115" y="113"/>
                  </a:lnTo>
                  <a:lnTo>
                    <a:pt x="116" y="114"/>
                  </a:lnTo>
                  <a:lnTo>
                    <a:pt x="115" y="115"/>
                  </a:lnTo>
                  <a:lnTo>
                    <a:pt x="121" y="115"/>
                  </a:lnTo>
                  <a:lnTo>
                    <a:pt x="122" y="115"/>
                  </a:lnTo>
                  <a:lnTo>
                    <a:pt x="123" y="116"/>
                  </a:lnTo>
                  <a:lnTo>
                    <a:pt x="124" y="120"/>
                  </a:lnTo>
                  <a:lnTo>
                    <a:pt x="124" y="121"/>
                  </a:lnTo>
                  <a:lnTo>
                    <a:pt x="125" y="123"/>
                  </a:lnTo>
                  <a:lnTo>
                    <a:pt x="128" y="124"/>
                  </a:lnTo>
                  <a:lnTo>
                    <a:pt x="131" y="125"/>
                  </a:lnTo>
                  <a:lnTo>
                    <a:pt x="132" y="128"/>
                  </a:lnTo>
                  <a:lnTo>
                    <a:pt x="133" y="125"/>
                  </a:lnTo>
                  <a:lnTo>
                    <a:pt x="134" y="125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7" y="133"/>
                  </a:lnTo>
                  <a:lnTo>
                    <a:pt x="141" y="138"/>
                  </a:lnTo>
                  <a:lnTo>
                    <a:pt x="143" y="143"/>
                  </a:lnTo>
                  <a:lnTo>
                    <a:pt x="145" y="149"/>
                  </a:lnTo>
                  <a:lnTo>
                    <a:pt x="141" y="150"/>
                  </a:lnTo>
                  <a:lnTo>
                    <a:pt x="140" y="151"/>
                  </a:lnTo>
                  <a:lnTo>
                    <a:pt x="141" y="154"/>
                  </a:lnTo>
                  <a:lnTo>
                    <a:pt x="138" y="156"/>
                  </a:lnTo>
                  <a:lnTo>
                    <a:pt x="137" y="160"/>
                  </a:lnTo>
                  <a:lnTo>
                    <a:pt x="138" y="163"/>
                  </a:lnTo>
                  <a:lnTo>
                    <a:pt x="138" y="164"/>
                  </a:lnTo>
                  <a:lnTo>
                    <a:pt x="140" y="164"/>
                  </a:lnTo>
                  <a:lnTo>
                    <a:pt x="138" y="164"/>
                  </a:lnTo>
                  <a:lnTo>
                    <a:pt x="141" y="165"/>
                  </a:lnTo>
                  <a:lnTo>
                    <a:pt x="143" y="164"/>
                  </a:lnTo>
                  <a:lnTo>
                    <a:pt x="144" y="164"/>
                  </a:lnTo>
                  <a:lnTo>
                    <a:pt x="146" y="160"/>
                  </a:lnTo>
                  <a:lnTo>
                    <a:pt x="146" y="159"/>
                  </a:lnTo>
                  <a:lnTo>
                    <a:pt x="148" y="156"/>
                  </a:lnTo>
                  <a:lnTo>
                    <a:pt x="150" y="156"/>
                  </a:lnTo>
                  <a:lnTo>
                    <a:pt x="151" y="154"/>
                  </a:lnTo>
                  <a:lnTo>
                    <a:pt x="151" y="149"/>
                  </a:lnTo>
                  <a:lnTo>
                    <a:pt x="151" y="147"/>
                  </a:lnTo>
                  <a:lnTo>
                    <a:pt x="153" y="147"/>
                  </a:lnTo>
                  <a:lnTo>
                    <a:pt x="156" y="145"/>
                  </a:lnTo>
                  <a:lnTo>
                    <a:pt x="157" y="145"/>
                  </a:lnTo>
                  <a:lnTo>
                    <a:pt x="157" y="144"/>
                  </a:lnTo>
                  <a:lnTo>
                    <a:pt x="157" y="141"/>
                  </a:lnTo>
                  <a:lnTo>
                    <a:pt x="157" y="140"/>
                  </a:lnTo>
                  <a:lnTo>
                    <a:pt x="156" y="138"/>
                  </a:lnTo>
                  <a:lnTo>
                    <a:pt x="155" y="136"/>
                  </a:lnTo>
                  <a:lnTo>
                    <a:pt x="153" y="134"/>
                  </a:lnTo>
                  <a:lnTo>
                    <a:pt x="151" y="133"/>
                  </a:lnTo>
                  <a:lnTo>
                    <a:pt x="148" y="132"/>
                  </a:lnTo>
                  <a:lnTo>
                    <a:pt x="148" y="129"/>
                  </a:lnTo>
                  <a:lnTo>
                    <a:pt x="150" y="124"/>
                  </a:lnTo>
                  <a:lnTo>
                    <a:pt x="151" y="121"/>
                  </a:lnTo>
                  <a:lnTo>
                    <a:pt x="154" y="118"/>
                  </a:lnTo>
                  <a:lnTo>
                    <a:pt x="157" y="118"/>
                  </a:lnTo>
                  <a:lnTo>
                    <a:pt x="162" y="121"/>
                  </a:lnTo>
                  <a:lnTo>
                    <a:pt x="165" y="121"/>
                  </a:lnTo>
                  <a:lnTo>
                    <a:pt x="168" y="123"/>
                  </a:lnTo>
                  <a:lnTo>
                    <a:pt x="170" y="125"/>
                  </a:lnTo>
                  <a:lnTo>
                    <a:pt x="172" y="128"/>
                  </a:lnTo>
                  <a:lnTo>
                    <a:pt x="175" y="130"/>
                  </a:lnTo>
                  <a:lnTo>
                    <a:pt x="175" y="129"/>
                  </a:lnTo>
                  <a:lnTo>
                    <a:pt x="176" y="125"/>
                  </a:lnTo>
                  <a:lnTo>
                    <a:pt x="175" y="123"/>
                  </a:lnTo>
                  <a:lnTo>
                    <a:pt x="174" y="121"/>
                  </a:lnTo>
                  <a:lnTo>
                    <a:pt x="171" y="119"/>
                  </a:lnTo>
                  <a:lnTo>
                    <a:pt x="167" y="114"/>
                  </a:lnTo>
                  <a:lnTo>
                    <a:pt x="157" y="110"/>
                  </a:lnTo>
                  <a:lnTo>
                    <a:pt x="155" y="108"/>
                  </a:lnTo>
                  <a:lnTo>
                    <a:pt x="152" y="106"/>
                  </a:lnTo>
                  <a:lnTo>
                    <a:pt x="143" y="103"/>
                  </a:lnTo>
                  <a:lnTo>
                    <a:pt x="141" y="101"/>
                  </a:lnTo>
                  <a:lnTo>
                    <a:pt x="138" y="101"/>
                  </a:lnTo>
                  <a:lnTo>
                    <a:pt x="137" y="101"/>
                  </a:lnTo>
                  <a:lnTo>
                    <a:pt x="136" y="100"/>
                  </a:lnTo>
                  <a:lnTo>
                    <a:pt x="136" y="99"/>
                  </a:lnTo>
                  <a:lnTo>
                    <a:pt x="138" y="96"/>
                  </a:lnTo>
                  <a:lnTo>
                    <a:pt x="140" y="95"/>
                  </a:lnTo>
                  <a:lnTo>
                    <a:pt x="140" y="93"/>
                  </a:lnTo>
                  <a:lnTo>
                    <a:pt x="138" y="91"/>
                  </a:lnTo>
                  <a:lnTo>
                    <a:pt x="135" y="92"/>
                  </a:lnTo>
                  <a:lnTo>
                    <a:pt x="134" y="92"/>
                  </a:lnTo>
                  <a:lnTo>
                    <a:pt x="136" y="92"/>
                  </a:lnTo>
                  <a:lnTo>
                    <a:pt x="134" y="92"/>
                  </a:lnTo>
                  <a:lnTo>
                    <a:pt x="126" y="92"/>
                  </a:lnTo>
                  <a:lnTo>
                    <a:pt x="126" y="94"/>
                  </a:lnTo>
                  <a:lnTo>
                    <a:pt x="123" y="91"/>
                  </a:lnTo>
                  <a:lnTo>
                    <a:pt x="120" y="89"/>
                  </a:lnTo>
                  <a:lnTo>
                    <a:pt x="118" y="89"/>
                  </a:lnTo>
                  <a:lnTo>
                    <a:pt x="117" y="88"/>
                  </a:lnTo>
                  <a:lnTo>
                    <a:pt x="116" y="88"/>
                  </a:lnTo>
                  <a:lnTo>
                    <a:pt x="111" y="82"/>
                  </a:lnTo>
                  <a:lnTo>
                    <a:pt x="110" y="80"/>
                  </a:lnTo>
                  <a:lnTo>
                    <a:pt x="107" y="77"/>
                  </a:lnTo>
                  <a:lnTo>
                    <a:pt x="105" y="72"/>
                  </a:lnTo>
                  <a:lnTo>
                    <a:pt x="104" y="71"/>
                  </a:lnTo>
                  <a:lnTo>
                    <a:pt x="102" y="65"/>
                  </a:lnTo>
                  <a:lnTo>
                    <a:pt x="100" y="62"/>
                  </a:lnTo>
                  <a:lnTo>
                    <a:pt x="99" y="61"/>
                  </a:lnTo>
                  <a:lnTo>
                    <a:pt x="97" y="61"/>
                  </a:lnTo>
                  <a:lnTo>
                    <a:pt x="96" y="61"/>
                  </a:lnTo>
                  <a:lnTo>
                    <a:pt x="93" y="59"/>
                  </a:lnTo>
                  <a:lnTo>
                    <a:pt x="91" y="57"/>
                  </a:lnTo>
                  <a:lnTo>
                    <a:pt x="85" y="54"/>
                  </a:lnTo>
                  <a:lnTo>
                    <a:pt x="83" y="52"/>
                  </a:lnTo>
                  <a:lnTo>
                    <a:pt x="82" y="51"/>
                  </a:lnTo>
                  <a:lnTo>
                    <a:pt x="81" y="49"/>
                  </a:lnTo>
                  <a:lnTo>
                    <a:pt x="81" y="44"/>
                  </a:lnTo>
                  <a:lnTo>
                    <a:pt x="81" y="40"/>
                  </a:lnTo>
                  <a:lnTo>
                    <a:pt x="82" y="39"/>
                  </a:lnTo>
                  <a:lnTo>
                    <a:pt x="83" y="38"/>
                  </a:lnTo>
                  <a:lnTo>
                    <a:pt x="82" y="35"/>
                  </a:lnTo>
                  <a:lnTo>
                    <a:pt x="80" y="35"/>
                  </a:lnTo>
                  <a:lnTo>
                    <a:pt x="79" y="32"/>
                  </a:lnTo>
                  <a:lnTo>
                    <a:pt x="80" y="30"/>
                  </a:lnTo>
                  <a:lnTo>
                    <a:pt x="82" y="29"/>
                  </a:lnTo>
                  <a:lnTo>
                    <a:pt x="83" y="29"/>
                  </a:lnTo>
                  <a:lnTo>
                    <a:pt x="84" y="29"/>
                  </a:lnTo>
                  <a:lnTo>
                    <a:pt x="93" y="24"/>
                  </a:lnTo>
                  <a:lnTo>
                    <a:pt x="95" y="25"/>
                  </a:lnTo>
                  <a:lnTo>
                    <a:pt x="97" y="24"/>
                  </a:lnTo>
                  <a:lnTo>
                    <a:pt x="100" y="24"/>
                  </a:lnTo>
                  <a:lnTo>
                    <a:pt x="100" y="25"/>
                  </a:lnTo>
                  <a:lnTo>
                    <a:pt x="99" y="28"/>
                  </a:lnTo>
                  <a:lnTo>
                    <a:pt x="101" y="28"/>
                  </a:lnTo>
                  <a:lnTo>
                    <a:pt x="102" y="28"/>
                  </a:lnTo>
                  <a:lnTo>
                    <a:pt x="103" y="27"/>
                  </a:lnTo>
                  <a:lnTo>
                    <a:pt x="103" y="25"/>
                  </a:lnTo>
                  <a:lnTo>
                    <a:pt x="102" y="25"/>
                  </a:lnTo>
                  <a:lnTo>
                    <a:pt x="101" y="24"/>
                  </a:lnTo>
                  <a:lnTo>
                    <a:pt x="101" y="23"/>
                  </a:lnTo>
                  <a:lnTo>
                    <a:pt x="99" y="23"/>
                  </a:lnTo>
                  <a:lnTo>
                    <a:pt x="97" y="22"/>
                  </a:lnTo>
                  <a:lnTo>
                    <a:pt x="97" y="20"/>
                  </a:lnTo>
                  <a:lnTo>
                    <a:pt x="96" y="19"/>
                  </a:lnTo>
                  <a:lnTo>
                    <a:pt x="96" y="18"/>
                  </a:lnTo>
                  <a:lnTo>
                    <a:pt x="97" y="15"/>
                  </a:lnTo>
                  <a:lnTo>
                    <a:pt x="95" y="15"/>
                  </a:lnTo>
                  <a:lnTo>
                    <a:pt x="95" y="14"/>
                  </a:lnTo>
                  <a:lnTo>
                    <a:pt x="95" y="13"/>
                  </a:lnTo>
                  <a:lnTo>
                    <a:pt x="97" y="11"/>
                  </a:lnTo>
                  <a:lnTo>
                    <a:pt x="95" y="11"/>
                  </a:lnTo>
                  <a:lnTo>
                    <a:pt x="92" y="10"/>
                  </a:lnTo>
                  <a:lnTo>
                    <a:pt x="84" y="9"/>
                  </a:lnTo>
                  <a:lnTo>
                    <a:pt x="82" y="7"/>
                  </a:lnTo>
                  <a:lnTo>
                    <a:pt x="81" y="7"/>
                  </a:lnTo>
                  <a:lnTo>
                    <a:pt x="77" y="5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5" y="1"/>
                  </a:lnTo>
                  <a:lnTo>
                    <a:pt x="75" y="0"/>
                  </a:lnTo>
                  <a:lnTo>
                    <a:pt x="73" y="1"/>
                  </a:lnTo>
                  <a:lnTo>
                    <a:pt x="72" y="1"/>
                  </a:lnTo>
                  <a:lnTo>
                    <a:pt x="70" y="2"/>
                  </a:lnTo>
                  <a:lnTo>
                    <a:pt x="64" y="2"/>
                  </a:lnTo>
                  <a:lnTo>
                    <a:pt x="60" y="4"/>
                  </a:lnTo>
                  <a:lnTo>
                    <a:pt x="55" y="5"/>
                  </a:lnTo>
                  <a:lnTo>
                    <a:pt x="54" y="5"/>
                  </a:lnTo>
                  <a:lnTo>
                    <a:pt x="51" y="4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2" name="Freeform 208"/>
            <p:cNvSpPr>
              <a:spLocks/>
            </p:cNvSpPr>
            <p:nvPr/>
          </p:nvSpPr>
          <p:spPr bwMode="auto">
            <a:xfrm>
              <a:off x="4708525" y="2271449"/>
              <a:ext cx="90488" cy="80698"/>
            </a:xfrm>
            <a:custGeom>
              <a:avLst/>
              <a:gdLst>
                <a:gd name="T0" fmla="*/ 2147483647 w 57"/>
                <a:gd name="T1" fmla="*/ 2147483647 h 51"/>
                <a:gd name="T2" fmla="*/ 2147483647 w 57"/>
                <a:gd name="T3" fmla="*/ 2147483647 h 51"/>
                <a:gd name="T4" fmla="*/ 2147483647 w 57"/>
                <a:gd name="T5" fmla="*/ 2147483647 h 51"/>
                <a:gd name="T6" fmla="*/ 2147483647 w 57"/>
                <a:gd name="T7" fmla="*/ 2147483647 h 51"/>
                <a:gd name="T8" fmla="*/ 2147483647 w 57"/>
                <a:gd name="T9" fmla="*/ 2147483647 h 51"/>
                <a:gd name="T10" fmla="*/ 2147483647 w 57"/>
                <a:gd name="T11" fmla="*/ 2147483647 h 51"/>
                <a:gd name="T12" fmla="*/ 2147483647 w 57"/>
                <a:gd name="T13" fmla="*/ 2147483647 h 51"/>
                <a:gd name="T14" fmla="*/ 2147483647 w 57"/>
                <a:gd name="T15" fmla="*/ 2147483647 h 51"/>
                <a:gd name="T16" fmla="*/ 2147483647 w 57"/>
                <a:gd name="T17" fmla="*/ 2147483647 h 51"/>
                <a:gd name="T18" fmla="*/ 2147483647 w 57"/>
                <a:gd name="T19" fmla="*/ 2147483647 h 51"/>
                <a:gd name="T20" fmla="*/ 2147483647 w 57"/>
                <a:gd name="T21" fmla="*/ 2147483647 h 51"/>
                <a:gd name="T22" fmla="*/ 2147483647 w 57"/>
                <a:gd name="T23" fmla="*/ 0 h 51"/>
                <a:gd name="T24" fmla="*/ 2147483647 w 57"/>
                <a:gd name="T25" fmla="*/ 2147483647 h 51"/>
                <a:gd name="T26" fmla="*/ 2147483647 w 57"/>
                <a:gd name="T27" fmla="*/ 2147483647 h 51"/>
                <a:gd name="T28" fmla="*/ 2147483647 w 57"/>
                <a:gd name="T29" fmla="*/ 2147483647 h 51"/>
                <a:gd name="T30" fmla="*/ 2147483647 w 57"/>
                <a:gd name="T31" fmla="*/ 2147483647 h 51"/>
                <a:gd name="T32" fmla="*/ 2147483647 w 57"/>
                <a:gd name="T33" fmla="*/ 2147483647 h 51"/>
                <a:gd name="T34" fmla="*/ 2147483647 w 57"/>
                <a:gd name="T35" fmla="*/ 2147483647 h 51"/>
                <a:gd name="T36" fmla="*/ 2147483647 w 57"/>
                <a:gd name="T37" fmla="*/ 2147483647 h 51"/>
                <a:gd name="T38" fmla="*/ 2147483647 w 57"/>
                <a:gd name="T39" fmla="*/ 2147483647 h 51"/>
                <a:gd name="T40" fmla="*/ 2147483647 w 57"/>
                <a:gd name="T41" fmla="*/ 2147483647 h 51"/>
                <a:gd name="T42" fmla="*/ 2147483647 w 57"/>
                <a:gd name="T43" fmla="*/ 2147483647 h 51"/>
                <a:gd name="T44" fmla="*/ 2147483647 w 57"/>
                <a:gd name="T45" fmla="*/ 2147483647 h 51"/>
                <a:gd name="T46" fmla="*/ 2147483647 w 57"/>
                <a:gd name="T47" fmla="*/ 2147483647 h 51"/>
                <a:gd name="T48" fmla="*/ 2147483647 w 57"/>
                <a:gd name="T49" fmla="*/ 2147483647 h 51"/>
                <a:gd name="T50" fmla="*/ 2147483647 w 57"/>
                <a:gd name="T51" fmla="*/ 2147483647 h 51"/>
                <a:gd name="T52" fmla="*/ 2147483647 w 57"/>
                <a:gd name="T53" fmla="*/ 2147483647 h 51"/>
                <a:gd name="T54" fmla="*/ 2147483647 w 57"/>
                <a:gd name="T55" fmla="*/ 2147483647 h 51"/>
                <a:gd name="T56" fmla="*/ 2147483647 w 57"/>
                <a:gd name="T57" fmla="*/ 2147483647 h 51"/>
                <a:gd name="T58" fmla="*/ 2147483647 w 57"/>
                <a:gd name="T59" fmla="*/ 2147483647 h 51"/>
                <a:gd name="T60" fmla="*/ 2147483647 w 57"/>
                <a:gd name="T61" fmla="*/ 2147483647 h 51"/>
                <a:gd name="T62" fmla="*/ 2147483647 w 57"/>
                <a:gd name="T63" fmla="*/ 2147483647 h 51"/>
                <a:gd name="T64" fmla="*/ 2147483647 w 57"/>
                <a:gd name="T65" fmla="*/ 2147483647 h 51"/>
                <a:gd name="T66" fmla="*/ 2147483647 w 57"/>
                <a:gd name="T67" fmla="*/ 2147483647 h 51"/>
                <a:gd name="T68" fmla="*/ 2147483647 w 57"/>
                <a:gd name="T69" fmla="*/ 2147483647 h 51"/>
                <a:gd name="T70" fmla="*/ 2147483647 w 57"/>
                <a:gd name="T71" fmla="*/ 2147483647 h 51"/>
                <a:gd name="T72" fmla="*/ 2147483647 w 57"/>
                <a:gd name="T73" fmla="*/ 2147483647 h 51"/>
                <a:gd name="T74" fmla="*/ 2147483647 w 57"/>
                <a:gd name="T75" fmla="*/ 2147483647 h 51"/>
                <a:gd name="T76" fmla="*/ 2147483647 w 57"/>
                <a:gd name="T77" fmla="*/ 2147483647 h 51"/>
                <a:gd name="T78" fmla="*/ 2147483647 w 57"/>
                <a:gd name="T79" fmla="*/ 2147483647 h 51"/>
                <a:gd name="T80" fmla="*/ 2147483647 w 57"/>
                <a:gd name="T81" fmla="*/ 2147483647 h 51"/>
                <a:gd name="T82" fmla="*/ 2147483647 w 57"/>
                <a:gd name="T83" fmla="*/ 2147483647 h 51"/>
                <a:gd name="T84" fmla="*/ 2147483647 w 57"/>
                <a:gd name="T85" fmla="*/ 2147483647 h 51"/>
                <a:gd name="T86" fmla="*/ 2147483647 w 57"/>
                <a:gd name="T87" fmla="*/ 2147483647 h 51"/>
                <a:gd name="T88" fmla="*/ 2147483647 w 57"/>
                <a:gd name="T89" fmla="*/ 2147483647 h 51"/>
                <a:gd name="T90" fmla="*/ 2147483647 w 57"/>
                <a:gd name="T91" fmla="*/ 2147483647 h 5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7"/>
                <a:gd name="T139" fmla="*/ 0 h 51"/>
                <a:gd name="T140" fmla="*/ 57 w 57"/>
                <a:gd name="T141" fmla="*/ 51 h 5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7" h="51">
                  <a:moveTo>
                    <a:pt x="43" y="51"/>
                  </a:moveTo>
                  <a:lnTo>
                    <a:pt x="43" y="49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36" y="46"/>
                  </a:lnTo>
                  <a:lnTo>
                    <a:pt x="35" y="46"/>
                  </a:lnTo>
                  <a:lnTo>
                    <a:pt x="33" y="43"/>
                  </a:lnTo>
                  <a:lnTo>
                    <a:pt x="33" y="42"/>
                  </a:lnTo>
                  <a:lnTo>
                    <a:pt x="31" y="42"/>
                  </a:lnTo>
                  <a:lnTo>
                    <a:pt x="28" y="43"/>
                  </a:lnTo>
                  <a:lnTo>
                    <a:pt x="28" y="42"/>
                  </a:lnTo>
                  <a:lnTo>
                    <a:pt x="31" y="41"/>
                  </a:lnTo>
                  <a:lnTo>
                    <a:pt x="24" y="36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1" y="31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6" y="16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2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7" y="4"/>
                  </a:lnTo>
                  <a:lnTo>
                    <a:pt x="8" y="4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2"/>
                  </a:lnTo>
                  <a:lnTo>
                    <a:pt x="38" y="3"/>
                  </a:lnTo>
                  <a:lnTo>
                    <a:pt x="40" y="4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4" y="7"/>
                  </a:lnTo>
                  <a:lnTo>
                    <a:pt x="45" y="8"/>
                  </a:lnTo>
                  <a:lnTo>
                    <a:pt x="47" y="8"/>
                  </a:lnTo>
                  <a:lnTo>
                    <a:pt x="48" y="7"/>
                  </a:lnTo>
                  <a:lnTo>
                    <a:pt x="52" y="7"/>
                  </a:lnTo>
                  <a:lnTo>
                    <a:pt x="53" y="8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1" y="11"/>
                  </a:lnTo>
                  <a:lnTo>
                    <a:pt x="50" y="13"/>
                  </a:lnTo>
                  <a:lnTo>
                    <a:pt x="50" y="14"/>
                  </a:lnTo>
                  <a:lnTo>
                    <a:pt x="50" y="16"/>
                  </a:lnTo>
                  <a:lnTo>
                    <a:pt x="50" y="18"/>
                  </a:lnTo>
                  <a:lnTo>
                    <a:pt x="51" y="18"/>
                  </a:lnTo>
                  <a:lnTo>
                    <a:pt x="52" y="18"/>
                  </a:lnTo>
                  <a:lnTo>
                    <a:pt x="53" y="18"/>
                  </a:lnTo>
                  <a:lnTo>
                    <a:pt x="53" y="19"/>
                  </a:lnTo>
                  <a:lnTo>
                    <a:pt x="54" y="20"/>
                  </a:lnTo>
                  <a:lnTo>
                    <a:pt x="55" y="20"/>
                  </a:lnTo>
                  <a:lnTo>
                    <a:pt x="55" y="21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56" y="23"/>
                  </a:lnTo>
                  <a:lnTo>
                    <a:pt x="54" y="23"/>
                  </a:lnTo>
                  <a:lnTo>
                    <a:pt x="53" y="23"/>
                  </a:lnTo>
                  <a:lnTo>
                    <a:pt x="52" y="23"/>
                  </a:lnTo>
                  <a:lnTo>
                    <a:pt x="53" y="23"/>
                  </a:lnTo>
                  <a:lnTo>
                    <a:pt x="54" y="26"/>
                  </a:lnTo>
                  <a:lnTo>
                    <a:pt x="56" y="28"/>
                  </a:lnTo>
                  <a:lnTo>
                    <a:pt x="56" y="30"/>
                  </a:lnTo>
                  <a:lnTo>
                    <a:pt x="55" y="30"/>
                  </a:lnTo>
                  <a:lnTo>
                    <a:pt x="54" y="30"/>
                  </a:lnTo>
                  <a:lnTo>
                    <a:pt x="54" y="31"/>
                  </a:lnTo>
                  <a:lnTo>
                    <a:pt x="53" y="31"/>
                  </a:lnTo>
                  <a:lnTo>
                    <a:pt x="52" y="31"/>
                  </a:lnTo>
                  <a:lnTo>
                    <a:pt x="51" y="32"/>
                  </a:lnTo>
                  <a:lnTo>
                    <a:pt x="50" y="31"/>
                  </a:lnTo>
                  <a:lnTo>
                    <a:pt x="48" y="32"/>
                  </a:lnTo>
                  <a:lnTo>
                    <a:pt x="50" y="33"/>
                  </a:lnTo>
                  <a:lnTo>
                    <a:pt x="50" y="34"/>
                  </a:lnTo>
                  <a:lnTo>
                    <a:pt x="51" y="34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7" y="34"/>
                  </a:lnTo>
                  <a:lnTo>
                    <a:pt x="45" y="37"/>
                  </a:lnTo>
                  <a:lnTo>
                    <a:pt x="45" y="38"/>
                  </a:lnTo>
                  <a:lnTo>
                    <a:pt x="44" y="38"/>
                  </a:lnTo>
                  <a:lnTo>
                    <a:pt x="45" y="40"/>
                  </a:lnTo>
                  <a:lnTo>
                    <a:pt x="44" y="41"/>
                  </a:lnTo>
                  <a:lnTo>
                    <a:pt x="43" y="41"/>
                  </a:lnTo>
                  <a:lnTo>
                    <a:pt x="42" y="41"/>
                  </a:lnTo>
                  <a:lnTo>
                    <a:pt x="42" y="43"/>
                  </a:lnTo>
                  <a:lnTo>
                    <a:pt x="42" y="44"/>
                  </a:lnTo>
                  <a:lnTo>
                    <a:pt x="43" y="46"/>
                  </a:lnTo>
                  <a:lnTo>
                    <a:pt x="44" y="47"/>
                  </a:lnTo>
                  <a:lnTo>
                    <a:pt x="44" y="48"/>
                  </a:lnTo>
                  <a:lnTo>
                    <a:pt x="43" y="49"/>
                  </a:lnTo>
                  <a:lnTo>
                    <a:pt x="43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3" name="Freeform 209"/>
            <p:cNvSpPr>
              <a:spLocks/>
            </p:cNvSpPr>
            <p:nvPr/>
          </p:nvSpPr>
          <p:spPr bwMode="auto">
            <a:xfrm>
              <a:off x="4708525" y="2271449"/>
              <a:ext cx="90488" cy="80698"/>
            </a:xfrm>
            <a:custGeom>
              <a:avLst/>
              <a:gdLst>
                <a:gd name="T0" fmla="*/ 2147483647 w 57"/>
                <a:gd name="T1" fmla="*/ 2147483647 h 51"/>
                <a:gd name="T2" fmla="*/ 2147483647 w 57"/>
                <a:gd name="T3" fmla="*/ 2147483647 h 51"/>
                <a:gd name="T4" fmla="*/ 2147483647 w 57"/>
                <a:gd name="T5" fmla="*/ 2147483647 h 51"/>
                <a:gd name="T6" fmla="*/ 2147483647 w 57"/>
                <a:gd name="T7" fmla="*/ 2147483647 h 51"/>
                <a:gd name="T8" fmla="*/ 2147483647 w 57"/>
                <a:gd name="T9" fmla="*/ 2147483647 h 51"/>
                <a:gd name="T10" fmla="*/ 2147483647 w 57"/>
                <a:gd name="T11" fmla="*/ 2147483647 h 51"/>
                <a:gd name="T12" fmla="*/ 2147483647 w 57"/>
                <a:gd name="T13" fmla="*/ 2147483647 h 51"/>
                <a:gd name="T14" fmla="*/ 2147483647 w 57"/>
                <a:gd name="T15" fmla="*/ 2147483647 h 51"/>
                <a:gd name="T16" fmla="*/ 2147483647 w 57"/>
                <a:gd name="T17" fmla="*/ 2147483647 h 51"/>
                <a:gd name="T18" fmla="*/ 2147483647 w 57"/>
                <a:gd name="T19" fmla="*/ 2147483647 h 51"/>
                <a:gd name="T20" fmla="*/ 2147483647 w 57"/>
                <a:gd name="T21" fmla="*/ 2147483647 h 51"/>
                <a:gd name="T22" fmla="*/ 2147483647 w 57"/>
                <a:gd name="T23" fmla="*/ 0 h 51"/>
                <a:gd name="T24" fmla="*/ 2147483647 w 57"/>
                <a:gd name="T25" fmla="*/ 2147483647 h 51"/>
                <a:gd name="T26" fmla="*/ 2147483647 w 57"/>
                <a:gd name="T27" fmla="*/ 2147483647 h 51"/>
                <a:gd name="T28" fmla="*/ 2147483647 w 57"/>
                <a:gd name="T29" fmla="*/ 2147483647 h 51"/>
                <a:gd name="T30" fmla="*/ 2147483647 w 57"/>
                <a:gd name="T31" fmla="*/ 2147483647 h 51"/>
                <a:gd name="T32" fmla="*/ 2147483647 w 57"/>
                <a:gd name="T33" fmla="*/ 2147483647 h 51"/>
                <a:gd name="T34" fmla="*/ 2147483647 w 57"/>
                <a:gd name="T35" fmla="*/ 2147483647 h 51"/>
                <a:gd name="T36" fmla="*/ 2147483647 w 57"/>
                <a:gd name="T37" fmla="*/ 2147483647 h 51"/>
                <a:gd name="T38" fmla="*/ 2147483647 w 57"/>
                <a:gd name="T39" fmla="*/ 2147483647 h 51"/>
                <a:gd name="T40" fmla="*/ 2147483647 w 57"/>
                <a:gd name="T41" fmla="*/ 2147483647 h 51"/>
                <a:gd name="T42" fmla="*/ 2147483647 w 57"/>
                <a:gd name="T43" fmla="*/ 2147483647 h 51"/>
                <a:gd name="T44" fmla="*/ 2147483647 w 57"/>
                <a:gd name="T45" fmla="*/ 2147483647 h 51"/>
                <a:gd name="T46" fmla="*/ 2147483647 w 57"/>
                <a:gd name="T47" fmla="*/ 2147483647 h 51"/>
                <a:gd name="T48" fmla="*/ 2147483647 w 57"/>
                <a:gd name="T49" fmla="*/ 2147483647 h 51"/>
                <a:gd name="T50" fmla="*/ 2147483647 w 57"/>
                <a:gd name="T51" fmla="*/ 2147483647 h 51"/>
                <a:gd name="T52" fmla="*/ 2147483647 w 57"/>
                <a:gd name="T53" fmla="*/ 2147483647 h 51"/>
                <a:gd name="T54" fmla="*/ 2147483647 w 57"/>
                <a:gd name="T55" fmla="*/ 2147483647 h 51"/>
                <a:gd name="T56" fmla="*/ 2147483647 w 57"/>
                <a:gd name="T57" fmla="*/ 2147483647 h 51"/>
                <a:gd name="T58" fmla="*/ 2147483647 w 57"/>
                <a:gd name="T59" fmla="*/ 2147483647 h 51"/>
                <a:gd name="T60" fmla="*/ 2147483647 w 57"/>
                <a:gd name="T61" fmla="*/ 2147483647 h 51"/>
                <a:gd name="T62" fmla="*/ 2147483647 w 57"/>
                <a:gd name="T63" fmla="*/ 2147483647 h 51"/>
                <a:gd name="T64" fmla="*/ 2147483647 w 57"/>
                <a:gd name="T65" fmla="*/ 2147483647 h 51"/>
                <a:gd name="T66" fmla="*/ 2147483647 w 57"/>
                <a:gd name="T67" fmla="*/ 2147483647 h 51"/>
                <a:gd name="T68" fmla="*/ 2147483647 w 57"/>
                <a:gd name="T69" fmla="*/ 2147483647 h 51"/>
                <a:gd name="T70" fmla="*/ 2147483647 w 57"/>
                <a:gd name="T71" fmla="*/ 2147483647 h 51"/>
                <a:gd name="T72" fmla="*/ 2147483647 w 57"/>
                <a:gd name="T73" fmla="*/ 2147483647 h 51"/>
                <a:gd name="T74" fmla="*/ 2147483647 w 57"/>
                <a:gd name="T75" fmla="*/ 2147483647 h 51"/>
                <a:gd name="T76" fmla="*/ 2147483647 w 57"/>
                <a:gd name="T77" fmla="*/ 2147483647 h 51"/>
                <a:gd name="T78" fmla="*/ 2147483647 w 57"/>
                <a:gd name="T79" fmla="*/ 2147483647 h 51"/>
                <a:gd name="T80" fmla="*/ 2147483647 w 57"/>
                <a:gd name="T81" fmla="*/ 2147483647 h 51"/>
                <a:gd name="T82" fmla="*/ 2147483647 w 57"/>
                <a:gd name="T83" fmla="*/ 2147483647 h 51"/>
                <a:gd name="T84" fmla="*/ 2147483647 w 57"/>
                <a:gd name="T85" fmla="*/ 2147483647 h 51"/>
                <a:gd name="T86" fmla="*/ 2147483647 w 57"/>
                <a:gd name="T87" fmla="*/ 2147483647 h 51"/>
                <a:gd name="T88" fmla="*/ 2147483647 w 57"/>
                <a:gd name="T89" fmla="*/ 2147483647 h 51"/>
                <a:gd name="T90" fmla="*/ 2147483647 w 57"/>
                <a:gd name="T91" fmla="*/ 2147483647 h 5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7"/>
                <a:gd name="T139" fmla="*/ 0 h 51"/>
                <a:gd name="T140" fmla="*/ 57 w 57"/>
                <a:gd name="T141" fmla="*/ 51 h 5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7" h="51">
                  <a:moveTo>
                    <a:pt x="43" y="51"/>
                  </a:moveTo>
                  <a:lnTo>
                    <a:pt x="43" y="49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36" y="46"/>
                  </a:lnTo>
                  <a:lnTo>
                    <a:pt x="35" y="46"/>
                  </a:lnTo>
                  <a:lnTo>
                    <a:pt x="33" y="43"/>
                  </a:lnTo>
                  <a:lnTo>
                    <a:pt x="33" y="42"/>
                  </a:lnTo>
                  <a:lnTo>
                    <a:pt x="31" y="42"/>
                  </a:lnTo>
                  <a:lnTo>
                    <a:pt x="28" y="43"/>
                  </a:lnTo>
                  <a:lnTo>
                    <a:pt x="28" y="42"/>
                  </a:lnTo>
                  <a:lnTo>
                    <a:pt x="31" y="41"/>
                  </a:lnTo>
                  <a:lnTo>
                    <a:pt x="24" y="36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1" y="31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6" y="16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2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7" y="4"/>
                  </a:lnTo>
                  <a:lnTo>
                    <a:pt x="8" y="4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2"/>
                  </a:lnTo>
                  <a:lnTo>
                    <a:pt x="38" y="3"/>
                  </a:lnTo>
                  <a:lnTo>
                    <a:pt x="40" y="4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4" y="7"/>
                  </a:lnTo>
                  <a:lnTo>
                    <a:pt x="45" y="8"/>
                  </a:lnTo>
                  <a:lnTo>
                    <a:pt x="47" y="8"/>
                  </a:lnTo>
                  <a:lnTo>
                    <a:pt x="48" y="7"/>
                  </a:lnTo>
                  <a:lnTo>
                    <a:pt x="52" y="7"/>
                  </a:lnTo>
                  <a:lnTo>
                    <a:pt x="53" y="8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1" y="11"/>
                  </a:lnTo>
                  <a:lnTo>
                    <a:pt x="50" y="13"/>
                  </a:lnTo>
                  <a:lnTo>
                    <a:pt x="50" y="14"/>
                  </a:lnTo>
                  <a:lnTo>
                    <a:pt x="50" y="16"/>
                  </a:lnTo>
                  <a:lnTo>
                    <a:pt x="50" y="18"/>
                  </a:lnTo>
                  <a:lnTo>
                    <a:pt x="51" y="18"/>
                  </a:lnTo>
                  <a:lnTo>
                    <a:pt x="52" y="18"/>
                  </a:lnTo>
                  <a:lnTo>
                    <a:pt x="53" y="18"/>
                  </a:lnTo>
                  <a:lnTo>
                    <a:pt x="53" y="19"/>
                  </a:lnTo>
                  <a:lnTo>
                    <a:pt x="54" y="20"/>
                  </a:lnTo>
                  <a:lnTo>
                    <a:pt x="55" y="20"/>
                  </a:lnTo>
                  <a:lnTo>
                    <a:pt x="55" y="21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56" y="23"/>
                  </a:lnTo>
                  <a:lnTo>
                    <a:pt x="54" y="23"/>
                  </a:lnTo>
                  <a:lnTo>
                    <a:pt x="53" y="23"/>
                  </a:lnTo>
                  <a:lnTo>
                    <a:pt x="52" y="23"/>
                  </a:lnTo>
                  <a:lnTo>
                    <a:pt x="53" y="23"/>
                  </a:lnTo>
                  <a:lnTo>
                    <a:pt x="54" y="26"/>
                  </a:lnTo>
                  <a:lnTo>
                    <a:pt x="56" y="28"/>
                  </a:lnTo>
                  <a:lnTo>
                    <a:pt x="56" y="30"/>
                  </a:lnTo>
                  <a:lnTo>
                    <a:pt x="55" y="30"/>
                  </a:lnTo>
                  <a:lnTo>
                    <a:pt x="54" y="30"/>
                  </a:lnTo>
                  <a:lnTo>
                    <a:pt x="54" y="31"/>
                  </a:lnTo>
                  <a:lnTo>
                    <a:pt x="53" y="31"/>
                  </a:lnTo>
                  <a:lnTo>
                    <a:pt x="52" y="31"/>
                  </a:lnTo>
                  <a:lnTo>
                    <a:pt x="51" y="32"/>
                  </a:lnTo>
                  <a:lnTo>
                    <a:pt x="50" y="31"/>
                  </a:lnTo>
                  <a:lnTo>
                    <a:pt x="48" y="32"/>
                  </a:lnTo>
                  <a:lnTo>
                    <a:pt x="50" y="33"/>
                  </a:lnTo>
                  <a:lnTo>
                    <a:pt x="50" y="34"/>
                  </a:lnTo>
                  <a:lnTo>
                    <a:pt x="51" y="34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7" y="34"/>
                  </a:lnTo>
                  <a:lnTo>
                    <a:pt x="45" y="37"/>
                  </a:lnTo>
                  <a:lnTo>
                    <a:pt x="45" y="38"/>
                  </a:lnTo>
                  <a:lnTo>
                    <a:pt x="44" y="38"/>
                  </a:lnTo>
                  <a:lnTo>
                    <a:pt x="45" y="40"/>
                  </a:lnTo>
                  <a:lnTo>
                    <a:pt x="44" y="41"/>
                  </a:lnTo>
                  <a:lnTo>
                    <a:pt x="43" y="41"/>
                  </a:lnTo>
                  <a:lnTo>
                    <a:pt x="42" y="41"/>
                  </a:lnTo>
                  <a:lnTo>
                    <a:pt x="42" y="43"/>
                  </a:lnTo>
                  <a:lnTo>
                    <a:pt x="42" y="44"/>
                  </a:lnTo>
                  <a:lnTo>
                    <a:pt x="43" y="46"/>
                  </a:lnTo>
                  <a:lnTo>
                    <a:pt x="44" y="47"/>
                  </a:lnTo>
                  <a:lnTo>
                    <a:pt x="44" y="48"/>
                  </a:lnTo>
                  <a:lnTo>
                    <a:pt x="43" y="49"/>
                  </a:lnTo>
                  <a:lnTo>
                    <a:pt x="43" y="5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4" name="Freeform 210"/>
            <p:cNvSpPr>
              <a:spLocks/>
            </p:cNvSpPr>
            <p:nvPr/>
          </p:nvSpPr>
          <p:spPr bwMode="auto">
            <a:xfrm>
              <a:off x="4822826" y="2373313"/>
              <a:ext cx="144463" cy="119063"/>
            </a:xfrm>
            <a:custGeom>
              <a:avLst/>
              <a:gdLst>
                <a:gd name="T0" fmla="*/ 2147483647 w 91"/>
                <a:gd name="T1" fmla="*/ 2147483647 h 75"/>
                <a:gd name="T2" fmla="*/ 2147483647 w 91"/>
                <a:gd name="T3" fmla="*/ 2147483647 h 75"/>
                <a:gd name="T4" fmla="*/ 2147483647 w 91"/>
                <a:gd name="T5" fmla="*/ 2147483647 h 75"/>
                <a:gd name="T6" fmla="*/ 2147483647 w 91"/>
                <a:gd name="T7" fmla="*/ 2147483647 h 75"/>
                <a:gd name="T8" fmla="*/ 2147483647 w 91"/>
                <a:gd name="T9" fmla="*/ 2147483647 h 75"/>
                <a:gd name="T10" fmla="*/ 2147483647 w 91"/>
                <a:gd name="T11" fmla="*/ 2147483647 h 75"/>
                <a:gd name="T12" fmla="*/ 2147483647 w 91"/>
                <a:gd name="T13" fmla="*/ 2147483647 h 75"/>
                <a:gd name="T14" fmla="*/ 2147483647 w 91"/>
                <a:gd name="T15" fmla="*/ 2147483647 h 75"/>
                <a:gd name="T16" fmla="*/ 2147483647 w 91"/>
                <a:gd name="T17" fmla="*/ 2147483647 h 75"/>
                <a:gd name="T18" fmla="*/ 2147483647 w 91"/>
                <a:gd name="T19" fmla="*/ 2147483647 h 75"/>
                <a:gd name="T20" fmla="*/ 2147483647 w 91"/>
                <a:gd name="T21" fmla="*/ 2147483647 h 75"/>
                <a:gd name="T22" fmla="*/ 2147483647 w 91"/>
                <a:gd name="T23" fmla="*/ 2147483647 h 75"/>
                <a:gd name="T24" fmla="*/ 2147483647 w 91"/>
                <a:gd name="T25" fmla="*/ 2147483647 h 75"/>
                <a:gd name="T26" fmla="*/ 2147483647 w 91"/>
                <a:gd name="T27" fmla="*/ 2147483647 h 75"/>
                <a:gd name="T28" fmla="*/ 2147483647 w 91"/>
                <a:gd name="T29" fmla="*/ 2147483647 h 75"/>
                <a:gd name="T30" fmla="*/ 2147483647 w 91"/>
                <a:gd name="T31" fmla="*/ 2147483647 h 75"/>
                <a:gd name="T32" fmla="*/ 2147483647 w 91"/>
                <a:gd name="T33" fmla="*/ 2147483647 h 75"/>
                <a:gd name="T34" fmla="*/ 2147483647 w 91"/>
                <a:gd name="T35" fmla="*/ 2147483647 h 75"/>
                <a:gd name="T36" fmla="*/ 2147483647 w 91"/>
                <a:gd name="T37" fmla="*/ 2147483647 h 75"/>
                <a:gd name="T38" fmla="*/ 2147483647 w 91"/>
                <a:gd name="T39" fmla="*/ 2147483647 h 75"/>
                <a:gd name="T40" fmla="*/ 2147483647 w 91"/>
                <a:gd name="T41" fmla="*/ 2147483647 h 75"/>
                <a:gd name="T42" fmla="*/ 2147483647 w 91"/>
                <a:gd name="T43" fmla="*/ 2147483647 h 75"/>
                <a:gd name="T44" fmla="*/ 2147483647 w 91"/>
                <a:gd name="T45" fmla="*/ 2147483647 h 75"/>
                <a:gd name="T46" fmla="*/ 2147483647 w 91"/>
                <a:gd name="T47" fmla="*/ 2147483647 h 75"/>
                <a:gd name="T48" fmla="*/ 2147483647 w 91"/>
                <a:gd name="T49" fmla="*/ 2147483647 h 75"/>
                <a:gd name="T50" fmla="*/ 2147483647 w 91"/>
                <a:gd name="T51" fmla="*/ 2147483647 h 75"/>
                <a:gd name="T52" fmla="*/ 2147483647 w 91"/>
                <a:gd name="T53" fmla="*/ 2147483647 h 75"/>
                <a:gd name="T54" fmla="*/ 2147483647 w 91"/>
                <a:gd name="T55" fmla="*/ 2147483647 h 75"/>
                <a:gd name="T56" fmla="*/ 2147483647 w 91"/>
                <a:gd name="T57" fmla="*/ 2147483647 h 75"/>
                <a:gd name="T58" fmla="*/ 2147483647 w 91"/>
                <a:gd name="T59" fmla="*/ 2147483647 h 75"/>
                <a:gd name="T60" fmla="*/ 2147483647 w 91"/>
                <a:gd name="T61" fmla="*/ 2147483647 h 75"/>
                <a:gd name="T62" fmla="*/ 2147483647 w 91"/>
                <a:gd name="T63" fmla="*/ 2147483647 h 75"/>
                <a:gd name="T64" fmla="*/ 2147483647 w 91"/>
                <a:gd name="T65" fmla="*/ 2147483647 h 75"/>
                <a:gd name="T66" fmla="*/ 2147483647 w 91"/>
                <a:gd name="T67" fmla="*/ 2147483647 h 75"/>
                <a:gd name="T68" fmla="*/ 2147483647 w 91"/>
                <a:gd name="T69" fmla="*/ 2147483647 h 75"/>
                <a:gd name="T70" fmla="*/ 2147483647 w 91"/>
                <a:gd name="T71" fmla="*/ 2147483647 h 75"/>
                <a:gd name="T72" fmla="*/ 2147483647 w 91"/>
                <a:gd name="T73" fmla="*/ 2147483647 h 75"/>
                <a:gd name="T74" fmla="*/ 2147483647 w 91"/>
                <a:gd name="T75" fmla="*/ 2147483647 h 75"/>
                <a:gd name="T76" fmla="*/ 2147483647 w 91"/>
                <a:gd name="T77" fmla="*/ 2147483647 h 75"/>
                <a:gd name="T78" fmla="*/ 2147483647 w 91"/>
                <a:gd name="T79" fmla="*/ 2147483647 h 75"/>
                <a:gd name="T80" fmla="*/ 2147483647 w 91"/>
                <a:gd name="T81" fmla="*/ 2147483647 h 75"/>
                <a:gd name="T82" fmla="*/ 2147483647 w 91"/>
                <a:gd name="T83" fmla="*/ 2147483647 h 75"/>
                <a:gd name="T84" fmla="*/ 2147483647 w 91"/>
                <a:gd name="T85" fmla="*/ 2147483647 h 75"/>
                <a:gd name="T86" fmla="*/ 2147483647 w 91"/>
                <a:gd name="T87" fmla="*/ 2147483647 h 75"/>
                <a:gd name="T88" fmla="*/ 2147483647 w 91"/>
                <a:gd name="T89" fmla="*/ 2147483647 h 75"/>
                <a:gd name="T90" fmla="*/ 2147483647 w 91"/>
                <a:gd name="T91" fmla="*/ 2147483647 h 75"/>
                <a:gd name="T92" fmla="*/ 0 w 91"/>
                <a:gd name="T93" fmla="*/ 2147483647 h 75"/>
                <a:gd name="T94" fmla="*/ 2147483647 w 91"/>
                <a:gd name="T95" fmla="*/ 2147483647 h 75"/>
                <a:gd name="T96" fmla="*/ 2147483647 w 91"/>
                <a:gd name="T97" fmla="*/ 2147483647 h 75"/>
                <a:gd name="T98" fmla="*/ 2147483647 w 91"/>
                <a:gd name="T99" fmla="*/ 2147483647 h 75"/>
                <a:gd name="T100" fmla="*/ 2147483647 w 91"/>
                <a:gd name="T101" fmla="*/ 2147483647 h 75"/>
                <a:gd name="T102" fmla="*/ 2147483647 w 91"/>
                <a:gd name="T103" fmla="*/ 2147483647 h 75"/>
                <a:gd name="T104" fmla="*/ 2147483647 w 91"/>
                <a:gd name="T105" fmla="*/ 2147483647 h 75"/>
                <a:gd name="T106" fmla="*/ 2147483647 w 91"/>
                <a:gd name="T107" fmla="*/ 2147483647 h 75"/>
                <a:gd name="T108" fmla="*/ 2147483647 w 91"/>
                <a:gd name="T109" fmla="*/ 2147483647 h 75"/>
                <a:gd name="T110" fmla="*/ 2147483647 w 91"/>
                <a:gd name="T111" fmla="*/ 2147483647 h 75"/>
                <a:gd name="T112" fmla="*/ 2147483647 w 91"/>
                <a:gd name="T113" fmla="*/ 2147483647 h 75"/>
                <a:gd name="T114" fmla="*/ 2147483647 w 91"/>
                <a:gd name="T115" fmla="*/ 2147483647 h 75"/>
                <a:gd name="T116" fmla="*/ 2147483647 w 91"/>
                <a:gd name="T117" fmla="*/ 2147483647 h 75"/>
                <a:gd name="T118" fmla="*/ 2147483647 w 91"/>
                <a:gd name="T119" fmla="*/ 0 h 75"/>
                <a:gd name="T120" fmla="*/ 2147483647 w 91"/>
                <a:gd name="T121" fmla="*/ 2147483647 h 75"/>
                <a:gd name="T122" fmla="*/ 2147483647 w 91"/>
                <a:gd name="T123" fmla="*/ 2147483647 h 75"/>
                <a:gd name="T124" fmla="*/ 2147483647 w 91"/>
                <a:gd name="T125" fmla="*/ 2147483647 h 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1"/>
                <a:gd name="T190" fmla="*/ 0 h 75"/>
                <a:gd name="T191" fmla="*/ 91 w 91"/>
                <a:gd name="T192" fmla="*/ 75 h 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1" h="75">
                  <a:moveTo>
                    <a:pt x="85" y="19"/>
                  </a:moveTo>
                  <a:lnTo>
                    <a:pt x="83" y="17"/>
                  </a:lnTo>
                  <a:lnTo>
                    <a:pt x="70" y="15"/>
                  </a:lnTo>
                  <a:lnTo>
                    <a:pt x="67" y="16"/>
                  </a:lnTo>
                  <a:lnTo>
                    <a:pt x="66" y="16"/>
                  </a:lnTo>
                  <a:lnTo>
                    <a:pt x="64" y="16"/>
                  </a:lnTo>
                  <a:lnTo>
                    <a:pt x="61" y="15"/>
                  </a:lnTo>
                  <a:lnTo>
                    <a:pt x="59" y="18"/>
                  </a:lnTo>
                  <a:lnTo>
                    <a:pt x="54" y="19"/>
                  </a:lnTo>
                  <a:lnTo>
                    <a:pt x="51" y="21"/>
                  </a:lnTo>
                  <a:lnTo>
                    <a:pt x="53" y="24"/>
                  </a:lnTo>
                  <a:lnTo>
                    <a:pt x="57" y="25"/>
                  </a:lnTo>
                  <a:lnTo>
                    <a:pt x="60" y="27"/>
                  </a:lnTo>
                  <a:lnTo>
                    <a:pt x="61" y="29"/>
                  </a:lnTo>
                  <a:lnTo>
                    <a:pt x="57" y="27"/>
                  </a:lnTo>
                  <a:lnTo>
                    <a:pt x="53" y="26"/>
                  </a:lnTo>
                  <a:lnTo>
                    <a:pt x="52" y="28"/>
                  </a:lnTo>
                  <a:lnTo>
                    <a:pt x="55" y="30"/>
                  </a:lnTo>
                  <a:lnTo>
                    <a:pt x="56" y="33"/>
                  </a:lnTo>
                  <a:lnTo>
                    <a:pt x="54" y="31"/>
                  </a:lnTo>
                  <a:lnTo>
                    <a:pt x="52" y="28"/>
                  </a:lnTo>
                  <a:lnTo>
                    <a:pt x="50" y="28"/>
                  </a:lnTo>
                  <a:lnTo>
                    <a:pt x="47" y="28"/>
                  </a:lnTo>
                  <a:lnTo>
                    <a:pt x="49" y="30"/>
                  </a:lnTo>
                  <a:lnTo>
                    <a:pt x="52" y="33"/>
                  </a:lnTo>
                  <a:lnTo>
                    <a:pt x="50" y="34"/>
                  </a:lnTo>
                  <a:lnTo>
                    <a:pt x="47" y="31"/>
                  </a:lnTo>
                  <a:lnTo>
                    <a:pt x="45" y="28"/>
                  </a:lnTo>
                  <a:lnTo>
                    <a:pt x="39" y="24"/>
                  </a:lnTo>
                  <a:lnTo>
                    <a:pt x="39" y="23"/>
                  </a:lnTo>
                  <a:lnTo>
                    <a:pt x="40" y="21"/>
                  </a:lnTo>
                  <a:lnTo>
                    <a:pt x="35" y="23"/>
                  </a:lnTo>
                  <a:lnTo>
                    <a:pt x="35" y="26"/>
                  </a:lnTo>
                  <a:lnTo>
                    <a:pt x="35" y="29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0" y="38"/>
                  </a:lnTo>
                  <a:lnTo>
                    <a:pt x="45" y="43"/>
                  </a:lnTo>
                  <a:lnTo>
                    <a:pt x="46" y="46"/>
                  </a:lnTo>
                  <a:lnTo>
                    <a:pt x="47" y="48"/>
                  </a:lnTo>
                  <a:lnTo>
                    <a:pt x="46" y="48"/>
                  </a:lnTo>
                  <a:lnTo>
                    <a:pt x="45" y="48"/>
                  </a:lnTo>
                  <a:lnTo>
                    <a:pt x="45" y="46"/>
                  </a:lnTo>
                  <a:lnTo>
                    <a:pt x="44" y="45"/>
                  </a:lnTo>
                  <a:lnTo>
                    <a:pt x="42" y="45"/>
                  </a:lnTo>
                  <a:lnTo>
                    <a:pt x="41" y="47"/>
                  </a:lnTo>
                  <a:lnTo>
                    <a:pt x="43" y="50"/>
                  </a:lnTo>
                  <a:lnTo>
                    <a:pt x="42" y="51"/>
                  </a:lnTo>
                  <a:lnTo>
                    <a:pt x="41" y="51"/>
                  </a:lnTo>
                  <a:lnTo>
                    <a:pt x="40" y="51"/>
                  </a:lnTo>
                  <a:lnTo>
                    <a:pt x="36" y="51"/>
                  </a:lnTo>
                  <a:lnTo>
                    <a:pt x="37" y="54"/>
                  </a:lnTo>
                  <a:lnTo>
                    <a:pt x="41" y="55"/>
                  </a:lnTo>
                  <a:lnTo>
                    <a:pt x="44" y="56"/>
                  </a:lnTo>
                  <a:lnTo>
                    <a:pt x="45" y="57"/>
                  </a:lnTo>
                  <a:lnTo>
                    <a:pt x="49" y="57"/>
                  </a:lnTo>
                  <a:lnTo>
                    <a:pt x="50" y="59"/>
                  </a:lnTo>
                  <a:lnTo>
                    <a:pt x="52" y="59"/>
                  </a:lnTo>
                  <a:lnTo>
                    <a:pt x="54" y="61"/>
                  </a:lnTo>
                  <a:lnTo>
                    <a:pt x="56" y="64"/>
                  </a:lnTo>
                  <a:lnTo>
                    <a:pt x="57" y="64"/>
                  </a:lnTo>
                  <a:lnTo>
                    <a:pt x="60" y="65"/>
                  </a:lnTo>
                  <a:lnTo>
                    <a:pt x="61" y="75"/>
                  </a:lnTo>
                  <a:lnTo>
                    <a:pt x="57" y="72"/>
                  </a:lnTo>
                  <a:lnTo>
                    <a:pt x="54" y="69"/>
                  </a:lnTo>
                  <a:lnTo>
                    <a:pt x="51" y="69"/>
                  </a:lnTo>
                  <a:lnTo>
                    <a:pt x="46" y="69"/>
                  </a:lnTo>
                  <a:lnTo>
                    <a:pt x="44" y="68"/>
                  </a:lnTo>
                  <a:lnTo>
                    <a:pt x="46" y="67"/>
                  </a:lnTo>
                  <a:lnTo>
                    <a:pt x="46" y="66"/>
                  </a:lnTo>
                  <a:lnTo>
                    <a:pt x="44" y="65"/>
                  </a:lnTo>
                  <a:lnTo>
                    <a:pt x="40" y="61"/>
                  </a:lnTo>
                  <a:lnTo>
                    <a:pt x="39" y="62"/>
                  </a:lnTo>
                  <a:lnTo>
                    <a:pt x="35" y="61"/>
                  </a:lnTo>
                  <a:lnTo>
                    <a:pt x="32" y="62"/>
                  </a:lnTo>
                  <a:lnTo>
                    <a:pt x="29" y="61"/>
                  </a:lnTo>
                  <a:lnTo>
                    <a:pt x="24" y="62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17" y="62"/>
                  </a:lnTo>
                  <a:lnTo>
                    <a:pt x="15" y="60"/>
                  </a:lnTo>
                  <a:lnTo>
                    <a:pt x="14" y="57"/>
                  </a:lnTo>
                  <a:lnTo>
                    <a:pt x="10" y="52"/>
                  </a:lnTo>
                  <a:lnTo>
                    <a:pt x="13" y="52"/>
                  </a:lnTo>
                  <a:lnTo>
                    <a:pt x="15" y="52"/>
                  </a:lnTo>
                  <a:lnTo>
                    <a:pt x="14" y="50"/>
                  </a:lnTo>
                  <a:lnTo>
                    <a:pt x="11" y="48"/>
                  </a:lnTo>
                  <a:lnTo>
                    <a:pt x="10" y="51"/>
                  </a:lnTo>
                  <a:lnTo>
                    <a:pt x="5" y="45"/>
                  </a:lnTo>
                  <a:lnTo>
                    <a:pt x="2" y="43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3" y="36"/>
                  </a:lnTo>
                  <a:lnTo>
                    <a:pt x="4" y="35"/>
                  </a:lnTo>
                  <a:lnTo>
                    <a:pt x="4" y="31"/>
                  </a:lnTo>
                  <a:lnTo>
                    <a:pt x="6" y="30"/>
                  </a:lnTo>
                  <a:lnTo>
                    <a:pt x="9" y="26"/>
                  </a:lnTo>
                  <a:lnTo>
                    <a:pt x="12" y="23"/>
                  </a:lnTo>
                  <a:lnTo>
                    <a:pt x="12" y="19"/>
                  </a:lnTo>
                  <a:lnTo>
                    <a:pt x="11" y="17"/>
                  </a:lnTo>
                  <a:lnTo>
                    <a:pt x="21" y="15"/>
                  </a:lnTo>
                  <a:lnTo>
                    <a:pt x="23" y="13"/>
                  </a:lnTo>
                  <a:lnTo>
                    <a:pt x="27" y="11"/>
                  </a:lnTo>
                  <a:lnTo>
                    <a:pt x="33" y="11"/>
                  </a:lnTo>
                  <a:lnTo>
                    <a:pt x="36" y="8"/>
                  </a:lnTo>
                  <a:lnTo>
                    <a:pt x="39" y="7"/>
                  </a:lnTo>
                  <a:lnTo>
                    <a:pt x="42" y="7"/>
                  </a:lnTo>
                  <a:lnTo>
                    <a:pt x="46" y="6"/>
                  </a:lnTo>
                  <a:lnTo>
                    <a:pt x="52" y="6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6" y="6"/>
                  </a:lnTo>
                  <a:lnTo>
                    <a:pt x="76" y="9"/>
                  </a:lnTo>
                  <a:lnTo>
                    <a:pt x="81" y="8"/>
                  </a:lnTo>
                  <a:lnTo>
                    <a:pt x="85" y="5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8" y="1"/>
                  </a:lnTo>
                  <a:lnTo>
                    <a:pt x="91" y="4"/>
                  </a:lnTo>
                  <a:lnTo>
                    <a:pt x="91" y="6"/>
                  </a:lnTo>
                  <a:lnTo>
                    <a:pt x="88" y="8"/>
                  </a:lnTo>
                  <a:lnTo>
                    <a:pt x="88" y="11"/>
                  </a:lnTo>
                  <a:lnTo>
                    <a:pt x="87" y="16"/>
                  </a:lnTo>
                  <a:lnTo>
                    <a:pt x="85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5" name="Freeform 211"/>
            <p:cNvSpPr>
              <a:spLocks/>
            </p:cNvSpPr>
            <p:nvPr/>
          </p:nvSpPr>
          <p:spPr bwMode="auto">
            <a:xfrm>
              <a:off x="4822826" y="2373313"/>
              <a:ext cx="144463" cy="119063"/>
            </a:xfrm>
            <a:custGeom>
              <a:avLst/>
              <a:gdLst>
                <a:gd name="T0" fmla="*/ 2147483647 w 91"/>
                <a:gd name="T1" fmla="*/ 2147483647 h 75"/>
                <a:gd name="T2" fmla="*/ 2147483647 w 91"/>
                <a:gd name="T3" fmla="*/ 2147483647 h 75"/>
                <a:gd name="T4" fmla="*/ 2147483647 w 91"/>
                <a:gd name="T5" fmla="*/ 2147483647 h 75"/>
                <a:gd name="T6" fmla="*/ 2147483647 w 91"/>
                <a:gd name="T7" fmla="*/ 2147483647 h 75"/>
                <a:gd name="T8" fmla="*/ 2147483647 w 91"/>
                <a:gd name="T9" fmla="*/ 2147483647 h 75"/>
                <a:gd name="T10" fmla="*/ 2147483647 w 91"/>
                <a:gd name="T11" fmla="*/ 2147483647 h 75"/>
                <a:gd name="T12" fmla="*/ 2147483647 w 91"/>
                <a:gd name="T13" fmla="*/ 2147483647 h 75"/>
                <a:gd name="T14" fmla="*/ 2147483647 w 91"/>
                <a:gd name="T15" fmla="*/ 2147483647 h 75"/>
                <a:gd name="T16" fmla="*/ 2147483647 w 91"/>
                <a:gd name="T17" fmla="*/ 2147483647 h 75"/>
                <a:gd name="T18" fmla="*/ 2147483647 w 91"/>
                <a:gd name="T19" fmla="*/ 2147483647 h 75"/>
                <a:gd name="T20" fmla="*/ 2147483647 w 91"/>
                <a:gd name="T21" fmla="*/ 2147483647 h 75"/>
                <a:gd name="T22" fmla="*/ 2147483647 w 91"/>
                <a:gd name="T23" fmla="*/ 2147483647 h 75"/>
                <a:gd name="T24" fmla="*/ 2147483647 w 91"/>
                <a:gd name="T25" fmla="*/ 2147483647 h 75"/>
                <a:gd name="T26" fmla="*/ 2147483647 w 91"/>
                <a:gd name="T27" fmla="*/ 2147483647 h 75"/>
                <a:gd name="T28" fmla="*/ 2147483647 w 91"/>
                <a:gd name="T29" fmla="*/ 2147483647 h 75"/>
                <a:gd name="T30" fmla="*/ 2147483647 w 91"/>
                <a:gd name="T31" fmla="*/ 2147483647 h 75"/>
                <a:gd name="T32" fmla="*/ 2147483647 w 91"/>
                <a:gd name="T33" fmla="*/ 2147483647 h 75"/>
                <a:gd name="T34" fmla="*/ 2147483647 w 91"/>
                <a:gd name="T35" fmla="*/ 2147483647 h 75"/>
                <a:gd name="T36" fmla="*/ 2147483647 w 91"/>
                <a:gd name="T37" fmla="*/ 2147483647 h 75"/>
                <a:gd name="T38" fmla="*/ 2147483647 w 91"/>
                <a:gd name="T39" fmla="*/ 2147483647 h 75"/>
                <a:gd name="T40" fmla="*/ 2147483647 w 91"/>
                <a:gd name="T41" fmla="*/ 2147483647 h 75"/>
                <a:gd name="T42" fmla="*/ 2147483647 w 91"/>
                <a:gd name="T43" fmla="*/ 2147483647 h 75"/>
                <a:gd name="T44" fmla="*/ 2147483647 w 91"/>
                <a:gd name="T45" fmla="*/ 2147483647 h 75"/>
                <a:gd name="T46" fmla="*/ 2147483647 w 91"/>
                <a:gd name="T47" fmla="*/ 2147483647 h 75"/>
                <a:gd name="T48" fmla="*/ 2147483647 w 91"/>
                <a:gd name="T49" fmla="*/ 2147483647 h 75"/>
                <a:gd name="T50" fmla="*/ 2147483647 w 91"/>
                <a:gd name="T51" fmla="*/ 2147483647 h 75"/>
                <a:gd name="T52" fmla="*/ 2147483647 w 91"/>
                <a:gd name="T53" fmla="*/ 2147483647 h 75"/>
                <a:gd name="T54" fmla="*/ 2147483647 w 91"/>
                <a:gd name="T55" fmla="*/ 2147483647 h 75"/>
                <a:gd name="T56" fmla="*/ 2147483647 w 91"/>
                <a:gd name="T57" fmla="*/ 2147483647 h 75"/>
                <a:gd name="T58" fmla="*/ 2147483647 w 91"/>
                <a:gd name="T59" fmla="*/ 2147483647 h 75"/>
                <a:gd name="T60" fmla="*/ 2147483647 w 91"/>
                <a:gd name="T61" fmla="*/ 2147483647 h 75"/>
                <a:gd name="T62" fmla="*/ 2147483647 w 91"/>
                <a:gd name="T63" fmla="*/ 2147483647 h 75"/>
                <a:gd name="T64" fmla="*/ 2147483647 w 91"/>
                <a:gd name="T65" fmla="*/ 2147483647 h 75"/>
                <a:gd name="T66" fmla="*/ 2147483647 w 91"/>
                <a:gd name="T67" fmla="*/ 2147483647 h 75"/>
                <a:gd name="T68" fmla="*/ 2147483647 w 91"/>
                <a:gd name="T69" fmla="*/ 2147483647 h 75"/>
                <a:gd name="T70" fmla="*/ 2147483647 w 91"/>
                <a:gd name="T71" fmla="*/ 2147483647 h 75"/>
                <a:gd name="T72" fmla="*/ 2147483647 w 91"/>
                <a:gd name="T73" fmla="*/ 2147483647 h 75"/>
                <a:gd name="T74" fmla="*/ 2147483647 w 91"/>
                <a:gd name="T75" fmla="*/ 2147483647 h 75"/>
                <a:gd name="T76" fmla="*/ 2147483647 w 91"/>
                <a:gd name="T77" fmla="*/ 2147483647 h 75"/>
                <a:gd name="T78" fmla="*/ 2147483647 w 91"/>
                <a:gd name="T79" fmla="*/ 2147483647 h 75"/>
                <a:gd name="T80" fmla="*/ 2147483647 w 91"/>
                <a:gd name="T81" fmla="*/ 2147483647 h 75"/>
                <a:gd name="T82" fmla="*/ 2147483647 w 91"/>
                <a:gd name="T83" fmla="*/ 2147483647 h 75"/>
                <a:gd name="T84" fmla="*/ 2147483647 w 91"/>
                <a:gd name="T85" fmla="*/ 2147483647 h 75"/>
                <a:gd name="T86" fmla="*/ 2147483647 w 91"/>
                <a:gd name="T87" fmla="*/ 2147483647 h 75"/>
                <a:gd name="T88" fmla="*/ 2147483647 w 91"/>
                <a:gd name="T89" fmla="*/ 2147483647 h 75"/>
                <a:gd name="T90" fmla="*/ 2147483647 w 91"/>
                <a:gd name="T91" fmla="*/ 2147483647 h 75"/>
                <a:gd name="T92" fmla="*/ 0 w 91"/>
                <a:gd name="T93" fmla="*/ 2147483647 h 75"/>
                <a:gd name="T94" fmla="*/ 2147483647 w 91"/>
                <a:gd name="T95" fmla="*/ 2147483647 h 75"/>
                <a:gd name="T96" fmla="*/ 2147483647 w 91"/>
                <a:gd name="T97" fmla="*/ 2147483647 h 75"/>
                <a:gd name="T98" fmla="*/ 2147483647 w 91"/>
                <a:gd name="T99" fmla="*/ 2147483647 h 75"/>
                <a:gd name="T100" fmla="*/ 2147483647 w 91"/>
                <a:gd name="T101" fmla="*/ 2147483647 h 75"/>
                <a:gd name="T102" fmla="*/ 2147483647 w 91"/>
                <a:gd name="T103" fmla="*/ 2147483647 h 75"/>
                <a:gd name="T104" fmla="*/ 2147483647 w 91"/>
                <a:gd name="T105" fmla="*/ 2147483647 h 75"/>
                <a:gd name="T106" fmla="*/ 2147483647 w 91"/>
                <a:gd name="T107" fmla="*/ 2147483647 h 75"/>
                <a:gd name="T108" fmla="*/ 2147483647 w 91"/>
                <a:gd name="T109" fmla="*/ 2147483647 h 75"/>
                <a:gd name="T110" fmla="*/ 2147483647 w 91"/>
                <a:gd name="T111" fmla="*/ 2147483647 h 75"/>
                <a:gd name="T112" fmla="*/ 2147483647 w 91"/>
                <a:gd name="T113" fmla="*/ 2147483647 h 75"/>
                <a:gd name="T114" fmla="*/ 2147483647 w 91"/>
                <a:gd name="T115" fmla="*/ 2147483647 h 75"/>
                <a:gd name="T116" fmla="*/ 2147483647 w 91"/>
                <a:gd name="T117" fmla="*/ 2147483647 h 75"/>
                <a:gd name="T118" fmla="*/ 2147483647 w 91"/>
                <a:gd name="T119" fmla="*/ 0 h 75"/>
                <a:gd name="T120" fmla="*/ 2147483647 w 91"/>
                <a:gd name="T121" fmla="*/ 2147483647 h 75"/>
                <a:gd name="T122" fmla="*/ 2147483647 w 91"/>
                <a:gd name="T123" fmla="*/ 2147483647 h 75"/>
                <a:gd name="T124" fmla="*/ 2147483647 w 91"/>
                <a:gd name="T125" fmla="*/ 2147483647 h 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1"/>
                <a:gd name="T190" fmla="*/ 0 h 75"/>
                <a:gd name="T191" fmla="*/ 91 w 91"/>
                <a:gd name="T192" fmla="*/ 75 h 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1" h="75">
                  <a:moveTo>
                    <a:pt x="85" y="19"/>
                  </a:moveTo>
                  <a:lnTo>
                    <a:pt x="83" y="17"/>
                  </a:lnTo>
                  <a:lnTo>
                    <a:pt x="70" y="15"/>
                  </a:lnTo>
                  <a:lnTo>
                    <a:pt x="67" y="16"/>
                  </a:lnTo>
                  <a:lnTo>
                    <a:pt x="66" y="16"/>
                  </a:lnTo>
                  <a:lnTo>
                    <a:pt x="64" y="16"/>
                  </a:lnTo>
                  <a:lnTo>
                    <a:pt x="61" y="15"/>
                  </a:lnTo>
                  <a:lnTo>
                    <a:pt x="59" y="18"/>
                  </a:lnTo>
                  <a:lnTo>
                    <a:pt x="54" y="19"/>
                  </a:lnTo>
                  <a:lnTo>
                    <a:pt x="51" y="21"/>
                  </a:lnTo>
                  <a:lnTo>
                    <a:pt x="53" y="24"/>
                  </a:lnTo>
                  <a:lnTo>
                    <a:pt x="57" y="25"/>
                  </a:lnTo>
                  <a:lnTo>
                    <a:pt x="60" y="27"/>
                  </a:lnTo>
                  <a:lnTo>
                    <a:pt x="61" y="29"/>
                  </a:lnTo>
                  <a:lnTo>
                    <a:pt x="57" y="27"/>
                  </a:lnTo>
                  <a:lnTo>
                    <a:pt x="53" y="26"/>
                  </a:lnTo>
                  <a:lnTo>
                    <a:pt x="52" y="28"/>
                  </a:lnTo>
                  <a:lnTo>
                    <a:pt x="55" y="30"/>
                  </a:lnTo>
                  <a:lnTo>
                    <a:pt x="56" y="33"/>
                  </a:lnTo>
                  <a:lnTo>
                    <a:pt x="54" y="31"/>
                  </a:lnTo>
                  <a:lnTo>
                    <a:pt x="52" y="28"/>
                  </a:lnTo>
                  <a:lnTo>
                    <a:pt x="50" y="28"/>
                  </a:lnTo>
                  <a:lnTo>
                    <a:pt x="47" y="28"/>
                  </a:lnTo>
                  <a:lnTo>
                    <a:pt x="49" y="30"/>
                  </a:lnTo>
                  <a:lnTo>
                    <a:pt x="52" y="33"/>
                  </a:lnTo>
                  <a:lnTo>
                    <a:pt x="50" y="34"/>
                  </a:lnTo>
                  <a:lnTo>
                    <a:pt x="47" y="31"/>
                  </a:lnTo>
                  <a:lnTo>
                    <a:pt x="45" y="28"/>
                  </a:lnTo>
                  <a:lnTo>
                    <a:pt x="39" y="24"/>
                  </a:lnTo>
                  <a:lnTo>
                    <a:pt x="39" y="23"/>
                  </a:lnTo>
                  <a:lnTo>
                    <a:pt x="40" y="21"/>
                  </a:lnTo>
                  <a:lnTo>
                    <a:pt x="35" y="23"/>
                  </a:lnTo>
                  <a:lnTo>
                    <a:pt x="35" y="26"/>
                  </a:lnTo>
                  <a:lnTo>
                    <a:pt x="35" y="29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0" y="38"/>
                  </a:lnTo>
                  <a:lnTo>
                    <a:pt x="45" y="43"/>
                  </a:lnTo>
                  <a:lnTo>
                    <a:pt x="46" y="46"/>
                  </a:lnTo>
                  <a:lnTo>
                    <a:pt x="47" y="48"/>
                  </a:lnTo>
                  <a:lnTo>
                    <a:pt x="46" y="48"/>
                  </a:lnTo>
                  <a:lnTo>
                    <a:pt x="45" y="48"/>
                  </a:lnTo>
                  <a:lnTo>
                    <a:pt x="45" y="46"/>
                  </a:lnTo>
                  <a:lnTo>
                    <a:pt x="44" y="45"/>
                  </a:lnTo>
                  <a:lnTo>
                    <a:pt x="42" y="45"/>
                  </a:lnTo>
                  <a:lnTo>
                    <a:pt x="41" y="47"/>
                  </a:lnTo>
                  <a:lnTo>
                    <a:pt x="43" y="50"/>
                  </a:lnTo>
                  <a:lnTo>
                    <a:pt x="42" y="51"/>
                  </a:lnTo>
                  <a:lnTo>
                    <a:pt x="41" y="51"/>
                  </a:lnTo>
                  <a:lnTo>
                    <a:pt x="40" y="51"/>
                  </a:lnTo>
                  <a:lnTo>
                    <a:pt x="36" y="51"/>
                  </a:lnTo>
                  <a:lnTo>
                    <a:pt x="37" y="54"/>
                  </a:lnTo>
                  <a:lnTo>
                    <a:pt x="41" y="55"/>
                  </a:lnTo>
                  <a:lnTo>
                    <a:pt x="44" y="56"/>
                  </a:lnTo>
                  <a:lnTo>
                    <a:pt x="45" y="57"/>
                  </a:lnTo>
                  <a:lnTo>
                    <a:pt x="49" y="57"/>
                  </a:lnTo>
                  <a:lnTo>
                    <a:pt x="50" y="59"/>
                  </a:lnTo>
                  <a:lnTo>
                    <a:pt x="52" y="59"/>
                  </a:lnTo>
                  <a:lnTo>
                    <a:pt x="54" y="61"/>
                  </a:lnTo>
                  <a:lnTo>
                    <a:pt x="56" y="64"/>
                  </a:lnTo>
                  <a:lnTo>
                    <a:pt x="57" y="64"/>
                  </a:lnTo>
                  <a:lnTo>
                    <a:pt x="60" y="65"/>
                  </a:lnTo>
                  <a:lnTo>
                    <a:pt x="61" y="75"/>
                  </a:lnTo>
                  <a:lnTo>
                    <a:pt x="57" y="72"/>
                  </a:lnTo>
                  <a:lnTo>
                    <a:pt x="54" y="69"/>
                  </a:lnTo>
                  <a:lnTo>
                    <a:pt x="51" y="69"/>
                  </a:lnTo>
                  <a:lnTo>
                    <a:pt x="46" y="69"/>
                  </a:lnTo>
                  <a:lnTo>
                    <a:pt x="44" y="68"/>
                  </a:lnTo>
                  <a:lnTo>
                    <a:pt x="46" y="67"/>
                  </a:lnTo>
                  <a:lnTo>
                    <a:pt x="46" y="66"/>
                  </a:lnTo>
                  <a:lnTo>
                    <a:pt x="44" y="65"/>
                  </a:lnTo>
                  <a:lnTo>
                    <a:pt x="40" y="61"/>
                  </a:lnTo>
                  <a:lnTo>
                    <a:pt x="39" y="62"/>
                  </a:lnTo>
                  <a:lnTo>
                    <a:pt x="35" y="61"/>
                  </a:lnTo>
                  <a:lnTo>
                    <a:pt x="32" y="62"/>
                  </a:lnTo>
                  <a:lnTo>
                    <a:pt x="29" y="61"/>
                  </a:lnTo>
                  <a:lnTo>
                    <a:pt x="24" y="62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17" y="62"/>
                  </a:lnTo>
                  <a:lnTo>
                    <a:pt x="15" y="60"/>
                  </a:lnTo>
                  <a:lnTo>
                    <a:pt x="14" y="57"/>
                  </a:lnTo>
                  <a:lnTo>
                    <a:pt x="10" y="52"/>
                  </a:lnTo>
                  <a:lnTo>
                    <a:pt x="13" y="52"/>
                  </a:lnTo>
                  <a:lnTo>
                    <a:pt x="15" y="52"/>
                  </a:lnTo>
                  <a:lnTo>
                    <a:pt x="14" y="50"/>
                  </a:lnTo>
                  <a:lnTo>
                    <a:pt x="11" y="48"/>
                  </a:lnTo>
                  <a:lnTo>
                    <a:pt x="10" y="51"/>
                  </a:lnTo>
                  <a:lnTo>
                    <a:pt x="5" y="45"/>
                  </a:lnTo>
                  <a:lnTo>
                    <a:pt x="2" y="43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3" y="36"/>
                  </a:lnTo>
                  <a:lnTo>
                    <a:pt x="4" y="35"/>
                  </a:lnTo>
                  <a:lnTo>
                    <a:pt x="4" y="31"/>
                  </a:lnTo>
                  <a:lnTo>
                    <a:pt x="6" y="30"/>
                  </a:lnTo>
                  <a:lnTo>
                    <a:pt x="9" y="26"/>
                  </a:lnTo>
                  <a:lnTo>
                    <a:pt x="12" y="23"/>
                  </a:lnTo>
                  <a:lnTo>
                    <a:pt x="12" y="19"/>
                  </a:lnTo>
                  <a:lnTo>
                    <a:pt x="11" y="17"/>
                  </a:lnTo>
                  <a:lnTo>
                    <a:pt x="21" y="15"/>
                  </a:lnTo>
                  <a:lnTo>
                    <a:pt x="23" y="13"/>
                  </a:lnTo>
                  <a:lnTo>
                    <a:pt x="27" y="11"/>
                  </a:lnTo>
                  <a:lnTo>
                    <a:pt x="33" y="11"/>
                  </a:lnTo>
                  <a:lnTo>
                    <a:pt x="36" y="8"/>
                  </a:lnTo>
                  <a:lnTo>
                    <a:pt x="39" y="7"/>
                  </a:lnTo>
                  <a:lnTo>
                    <a:pt x="42" y="7"/>
                  </a:lnTo>
                  <a:lnTo>
                    <a:pt x="46" y="6"/>
                  </a:lnTo>
                  <a:lnTo>
                    <a:pt x="52" y="6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6" y="6"/>
                  </a:lnTo>
                  <a:lnTo>
                    <a:pt x="76" y="9"/>
                  </a:lnTo>
                  <a:lnTo>
                    <a:pt x="81" y="8"/>
                  </a:lnTo>
                  <a:lnTo>
                    <a:pt x="85" y="5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8" y="1"/>
                  </a:lnTo>
                  <a:lnTo>
                    <a:pt x="91" y="4"/>
                  </a:lnTo>
                  <a:lnTo>
                    <a:pt x="91" y="6"/>
                  </a:lnTo>
                  <a:lnTo>
                    <a:pt x="88" y="8"/>
                  </a:lnTo>
                  <a:lnTo>
                    <a:pt x="88" y="11"/>
                  </a:lnTo>
                  <a:lnTo>
                    <a:pt x="87" y="16"/>
                  </a:lnTo>
                  <a:lnTo>
                    <a:pt x="85" y="19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0" name="Freeform 246"/>
            <p:cNvSpPr>
              <a:spLocks/>
            </p:cNvSpPr>
            <p:nvPr/>
          </p:nvSpPr>
          <p:spPr bwMode="auto">
            <a:xfrm>
              <a:off x="5267326" y="2320396"/>
              <a:ext cx="168275" cy="70115"/>
            </a:xfrm>
            <a:custGeom>
              <a:avLst/>
              <a:gdLst>
                <a:gd name="T0" fmla="*/ 2147483647 w 106"/>
                <a:gd name="T1" fmla="*/ 2147483647 h 44"/>
                <a:gd name="T2" fmla="*/ 2147483647 w 106"/>
                <a:gd name="T3" fmla="*/ 2147483647 h 44"/>
                <a:gd name="T4" fmla="*/ 2147483647 w 106"/>
                <a:gd name="T5" fmla="*/ 2147483647 h 44"/>
                <a:gd name="T6" fmla="*/ 2147483647 w 106"/>
                <a:gd name="T7" fmla="*/ 2147483647 h 44"/>
                <a:gd name="T8" fmla="*/ 2147483647 w 106"/>
                <a:gd name="T9" fmla="*/ 2147483647 h 44"/>
                <a:gd name="T10" fmla="*/ 2147483647 w 106"/>
                <a:gd name="T11" fmla="*/ 2147483647 h 44"/>
                <a:gd name="T12" fmla="*/ 2147483647 w 106"/>
                <a:gd name="T13" fmla="*/ 2147483647 h 44"/>
                <a:gd name="T14" fmla="*/ 2147483647 w 106"/>
                <a:gd name="T15" fmla="*/ 2147483647 h 44"/>
                <a:gd name="T16" fmla="*/ 2147483647 w 106"/>
                <a:gd name="T17" fmla="*/ 2147483647 h 44"/>
                <a:gd name="T18" fmla="*/ 2147483647 w 106"/>
                <a:gd name="T19" fmla="*/ 2147483647 h 44"/>
                <a:gd name="T20" fmla="*/ 2147483647 w 106"/>
                <a:gd name="T21" fmla="*/ 2147483647 h 44"/>
                <a:gd name="T22" fmla="*/ 2147483647 w 106"/>
                <a:gd name="T23" fmla="*/ 2147483647 h 44"/>
                <a:gd name="T24" fmla="*/ 2147483647 w 106"/>
                <a:gd name="T25" fmla="*/ 2147483647 h 44"/>
                <a:gd name="T26" fmla="*/ 2147483647 w 106"/>
                <a:gd name="T27" fmla="*/ 2147483647 h 44"/>
                <a:gd name="T28" fmla="*/ 2147483647 w 106"/>
                <a:gd name="T29" fmla="*/ 2147483647 h 44"/>
                <a:gd name="T30" fmla="*/ 2147483647 w 106"/>
                <a:gd name="T31" fmla="*/ 2147483647 h 44"/>
                <a:gd name="T32" fmla="*/ 2147483647 w 106"/>
                <a:gd name="T33" fmla="*/ 2147483647 h 44"/>
                <a:gd name="T34" fmla="*/ 2147483647 w 106"/>
                <a:gd name="T35" fmla="*/ 2147483647 h 44"/>
                <a:gd name="T36" fmla="*/ 2147483647 w 106"/>
                <a:gd name="T37" fmla="*/ 2147483647 h 44"/>
                <a:gd name="T38" fmla="*/ 2147483647 w 106"/>
                <a:gd name="T39" fmla="*/ 2147483647 h 44"/>
                <a:gd name="T40" fmla="*/ 2147483647 w 106"/>
                <a:gd name="T41" fmla="*/ 2147483647 h 44"/>
                <a:gd name="T42" fmla="*/ 2147483647 w 106"/>
                <a:gd name="T43" fmla="*/ 2147483647 h 44"/>
                <a:gd name="T44" fmla="*/ 2147483647 w 106"/>
                <a:gd name="T45" fmla="*/ 2147483647 h 44"/>
                <a:gd name="T46" fmla="*/ 2147483647 w 106"/>
                <a:gd name="T47" fmla="*/ 2147483647 h 44"/>
                <a:gd name="T48" fmla="*/ 2147483647 w 106"/>
                <a:gd name="T49" fmla="*/ 2147483647 h 44"/>
                <a:gd name="T50" fmla="*/ 2147483647 w 106"/>
                <a:gd name="T51" fmla="*/ 2147483647 h 44"/>
                <a:gd name="T52" fmla="*/ 2147483647 w 106"/>
                <a:gd name="T53" fmla="*/ 2147483647 h 44"/>
                <a:gd name="T54" fmla="*/ 2147483647 w 106"/>
                <a:gd name="T55" fmla="*/ 2147483647 h 44"/>
                <a:gd name="T56" fmla="*/ 2147483647 w 106"/>
                <a:gd name="T57" fmla="*/ 2147483647 h 44"/>
                <a:gd name="T58" fmla="*/ 2147483647 w 106"/>
                <a:gd name="T59" fmla="*/ 2147483647 h 44"/>
                <a:gd name="T60" fmla="*/ 2147483647 w 106"/>
                <a:gd name="T61" fmla="*/ 2147483647 h 44"/>
                <a:gd name="T62" fmla="*/ 2147483647 w 106"/>
                <a:gd name="T63" fmla="*/ 2147483647 h 44"/>
                <a:gd name="T64" fmla="*/ 2147483647 w 106"/>
                <a:gd name="T65" fmla="*/ 2147483647 h 44"/>
                <a:gd name="T66" fmla="*/ 2147483647 w 106"/>
                <a:gd name="T67" fmla="*/ 2147483647 h 44"/>
                <a:gd name="T68" fmla="*/ 2147483647 w 106"/>
                <a:gd name="T69" fmla="*/ 0 h 44"/>
                <a:gd name="T70" fmla="*/ 2147483647 w 106"/>
                <a:gd name="T71" fmla="*/ 2147483647 h 44"/>
                <a:gd name="T72" fmla="*/ 2147483647 w 106"/>
                <a:gd name="T73" fmla="*/ 2147483647 h 44"/>
                <a:gd name="T74" fmla="*/ 2147483647 w 106"/>
                <a:gd name="T75" fmla="*/ 2147483647 h 44"/>
                <a:gd name="T76" fmla="*/ 2147483647 w 106"/>
                <a:gd name="T77" fmla="*/ 2147483647 h 44"/>
                <a:gd name="T78" fmla="*/ 2147483647 w 106"/>
                <a:gd name="T79" fmla="*/ 2147483647 h 44"/>
                <a:gd name="T80" fmla="*/ 2147483647 w 106"/>
                <a:gd name="T81" fmla="*/ 2147483647 h 44"/>
                <a:gd name="T82" fmla="*/ 2147483647 w 106"/>
                <a:gd name="T83" fmla="*/ 2147483647 h 44"/>
                <a:gd name="T84" fmla="*/ 2147483647 w 106"/>
                <a:gd name="T85" fmla="*/ 2147483647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"/>
                <a:gd name="T130" fmla="*/ 0 h 44"/>
                <a:gd name="T131" fmla="*/ 106 w 106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" h="44">
                  <a:moveTo>
                    <a:pt x="30" y="36"/>
                  </a:moveTo>
                  <a:lnTo>
                    <a:pt x="31" y="38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43" y="38"/>
                  </a:lnTo>
                  <a:lnTo>
                    <a:pt x="45" y="38"/>
                  </a:lnTo>
                  <a:lnTo>
                    <a:pt x="46" y="36"/>
                  </a:lnTo>
                  <a:lnTo>
                    <a:pt x="47" y="36"/>
                  </a:lnTo>
                  <a:lnTo>
                    <a:pt x="49" y="36"/>
                  </a:lnTo>
                  <a:lnTo>
                    <a:pt x="51" y="38"/>
                  </a:lnTo>
                  <a:lnTo>
                    <a:pt x="55" y="41"/>
                  </a:lnTo>
                  <a:lnTo>
                    <a:pt x="57" y="42"/>
                  </a:lnTo>
                  <a:lnTo>
                    <a:pt x="59" y="44"/>
                  </a:lnTo>
                  <a:lnTo>
                    <a:pt x="65" y="44"/>
                  </a:lnTo>
                  <a:lnTo>
                    <a:pt x="66" y="43"/>
                  </a:lnTo>
                  <a:lnTo>
                    <a:pt x="70" y="42"/>
                  </a:lnTo>
                  <a:lnTo>
                    <a:pt x="73" y="41"/>
                  </a:lnTo>
                  <a:lnTo>
                    <a:pt x="77" y="42"/>
                  </a:lnTo>
                  <a:lnTo>
                    <a:pt x="79" y="42"/>
                  </a:lnTo>
                  <a:lnTo>
                    <a:pt x="81" y="41"/>
                  </a:lnTo>
                  <a:lnTo>
                    <a:pt x="83" y="40"/>
                  </a:lnTo>
                  <a:lnTo>
                    <a:pt x="86" y="38"/>
                  </a:lnTo>
                  <a:lnTo>
                    <a:pt x="88" y="38"/>
                  </a:lnTo>
                  <a:lnTo>
                    <a:pt x="90" y="39"/>
                  </a:lnTo>
                  <a:lnTo>
                    <a:pt x="93" y="40"/>
                  </a:lnTo>
                  <a:lnTo>
                    <a:pt x="97" y="42"/>
                  </a:lnTo>
                  <a:lnTo>
                    <a:pt x="99" y="42"/>
                  </a:lnTo>
                  <a:lnTo>
                    <a:pt x="104" y="43"/>
                  </a:lnTo>
                  <a:lnTo>
                    <a:pt x="106" y="43"/>
                  </a:lnTo>
                  <a:lnTo>
                    <a:pt x="106" y="42"/>
                  </a:lnTo>
                  <a:lnTo>
                    <a:pt x="105" y="40"/>
                  </a:lnTo>
                  <a:lnTo>
                    <a:pt x="101" y="38"/>
                  </a:lnTo>
                  <a:lnTo>
                    <a:pt x="100" y="36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100" y="30"/>
                  </a:lnTo>
                  <a:lnTo>
                    <a:pt x="99" y="29"/>
                  </a:lnTo>
                  <a:lnTo>
                    <a:pt x="97" y="28"/>
                  </a:lnTo>
                  <a:lnTo>
                    <a:pt x="93" y="27"/>
                  </a:lnTo>
                  <a:lnTo>
                    <a:pt x="89" y="25"/>
                  </a:lnTo>
                  <a:lnTo>
                    <a:pt x="89" y="21"/>
                  </a:lnTo>
                  <a:lnTo>
                    <a:pt x="88" y="19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1" y="18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4" y="16"/>
                  </a:lnTo>
                  <a:lnTo>
                    <a:pt x="71" y="15"/>
                  </a:lnTo>
                  <a:lnTo>
                    <a:pt x="69" y="15"/>
                  </a:lnTo>
                  <a:lnTo>
                    <a:pt x="66" y="16"/>
                  </a:lnTo>
                  <a:lnTo>
                    <a:pt x="65" y="17"/>
                  </a:lnTo>
                  <a:lnTo>
                    <a:pt x="63" y="18"/>
                  </a:lnTo>
                  <a:lnTo>
                    <a:pt x="60" y="17"/>
                  </a:lnTo>
                  <a:lnTo>
                    <a:pt x="59" y="15"/>
                  </a:lnTo>
                  <a:lnTo>
                    <a:pt x="48" y="9"/>
                  </a:lnTo>
                  <a:lnTo>
                    <a:pt x="47" y="8"/>
                  </a:lnTo>
                  <a:lnTo>
                    <a:pt x="45" y="7"/>
                  </a:lnTo>
                  <a:lnTo>
                    <a:pt x="40" y="7"/>
                  </a:lnTo>
                  <a:lnTo>
                    <a:pt x="36" y="6"/>
                  </a:lnTo>
                  <a:lnTo>
                    <a:pt x="29" y="7"/>
                  </a:lnTo>
                  <a:lnTo>
                    <a:pt x="27" y="6"/>
                  </a:lnTo>
                  <a:lnTo>
                    <a:pt x="22" y="3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8"/>
                  </a:lnTo>
                  <a:lnTo>
                    <a:pt x="16" y="9"/>
                  </a:lnTo>
                  <a:lnTo>
                    <a:pt x="20" y="12"/>
                  </a:lnTo>
                  <a:lnTo>
                    <a:pt x="23" y="13"/>
                  </a:lnTo>
                  <a:lnTo>
                    <a:pt x="26" y="17"/>
                  </a:lnTo>
                  <a:lnTo>
                    <a:pt x="27" y="20"/>
                  </a:lnTo>
                  <a:lnTo>
                    <a:pt x="29" y="25"/>
                  </a:lnTo>
                  <a:lnTo>
                    <a:pt x="31" y="28"/>
                  </a:lnTo>
                  <a:lnTo>
                    <a:pt x="33" y="30"/>
                  </a:lnTo>
                  <a:lnTo>
                    <a:pt x="33" y="33"/>
                  </a:lnTo>
                  <a:lnTo>
                    <a:pt x="31" y="36"/>
                  </a:lnTo>
                  <a:lnTo>
                    <a:pt x="30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1" name="Freeform 247"/>
            <p:cNvSpPr>
              <a:spLocks/>
            </p:cNvSpPr>
            <p:nvPr/>
          </p:nvSpPr>
          <p:spPr bwMode="auto">
            <a:xfrm>
              <a:off x="5267326" y="2320396"/>
              <a:ext cx="168275" cy="70115"/>
            </a:xfrm>
            <a:custGeom>
              <a:avLst/>
              <a:gdLst>
                <a:gd name="T0" fmla="*/ 2147483647 w 106"/>
                <a:gd name="T1" fmla="*/ 2147483647 h 44"/>
                <a:gd name="T2" fmla="*/ 2147483647 w 106"/>
                <a:gd name="T3" fmla="*/ 2147483647 h 44"/>
                <a:gd name="T4" fmla="*/ 2147483647 w 106"/>
                <a:gd name="T5" fmla="*/ 2147483647 h 44"/>
                <a:gd name="T6" fmla="*/ 2147483647 w 106"/>
                <a:gd name="T7" fmla="*/ 2147483647 h 44"/>
                <a:gd name="T8" fmla="*/ 2147483647 w 106"/>
                <a:gd name="T9" fmla="*/ 2147483647 h 44"/>
                <a:gd name="T10" fmla="*/ 2147483647 w 106"/>
                <a:gd name="T11" fmla="*/ 2147483647 h 44"/>
                <a:gd name="T12" fmla="*/ 2147483647 w 106"/>
                <a:gd name="T13" fmla="*/ 2147483647 h 44"/>
                <a:gd name="T14" fmla="*/ 2147483647 w 106"/>
                <a:gd name="T15" fmla="*/ 2147483647 h 44"/>
                <a:gd name="T16" fmla="*/ 2147483647 w 106"/>
                <a:gd name="T17" fmla="*/ 2147483647 h 44"/>
                <a:gd name="T18" fmla="*/ 2147483647 w 106"/>
                <a:gd name="T19" fmla="*/ 2147483647 h 44"/>
                <a:gd name="T20" fmla="*/ 2147483647 w 106"/>
                <a:gd name="T21" fmla="*/ 2147483647 h 44"/>
                <a:gd name="T22" fmla="*/ 2147483647 w 106"/>
                <a:gd name="T23" fmla="*/ 2147483647 h 44"/>
                <a:gd name="T24" fmla="*/ 2147483647 w 106"/>
                <a:gd name="T25" fmla="*/ 2147483647 h 44"/>
                <a:gd name="T26" fmla="*/ 2147483647 w 106"/>
                <a:gd name="T27" fmla="*/ 2147483647 h 44"/>
                <a:gd name="T28" fmla="*/ 2147483647 w 106"/>
                <a:gd name="T29" fmla="*/ 2147483647 h 44"/>
                <a:gd name="T30" fmla="*/ 2147483647 w 106"/>
                <a:gd name="T31" fmla="*/ 2147483647 h 44"/>
                <a:gd name="T32" fmla="*/ 2147483647 w 106"/>
                <a:gd name="T33" fmla="*/ 2147483647 h 44"/>
                <a:gd name="T34" fmla="*/ 2147483647 w 106"/>
                <a:gd name="T35" fmla="*/ 2147483647 h 44"/>
                <a:gd name="T36" fmla="*/ 2147483647 w 106"/>
                <a:gd name="T37" fmla="*/ 2147483647 h 44"/>
                <a:gd name="T38" fmla="*/ 2147483647 w 106"/>
                <a:gd name="T39" fmla="*/ 2147483647 h 44"/>
                <a:gd name="T40" fmla="*/ 2147483647 w 106"/>
                <a:gd name="T41" fmla="*/ 2147483647 h 44"/>
                <a:gd name="T42" fmla="*/ 2147483647 w 106"/>
                <a:gd name="T43" fmla="*/ 2147483647 h 44"/>
                <a:gd name="T44" fmla="*/ 2147483647 w 106"/>
                <a:gd name="T45" fmla="*/ 2147483647 h 44"/>
                <a:gd name="T46" fmla="*/ 2147483647 w 106"/>
                <a:gd name="T47" fmla="*/ 2147483647 h 44"/>
                <a:gd name="T48" fmla="*/ 2147483647 w 106"/>
                <a:gd name="T49" fmla="*/ 2147483647 h 44"/>
                <a:gd name="T50" fmla="*/ 2147483647 w 106"/>
                <a:gd name="T51" fmla="*/ 2147483647 h 44"/>
                <a:gd name="T52" fmla="*/ 2147483647 w 106"/>
                <a:gd name="T53" fmla="*/ 2147483647 h 44"/>
                <a:gd name="T54" fmla="*/ 2147483647 w 106"/>
                <a:gd name="T55" fmla="*/ 2147483647 h 44"/>
                <a:gd name="T56" fmla="*/ 2147483647 w 106"/>
                <a:gd name="T57" fmla="*/ 2147483647 h 44"/>
                <a:gd name="T58" fmla="*/ 2147483647 w 106"/>
                <a:gd name="T59" fmla="*/ 2147483647 h 44"/>
                <a:gd name="T60" fmla="*/ 2147483647 w 106"/>
                <a:gd name="T61" fmla="*/ 2147483647 h 44"/>
                <a:gd name="T62" fmla="*/ 2147483647 w 106"/>
                <a:gd name="T63" fmla="*/ 2147483647 h 44"/>
                <a:gd name="T64" fmla="*/ 2147483647 w 106"/>
                <a:gd name="T65" fmla="*/ 2147483647 h 44"/>
                <a:gd name="T66" fmla="*/ 2147483647 w 106"/>
                <a:gd name="T67" fmla="*/ 2147483647 h 44"/>
                <a:gd name="T68" fmla="*/ 2147483647 w 106"/>
                <a:gd name="T69" fmla="*/ 0 h 44"/>
                <a:gd name="T70" fmla="*/ 2147483647 w 106"/>
                <a:gd name="T71" fmla="*/ 2147483647 h 44"/>
                <a:gd name="T72" fmla="*/ 2147483647 w 106"/>
                <a:gd name="T73" fmla="*/ 2147483647 h 44"/>
                <a:gd name="T74" fmla="*/ 2147483647 w 106"/>
                <a:gd name="T75" fmla="*/ 2147483647 h 44"/>
                <a:gd name="T76" fmla="*/ 2147483647 w 106"/>
                <a:gd name="T77" fmla="*/ 2147483647 h 44"/>
                <a:gd name="T78" fmla="*/ 2147483647 w 106"/>
                <a:gd name="T79" fmla="*/ 2147483647 h 44"/>
                <a:gd name="T80" fmla="*/ 2147483647 w 106"/>
                <a:gd name="T81" fmla="*/ 2147483647 h 44"/>
                <a:gd name="T82" fmla="*/ 2147483647 w 106"/>
                <a:gd name="T83" fmla="*/ 2147483647 h 44"/>
                <a:gd name="T84" fmla="*/ 2147483647 w 106"/>
                <a:gd name="T85" fmla="*/ 2147483647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"/>
                <a:gd name="T130" fmla="*/ 0 h 44"/>
                <a:gd name="T131" fmla="*/ 106 w 106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" h="44">
                  <a:moveTo>
                    <a:pt x="30" y="36"/>
                  </a:moveTo>
                  <a:lnTo>
                    <a:pt x="31" y="38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43" y="38"/>
                  </a:lnTo>
                  <a:lnTo>
                    <a:pt x="45" y="38"/>
                  </a:lnTo>
                  <a:lnTo>
                    <a:pt x="46" y="36"/>
                  </a:lnTo>
                  <a:lnTo>
                    <a:pt x="47" y="36"/>
                  </a:lnTo>
                  <a:lnTo>
                    <a:pt x="49" y="36"/>
                  </a:lnTo>
                  <a:lnTo>
                    <a:pt x="51" y="38"/>
                  </a:lnTo>
                  <a:lnTo>
                    <a:pt x="55" y="41"/>
                  </a:lnTo>
                  <a:lnTo>
                    <a:pt x="57" y="42"/>
                  </a:lnTo>
                  <a:lnTo>
                    <a:pt x="59" y="44"/>
                  </a:lnTo>
                  <a:lnTo>
                    <a:pt x="65" y="44"/>
                  </a:lnTo>
                  <a:lnTo>
                    <a:pt x="66" y="43"/>
                  </a:lnTo>
                  <a:lnTo>
                    <a:pt x="70" y="42"/>
                  </a:lnTo>
                  <a:lnTo>
                    <a:pt x="73" y="41"/>
                  </a:lnTo>
                  <a:lnTo>
                    <a:pt x="77" y="42"/>
                  </a:lnTo>
                  <a:lnTo>
                    <a:pt x="79" y="42"/>
                  </a:lnTo>
                  <a:lnTo>
                    <a:pt x="81" y="41"/>
                  </a:lnTo>
                  <a:lnTo>
                    <a:pt x="83" y="40"/>
                  </a:lnTo>
                  <a:lnTo>
                    <a:pt x="86" y="38"/>
                  </a:lnTo>
                  <a:lnTo>
                    <a:pt x="88" y="38"/>
                  </a:lnTo>
                  <a:lnTo>
                    <a:pt x="90" y="39"/>
                  </a:lnTo>
                  <a:lnTo>
                    <a:pt x="93" y="40"/>
                  </a:lnTo>
                  <a:lnTo>
                    <a:pt x="97" y="42"/>
                  </a:lnTo>
                  <a:lnTo>
                    <a:pt x="99" y="42"/>
                  </a:lnTo>
                  <a:lnTo>
                    <a:pt x="104" y="43"/>
                  </a:lnTo>
                  <a:lnTo>
                    <a:pt x="106" y="43"/>
                  </a:lnTo>
                  <a:lnTo>
                    <a:pt x="106" y="42"/>
                  </a:lnTo>
                  <a:lnTo>
                    <a:pt x="105" y="40"/>
                  </a:lnTo>
                  <a:lnTo>
                    <a:pt x="101" y="38"/>
                  </a:lnTo>
                  <a:lnTo>
                    <a:pt x="100" y="36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100" y="30"/>
                  </a:lnTo>
                  <a:lnTo>
                    <a:pt x="99" y="29"/>
                  </a:lnTo>
                  <a:lnTo>
                    <a:pt x="97" y="28"/>
                  </a:lnTo>
                  <a:lnTo>
                    <a:pt x="93" y="27"/>
                  </a:lnTo>
                  <a:lnTo>
                    <a:pt x="89" y="25"/>
                  </a:lnTo>
                  <a:lnTo>
                    <a:pt x="89" y="21"/>
                  </a:lnTo>
                  <a:lnTo>
                    <a:pt x="88" y="19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1" y="18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4" y="16"/>
                  </a:lnTo>
                  <a:lnTo>
                    <a:pt x="71" y="15"/>
                  </a:lnTo>
                  <a:lnTo>
                    <a:pt x="69" y="15"/>
                  </a:lnTo>
                  <a:lnTo>
                    <a:pt x="66" y="16"/>
                  </a:lnTo>
                  <a:lnTo>
                    <a:pt x="65" y="17"/>
                  </a:lnTo>
                  <a:lnTo>
                    <a:pt x="63" y="18"/>
                  </a:lnTo>
                  <a:lnTo>
                    <a:pt x="60" y="17"/>
                  </a:lnTo>
                  <a:lnTo>
                    <a:pt x="59" y="15"/>
                  </a:lnTo>
                  <a:lnTo>
                    <a:pt x="48" y="9"/>
                  </a:lnTo>
                  <a:lnTo>
                    <a:pt x="47" y="8"/>
                  </a:lnTo>
                  <a:lnTo>
                    <a:pt x="45" y="7"/>
                  </a:lnTo>
                  <a:lnTo>
                    <a:pt x="40" y="7"/>
                  </a:lnTo>
                  <a:lnTo>
                    <a:pt x="36" y="6"/>
                  </a:lnTo>
                  <a:lnTo>
                    <a:pt x="29" y="7"/>
                  </a:lnTo>
                  <a:lnTo>
                    <a:pt x="27" y="6"/>
                  </a:lnTo>
                  <a:lnTo>
                    <a:pt x="22" y="3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8"/>
                  </a:lnTo>
                  <a:lnTo>
                    <a:pt x="16" y="9"/>
                  </a:lnTo>
                  <a:lnTo>
                    <a:pt x="20" y="12"/>
                  </a:lnTo>
                  <a:lnTo>
                    <a:pt x="23" y="13"/>
                  </a:lnTo>
                  <a:lnTo>
                    <a:pt x="26" y="17"/>
                  </a:lnTo>
                  <a:lnTo>
                    <a:pt x="27" y="20"/>
                  </a:lnTo>
                  <a:lnTo>
                    <a:pt x="29" y="25"/>
                  </a:lnTo>
                  <a:lnTo>
                    <a:pt x="31" y="28"/>
                  </a:lnTo>
                  <a:lnTo>
                    <a:pt x="33" y="30"/>
                  </a:lnTo>
                  <a:lnTo>
                    <a:pt x="33" y="33"/>
                  </a:lnTo>
                  <a:lnTo>
                    <a:pt x="31" y="36"/>
                  </a:lnTo>
                  <a:lnTo>
                    <a:pt x="30" y="36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2" name="Freeform 248"/>
            <p:cNvSpPr>
              <a:spLocks/>
            </p:cNvSpPr>
            <p:nvPr/>
          </p:nvSpPr>
          <p:spPr bwMode="auto">
            <a:xfrm>
              <a:off x="6013450" y="2418292"/>
              <a:ext cx="7938" cy="9261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2147483647 h 6"/>
                <a:gd name="T4" fmla="*/ 2147483647 w 5"/>
                <a:gd name="T5" fmla="*/ 0 h 6"/>
                <a:gd name="T6" fmla="*/ 0 w 5"/>
                <a:gd name="T7" fmla="*/ 2147483647 h 6"/>
                <a:gd name="T8" fmla="*/ 2147483647 w 5"/>
                <a:gd name="T9" fmla="*/ 2147483647 h 6"/>
                <a:gd name="T10" fmla="*/ 2147483647 w 5"/>
                <a:gd name="T11" fmla="*/ 2147483647 h 6"/>
                <a:gd name="T12" fmla="*/ 2147483647 w 5"/>
                <a:gd name="T13" fmla="*/ 2147483647 h 6"/>
                <a:gd name="T14" fmla="*/ 2147483647 w 5"/>
                <a:gd name="T15" fmla="*/ 2147483647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6"/>
                <a:gd name="T26" fmla="*/ 5 w 5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6">
                  <a:moveTo>
                    <a:pt x="5" y="6"/>
                  </a:moveTo>
                  <a:lnTo>
                    <a:pt x="4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3" name="Freeform 249"/>
            <p:cNvSpPr>
              <a:spLocks/>
            </p:cNvSpPr>
            <p:nvPr/>
          </p:nvSpPr>
          <p:spPr bwMode="auto">
            <a:xfrm>
              <a:off x="6013450" y="2418292"/>
              <a:ext cx="7938" cy="9261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2147483647 h 6"/>
                <a:gd name="T4" fmla="*/ 2147483647 w 5"/>
                <a:gd name="T5" fmla="*/ 0 h 6"/>
                <a:gd name="T6" fmla="*/ 0 w 5"/>
                <a:gd name="T7" fmla="*/ 2147483647 h 6"/>
                <a:gd name="T8" fmla="*/ 2147483647 w 5"/>
                <a:gd name="T9" fmla="*/ 2147483647 h 6"/>
                <a:gd name="T10" fmla="*/ 2147483647 w 5"/>
                <a:gd name="T11" fmla="*/ 2147483647 h 6"/>
                <a:gd name="T12" fmla="*/ 2147483647 w 5"/>
                <a:gd name="T13" fmla="*/ 2147483647 h 6"/>
                <a:gd name="T14" fmla="*/ 2147483647 w 5"/>
                <a:gd name="T15" fmla="*/ 2147483647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6"/>
                <a:gd name="T26" fmla="*/ 5 w 5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6">
                  <a:moveTo>
                    <a:pt x="5" y="6"/>
                  </a:moveTo>
                  <a:lnTo>
                    <a:pt x="4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4" name="Freeform 250"/>
            <p:cNvSpPr>
              <a:spLocks/>
            </p:cNvSpPr>
            <p:nvPr/>
          </p:nvSpPr>
          <p:spPr bwMode="auto">
            <a:xfrm>
              <a:off x="6029325" y="2422261"/>
              <a:ext cx="6350" cy="5292"/>
            </a:xfrm>
            <a:custGeom>
              <a:avLst/>
              <a:gdLst>
                <a:gd name="T0" fmla="*/ 2147483647 w 4"/>
                <a:gd name="T1" fmla="*/ 2147483647 h 3"/>
                <a:gd name="T2" fmla="*/ 2147483647 w 4"/>
                <a:gd name="T3" fmla="*/ 0 h 3"/>
                <a:gd name="T4" fmla="*/ 0 w 4"/>
                <a:gd name="T5" fmla="*/ 2147483647 h 3"/>
                <a:gd name="T6" fmla="*/ 2147483647 w 4"/>
                <a:gd name="T7" fmla="*/ 2147483647 h 3"/>
                <a:gd name="T8" fmla="*/ 2147483647 w 4"/>
                <a:gd name="T9" fmla="*/ 2147483647 h 3"/>
                <a:gd name="T10" fmla="*/ 2147483647 w 4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3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5" name="Freeform 251"/>
            <p:cNvSpPr>
              <a:spLocks/>
            </p:cNvSpPr>
            <p:nvPr/>
          </p:nvSpPr>
          <p:spPr bwMode="auto">
            <a:xfrm>
              <a:off x="6029325" y="2422261"/>
              <a:ext cx="6350" cy="5292"/>
            </a:xfrm>
            <a:custGeom>
              <a:avLst/>
              <a:gdLst>
                <a:gd name="T0" fmla="*/ 2147483647 w 4"/>
                <a:gd name="T1" fmla="*/ 2147483647 h 3"/>
                <a:gd name="T2" fmla="*/ 2147483647 w 4"/>
                <a:gd name="T3" fmla="*/ 0 h 3"/>
                <a:gd name="T4" fmla="*/ 0 w 4"/>
                <a:gd name="T5" fmla="*/ 2147483647 h 3"/>
                <a:gd name="T6" fmla="*/ 2147483647 w 4"/>
                <a:gd name="T7" fmla="*/ 2147483647 h 3"/>
                <a:gd name="T8" fmla="*/ 2147483647 w 4"/>
                <a:gd name="T9" fmla="*/ 2147483647 h 3"/>
                <a:gd name="T10" fmla="*/ 2147483647 w 4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3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3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6" name="Freeform 252"/>
            <p:cNvSpPr>
              <a:spLocks/>
            </p:cNvSpPr>
            <p:nvPr/>
          </p:nvSpPr>
          <p:spPr bwMode="auto">
            <a:xfrm>
              <a:off x="5387975" y="2428875"/>
              <a:ext cx="522288" cy="423333"/>
            </a:xfrm>
            <a:custGeom>
              <a:avLst/>
              <a:gdLst>
                <a:gd name="T0" fmla="*/ 2147483647 w 329"/>
                <a:gd name="T1" fmla="*/ 2147483647 h 267"/>
                <a:gd name="T2" fmla="*/ 2147483647 w 329"/>
                <a:gd name="T3" fmla="*/ 2147483647 h 267"/>
                <a:gd name="T4" fmla="*/ 2147483647 w 329"/>
                <a:gd name="T5" fmla="*/ 2147483647 h 267"/>
                <a:gd name="T6" fmla="*/ 2147483647 w 329"/>
                <a:gd name="T7" fmla="*/ 2147483647 h 267"/>
                <a:gd name="T8" fmla="*/ 2147483647 w 329"/>
                <a:gd name="T9" fmla="*/ 2147483647 h 267"/>
                <a:gd name="T10" fmla="*/ 2147483647 w 329"/>
                <a:gd name="T11" fmla="*/ 2147483647 h 267"/>
                <a:gd name="T12" fmla="*/ 2147483647 w 329"/>
                <a:gd name="T13" fmla="*/ 2147483647 h 267"/>
                <a:gd name="T14" fmla="*/ 2147483647 w 329"/>
                <a:gd name="T15" fmla="*/ 2147483647 h 267"/>
                <a:gd name="T16" fmla="*/ 2147483647 w 329"/>
                <a:gd name="T17" fmla="*/ 2147483647 h 267"/>
                <a:gd name="T18" fmla="*/ 2147483647 w 329"/>
                <a:gd name="T19" fmla="*/ 2147483647 h 267"/>
                <a:gd name="T20" fmla="*/ 2147483647 w 329"/>
                <a:gd name="T21" fmla="*/ 2147483647 h 267"/>
                <a:gd name="T22" fmla="*/ 2147483647 w 329"/>
                <a:gd name="T23" fmla="*/ 2147483647 h 267"/>
                <a:gd name="T24" fmla="*/ 2147483647 w 329"/>
                <a:gd name="T25" fmla="*/ 2147483647 h 267"/>
                <a:gd name="T26" fmla="*/ 2147483647 w 329"/>
                <a:gd name="T27" fmla="*/ 2147483647 h 267"/>
                <a:gd name="T28" fmla="*/ 2147483647 w 329"/>
                <a:gd name="T29" fmla="*/ 2147483647 h 267"/>
                <a:gd name="T30" fmla="*/ 2147483647 w 329"/>
                <a:gd name="T31" fmla="*/ 2147483647 h 267"/>
                <a:gd name="T32" fmla="*/ 2147483647 w 329"/>
                <a:gd name="T33" fmla="*/ 2147483647 h 267"/>
                <a:gd name="T34" fmla="*/ 2147483647 w 329"/>
                <a:gd name="T35" fmla="*/ 2147483647 h 267"/>
                <a:gd name="T36" fmla="*/ 2147483647 w 329"/>
                <a:gd name="T37" fmla="*/ 2147483647 h 267"/>
                <a:gd name="T38" fmla="*/ 2147483647 w 329"/>
                <a:gd name="T39" fmla="*/ 2147483647 h 267"/>
                <a:gd name="T40" fmla="*/ 2147483647 w 329"/>
                <a:gd name="T41" fmla="*/ 2147483647 h 267"/>
                <a:gd name="T42" fmla="*/ 2147483647 w 329"/>
                <a:gd name="T43" fmla="*/ 2147483647 h 267"/>
                <a:gd name="T44" fmla="*/ 2147483647 w 329"/>
                <a:gd name="T45" fmla="*/ 2147483647 h 267"/>
                <a:gd name="T46" fmla="*/ 2147483647 w 329"/>
                <a:gd name="T47" fmla="*/ 2147483647 h 267"/>
                <a:gd name="T48" fmla="*/ 2147483647 w 329"/>
                <a:gd name="T49" fmla="*/ 2147483647 h 267"/>
                <a:gd name="T50" fmla="*/ 0 w 329"/>
                <a:gd name="T51" fmla="*/ 2147483647 h 267"/>
                <a:gd name="T52" fmla="*/ 2147483647 w 329"/>
                <a:gd name="T53" fmla="*/ 2147483647 h 267"/>
                <a:gd name="T54" fmla="*/ 2147483647 w 329"/>
                <a:gd name="T55" fmla="*/ 2147483647 h 267"/>
                <a:gd name="T56" fmla="*/ 2147483647 w 329"/>
                <a:gd name="T57" fmla="*/ 2147483647 h 267"/>
                <a:gd name="T58" fmla="*/ 2147483647 w 329"/>
                <a:gd name="T59" fmla="*/ 2147483647 h 267"/>
                <a:gd name="T60" fmla="*/ 2147483647 w 329"/>
                <a:gd name="T61" fmla="*/ 2147483647 h 267"/>
                <a:gd name="T62" fmla="*/ 2147483647 w 329"/>
                <a:gd name="T63" fmla="*/ 2147483647 h 267"/>
                <a:gd name="T64" fmla="*/ 2147483647 w 329"/>
                <a:gd name="T65" fmla="*/ 2147483647 h 267"/>
                <a:gd name="T66" fmla="*/ 2147483647 w 329"/>
                <a:gd name="T67" fmla="*/ 2147483647 h 267"/>
                <a:gd name="T68" fmla="*/ 2147483647 w 329"/>
                <a:gd name="T69" fmla="*/ 2147483647 h 267"/>
                <a:gd name="T70" fmla="*/ 2147483647 w 329"/>
                <a:gd name="T71" fmla="*/ 2147483647 h 267"/>
                <a:gd name="T72" fmla="*/ 2147483647 w 329"/>
                <a:gd name="T73" fmla="*/ 2147483647 h 267"/>
                <a:gd name="T74" fmla="*/ 2147483647 w 329"/>
                <a:gd name="T75" fmla="*/ 2147483647 h 267"/>
                <a:gd name="T76" fmla="*/ 2147483647 w 329"/>
                <a:gd name="T77" fmla="*/ 2147483647 h 267"/>
                <a:gd name="T78" fmla="*/ 2147483647 w 329"/>
                <a:gd name="T79" fmla="*/ 2147483647 h 267"/>
                <a:gd name="T80" fmla="*/ 2147483647 w 329"/>
                <a:gd name="T81" fmla="*/ 2147483647 h 267"/>
                <a:gd name="T82" fmla="*/ 2147483647 w 329"/>
                <a:gd name="T83" fmla="*/ 2147483647 h 267"/>
                <a:gd name="T84" fmla="*/ 2147483647 w 329"/>
                <a:gd name="T85" fmla="*/ 2147483647 h 267"/>
                <a:gd name="T86" fmla="*/ 2147483647 w 329"/>
                <a:gd name="T87" fmla="*/ 2147483647 h 267"/>
                <a:gd name="T88" fmla="*/ 2147483647 w 329"/>
                <a:gd name="T89" fmla="*/ 2147483647 h 267"/>
                <a:gd name="T90" fmla="*/ 2147483647 w 329"/>
                <a:gd name="T91" fmla="*/ 2147483647 h 267"/>
                <a:gd name="T92" fmla="*/ 2147483647 w 329"/>
                <a:gd name="T93" fmla="*/ 2147483647 h 267"/>
                <a:gd name="T94" fmla="*/ 2147483647 w 329"/>
                <a:gd name="T95" fmla="*/ 2147483647 h 267"/>
                <a:gd name="T96" fmla="*/ 2147483647 w 329"/>
                <a:gd name="T97" fmla="*/ 2147483647 h 267"/>
                <a:gd name="T98" fmla="*/ 2147483647 w 329"/>
                <a:gd name="T99" fmla="*/ 2147483647 h 267"/>
                <a:gd name="T100" fmla="*/ 2147483647 w 329"/>
                <a:gd name="T101" fmla="*/ 2147483647 h 267"/>
                <a:gd name="T102" fmla="*/ 2147483647 w 329"/>
                <a:gd name="T103" fmla="*/ 2147483647 h 26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9"/>
                <a:gd name="T157" fmla="*/ 0 h 267"/>
                <a:gd name="T158" fmla="*/ 329 w 329"/>
                <a:gd name="T159" fmla="*/ 267 h 26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9" h="267">
                  <a:moveTo>
                    <a:pt x="307" y="267"/>
                  </a:moveTo>
                  <a:lnTo>
                    <a:pt x="306" y="266"/>
                  </a:lnTo>
                  <a:lnTo>
                    <a:pt x="304" y="267"/>
                  </a:lnTo>
                  <a:lnTo>
                    <a:pt x="301" y="267"/>
                  </a:lnTo>
                  <a:lnTo>
                    <a:pt x="296" y="266"/>
                  </a:lnTo>
                  <a:lnTo>
                    <a:pt x="292" y="265"/>
                  </a:lnTo>
                  <a:lnTo>
                    <a:pt x="289" y="262"/>
                  </a:lnTo>
                  <a:lnTo>
                    <a:pt x="287" y="264"/>
                  </a:lnTo>
                  <a:lnTo>
                    <a:pt x="277" y="263"/>
                  </a:lnTo>
                  <a:lnTo>
                    <a:pt x="272" y="262"/>
                  </a:lnTo>
                  <a:lnTo>
                    <a:pt x="268" y="261"/>
                  </a:lnTo>
                  <a:lnTo>
                    <a:pt x="267" y="262"/>
                  </a:lnTo>
                  <a:lnTo>
                    <a:pt x="267" y="263"/>
                  </a:lnTo>
                  <a:lnTo>
                    <a:pt x="264" y="261"/>
                  </a:lnTo>
                  <a:lnTo>
                    <a:pt x="260" y="259"/>
                  </a:lnTo>
                  <a:lnTo>
                    <a:pt x="254" y="259"/>
                  </a:lnTo>
                  <a:lnTo>
                    <a:pt x="248" y="258"/>
                  </a:lnTo>
                  <a:lnTo>
                    <a:pt x="245" y="257"/>
                  </a:lnTo>
                  <a:lnTo>
                    <a:pt x="241" y="257"/>
                  </a:lnTo>
                  <a:lnTo>
                    <a:pt x="237" y="253"/>
                  </a:lnTo>
                  <a:lnTo>
                    <a:pt x="234" y="247"/>
                  </a:lnTo>
                  <a:lnTo>
                    <a:pt x="232" y="239"/>
                  </a:lnTo>
                  <a:lnTo>
                    <a:pt x="230" y="235"/>
                  </a:lnTo>
                  <a:lnTo>
                    <a:pt x="225" y="232"/>
                  </a:lnTo>
                  <a:lnTo>
                    <a:pt x="222" y="231"/>
                  </a:lnTo>
                  <a:lnTo>
                    <a:pt x="220" y="231"/>
                  </a:lnTo>
                  <a:lnTo>
                    <a:pt x="214" y="233"/>
                  </a:lnTo>
                  <a:lnTo>
                    <a:pt x="210" y="235"/>
                  </a:lnTo>
                  <a:lnTo>
                    <a:pt x="207" y="237"/>
                  </a:lnTo>
                  <a:lnTo>
                    <a:pt x="205" y="238"/>
                  </a:lnTo>
                  <a:lnTo>
                    <a:pt x="203" y="238"/>
                  </a:lnTo>
                  <a:lnTo>
                    <a:pt x="198" y="242"/>
                  </a:lnTo>
                  <a:lnTo>
                    <a:pt x="195" y="243"/>
                  </a:lnTo>
                  <a:lnTo>
                    <a:pt x="191" y="242"/>
                  </a:lnTo>
                  <a:lnTo>
                    <a:pt x="189" y="239"/>
                  </a:lnTo>
                  <a:lnTo>
                    <a:pt x="184" y="238"/>
                  </a:lnTo>
                  <a:lnTo>
                    <a:pt x="181" y="239"/>
                  </a:lnTo>
                  <a:lnTo>
                    <a:pt x="179" y="239"/>
                  </a:lnTo>
                  <a:lnTo>
                    <a:pt x="175" y="236"/>
                  </a:lnTo>
                  <a:lnTo>
                    <a:pt x="176" y="237"/>
                  </a:lnTo>
                  <a:lnTo>
                    <a:pt x="176" y="235"/>
                  </a:lnTo>
                  <a:lnTo>
                    <a:pt x="174" y="234"/>
                  </a:lnTo>
                  <a:lnTo>
                    <a:pt x="165" y="231"/>
                  </a:lnTo>
                  <a:lnTo>
                    <a:pt x="162" y="227"/>
                  </a:lnTo>
                  <a:lnTo>
                    <a:pt x="162" y="226"/>
                  </a:lnTo>
                  <a:lnTo>
                    <a:pt x="159" y="223"/>
                  </a:lnTo>
                  <a:lnTo>
                    <a:pt x="154" y="221"/>
                  </a:lnTo>
                  <a:lnTo>
                    <a:pt x="151" y="220"/>
                  </a:lnTo>
                  <a:lnTo>
                    <a:pt x="146" y="220"/>
                  </a:lnTo>
                  <a:lnTo>
                    <a:pt x="143" y="217"/>
                  </a:lnTo>
                  <a:lnTo>
                    <a:pt x="141" y="215"/>
                  </a:lnTo>
                  <a:lnTo>
                    <a:pt x="137" y="208"/>
                  </a:lnTo>
                  <a:lnTo>
                    <a:pt x="134" y="203"/>
                  </a:lnTo>
                  <a:lnTo>
                    <a:pt x="133" y="200"/>
                  </a:lnTo>
                  <a:lnTo>
                    <a:pt x="126" y="194"/>
                  </a:lnTo>
                  <a:lnTo>
                    <a:pt x="125" y="190"/>
                  </a:lnTo>
                  <a:lnTo>
                    <a:pt x="123" y="187"/>
                  </a:lnTo>
                  <a:lnTo>
                    <a:pt x="121" y="186"/>
                  </a:lnTo>
                  <a:lnTo>
                    <a:pt x="117" y="182"/>
                  </a:lnTo>
                  <a:lnTo>
                    <a:pt x="116" y="180"/>
                  </a:lnTo>
                  <a:lnTo>
                    <a:pt x="115" y="177"/>
                  </a:lnTo>
                  <a:lnTo>
                    <a:pt x="113" y="176"/>
                  </a:lnTo>
                  <a:lnTo>
                    <a:pt x="111" y="177"/>
                  </a:lnTo>
                  <a:lnTo>
                    <a:pt x="109" y="180"/>
                  </a:lnTo>
                  <a:lnTo>
                    <a:pt x="108" y="178"/>
                  </a:lnTo>
                  <a:lnTo>
                    <a:pt x="106" y="178"/>
                  </a:lnTo>
                  <a:lnTo>
                    <a:pt x="105" y="177"/>
                  </a:lnTo>
                  <a:lnTo>
                    <a:pt x="103" y="175"/>
                  </a:lnTo>
                  <a:lnTo>
                    <a:pt x="101" y="173"/>
                  </a:lnTo>
                  <a:lnTo>
                    <a:pt x="101" y="171"/>
                  </a:lnTo>
                  <a:lnTo>
                    <a:pt x="99" y="170"/>
                  </a:lnTo>
                  <a:lnTo>
                    <a:pt x="96" y="168"/>
                  </a:lnTo>
                  <a:lnTo>
                    <a:pt x="95" y="170"/>
                  </a:lnTo>
                  <a:lnTo>
                    <a:pt x="96" y="172"/>
                  </a:lnTo>
                  <a:lnTo>
                    <a:pt x="95" y="173"/>
                  </a:lnTo>
                  <a:lnTo>
                    <a:pt x="96" y="175"/>
                  </a:lnTo>
                  <a:lnTo>
                    <a:pt x="94" y="175"/>
                  </a:lnTo>
                  <a:lnTo>
                    <a:pt x="94" y="177"/>
                  </a:lnTo>
                  <a:lnTo>
                    <a:pt x="93" y="177"/>
                  </a:lnTo>
                  <a:lnTo>
                    <a:pt x="92" y="176"/>
                  </a:lnTo>
                  <a:lnTo>
                    <a:pt x="86" y="172"/>
                  </a:lnTo>
                  <a:lnTo>
                    <a:pt x="84" y="171"/>
                  </a:lnTo>
                  <a:lnTo>
                    <a:pt x="82" y="167"/>
                  </a:lnTo>
                  <a:lnTo>
                    <a:pt x="80" y="162"/>
                  </a:lnTo>
                  <a:lnTo>
                    <a:pt x="76" y="160"/>
                  </a:lnTo>
                  <a:lnTo>
                    <a:pt x="75" y="154"/>
                  </a:lnTo>
                  <a:lnTo>
                    <a:pt x="75" y="146"/>
                  </a:lnTo>
                  <a:lnTo>
                    <a:pt x="73" y="143"/>
                  </a:lnTo>
                  <a:lnTo>
                    <a:pt x="71" y="140"/>
                  </a:lnTo>
                  <a:lnTo>
                    <a:pt x="69" y="135"/>
                  </a:lnTo>
                  <a:lnTo>
                    <a:pt x="65" y="132"/>
                  </a:lnTo>
                  <a:lnTo>
                    <a:pt x="62" y="131"/>
                  </a:lnTo>
                  <a:lnTo>
                    <a:pt x="59" y="130"/>
                  </a:lnTo>
                  <a:lnTo>
                    <a:pt x="54" y="126"/>
                  </a:lnTo>
                  <a:lnTo>
                    <a:pt x="50" y="124"/>
                  </a:lnTo>
                  <a:lnTo>
                    <a:pt x="46" y="122"/>
                  </a:lnTo>
                  <a:lnTo>
                    <a:pt x="45" y="118"/>
                  </a:lnTo>
                  <a:lnTo>
                    <a:pt x="43" y="115"/>
                  </a:lnTo>
                  <a:lnTo>
                    <a:pt x="41" y="113"/>
                  </a:lnTo>
                  <a:lnTo>
                    <a:pt x="40" y="111"/>
                  </a:lnTo>
                  <a:lnTo>
                    <a:pt x="38" y="112"/>
                  </a:lnTo>
                  <a:lnTo>
                    <a:pt x="35" y="110"/>
                  </a:lnTo>
                  <a:lnTo>
                    <a:pt x="34" y="105"/>
                  </a:lnTo>
                  <a:lnTo>
                    <a:pt x="35" y="105"/>
                  </a:lnTo>
                  <a:lnTo>
                    <a:pt x="35" y="103"/>
                  </a:lnTo>
                  <a:lnTo>
                    <a:pt x="35" y="96"/>
                  </a:lnTo>
                  <a:lnTo>
                    <a:pt x="36" y="94"/>
                  </a:lnTo>
                  <a:lnTo>
                    <a:pt x="39" y="94"/>
                  </a:lnTo>
                  <a:lnTo>
                    <a:pt x="39" y="92"/>
                  </a:lnTo>
                  <a:lnTo>
                    <a:pt x="41" y="86"/>
                  </a:lnTo>
                  <a:lnTo>
                    <a:pt x="43" y="83"/>
                  </a:lnTo>
                  <a:lnTo>
                    <a:pt x="41" y="77"/>
                  </a:lnTo>
                  <a:lnTo>
                    <a:pt x="42" y="74"/>
                  </a:lnTo>
                  <a:lnTo>
                    <a:pt x="43" y="72"/>
                  </a:lnTo>
                  <a:lnTo>
                    <a:pt x="40" y="72"/>
                  </a:lnTo>
                  <a:lnTo>
                    <a:pt x="33" y="71"/>
                  </a:lnTo>
                  <a:lnTo>
                    <a:pt x="30" y="67"/>
                  </a:lnTo>
                  <a:lnTo>
                    <a:pt x="27" y="62"/>
                  </a:lnTo>
                  <a:lnTo>
                    <a:pt x="23" y="60"/>
                  </a:lnTo>
                  <a:lnTo>
                    <a:pt x="20" y="54"/>
                  </a:lnTo>
                  <a:lnTo>
                    <a:pt x="17" y="46"/>
                  </a:lnTo>
                  <a:lnTo>
                    <a:pt x="15" y="42"/>
                  </a:lnTo>
                  <a:lnTo>
                    <a:pt x="12" y="37"/>
                  </a:lnTo>
                  <a:lnTo>
                    <a:pt x="8" y="35"/>
                  </a:lnTo>
                  <a:lnTo>
                    <a:pt x="8" y="30"/>
                  </a:lnTo>
                  <a:lnTo>
                    <a:pt x="7" y="25"/>
                  </a:lnTo>
                  <a:lnTo>
                    <a:pt x="5" y="21"/>
                  </a:lnTo>
                  <a:lnTo>
                    <a:pt x="4" y="14"/>
                  </a:lnTo>
                  <a:lnTo>
                    <a:pt x="1" y="10"/>
                  </a:lnTo>
                  <a:lnTo>
                    <a:pt x="0" y="8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0"/>
                  </a:lnTo>
                  <a:lnTo>
                    <a:pt x="9" y="2"/>
                  </a:lnTo>
                  <a:lnTo>
                    <a:pt x="10" y="3"/>
                  </a:lnTo>
                  <a:lnTo>
                    <a:pt x="21" y="15"/>
                  </a:lnTo>
                  <a:lnTo>
                    <a:pt x="25" y="16"/>
                  </a:lnTo>
                  <a:lnTo>
                    <a:pt x="29" y="16"/>
                  </a:lnTo>
                  <a:lnTo>
                    <a:pt x="31" y="16"/>
                  </a:lnTo>
                  <a:lnTo>
                    <a:pt x="35" y="16"/>
                  </a:lnTo>
                  <a:lnTo>
                    <a:pt x="36" y="16"/>
                  </a:lnTo>
                  <a:lnTo>
                    <a:pt x="40" y="16"/>
                  </a:lnTo>
                  <a:lnTo>
                    <a:pt x="42" y="13"/>
                  </a:lnTo>
                  <a:lnTo>
                    <a:pt x="43" y="9"/>
                  </a:lnTo>
                  <a:lnTo>
                    <a:pt x="45" y="6"/>
                  </a:lnTo>
                  <a:lnTo>
                    <a:pt x="48" y="4"/>
                  </a:lnTo>
                  <a:lnTo>
                    <a:pt x="54" y="3"/>
                  </a:lnTo>
                  <a:lnTo>
                    <a:pt x="60" y="5"/>
                  </a:lnTo>
                  <a:lnTo>
                    <a:pt x="60" y="9"/>
                  </a:lnTo>
                  <a:lnTo>
                    <a:pt x="63" y="14"/>
                  </a:lnTo>
                  <a:lnTo>
                    <a:pt x="60" y="16"/>
                  </a:lnTo>
                  <a:lnTo>
                    <a:pt x="59" y="17"/>
                  </a:lnTo>
                  <a:lnTo>
                    <a:pt x="62" y="19"/>
                  </a:lnTo>
                  <a:lnTo>
                    <a:pt x="63" y="21"/>
                  </a:lnTo>
                  <a:lnTo>
                    <a:pt x="66" y="21"/>
                  </a:lnTo>
                  <a:lnTo>
                    <a:pt x="69" y="23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3" y="23"/>
                  </a:lnTo>
                  <a:lnTo>
                    <a:pt x="75" y="31"/>
                  </a:lnTo>
                  <a:lnTo>
                    <a:pt x="78" y="36"/>
                  </a:lnTo>
                  <a:lnTo>
                    <a:pt x="80" y="40"/>
                  </a:lnTo>
                  <a:lnTo>
                    <a:pt x="83" y="42"/>
                  </a:lnTo>
                  <a:lnTo>
                    <a:pt x="86" y="43"/>
                  </a:lnTo>
                  <a:lnTo>
                    <a:pt x="90" y="44"/>
                  </a:lnTo>
                  <a:lnTo>
                    <a:pt x="93" y="43"/>
                  </a:lnTo>
                  <a:lnTo>
                    <a:pt x="96" y="43"/>
                  </a:lnTo>
                  <a:lnTo>
                    <a:pt x="99" y="45"/>
                  </a:lnTo>
                  <a:lnTo>
                    <a:pt x="101" y="49"/>
                  </a:lnTo>
                  <a:lnTo>
                    <a:pt x="105" y="52"/>
                  </a:lnTo>
                  <a:lnTo>
                    <a:pt x="112" y="55"/>
                  </a:lnTo>
                  <a:lnTo>
                    <a:pt x="122" y="57"/>
                  </a:lnTo>
                  <a:lnTo>
                    <a:pt x="125" y="59"/>
                  </a:lnTo>
                  <a:lnTo>
                    <a:pt x="140" y="54"/>
                  </a:lnTo>
                  <a:lnTo>
                    <a:pt x="144" y="53"/>
                  </a:lnTo>
                  <a:lnTo>
                    <a:pt x="150" y="52"/>
                  </a:lnTo>
                  <a:lnTo>
                    <a:pt x="150" y="53"/>
                  </a:lnTo>
                  <a:lnTo>
                    <a:pt x="145" y="53"/>
                  </a:lnTo>
                  <a:lnTo>
                    <a:pt x="151" y="54"/>
                  </a:lnTo>
                  <a:lnTo>
                    <a:pt x="156" y="53"/>
                  </a:lnTo>
                  <a:lnTo>
                    <a:pt x="155" y="47"/>
                  </a:lnTo>
                  <a:lnTo>
                    <a:pt x="152" y="42"/>
                  </a:lnTo>
                  <a:lnTo>
                    <a:pt x="156" y="42"/>
                  </a:lnTo>
                  <a:lnTo>
                    <a:pt x="161" y="41"/>
                  </a:lnTo>
                  <a:lnTo>
                    <a:pt x="169" y="34"/>
                  </a:lnTo>
                  <a:lnTo>
                    <a:pt x="172" y="31"/>
                  </a:lnTo>
                  <a:lnTo>
                    <a:pt x="176" y="30"/>
                  </a:lnTo>
                  <a:lnTo>
                    <a:pt x="179" y="30"/>
                  </a:lnTo>
                  <a:lnTo>
                    <a:pt x="182" y="31"/>
                  </a:lnTo>
                  <a:lnTo>
                    <a:pt x="185" y="31"/>
                  </a:lnTo>
                  <a:lnTo>
                    <a:pt x="186" y="29"/>
                  </a:lnTo>
                  <a:lnTo>
                    <a:pt x="186" y="27"/>
                  </a:lnTo>
                  <a:lnTo>
                    <a:pt x="191" y="26"/>
                  </a:lnTo>
                  <a:lnTo>
                    <a:pt x="196" y="26"/>
                  </a:lnTo>
                  <a:lnTo>
                    <a:pt x="201" y="30"/>
                  </a:lnTo>
                  <a:lnTo>
                    <a:pt x="204" y="33"/>
                  </a:lnTo>
                  <a:lnTo>
                    <a:pt x="215" y="36"/>
                  </a:lnTo>
                  <a:lnTo>
                    <a:pt x="218" y="39"/>
                  </a:lnTo>
                  <a:lnTo>
                    <a:pt x="222" y="39"/>
                  </a:lnTo>
                  <a:lnTo>
                    <a:pt x="225" y="39"/>
                  </a:lnTo>
                  <a:lnTo>
                    <a:pt x="230" y="39"/>
                  </a:lnTo>
                  <a:lnTo>
                    <a:pt x="232" y="40"/>
                  </a:lnTo>
                  <a:lnTo>
                    <a:pt x="235" y="43"/>
                  </a:lnTo>
                  <a:lnTo>
                    <a:pt x="237" y="47"/>
                  </a:lnTo>
                  <a:lnTo>
                    <a:pt x="240" y="47"/>
                  </a:lnTo>
                  <a:lnTo>
                    <a:pt x="245" y="51"/>
                  </a:lnTo>
                  <a:lnTo>
                    <a:pt x="252" y="55"/>
                  </a:lnTo>
                  <a:lnTo>
                    <a:pt x="257" y="57"/>
                  </a:lnTo>
                  <a:lnTo>
                    <a:pt x="264" y="57"/>
                  </a:lnTo>
                  <a:lnTo>
                    <a:pt x="265" y="60"/>
                  </a:lnTo>
                  <a:lnTo>
                    <a:pt x="267" y="69"/>
                  </a:lnTo>
                  <a:lnTo>
                    <a:pt x="270" y="72"/>
                  </a:lnTo>
                  <a:lnTo>
                    <a:pt x="270" y="75"/>
                  </a:lnTo>
                  <a:lnTo>
                    <a:pt x="270" y="80"/>
                  </a:lnTo>
                  <a:lnTo>
                    <a:pt x="271" y="84"/>
                  </a:lnTo>
                  <a:lnTo>
                    <a:pt x="271" y="90"/>
                  </a:lnTo>
                  <a:lnTo>
                    <a:pt x="268" y="95"/>
                  </a:lnTo>
                  <a:lnTo>
                    <a:pt x="268" y="100"/>
                  </a:lnTo>
                  <a:lnTo>
                    <a:pt x="263" y="102"/>
                  </a:lnTo>
                  <a:lnTo>
                    <a:pt x="264" y="105"/>
                  </a:lnTo>
                  <a:lnTo>
                    <a:pt x="265" y="111"/>
                  </a:lnTo>
                  <a:lnTo>
                    <a:pt x="270" y="112"/>
                  </a:lnTo>
                  <a:lnTo>
                    <a:pt x="270" y="114"/>
                  </a:lnTo>
                  <a:lnTo>
                    <a:pt x="268" y="120"/>
                  </a:lnTo>
                  <a:lnTo>
                    <a:pt x="268" y="125"/>
                  </a:lnTo>
                  <a:lnTo>
                    <a:pt x="271" y="128"/>
                  </a:lnTo>
                  <a:lnTo>
                    <a:pt x="273" y="133"/>
                  </a:lnTo>
                  <a:lnTo>
                    <a:pt x="274" y="137"/>
                  </a:lnTo>
                  <a:lnTo>
                    <a:pt x="275" y="143"/>
                  </a:lnTo>
                  <a:lnTo>
                    <a:pt x="275" y="146"/>
                  </a:lnTo>
                  <a:lnTo>
                    <a:pt x="278" y="150"/>
                  </a:lnTo>
                  <a:lnTo>
                    <a:pt x="283" y="151"/>
                  </a:lnTo>
                  <a:lnTo>
                    <a:pt x="286" y="151"/>
                  </a:lnTo>
                  <a:lnTo>
                    <a:pt x="289" y="153"/>
                  </a:lnTo>
                  <a:lnTo>
                    <a:pt x="292" y="157"/>
                  </a:lnTo>
                  <a:lnTo>
                    <a:pt x="293" y="162"/>
                  </a:lnTo>
                  <a:lnTo>
                    <a:pt x="292" y="166"/>
                  </a:lnTo>
                  <a:lnTo>
                    <a:pt x="286" y="175"/>
                  </a:lnTo>
                  <a:lnTo>
                    <a:pt x="284" y="182"/>
                  </a:lnTo>
                  <a:lnTo>
                    <a:pt x="284" y="183"/>
                  </a:lnTo>
                  <a:lnTo>
                    <a:pt x="286" y="186"/>
                  </a:lnTo>
                  <a:lnTo>
                    <a:pt x="291" y="190"/>
                  </a:lnTo>
                  <a:lnTo>
                    <a:pt x="298" y="202"/>
                  </a:lnTo>
                  <a:lnTo>
                    <a:pt x="303" y="205"/>
                  </a:lnTo>
                  <a:lnTo>
                    <a:pt x="307" y="207"/>
                  </a:lnTo>
                  <a:lnTo>
                    <a:pt x="315" y="210"/>
                  </a:lnTo>
                  <a:lnTo>
                    <a:pt x="317" y="212"/>
                  </a:lnTo>
                  <a:lnTo>
                    <a:pt x="319" y="220"/>
                  </a:lnTo>
                  <a:lnTo>
                    <a:pt x="321" y="224"/>
                  </a:lnTo>
                  <a:lnTo>
                    <a:pt x="321" y="228"/>
                  </a:lnTo>
                  <a:lnTo>
                    <a:pt x="326" y="229"/>
                  </a:lnTo>
                  <a:lnTo>
                    <a:pt x="328" y="231"/>
                  </a:lnTo>
                  <a:lnTo>
                    <a:pt x="329" y="234"/>
                  </a:lnTo>
                  <a:lnTo>
                    <a:pt x="328" y="235"/>
                  </a:lnTo>
                  <a:lnTo>
                    <a:pt x="325" y="239"/>
                  </a:lnTo>
                  <a:lnTo>
                    <a:pt x="322" y="239"/>
                  </a:lnTo>
                  <a:lnTo>
                    <a:pt x="317" y="242"/>
                  </a:lnTo>
                  <a:lnTo>
                    <a:pt x="314" y="243"/>
                  </a:lnTo>
                  <a:lnTo>
                    <a:pt x="311" y="246"/>
                  </a:lnTo>
                  <a:lnTo>
                    <a:pt x="308" y="249"/>
                  </a:lnTo>
                  <a:lnTo>
                    <a:pt x="307" y="258"/>
                  </a:lnTo>
                  <a:lnTo>
                    <a:pt x="306" y="262"/>
                  </a:lnTo>
                  <a:lnTo>
                    <a:pt x="307" y="2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7" name="Freeform 253"/>
            <p:cNvSpPr>
              <a:spLocks/>
            </p:cNvSpPr>
            <p:nvPr/>
          </p:nvSpPr>
          <p:spPr bwMode="auto">
            <a:xfrm>
              <a:off x="5387975" y="2428875"/>
              <a:ext cx="522288" cy="423333"/>
            </a:xfrm>
            <a:custGeom>
              <a:avLst/>
              <a:gdLst>
                <a:gd name="T0" fmla="*/ 2147483647 w 329"/>
                <a:gd name="T1" fmla="*/ 2147483647 h 267"/>
                <a:gd name="T2" fmla="*/ 2147483647 w 329"/>
                <a:gd name="T3" fmla="*/ 2147483647 h 267"/>
                <a:gd name="T4" fmla="*/ 2147483647 w 329"/>
                <a:gd name="T5" fmla="*/ 2147483647 h 267"/>
                <a:gd name="T6" fmla="*/ 2147483647 w 329"/>
                <a:gd name="T7" fmla="*/ 2147483647 h 267"/>
                <a:gd name="T8" fmla="*/ 2147483647 w 329"/>
                <a:gd name="T9" fmla="*/ 2147483647 h 267"/>
                <a:gd name="T10" fmla="*/ 2147483647 w 329"/>
                <a:gd name="T11" fmla="*/ 2147483647 h 267"/>
                <a:gd name="T12" fmla="*/ 2147483647 w 329"/>
                <a:gd name="T13" fmla="*/ 2147483647 h 267"/>
                <a:gd name="T14" fmla="*/ 2147483647 w 329"/>
                <a:gd name="T15" fmla="*/ 2147483647 h 267"/>
                <a:gd name="T16" fmla="*/ 2147483647 w 329"/>
                <a:gd name="T17" fmla="*/ 2147483647 h 267"/>
                <a:gd name="T18" fmla="*/ 2147483647 w 329"/>
                <a:gd name="T19" fmla="*/ 2147483647 h 267"/>
                <a:gd name="T20" fmla="*/ 2147483647 w 329"/>
                <a:gd name="T21" fmla="*/ 2147483647 h 267"/>
                <a:gd name="T22" fmla="*/ 2147483647 w 329"/>
                <a:gd name="T23" fmla="*/ 2147483647 h 267"/>
                <a:gd name="T24" fmla="*/ 2147483647 w 329"/>
                <a:gd name="T25" fmla="*/ 2147483647 h 267"/>
                <a:gd name="T26" fmla="*/ 2147483647 w 329"/>
                <a:gd name="T27" fmla="*/ 2147483647 h 267"/>
                <a:gd name="T28" fmla="*/ 2147483647 w 329"/>
                <a:gd name="T29" fmla="*/ 2147483647 h 267"/>
                <a:gd name="T30" fmla="*/ 2147483647 w 329"/>
                <a:gd name="T31" fmla="*/ 2147483647 h 267"/>
                <a:gd name="T32" fmla="*/ 2147483647 w 329"/>
                <a:gd name="T33" fmla="*/ 2147483647 h 267"/>
                <a:gd name="T34" fmla="*/ 2147483647 w 329"/>
                <a:gd name="T35" fmla="*/ 2147483647 h 267"/>
                <a:gd name="T36" fmla="*/ 2147483647 w 329"/>
                <a:gd name="T37" fmla="*/ 2147483647 h 267"/>
                <a:gd name="T38" fmla="*/ 2147483647 w 329"/>
                <a:gd name="T39" fmla="*/ 2147483647 h 267"/>
                <a:gd name="T40" fmla="*/ 2147483647 w 329"/>
                <a:gd name="T41" fmla="*/ 2147483647 h 267"/>
                <a:gd name="T42" fmla="*/ 2147483647 w 329"/>
                <a:gd name="T43" fmla="*/ 2147483647 h 267"/>
                <a:gd name="T44" fmla="*/ 2147483647 w 329"/>
                <a:gd name="T45" fmla="*/ 2147483647 h 267"/>
                <a:gd name="T46" fmla="*/ 2147483647 w 329"/>
                <a:gd name="T47" fmla="*/ 2147483647 h 267"/>
                <a:gd name="T48" fmla="*/ 2147483647 w 329"/>
                <a:gd name="T49" fmla="*/ 2147483647 h 267"/>
                <a:gd name="T50" fmla="*/ 0 w 329"/>
                <a:gd name="T51" fmla="*/ 2147483647 h 267"/>
                <a:gd name="T52" fmla="*/ 2147483647 w 329"/>
                <a:gd name="T53" fmla="*/ 2147483647 h 267"/>
                <a:gd name="T54" fmla="*/ 2147483647 w 329"/>
                <a:gd name="T55" fmla="*/ 2147483647 h 267"/>
                <a:gd name="T56" fmla="*/ 2147483647 w 329"/>
                <a:gd name="T57" fmla="*/ 2147483647 h 267"/>
                <a:gd name="T58" fmla="*/ 2147483647 w 329"/>
                <a:gd name="T59" fmla="*/ 2147483647 h 267"/>
                <a:gd name="T60" fmla="*/ 2147483647 w 329"/>
                <a:gd name="T61" fmla="*/ 2147483647 h 267"/>
                <a:gd name="T62" fmla="*/ 2147483647 w 329"/>
                <a:gd name="T63" fmla="*/ 2147483647 h 267"/>
                <a:gd name="T64" fmla="*/ 2147483647 w 329"/>
                <a:gd name="T65" fmla="*/ 2147483647 h 267"/>
                <a:gd name="T66" fmla="*/ 2147483647 w 329"/>
                <a:gd name="T67" fmla="*/ 2147483647 h 267"/>
                <a:gd name="T68" fmla="*/ 2147483647 w 329"/>
                <a:gd name="T69" fmla="*/ 2147483647 h 267"/>
                <a:gd name="T70" fmla="*/ 2147483647 w 329"/>
                <a:gd name="T71" fmla="*/ 2147483647 h 267"/>
                <a:gd name="T72" fmla="*/ 2147483647 w 329"/>
                <a:gd name="T73" fmla="*/ 2147483647 h 267"/>
                <a:gd name="T74" fmla="*/ 2147483647 w 329"/>
                <a:gd name="T75" fmla="*/ 2147483647 h 267"/>
                <a:gd name="T76" fmla="*/ 2147483647 w 329"/>
                <a:gd name="T77" fmla="*/ 2147483647 h 267"/>
                <a:gd name="T78" fmla="*/ 2147483647 w 329"/>
                <a:gd name="T79" fmla="*/ 2147483647 h 267"/>
                <a:gd name="T80" fmla="*/ 2147483647 w 329"/>
                <a:gd name="T81" fmla="*/ 2147483647 h 267"/>
                <a:gd name="T82" fmla="*/ 2147483647 w 329"/>
                <a:gd name="T83" fmla="*/ 2147483647 h 267"/>
                <a:gd name="T84" fmla="*/ 2147483647 w 329"/>
                <a:gd name="T85" fmla="*/ 2147483647 h 267"/>
                <a:gd name="T86" fmla="*/ 2147483647 w 329"/>
                <a:gd name="T87" fmla="*/ 2147483647 h 267"/>
                <a:gd name="T88" fmla="*/ 2147483647 w 329"/>
                <a:gd name="T89" fmla="*/ 2147483647 h 267"/>
                <a:gd name="T90" fmla="*/ 2147483647 w 329"/>
                <a:gd name="T91" fmla="*/ 2147483647 h 267"/>
                <a:gd name="T92" fmla="*/ 2147483647 w 329"/>
                <a:gd name="T93" fmla="*/ 2147483647 h 267"/>
                <a:gd name="T94" fmla="*/ 2147483647 w 329"/>
                <a:gd name="T95" fmla="*/ 2147483647 h 267"/>
                <a:gd name="T96" fmla="*/ 2147483647 w 329"/>
                <a:gd name="T97" fmla="*/ 2147483647 h 267"/>
                <a:gd name="T98" fmla="*/ 2147483647 w 329"/>
                <a:gd name="T99" fmla="*/ 2147483647 h 267"/>
                <a:gd name="T100" fmla="*/ 2147483647 w 329"/>
                <a:gd name="T101" fmla="*/ 2147483647 h 267"/>
                <a:gd name="T102" fmla="*/ 2147483647 w 329"/>
                <a:gd name="T103" fmla="*/ 2147483647 h 26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9"/>
                <a:gd name="T157" fmla="*/ 0 h 267"/>
                <a:gd name="T158" fmla="*/ 329 w 329"/>
                <a:gd name="T159" fmla="*/ 267 h 26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9" h="267">
                  <a:moveTo>
                    <a:pt x="307" y="267"/>
                  </a:moveTo>
                  <a:lnTo>
                    <a:pt x="306" y="266"/>
                  </a:lnTo>
                  <a:lnTo>
                    <a:pt x="304" y="267"/>
                  </a:lnTo>
                  <a:lnTo>
                    <a:pt x="301" y="267"/>
                  </a:lnTo>
                  <a:lnTo>
                    <a:pt x="296" y="266"/>
                  </a:lnTo>
                  <a:lnTo>
                    <a:pt x="292" y="265"/>
                  </a:lnTo>
                  <a:lnTo>
                    <a:pt x="289" y="262"/>
                  </a:lnTo>
                  <a:lnTo>
                    <a:pt x="287" y="264"/>
                  </a:lnTo>
                  <a:lnTo>
                    <a:pt x="277" y="263"/>
                  </a:lnTo>
                  <a:lnTo>
                    <a:pt x="272" y="262"/>
                  </a:lnTo>
                  <a:lnTo>
                    <a:pt x="268" y="261"/>
                  </a:lnTo>
                  <a:lnTo>
                    <a:pt x="267" y="262"/>
                  </a:lnTo>
                  <a:lnTo>
                    <a:pt x="267" y="263"/>
                  </a:lnTo>
                  <a:lnTo>
                    <a:pt x="264" y="261"/>
                  </a:lnTo>
                  <a:lnTo>
                    <a:pt x="260" y="259"/>
                  </a:lnTo>
                  <a:lnTo>
                    <a:pt x="254" y="259"/>
                  </a:lnTo>
                  <a:lnTo>
                    <a:pt x="248" y="258"/>
                  </a:lnTo>
                  <a:lnTo>
                    <a:pt x="245" y="257"/>
                  </a:lnTo>
                  <a:lnTo>
                    <a:pt x="241" y="257"/>
                  </a:lnTo>
                  <a:lnTo>
                    <a:pt x="237" y="253"/>
                  </a:lnTo>
                  <a:lnTo>
                    <a:pt x="234" y="247"/>
                  </a:lnTo>
                  <a:lnTo>
                    <a:pt x="232" y="239"/>
                  </a:lnTo>
                  <a:lnTo>
                    <a:pt x="230" y="235"/>
                  </a:lnTo>
                  <a:lnTo>
                    <a:pt x="225" y="232"/>
                  </a:lnTo>
                  <a:lnTo>
                    <a:pt x="222" y="231"/>
                  </a:lnTo>
                  <a:lnTo>
                    <a:pt x="220" y="231"/>
                  </a:lnTo>
                  <a:lnTo>
                    <a:pt x="214" y="233"/>
                  </a:lnTo>
                  <a:lnTo>
                    <a:pt x="210" y="235"/>
                  </a:lnTo>
                  <a:lnTo>
                    <a:pt x="207" y="237"/>
                  </a:lnTo>
                  <a:lnTo>
                    <a:pt x="205" y="238"/>
                  </a:lnTo>
                  <a:lnTo>
                    <a:pt x="203" y="238"/>
                  </a:lnTo>
                  <a:lnTo>
                    <a:pt x="198" y="242"/>
                  </a:lnTo>
                  <a:lnTo>
                    <a:pt x="195" y="243"/>
                  </a:lnTo>
                  <a:lnTo>
                    <a:pt x="191" y="242"/>
                  </a:lnTo>
                  <a:lnTo>
                    <a:pt x="189" y="239"/>
                  </a:lnTo>
                  <a:lnTo>
                    <a:pt x="184" y="238"/>
                  </a:lnTo>
                  <a:lnTo>
                    <a:pt x="181" y="239"/>
                  </a:lnTo>
                  <a:lnTo>
                    <a:pt x="179" y="239"/>
                  </a:lnTo>
                  <a:lnTo>
                    <a:pt x="175" y="236"/>
                  </a:lnTo>
                  <a:lnTo>
                    <a:pt x="176" y="237"/>
                  </a:lnTo>
                  <a:lnTo>
                    <a:pt x="176" y="235"/>
                  </a:lnTo>
                  <a:lnTo>
                    <a:pt x="174" y="234"/>
                  </a:lnTo>
                  <a:lnTo>
                    <a:pt x="165" y="231"/>
                  </a:lnTo>
                  <a:lnTo>
                    <a:pt x="162" y="227"/>
                  </a:lnTo>
                  <a:lnTo>
                    <a:pt x="162" y="226"/>
                  </a:lnTo>
                  <a:lnTo>
                    <a:pt x="159" y="223"/>
                  </a:lnTo>
                  <a:lnTo>
                    <a:pt x="154" y="221"/>
                  </a:lnTo>
                  <a:lnTo>
                    <a:pt x="151" y="220"/>
                  </a:lnTo>
                  <a:lnTo>
                    <a:pt x="146" y="220"/>
                  </a:lnTo>
                  <a:lnTo>
                    <a:pt x="143" y="217"/>
                  </a:lnTo>
                  <a:lnTo>
                    <a:pt x="141" y="215"/>
                  </a:lnTo>
                  <a:lnTo>
                    <a:pt x="137" y="208"/>
                  </a:lnTo>
                  <a:lnTo>
                    <a:pt x="134" y="203"/>
                  </a:lnTo>
                  <a:lnTo>
                    <a:pt x="133" y="200"/>
                  </a:lnTo>
                  <a:lnTo>
                    <a:pt x="126" y="194"/>
                  </a:lnTo>
                  <a:lnTo>
                    <a:pt x="125" y="190"/>
                  </a:lnTo>
                  <a:lnTo>
                    <a:pt x="123" y="187"/>
                  </a:lnTo>
                  <a:lnTo>
                    <a:pt x="121" y="186"/>
                  </a:lnTo>
                  <a:lnTo>
                    <a:pt x="117" y="182"/>
                  </a:lnTo>
                  <a:lnTo>
                    <a:pt x="116" y="180"/>
                  </a:lnTo>
                  <a:lnTo>
                    <a:pt x="115" y="177"/>
                  </a:lnTo>
                  <a:lnTo>
                    <a:pt x="113" y="176"/>
                  </a:lnTo>
                  <a:lnTo>
                    <a:pt x="111" y="177"/>
                  </a:lnTo>
                  <a:lnTo>
                    <a:pt x="109" y="180"/>
                  </a:lnTo>
                  <a:lnTo>
                    <a:pt x="108" y="178"/>
                  </a:lnTo>
                  <a:lnTo>
                    <a:pt x="106" y="178"/>
                  </a:lnTo>
                  <a:lnTo>
                    <a:pt x="105" y="177"/>
                  </a:lnTo>
                  <a:lnTo>
                    <a:pt x="103" y="175"/>
                  </a:lnTo>
                  <a:lnTo>
                    <a:pt x="101" y="173"/>
                  </a:lnTo>
                  <a:lnTo>
                    <a:pt x="101" y="171"/>
                  </a:lnTo>
                  <a:lnTo>
                    <a:pt x="99" y="170"/>
                  </a:lnTo>
                  <a:lnTo>
                    <a:pt x="96" y="168"/>
                  </a:lnTo>
                  <a:lnTo>
                    <a:pt x="95" y="170"/>
                  </a:lnTo>
                  <a:lnTo>
                    <a:pt x="96" y="172"/>
                  </a:lnTo>
                  <a:lnTo>
                    <a:pt x="95" y="173"/>
                  </a:lnTo>
                  <a:lnTo>
                    <a:pt x="96" y="175"/>
                  </a:lnTo>
                  <a:lnTo>
                    <a:pt x="94" y="175"/>
                  </a:lnTo>
                  <a:lnTo>
                    <a:pt x="94" y="177"/>
                  </a:lnTo>
                  <a:lnTo>
                    <a:pt x="93" y="177"/>
                  </a:lnTo>
                  <a:lnTo>
                    <a:pt x="92" y="176"/>
                  </a:lnTo>
                  <a:lnTo>
                    <a:pt x="86" y="172"/>
                  </a:lnTo>
                  <a:lnTo>
                    <a:pt x="84" y="171"/>
                  </a:lnTo>
                  <a:lnTo>
                    <a:pt x="82" y="167"/>
                  </a:lnTo>
                  <a:lnTo>
                    <a:pt x="80" y="162"/>
                  </a:lnTo>
                  <a:lnTo>
                    <a:pt x="76" y="160"/>
                  </a:lnTo>
                  <a:lnTo>
                    <a:pt x="75" y="154"/>
                  </a:lnTo>
                  <a:lnTo>
                    <a:pt x="75" y="146"/>
                  </a:lnTo>
                  <a:lnTo>
                    <a:pt x="73" y="143"/>
                  </a:lnTo>
                  <a:lnTo>
                    <a:pt x="71" y="140"/>
                  </a:lnTo>
                  <a:lnTo>
                    <a:pt x="69" y="135"/>
                  </a:lnTo>
                  <a:lnTo>
                    <a:pt x="65" y="132"/>
                  </a:lnTo>
                  <a:lnTo>
                    <a:pt x="62" y="131"/>
                  </a:lnTo>
                  <a:lnTo>
                    <a:pt x="59" y="130"/>
                  </a:lnTo>
                  <a:lnTo>
                    <a:pt x="54" y="126"/>
                  </a:lnTo>
                  <a:lnTo>
                    <a:pt x="50" y="124"/>
                  </a:lnTo>
                  <a:lnTo>
                    <a:pt x="46" y="122"/>
                  </a:lnTo>
                  <a:lnTo>
                    <a:pt x="45" y="118"/>
                  </a:lnTo>
                  <a:lnTo>
                    <a:pt x="43" y="115"/>
                  </a:lnTo>
                  <a:lnTo>
                    <a:pt x="41" y="113"/>
                  </a:lnTo>
                  <a:lnTo>
                    <a:pt x="40" y="111"/>
                  </a:lnTo>
                  <a:lnTo>
                    <a:pt x="38" y="112"/>
                  </a:lnTo>
                  <a:lnTo>
                    <a:pt x="35" y="110"/>
                  </a:lnTo>
                  <a:lnTo>
                    <a:pt x="34" y="105"/>
                  </a:lnTo>
                  <a:lnTo>
                    <a:pt x="35" y="105"/>
                  </a:lnTo>
                  <a:lnTo>
                    <a:pt x="35" y="103"/>
                  </a:lnTo>
                  <a:lnTo>
                    <a:pt x="35" y="96"/>
                  </a:lnTo>
                  <a:lnTo>
                    <a:pt x="36" y="94"/>
                  </a:lnTo>
                  <a:lnTo>
                    <a:pt x="39" y="94"/>
                  </a:lnTo>
                  <a:lnTo>
                    <a:pt x="39" y="92"/>
                  </a:lnTo>
                  <a:lnTo>
                    <a:pt x="41" y="86"/>
                  </a:lnTo>
                  <a:lnTo>
                    <a:pt x="43" y="83"/>
                  </a:lnTo>
                  <a:lnTo>
                    <a:pt x="41" y="77"/>
                  </a:lnTo>
                  <a:lnTo>
                    <a:pt x="42" y="74"/>
                  </a:lnTo>
                  <a:lnTo>
                    <a:pt x="43" y="72"/>
                  </a:lnTo>
                  <a:lnTo>
                    <a:pt x="40" y="72"/>
                  </a:lnTo>
                  <a:lnTo>
                    <a:pt x="33" y="71"/>
                  </a:lnTo>
                  <a:lnTo>
                    <a:pt x="30" y="67"/>
                  </a:lnTo>
                  <a:lnTo>
                    <a:pt x="27" y="62"/>
                  </a:lnTo>
                  <a:lnTo>
                    <a:pt x="23" y="60"/>
                  </a:lnTo>
                  <a:lnTo>
                    <a:pt x="20" y="54"/>
                  </a:lnTo>
                  <a:lnTo>
                    <a:pt x="17" y="46"/>
                  </a:lnTo>
                  <a:lnTo>
                    <a:pt x="15" y="42"/>
                  </a:lnTo>
                  <a:lnTo>
                    <a:pt x="12" y="37"/>
                  </a:lnTo>
                  <a:lnTo>
                    <a:pt x="8" y="35"/>
                  </a:lnTo>
                  <a:lnTo>
                    <a:pt x="8" y="30"/>
                  </a:lnTo>
                  <a:lnTo>
                    <a:pt x="7" y="25"/>
                  </a:lnTo>
                  <a:lnTo>
                    <a:pt x="5" y="21"/>
                  </a:lnTo>
                  <a:lnTo>
                    <a:pt x="4" y="14"/>
                  </a:lnTo>
                  <a:lnTo>
                    <a:pt x="1" y="10"/>
                  </a:lnTo>
                  <a:lnTo>
                    <a:pt x="0" y="8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0"/>
                  </a:lnTo>
                  <a:lnTo>
                    <a:pt x="9" y="2"/>
                  </a:lnTo>
                  <a:lnTo>
                    <a:pt x="10" y="3"/>
                  </a:lnTo>
                  <a:lnTo>
                    <a:pt x="21" y="15"/>
                  </a:lnTo>
                  <a:lnTo>
                    <a:pt x="25" y="16"/>
                  </a:lnTo>
                  <a:lnTo>
                    <a:pt x="29" y="16"/>
                  </a:lnTo>
                  <a:lnTo>
                    <a:pt x="31" y="16"/>
                  </a:lnTo>
                  <a:lnTo>
                    <a:pt x="35" y="16"/>
                  </a:lnTo>
                  <a:lnTo>
                    <a:pt x="36" y="16"/>
                  </a:lnTo>
                  <a:lnTo>
                    <a:pt x="40" y="16"/>
                  </a:lnTo>
                  <a:lnTo>
                    <a:pt x="42" y="13"/>
                  </a:lnTo>
                  <a:lnTo>
                    <a:pt x="43" y="9"/>
                  </a:lnTo>
                  <a:lnTo>
                    <a:pt x="45" y="6"/>
                  </a:lnTo>
                  <a:lnTo>
                    <a:pt x="48" y="4"/>
                  </a:lnTo>
                  <a:lnTo>
                    <a:pt x="54" y="3"/>
                  </a:lnTo>
                  <a:lnTo>
                    <a:pt x="60" y="5"/>
                  </a:lnTo>
                  <a:lnTo>
                    <a:pt x="60" y="9"/>
                  </a:lnTo>
                  <a:lnTo>
                    <a:pt x="63" y="14"/>
                  </a:lnTo>
                  <a:lnTo>
                    <a:pt x="60" y="16"/>
                  </a:lnTo>
                  <a:lnTo>
                    <a:pt x="59" y="17"/>
                  </a:lnTo>
                  <a:lnTo>
                    <a:pt x="62" y="19"/>
                  </a:lnTo>
                  <a:lnTo>
                    <a:pt x="63" y="21"/>
                  </a:lnTo>
                  <a:lnTo>
                    <a:pt x="66" y="21"/>
                  </a:lnTo>
                  <a:lnTo>
                    <a:pt x="69" y="23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3" y="23"/>
                  </a:lnTo>
                  <a:lnTo>
                    <a:pt x="75" y="31"/>
                  </a:lnTo>
                  <a:lnTo>
                    <a:pt x="78" y="36"/>
                  </a:lnTo>
                  <a:lnTo>
                    <a:pt x="80" y="40"/>
                  </a:lnTo>
                  <a:lnTo>
                    <a:pt x="83" y="42"/>
                  </a:lnTo>
                  <a:lnTo>
                    <a:pt x="86" y="43"/>
                  </a:lnTo>
                  <a:lnTo>
                    <a:pt x="90" y="44"/>
                  </a:lnTo>
                  <a:lnTo>
                    <a:pt x="93" y="43"/>
                  </a:lnTo>
                  <a:lnTo>
                    <a:pt x="96" y="43"/>
                  </a:lnTo>
                  <a:lnTo>
                    <a:pt x="99" y="45"/>
                  </a:lnTo>
                  <a:lnTo>
                    <a:pt x="101" y="49"/>
                  </a:lnTo>
                  <a:lnTo>
                    <a:pt x="105" y="52"/>
                  </a:lnTo>
                  <a:lnTo>
                    <a:pt x="112" y="55"/>
                  </a:lnTo>
                  <a:lnTo>
                    <a:pt x="122" y="57"/>
                  </a:lnTo>
                  <a:lnTo>
                    <a:pt x="125" y="59"/>
                  </a:lnTo>
                  <a:lnTo>
                    <a:pt x="140" y="54"/>
                  </a:lnTo>
                  <a:lnTo>
                    <a:pt x="144" y="53"/>
                  </a:lnTo>
                  <a:lnTo>
                    <a:pt x="150" y="52"/>
                  </a:lnTo>
                  <a:lnTo>
                    <a:pt x="150" y="53"/>
                  </a:lnTo>
                  <a:lnTo>
                    <a:pt x="145" y="53"/>
                  </a:lnTo>
                  <a:lnTo>
                    <a:pt x="151" y="54"/>
                  </a:lnTo>
                  <a:lnTo>
                    <a:pt x="156" y="53"/>
                  </a:lnTo>
                  <a:lnTo>
                    <a:pt x="155" y="47"/>
                  </a:lnTo>
                  <a:lnTo>
                    <a:pt x="152" y="42"/>
                  </a:lnTo>
                  <a:lnTo>
                    <a:pt x="156" y="42"/>
                  </a:lnTo>
                  <a:lnTo>
                    <a:pt x="161" y="41"/>
                  </a:lnTo>
                  <a:lnTo>
                    <a:pt x="169" y="34"/>
                  </a:lnTo>
                  <a:lnTo>
                    <a:pt x="172" y="31"/>
                  </a:lnTo>
                  <a:lnTo>
                    <a:pt x="176" y="30"/>
                  </a:lnTo>
                  <a:lnTo>
                    <a:pt x="179" y="30"/>
                  </a:lnTo>
                  <a:lnTo>
                    <a:pt x="182" y="31"/>
                  </a:lnTo>
                  <a:lnTo>
                    <a:pt x="185" y="31"/>
                  </a:lnTo>
                  <a:lnTo>
                    <a:pt x="186" y="29"/>
                  </a:lnTo>
                  <a:lnTo>
                    <a:pt x="186" y="27"/>
                  </a:lnTo>
                  <a:lnTo>
                    <a:pt x="191" y="26"/>
                  </a:lnTo>
                  <a:lnTo>
                    <a:pt x="196" y="26"/>
                  </a:lnTo>
                  <a:lnTo>
                    <a:pt x="201" y="30"/>
                  </a:lnTo>
                  <a:lnTo>
                    <a:pt x="204" y="33"/>
                  </a:lnTo>
                  <a:lnTo>
                    <a:pt x="215" y="36"/>
                  </a:lnTo>
                  <a:lnTo>
                    <a:pt x="218" y="39"/>
                  </a:lnTo>
                  <a:lnTo>
                    <a:pt x="222" y="39"/>
                  </a:lnTo>
                  <a:lnTo>
                    <a:pt x="225" y="39"/>
                  </a:lnTo>
                  <a:lnTo>
                    <a:pt x="230" y="39"/>
                  </a:lnTo>
                  <a:lnTo>
                    <a:pt x="232" y="40"/>
                  </a:lnTo>
                  <a:lnTo>
                    <a:pt x="235" y="43"/>
                  </a:lnTo>
                  <a:lnTo>
                    <a:pt x="237" y="47"/>
                  </a:lnTo>
                  <a:lnTo>
                    <a:pt x="240" y="47"/>
                  </a:lnTo>
                  <a:lnTo>
                    <a:pt x="245" y="51"/>
                  </a:lnTo>
                  <a:lnTo>
                    <a:pt x="252" y="55"/>
                  </a:lnTo>
                  <a:lnTo>
                    <a:pt x="257" y="57"/>
                  </a:lnTo>
                  <a:lnTo>
                    <a:pt x="264" y="57"/>
                  </a:lnTo>
                  <a:lnTo>
                    <a:pt x="265" y="60"/>
                  </a:lnTo>
                  <a:lnTo>
                    <a:pt x="267" y="69"/>
                  </a:lnTo>
                  <a:lnTo>
                    <a:pt x="270" y="72"/>
                  </a:lnTo>
                  <a:lnTo>
                    <a:pt x="270" y="75"/>
                  </a:lnTo>
                  <a:lnTo>
                    <a:pt x="270" y="80"/>
                  </a:lnTo>
                  <a:lnTo>
                    <a:pt x="271" y="84"/>
                  </a:lnTo>
                  <a:lnTo>
                    <a:pt x="271" y="90"/>
                  </a:lnTo>
                  <a:lnTo>
                    <a:pt x="268" y="95"/>
                  </a:lnTo>
                  <a:lnTo>
                    <a:pt x="268" y="100"/>
                  </a:lnTo>
                  <a:lnTo>
                    <a:pt x="263" y="102"/>
                  </a:lnTo>
                  <a:lnTo>
                    <a:pt x="264" y="105"/>
                  </a:lnTo>
                  <a:lnTo>
                    <a:pt x="265" y="111"/>
                  </a:lnTo>
                  <a:lnTo>
                    <a:pt x="270" y="112"/>
                  </a:lnTo>
                  <a:lnTo>
                    <a:pt x="270" y="114"/>
                  </a:lnTo>
                  <a:lnTo>
                    <a:pt x="268" y="120"/>
                  </a:lnTo>
                  <a:lnTo>
                    <a:pt x="268" y="125"/>
                  </a:lnTo>
                  <a:lnTo>
                    <a:pt x="271" y="128"/>
                  </a:lnTo>
                  <a:lnTo>
                    <a:pt x="273" y="133"/>
                  </a:lnTo>
                  <a:lnTo>
                    <a:pt x="274" y="137"/>
                  </a:lnTo>
                  <a:lnTo>
                    <a:pt x="275" y="143"/>
                  </a:lnTo>
                  <a:lnTo>
                    <a:pt x="275" y="146"/>
                  </a:lnTo>
                  <a:lnTo>
                    <a:pt x="278" y="150"/>
                  </a:lnTo>
                  <a:lnTo>
                    <a:pt x="283" y="151"/>
                  </a:lnTo>
                  <a:lnTo>
                    <a:pt x="286" y="151"/>
                  </a:lnTo>
                  <a:lnTo>
                    <a:pt x="289" y="153"/>
                  </a:lnTo>
                  <a:lnTo>
                    <a:pt x="292" y="157"/>
                  </a:lnTo>
                  <a:lnTo>
                    <a:pt x="293" y="162"/>
                  </a:lnTo>
                  <a:lnTo>
                    <a:pt x="292" y="166"/>
                  </a:lnTo>
                  <a:lnTo>
                    <a:pt x="286" y="175"/>
                  </a:lnTo>
                  <a:lnTo>
                    <a:pt x="284" y="182"/>
                  </a:lnTo>
                  <a:lnTo>
                    <a:pt x="284" y="183"/>
                  </a:lnTo>
                  <a:lnTo>
                    <a:pt x="286" y="186"/>
                  </a:lnTo>
                  <a:lnTo>
                    <a:pt x="291" y="190"/>
                  </a:lnTo>
                  <a:lnTo>
                    <a:pt x="298" y="202"/>
                  </a:lnTo>
                  <a:lnTo>
                    <a:pt x="303" y="205"/>
                  </a:lnTo>
                  <a:lnTo>
                    <a:pt x="307" y="207"/>
                  </a:lnTo>
                  <a:lnTo>
                    <a:pt x="315" y="210"/>
                  </a:lnTo>
                  <a:lnTo>
                    <a:pt x="317" y="212"/>
                  </a:lnTo>
                  <a:lnTo>
                    <a:pt x="319" y="220"/>
                  </a:lnTo>
                  <a:lnTo>
                    <a:pt x="321" y="224"/>
                  </a:lnTo>
                  <a:lnTo>
                    <a:pt x="321" y="228"/>
                  </a:lnTo>
                  <a:lnTo>
                    <a:pt x="326" y="229"/>
                  </a:lnTo>
                  <a:lnTo>
                    <a:pt x="328" y="231"/>
                  </a:lnTo>
                  <a:lnTo>
                    <a:pt x="329" y="234"/>
                  </a:lnTo>
                  <a:lnTo>
                    <a:pt x="328" y="235"/>
                  </a:lnTo>
                  <a:lnTo>
                    <a:pt x="325" y="239"/>
                  </a:lnTo>
                  <a:lnTo>
                    <a:pt x="322" y="239"/>
                  </a:lnTo>
                  <a:lnTo>
                    <a:pt x="317" y="242"/>
                  </a:lnTo>
                  <a:lnTo>
                    <a:pt x="314" y="243"/>
                  </a:lnTo>
                  <a:lnTo>
                    <a:pt x="311" y="246"/>
                  </a:lnTo>
                  <a:lnTo>
                    <a:pt x="308" y="249"/>
                  </a:lnTo>
                  <a:lnTo>
                    <a:pt x="307" y="258"/>
                  </a:lnTo>
                  <a:lnTo>
                    <a:pt x="306" y="262"/>
                  </a:lnTo>
                  <a:lnTo>
                    <a:pt x="307" y="267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4" name="Freeform 260"/>
            <p:cNvSpPr>
              <a:spLocks/>
            </p:cNvSpPr>
            <p:nvPr/>
          </p:nvSpPr>
          <p:spPr bwMode="auto">
            <a:xfrm>
              <a:off x="4711700" y="2181490"/>
              <a:ext cx="147638" cy="78052"/>
            </a:xfrm>
            <a:custGeom>
              <a:avLst/>
              <a:gdLst>
                <a:gd name="T0" fmla="*/ 2147483647 w 93"/>
                <a:gd name="T1" fmla="*/ 2147483647 h 49"/>
                <a:gd name="T2" fmla="*/ 2147483647 w 93"/>
                <a:gd name="T3" fmla="*/ 2147483647 h 49"/>
                <a:gd name="T4" fmla="*/ 2147483647 w 93"/>
                <a:gd name="T5" fmla="*/ 2147483647 h 49"/>
                <a:gd name="T6" fmla="*/ 2147483647 w 93"/>
                <a:gd name="T7" fmla="*/ 2147483647 h 49"/>
                <a:gd name="T8" fmla="*/ 2147483647 w 93"/>
                <a:gd name="T9" fmla="*/ 2147483647 h 49"/>
                <a:gd name="T10" fmla="*/ 2147483647 w 93"/>
                <a:gd name="T11" fmla="*/ 2147483647 h 49"/>
                <a:gd name="T12" fmla="*/ 2147483647 w 93"/>
                <a:gd name="T13" fmla="*/ 0 h 49"/>
                <a:gd name="T14" fmla="*/ 2147483647 w 93"/>
                <a:gd name="T15" fmla="*/ 2147483647 h 49"/>
                <a:gd name="T16" fmla="*/ 2147483647 w 93"/>
                <a:gd name="T17" fmla="*/ 2147483647 h 49"/>
                <a:gd name="T18" fmla="*/ 2147483647 w 93"/>
                <a:gd name="T19" fmla="*/ 2147483647 h 49"/>
                <a:gd name="T20" fmla="*/ 2147483647 w 93"/>
                <a:gd name="T21" fmla="*/ 2147483647 h 49"/>
                <a:gd name="T22" fmla="*/ 2147483647 w 93"/>
                <a:gd name="T23" fmla="*/ 2147483647 h 49"/>
                <a:gd name="T24" fmla="*/ 2147483647 w 93"/>
                <a:gd name="T25" fmla="*/ 2147483647 h 49"/>
                <a:gd name="T26" fmla="*/ 2147483647 w 93"/>
                <a:gd name="T27" fmla="*/ 2147483647 h 49"/>
                <a:gd name="T28" fmla="*/ 2147483647 w 93"/>
                <a:gd name="T29" fmla="*/ 2147483647 h 49"/>
                <a:gd name="T30" fmla="*/ 2147483647 w 93"/>
                <a:gd name="T31" fmla="*/ 2147483647 h 49"/>
                <a:gd name="T32" fmla="*/ 2147483647 w 93"/>
                <a:gd name="T33" fmla="*/ 2147483647 h 49"/>
                <a:gd name="T34" fmla="*/ 2147483647 w 93"/>
                <a:gd name="T35" fmla="*/ 2147483647 h 49"/>
                <a:gd name="T36" fmla="*/ 2147483647 w 93"/>
                <a:gd name="T37" fmla="*/ 2147483647 h 49"/>
                <a:gd name="T38" fmla="*/ 2147483647 w 93"/>
                <a:gd name="T39" fmla="*/ 2147483647 h 49"/>
                <a:gd name="T40" fmla="*/ 2147483647 w 93"/>
                <a:gd name="T41" fmla="*/ 2147483647 h 49"/>
                <a:gd name="T42" fmla="*/ 2147483647 w 93"/>
                <a:gd name="T43" fmla="*/ 2147483647 h 49"/>
                <a:gd name="T44" fmla="*/ 2147483647 w 93"/>
                <a:gd name="T45" fmla="*/ 2147483647 h 49"/>
                <a:gd name="T46" fmla="*/ 2147483647 w 93"/>
                <a:gd name="T47" fmla="*/ 2147483647 h 49"/>
                <a:gd name="T48" fmla="*/ 2147483647 w 93"/>
                <a:gd name="T49" fmla="*/ 2147483647 h 49"/>
                <a:gd name="T50" fmla="*/ 2147483647 w 93"/>
                <a:gd name="T51" fmla="*/ 2147483647 h 49"/>
                <a:gd name="T52" fmla="*/ 2147483647 w 93"/>
                <a:gd name="T53" fmla="*/ 2147483647 h 49"/>
                <a:gd name="T54" fmla="*/ 2147483647 w 93"/>
                <a:gd name="T55" fmla="*/ 2147483647 h 49"/>
                <a:gd name="T56" fmla="*/ 0 w 93"/>
                <a:gd name="T57" fmla="*/ 2147483647 h 49"/>
                <a:gd name="T58" fmla="*/ 2147483647 w 93"/>
                <a:gd name="T59" fmla="*/ 2147483647 h 49"/>
                <a:gd name="T60" fmla="*/ 2147483647 w 93"/>
                <a:gd name="T61" fmla="*/ 2147483647 h 49"/>
                <a:gd name="T62" fmla="*/ 2147483647 w 93"/>
                <a:gd name="T63" fmla="*/ 2147483647 h 49"/>
                <a:gd name="T64" fmla="*/ 2147483647 w 93"/>
                <a:gd name="T65" fmla="*/ 2147483647 h 49"/>
                <a:gd name="T66" fmla="*/ 2147483647 w 93"/>
                <a:gd name="T67" fmla="*/ 2147483647 h 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3"/>
                <a:gd name="T103" fmla="*/ 0 h 49"/>
                <a:gd name="T104" fmla="*/ 93 w 93"/>
                <a:gd name="T105" fmla="*/ 49 h 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3" h="49">
                  <a:moveTo>
                    <a:pt x="13" y="8"/>
                  </a:moveTo>
                  <a:lnTo>
                    <a:pt x="16" y="10"/>
                  </a:lnTo>
                  <a:lnTo>
                    <a:pt x="23" y="14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6" y="9"/>
                  </a:lnTo>
                  <a:lnTo>
                    <a:pt x="44" y="8"/>
                  </a:lnTo>
                  <a:lnTo>
                    <a:pt x="48" y="6"/>
                  </a:lnTo>
                  <a:lnTo>
                    <a:pt x="52" y="7"/>
                  </a:lnTo>
                  <a:lnTo>
                    <a:pt x="55" y="6"/>
                  </a:lnTo>
                  <a:lnTo>
                    <a:pt x="57" y="5"/>
                  </a:lnTo>
                  <a:lnTo>
                    <a:pt x="59" y="3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4" y="2"/>
                  </a:lnTo>
                  <a:lnTo>
                    <a:pt x="79" y="4"/>
                  </a:lnTo>
                  <a:lnTo>
                    <a:pt x="82" y="3"/>
                  </a:lnTo>
                  <a:lnTo>
                    <a:pt x="86" y="5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3" y="10"/>
                  </a:lnTo>
                  <a:lnTo>
                    <a:pt x="92" y="12"/>
                  </a:lnTo>
                  <a:lnTo>
                    <a:pt x="91" y="14"/>
                  </a:lnTo>
                  <a:lnTo>
                    <a:pt x="89" y="14"/>
                  </a:lnTo>
                  <a:lnTo>
                    <a:pt x="85" y="15"/>
                  </a:lnTo>
                  <a:lnTo>
                    <a:pt x="83" y="17"/>
                  </a:lnTo>
                  <a:lnTo>
                    <a:pt x="83" y="19"/>
                  </a:lnTo>
                  <a:lnTo>
                    <a:pt x="81" y="21"/>
                  </a:lnTo>
                  <a:lnTo>
                    <a:pt x="81" y="24"/>
                  </a:lnTo>
                  <a:lnTo>
                    <a:pt x="79" y="27"/>
                  </a:lnTo>
                  <a:lnTo>
                    <a:pt x="77" y="29"/>
                  </a:lnTo>
                  <a:lnTo>
                    <a:pt x="75" y="33"/>
                  </a:lnTo>
                  <a:lnTo>
                    <a:pt x="74" y="35"/>
                  </a:lnTo>
                  <a:lnTo>
                    <a:pt x="72" y="39"/>
                  </a:lnTo>
                  <a:lnTo>
                    <a:pt x="69" y="40"/>
                  </a:lnTo>
                  <a:lnTo>
                    <a:pt x="60" y="43"/>
                  </a:lnTo>
                  <a:lnTo>
                    <a:pt x="57" y="41"/>
                  </a:lnTo>
                  <a:lnTo>
                    <a:pt x="55" y="43"/>
                  </a:lnTo>
                  <a:lnTo>
                    <a:pt x="52" y="43"/>
                  </a:lnTo>
                  <a:lnTo>
                    <a:pt x="48" y="45"/>
                  </a:lnTo>
                  <a:lnTo>
                    <a:pt x="44" y="45"/>
                  </a:lnTo>
                  <a:lnTo>
                    <a:pt x="43" y="46"/>
                  </a:lnTo>
                  <a:lnTo>
                    <a:pt x="39" y="46"/>
                  </a:lnTo>
                  <a:lnTo>
                    <a:pt x="35" y="48"/>
                  </a:lnTo>
                  <a:lnTo>
                    <a:pt x="32" y="49"/>
                  </a:lnTo>
                  <a:lnTo>
                    <a:pt x="28" y="49"/>
                  </a:lnTo>
                  <a:lnTo>
                    <a:pt x="24" y="47"/>
                  </a:lnTo>
                  <a:lnTo>
                    <a:pt x="21" y="46"/>
                  </a:lnTo>
                  <a:lnTo>
                    <a:pt x="18" y="43"/>
                  </a:lnTo>
                  <a:lnTo>
                    <a:pt x="14" y="41"/>
                  </a:lnTo>
                  <a:lnTo>
                    <a:pt x="11" y="38"/>
                  </a:lnTo>
                  <a:lnTo>
                    <a:pt x="8" y="37"/>
                  </a:lnTo>
                  <a:lnTo>
                    <a:pt x="5" y="34"/>
                  </a:lnTo>
                  <a:lnTo>
                    <a:pt x="3" y="30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5" y="27"/>
                  </a:lnTo>
                  <a:lnTo>
                    <a:pt x="4" y="25"/>
                  </a:lnTo>
                  <a:lnTo>
                    <a:pt x="4" y="23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12" y="15"/>
                  </a:lnTo>
                  <a:lnTo>
                    <a:pt x="13" y="13"/>
                  </a:lnTo>
                  <a:lnTo>
                    <a:pt x="13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5" name="Freeform 261"/>
            <p:cNvSpPr>
              <a:spLocks/>
            </p:cNvSpPr>
            <p:nvPr/>
          </p:nvSpPr>
          <p:spPr bwMode="auto">
            <a:xfrm>
              <a:off x="4711700" y="2181490"/>
              <a:ext cx="147638" cy="78052"/>
            </a:xfrm>
            <a:custGeom>
              <a:avLst/>
              <a:gdLst>
                <a:gd name="T0" fmla="*/ 2147483647 w 93"/>
                <a:gd name="T1" fmla="*/ 2147483647 h 49"/>
                <a:gd name="T2" fmla="*/ 2147483647 w 93"/>
                <a:gd name="T3" fmla="*/ 2147483647 h 49"/>
                <a:gd name="T4" fmla="*/ 2147483647 w 93"/>
                <a:gd name="T5" fmla="*/ 2147483647 h 49"/>
                <a:gd name="T6" fmla="*/ 2147483647 w 93"/>
                <a:gd name="T7" fmla="*/ 2147483647 h 49"/>
                <a:gd name="T8" fmla="*/ 2147483647 w 93"/>
                <a:gd name="T9" fmla="*/ 2147483647 h 49"/>
                <a:gd name="T10" fmla="*/ 2147483647 w 93"/>
                <a:gd name="T11" fmla="*/ 2147483647 h 49"/>
                <a:gd name="T12" fmla="*/ 2147483647 w 93"/>
                <a:gd name="T13" fmla="*/ 0 h 49"/>
                <a:gd name="T14" fmla="*/ 2147483647 w 93"/>
                <a:gd name="T15" fmla="*/ 2147483647 h 49"/>
                <a:gd name="T16" fmla="*/ 2147483647 w 93"/>
                <a:gd name="T17" fmla="*/ 2147483647 h 49"/>
                <a:gd name="T18" fmla="*/ 2147483647 w 93"/>
                <a:gd name="T19" fmla="*/ 2147483647 h 49"/>
                <a:gd name="T20" fmla="*/ 2147483647 w 93"/>
                <a:gd name="T21" fmla="*/ 2147483647 h 49"/>
                <a:gd name="T22" fmla="*/ 2147483647 w 93"/>
                <a:gd name="T23" fmla="*/ 2147483647 h 49"/>
                <a:gd name="T24" fmla="*/ 2147483647 w 93"/>
                <a:gd name="T25" fmla="*/ 2147483647 h 49"/>
                <a:gd name="T26" fmla="*/ 2147483647 w 93"/>
                <a:gd name="T27" fmla="*/ 2147483647 h 49"/>
                <a:gd name="T28" fmla="*/ 2147483647 w 93"/>
                <a:gd name="T29" fmla="*/ 2147483647 h 49"/>
                <a:gd name="T30" fmla="*/ 2147483647 w 93"/>
                <a:gd name="T31" fmla="*/ 2147483647 h 49"/>
                <a:gd name="T32" fmla="*/ 2147483647 w 93"/>
                <a:gd name="T33" fmla="*/ 2147483647 h 49"/>
                <a:gd name="T34" fmla="*/ 2147483647 w 93"/>
                <a:gd name="T35" fmla="*/ 2147483647 h 49"/>
                <a:gd name="T36" fmla="*/ 2147483647 w 93"/>
                <a:gd name="T37" fmla="*/ 2147483647 h 49"/>
                <a:gd name="T38" fmla="*/ 2147483647 w 93"/>
                <a:gd name="T39" fmla="*/ 2147483647 h 49"/>
                <a:gd name="T40" fmla="*/ 2147483647 w 93"/>
                <a:gd name="T41" fmla="*/ 2147483647 h 49"/>
                <a:gd name="T42" fmla="*/ 2147483647 w 93"/>
                <a:gd name="T43" fmla="*/ 2147483647 h 49"/>
                <a:gd name="T44" fmla="*/ 2147483647 w 93"/>
                <a:gd name="T45" fmla="*/ 2147483647 h 49"/>
                <a:gd name="T46" fmla="*/ 2147483647 w 93"/>
                <a:gd name="T47" fmla="*/ 2147483647 h 49"/>
                <a:gd name="T48" fmla="*/ 2147483647 w 93"/>
                <a:gd name="T49" fmla="*/ 2147483647 h 49"/>
                <a:gd name="T50" fmla="*/ 2147483647 w 93"/>
                <a:gd name="T51" fmla="*/ 2147483647 h 49"/>
                <a:gd name="T52" fmla="*/ 2147483647 w 93"/>
                <a:gd name="T53" fmla="*/ 2147483647 h 49"/>
                <a:gd name="T54" fmla="*/ 2147483647 w 93"/>
                <a:gd name="T55" fmla="*/ 2147483647 h 49"/>
                <a:gd name="T56" fmla="*/ 0 w 93"/>
                <a:gd name="T57" fmla="*/ 2147483647 h 49"/>
                <a:gd name="T58" fmla="*/ 2147483647 w 93"/>
                <a:gd name="T59" fmla="*/ 2147483647 h 49"/>
                <a:gd name="T60" fmla="*/ 2147483647 w 93"/>
                <a:gd name="T61" fmla="*/ 2147483647 h 49"/>
                <a:gd name="T62" fmla="*/ 2147483647 w 93"/>
                <a:gd name="T63" fmla="*/ 2147483647 h 49"/>
                <a:gd name="T64" fmla="*/ 2147483647 w 93"/>
                <a:gd name="T65" fmla="*/ 2147483647 h 49"/>
                <a:gd name="T66" fmla="*/ 2147483647 w 93"/>
                <a:gd name="T67" fmla="*/ 2147483647 h 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3"/>
                <a:gd name="T103" fmla="*/ 0 h 49"/>
                <a:gd name="T104" fmla="*/ 93 w 93"/>
                <a:gd name="T105" fmla="*/ 49 h 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3" h="49">
                  <a:moveTo>
                    <a:pt x="13" y="8"/>
                  </a:moveTo>
                  <a:lnTo>
                    <a:pt x="16" y="10"/>
                  </a:lnTo>
                  <a:lnTo>
                    <a:pt x="23" y="14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6" y="9"/>
                  </a:lnTo>
                  <a:lnTo>
                    <a:pt x="44" y="8"/>
                  </a:lnTo>
                  <a:lnTo>
                    <a:pt x="48" y="6"/>
                  </a:lnTo>
                  <a:lnTo>
                    <a:pt x="52" y="7"/>
                  </a:lnTo>
                  <a:lnTo>
                    <a:pt x="55" y="6"/>
                  </a:lnTo>
                  <a:lnTo>
                    <a:pt x="57" y="5"/>
                  </a:lnTo>
                  <a:lnTo>
                    <a:pt x="59" y="3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4" y="2"/>
                  </a:lnTo>
                  <a:lnTo>
                    <a:pt x="79" y="4"/>
                  </a:lnTo>
                  <a:lnTo>
                    <a:pt x="82" y="3"/>
                  </a:lnTo>
                  <a:lnTo>
                    <a:pt x="86" y="5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3" y="10"/>
                  </a:lnTo>
                  <a:lnTo>
                    <a:pt x="92" y="12"/>
                  </a:lnTo>
                  <a:lnTo>
                    <a:pt x="91" y="14"/>
                  </a:lnTo>
                  <a:lnTo>
                    <a:pt x="89" y="14"/>
                  </a:lnTo>
                  <a:lnTo>
                    <a:pt x="85" y="15"/>
                  </a:lnTo>
                  <a:lnTo>
                    <a:pt x="83" y="17"/>
                  </a:lnTo>
                  <a:lnTo>
                    <a:pt x="83" y="19"/>
                  </a:lnTo>
                  <a:lnTo>
                    <a:pt x="81" y="21"/>
                  </a:lnTo>
                  <a:lnTo>
                    <a:pt x="81" y="24"/>
                  </a:lnTo>
                  <a:lnTo>
                    <a:pt x="79" y="27"/>
                  </a:lnTo>
                  <a:lnTo>
                    <a:pt x="77" y="29"/>
                  </a:lnTo>
                  <a:lnTo>
                    <a:pt x="75" y="33"/>
                  </a:lnTo>
                  <a:lnTo>
                    <a:pt x="74" y="35"/>
                  </a:lnTo>
                  <a:lnTo>
                    <a:pt x="72" y="39"/>
                  </a:lnTo>
                  <a:lnTo>
                    <a:pt x="69" y="40"/>
                  </a:lnTo>
                  <a:lnTo>
                    <a:pt x="60" y="43"/>
                  </a:lnTo>
                  <a:lnTo>
                    <a:pt x="57" y="41"/>
                  </a:lnTo>
                  <a:lnTo>
                    <a:pt x="55" y="43"/>
                  </a:lnTo>
                  <a:lnTo>
                    <a:pt x="52" y="43"/>
                  </a:lnTo>
                  <a:lnTo>
                    <a:pt x="48" y="45"/>
                  </a:lnTo>
                  <a:lnTo>
                    <a:pt x="44" y="45"/>
                  </a:lnTo>
                  <a:lnTo>
                    <a:pt x="43" y="46"/>
                  </a:lnTo>
                  <a:lnTo>
                    <a:pt x="39" y="46"/>
                  </a:lnTo>
                  <a:lnTo>
                    <a:pt x="35" y="48"/>
                  </a:lnTo>
                  <a:lnTo>
                    <a:pt x="32" y="49"/>
                  </a:lnTo>
                  <a:lnTo>
                    <a:pt x="28" y="49"/>
                  </a:lnTo>
                  <a:lnTo>
                    <a:pt x="24" y="47"/>
                  </a:lnTo>
                  <a:lnTo>
                    <a:pt x="21" y="46"/>
                  </a:lnTo>
                  <a:lnTo>
                    <a:pt x="18" y="43"/>
                  </a:lnTo>
                  <a:lnTo>
                    <a:pt x="14" y="41"/>
                  </a:lnTo>
                  <a:lnTo>
                    <a:pt x="11" y="38"/>
                  </a:lnTo>
                  <a:lnTo>
                    <a:pt x="8" y="37"/>
                  </a:lnTo>
                  <a:lnTo>
                    <a:pt x="5" y="34"/>
                  </a:lnTo>
                  <a:lnTo>
                    <a:pt x="3" y="30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5" y="27"/>
                  </a:lnTo>
                  <a:lnTo>
                    <a:pt x="4" y="25"/>
                  </a:lnTo>
                  <a:lnTo>
                    <a:pt x="4" y="23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12" y="15"/>
                  </a:lnTo>
                  <a:lnTo>
                    <a:pt x="13" y="13"/>
                  </a:lnTo>
                  <a:lnTo>
                    <a:pt x="13" y="8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8" name="Freeform 264"/>
            <p:cNvSpPr>
              <a:spLocks/>
            </p:cNvSpPr>
            <p:nvPr/>
          </p:nvSpPr>
          <p:spPr bwMode="auto">
            <a:xfrm>
              <a:off x="5935663" y="2394480"/>
              <a:ext cx="195262" cy="124354"/>
            </a:xfrm>
            <a:custGeom>
              <a:avLst/>
              <a:gdLst>
                <a:gd name="T0" fmla="*/ 2147483647 w 123"/>
                <a:gd name="T1" fmla="*/ 2147483647 h 79"/>
                <a:gd name="T2" fmla="*/ 2147483647 w 123"/>
                <a:gd name="T3" fmla="*/ 2147483647 h 79"/>
                <a:gd name="T4" fmla="*/ 2147483647 w 123"/>
                <a:gd name="T5" fmla="*/ 2147483647 h 79"/>
                <a:gd name="T6" fmla="*/ 2147483647 w 123"/>
                <a:gd name="T7" fmla="*/ 2147483647 h 79"/>
                <a:gd name="T8" fmla="*/ 2147483647 w 123"/>
                <a:gd name="T9" fmla="*/ 2147483647 h 79"/>
                <a:gd name="T10" fmla="*/ 2147483647 w 123"/>
                <a:gd name="T11" fmla="*/ 2147483647 h 79"/>
                <a:gd name="T12" fmla="*/ 2147483647 w 123"/>
                <a:gd name="T13" fmla="*/ 2147483647 h 79"/>
                <a:gd name="T14" fmla="*/ 2147483647 w 123"/>
                <a:gd name="T15" fmla="*/ 2147483647 h 79"/>
                <a:gd name="T16" fmla="*/ 2147483647 w 123"/>
                <a:gd name="T17" fmla="*/ 2147483647 h 79"/>
                <a:gd name="T18" fmla="*/ 2147483647 w 123"/>
                <a:gd name="T19" fmla="*/ 2147483647 h 79"/>
                <a:gd name="T20" fmla="*/ 2147483647 w 123"/>
                <a:gd name="T21" fmla="*/ 2147483647 h 79"/>
                <a:gd name="T22" fmla="*/ 2147483647 w 123"/>
                <a:gd name="T23" fmla="*/ 2147483647 h 79"/>
                <a:gd name="T24" fmla="*/ 2147483647 w 123"/>
                <a:gd name="T25" fmla="*/ 2147483647 h 79"/>
                <a:gd name="T26" fmla="*/ 2147483647 w 123"/>
                <a:gd name="T27" fmla="*/ 2147483647 h 79"/>
                <a:gd name="T28" fmla="*/ 2147483647 w 123"/>
                <a:gd name="T29" fmla="*/ 2147483647 h 79"/>
                <a:gd name="T30" fmla="*/ 2147483647 w 123"/>
                <a:gd name="T31" fmla="*/ 2147483647 h 79"/>
                <a:gd name="T32" fmla="*/ 2147483647 w 123"/>
                <a:gd name="T33" fmla="*/ 2147483647 h 79"/>
                <a:gd name="T34" fmla="*/ 2147483647 w 123"/>
                <a:gd name="T35" fmla="*/ 2147483647 h 79"/>
                <a:gd name="T36" fmla="*/ 2147483647 w 123"/>
                <a:gd name="T37" fmla="*/ 2147483647 h 79"/>
                <a:gd name="T38" fmla="*/ 2147483647 w 123"/>
                <a:gd name="T39" fmla="*/ 2147483647 h 79"/>
                <a:gd name="T40" fmla="*/ 2147483647 w 123"/>
                <a:gd name="T41" fmla="*/ 2147483647 h 79"/>
                <a:gd name="T42" fmla="*/ 2147483647 w 123"/>
                <a:gd name="T43" fmla="*/ 2147483647 h 79"/>
                <a:gd name="T44" fmla="*/ 2147483647 w 123"/>
                <a:gd name="T45" fmla="*/ 2147483647 h 79"/>
                <a:gd name="T46" fmla="*/ 2147483647 w 123"/>
                <a:gd name="T47" fmla="*/ 2147483647 h 79"/>
                <a:gd name="T48" fmla="*/ 2147483647 w 123"/>
                <a:gd name="T49" fmla="*/ 2147483647 h 79"/>
                <a:gd name="T50" fmla="*/ 2147483647 w 123"/>
                <a:gd name="T51" fmla="*/ 2147483647 h 79"/>
                <a:gd name="T52" fmla="*/ 2147483647 w 123"/>
                <a:gd name="T53" fmla="*/ 2147483647 h 79"/>
                <a:gd name="T54" fmla="*/ 2147483647 w 123"/>
                <a:gd name="T55" fmla="*/ 2147483647 h 79"/>
                <a:gd name="T56" fmla="*/ 2147483647 w 123"/>
                <a:gd name="T57" fmla="*/ 2147483647 h 79"/>
                <a:gd name="T58" fmla="*/ 2147483647 w 123"/>
                <a:gd name="T59" fmla="*/ 2147483647 h 79"/>
                <a:gd name="T60" fmla="*/ 2147483647 w 123"/>
                <a:gd name="T61" fmla="*/ 2147483647 h 79"/>
                <a:gd name="T62" fmla="*/ 2147483647 w 123"/>
                <a:gd name="T63" fmla="*/ 2147483647 h 79"/>
                <a:gd name="T64" fmla="*/ 2147483647 w 123"/>
                <a:gd name="T65" fmla="*/ 2147483647 h 79"/>
                <a:gd name="T66" fmla="*/ 2147483647 w 123"/>
                <a:gd name="T67" fmla="*/ 2147483647 h 79"/>
                <a:gd name="T68" fmla="*/ 2147483647 w 123"/>
                <a:gd name="T69" fmla="*/ 2147483647 h 79"/>
                <a:gd name="T70" fmla="*/ 2147483647 w 123"/>
                <a:gd name="T71" fmla="*/ 2147483647 h 79"/>
                <a:gd name="T72" fmla="*/ 2147483647 w 123"/>
                <a:gd name="T73" fmla="*/ 0 h 79"/>
                <a:gd name="T74" fmla="*/ 2147483647 w 123"/>
                <a:gd name="T75" fmla="*/ 2147483647 h 79"/>
                <a:gd name="T76" fmla="*/ 2147483647 w 123"/>
                <a:gd name="T77" fmla="*/ 2147483647 h 79"/>
                <a:gd name="T78" fmla="*/ 2147483647 w 123"/>
                <a:gd name="T79" fmla="*/ 2147483647 h 79"/>
                <a:gd name="T80" fmla="*/ 2147483647 w 123"/>
                <a:gd name="T81" fmla="*/ 2147483647 h 79"/>
                <a:gd name="T82" fmla="*/ 2147483647 w 123"/>
                <a:gd name="T83" fmla="*/ 2147483647 h 79"/>
                <a:gd name="T84" fmla="*/ 2147483647 w 123"/>
                <a:gd name="T85" fmla="*/ 2147483647 h 79"/>
                <a:gd name="T86" fmla="*/ 2147483647 w 123"/>
                <a:gd name="T87" fmla="*/ 2147483647 h 79"/>
                <a:gd name="T88" fmla="*/ 2147483647 w 123"/>
                <a:gd name="T89" fmla="*/ 2147483647 h 79"/>
                <a:gd name="T90" fmla="*/ 2147483647 w 123"/>
                <a:gd name="T91" fmla="*/ 2147483647 h 79"/>
                <a:gd name="T92" fmla="*/ 2147483647 w 123"/>
                <a:gd name="T93" fmla="*/ 2147483647 h 79"/>
                <a:gd name="T94" fmla="*/ 2147483647 w 123"/>
                <a:gd name="T95" fmla="*/ 2147483647 h 79"/>
                <a:gd name="T96" fmla="*/ 2147483647 w 123"/>
                <a:gd name="T97" fmla="*/ 2147483647 h 7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3"/>
                <a:gd name="T148" fmla="*/ 0 h 79"/>
                <a:gd name="T149" fmla="*/ 123 w 123"/>
                <a:gd name="T150" fmla="*/ 79 h 7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3" h="79">
                  <a:moveTo>
                    <a:pt x="14" y="68"/>
                  </a:moveTo>
                  <a:lnTo>
                    <a:pt x="17" y="69"/>
                  </a:lnTo>
                  <a:lnTo>
                    <a:pt x="21" y="74"/>
                  </a:lnTo>
                  <a:lnTo>
                    <a:pt x="23" y="73"/>
                  </a:lnTo>
                  <a:lnTo>
                    <a:pt x="24" y="73"/>
                  </a:lnTo>
                  <a:lnTo>
                    <a:pt x="24" y="72"/>
                  </a:lnTo>
                  <a:lnTo>
                    <a:pt x="28" y="69"/>
                  </a:lnTo>
                  <a:lnTo>
                    <a:pt x="30" y="69"/>
                  </a:lnTo>
                  <a:lnTo>
                    <a:pt x="31" y="69"/>
                  </a:lnTo>
                  <a:lnTo>
                    <a:pt x="31" y="68"/>
                  </a:lnTo>
                  <a:lnTo>
                    <a:pt x="32" y="68"/>
                  </a:lnTo>
                  <a:lnTo>
                    <a:pt x="33" y="68"/>
                  </a:lnTo>
                  <a:lnTo>
                    <a:pt x="35" y="69"/>
                  </a:lnTo>
                  <a:lnTo>
                    <a:pt x="40" y="71"/>
                  </a:lnTo>
                  <a:lnTo>
                    <a:pt x="41" y="69"/>
                  </a:lnTo>
                  <a:lnTo>
                    <a:pt x="40" y="68"/>
                  </a:lnTo>
                  <a:lnTo>
                    <a:pt x="39" y="67"/>
                  </a:lnTo>
                  <a:lnTo>
                    <a:pt x="39" y="65"/>
                  </a:lnTo>
                  <a:lnTo>
                    <a:pt x="40" y="62"/>
                  </a:lnTo>
                  <a:lnTo>
                    <a:pt x="41" y="62"/>
                  </a:lnTo>
                  <a:lnTo>
                    <a:pt x="43" y="63"/>
                  </a:lnTo>
                  <a:lnTo>
                    <a:pt x="45" y="62"/>
                  </a:lnTo>
                  <a:lnTo>
                    <a:pt x="48" y="64"/>
                  </a:lnTo>
                  <a:lnTo>
                    <a:pt x="49" y="64"/>
                  </a:lnTo>
                  <a:lnTo>
                    <a:pt x="50" y="64"/>
                  </a:lnTo>
                  <a:lnTo>
                    <a:pt x="51" y="62"/>
                  </a:lnTo>
                  <a:lnTo>
                    <a:pt x="51" y="61"/>
                  </a:lnTo>
                  <a:lnTo>
                    <a:pt x="49" y="58"/>
                  </a:lnTo>
                  <a:lnTo>
                    <a:pt x="49" y="57"/>
                  </a:lnTo>
                  <a:lnTo>
                    <a:pt x="51" y="54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47"/>
                  </a:lnTo>
                  <a:lnTo>
                    <a:pt x="54" y="47"/>
                  </a:lnTo>
                  <a:lnTo>
                    <a:pt x="55" y="47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4" y="51"/>
                  </a:lnTo>
                  <a:lnTo>
                    <a:pt x="64" y="52"/>
                  </a:lnTo>
                  <a:lnTo>
                    <a:pt x="64" y="54"/>
                  </a:lnTo>
                  <a:lnTo>
                    <a:pt x="64" y="55"/>
                  </a:lnTo>
                  <a:lnTo>
                    <a:pt x="64" y="56"/>
                  </a:lnTo>
                  <a:lnTo>
                    <a:pt x="67" y="57"/>
                  </a:lnTo>
                  <a:lnTo>
                    <a:pt x="68" y="56"/>
                  </a:lnTo>
                  <a:lnTo>
                    <a:pt x="69" y="57"/>
                  </a:lnTo>
                  <a:lnTo>
                    <a:pt x="70" y="58"/>
                  </a:lnTo>
                  <a:lnTo>
                    <a:pt x="69" y="58"/>
                  </a:lnTo>
                  <a:lnTo>
                    <a:pt x="69" y="61"/>
                  </a:lnTo>
                  <a:lnTo>
                    <a:pt x="70" y="63"/>
                  </a:lnTo>
                  <a:lnTo>
                    <a:pt x="70" y="64"/>
                  </a:lnTo>
                  <a:lnTo>
                    <a:pt x="70" y="66"/>
                  </a:lnTo>
                  <a:lnTo>
                    <a:pt x="71" y="68"/>
                  </a:lnTo>
                  <a:lnTo>
                    <a:pt x="71" y="71"/>
                  </a:lnTo>
                  <a:lnTo>
                    <a:pt x="72" y="73"/>
                  </a:lnTo>
                  <a:lnTo>
                    <a:pt x="74" y="76"/>
                  </a:lnTo>
                  <a:lnTo>
                    <a:pt x="77" y="78"/>
                  </a:lnTo>
                  <a:lnTo>
                    <a:pt x="77" y="79"/>
                  </a:lnTo>
                  <a:lnTo>
                    <a:pt x="79" y="79"/>
                  </a:lnTo>
                  <a:lnTo>
                    <a:pt x="80" y="79"/>
                  </a:lnTo>
                  <a:lnTo>
                    <a:pt x="82" y="77"/>
                  </a:lnTo>
                  <a:lnTo>
                    <a:pt x="85" y="74"/>
                  </a:lnTo>
                  <a:lnTo>
                    <a:pt x="91" y="73"/>
                  </a:lnTo>
                  <a:lnTo>
                    <a:pt x="92" y="71"/>
                  </a:lnTo>
                  <a:lnTo>
                    <a:pt x="93" y="69"/>
                  </a:lnTo>
                  <a:lnTo>
                    <a:pt x="94" y="68"/>
                  </a:lnTo>
                  <a:lnTo>
                    <a:pt x="95" y="68"/>
                  </a:lnTo>
                  <a:lnTo>
                    <a:pt x="96" y="67"/>
                  </a:lnTo>
                  <a:lnTo>
                    <a:pt x="99" y="66"/>
                  </a:lnTo>
                  <a:lnTo>
                    <a:pt x="100" y="65"/>
                  </a:lnTo>
                  <a:lnTo>
                    <a:pt x="101" y="65"/>
                  </a:lnTo>
                  <a:lnTo>
                    <a:pt x="102" y="66"/>
                  </a:lnTo>
                  <a:lnTo>
                    <a:pt x="103" y="66"/>
                  </a:lnTo>
                  <a:lnTo>
                    <a:pt x="104" y="66"/>
                  </a:lnTo>
                  <a:lnTo>
                    <a:pt x="105" y="68"/>
                  </a:lnTo>
                  <a:lnTo>
                    <a:pt x="106" y="69"/>
                  </a:lnTo>
                  <a:lnTo>
                    <a:pt x="108" y="69"/>
                  </a:lnTo>
                  <a:lnTo>
                    <a:pt x="109" y="67"/>
                  </a:lnTo>
                  <a:lnTo>
                    <a:pt x="109" y="68"/>
                  </a:lnTo>
                  <a:lnTo>
                    <a:pt x="110" y="68"/>
                  </a:lnTo>
                  <a:lnTo>
                    <a:pt x="112" y="66"/>
                  </a:lnTo>
                  <a:lnTo>
                    <a:pt x="115" y="66"/>
                  </a:lnTo>
                  <a:lnTo>
                    <a:pt x="118" y="66"/>
                  </a:lnTo>
                  <a:lnTo>
                    <a:pt x="119" y="67"/>
                  </a:lnTo>
                  <a:lnTo>
                    <a:pt x="121" y="67"/>
                  </a:lnTo>
                  <a:lnTo>
                    <a:pt x="122" y="68"/>
                  </a:lnTo>
                  <a:lnTo>
                    <a:pt x="121" y="68"/>
                  </a:lnTo>
                  <a:lnTo>
                    <a:pt x="123" y="69"/>
                  </a:lnTo>
                  <a:lnTo>
                    <a:pt x="121" y="59"/>
                  </a:lnTo>
                  <a:lnTo>
                    <a:pt x="116" y="54"/>
                  </a:lnTo>
                  <a:lnTo>
                    <a:pt x="115" y="48"/>
                  </a:lnTo>
                  <a:lnTo>
                    <a:pt x="112" y="45"/>
                  </a:lnTo>
                  <a:lnTo>
                    <a:pt x="108" y="45"/>
                  </a:lnTo>
                  <a:lnTo>
                    <a:pt x="102" y="46"/>
                  </a:lnTo>
                  <a:lnTo>
                    <a:pt x="99" y="45"/>
                  </a:lnTo>
                  <a:lnTo>
                    <a:pt x="95" y="41"/>
                  </a:lnTo>
                  <a:lnTo>
                    <a:pt x="94" y="35"/>
                  </a:lnTo>
                  <a:lnTo>
                    <a:pt x="94" y="26"/>
                  </a:lnTo>
                  <a:lnTo>
                    <a:pt x="89" y="26"/>
                  </a:lnTo>
                  <a:lnTo>
                    <a:pt x="90" y="30"/>
                  </a:lnTo>
                  <a:lnTo>
                    <a:pt x="87" y="30"/>
                  </a:lnTo>
                  <a:lnTo>
                    <a:pt x="84" y="30"/>
                  </a:lnTo>
                  <a:lnTo>
                    <a:pt x="80" y="30"/>
                  </a:lnTo>
                  <a:lnTo>
                    <a:pt x="75" y="30"/>
                  </a:lnTo>
                  <a:lnTo>
                    <a:pt x="72" y="32"/>
                  </a:lnTo>
                  <a:lnTo>
                    <a:pt x="70" y="31"/>
                  </a:lnTo>
                  <a:lnTo>
                    <a:pt x="65" y="32"/>
                  </a:lnTo>
                  <a:lnTo>
                    <a:pt x="63" y="27"/>
                  </a:lnTo>
                  <a:lnTo>
                    <a:pt x="61" y="27"/>
                  </a:lnTo>
                  <a:lnTo>
                    <a:pt x="59" y="26"/>
                  </a:lnTo>
                  <a:lnTo>
                    <a:pt x="51" y="28"/>
                  </a:lnTo>
                  <a:lnTo>
                    <a:pt x="49" y="28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2" y="26"/>
                  </a:lnTo>
                  <a:lnTo>
                    <a:pt x="37" y="27"/>
                  </a:lnTo>
                  <a:lnTo>
                    <a:pt x="32" y="26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27" y="25"/>
                  </a:lnTo>
                  <a:lnTo>
                    <a:pt x="24" y="21"/>
                  </a:lnTo>
                  <a:lnTo>
                    <a:pt x="24" y="18"/>
                  </a:lnTo>
                  <a:lnTo>
                    <a:pt x="28" y="17"/>
                  </a:lnTo>
                  <a:lnTo>
                    <a:pt x="30" y="16"/>
                  </a:lnTo>
                  <a:lnTo>
                    <a:pt x="32" y="16"/>
                  </a:lnTo>
                  <a:lnTo>
                    <a:pt x="37" y="16"/>
                  </a:lnTo>
                  <a:lnTo>
                    <a:pt x="39" y="16"/>
                  </a:lnTo>
                  <a:lnTo>
                    <a:pt x="43" y="18"/>
                  </a:lnTo>
                  <a:lnTo>
                    <a:pt x="44" y="18"/>
                  </a:lnTo>
                  <a:lnTo>
                    <a:pt x="45" y="16"/>
                  </a:lnTo>
                  <a:lnTo>
                    <a:pt x="48" y="15"/>
                  </a:lnTo>
                  <a:lnTo>
                    <a:pt x="48" y="13"/>
                  </a:lnTo>
                  <a:lnTo>
                    <a:pt x="47" y="13"/>
                  </a:lnTo>
                  <a:lnTo>
                    <a:pt x="44" y="14"/>
                  </a:lnTo>
                  <a:lnTo>
                    <a:pt x="43" y="14"/>
                  </a:lnTo>
                  <a:lnTo>
                    <a:pt x="41" y="13"/>
                  </a:lnTo>
                  <a:lnTo>
                    <a:pt x="39" y="8"/>
                  </a:lnTo>
                  <a:lnTo>
                    <a:pt x="40" y="7"/>
                  </a:lnTo>
                  <a:lnTo>
                    <a:pt x="42" y="6"/>
                  </a:lnTo>
                  <a:lnTo>
                    <a:pt x="42" y="5"/>
                  </a:lnTo>
                  <a:lnTo>
                    <a:pt x="41" y="3"/>
                  </a:lnTo>
                  <a:lnTo>
                    <a:pt x="40" y="2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1" y="4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2" y="16"/>
                  </a:lnTo>
                  <a:lnTo>
                    <a:pt x="18" y="17"/>
                  </a:lnTo>
                  <a:lnTo>
                    <a:pt x="17" y="18"/>
                  </a:lnTo>
                  <a:lnTo>
                    <a:pt x="17" y="20"/>
                  </a:lnTo>
                  <a:lnTo>
                    <a:pt x="15" y="25"/>
                  </a:lnTo>
                  <a:lnTo>
                    <a:pt x="13" y="26"/>
                  </a:lnTo>
                  <a:lnTo>
                    <a:pt x="10" y="26"/>
                  </a:lnTo>
                  <a:lnTo>
                    <a:pt x="7" y="26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1" y="26"/>
                  </a:lnTo>
                  <a:lnTo>
                    <a:pt x="0" y="27"/>
                  </a:lnTo>
                  <a:lnTo>
                    <a:pt x="1" y="30"/>
                  </a:lnTo>
                  <a:lnTo>
                    <a:pt x="0" y="31"/>
                  </a:lnTo>
                  <a:lnTo>
                    <a:pt x="2" y="33"/>
                  </a:lnTo>
                  <a:lnTo>
                    <a:pt x="4" y="34"/>
                  </a:lnTo>
                  <a:lnTo>
                    <a:pt x="6" y="35"/>
                  </a:lnTo>
                  <a:lnTo>
                    <a:pt x="8" y="36"/>
                  </a:lnTo>
                  <a:lnTo>
                    <a:pt x="10" y="35"/>
                  </a:lnTo>
                  <a:lnTo>
                    <a:pt x="12" y="36"/>
                  </a:lnTo>
                  <a:lnTo>
                    <a:pt x="13" y="38"/>
                  </a:lnTo>
                  <a:lnTo>
                    <a:pt x="13" y="41"/>
                  </a:lnTo>
                  <a:lnTo>
                    <a:pt x="13" y="43"/>
                  </a:lnTo>
                  <a:lnTo>
                    <a:pt x="15" y="46"/>
                  </a:lnTo>
                  <a:lnTo>
                    <a:pt x="17" y="48"/>
                  </a:lnTo>
                  <a:lnTo>
                    <a:pt x="19" y="49"/>
                  </a:lnTo>
                  <a:lnTo>
                    <a:pt x="20" y="52"/>
                  </a:lnTo>
                  <a:lnTo>
                    <a:pt x="20" y="53"/>
                  </a:lnTo>
                  <a:lnTo>
                    <a:pt x="19" y="55"/>
                  </a:lnTo>
                  <a:lnTo>
                    <a:pt x="18" y="56"/>
                  </a:lnTo>
                  <a:lnTo>
                    <a:pt x="17" y="57"/>
                  </a:lnTo>
                  <a:lnTo>
                    <a:pt x="15" y="61"/>
                  </a:lnTo>
                  <a:lnTo>
                    <a:pt x="14" y="64"/>
                  </a:lnTo>
                  <a:lnTo>
                    <a:pt x="15" y="66"/>
                  </a:lnTo>
                  <a:lnTo>
                    <a:pt x="15" y="67"/>
                  </a:lnTo>
                  <a:lnTo>
                    <a:pt x="14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9" name="Freeform 265"/>
            <p:cNvSpPr>
              <a:spLocks/>
            </p:cNvSpPr>
            <p:nvPr/>
          </p:nvSpPr>
          <p:spPr bwMode="auto">
            <a:xfrm>
              <a:off x="5935663" y="2394480"/>
              <a:ext cx="195262" cy="124354"/>
            </a:xfrm>
            <a:custGeom>
              <a:avLst/>
              <a:gdLst>
                <a:gd name="T0" fmla="*/ 2147483647 w 123"/>
                <a:gd name="T1" fmla="*/ 2147483647 h 79"/>
                <a:gd name="T2" fmla="*/ 2147483647 w 123"/>
                <a:gd name="T3" fmla="*/ 2147483647 h 79"/>
                <a:gd name="T4" fmla="*/ 2147483647 w 123"/>
                <a:gd name="T5" fmla="*/ 2147483647 h 79"/>
                <a:gd name="T6" fmla="*/ 2147483647 w 123"/>
                <a:gd name="T7" fmla="*/ 2147483647 h 79"/>
                <a:gd name="T8" fmla="*/ 2147483647 w 123"/>
                <a:gd name="T9" fmla="*/ 2147483647 h 79"/>
                <a:gd name="T10" fmla="*/ 2147483647 w 123"/>
                <a:gd name="T11" fmla="*/ 2147483647 h 79"/>
                <a:gd name="T12" fmla="*/ 2147483647 w 123"/>
                <a:gd name="T13" fmla="*/ 2147483647 h 79"/>
                <a:gd name="T14" fmla="*/ 2147483647 w 123"/>
                <a:gd name="T15" fmla="*/ 2147483647 h 79"/>
                <a:gd name="T16" fmla="*/ 2147483647 w 123"/>
                <a:gd name="T17" fmla="*/ 2147483647 h 79"/>
                <a:gd name="T18" fmla="*/ 2147483647 w 123"/>
                <a:gd name="T19" fmla="*/ 2147483647 h 79"/>
                <a:gd name="T20" fmla="*/ 2147483647 w 123"/>
                <a:gd name="T21" fmla="*/ 2147483647 h 79"/>
                <a:gd name="T22" fmla="*/ 2147483647 w 123"/>
                <a:gd name="T23" fmla="*/ 2147483647 h 79"/>
                <a:gd name="T24" fmla="*/ 2147483647 w 123"/>
                <a:gd name="T25" fmla="*/ 2147483647 h 79"/>
                <a:gd name="T26" fmla="*/ 2147483647 w 123"/>
                <a:gd name="T27" fmla="*/ 2147483647 h 79"/>
                <a:gd name="T28" fmla="*/ 2147483647 w 123"/>
                <a:gd name="T29" fmla="*/ 2147483647 h 79"/>
                <a:gd name="T30" fmla="*/ 2147483647 w 123"/>
                <a:gd name="T31" fmla="*/ 2147483647 h 79"/>
                <a:gd name="T32" fmla="*/ 2147483647 w 123"/>
                <a:gd name="T33" fmla="*/ 2147483647 h 79"/>
                <a:gd name="T34" fmla="*/ 2147483647 w 123"/>
                <a:gd name="T35" fmla="*/ 2147483647 h 79"/>
                <a:gd name="T36" fmla="*/ 2147483647 w 123"/>
                <a:gd name="T37" fmla="*/ 2147483647 h 79"/>
                <a:gd name="T38" fmla="*/ 2147483647 w 123"/>
                <a:gd name="T39" fmla="*/ 2147483647 h 79"/>
                <a:gd name="T40" fmla="*/ 2147483647 w 123"/>
                <a:gd name="T41" fmla="*/ 2147483647 h 79"/>
                <a:gd name="T42" fmla="*/ 2147483647 w 123"/>
                <a:gd name="T43" fmla="*/ 2147483647 h 79"/>
                <a:gd name="T44" fmla="*/ 2147483647 w 123"/>
                <a:gd name="T45" fmla="*/ 2147483647 h 79"/>
                <a:gd name="T46" fmla="*/ 2147483647 w 123"/>
                <a:gd name="T47" fmla="*/ 2147483647 h 79"/>
                <a:gd name="T48" fmla="*/ 2147483647 w 123"/>
                <a:gd name="T49" fmla="*/ 2147483647 h 79"/>
                <a:gd name="T50" fmla="*/ 2147483647 w 123"/>
                <a:gd name="T51" fmla="*/ 2147483647 h 79"/>
                <a:gd name="T52" fmla="*/ 2147483647 w 123"/>
                <a:gd name="T53" fmla="*/ 2147483647 h 79"/>
                <a:gd name="T54" fmla="*/ 2147483647 w 123"/>
                <a:gd name="T55" fmla="*/ 2147483647 h 79"/>
                <a:gd name="T56" fmla="*/ 2147483647 w 123"/>
                <a:gd name="T57" fmla="*/ 2147483647 h 79"/>
                <a:gd name="T58" fmla="*/ 2147483647 w 123"/>
                <a:gd name="T59" fmla="*/ 2147483647 h 79"/>
                <a:gd name="T60" fmla="*/ 2147483647 w 123"/>
                <a:gd name="T61" fmla="*/ 2147483647 h 79"/>
                <a:gd name="T62" fmla="*/ 2147483647 w 123"/>
                <a:gd name="T63" fmla="*/ 2147483647 h 79"/>
                <a:gd name="T64" fmla="*/ 2147483647 w 123"/>
                <a:gd name="T65" fmla="*/ 2147483647 h 79"/>
                <a:gd name="T66" fmla="*/ 2147483647 w 123"/>
                <a:gd name="T67" fmla="*/ 2147483647 h 79"/>
                <a:gd name="T68" fmla="*/ 2147483647 w 123"/>
                <a:gd name="T69" fmla="*/ 2147483647 h 79"/>
                <a:gd name="T70" fmla="*/ 2147483647 w 123"/>
                <a:gd name="T71" fmla="*/ 2147483647 h 79"/>
                <a:gd name="T72" fmla="*/ 2147483647 w 123"/>
                <a:gd name="T73" fmla="*/ 0 h 79"/>
                <a:gd name="T74" fmla="*/ 2147483647 w 123"/>
                <a:gd name="T75" fmla="*/ 2147483647 h 79"/>
                <a:gd name="T76" fmla="*/ 2147483647 w 123"/>
                <a:gd name="T77" fmla="*/ 2147483647 h 79"/>
                <a:gd name="T78" fmla="*/ 2147483647 w 123"/>
                <a:gd name="T79" fmla="*/ 2147483647 h 79"/>
                <a:gd name="T80" fmla="*/ 2147483647 w 123"/>
                <a:gd name="T81" fmla="*/ 2147483647 h 79"/>
                <a:gd name="T82" fmla="*/ 2147483647 w 123"/>
                <a:gd name="T83" fmla="*/ 2147483647 h 79"/>
                <a:gd name="T84" fmla="*/ 2147483647 w 123"/>
                <a:gd name="T85" fmla="*/ 2147483647 h 79"/>
                <a:gd name="T86" fmla="*/ 2147483647 w 123"/>
                <a:gd name="T87" fmla="*/ 2147483647 h 79"/>
                <a:gd name="T88" fmla="*/ 2147483647 w 123"/>
                <a:gd name="T89" fmla="*/ 2147483647 h 79"/>
                <a:gd name="T90" fmla="*/ 2147483647 w 123"/>
                <a:gd name="T91" fmla="*/ 2147483647 h 79"/>
                <a:gd name="T92" fmla="*/ 2147483647 w 123"/>
                <a:gd name="T93" fmla="*/ 2147483647 h 79"/>
                <a:gd name="T94" fmla="*/ 2147483647 w 123"/>
                <a:gd name="T95" fmla="*/ 2147483647 h 79"/>
                <a:gd name="T96" fmla="*/ 2147483647 w 123"/>
                <a:gd name="T97" fmla="*/ 2147483647 h 7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3"/>
                <a:gd name="T148" fmla="*/ 0 h 79"/>
                <a:gd name="T149" fmla="*/ 123 w 123"/>
                <a:gd name="T150" fmla="*/ 79 h 7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3" h="79">
                  <a:moveTo>
                    <a:pt x="14" y="68"/>
                  </a:moveTo>
                  <a:lnTo>
                    <a:pt x="17" y="69"/>
                  </a:lnTo>
                  <a:lnTo>
                    <a:pt x="21" y="74"/>
                  </a:lnTo>
                  <a:lnTo>
                    <a:pt x="23" y="73"/>
                  </a:lnTo>
                  <a:lnTo>
                    <a:pt x="24" y="73"/>
                  </a:lnTo>
                  <a:lnTo>
                    <a:pt x="24" y="72"/>
                  </a:lnTo>
                  <a:lnTo>
                    <a:pt x="28" y="69"/>
                  </a:lnTo>
                  <a:lnTo>
                    <a:pt x="30" y="69"/>
                  </a:lnTo>
                  <a:lnTo>
                    <a:pt x="31" y="69"/>
                  </a:lnTo>
                  <a:lnTo>
                    <a:pt x="31" y="68"/>
                  </a:lnTo>
                  <a:lnTo>
                    <a:pt x="32" y="68"/>
                  </a:lnTo>
                  <a:lnTo>
                    <a:pt x="33" y="68"/>
                  </a:lnTo>
                  <a:lnTo>
                    <a:pt x="35" y="69"/>
                  </a:lnTo>
                  <a:lnTo>
                    <a:pt x="40" y="71"/>
                  </a:lnTo>
                  <a:lnTo>
                    <a:pt x="41" y="69"/>
                  </a:lnTo>
                  <a:lnTo>
                    <a:pt x="40" y="68"/>
                  </a:lnTo>
                  <a:lnTo>
                    <a:pt x="39" y="67"/>
                  </a:lnTo>
                  <a:lnTo>
                    <a:pt x="39" y="65"/>
                  </a:lnTo>
                  <a:lnTo>
                    <a:pt x="40" y="62"/>
                  </a:lnTo>
                  <a:lnTo>
                    <a:pt x="41" y="62"/>
                  </a:lnTo>
                  <a:lnTo>
                    <a:pt x="43" y="63"/>
                  </a:lnTo>
                  <a:lnTo>
                    <a:pt x="45" y="62"/>
                  </a:lnTo>
                  <a:lnTo>
                    <a:pt x="48" y="64"/>
                  </a:lnTo>
                  <a:lnTo>
                    <a:pt x="49" y="64"/>
                  </a:lnTo>
                  <a:lnTo>
                    <a:pt x="50" y="64"/>
                  </a:lnTo>
                  <a:lnTo>
                    <a:pt x="51" y="62"/>
                  </a:lnTo>
                  <a:lnTo>
                    <a:pt x="51" y="61"/>
                  </a:lnTo>
                  <a:lnTo>
                    <a:pt x="49" y="58"/>
                  </a:lnTo>
                  <a:lnTo>
                    <a:pt x="49" y="57"/>
                  </a:lnTo>
                  <a:lnTo>
                    <a:pt x="51" y="54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47"/>
                  </a:lnTo>
                  <a:lnTo>
                    <a:pt x="54" y="47"/>
                  </a:lnTo>
                  <a:lnTo>
                    <a:pt x="55" y="47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4" y="51"/>
                  </a:lnTo>
                  <a:lnTo>
                    <a:pt x="64" y="52"/>
                  </a:lnTo>
                  <a:lnTo>
                    <a:pt x="64" y="54"/>
                  </a:lnTo>
                  <a:lnTo>
                    <a:pt x="64" y="55"/>
                  </a:lnTo>
                  <a:lnTo>
                    <a:pt x="64" y="56"/>
                  </a:lnTo>
                  <a:lnTo>
                    <a:pt x="67" y="57"/>
                  </a:lnTo>
                  <a:lnTo>
                    <a:pt x="68" y="56"/>
                  </a:lnTo>
                  <a:lnTo>
                    <a:pt x="69" y="57"/>
                  </a:lnTo>
                  <a:lnTo>
                    <a:pt x="70" y="58"/>
                  </a:lnTo>
                  <a:lnTo>
                    <a:pt x="69" y="58"/>
                  </a:lnTo>
                  <a:lnTo>
                    <a:pt x="69" y="61"/>
                  </a:lnTo>
                  <a:lnTo>
                    <a:pt x="70" y="63"/>
                  </a:lnTo>
                  <a:lnTo>
                    <a:pt x="70" y="64"/>
                  </a:lnTo>
                  <a:lnTo>
                    <a:pt x="70" y="66"/>
                  </a:lnTo>
                  <a:lnTo>
                    <a:pt x="71" y="68"/>
                  </a:lnTo>
                  <a:lnTo>
                    <a:pt x="71" y="71"/>
                  </a:lnTo>
                  <a:lnTo>
                    <a:pt x="72" y="73"/>
                  </a:lnTo>
                  <a:lnTo>
                    <a:pt x="74" y="76"/>
                  </a:lnTo>
                  <a:lnTo>
                    <a:pt x="77" y="78"/>
                  </a:lnTo>
                  <a:lnTo>
                    <a:pt x="77" y="79"/>
                  </a:lnTo>
                  <a:lnTo>
                    <a:pt x="79" y="79"/>
                  </a:lnTo>
                  <a:lnTo>
                    <a:pt x="80" y="79"/>
                  </a:lnTo>
                  <a:lnTo>
                    <a:pt x="82" y="77"/>
                  </a:lnTo>
                  <a:lnTo>
                    <a:pt x="85" y="74"/>
                  </a:lnTo>
                  <a:lnTo>
                    <a:pt x="91" y="73"/>
                  </a:lnTo>
                  <a:lnTo>
                    <a:pt x="92" y="71"/>
                  </a:lnTo>
                  <a:lnTo>
                    <a:pt x="93" y="69"/>
                  </a:lnTo>
                  <a:lnTo>
                    <a:pt x="94" y="68"/>
                  </a:lnTo>
                  <a:lnTo>
                    <a:pt x="95" y="68"/>
                  </a:lnTo>
                  <a:lnTo>
                    <a:pt x="96" y="67"/>
                  </a:lnTo>
                  <a:lnTo>
                    <a:pt x="99" y="66"/>
                  </a:lnTo>
                  <a:lnTo>
                    <a:pt x="100" y="65"/>
                  </a:lnTo>
                  <a:lnTo>
                    <a:pt x="101" y="65"/>
                  </a:lnTo>
                  <a:lnTo>
                    <a:pt x="102" y="66"/>
                  </a:lnTo>
                  <a:lnTo>
                    <a:pt x="103" y="66"/>
                  </a:lnTo>
                  <a:lnTo>
                    <a:pt x="104" y="66"/>
                  </a:lnTo>
                  <a:lnTo>
                    <a:pt x="105" y="68"/>
                  </a:lnTo>
                  <a:lnTo>
                    <a:pt x="106" y="69"/>
                  </a:lnTo>
                  <a:lnTo>
                    <a:pt x="108" y="69"/>
                  </a:lnTo>
                  <a:lnTo>
                    <a:pt x="109" y="67"/>
                  </a:lnTo>
                  <a:lnTo>
                    <a:pt x="109" y="68"/>
                  </a:lnTo>
                  <a:lnTo>
                    <a:pt x="110" y="68"/>
                  </a:lnTo>
                  <a:lnTo>
                    <a:pt x="112" y="66"/>
                  </a:lnTo>
                  <a:lnTo>
                    <a:pt x="115" y="66"/>
                  </a:lnTo>
                  <a:lnTo>
                    <a:pt x="118" y="66"/>
                  </a:lnTo>
                  <a:lnTo>
                    <a:pt x="119" y="67"/>
                  </a:lnTo>
                  <a:lnTo>
                    <a:pt x="121" y="67"/>
                  </a:lnTo>
                  <a:lnTo>
                    <a:pt x="122" y="68"/>
                  </a:lnTo>
                  <a:lnTo>
                    <a:pt x="121" y="68"/>
                  </a:lnTo>
                  <a:lnTo>
                    <a:pt x="123" y="69"/>
                  </a:lnTo>
                  <a:lnTo>
                    <a:pt x="121" y="59"/>
                  </a:lnTo>
                  <a:lnTo>
                    <a:pt x="116" y="54"/>
                  </a:lnTo>
                  <a:lnTo>
                    <a:pt x="115" y="48"/>
                  </a:lnTo>
                  <a:lnTo>
                    <a:pt x="112" y="45"/>
                  </a:lnTo>
                  <a:lnTo>
                    <a:pt x="108" y="45"/>
                  </a:lnTo>
                  <a:lnTo>
                    <a:pt x="102" y="46"/>
                  </a:lnTo>
                  <a:lnTo>
                    <a:pt x="99" y="45"/>
                  </a:lnTo>
                  <a:lnTo>
                    <a:pt x="95" y="41"/>
                  </a:lnTo>
                  <a:lnTo>
                    <a:pt x="94" y="35"/>
                  </a:lnTo>
                  <a:lnTo>
                    <a:pt x="94" y="26"/>
                  </a:lnTo>
                  <a:lnTo>
                    <a:pt x="89" y="26"/>
                  </a:lnTo>
                  <a:lnTo>
                    <a:pt x="90" y="30"/>
                  </a:lnTo>
                  <a:lnTo>
                    <a:pt x="87" y="30"/>
                  </a:lnTo>
                  <a:lnTo>
                    <a:pt x="84" y="30"/>
                  </a:lnTo>
                  <a:lnTo>
                    <a:pt x="80" y="30"/>
                  </a:lnTo>
                  <a:lnTo>
                    <a:pt x="75" y="30"/>
                  </a:lnTo>
                  <a:lnTo>
                    <a:pt x="72" y="32"/>
                  </a:lnTo>
                  <a:lnTo>
                    <a:pt x="70" y="31"/>
                  </a:lnTo>
                  <a:lnTo>
                    <a:pt x="65" y="32"/>
                  </a:lnTo>
                  <a:lnTo>
                    <a:pt x="63" y="27"/>
                  </a:lnTo>
                  <a:lnTo>
                    <a:pt x="61" y="27"/>
                  </a:lnTo>
                  <a:lnTo>
                    <a:pt x="59" y="26"/>
                  </a:lnTo>
                  <a:lnTo>
                    <a:pt x="51" y="28"/>
                  </a:lnTo>
                  <a:lnTo>
                    <a:pt x="49" y="28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2" y="26"/>
                  </a:lnTo>
                  <a:lnTo>
                    <a:pt x="37" y="27"/>
                  </a:lnTo>
                  <a:lnTo>
                    <a:pt x="32" y="26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27" y="25"/>
                  </a:lnTo>
                  <a:lnTo>
                    <a:pt x="24" y="21"/>
                  </a:lnTo>
                  <a:lnTo>
                    <a:pt x="24" y="18"/>
                  </a:lnTo>
                  <a:lnTo>
                    <a:pt x="28" y="17"/>
                  </a:lnTo>
                  <a:lnTo>
                    <a:pt x="30" y="16"/>
                  </a:lnTo>
                  <a:lnTo>
                    <a:pt x="32" y="16"/>
                  </a:lnTo>
                  <a:lnTo>
                    <a:pt x="37" y="16"/>
                  </a:lnTo>
                  <a:lnTo>
                    <a:pt x="39" y="16"/>
                  </a:lnTo>
                  <a:lnTo>
                    <a:pt x="43" y="18"/>
                  </a:lnTo>
                  <a:lnTo>
                    <a:pt x="44" y="18"/>
                  </a:lnTo>
                  <a:lnTo>
                    <a:pt x="45" y="16"/>
                  </a:lnTo>
                  <a:lnTo>
                    <a:pt x="48" y="15"/>
                  </a:lnTo>
                  <a:lnTo>
                    <a:pt x="48" y="13"/>
                  </a:lnTo>
                  <a:lnTo>
                    <a:pt x="47" y="13"/>
                  </a:lnTo>
                  <a:lnTo>
                    <a:pt x="44" y="14"/>
                  </a:lnTo>
                  <a:lnTo>
                    <a:pt x="43" y="14"/>
                  </a:lnTo>
                  <a:lnTo>
                    <a:pt x="41" y="13"/>
                  </a:lnTo>
                  <a:lnTo>
                    <a:pt x="39" y="8"/>
                  </a:lnTo>
                  <a:lnTo>
                    <a:pt x="40" y="7"/>
                  </a:lnTo>
                  <a:lnTo>
                    <a:pt x="42" y="6"/>
                  </a:lnTo>
                  <a:lnTo>
                    <a:pt x="42" y="5"/>
                  </a:lnTo>
                  <a:lnTo>
                    <a:pt x="41" y="3"/>
                  </a:lnTo>
                  <a:lnTo>
                    <a:pt x="40" y="2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1" y="4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2" y="16"/>
                  </a:lnTo>
                  <a:lnTo>
                    <a:pt x="18" y="17"/>
                  </a:lnTo>
                  <a:lnTo>
                    <a:pt x="17" y="18"/>
                  </a:lnTo>
                  <a:lnTo>
                    <a:pt x="17" y="20"/>
                  </a:lnTo>
                  <a:lnTo>
                    <a:pt x="15" y="25"/>
                  </a:lnTo>
                  <a:lnTo>
                    <a:pt x="13" y="26"/>
                  </a:lnTo>
                  <a:lnTo>
                    <a:pt x="10" y="26"/>
                  </a:lnTo>
                  <a:lnTo>
                    <a:pt x="7" y="26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1" y="26"/>
                  </a:lnTo>
                  <a:lnTo>
                    <a:pt x="0" y="27"/>
                  </a:lnTo>
                  <a:lnTo>
                    <a:pt x="1" y="30"/>
                  </a:lnTo>
                  <a:lnTo>
                    <a:pt x="0" y="31"/>
                  </a:lnTo>
                  <a:lnTo>
                    <a:pt x="2" y="33"/>
                  </a:lnTo>
                  <a:lnTo>
                    <a:pt x="4" y="34"/>
                  </a:lnTo>
                  <a:lnTo>
                    <a:pt x="6" y="35"/>
                  </a:lnTo>
                  <a:lnTo>
                    <a:pt x="8" y="36"/>
                  </a:lnTo>
                  <a:lnTo>
                    <a:pt x="10" y="35"/>
                  </a:lnTo>
                  <a:lnTo>
                    <a:pt x="12" y="36"/>
                  </a:lnTo>
                  <a:lnTo>
                    <a:pt x="13" y="38"/>
                  </a:lnTo>
                  <a:lnTo>
                    <a:pt x="13" y="41"/>
                  </a:lnTo>
                  <a:lnTo>
                    <a:pt x="13" y="43"/>
                  </a:lnTo>
                  <a:lnTo>
                    <a:pt x="15" y="46"/>
                  </a:lnTo>
                  <a:lnTo>
                    <a:pt x="17" y="48"/>
                  </a:lnTo>
                  <a:lnTo>
                    <a:pt x="19" y="49"/>
                  </a:lnTo>
                  <a:lnTo>
                    <a:pt x="20" y="52"/>
                  </a:lnTo>
                  <a:lnTo>
                    <a:pt x="20" y="53"/>
                  </a:lnTo>
                  <a:lnTo>
                    <a:pt x="19" y="55"/>
                  </a:lnTo>
                  <a:lnTo>
                    <a:pt x="18" y="56"/>
                  </a:lnTo>
                  <a:lnTo>
                    <a:pt x="17" y="57"/>
                  </a:lnTo>
                  <a:lnTo>
                    <a:pt x="15" y="61"/>
                  </a:lnTo>
                  <a:lnTo>
                    <a:pt x="14" y="64"/>
                  </a:lnTo>
                  <a:lnTo>
                    <a:pt x="15" y="66"/>
                  </a:lnTo>
                  <a:lnTo>
                    <a:pt x="15" y="67"/>
                  </a:lnTo>
                  <a:lnTo>
                    <a:pt x="14" y="68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4" name="Freeform 270"/>
            <p:cNvSpPr>
              <a:spLocks/>
            </p:cNvSpPr>
            <p:nvPr/>
          </p:nvSpPr>
          <p:spPr bwMode="auto">
            <a:xfrm>
              <a:off x="4651376" y="2008188"/>
              <a:ext cx="225425" cy="157428"/>
            </a:xfrm>
            <a:custGeom>
              <a:avLst/>
              <a:gdLst>
                <a:gd name="T0" fmla="*/ 2147483647 w 142"/>
                <a:gd name="T1" fmla="*/ 2147483647 h 99"/>
                <a:gd name="T2" fmla="*/ 2147483647 w 142"/>
                <a:gd name="T3" fmla="*/ 2147483647 h 99"/>
                <a:gd name="T4" fmla="*/ 2147483647 w 142"/>
                <a:gd name="T5" fmla="*/ 2147483647 h 99"/>
                <a:gd name="T6" fmla="*/ 2147483647 w 142"/>
                <a:gd name="T7" fmla="*/ 2147483647 h 99"/>
                <a:gd name="T8" fmla="*/ 2147483647 w 142"/>
                <a:gd name="T9" fmla="*/ 2147483647 h 99"/>
                <a:gd name="T10" fmla="*/ 2147483647 w 142"/>
                <a:gd name="T11" fmla="*/ 2147483647 h 99"/>
                <a:gd name="T12" fmla="*/ 2147483647 w 142"/>
                <a:gd name="T13" fmla="*/ 2147483647 h 99"/>
                <a:gd name="T14" fmla="*/ 2147483647 w 142"/>
                <a:gd name="T15" fmla="*/ 2147483647 h 99"/>
                <a:gd name="T16" fmla="*/ 2147483647 w 142"/>
                <a:gd name="T17" fmla="*/ 2147483647 h 99"/>
                <a:gd name="T18" fmla="*/ 2147483647 w 142"/>
                <a:gd name="T19" fmla="*/ 2147483647 h 99"/>
                <a:gd name="T20" fmla="*/ 2147483647 w 142"/>
                <a:gd name="T21" fmla="*/ 2147483647 h 99"/>
                <a:gd name="T22" fmla="*/ 2147483647 w 142"/>
                <a:gd name="T23" fmla="*/ 2147483647 h 99"/>
                <a:gd name="T24" fmla="*/ 2147483647 w 142"/>
                <a:gd name="T25" fmla="*/ 2147483647 h 99"/>
                <a:gd name="T26" fmla="*/ 2147483647 w 142"/>
                <a:gd name="T27" fmla="*/ 2147483647 h 99"/>
                <a:gd name="T28" fmla="*/ 2147483647 w 142"/>
                <a:gd name="T29" fmla="*/ 2147483647 h 99"/>
                <a:gd name="T30" fmla="*/ 2147483647 w 142"/>
                <a:gd name="T31" fmla="*/ 2147483647 h 99"/>
                <a:gd name="T32" fmla="*/ 2147483647 w 142"/>
                <a:gd name="T33" fmla="*/ 2147483647 h 99"/>
                <a:gd name="T34" fmla="*/ 2147483647 w 142"/>
                <a:gd name="T35" fmla="*/ 2147483647 h 99"/>
                <a:gd name="T36" fmla="*/ 2147483647 w 142"/>
                <a:gd name="T37" fmla="*/ 2147483647 h 99"/>
                <a:gd name="T38" fmla="*/ 2147483647 w 142"/>
                <a:gd name="T39" fmla="*/ 2147483647 h 99"/>
                <a:gd name="T40" fmla="*/ 2147483647 w 142"/>
                <a:gd name="T41" fmla="*/ 2147483647 h 99"/>
                <a:gd name="T42" fmla="*/ 2147483647 w 142"/>
                <a:gd name="T43" fmla="*/ 2147483647 h 99"/>
                <a:gd name="T44" fmla="*/ 2147483647 w 142"/>
                <a:gd name="T45" fmla="*/ 2147483647 h 99"/>
                <a:gd name="T46" fmla="*/ 2147483647 w 142"/>
                <a:gd name="T47" fmla="*/ 2147483647 h 99"/>
                <a:gd name="T48" fmla="*/ 2147483647 w 142"/>
                <a:gd name="T49" fmla="*/ 2147483647 h 99"/>
                <a:gd name="T50" fmla="*/ 2147483647 w 142"/>
                <a:gd name="T51" fmla="*/ 2147483647 h 99"/>
                <a:gd name="T52" fmla="*/ 2147483647 w 142"/>
                <a:gd name="T53" fmla="*/ 2147483647 h 99"/>
                <a:gd name="T54" fmla="*/ 2147483647 w 142"/>
                <a:gd name="T55" fmla="*/ 2147483647 h 99"/>
                <a:gd name="T56" fmla="*/ 2147483647 w 142"/>
                <a:gd name="T57" fmla="*/ 2147483647 h 99"/>
                <a:gd name="T58" fmla="*/ 2147483647 w 142"/>
                <a:gd name="T59" fmla="*/ 2147483647 h 99"/>
                <a:gd name="T60" fmla="*/ 2147483647 w 142"/>
                <a:gd name="T61" fmla="*/ 2147483647 h 99"/>
                <a:gd name="T62" fmla="*/ 2147483647 w 142"/>
                <a:gd name="T63" fmla="*/ 0 h 99"/>
                <a:gd name="T64" fmla="*/ 2147483647 w 142"/>
                <a:gd name="T65" fmla="*/ 2147483647 h 99"/>
                <a:gd name="T66" fmla="*/ 2147483647 w 142"/>
                <a:gd name="T67" fmla="*/ 2147483647 h 99"/>
                <a:gd name="T68" fmla="*/ 2147483647 w 142"/>
                <a:gd name="T69" fmla="*/ 2147483647 h 99"/>
                <a:gd name="T70" fmla="*/ 2147483647 w 142"/>
                <a:gd name="T71" fmla="*/ 2147483647 h 99"/>
                <a:gd name="T72" fmla="*/ 2147483647 w 142"/>
                <a:gd name="T73" fmla="*/ 2147483647 h 99"/>
                <a:gd name="T74" fmla="*/ 2147483647 w 142"/>
                <a:gd name="T75" fmla="*/ 2147483647 h 99"/>
                <a:gd name="T76" fmla="*/ 2147483647 w 142"/>
                <a:gd name="T77" fmla="*/ 2147483647 h 99"/>
                <a:gd name="T78" fmla="*/ 2147483647 w 142"/>
                <a:gd name="T79" fmla="*/ 2147483647 h 99"/>
                <a:gd name="T80" fmla="*/ 2147483647 w 142"/>
                <a:gd name="T81" fmla="*/ 2147483647 h 99"/>
                <a:gd name="T82" fmla="*/ 2147483647 w 142"/>
                <a:gd name="T83" fmla="*/ 2147483647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2"/>
                <a:gd name="T127" fmla="*/ 0 h 99"/>
                <a:gd name="T128" fmla="*/ 142 w 142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2" h="99">
                  <a:moveTo>
                    <a:pt x="132" y="56"/>
                  </a:moveTo>
                  <a:lnTo>
                    <a:pt x="134" y="58"/>
                  </a:lnTo>
                  <a:lnTo>
                    <a:pt x="134" y="61"/>
                  </a:lnTo>
                  <a:lnTo>
                    <a:pt x="137" y="64"/>
                  </a:lnTo>
                  <a:lnTo>
                    <a:pt x="138" y="65"/>
                  </a:lnTo>
                  <a:lnTo>
                    <a:pt x="141" y="67"/>
                  </a:lnTo>
                  <a:lnTo>
                    <a:pt x="141" y="69"/>
                  </a:lnTo>
                  <a:lnTo>
                    <a:pt x="142" y="73"/>
                  </a:lnTo>
                  <a:lnTo>
                    <a:pt x="142" y="76"/>
                  </a:lnTo>
                  <a:lnTo>
                    <a:pt x="138" y="78"/>
                  </a:lnTo>
                  <a:lnTo>
                    <a:pt x="133" y="82"/>
                  </a:lnTo>
                  <a:lnTo>
                    <a:pt x="130" y="85"/>
                  </a:lnTo>
                  <a:lnTo>
                    <a:pt x="127" y="93"/>
                  </a:lnTo>
                  <a:lnTo>
                    <a:pt x="125" y="96"/>
                  </a:lnTo>
                  <a:lnTo>
                    <a:pt x="127" y="99"/>
                  </a:lnTo>
                  <a:lnTo>
                    <a:pt x="124" y="99"/>
                  </a:lnTo>
                  <a:lnTo>
                    <a:pt x="123" y="99"/>
                  </a:lnTo>
                  <a:lnTo>
                    <a:pt x="121" y="98"/>
                  </a:lnTo>
                  <a:lnTo>
                    <a:pt x="118" y="97"/>
                  </a:lnTo>
                  <a:lnTo>
                    <a:pt x="115" y="95"/>
                  </a:lnTo>
                  <a:lnTo>
                    <a:pt x="112" y="94"/>
                  </a:lnTo>
                  <a:lnTo>
                    <a:pt x="109" y="93"/>
                  </a:lnTo>
                  <a:lnTo>
                    <a:pt x="105" y="94"/>
                  </a:lnTo>
                  <a:lnTo>
                    <a:pt x="103" y="95"/>
                  </a:lnTo>
                  <a:lnTo>
                    <a:pt x="101" y="96"/>
                  </a:lnTo>
                  <a:lnTo>
                    <a:pt x="99" y="94"/>
                  </a:lnTo>
                  <a:lnTo>
                    <a:pt x="94" y="94"/>
                  </a:lnTo>
                  <a:lnTo>
                    <a:pt x="92" y="96"/>
                  </a:lnTo>
                  <a:lnTo>
                    <a:pt x="90" y="97"/>
                  </a:lnTo>
                  <a:lnTo>
                    <a:pt x="88" y="97"/>
                  </a:lnTo>
                  <a:lnTo>
                    <a:pt x="86" y="95"/>
                  </a:lnTo>
                  <a:lnTo>
                    <a:pt x="83" y="93"/>
                  </a:lnTo>
                  <a:lnTo>
                    <a:pt x="80" y="92"/>
                  </a:lnTo>
                  <a:lnTo>
                    <a:pt x="78" y="93"/>
                  </a:lnTo>
                  <a:lnTo>
                    <a:pt x="76" y="93"/>
                  </a:lnTo>
                  <a:lnTo>
                    <a:pt x="72" y="92"/>
                  </a:lnTo>
                  <a:lnTo>
                    <a:pt x="67" y="89"/>
                  </a:lnTo>
                  <a:lnTo>
                    <a:pt x="62" y="84"/>
                  </a:lnTo>
                  <a:lnTo>
                    <a:pt x="59" y="83"/>
                  </a:lnTo>
                  <a:lnTo>
                    <a:pt x="58" y="84"/>
                  </a:lnTo>
                  <a:lnTo>
                    <a:pt x="56" y="82"/>
                  </a:lnTo>
                  <a:lnTo>
                    <a:pt x="56" y="78"/>
                  </a:lnTo>
                  <a:lnTo>
                    <a:pt x="50" y="78"/>
                  </a:lnTo>
                  <a:lnTo>
                    <a:pt x="43" y="76"/>
                  </a:lnTo>
                  <a:lnTo>
                    <a:pt x="43" y="77"/>
                  </a:lnTo>
                  <a:lnTo>
                    <a:pt x="44" y="78"/>
                  </a:lnTo>
                  <a:lnTo>
                    <a:pt x="42" y="81"/>
                  </a:lnTo>
                  <a:lnTo>
                    <a:pt x="40" y="79"/>
                  </a:lnTo>
                  <a:lnTo>
                    <a:pt x="34" y="76"/>
                  </a:lnTo>
                  <a:lnTo>
                    <a:pt x="36" y="74"/>
                  </a:lnTo>
                  <a:lnTo>
                    <a:pt x="36" y="73"/>
                  </a:lnTo>
                  <a:lnTo>
                    <a:pt x="32" y="73"/>
                  </a:lnTo>
                  <a:lnTo>
                    <a:pt x="30" y="71"/>
                  </a:lnTo>
                  <a:lnTo>
                    <a:pt x="24" y="69"/>
                  </a:lnTo>
                  <a:lnTo>
                    <a:pt x="22" y="69"/>
                  </a:lnTo>
                  <a:lnTo>
                    <a:pt x="21" y="67"/>
                  </a:lnTo>
                  <a:lnTo>
                    <a:pt x="18" y="66"/>
                  </a:lnTo>
                  <a:lnTo>
                    <a:pt x="14" y="69"/>
                  </a:lnTo>
                  <a:lnTo>
                    <a:pt x="13" y="68"/>
                  </a:lnTo>
                  <a:lnTo>
                    <a:pt x="13" y="67"/>
                  </a:lnTo>
                  <a:lnTo>
                    <a:pt x="14" y="64"/>
                  </a:lnTo>
                  <a:lnTo>
                    <a:pt x="14" y="59"/>
                  </a:lnTo>
                  <a:lnTo>
                    <a:pt x="14" y="58"/>
                  </a:lnTo>
                  <a:lnTo>
                    <a:pt x="10" y="55"/>
                  </a:lnTo>
                  <a:lnTo>
                    <a:pt x="9" y="49"/>
                  </a:lnTo>
                  <a:lnTo>
                    <a:pt x="9" y="48"/>
                  </a:lnTo>
                  <a:lnTo>
                    <a:pt x="8" y="45"/>
                  </a:lnTo>
                  <a:lnTo>
                    <a:pt x="7" y="43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2" y="31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5" y="19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6" y="14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12" y="12"/>
                  </a:lnTo>
                  <a:lnTo>
                    <a:pt x="17" y="11"/>
                  </a:lnTo>
                  <a:lnTo>
                    <a:pt x="24" y="10"/>
                  </a:lnTo>
                  <a:lnTo>
                    <a:pt x="32" y="4"/>
                  </a:lnTo>
                  <a:lnTo>
                    <a:pt x="36" y="3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59" y="1"/>
                  </a:lnTo>
                  <a:lnTo>
                    <a:pt x="61" y="2"/>
                  </a:lnTo>
                  <a:lnTo>
                    <a:pt x="61" y="3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61" y="8"/>
                  </a:lnTo>
                  <a:lnTo>
                    <a:pt x="62" y="8"/>
                  </a:lnTo>
                  <a:lnTo>
                    <a:pt x="63" y="7"/>
                  </a:lnTo>
                  <a:lnTo>
                    <a:pt x="64" y="8"/>
                  </a:lnTo>
                  <a:lnTo>
                    <a:pt x="67" y="7"/>
                  </a:lnTo>
                  <a:lnTo>
                    <a:pt x="70" y="7"/>
                  </a:lnTo>
                  <a:lnTo>
                    <a:pt x="72" y="6"/>
                  </a:lnTo>
                  <a:lnTo>
                    <a:pt x="77" y="7"/>
                  </a:lnTo>
                  <a:lnTo>
                    <a:pt x="92" y="8"/>
                  </a:lnTo>
                  <a:lnTo>
                    <a:pt x="104" y="8"/>
                  </a:lnTo>
                  <a:lnTo>
                    <a:pt x="111" y="7"/>
                  </a:lnTo>
                  <a:lnTo>
                    <a:pt x="117" y="7"/>
                  </a:lnTo>
                  <a:lnTo>
                    <a:pt x="120" y="8"/>
                  </a:lnTo>
                  <a:lnTo>
                    <a:pt x="124" y="11"/>
                  </a:lnTo>
                  <a:lnTo>
                    <a:pt x="127" y="13"/>
                  </a:lnTo>
                  <a:lnTo>
                    <a:pt x="127" y="14"/>
                  </a:lnTo>
                  <a:lnTo>
                    <a:pt x="128" y="16"/>
                  </a:lnTo>
                  <a:lnTo>
                    <a:pt x="133" y="29"/>
                  </a:lnTo>
                  <a:lnTo>
                    <a:pt x="134" y="33"/>
                  </a:lnTo>
                  <a:lnTo>
                    <a:pt x="134" y="36"/>
                  </a:lnTo>
                  <a:lnTo>
                    <a:pt x="132" y="39"/>
                  </a:lnTo>
                  <a:lnTo>
                    <a:pt x="129" y="41"/>
                  </a:lnTo>
                  <a:lnTo>
                    <a:pt x="127" y="43"/>
                  </a:lnTo>
                  <a:lnTo>
                    <a:pt x="128" y="45"/>
                  </a:lnTo>
                  <a:lnTo>
                    <a:pt x="132" y="47"/>
                  </a:lnTo>
                  <a:lnTo>
                    <a:pt x="132" y="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5" name="Freeform 271"/>
            <p:cNvSpPr>
              <a:spLocks/>
            </p:cNvSpPr>
            <p:nvPr/>
          </p:nvSpPr>
          <p:spPr bwMode="auto">
            <a:xfrm>
              <a:off x="4651376" y="2008188"/>
              <a:ext cx="225425" cy="157428"/>
            </a:xfrm>
            <a:custGeom>
              <a:avLst/>
              <a:gdLst>
                <a:gd name="T0" fmla="*/ 2147483647 w 142"/>
                <a:gd name="T1" fmla="*/ 2147483647 h 99"/>
                <a:gd name="T2" fmla="*/ 2147483647 w 142"/>
                <a:gd name="T3" fmla="*/ 2147483647 h 99"/>
                <a:gd name="T4" fmla="*/ 2147483647 w 142"/>
                <a:gd name="T5" fmla="*/ 2147483647 h 99"/>
                <a:gd name="T6" fmla="*/ 2147483647 w 142"/>
                <a:gd name="T7" fmla="*/ 2147483647 h 99"/>
                <a:gd name="T8" fmla="*/ 2147483647 w 142"/>
                <a:gd name="T9" fmla="*/ 2147483647 h 99"/>
                <a:gd name="T10" fmla="*/ 2147483647 w 142"/>
                <a:gd name="T11" fmla="*/ 2147483647 h 99"/>
                <a:gd name="T12" fmla="*/ 2147483647 w 142"/>
                <a:gd name="T13" fmla="*/ 2147483647 h 99"/>
                <a:gd name="T14" fmla="*/ 2147483647 w 142"/>
                <a:gd name="T15" fmla="*/ 2147483647 h 99"/>
                <a:gd name="T16" fmla="*/ 2147483647 w 142"/>
                <a:gd name="T17" fmla="*/ 2147483647 h 99"/>
                <a:gd name="T18" fmla="*/ 2147483647 w 142"/>
                <a:gd name="T19" fmla="*/ 2147483647 h 99"/>
                <a:gd name="T20" fmla="*/ 2147483647 w 142"/>
                <a:gd name="T21" fmla="*/ 2147483647 h 99"/>
                <a:gd name="T22" fmla="*/ 2147483647 w 142"/>
                <a:gd name="T23" fmla="*/ 2147483647 h 99"/>
                <a:gd name="T24" fmla="*/ 2147483647 w 142"/>
                <a:gd name="T25" fmla="*/ 2147483647 h 99"/>
                <a:gd name="T26" fmla="*/ 2147483647 w 142"/>
                <a:gd name="T27" fmla="*/ 2147483647 h 99"/>
                <a:gd name="T28" fmla="*/ 2147483647 w 142"/>
                <a:gd name="T29" fmla="*/ 2147483647 h 99"/>
                <a:gd name="T30" fmla="*/ 2147483647 w 142"/>
                <a:gd name="T31" fmla="*/ 2147483647 h 99"/>
                <a:gd name="T32" fmla="*/ 2147483647 w 142"/>
                <a:gd name="T33" fmla="*/ 2147483647 h 99"/>
                <a:gd name="T34" fmla="*/ 2147483647 w 142"/>
                <a:gd name="T35" fmla="*/ 2147483647 h 99"/>
                <a:gd name="T36" fmla="*/ 2147483647 w 142"/>
                <a:gd name="T37" fmla="*/ 2147483647 h 99"/>
                <a:gd name="T38" fmla="*/ 2147483647 w 142"/>
                <a:gd name="T39" fmla="*/ 2147483647 h 99"/>
                <a:gd name="T40" fmla="*/ 2147483647 w 142"/>
                <a:gd name="T41" fmla="*/ 2147483647 h 99"/>
                <a:gd name="T42" fmla="*/ 2147483647 w 142"/>
                <a:gd name="T43" fmla="*/ 2147483647 h 99"/>
                <a:gd name="T44" fmla="*/ 2147483647 w 142"/>
                <a:gd name="T45" fmla="*/ 2147483647 h 99"/>
                <a:gd name="T46" fmla="*/ 2147483647 w 142"/>
                <a:gd name="T47" fmla="*/ 2147483647 h 99"/>
                <a:gd name="T48" fmla="*/ 2147483647 w 142"/>
                <a:gd name="T49" fmla="*/ 2147483647 h 99"/>
                <a:gd name="T50" fmla="*/ 2147483647 w 142"/>
                <a:gd name="T51" fmla="*/ 2147483647 h 99"/>
                <a:gd name="T52" fmla="*/ 2147483647 w 142"/>
                <a:gd name="T53" fmla="*/ 2147483647 h 99"/>
                <a:gd name="T54" fmla="*/ 2147483647 w 142"/>
                <a:gd name="T55" fmla="*/ 2147483647 h 99"/>
                <a:gd name="T56" fmla="*/ 2147483647 w 142"/>
                <a:gd name="T57" fmla="*/ 2147483647 h 99"/>
                <a:gd name="T58" fmla="*/ 2147483647 w 142"/>
                <a:gd name="T59" fmla="*/ 2147483647 h 99"/>
                <a:gd name="T60" fmla="*/ 2147483647 w 142"/>
                <a:gd name="T61" fmla="*/ 2147483647 h 99"/>
                <a:gd name="T62" fmla="*/ 2147483647 w 142"/>
                <a:gd name="T63" fmla="*/ 0 h 99"/>
                <a:gd name="T64" fmla="*/ 2147483647 w 142"/>
                <a:gd name="T65" fmla="*/ 2147483647 h 99"/>
                <a:gd name="T66" fmla="*/ 2147483647 w 142"/>
                <a:gd name="T67" fmla="*/ 2147483647 h 99"/>
                <a:gd name="T68" fmla="*/ 2147483647 w 142"/>
                <a:gd name="T69" fmla="*/ 2147483647 h 99"/>
                <a:gd name="T70" fmla="*/ 2147483647 w 142"/>
                <a:gd name="T71" fmla="*/ 2147483647 h 99"/>
                <a:gd name="T72" fmla="*/ 2147483647 w 142"/>
                <a:gd name="T73" fmla="*/ 2147483647 h 99"/>
                <a:gd name="T74" fmla="*/ 2147483647 w 142"/>
                <a:gd name="T75" fmla="*/ 2147483647 h 99"/>
                <a:gd name="T76" fmla="*/ 2147483647 w 142"/>
                <a:gd name="T77" fmla="*/ 2147483647 h 99"/>
                <a:gd name="T78" fmla="*/ 2147483647 w 142"/>
                <a:gd name="T79" fmla="*/ 2147483647 h 99"/>
                <a:gd name="T80" fmla="*/ 2147483647 w 142"/>
                <a:gd name="T81" fmla="*/ 2147483647 h 99"/>
                <a:gd name="T82" fmla="*/ 2147483647 w 142"/>
                <a:gd name="T83" fmla="*/ 2147483647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2"/>
                <a:gd name="T127" fmla="*/ 0 h 99"/>
                <a:gd name="T128" fmla="*/ 142 w 142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2" h="99">
                  <a:moveTo>
                    <a:pt x="132" y="56"/>
                  </a:moveTo>
                  <a:lnTo>
                    <a:pt x="134" y="58"/>
                  </a:lnTo>
                  <a:lnTo>
                    <a:pt x="134" y="61"/>
                  </a:lnTo>
                  <a:lnTo>
                    <a:pt x="137" y="64"/>
                  </a:lnTo>
                  <a:lnTo>
                    <a:pt x="138" y="65"/>
                  </a:lnTo>
                  <a:lnTo>
                    <a:pt x="141" y="67"/>
                  </a:lnTo>
                  <a:lnTo>
                    <a:pt x="141" y="69"/>
                  </a:lnTo>
                  <a:lnTo>
                    <a:pt x="142" y="73"/>
                  </a:lnTo>
                  <a:lnTo>
                    <a:pt x="142" y="76"/>
                  </a:lnTo>
                  <a:lnTo>
                    <a:pt x="138" y="78"/>
                  </a:lnTo>
                  <a:lnTo>
                    <a:pt x="133" y="82"/>
                  </a:lnTo>
                  <a:lnTo>
                    <a:pt x="130" y="85"/>
                  </a:lnTo>
                  <a:lnTo>
                    <a:pt x="127" y="93"/>
                  </a:lnTo>
                  <a:lnTo>
                    <a:pt x="125" y="96"/>
                  </a:lnTo>
                  <a:lnTo>
                    <a:pt x="127" y="99"/>
                  </a:lnTo>
                  <a:lnTo>
                    <a:pt x="124" y="99"/>
                  </a:lnTo>
                  <a:lnTo>
                    <a:pt x="123" y="99"/>
                  </a:lnTo>
                  <a:lnTo>
                    <a:pt x="121" y="98"/>
                  </a:lnTo>
                  <a:lnTo>
                    <a:pt x="118" y="97"/>
                  </a:lnTo>
                  <a:lnTo>
                    <a:pt x="115" y="95"/>
                  </a:lnTo>
                  <a:lnTo>
                    <a:pt x="112" y="94"/>
                  </a:lnTo>
                  <a:lnTo>
                    <a:pt x="109" y="93"/>
                  </a:lnTo>
                  <a:lnTo>
                    <a:pt x="105" y="94"/>
                  </a:lnTo>
                  <a:lnTo>
                    <a:pt x="103" y="95"/>
                  </a:lnTo>
                  <a:lnTo>
                    <a:pt x="101" y="96"/>
                  </a:lnTo>
                  <a:lnTo>
                    <a:pt x="99" y="94"/>
                  </a:lnTo>
                  <a:lnTo>
                    <a:pt x="94" y="94"/>
                  </a:lnTo>
                  <a:lnTo>
                    <a:pt x="92" y="96"/>
                  </a:lnTo>
                  <a:lnTo>
                    <a:pt x="90" y="97"/>
                  </a:lnTo>
                  <a:lnTo>
                    <a:pt x="88" y="97"/>
                  </a:lnTo>
                  <a:lnTo>
                    <a:pt x="86" y="95"/>
                  </a:lnTo>
                  <a:lnTo>
                    <a:pt x="83" y="93"/>
                  </a:lnTo>
                  <a:lnTo>
                    <a:pt x="80" y="92"/>
                  </a:lnTo>
                  <a:lnTo>
                    <a:pt x="78" y="93"/>
                  </a:lnTo>
                  <a:lnTo>
                    <a:pt x="76" y="93"/>
                  </a:lnTo>
                  <a:lnTo>
                    <a:pt x="72" y="92"/>
                  </a:lnTo>
                  <a:lnTo>
                    <a:pt x="67" y="89"/>
                  </a:lnTo>
                  <a:lnTo>
                    <a:pt x="62" y="84"/>
                  </a:lnTo>
                  <a:lnTo>
                    <a:pt x="59" y="83"/>
                  </a:lnTo>
                  <a:lnTo>
                    <a:pt x="58" y="84"/>
                  </a:lnTo>
                  <a:lnTo>
                    <a:pt x="56" y="82"/>
                  </a:lnTo>
                  <a:lnTo>
                    <a:pt x="56" y="78"/>
                  </a:lnTo>
                  <a:lnTo>
                    <a:pt x="50" y="78"/>
                  </a:lnTo>
                  <a:lnTo>
                    <a:pt x="43" y="76"/>
                  </a:lnTo>
                  <a:lnTo>
                    <a:pt x="43" y="77"/>
                  </a:lnTo>
                  <a:lnTo>
                    <a:pt x="44" y="78"/>
                  </a:lnTo>
                  <a:lnTo>
                    <a:pt x="42" y="81"/>
                  </a:lnTo>
                  <a:lnTo>
                    <a:pt x="40" y="79"/>
                  </a:lnTo>
                  <a:lnTo>
                    <a:pt x="34" y="76"/>
                  </a:lnTo>
                  <a:lnTo>
                    <a:pt x="36" y="74"/>
                  </a:lnTo>
                  <a:lnTo>
                    <a:pt x="36" y="73"/>
                  </a:lnTo>
                  <a:lnTo>
                    <a:pt x="32" y="73"/>
                  </a:lnTo>
                  <a:lnTo>
                    <a:pt x="30" y="71"/>
                  </a:lnTo>
                  <a:lnTo>
                    <a:pt x="24" y="69"/>
                  </a:lnTo>
                  <a:lnTo>
                    <a:pt x="22" y="69"/>
                  </a:lnTo>
                  <a:lnTo>
                    <a:pt x="21" y="67"/>
                  </a:lnTo>
                  <a:lnTo>
                    <a:pt x="18" y="66"/>
                  </a:lnTo>
                  <a:lnTo>
                    <a:pt x="14" y="69"/>
                  </a:lnTo>
                  <a:lnTo>
                    <a:pt x="13" y="68"/>
                  </a:lnTo>
                  <a:lnTo>
                    <a:pt x="13" y="67"/>
                  </a:lnTo>
                  <a:lnTo>
                    <a:pt x="14" y="64"/>
                  </a:lnTo>
                  <a:lnTo>
                    <a:pt x="14" y="59"/>
                  </a:lnTo>
                  <a:lnTo>
                    <a:pt x="14" y="58"/>
                  </a:lnTo>
                  <a:lnTo>
                    <a:pt x="10" y="55"/>
                  </a:lnTo>
                  <a:lnTo>
                    <a:pt x="9" y="49"/>
                  </a:lnTo>
                  <a:lnTo>
                    <a:pt x="9" y="48"/>
                  </a:lnTo>
                  <a:lnTo>
                    <a:pt x="8" y="45"/>
                  </a:lnTo>
                  <a:lnTo>
                    <a:pt x="7" y="43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2" y="31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5" y="19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6" y="14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12" y="12"/>
                  </a:lnTo>
                  <a:lnTo>
                    <a:pt x="17" y="11"/>
                  </a:lnTo>
                  <a:lnTo>
                    <a:pt x="24" y="10"/>
                  </a:lnTo>
                  <a:lnTo>
                    <a:pt x="32" y="4"/>
                  </a:lnTo>
                  <a:lnTo>
                    <a:pt x="36" y="3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59" y="1"/>
                  </a:lnTo>
                  <a:lnTo>
                    <a:pt x="61" y="2"/>
                  </a:lnTo>
                  <a:lnTo>
                    <a:pt x="61" y="3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61" y="8"/>
                  </a:lnTo>
                  <a:lnTo>
                    <a:pt x="62" y="8"/>
                  </a:lnTo>
                  <a:lnTo>
                    <a:pt x="63" y="7"/>
                  </a:lnTo>
                  <a:lnTo>
                    <a:pt x="64" y="8"/>
                  </a:lnTo>
                  <a:lnTo>
                    <a:pt x="67" y="7"/>
                  </a:lnTo>
                  <a:lnTo>
                    <a:pt x="70" y="7"/>
                  </a:lnTo>
                  <a:lnTo>
                    <a:pt x="72" y="6"/>
                  </a:lnTo>
                  <a:lnTo>
                    <a:pt x="77" y="7"/>
                  </a:lnTo>
                  <a:lnTo>
                    <a:pt x="92" y="8"/>
                  </a:lnTo>
                  <a:lnTo>
                    <a:pt x="104" y="8"/>
                  </a:lnTo>
                  <a:lnTo>
                    <a:pt x="111" y="7"/>
                  </a:lnTo>
                  <a:lnTo>
                    <a:pt x="117" y="7"/>
                  </a:lnTo>
                  <a:lnTo>
                    <a:pt x="120" y="8"/>
                  </a:lnTo>
                  <a:lnTo>
                    <a:pt x="124" y="11"/>
                  </a:lnTo>
                  <a:lnTo>
                    <a:pt x="127" y="13"/>
                  </a:lnTo>
                  <a:lnTo>
                    <a:pt x="127" y="14"/>
                  </a:lnTo>
                  <a:lnTo>
                    <a:pt x="128" y="16"/>
                  </a:lnTo>
                  <a:lnTo>
                    <a:pt x="133" y="29"/>
                  </a:lnTo>
                  <a:lnTo>
                    <a:pt x="134" y="33"/>
                  </a:lnTo>
                  <a:lnTo>
                    <a:pt x="134" y="36"/>
                  </a:lnTo>
                  <a:lnTo>
                    <a:pt x="132" y="39"/>
                  </a:lnTo>
                  <a:lnTo>
                    <a:pt x="129" y="41"/>
                  </a:lnTo>
                  <a:lnTo>
                    <a:pt x="127" y="43"/>
                  </a:lnTo>
                  <a:lnTo>
                    <a:pt x="128" y="45"/>
                  </a:lnTo>
                  <a:lnTo>
                    <a:pt x="132" y="47"/>
                  </a:lnTo>
                  <a:lnTo>
                    <a:pt x="132" y="56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6" name="Freeform 272"/>
            <p:cNvSpPr>
              <a:spLocks/>
            </p:cNvSpPr>
            <p:nvPr/>
          </p:nvSpPr>
          <p:spPr bwMode="auto">
            <a:xfrm>
              <a:off x="4789489" y="1920875"/>
              <a:ext cx="155575" cy="63500"/>
            </a:xfrm>
            <a:custGeom>
              <a:avLst/>
              <a:gdLst>
                <a:gd name="T0" fmla="*/ 0 w 98"/>
                <a:gd name="T1" fmla="*/ 2147483647 h 40"/>
                <a:gd name="T2" fmla="*/ 2147483647 w 98"/>
                <a:gd name="T3" fmla="*/ 2147483647 h 40"/>
                <a:gd name="T4" fmla="*/ 2147483647 w 98"/>
                <a:gd name="T5" fmla="*/ 2147483647 h 40"/>
                <a:gd name="T6" fmla="*/ 2147483647 w 98"/>
                <a:gd name="T7" fmla="*/ 2147483647 h 40"/>
                <a:gd name="T8" fmla="*/ 2147483647 w 98"/>
                <a:gd name="T9" fmla="*/ 2147483647 h 40"/>
                <a:gd name="T10" fmla="*/ 2147483647 w 98"/>
                <a:gd name="T11" fmla="*/ 2147483647 h 40"/>
                <a:gd name="T12" fmla="*/ 2147483647 w 98"/>
                <a:gd name="T13" fmla="*/ 2147483647 h 40"/>
                <a:gd name="T14" fmla="*/ 2147483647 w 98"/>
                <a:gd name="T15" fmla="*/ 2147483647 h 40"/>
                <a:gd name="T16" fmla="*/ 2147483647 w 98"/>
                <a:gd name="T17" fmla="*/ 2147483647 h 40"/>
                <a:gd name="T18" fmla="*/ 2147483647 w 98"/>
                <a:gd name="T19" fmla="*/ 2147483647 h 40"/>
                <a:gd name="T20" fmla="*/ 2147483647 w 98"/>
                <a:gd name="T21" fmla="*/ 2147483647 h 40"/>
                <a:gd name="T22" fmla="*/ 2147483647 w 98"/>
                <a:gd name="T23" fmla="*/ 2147483647 h 40"/>
                <a:gd name="T24" fmla="*/ 2147483647 w 98"/>
                <a:gd name="T25" fmla="*/ 2147483647 h 40"/>
                <a:gd name="T26" fmla="*/ 2147483647 w 98"/>
                <a:gd name="T27" fmla="*/ 2147483647 h 40"/>
                <a:gd name="T28" fmla="*/ 2147483647 w 98"/>
                <a:gd name="T29" fmla="*/ 2147483647 h 40"/>
                <a:gd name="T30" fmla="*/ 2147483647 w 98"/>
                <a:gd name="T31" fmla="*/ 0 h 40"/>
                <a:gd name="T32" fmla="*/ 2147483647 w 98"/>
                <a:gd name="T33" fmla="*/ 2147483647 h 40"/>
                <a:gd name="T34" fmla="*/ 2147483647 w 98"/>
                <a:gd name="T35" fmla="*/ 2147483647 h 40"/>
                <a:gd name="T36" fmla="*/ 2147483647 w 98"/>
                <a:gd name="T37" fmla="*/ 2147483647 h 40"/>
                <a:gd name="T38" fmla="*/ 2147483647 w 98"/>
                <a:gd name="T39" fmla="*/ 2147483647 h 40"/>
                <a:gd name="T40" fmla="*/ 2147483647 w 98"/>
                <a:gd name="T41" fmla="*/ 2147483647 h 40"/>
                <a:gd name="T42" fmla="*/ 2147483647 w 98"/>
                <a:gd name="T43" fmla="*/ 2147483647 h 40"/>
                <a:gd name="T44" fmla="*/ 2147483647 w 98"/>
                <a:gd name="T45" fmla="*/ 2147483647 h 40"/>
                <a:gd name="T46" fmla="*/ 2147483647 w 98"/>
                <a:gd name="T47" fmla="*/ 2147483647 h 40"/>
                <a:gd name="T48" fmla="*/ 2147483647 w 98"/>
                <a:gd name="T49" fmla="*/ 2147483647 h 40"/>
                <a:gd name="T50" fmla="*/ 2147483647 w 98"/>
                <a:gd name="T51" fmla="*/ 2147483647 h 40"/>
                <a:gd name="T52" fmla="*/ 2147483647 w 98"/>
                <a:gd name="T53" fmla="*/ 2147483647 h 40"/>
                <a:gd name="T54" fmla="*/ 2147483647 w 98"/>
                <a:gd name="T55" fmla="*/ 2147483647 h 40"/>
                <a:gd name="T56" fmla="*/ 2147483647 w 98"/>
                <a:gd name="T57" fmla="*/ 2147483647 h 40"/>
                <a:gd name="T58" fmla="*/ 2147483647 w 98"/>
                <a:gd name="T59" fmla="*/ 2147483647 h 40"/>
                <a:gd name="T60" fmla="*/ 2147483647 w 98"/>
                <a:gd name="T61" fmla="*/ 2147483647 h 40"/>
                <a:gd name="T62" fmla="*/ 2147483647 w 98"/>
                <a:gd name="T63" fmla="*/ 2147483647 h 40"/>
                <a:gd name="T64" fmla="*/ 2147483647 w 98"/>
                <a:gd name="T65" fmla="*/ 2147483647 h 40"/>
                <a:gd name="T66" fmla="*/ 2147483647 w 98"/>
                <a:gd name="T67" fmla="*/ 2147483647 h 40"/>
                <a:gd name="T68" fmla="*/ 2147483647 w 98"/>
                <a:gd name="T69" fmla="*/ 2147483647 h 40"/>
                <a:gd name="T70" fmla="*/ 2147483647 w 98"/>
                <a:gd name="T71" fmla="*/ 2147483647 h 40"/>
                <a:gd name="T72" fmla="*/ 2147483647 w 98"/>
                <a:gd name="T73" fmla="*/ 2147483647 h 40"/>
                <a:gd name="T74" fmla="*/ 2147483647 w 98"/>
                <a:gd name="T75" fmla="*/ 2147483647 h 40"/>
                <a:gd name="T76" fmla="*/ 2147483647 w 98"/>
                <a:gd name="T77" fmla="*/ 2147483647 h 40"/>
                <a:gd name="T78" fmla="*/ 2147483647 w 98"/>
                <a:gd name="T79" fmla="*/ 2147483647 h 40"/>
                <a:gd name="T80" fmla="*/ 2147483647 w 98"/>
                <a:gd name="T81" fmla="*/ 2147483647 h 40"/>
                <a:gd name="T82" fmla="*/ 2147483647 w 98"/>
                <a:gd name="T83" fmla="*/ 2147483647 h 40"/>
                <a:gd name="T84" fmla="*/ 2147483647 w 98"/>
                <a:gd name="T85" fmla="*/ 2147483647 h 40"/>
                <a:gd name="T86" fmla="*/ 2147483647 w 98"/>
                <a:gd name="T87" fmla="*/ 2147483647 h 40"/>
                <a:gd name="T88" fmla="*/ 2147483647 w 98"/>
                <a:gd name="T89" fmla="*/ 2147483647 h 40"/>
                <a:gd name="T90" fmla="*/ 2147483647 w 98"/>
                <a:gd name="T91" fmla="*/ 2147483647 h 40"/>
                <a:gd name="T92" fmla="*/ 2147483647 w 98"/>
                <a:gd name="T93" fmla="*/ 2147483647 h 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8"/>
                <a:gd name="T142" fmla="*/ 0 h 40"/>
                <a:gd name="T143" fmla="*/ 98 w 98"/>
                <a:gd name="T144" fmla="*/ 40 h 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8" h="40">
                  <a:moveTo>
                    <a:pt x="1" y="32"/>
                  </a:moveTo>
                  <a:lnTo>
                    <a:pt x="0" y="30"/>
                  </a:lnTo>
                  <a:lnTo>
                    <a:pt x="0" y="22"/>
                  </a:lnTo>
                  <a:lnTo>
                    <a:pt x="1" y="19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6" y="8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4" y="11"/>
                  </a:lnTo>
                  <a:lnTo>
                    <a:pt x="25" y="12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7" y="15"/>
                  </a:lnTo>
                  <a:lnTo>
                    <a:pt x="30" y="16"/>
                  </a:lnTo>
                  <a:lnTo>
                    <a:pt x="33" y="18"/>
                  </a:lnTo>
                  <a:lnTo>
                    <a:pt x="35" y="18"/>
                  </a:lnTo>
                  <a:lnTo>
                    <a:pt x="38" y="17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0" y="16"/>
                  </a:lnTo>
                  <a:lnTo>
                    <a:pt x="41" y="15"/>
                  </a:lnTo>
                  <a:lnTo>
                    <a:pt x="42" y="13"/>
                  </a:lnTo>
                  <a:lnTo>
                    <a:pt x="41" y="3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2"/>
                  </a:lnTo>
                  <a:lnTo>
                    <a:pt x="63" y="2"/>
                  </a:lnTo>
                  <a:lnTo>
                    <a:pt x="65" y="5"/>
                  </a:lnTo>
                  <a:lnTo>
                    <a:pt x="71" y="8"/>
                  </a:lnTo>
                  <a:lnTo>
                    <a:pt x="73" y="8"/>
                  </a:lnTo>
                  <a:lnTo>
                    <a:pt x="74" y="7"/>
                  </a:lnTo>
                  <a:lnTo>
                    <a:pt x="78" y="7"/>
                  </a:lnTo>
                  <a:lnTo>
                    <a:pt x="82" y="8"/>
                  </a:lnTo>
                  <a:lnTo>
                    <a:pt x="83" y="8"/>
                  </a:lnTo>
                  <a:lnTo>
                    <a:pt x="84" y="9"/>
                  </a:lnTo>
                  <a:lnTo>
                    <a:pt x="85" y="10"/>
                  </a:lnTo>
                  <a:lnTo>
                    <a:pt x="86" y="10"/>
                  </a:lnTo>
                  <a:lnTo>
                    <a:pt x="88" y="11"/>
                  </a:lnTo>
                  <a:lnTo>
                    <a:pt x="88" y="13"/>
                  </a:lnTo>
                  <a:lnTo>
                    <a:pt x="88" y="17"/>
                  </a:lnTo>
                  <a:lnTo>
                    <a:pt x="87" y="18"/>
                  </a:lnTo>
                  <a:lnTo>
                    <a:pt x="89" y="19"/>
                  </a:lnTo>
                  <a:lnTo>
                    <a:pt x="92" y="20"/>
                  </a:lnTo>
                  <a:lnTo>
                    <a:pt x="92" y="21"/>
                  </a:lnTo>
                  <a:lnTo>
                    <a:pt x="95" y="25"/>
                  </a:lnTo>
                  <a:lnTo>
                    <a:pt x="96" y="26"/>
                  </a:lnTo>
                  <a:lnTo>
                    <a:pt x="97" y="27"/>
                  </a:lnTo>
                  <a:lnTo>
                    <a:pt x="98" y="30"/>
                  </a:lnTo>
                  <a:lnTo>
                    <a:pt x="98" y="31"/>
                  </a:lnTo>
                  <a:lnTo>
                    <a:pt x="95" y="31"/>
                  </a:lnTo>
                  <a:lnTo>
                    <a:pt x="94" y="32"/>
                  </a:lnTo>
                  <a:lnTo>
                    <a:pt x="92" y="35"/>
                  </a:lnTo>
                  <a:lnTo>
                    <a:pt x="91" y="36"/>
                  </a:lnTo>
                  <a:lnTo>
                    <a:pt x="89" y="38"/>
                  </a:lnTo>
                  <a:lnTo>
                    <a:pt x="87" y="38"/>
                  </a:lnTo>
                  <a:lnTo>
                    <a:pt x="83" y="37"/>
                  </a:lnTo>
                  <a:lnTo>
                    <a:pt x="82" y="38"/>
                  </a:lnTo>
                  <a:lnTo>
                    <a:pt x="82" y="39"/>
                  </a:lnTo>
                  <a:lnTo>
                    <a:pt x="80" y="40"/>
                  </a:lnTo>
                  <a:lnTo>
                    <a:pt x="78" y="40"/>
                  </a:lnTo>
                  <a:lnTo>
                    <a:pt x="76" y="39"/>
                  </a:lnTo>
                  <a:lnTo>
                    <a:pt x="74" y="39"/>
                  </a:lnTo>
                  <a:lnTo>
                    <a:pt x="70" y="35"/>
                  </a:lnTo>
                  <a:lnTo>
                    <a:pt x="63" y="31"/>
                  </a:lnTo>
                  <a:lnTo>
                    <a:pt x="58" y="31"/>
                  </a:lnTo>
                  <a:lnTo>
                    <a:pt x="56" y="31"/>
                  </a:lnTo>
                  <a:lnTo>
                    <a:pt x="54" y="27"/>
                  </a:lnTo>
                  <a:lnTo>
                    <a:pt x="52" y="26"/>
                  </a:lnTo>
                  <a:lnTo>
                    <a:pt x="51" y="27"/>
                  </a:lnTo>
                  <a:lnTo>
                    <a:pt x="47" y="29"/>
                  </a:lnTo>
                  <a:lnTo>
                    <a:pt x="44" y="29"/>
                  </a:lnTo>
                  <a:lnTo>
                    <a:pt x="36" y="27"/>
                  </a:lnTo>
                  <a:lnTo>
                    <a:pt x="34" y="28"/>
                  </a:lnTo>
                  <a:lnTo>
                    <a:pt x="31" y="27"/>
                  </a:lnTo>
                  <a:lnTo>
                    <a:pt x="28" y="27"/>
                  </a:lnTo>
                  <a:lnTo>
                    <a:pt x="26" y="27"/>
                  </a:lnTo>
                  <a:lnTo>
                    <a:pt x="25" y="28"/>
                  </a:lnTo>
                  <a:lnTo>
                    <a:pt x="23" y="28"/>
                  </a:lnTo>
                  <a:lnTo>
                    <a:pt x="22" y="27"/>
                  </a:lnTo>
                  <a:lnTo>
                    <a:pt x="20" y="27"/>
                  </a:lnTo>
                  <a:lnTo>
                    <a:pt x="15" y="27"/>
                  </a:lnTo>
                  <a:lnTo>
                    <a:pt x="10" y="28"/>
                  </a:lnTo>
                  <a:lnTo>
                    <a:pt x="6" y="30"/>
                  </a:lnTo>
                  <a:lnTo>
                    <a:pt x="5" y="32"/>
                  </a:lnTo>
                  <a:lnTo>
                    <a:pt x="3" y="32"/>
                  </a:lnTo>
                  <a:lnTo>
                    <a:pt x="1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7" name="Freeform 273"/>
            <p:cNvSpPr>
              <a:spLocks/>
            </p:cNvSpPr>
            <p:nvPr/>
          </p:nvSpPr>
          <p:spPr bwMode="auto">
            <a:xfrm>
              <a:off x="4789489" y="1920875"/>
              <a:ext cx="155575" cy="63500"/>
            </a:xfrm>
            <a:custGeom>
              <a:avLst/>
              <a:gdLst>
                <a:gd name="T0" fmla="*/ 0 w 98"/>
                <a:gd name="T1" fmla="*/ 2147483647 h 40"/>
                <a:gd name="T2" fmla="*/ 2147483647 w 98"/>
                <a:gd name="T3" fmla="*/ 2147483647 h 40"/>
                <a:gd name="T4" fmla="*/ 2147483647 w 98"/>
                <a:gd name="T5" fmla="*/ 2147483647 h 40"/>
                <a:gd name="T6" fmla="*/ 2147483647 w 98"/>
                <a:gd name="T7" fmla="*/ 2147483647 h 40"/>
                <a:gd name="T8" fmla="*/ 2147483647 w 98"/>
                <a:gd name="T9" fmla="*/ 2147483647 h 40"/>
                <a:gd name="T10" fmla="*/ 2147483647 w 98"/>
                <a:gd name="T11" fmla="*/ 2147483647 h 40"/>
                <a:gd name="T12" fmla="*/ 2147483647 w 98"/>
                <a:gd name="T13" fmla="*/ 2147483647 h 40"/>
                <a:gd name="T14" fmla="*/ 2147483647 w 98"/>
                <a:gd name="T15" fmla="*/ 2147483647 h 40"/>
                <a:gd name="T16" fmla="*/ 2147483647 w 98"/>
                <a:gd name="T17" fmla="*/ 2147483647 h 40"/>
                <a:gd name="T18" fmla="*/ 2147483647 w 98"/>
                <a:gd name="T19" fmla="*/ 2147483647 h 40"/>
                <a:gd name="T20" fmla="*/ 2147483647 w 98"/>
                <a:gd name="T21" fmla="*/ 2147483647 h 40"/>
                <a:gd name="T22" fmla="*/ 2147483647 w 98"/>
                <a:gd name="T23" fmla="*/ 2147483647 h 40"/>
                <a:gd name="T24" fmla="*/ 2147483647 w 98"/>
                <a:gd name="T25" fmla="*/ 2147483647 h 40"/>
                <a:gd name="T26" fmla="*/ 2147483647 w 98"/>
                <a:gd name="T27" fmla="*/ 2147483647 h 40"/>
                <a:gd name="T28" fmla="*/ 2147483647 w 98"/>
                <a:gd name="T29" fmla="*/ 2147483647 h 40"/>
                <a:gd name="T30" fmla="*/ 2147483647 w 98"/>
                <a:gd name="T31" fmla="*/ 0 h 40"/>
                <a:gd name="T32" fmla="*/ 2147483647 w 98"/>
                <a:gd name="T33" fmla="*/ 2147483647 h 40"/>
                <a:gd name="T34" fmla="*/ 2147483647 w 98"/>
                <a:gd name="T35" fmla="*/ 2147483647 h 40"/>
                <a:gd name="T36" fmla="*/ 2147483647 w 98"/>
                <a:gd name="T37" fmla="*/ 2147483647 h 40"/>
                <a:gd name="T38" fmla="*/ 2147483647 w 98"/>
                <a:gd name="T39" fmla="*/ 2147483647 h 40"/>
                <a:gd name="T40" fmla="*/ 2147483647 w 98"/>
                <a:gd name="T41" fmla="*/ 2147483647 h 40"/>
                <a:gd name="T42" fmla="*/ 2147483647 w 98"/>
                <a:gd name="T43" fmla="*/ 2147483647 h 40"/>
                <a:gd name="T44" fmla="*/ 2147483647 w 98"/>
                <a:gd name="T45" fmla="*/ 2147483647 h 40"/>
                <a:gd name="T46" fmla="*/ 2147483647 w 98"/>
                <a:gd name="T47" fmla="*/ 2147483647 h 40"/>
                <a:gd name="T48" fmla="*/ 2147483647 w 98"/>
                <a:gd name="T49" fmla="*/ 2147483647 h 40"/>
                <a:gd name="T50" fmla="*/ 2147483647 w 98"/>
                <a:gd name="T51" fmla="*/ 2147483647 h 40"/>
                <a:gd name="T52" fmla="*/ 2147483647 w 98"/>
                <a:gd name="T53" fmla="*/ 2147483647 h 40"/>
                <a:gd name="T54" fmla="*/ 2147483647 w 98"/>
                <a:gd name="T55" fmla="*/ 2147483647 h 40"/>
                <a:gd name="T56" fmla="*/ 2147483647 w 98"/>
                <a:gd name="T57" fmla="*/ 2147483647 h 40"/>
                <a:gd name="T58" fmla="*/ 2147483647 w 98"/>
                <a:gd name="T59" fmla="*/ 2147483647 h 40"/>
                <a:gd name="T60" fmla="*/ 2147483647 w 98"/>
                <a:gd name="T61" fmla="*/ 2147483647 h 40"/>
                <a:gd name="T62" fmla="*/ 2147483647 w 98"/>
                <a:gd name="T63" fmla="*/ 2147483647 h 40"/>
                <a:gd name="T64" fmla="*/ 2147483647 w 98"/>
                <a:gd name="T65" fmla="*/ 2147483647 h 40"/>
                <a:gd name="T66" fmla="*/ 2147483647 w 98"/>
                <a:gd name="T67" fmla="*/ 2147483647 h 40"/>
                <a:gd name="T68" fmla="*/ 2147483647 w 98"/>
                <a:gd name="T69" fmla="*/ 2147483647 h 40"/>
                <a:gd name="T70" fmla="*/ 2147483647 w 98"/>
                <a:gd name="T71" fmla="*/ 2147483647 h 40"/>
                <a:gd name="T72" fmla="*/ 2147483647 w 98"/>
                <a:gd name="T73" fmla="*/ 2147483647 h 40"/>
                <a:gd name="T74" fmla="*/ 2147483647 w 98"/>
                <a:gd name="T75" fmla="*/ 2147483647 h 40"/>
                <a:gd name="T76" fmla="*/ 2147483647 w 98"/>
                <a:gd name="T77" fmla="*/ 2147483647 h 40"/>
                <a:gd name="T78" fmla="*/ 2147483647 w 98"/>
                <a:gd name="T79" fmla="*/ 2147483647 h 40"/>
                <a:gd name="T80" fmla="*/ 2147483647 w 98"/>
                <a:gd name="T81" fmla="*/ 2147483647 h 40"/>
                <a:gd name="T82" fmla="*/ 2147483647 w 98"/>
                <a:gd name="T83" fmla="*/ 2147483647 h 40"/>
                <a:gd name="T84" fmla="*/ 2147483647 w 98"/>
                <a:gd name="T85" fmla="*/ 2147483647 h 40"/>
                <a:gd name="T86" fmla="*/ 2147483647 w 98"/>
                <a:gd name="T87" fmla="*/ 2147483647 h 40"/>
                <a:gd name="T88" fmla="*/ 2147483647 w 98"/>
                <a:gd name="T89" fmla="*/ 2147483647 h 40"/>
                <a:gd name="T90" fmla="*/ 2147483647 w 98"/>
                <a:gd name="T91" fmla="*/ 2147483647 h 40"/>
                <a:gd name="T92" fmla="*/ 2147483647 w 98"/>
                <a:gd name="T93" fmla="*/ 2147483647 h 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8"/>
                <a:gd name="T142" fmla="*/ 0 h 40"/>
                <a:gd name="T143" fmla="*/ 98 w 98"/>
                <a:gd name="T144" fmla="*/ 40 h 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8" h="40">
                  <a:moveTo>
                    <a:pt x="1" y="32"/>
                  </a:moveTo>
                  <a:lnTo>
                    <a:pt x="0" y="30"/>
                  </a:lnTo>
                  <a:lnTo>
                    <a:pt x="0" y="22"/>
                  </a:lnTo>
                  <a:lnTo>
                    <a:pt x="1" y="19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6" y="8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4" y="11"/>
                  </a:lnTo>
                  <a:lnTo>
                    <a:pt x="25" y="12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7" y="15"/>
                  </a:lnTo>
                  <a:lnTo>
                    <a:pt x="30" y="16"/>
                  </a:lnTo>
                  <a:lnTo>
                    <a:pt x="33" y="18"/>
                  </a:lnTo>
                  <a:lnTo>
                    <a:pt x="35" y="18"/>
                  </a:lnTo>
                  <a:lnTo>
                    <a:pt x="38" y="17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0" y="16"/>
                  </a:lnTo>
                  <a:lnTo>
                    <a:pt x="41" y="15"/>
                  </a:lnTo>
                  <a:lnTo>
                    <a:pt x="42" y="13"/>
                  </a:lnTo>
                  <a:lnTo>
                    <a:pt x="41" y="3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2"/>
                  </a:lnTo>
                  <a:lnTo>
                    <a:pt x="63" y="2"/>
                  </a:lnTo>
                  <a:lnTo>
                    <a:pt x="65" y="5"/>
                  </a:lnTo>
                  <a:lnTo>
                    <a:pt x="71" y="8"/>
                  </a:lnTo>
                  <a:lnTo>
                    <a:pt x="73" y="8"/>
                  </a:lnTo>
                  <a:lnTo>
                    <a:pt x="74" y="7"/>
                  </a:lnTo>
                  <a:lnTo>
                    <a:pt x="78" y="7"/>
                  </a:lnTo>
                  <a:lnTo>
                    <a:pt x="82" y="8"/>
                  </a:lnTo>
                  <a:lnTo>
                    <a:pt x="83" y="8"/>
                  </a:lnTo>
                  <a:lnTo>
                    <a:pt x="84" y="9"/>
                  </a:lnTo>
                  <a:lnTo>
                    <a:pt x="85" y="10"/>
                  </a:lnTo>
                  <a:lnTo>
                    <a:pt x="86" y="10"/>
                  </a:lnTo>
                  <a:lnTo>
                    <a:pt x="88" y="11"/>
                  </a:lnTo>
                  <a:lnTo>
                    <a:pt x="88" y="13"/>
                  </a:lnTo>
                  <a:lnTo>
                    <a:pt x="88" y="17"/>
                  </a:lnTo>
                  <a:lnTo>
                    <a:pt x="87" y="18"/>
                  </a:lnTo>
                  <a:lnTo>
                    <a:pt x="89" y="19"/>
                  </a:lnTo>
                  <a:lnTo>
                    <a:pt x="92" y="20"/>
                  </a:lnTo>
                  <a:lnTo>
                    <a:pt x="92" y="21"/>
                  </a:lnTo>
                  <a:lnTo>
                    <a:pt x="95" y="25"/>
                  </a:lnTo>
                  <a:lnTo>
                    <a:pt x="96" y="26"/>
                  </a:lnTo>
                  <a:lnTo>
                    <a:pt x="97" y="27"/>
                  </a:lnTo>
                  <a:lnTo>
                    <a:pt x="98" y="30"/>
                  </a:lnTo>
                  <a:lnTo>
                    <a:pt x="98" y="31"/>
                  </a:lnTo>
                  <a:lnTo>
                    <a:pt x="95" y="31"/>
                  </a:lnTo>
                  <a:lnTo>
                    <a:pt x="94" y="32"/>
                  </a:lnTo>
                  <a:lnTo>
                    <a:pt x="92" y="35"/>
                  </a:lnTo>
                  <a:lnTo>
                    <a:pt x="91" y="36"/>
                  </a:lnTo>
                  <a:lnTo>
                    <a:pt x="89" y="38"/>
                  </a:lnTo>
                  <a:lnTo>
                    <a:pt x="87" y="38"/>
                  </a:lnTo>
                  <a:lnTo>
                    <a:pt x="83" y="37"/>
                  </a:lnTo>
                  <a:lnTo>
                    <a:pt x="82" y="38"/>
                  </a:lnTo>
                  <a:lnTo>
                    <a:pt x="82" y="39"/>
                  </a:lnTo>
                  <a:lnTo>
                    <a:pt x="80" y="40"/>
                  </a:lnTo>
                  <a:lnTo>
                    <a:pt x="78" y="40"/>
                  </a:lnTo>
                  <a:lnTo>
                    <a:pt x="76" y="39"/>
                  </a:lnTo>
                  <a:lnTo>
                    <a:pt x="74" y="39"/>
                  </a:lnTo>
                  <a:lnTo>
                    <a:pt x="70" y="35"/>
                  </a:lnTo>
                  <a:lnTo>
                    <a:pt x="63" y="31"/>
                  </a:lnTo>
                  <a:lnTo>
                    <a:pt x="58" y="31"/>
                  </a:lnTo>
                  <a:lnTo>
                    <a:pt x="56" y="31"/>
                  </a:lnTo>
                  <a:lnTo>
                    <a:pt x="54" y="27"/>
                  </a:lnTo>
                  <a:lnTo>
                    <a:pt x="52" y="26"/>
                  </a:lnTo>
                  <a:lnTo>
                    <a:pt x="51" y="27"/>
                  </a:lnTo>
                  <a:lnTo>
                    <a:pt x="47" y="29"/>
                  </a:lnTo>
                  <a:lnTo>
                    <a:pt x="44" y="29"/>
                  </a:lnTo>
                  <a:lnTo>
                    <a:pt x="36" y="27"/>
                  </a:lnTo>
                  <a:lnTo>
                    <a:pt x="34" y="28"/>
                  </a:lnTo>
                  <a:lnTo>
                    <a:pt x="31" y="27"/>
                  </a:lnTo>
                  <a:lnTo>
                    <a:pt x="28" y="27"/>
                  </a:lnTo>
                  <a:lnTo>
                    <a:pt x="26" y="27"/>
                  </a:lnTo>
                  <a:lnTo>
                    <a:pt x="25" y="28"/>
                  </a:lnTo>
                  <a:lnTo>
                    <a:pt x="23" y="28"/>
                  </a:lnTo>
                  <a:lnTo>
                    <a:pt x="22" y="27"/>
                  </a:lnTo>
                  <a:lnTo>
                    <a:pt x="20" y="27"/>
                  </a:lnTo>
                  <a:lnTo>
                    <a:pt x="15" y="27"/>
                  </a:lnTo>
                  <a:lnTo>
                    <a:pt x="10" y="28"/>
                  </a:lnTo>
                  <a:lnTo>
                    <a:pt x="6" y="30"/>
                  </a:lnTo>
                  <a:lnTo>
                    <a:pt x="5" y="32"/>
                  </a:lnTo>
                  <a:lnTo>
                    <a:pt x="3" y="32"/>
                  </a:lnTo>
                  <a:lnTo>
                    <a:pt x="1" y="3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8" name="Freeform 274"/>
            <p:cNvSpPr>
              <a:spLocks/>
            </p:cNvSpPr>
            <p:nvPr/>
          </p:nvSpPr>
          <p:spPr bwMode="auto">
            <a:xfrm>
              <a:off x="4200525" y="1812396"/>
              <a:ext cx="6350" cy="3969"/>
            </a:xfrm>
            <a:custGeom>
              <a:avLst/>
              <a:gdLst>
                <a:gd name="T0" fmla="*/ 2147483647 w 4"/>
                <a:gd name="T1" fmla="*/ 2147483647 h 2"/>
                <a:gd name="T2" fmla="*/ 2147483647 w 4"/>
                <a:gd name="T3" fmla="*/ 2147483647 h 2"/>
                <a:gd name="T4" fmla="*/ 0 w 4"/>
                <a:gd name="T5" fmla="*/ 0 h 2"/>
                <a:gd name="T6" fmla="*/ 0 w 4"/>
                <a:gd name="T7" fmla="*/ 2147483647 h 2"/>
                <a:gd name="T8" fmla="*/ 0 w 4"/>
                <a:gd name="T9" fmla="*/ 2147483647 h 2"/>
                <a:gd name="T10" fmla="*/ 2147483647 w 4"/>
                <a:gd name="T11" fmla="*/ 2147483647 h 2"/>
                <a:gd name="T12" fmla="*/ 2147483647 w 4"/>
                <a:gd name="T13" fmla="*/ 2147483647 h 2"/>
                <a:gd name="T14" fmla="*/ 2147483647 w 4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2"/>
                <a:gd name="T26" fmla="*/ 4 w 4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2">
                  <a:moveTo>
                    <a:pt x="4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9" name="Freeform 275"/>
            <p:cNvSpPr>
              <a:spLocks/>
            </p:cNvSpPr>
            <p:nvPr/>
          </p:nvSpPr>
          <p:spPr bwMode="auto">
            <a:xfrm>
              <a:off x="4200525" y="1812396"/>
              <a:ext cx="6350" cy="3969"/>
            </a:xfrm>
            <a:custGeom>
              <a:avLst/>
              <a:gdLst>
                <a:gd name="T0" fmla="*/ 2147483647 w 4"/>
                <a:gd name="T1" fmla="*/ 2147483647 h 2"/>
                <a:gd name="T2" fmla="*/ 2147483647 w 4"/>
                <a:gd name="T3" fmla="*/ 2147483647 h 2"/>
                <a:gd name="T4" fmla="*/ 0 w 4"/>
                <a:gd name="T5" fmla="*/ 0 h 2"/>
                <a:gd name="T6" fmla="*/ 0 w 4"/>
                <a:gd name="T7" fmla="*/ 2147483647 h 2"/>
                <a:gd name="T8" fmla="*/ 0 w 4"/>
                <a:gd name="T9" fmla="*/ 2147483647 h 2"/>
                <a:gd name="T10" fmla="*/ 2147483647 w 4"/>
                <a:gd name="T11" fmla="*/ 2147483647 h 2"/>
                <a:gd name="T12" fmla="*/ 2147483647 w 4"/>
                <a:gd name="T13" fmla="*/ 2147483647 h 2"/>
                <a:gd name="T14" fmla="*/ 2147483647 w 4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2"/>
                <a:gd name="T26" fmla="*/ 4 w 4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2">
                  <a:moveTo>
                    <a:pt x="4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0" name="Freeform 276"/>
            <p:cNvSpPr>
              <a:spLocks/>
            </p:cNvSpPr>
            <p:nvPr/>
          </p:nvSpPr>
          <p:spPr bwMode="auto">
            <a:xfrm>
              <a:off x="4203701" y="1809750"/>
              <a:ext cx="11113" cy="9261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2147483647 h 6"/>
                <a:gd name="T4" fmla="*/ 2147483647 w 7"/>
                <a:gd name="T5" fmla="*/ 2147483647 h 6"/>
                <a:gd name="T6" fmla="*/ 2147483647 w 7"/>
                <a:gd name="T7" fmla="*/ 2147483647 h 6"/>
                <a:gd name="T8" fmla="*/ 2147483647 w 7"/>
                <a:gd name="T9" fmla="*/ 2147483647 h 6"/>
                <a:gd name="T10" fmla="*/ 2147483647 w 7"/>
                <a:gd name="T11" fmla="*/ 0 h 6"/>
                <a:gd name="T12" fmla="*/ 0 w 7"/>
                <a:gd name="T13" fmla="*/ 2147483647 h 6"/>
                <a:gd name="T14" fmla="*/ 0 w 7"/>
                <a:gd name="T15" fmla="*/ 2147483647 h 6"/>
                <a:gd name="T16" fmla="*/ 2147483647 w 7"/>
                <a:gd name="T17" fmla="*/ 2147483647 h 6"/>
                <a:gd name="T18" fmla="*/ 2147483647 w 7"/>
                <a:gd name="T19" fmla="*/ 2147483647 h 6"/>
                <a:gd name="T20" fmla="*/ 2147483647 w 7"/>
                <a:gd name="T21" fmla="*/ 2147483647 h 6"/>
                <a:gd name="T22" fmla="*/ 2147483647 w 7"/>
                <a:gd name="T23" fmla="*/ 2147483647 h 6"/>
                <a:gd name="T24" fmla="*/ 2147483647 w 7"/>
                <a:gd name="T25" fmla="*/ 2147483647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6"/>
                <a:gd name="T41" fmla="*/ 7 w 7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6">
                  <a:moveTo>
                    <a:pt x="6" y="5"/>
                  </a:moveTo>
                  <a:lnTo>
                    <a:pt x="7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4" y="2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1" name="Freeform 277"/>
            <p:cNvSpPr>
              <a:spLocks/>
            </p:cNvSpPr>
            <p:nvPr/>
          </p:nvSpPr>
          <p:spPr bwMode="auto">
            <a:xfrm>
              <a:off x="4203701" y="1809750"/>
              <a:ext cx="11113" cy="9261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2147483647 h 6"/>
                <a:gd name="T4" fmla="*/ 2147483647 w 7"/>
                <a:gd name="T5" fmla="*/ 2147483647 h 6"/>
                <a:gd name="T6" fmla="*/ 2147483647 w 7"/>
                <a:gd name="T7" fmla="*/ 2147483647 h 6"/>
                <a:gd name="T8" fmla="*/ 2147483647 w 7"/>
                <a:gd name="T9" fmla="*/ 2147483647 h 6"/>
                <a:gd name="T10" fmla="*/ 2147483647 w 7"/>
                <a:gd name="T11" fmla="*/ 0 h 6"/>
                <a:gd name="T12" fmla="*/ 0 w 7"/>
                <a:gd name="T13" fmla="*/ 2147483647 h 6"/>
                <a:gd name="T14" fmla="*/ 0 w 7"/>
                <a:gd name="T15" fmla="*/ 2147483647 h 6"/>
                <a:gd name="T16" fmla="*/ 2147483647 w 7"/>
                <a:gd name="T17" fmla="*/ 2147483647 h 6"/>
                <a:gd name="T18" fmla="*/ 2147483647 w 7"/>
                <a:gd name="T19" fmla="*/ 2147483647 h 6"/>
                <a:gd name="T20" fmla="*/ 2147483647 w 7"/>
                <a:gd name="T21" fmla="*/ 2147483647 h 6"/>
                <a:gd name="T22" fmla="*/ 2147483647 w 7"/>
                <a:gd name="T23" fmla="*/ 2147483647 h 6"/>
                <a:gd name="T24" fmla="*/ 2147483647 w 7"/>
                <a:gd name="T25" fmla="*/ 2147483647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6"/>
                <a:gd name="T41" fmla="*/ 7 w 7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6">
                  <a:moveTo>
                    <a:pt x="6" y="5"/>
                  </a:moveTo>
                  <a:lnTo>
                    <a:pt x="7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4" y="2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5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2" name="Freeform 278"/>
            <p:cNvSpPr>
              <a:spLocks/>
            </p:cNvSpPr>
            <p:nvPr/>
          </p:nvSpPr>
          <p:spPr bwMode="auto">
            <a:xfrm>
              <a:off x="4210050" y="1808428"/>
              <a:ext cx="7938" cy="7938"/>
            </a:xfrm>
            <a:custGeom>
              <a:avLst/>
              <a:gdLst>
                <a:gd name="T0" fmla="*/ 2147483647 w 5"/>
                <a:gd name="T1" fmla="*/ 2147483647 h 5"/>
                <a:gd name="T2" fmla="*/ 2147483647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2147483647 h 5"/>
                <a:gd name="T10" fmla="*/ 2147483647 w 5"/>
                <a:gd name="T11" fmla="*/ 0 h 5"/>
                <a:gd name="T12" fmla="*/ 0 w 5"/>
                <a:gd name="T13" fmla="*/ 2147483647 h 5"/>
                <a:gd name="T14" fmla="*/ 2147483647 w 5"/>
                <a:gd name="T15" fmla="*/ 2147483647 h 5"/>
                <a:gd name="T16" fmla="*/ 2147483647 w 5"/>
                <a:gd name="T17" fmla="*/ 2147483647 h 5"/>
                <a:gd name="T18" fmla="*/ 2147483647 w 5"/>
                <a:gd name="T19" fmla="*/ 2147483647 h 5"/>
                <a:gd name="T20" fmla="*/ 2147483647 w 5"/>
                <a:gd name="T21" fmla="*/ 2147483647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4" y="5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3" name="Freeform 279"/>
            <p:cNvSpPr>
              <a:spLocks/>
            </p:cNvSpPr>
            <p:nvPr/>
          </p:nvSpPr>
          <p:spPr bwMode="auto">
            <a:xfrm>
              <a:off x="4210050" y="1808428"/>
              <a:ext cx="7938" cy="7938"/>
            </a:xfrm>
            <a:custGeom>
              <a:avLst/>
              <a:gdLst>
                <a:gd name="T0" fmla="*/ 2147483647 w 5"/>
                <a:gd name="T1" fmla="*/ 2147483647 h 5"/>
                <a:gd name="T2" fmla="*/ 2147483647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2147483647 h 5"/>
                <a:gd name="T10" fmla="*/ 2147483647 w 5"/>
                <a:gd name="T11" fmla="*/ 0 h 5"/>
                <a:gd name="T12" fmla="*/ 0 w 5"/>
                <a:gd name="T13" fmla="*/ 2147483647 h 5"/>
                <a:gd name="T14" fmla="*/ 2147483647 w 5"/>
                <a:gd name="T15" fmla="*/ 2147483647 h 5"/>
                <a:gd name="T16" fmla="*/ 2147483647 w 5"/>
                <a:gd name="T17" fmla="*/ 2147483647 h 5"/>
                <a:gd name="T18" fmla="*/ 2147483647 w 5"/>
                <a:gd name="T19" fmla="*/ 2147483647 h 5"/>
                <a:gd name="T20" fmla="*/ 2147483647 w 5"/>
                <a:gd name="T21" fmla="*/ 2147483647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4" y="5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5"/>
                  </a:lnTo>
                  <a:lnTo>
                    <a:pt x="4" y="5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4" name="Freeform 280"/>
            <p:cNvSpPr>
              <a:spLocks/>
            </p:cNvSpPr>
            <p:nvPr/>
          </p:nvSpPr>
          <p:spPr bwMode="auto">
            <a:xfrm>
              <a:off x="4216401" y="1808428"/>
              <a:ext cx="4763" cy="2646"/>
            </a:xfrm>
            <a:custGeom>
              <a:avLst/>
              <a:gdLst>
                <a:gd name="T0" fmla="*/ 2147483647 w 3"/>
                <a:gd name="T1" fmla="*/ 2147483647 h 2"/>
                <a:gd name="T2" fmla="*/ 2147483647 w 3"/>
                <a:gd name="T3" fmla="*/ 2147483647 h 2"/>
                <a:gd name="T4" fmla="*/ 0 w 3"/>
                <a:gd name="T5" fmla="*/ 0 h 2"/>
                <a:gd name="T6" fmla="*/ 0 w 3"/>
                <a:gd name="T7" fmla="*/ 2147483647 h 2"/>
                <a:gd name="T8" fmla="*/ 0 w 3"/>
                <a:gd name="T9" fmla="*/ 2147483647 h 2"/>
                <a:gd name="T10" fmla="*/ 2147483647 w 3"/>
                <a:gd name="T11" fmla="*/ 2147483647 h 2"/>
                <a:gd name="T12" fmla="*/ 2147483647 w 3"/>
                <a:gd name="T13" fmla="*/ 2147483647 h 2"/>
                <a:gd name="T14" fmla="*/ 2147483647 w 3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2"/>
                <a:gd name="T26" fmla="*/ 3 w 3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2">
                  <a:moveTo>
                    <a:pt x="2" y="1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5" name="Freeform 281"/>
            <p:cNvSpPr>
              <a:spLocks/>
            </p:cNvSpPr>
            <p:nvPr/>
          </p:nvSpPr>
          <p:spPr bwMode="auto">
            <a:xfrm>
              <a:off x="4216401" y="1808428"/>
              <a:ext cx="4763" cy="2646"/>
            </a:xfrm>
            <a:custGeom>
              <a:avLst/>
              <a:gdLst>
                <a:gd name="T0" fmla="*/ 2147483647 w 3"/>
                <a:gd name="T1" fmla="*/ 2147483647 h 2"/>
                <a:gd name="T2" fmla="*/ 2147483647 w 3"/>
                <a:gd name="T3" fmla="*/ 2147483647 h 2"/>
                <a:gd name="T4" fmla="*/ 0 w 3"/>
                <a:gd name="T5" fmla="*/ 0 h 2"/>
                <a:gd name="T6" fmla="*/ 0 w 3"/>
                <a:gd name="T7" fmla="*/ 2147483647 h 2"/>
                <a:gd name="T8" fmla="*/ 0 w 3"/>
                <a:gd name="T9" fmla="*/ 2147483647 h 2"/>
                <a:gd name="T10" fmla="*/ 2147483647 w 3"/>
                <a:gd name="T11" fmla="*/ 2147483647 h 2"/>
                <a:gd name="T12" fmla="*/ 2147483647 w 3"/>
                <a:gd name="T13" fmla="*/ 2147483647 h 2"/>
                <a:gd name="T14" fmla="*/ 2147483647 w 3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2"/>
                <a:gd name="T26" fmla="*/ 3 w 3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2">
                  <a:moveTo>
                    <a:pt x="2" y="1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6" name="Freeform 282"/>
            <p:cNvSpPr>
              <a:spLocks/>
            </p:cNvSpPr>
            <p:nvPr/>
          </p:nvSpPr>
          <p:spPr bwMode="auto">
            <a:xfrm>
              <a:off x="4213226" y="1820334"/>
              <a:ext cx="3175" cy="3969"/>
            </a:xfrm>
            <a:custGeom>
              <a:avLst/>
              <a:gdLst>
                <a:gd name="T0" fmla="*/ 2147483647 w 2"/>
                <a:gd name="T1" fmla="*/ 2147483647 h 2"/>
                <a:gd name="T2" fmla="*/ 2147483647 w 2"/>
                <a:gd name="T3" fmla="*/ 2147483647 h 2"/>
                <a:gd name="T4" fmla="*/ 2147483647 w 2"/>
                <a:gd name="T5" fmla="*/ 0 h 2"/>
                <a:gd name="T6" fmla="*/ 2147483647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2147483647 w 2"/>
                <a:gd name="T13" fmla="*/ 2147483647 h 2"/>
                <a:gd name="T14" fmla="*/ 2147483647 w 2"/>
                <a:gd name="T15" fmla="*/ 2147483647 h 2"/>
                <a:gd name="T16" fmla="*/ 2147483647 w 2"/>
                <a:gd name="T17" fmla="*/ 2147483647 h 2"/>
                <a:gd name="T18" fmla="*/ 2147483647 w 2"/>
                <a:gd name="T19" fmla="*/ 2147483647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2"/>
                <a:gd name="T32" fmla="*/ 2 w 2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7" name="Freeform 283"/>
            <p:cNvSpPr>
              <a:spLocks/>
            </p:cNvSpPr>
            <p:nvPr/>
          </p:nvSpPr>
          <p:spPr bwMode="auto">
            <a:xfrm>
              <a:off x="4213226" y="1820334"/>
              <a:ext cx="3175" cy="3969"/>
            </a:xfrm>
            <a:custGeom>
              <a:avLst/>
              <a:gdLst>
                <a:gd name="T0" fmla="*/ 2147483647 w 2"/>
                <a:gd name="T1" fmla="*/ 2147483647 h 2"/>
                <a:gd name="T2" fmla="*/ 2147483647 w 2"/>
                <a:gd name="T3" fmla="*/ 2147483647 h 2"/>
                <a:gd name="T4" fmla="*/ 2147483647 w 2"/>
                <a:gd name="T5" fmla="*/ 0 h 2"/>
                <a:gd name="T6" fmla="*/ 2147483647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2147483647 w 2"/>
                <a:gd name="T13" fmla="*/ 2147483647 h 2"/>
                <a:gd name="T14" fmla="*/ 2147483647 w 2"/>
                <a:gd name="T15" fmla="*/ 2147483647 h 2"/>
                <a:gd name="T16" fmla="*/ 2147483647 w 2"/>
                <a:gd name="T17" fmla="*/ 2147483647 h 2"/>
                <a:gd name="T18" fmla="*/ 2147483647 w 2"/>
                <a:gd name="T19" fmla="*/ 2147483647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2"/>
                <a:gd name="T32" fmla="*/ 2 w 2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8" name="Freeform 284"/>
            <p:cNvSpPr>
              <a:spLocks/>
            </p:cNvSpPr>
            <p:nvPr/>
          </p:nvSpPr>
          <p:spPr bwMode="auto">
            <a:xfrm>
              <a:off x="4210051" y="1825625"/>
              <a:ext cx="4763" cy="7938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0 h 5"/>
                <a:gd name="T4" fmla="*/ 0 w 3"/>
                <a:gd name="T5" fmla="*/ 2147483647 h 5"/>
                <a:gd name="T6" fmla="*/ 2147483647 w 3"/>
                <a:gd name="T7" fmla="*/ 2147483647 h 5"/>
                <a:gd name="T8" fmla="*/ 2147483647 w 3"/>
                <a:gd name="T9" fmla="*/ 2147483647 h 5"/>
                <a:gd name="T10" fmla="*/ 2147483647 w 3"/>
                <a:gd name="T11" fmla="*/ 2147483647 h 5"/>
                <a:gd name="T12" fmla="*/ 2147483647 w 3"/>
                <a:gd name="T13" fmla="*/ 2147483647 h 5"/>
                <a:gd name="T14" fmla="*/ 2147483647 w 3"/>
                <a:gd name="T15" fmla="*/ 2147483647 h 5"/>
                <a:gd name="T16" fmla="*/ 2147483647 w 3"/>
                <a:gd name="T17" fmla="*/ 2147483647 h 5"/>
                <a:gd name="T18" fmla="*/ 2147483647 w 3"/>
                <a:gd name="T19" fmla="*/ 2147483647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5"/>
                <a:gd name="T32" fmla="*/ 3 w 3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5">
                  <a:moveTo>
                    <a:pt x="1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2" y="2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9" name="Freeform 285"/>
            <p:cNvSpPr>
              <a:spLocks/>
            </p:cNvSpPr>
            <p:nvPr/>
          </p:nvSpPr>
          <p:spPr bwMode="auto">
            <a:xfrm>
              <a:off x="4210051" y="1825625"/>
              <a:ext cx="4763" cy="7938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0 h 5"/>
                <a:gd name="T4" fmla="*/ 0 w 3"/>
                <a:gd name="T5" fmla="*/ 2147483647 h 5"/>
                <a:gd name="T6" fmla="*/ 2147483647 w 3"/>
                <a:gd name="T7" fmla="*/ 2147483647 h 5"/>
                <a:gd name="T8" fmla="*/ 2147483647 w 3"/>
                <a:gd name="T9" fmla="*/ 2147483647 h 5"/>
                <a:gd name="T10" fmla="*/ 2147483647 w 3"/>
                <a:gd name="T11" fmla="*/ 2147483647 h 5"/>
                <a:gd name="T12" fmla="*/ 2147483647 w 3"/>
                <a:gd name="T13" fmla="*/ 2147483647 h 5"/>
                <a:gd name="T14" fmla="*/ 2147483647 w 3"/>
                <a:gd name="T15" fmla="*/ 2147483647 h 5"/>
                <a:gd name="T16" fmla="*/ 2147483647 w 3"/>
                <a:gd name="T17" fmla="*/ 2147483647 h 5"/>
                <a:gd name="T18" fmla="*/ 2147483647 w 3"/>
                <a:gd name="T19" fmla="*/ 2147483647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5"/>
                <a:gd name="T32" fmla="*/ 3 w 3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5">
                  <a:moveTo>
                    <a:pt x="1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2" y="2"/>
                  </a:lnTo>
                  <a:lnTo>
                    <a:pt x="1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0" name="Freeform 286"/>
            <p:cNvSpPr>
              <a:spLocks/>
            </p:cNvSpPr>
            <p:nvPr/>
          </p:nvSpPr>
          <p:spPr bwMode="auto">
            <a:xfrm>
              <a:off x="4659314" y="1994958"/>
              <a:ext cx="7937" cy="6615"/>
            </a:xfrm>
            <a:custGeom>
              <a:avLst/>
              <a:gdLst>
                <a:gd name="T0" fmla="*/ 2147483647 w 5"/>
                <a:gd name="T1" fmla="*/ 2147483647 h 4"/>
                <a:gd name="T2" fmla="*/ 2147483647 w 5"/>
                <a:gd name="T3" fmla="*/ 2147483647 h 4"/>
                <a:gd name="T4" fmla="*/ 2147483647 w 5"/>
                <a:gd name="T5" fmla="*/ 2147483647 h 4"/>
                <a:gd name="T6" fmla="*/ 2147483647 w 5"/>
                <a:gd name="T7" fmla="*/ 0 h 4"/>
                <a:gd name="T8" fmla="*/ 0 w 5"/>
                <a:gd name="T9" fmla="*/ 2147483647 h 4"/>
                <a:gd name="T10" fmla="*/ 2147483647 w 5"/>
                <a:gd name="T11" fmla="*/ 2147483647 h 4"/>
                <a:gd name="T12" fmla="*/ 2147483647 w 5"/>
                <a:gd name="T13" fmla="*/ 2147483647 h 4"/>
                <a:gd name="T14" fmla="*/ 2147483647 w 5"/>
                <a:gd name="T15" fmla="*/ 2147483647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4"/>
                <a:gd name="T26" fmla="*/ 5 w 5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4">
                  <a:moveTo>
                    <a:pt x="5" y="4"/>
                  </a:moveTo>
                  <a:lnTo>
                    <a:pt x="4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1" name="Freeform 287"/>
            <p:cNvSpPr>
              <a:spLocks/>
            </p:cNvSpPr>
            <p:nvPr/>
          </p:nvSpPr>
          <p:spPr bwMode="auto">
            <a:xfrm>
              <a:off x="4659314" y="1994958"/>
              <a:ext cx="7937" cy="6615"/>
            </a:xfrm>
            <a:custGeom>
              <a:avLst/>
              <a:gdLst>
                <a:gd name="T0" fmla="*/ 2147483647 w 5"/>
                <a:gd name="T1" fmla="*/ 2147483647 h 4"/>
                <a:gd name="T2" fmla="*/ 2147483647 w 5"/>
                <a:gd name="T3" fmla="*/ 2147483647 h 4"/>
                <a:gd name="T4" fmla="*/ 2147483647 w 5"/>
                <a:gd name="T5" fmla="*/ 2147483647 h 4"/>
                <a:gd name="T6" fmla="*/ 2147483647 w 5"/>
                <a:gd name="T7" fmla="*/ 0 h 4"/>
                <a:gd name="T8" fmla="*/ 0 w 5"/>
                <a:gd name="T9" fmla="*/ 2147483647 h 4"/>
                <a:gd name="T10" fmla="*/ 2147483647 w 5"/>
                <a:gd name="T11" fmla="*/ 2147483647 h 4"/>
                <a:gd name="T12" fmla="*/ 2147483647 w 5"/>
                <a:gd name="T13" fmla="*/ 2147483647 h 4"/>
                <a:gd name="T14" fmla="*/ 2147483647 w 5"/>
                <a:gd name="T15" fmla="*/ 2147483647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4"/>
                <a:gd name="T26" fmla="*/ 5 w 5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4">
                  <a:moveTo>
                    <a:pt x="5" y="4"/>
                  </a:moveTo>
                  <a:lnTo>
                    <a:pt x="4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5" y="4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2" name="Freeform 288"/>
            <p:cNvSpPr>
              <a:spLocks/>
            </p:cNvSpPr>
            <p:nvPr/>
          </p:nvSpPr>
          <p:spPr bwMode="auto">
            <a:xfrm>
              <a:off x="4598989" y="2002896"/>
              <a:ext cx="7937" cy="11907"/>
            </a:xfrm>
            <a:custGeom>
              <a:avLst/>
              <a:gdLst>
                <a:gd name="T0" fmla="*/ 2147483647 w 5"/>
                <a:gd name="T1" fmla="*/ 0 h 7"/>
                <a:gd name="T2" fmla="*/ 2147483647 w 5"/>
                <a:gd name="T3" fmla="*/ 0 h 7"/>
                <a:gd name="T4" fmla="*/ 2147483647 w 5"/>
                <a:gd name="T5" fmla="*/ 0 h 7"/>
                <a:gd name="T6" fmla="*/ 2147483647 w 5"/>
                <a:gd name="T7" fmla="*/ 2147483647 h 7"/>
                <a:gd name="T8" fmla="*/ 2147483647 w 5"/>
                <a:gd name="T9" fmla="*/ 2147483647 h 7"/>
                <a:gd name="T10" fmla="*/ 2147483647 w 5"/>
                <a:gd name="T11" fmla="*/ 2147483647 h 7"/>
                <a:gd name="T12" fmla="*/ 2147483647 w 5"/>
                <a:gd name="T13" fmla="*/ 2147483647 h 7"/>
                <a:gd name="T14" fmla="*/ 2147483647 w 5"/>
                <a:gd name="T15" fmla="*/ 2147483647 h 7"/>
                <a:gd name="T16" fmla="*/ 2147483647 w 5"/>
                <a:gd name="T17" fmla="*/ 2147483647 h 7"/>
                <a:gd name="T18" fmla="*/ 2147483647 w 5"/>
                <a:gd name="T19" fmla="*/ 2147483647 h 7"/>
                <a:gd name="T20" fmla="*/ 2147483647 w 5"/>
                <a:gd name="T21" fmla="*/ 2147483647 h 7"/>
                <a:gd name="T22" fmla="*/ 2147483647 w 5"/>
                <a:gd name="T23" fmla="*/ 2147483647 h 7"/>
                <a:gd name="T24" fmla="*/ 2147483647 w 5"/>
                <a:gd name="T25" fmla="*/ 2147483647 h 7"/>
                <a:gd name="T26" fmla="*/ 2147483647 w 5"/>
                <a:gd name="T27" fmla="*/ 2147483647 h 7"/>
                <a:gd name="T28" fmla="*/ 0 w 5"/>
                <a:gd name="T29" fmla="*/ 2147483647 h 7"/>
                <a:gd name="T30" fmla="*/ 0 w 5"/>
                <a:gd name="T31" fmla="*/ 0 h 7"/>
                <a:gd name="T32" fmla="*/ 2147483647 w 5"/>
                <a:gd name="T33" fmla="*/ 0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7"/>
                <a:gd name="T53" fmla="*/ 5 w 5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7">
                  <a:moveTo>
                    <a:pt x="1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3" name="Freeform 289"/>
            <p:cNvSpPr>
              <a:spLocks/>
            </p:cNvSpPr>
            <p:nvPr/>
          </p:nvSpPr>
          <p:spPr bwMode="auto">
            <a:xfrm>
              <a:off x="4598989" y="2002896"/>
              <a:ext cx="7937" cy="11907"/>
            </a:xfrm>
            <a:custGeom>
              <a:avLst/>
              <a:gdLst>
                <a:gd name="T0" fmla="*/ 2147483647 w 5"/>
                <a:gd name="T1" fmla="*/ 0 h 7"/>
                <a:gd name="T2" fmla="*/ 2147483647 w 5"/>
                <a:gd name="T3" fmla="*/ 0 h 7"/>
                <a:gd name="T4" fmla="*/ 2147483647 w 5"/>
                <a:gd name="T5" fmla="*/ 0 h 7"/>
                <a:gd name="T6" fmla="*/ 2147483647 w 5"/>
                <a:gd name="T7" fmla="*/ 2147483647 h 7"/>
                <a:gd name="T8" fmla="*/ 2147483647 w 5"/>
                <a:gd name="T9" fmla="*/ 2147483647 h 7"/>
                <a:gd name="T10" fmla="*/ 2147483647 w 5"/>
                <a:gd name="T11" fmla="*/ 2147483647 h 7"/>
                <a:gd name="T12" fmla="*/ 2147483647 w 5"/>
                <a:gd name="T13" fmla="*/ 2147483647 h 7"/>
                <a:gd name="T14" fmla="*/ 2147483647 w 5"/>
                <a:gd name="T15" fmla="*/ 2147483647 h 7"/>
                <a:gd name="T16" fmla="*/ 2147483647 w 5"/>
                <a:gd name="T17" fmla="*/ 2147483647 h 7"/>
                <a:gd name="T18" fmla="*/ 2147483647 w 5"/>
                <a:gd name="T19" fmla="*/ 2147483647 h 7"/>
                <a:gd name="T20" fmla="*/ 2147483647 w 5"/>
                <a:gd name="T21" fmla="*/ 2147483647 h 7"/>
                <a:gd name="T22" fmla="*/ 2147483647 w 5"/>
                <a:gd name="T23" fmla="*/ 2147483647 h 7"/>
                <a:gd name="T24" fmla="*/ 2147483647 w 5"/>
                <a:gd name="T25" fmla="*/ 2147483647 h 7"/>
                <a:gd name="T26" fmla="*/ 2147483647 w 5"/>
                <a:gd name="T27" fmla="*/ 2147483647 h 7"/>
                <a:gd name="T28" fmla="*/ 0 w 5"/>
                <a:gd name="T29" fmla="*/ 2147483647 h 7"/>
                <a:gd name="T30" fmla="*/ 0 w 5"/>
                <a:gd name="T31" fmla="*/ 0 h 7"/>
                <a:gd name="T32" fmla="*/ 2147483647 w 5"/>
                <a:gd name="T33" fmla="*/ 0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7"/>
                <a:gd name="T53" fmla="*/ 5 w 5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7">
                  <a:moveTo>
                    <a:pt x="1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4" name="Freeform 290"/>
            <p:cNvSpPr>
              <a:spLocks/>
            </p:cNvSpPr>
            <p:nvPr/>
          </p:nvSpPr>
          <p:spPr bwMode="auto">
            <a:xfrm>
              <a:off x="4584701" y="2002896"/>
              <a:ext cx="15875" cy="10583"/>
            </a:xfrm>
            <a:custGeom>
              <a:avLst/>
              <a:gdLst>
                <a:gd name="T0" fmla="*/ 2147483647 w 10"/>
                <a:gd name="T1" fmla="*/ 0 h 6"/>
                <a:gd name="T2" fmla="*/ 2147483647 w 10"/>
                <a:gd name="T3" fmla="*/ 0 h 6"/>
                <a:gd name="T4" fmla="*/ 2147483647 w 10"/>
                <a:gd name="T5" fmla="*/ 2147483647 h 6"/>
                <a:gd name="T6" fmla="*/ 2147483647 w 10"/>
                <a:gd name="T7" fmla="*/ 2147483647 h 6"/>
                <a:gd name="T8" fmla="*/ 2147483647 w 10"/>
                <a:gd name="T9" fmla="*/ 2147483647 h 6"/>
                <a:gd name="T10" fmla="*/ 2147483647 w 10"/>
                <a:gd name="T11" fmla="*/ 2147483647 h 6"/>
                <a:gd name="T12" fmla="*/ 2147483647 w 10"/>
                <a:gd name="T13" fmla="*/ 2147483647 h 6"/>
                <a:gd name="T14" fmla="*/ 2147483647 w 10"/>
                <a:gd name="T15" fmla="*/ 2147483647 h 6"/>
                <a:gd name="T16" fmla="*/ 2147483647 w 10"/>
                <a:gd name="T17" fmla="*/ 2147483647 h 6"/>
                <a:gd name="T18" fmla="*/ 2147483647 w 10"/>
                <a:gd name="T19" fmla="*/ 2147483647 h 6"/>
                <a:gd name="T20" fmla="*/ 2147483647 w 10"/>
                <a:gd name="T21" fmla="*/ 2147483647 h 6"/>
                <a:gd name="T22" fmla="*/ 2147483647 w 10"/>
                <a:gd name="T23" fmla="*/ 2147483647 h 6"/>
                <a:gd name="T24" fmla="*/ 2147483647 w 10"/>
                <a:gd name="T25" fmla="*/ 2147483647 h 6"/>
                <a:gd name="T26" fmla="*/ 2147483647 w 10"/>
                <a:gd name="T27" fmla="*/ 2147483647 h 6"/>
                <a:gd name="T28" fmla="*/ 2147483647 w 10"/>
                <a:gd name="T29" fmla="*/ 2147483647 h 6"/>
                <a:gd name="T30" fmla="*/ 2147483647 w 10"/>
                <a:gd name="T31" fmla="*/ 2147483647 h 6"/>
                <a:gd name="T32" fmla="*/ 2147483647 w 10"/>
                <a:gd name="T33" fmla="*/ 2147483647 h 6"/>
                <a:gd name="T34" fmla="*/ 2147483647 w 10"/>
                <a:gd name="T35" fmla="*/ 2147483647 h 6"/>
                <a:gd name="T36" fmla="*/ 0 w 10"/>
                <a:gd name="T37" fmla="*/ 2147483647 h 6"/>
                <a:gd name="T38" fmla="*/ 0 w 10"/>
                <a:gd name="T39" fmla="*/ 2147483647 h 6"/>
                <a:gd name="T40" fmla="*/ 0 w 10"/>
                <a:gd name="T41" fmla="*/ 2147483647 h 6"/>
                <a:gd name="T42" fmla="*/ 2147483647 w 10"/>
                <a:gd name="T43" fmla="*/ 2147483647 h 6"/>
                <a:gd name="T44" fmla="*/ 0 w 10"/>
                <a:gd name="T45" fmla="*/ 2147483647 h 6"/>
                <a:gd name="T46" fmla="*/ 0 w 10"/>
                <a:gd name="T47" fmla="*/ 2147483647 h 6"/>
                <a:gd name="T48" fmla="*/ 2147483647 w 10"/>
                <a:gd name="T49" fmla="*/ 0 h 6"/>
                <a:gd name="T50" fmla="*/ 2147483647 w 10"/>
                <a:gd name="T51" fmla="*/ 0 h 6"/>
                <a:gd name="T52" fmla="*/ 2147483647 w 10"/>
                <a:gd name="T53" fmla="*/ 0 h 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"/>
                <a:gd name="T82" fmla="*/ 0 h 6"/>
                <a:gd name="T83" fmla="*/ 10 w 10"/>
                <a:gd name="T84" fmla="*/ 6 h 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" h="6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1"/>
                  </a:lnTo>
                  <a:lnTo>
                    <a:pt x="9" y="3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5" name="Freeform 291"/>
            <p:cNvSpPr>
              <a:spLocks/>
            </p:cNvSpPr>
            <p:nvPr/>
          </p:nvSpPr>
          <p:spPr bwMode="auto">
            <a:xfrm>
              <a:off x="4584701" y="2002896"/>
              <a:ext cx="15875" cy="10583"/>
            </a:xfrm>
            <a:custGeom>
              <a:avLst/>
              <a:gdLst>
                <a:gd name="T0" fmla="*/ 2147483647 w 10"/>
                <a:gd name="T1" fmla="*/ 0 h 6"/>
                <a:gd name="T2" fmla="*/ 2147483647 w 10"/>
                <a:gd name="T3" fmla="*/ 0 h 6"/>
                <a:gd name="T4" fmla="*/ 2147483647 w 10"/>
                <a:gd name="T5" fmla="*/ 2147483647 h 6"/>
                <a:gd name="T6" fmla="*/ 2147483647 w 10"/>
                <a:gd name="T7" fmla="*/ 2147483647 h 6"/>
                <a:gd name="T8" fmla="*/ 2147483647 w 10"/>
                <a:gd name="T9" fmla="*/ 2147483647 h 6"/>
                <a:gd name="T10" fmla="*/ 2147483647 w 10"/>
                <a:gd name="T11" fmla="*/ 2147483647 h 6"/>
                <a:gd name="T12" fmla="*/ 2147483647 w 10"/>
                <a:gd name="T13" fmla="*/ 2147483647 h 6"/>
                <a:gd name="T14" fmla="*/ 2147483647 w 10"/>
                <a:gd name="T15" fmla="*/ 2147483647 h 6"/>
                <a:gd name="T16" fmla="*/ 2147483647 w 10"/>
                <a:gd name="T17" fmla="*/ 2147483647 h 6"/>
                <a:gd name="T18" fmla="*/ 2147483647 w 10"/>
                <a:gd name="T19" fmla="*/ 2147483647 h 6"/>
                <a:gd name="T20" fmla="*/ 2147483647 w 10"/>
                <a:gd name="T21" fmla="*/ 2147483647 h 6"/>
                <a:gd name="T22" fmla="*/ 2147483647 w 10"/>
                <a:gd name="T23" fmla="*/ 2147483647 h 6"/>
                <a:gd name="T24" fmla="*/ 2147483647 w 10"/>
                <a:gd name="T25" fmla="*/ 2147483647 h 6"/>
                <a:gd name="T26" fmla="*/ 2147483647 w 10"/>
                <a:gd name="T27" fmla="*/ 2147483647 h 6"/>
                <a:gd name="T28" fmla="*/ 2147483647 w 10"/>
                <a:gd name="T29" fmla="*/ 2147483647 h 6"/>
                <a:gd name="T30" fmla="*/ 2147483647 w 10"/>
                <a:gd name="T31" fmla="*/ 2147483647 h 6"/>
                <a:gd name="T32" fmla="*/ 2147483647 w 10"/>
                <a:gd name="T33" fmla="*/ 2147483647 h 6"/>
                <a:gd name="T34" fmla="*/ 2147483647 w 10"/>
                <a:gd name="T35" fmla="*/ 2147483647 h 6"/>
                <a:gd name="T36" fmla="*/ 0 w 10"/>
                <a:gd name="T37" fmla="*/ 2147483647 h 6"/>
                <a:gd name="T38" fmla="*/ 0 w 10"/>
                <a:gd name="T39" fmla="*/ 2147483647 h 6"/>
                <a:gd name="T40" fmla="*/ 0 w 10"/>
                <a:gd name="T41" fmla="*/ 2147483647 h 6"/>
                <a:gd name="T42" fmla="*/ 2147483647 w 10"/>
                <a:gd name="T43" fmla="*/ 2147483647 h 6"/>
                <a:gd name="T44" fmla="*/ 0 w 10"/>
                <a:gd name="T45" fmla="*/ 2147483647 h 6"/>
                <a:gd name="T46" fmla="*/ 0 w 10"/>
                <a:gd name="T47" fmla="*/ 2147483647 h 6"/>
                <a:gd name="T48" fmla="*/ 2147483647 w 10"/>
                <a:gd name="T49" fmla="*/ 0 h 6"/>
                <a:gd name="T50" fmla="*/ 2147483647 w 10"/>
                <a:gd name="T51" fmla="*/ 0 h 6"/>
                <a:gd name="T52" fmla="*/ 2147483647 w 10"/>
                <a:gd name="T53" fmla="*/ 0 h 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"/>
                <a:gd name="T82" fmla="*/ 0 h 6"/>
                <a:gd name="T83" fmla="*/ 10 w 10"/>
                <a:gd name="T84" fmla="*/ 6 h 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" h="6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1"/>
                  </a:lnTo>
                  <a:lnTo>
                    <a:pt x="9" y="3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6" name="Freeform 292"/>
            <p:cNvSpPr>
              <a:spLocks/>
            </p:cNvSpPr>
            <p:nvPr/>
          </p:nvSpPr>
          <p:spPr bwMode="auto">
            <a:xfrm>
              <a:off x="4554538" y="1985698"/>
              <a:ext cx="25400" cy="15875"/>
            </a:xfrm>
            <a:custGeom>
              <a:avLst/>
              <a:gdLst>
                <a:gd name="T0" fmla="*/ 2147483647 w 16"/>
                <a:gd name="T1" fmla="*/ 2147483647 h 10"/>
                <a:gd name="T2" fmla="*/ 2147483647 w 16"/>
                <a:gd name="T3" fmla="*/ 2147483647 h 10"/>
                <a:gd name="T4" fmla="*/ 2147483647 w 16"/>
                <a:gd name="T5" fmla="*/ 2147483647 h 10"/>
                <a:gd name="T6" fmla="*/ 2147483647 w 16"/>
                <a:gd name="T7" fmla="*/ 2147483647 h 10"/>
                <a:gd name="T8" fmla="*/ 2147483647 w 16"/>
                <a:gd name="T9" fmla="*/ 2147483647 h 10"/>
                <a:gd name="T10" fmla="*/ 2147483647 w 16"/>
                <a:gd name="T11" fmla="*/ 0 h 10"/>
                <a:gd name="T12" fmla="*/ 2147483647 w 16"/>
                <a:gd name="T13" fmla="*/ 0 h 10"/>
                <a:gd name="T14" fmla="*/ 2147483647 w 16"/>
                <a:gd name="T15" fmla="*/ 2147483647 h 10"/>
                <a:gd name="T16" fmla="*/ 2147483647 w 16"/>
                <a:gd name="T17" fmla="*/ 2147483647 h 10"/>
                <a:gd name="T18" fmla="*/ 2147483647 w 16"/>
                <a:gd name="T19" fmla="*/ 2147483647 h 10"/>
                <a:gd name="T20" fmla="*/ 2147483647 w 16"/>
                <a:gd name="T21" fmla="*/ 2147483647 h 10"/>
                <a:gd name="T22" fmla="*/ 2147483647 w 16"/>
                <a:gd name="T23" fmla="*/ 2147483647 h 10"/>
                <a:gd name="T24" fmla="*/ 2147483647 w 16"/>
                <a:gd name="T25" fmla="*/ 2147483647 h 10"/>
                <a:gd name="T26" fmla="*/ 2147483647 w 16"/>
                <a:gd name="T27" fmla="*/ 2147483647 h 10"/>
                <a:gd name="T28" fmla="*/ 2147483647 w 16"/>
                <a:gd name="T29" fmla="*/ 2147483647 h 10"/>
                <a:gd name="T30" fmla="*/ 2147483647 w 16"/>
                <a:gd name="T31" fmla="*/ 2147483647 h 10"/>
                <a:gd name="T32" fmla="*/ 2147483647 w 16"/>
                <a:gd name="T33" fmla="*/ 2147483647 h 10"/>
                <a:gd name="T34" fmla="*/ 2147483647 w 16"/>
                <a:gd name="T35" fmla="*/ 2147483647 h 10"/>
                <a:gd name="T36" fmla="*/ 2147483647 w 16"/>
                <a:gd name="T37" fmla="*/ 2147483647 h 10"/>
                <a:gd name="T38" fmla="*/ 2147483647 w 16"/>
                <a:gd name="T39" fmla="*/ 2147483647 h 10"/>
                <a:gd name="T40" fmla="*/ 2147483647 w 16"/>
                <a:gd name="T41" fmla="*/ 2147483647 h 10"/>
                <a:gd name="T42" fmla="*/ 2147483647 w 16"/>
                <a:gd name="T43" fmla="*/ 2147483647 h 10"/>
                <a:gd name="T44" fmla="*/ 2147483647 w 16"/>
                <a:gd name="T45" fmla="*/ 2147483647 h 10"/>
                <a:gd name="T46" fmla="*/ 2147483647 w 16"/>
                <a:gd name="T47" fmla="*/ 2147483647 h 10"/>
                <a:gd name="T48" fmla="*/ 2147483647 w 16"/>
                <a:gd name="T49" fmla="*/ 2147483647 h 10"/>
                <a:gd name="T50" fmla="*/ 2147483647 w 16"/>
                <a:gd name="T51" fmla="*/ 2147483647 h 10"/>
                <a:gd name="T52" fmla="*/ 2147483647 w 16"/>
                <a:gd name="T53" fmla="*/ 2147483647 h 10"/>
                <a:gd name="T54" fmla="*/ 2147483647 w 16"/>
                <a:gd name="T55" fmla="*/ 2147483647 h 10"/>
                <a:gd name="T56" fmla="*/ 2147483647 w 16"/>
                <a:gd name="T57" fmla="*/ 2147483647 h 10"/>
                <a:gd name="T58" fmla="*/ 2147483647 w 16"/>
                <a:gd name="T59" fmla="*/ 2147483647 h 10"/>
                <a:gd name="T60" fmla="*/ 2147483647 w 16"/>
                <a:gd name="T61" fmla="*/ 2147483647 h 10"/>
                <a:gd name="T62" fmla="*/ 2147483647 w 16"/>
                <a:gd name="T63" fmla="*/ 2147483647 h 10"/>
                <a:gd name="T64" fmla="*/ 0 w 16"/>
                <a:gd name="T65" fmla="*/ 2147483647 h 10"/>
                <a:gd name="T66" fmla="*/ 2147483647 w 16"/>
                <a:gd name="T67" fmla="*/ 2147483647 h 10"/>
                <a:gd name="T68" fmla="*/ 2147483647 w 16"/>
                <a:gd name="T69" fmla="*/ 2147483647 h 10"/>
                <a:gd name="T70" fmla="*/ 2147483647 w 16"/>
                <a:gd name="T71" fmla="*/ 2147483647 h 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"/>
                <a:gd name="T109" fmla="*/ 0 h 10"/>
                <a:gd name="T110" fmla="*/ 16 w 16"/>
                <a:gd name="T111" fmla="*/ 10 h 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" h="10">
                  <a:moveTo>
                    <a:pt x="4" y="1"/>
                  </a:moveTo>
                  <a:lnTo>
                    <a:pt x="6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9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7" y="8"/>
                  </a:lnTo>
                  <a:lnTo>
                    <a:pt x="6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7" name="Freeform 293"/>
            <p:cNvSpPr>
              <a:spLocks/>
            </p:cNvSpPr>
            <p:nvPr/>
          </p:nvSpPr>
          <p:spPr bwMode="auto">
            <a:xfrm>
              <a:off x="4554538" y="1985698"/>
              <a:ext cx="25400" cy="15875"/>
            </a:xfrm>
            <a:custGeom>
              <a:avLst/>
              <a:gdLst>
                <a:gd name="T0" fmla="*/ 2147483647 w 16"/>
                <a:gd name="T1" fmla="*/ 2147483647 h 10"/>
                <a:gd name="T2" fmla="*/ 2147483647 w 16"/>
                <a:gd name="T3" fmla="*/ 2147483647 h 10"/>
                <a:gd name="T4" fmla="*/ 2147483647 w 16"/>
                <a:gd name="T5" fmla="*/ 2147483647 h 10"/>
                <a:gd name="T6" fmla="*/ 2147483647 w 16"/>
                <a:gd name="T7" fmla="*/ 2147483647 h 10"/>
                <a:gd name="T8" fmla="*/ 2147483647 w 16"/>
                <a:gd name="T9" fmla="*/ 2147483647 h 10"/>
                <a:gd name="T10" fmla="*/ 2147483647 w 16"/>
                <a:gd name="T11" fmla="*/ 0 h 10"/>
                <a:gd name="T12" fmla="*/ 2147483647 w 16"/>
                <a:gd name="T13" fmla="*/ 0 h 10"/>
                <a:gd name="T14" fmla="*/ 2147483647 w 16"/>
                <a:gd name="T15" fmla="*/ 2147483647 h 10"/>
                <a:gd name="T16" fmla="*/ 2147483647 w 16"/>
                <a:gd name="T17" fmla="*/ 2147483647 h 10"/>
                <a:gd name="T18" fmla="*/ 2147483647 w 16"/>
                <a:gd name="T19" fmla="*/ 2147483647 h 10"/>
                <a:gd name="T20" fmla="*/ 2147483647 w 16"/>
                <a:gd name="T21" fmla="*/ 2147483647 h 10"/>
                <a:gd name="T22" fmla="*/ 2147483647 w 16"/>
                <a:gd name="T23" fmla="*/ 2147483647 h 10"/>
                <a:gd name="T24" fmla="*/ 2147483647 w 16"/>
                <a:gd name="T25" fmla="*/ 2147483647 h 10"/>
                <a:gd name="T26" fmla="*/ 2147483647 w 16"/>
                <a:gd name="T27" fmla="*/ 2147483647 h 10"/>
                <a:gd name="T28" fmla="*/ 2147483647 w 16"/>
                <a:gd name="T29" fmla="*/ 2147483647 h 10"/>
                <a:gd name="T30" fmla="*/ 2147483647 w 16"/>
                <a:gd name="T31" fmla="*/ 2147483647 h 10"/>
                <a:gd name="T32" fmla="*/ 2147483647 w 16"/>
                <a:gd name="T33" fmla="*/ 2147483647 h 10"/>
                <a:gd name="T34" fmla="*/ 2147483647 w 16"/>
                <a:gd name="T35" fmla="*/ 2147483647 h 10"/>
                <a:gd name="T36" fmla="*/ 2147483647 w 16"/>
                <a:gd name="T37" fmla="*/ 2147483647 h 10"/>
                <a:gd name="T38" fmla="*/ 2147483647 w 16"/>
                <a:gd name="T39" fmla="*/ 2147483647 h 10"/>
                <a:gd name="T40" fmla="*/ 2147483647 w 16"/>
                <a:gd name="T41" fmla="*/ 2147483647 h 10"/>
                <a:gd name="T42" fmla="*/ 2147483647 w 16"/>
                <a:gd name="T43" fmla="*/ 2147483647 h 10"/>
                <a:gd name="T44" fmla="*/ 2147483647 w 16"/>
                <a:gd name="T45" fmla="*/ 2147483647 h 10"/>
                <a:gd name="T46" fmla="*/ 2147483647 w 16"/>
                <a:gd name="T47" fmla="*/ 2147483647 h 10"/>
                <a:gd name="T48" fmla="*/ 2147483647 w 16"/>
                <a:gd name="T49" fmla="*/ 2147483647 h 10"/>
                <a:gd name="T50" fmla="*/ 2147483647 w 16"/>
                <a:gd name="T51" fmla="*/ 2147483647 h 10"/>
                <a:gd name="T52" fmla="*/ 2147483647 w 16"/>
                <a:gd name="T53" fmla="*/ 2147483647 h 10"/>
                <a:gd name="T54" fmla="*/ 2147483647 w 16"/>
                <a:gd name="T55" fmla="*/ 2147483647 h 10"/>
                <a:gd name="T56" fmla="*/ 2147483647 w 16"/>
                <a:gd name="T57" fmla="*/ 2147483647 h 10"/>
                <a:gd name="T58" fmla="*/ 2147483647 w 16"/>
                <a:gd name="T59" fmla="*/ 2147483647 h 10"/>
                <a:gd name="T60" fmla="*/ 2147483647 w 16"/>
                <a:gd name="T61" fmla="*/ 2147483647 h 10"/>
                <a:gd name="T62" fmla="*/ 2147483647 w 16"/>
                <a:gd name="T63" fmla="*/ 2147483647 h 10"/>
                <a:gd name="T64" fmla="*/ 0 w 16"/>
                <a:gd name="T65" fmla="*/ 2147483647 h 10"/>
                <a:gd name="T66" fmla="*/ 2147483647 w 16"/>
                <a:gd name="T67" fmla="*/ 2147483647 h 10"/>
                <a:gd name="T68" fmla="*/ 2147483647 w 16"/>
                <a:gd name="T69" fmla="*/ 2147483647 h 10"/>
                <a:gd name="T70" fmla="*/ 2147483647 w 16"/>
                <a:gd name="T71" fmla="*/ 2147483647 h 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"/>
                <a:gd name="T109" fmla="*/ 0 h 10"/>
                <a:gd name="T110" fmla="*/ 16 w 16"/>
                <a:gd name="T111" fmla="*/ 10 h 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" h="10">
                  <a:moveTo>
                    <a:pt x="4" y="1"/>
                  </a:moveTo>
                  <a:lnTo>
                    <a:pt x="6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9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7" y="8"/>
                  </a:lnTo>
                  <a:lnTo>
                    <a:pt x="6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8" name="Freeform 294"/>
            <p:cNvSpPr>
              <a:spLocks/>
            </p:cNvSpPr>
            <p:nvPr/>
          </p:nvSpPr>
          <p:spPr bwMode="auto">
            <a:xfrm>
              <a:off x="4575175" y="1998928"/>
              <a:ext cx="7938" cy="11906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0 h 8"/>
                <a:gd name="T4" fmla="*/ 2147483647 w 5"/>
                <a:gd name="T5" fmla="*/ 0 h 8"/>
                <a:gd name="T6" fmla="*/ 2147483647 w 5"/>
                <a:gd name="T7" fmla="*/ 0 h 8"/>
                <a:gd name="T8" fmla="*/ 2147483647 w 5"/>
                <a:gd name="T9" fmla="*/ 2147483647 h 8"/>
                <a:gd name="T10" fmla="*/ 2147483647 w 5"/>
                <a:gd name="T11" fmla="*/ 2147483647 h 8"/>
                <a:gd name="T12" fmla="*/ 2147483647 w 5"/>
                <a:gd name="T13" fmla="*/ 2147483647 h 8"/>
                <a:gd name="T14" fmla="*/ 2147483647 w 5"/>
                <a:gd name="T15" fmla="*/ 2147483647 h 8"/>
                <a:gd name="T16" fmla="*/ 2147483647 w 5"/>
                <a:gd name="T17" fmla="*/ 2147483647 h 8"/>
                <a:gd name="T18" fmla="*/ 2147483647 w 5"/>
                <a:gd name="T19" fmla="*/ 2147483647 h 8"/>
                <a:gd name="T20" fmla="*/ 2147483647 w 5"/>
                <a:gd name="T21" fmla="*/ 2147483647 h 8"/>
                <a:gd name="T22" fmla="*/ 0 w 5"/>
                <a:gd name="T23" fmla="*/ 2147483647 h 8"/>
                <a:gd name="T24" fmla="*/ 2147483647 w 5"/>
                <a:gd name="T25" fmla="*/ 2147483647 h 8"/>
                <a:gd name="T26" fmla="*/ 2147483647 w 5"/>
                <a:gd name="T27" fmla="*/ 2147483647 h 8"/>
                <a:gd name="T28" fmla="*/ 2147483647 w 5"/>
                <a:gd name="T29" fmla="*/ 2147483647 h 8"/>
                <a:gd name="T30" fmla="*/ 2147483647 w 5"/>
                <a:gd name="T31" fmla="*/ 2147483647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"/>
                <a:gd name="T49" fmla="*/ 0 h 8"/>
                <a:gd name="T50" fmla="*/ 5 w 5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" h="8">
                  <a:moveTo>
                    <a:pt x="4" y="2"/>
                  </a:moveTo>
                  <a:lnTo>
                    <a:pt x="4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9" name="Freeform 295"/>
            <p:cNvSpPr>
              <a:spLocks/>
            </p:cNvSpPr>
            <p:nvPr/>
          </p:nvSpPr>
          <p:spPr bwMode="auto">
            <a:xfrm>
              <a:off x="4575175" y="1998928"/>
              <a:ext cx="7938" cy="11906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0 h 8"/>
                <a:gd name="T4" fmla="*/ 2147483647 w 5"/>
                <a:gd name="T5" fmla="*/ 0 h 8"/>
                <a:gd name="T6" fmla="*/ 2147483647 w 5"/>
                <a:gd name="T7" fmla="*/ 0 h 8"/>
                <a:gd name="T8" fmla="*/ 2147483647 w 5"/>
                <a:gd name="T9" fmla="*/ 2147483647 h 8"/>
                <a:gd name="T10" fmla="*/ 2147483647 w 5"/>
                <a:gd name="T11" fmla="*/ 2147483647 h 8"/>
                <a:gd name="T12" fmla="*/ 2147483647 w 5"/>
                <a:gd name="T13" fmla="*/ 2147483647 h 8"/>
                <a:gd name="T14" fmla="*/ 2147483647 w 5"/>
                <a:gd name="T15" fmla="*/ 2147483647 h 8"/>
                <a:gd name="T16" fmla="*/ 2147483647 w 5"/>
                <a:gd name="T17" fmla="*/ 2147483647 h 8"/>
                <a:gd name="T18" fmla="*/ 2147483647 w 5"/>
                <a:gd name="T19" fmla="*/ 2147483647 h 8"/>
                <a:gd name="T20" fmla="*/ 2147483647 w 5"/>
                <a:gd name="T21" fmla="*/ 2147483647 h 8"/>
                <a:gd name="T22" fmla="*/ 0 w 5"/>
                <a:gd name="T23" fmla="*/ 2147483647 h 8"/>
                <a:gd name="T24" fmla="*/ 2147483647 w 5"/>
                <a:gd name="T25" fmla="*/ 2147483647 h 8"/>
                <a:gd name="T26" fmla="*/ 2147483647 w 5"/>
                <a:gd name="T27" fmla="*/ 2147483647 h 8"/>
                <a:gd name="T28" fmla="*/ 2147483647 w 5"/>
                <a:gd name="T29" fmla="*/ 2147483647 h 8"/>
                <a:gd name="T30" fmla="*/ 2147483647 w 5"/>
                <a:gd name="T31" fmla="*/ 2147483647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"/>
                <a:gd name="T49" fmla="*/ 0 h 8"/>
                <a:gd name="T50" fmla="*/ 5 w 5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" h="8">
                  <a:moveTo>
                    <a:pt x="4" y="2"/>
                  </a:moveTo>
                  <a:lnTo>
                    <a:pt x="4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0" name="Freeform 296"/>
            <p:cNvSpPr>
              <a:spLocks/>
            </p:cNvSpPr>
            <p:nvPr/>
          </p:nvSpPr>
          <p:spPr bwMode="auto">
            <a:xfrm>
              <a:off x="4581526" y="1971146"/>
              <a:ext cx="36513" cy="31750"/>
            </a:xfrm>
            <a:custGeom>
              <a:avLst/>
              <a:gdLst>
                <a:gd name="T0" fmla="*/ 2147483647 w 23"/>
                <a:gd name="T1" fmla="*/ 2147483647 h 20"/>
                <a:gd name="T2" fmla="*/ 2147483647 w 23"/>
                <a:gd name="T3" fmla="*/ 2147483647 h 20"/>
                <a:gd name="T4" fmla="*/ 2147483647 w 23"/>
                <a:gd name="T5" fmla="*/ 2147483647 h 20"/>
                <a:gd name="T6" fmla="*/ 2147483647 w 23"/>
                <a:gd name="T7" fmla="*/ 2147483647 h 20"/>
                <a:gd name="T8" fmla="*/ 2147483647 w 23"/>
                <a:gd name="T9" fmla="*/ 2147483647 h 20"/>
                <a:gd name="T10" fmla="*/ 2147483647 w 23"/>
                <a:gd name="T11" fmla="*/ 2147483647 h 20"/>
                <a:gd name="T12" fmla="*/ 2147483647 w 23"/>
                <a:gd name="T13" fmla="*/ 2147483647 h 20"/>
                <a:gd name="T14" fmla="*/ 2147483647 w 23"/>
                <a:gd name="T15" fmla="*/ 2147483647 h 20"/>
                <a:gd name="T16" fmla="*/ 2147483647 w 23"/>
                <a:gd name="T17" fmla="*/ 2147483647 h 20"/>
                <a:gd name="T18" fmla="*/ 2147483647 w 23"/>
                <a:gd name="T19" fmla="*/ 2147483647 h 20"/>
                <a:gd name="T20" fmla="*/ 2147483647 w 23"/>
                <a:gd name="T21" fmla="*/ 2147483647 h 20"/>
                <a:gd name="T22" fmla="*/ 2147483647 w 23"/>
                <a:gd name="T23" fmla="*/ 2147483647 h 20"/>
                <a:gd name="T24" fmla="*/ 2147483647 w 23"/>
                <a:gd name="T25" fmla="*/ 2147483647 h 20"/>
                <a:gd name="T26" fmla="*/ 2147483647 w 23"/>
                <a:gd name="T27" fmla="*/ 2147483647 h 20"/>
                <a:gd name="T28" fmla="*/ 2147483647 w 23"/>
                <a:gd name="T29" fmla="*/ 2147483647 h 20"/>
                <a:gd name="T30" fmla="*/ 2147483647 w 23"/>
                <a:gd name="T31" fmla="*/ 0 h 20"/>
                <a:gd name="T32" fmla="*/ 2147483647 w 23"/>
                <a:gd name="T33" fmla="*/ 2147483647 h 20"/>
                <a:gd name="T34" fmla="*/ 2147483647 w 23"/>
                <a:gd name="T35" fmla="*/ 2147483647 h 20"/>
                <a:gd name="T36" fmla="*/ 2147483647 w 23"/>
                <a:gd name="T37" fmla="*/ 2147483647 h 20"/>
                <a:gd name="T38" fmla="*/ 2147483647 w 23"/>
                <a:gd name="T39" fmla="*/ 2147483647 h 20"/>
                <a:gd name="T40" fmla="*/ 2147483647 w 23"/>
                <a:gd name="T41" fmla="*/ 2147483647 h 20"/>
                <a:gd name="T42" fmla="*/ 2147483647 w 23"/>
                <a:gd name="T43" fmla="*/ 2147483647 h 20"/>
                <a:gd name="T44" fmla="*/ 2147483647 w 23"/>
                <a:gd name="T45" fmla="*/ 2147483647 h 20"/>
                <a:gd name="T46" fmla="*/ 2147483647 w 23"/>
                <a:gd name="T47" fmla="*/ 2147483647 h 20"/>
                <a:gd name="T48" fmla="*/ 2147483647 w 23"/>
                <a:gd name="T49" fmla="*/ 2147483647 h 20"/>
                <a:gd name="T50" fmla="*/ 2147483647 w 23"/>
                <a:gd name="T51" fmla="*/ 2147483647 h 20"/>
                <a:gd name="T52" fmla="*/ 2147483647 w 23"/>
                <a:gd name="T53" fmla="*/ 2147483647 h 20"/>
                <a:gd name="T54" fmla="*/ 2147483647 w 23"/>
                <a:gd name="T55" fmla="*/ 2147483647 h 20"/>
                <a:gd name="T56" fmla="*/ 2147483647 w 23"/>
                <a:gd name="T57" fmla="*/ 2147483647 h 20"/>
                <a:gd name="T58" fmla="*/ 2147483647 w 23"/>
                <a:gd name="T59" fmla="*/ 2147483647 h 20"/>
                <a:gd name="T60" fmla="*/ 2147483647 w 23"/>
                <a:gd name="T61" fmla="*/ 2147483647 h 20"/>
                <a:gd name="T62" fmla="*/ 2147483647 w 23"/>
                <a:gd name="T63" fmla="*/ 2147483647 h 20"/>
                <a:gd name="T64" fmla="*/ 2147483647 w 23"/>
                <a:gd name="T65" fmla="*/ 2147483647 h 20"/>
                <a:gd name="T66" fmla="*/ 2147483647 w 23"/>
                <a:gd name="T67" fmla="*/ 2147483647 h 20"/>
                <a:gd name="T68" fmla="*/ 2147483647 w 23"/>
                <a:gd name="T69" fmla="*/ 2147483647 h 20"/>
                <a:gd name="T70" fmla="*/ 2147483647 w 23"/>
                <a:gd name="T71" fmla="*/ 2147483647 h 20"/>
                <a:gd name="T72" fmla="*/ 2147483647 w 23"/>
                <a:gd name="T73" fmla="*/ 2147483647 h 20"/>
                <a:gd name="T74" fmla="*/ 2147483647 w 23"/>
                <a:gd name="T75" fmla="*/ 2147483647 h 20"/>
                <a:gd name="T76" fmla="*/ 2147483647 w 23"/>
                <a:gd name="T77" fmla="*/ 2147483647 h 20"/>
                <a:gd name="T78" fmla="*/ 2147483647 w 23"/>
                <a:gd name="T79" fmla="*/ 2147483647 h 20"/>
                <a:gd name="T80" fmla="*/ 0 w 23"/>
                <a:gd name="T81" fmla="*/ 2147483647 h 20"/>
                <a:gd name="T82" fmla="*/ 2147483647 w 23"/>
                <a:gd name="T83" fmla="*/ 2147483647 h 20"/>
                <a:gd name="T84" fmla="*/ 2147483647 w 23"/>
                <a:gd name="T85" fmla="*/ 2147483647 h 20"/>
                <a:gd name="T86" fmla="*/ 2147483647 w 23"/>
                <a:gd name="T87" fmla="*/ 2147483647 h 20"/>
                <a:gd name="T88" fmla="*/ 2147483647 w 23"/>
                <a:gd name="T89" fmla="*/ 2147483647 h 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"/>
                <a:gd name="T136" fmla="*/ 0 h 20"/>
                <a:gd name="T137" fmla="*/ 23 w 23"/>
                <a:gd name="T138" fmla="*/ 20 h 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" h="20">
                  <a:moveTo>
                    <a:pt x="5" y="3"/>
                  </a:moveTo>
                  <a:lnTo>
                    <a:pt x="7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2" y="6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0" y="14"/>
                  </a:lnTo>
                  <a:lnTo>
                    <a:pt x="21" y="16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3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1" name="Freeform 297"/>
            <p:cNvSpPr>
              <a:spLocks/>
            </p:cNvSpPr>
            <p:nvPr/>
          </p:nvSpPr>
          <p:spPr bwMode="auto">
            <a:xfrm>
              <a:off x="4581526" y="1971146"/>
              <a:ext cx="36513" cy="31750"/>
            </a:xfrm>
            <a:custGeom>
              <a:avLst/>
              <a:gdLst>
                <a:gd name="T0" fmla="*/ 2147483647 w 23"/>
                <a:gd name="T1" fmla="*/ 2147483647 h 20"/>
                <a:gd name="T2" fmla="*/ 2147483647 w 23"/>
                <a:gd name="T3" fmla="*/ 2147483647 h 20"/>
                <a:gd name="T4" fmla="*/ 2147483647 w 23"/>
                <a:gd name="T5" fmla="*/ 2147483647 h 20"/>
                <a:gd name="T6" fmla="*/ 2147483647 w 23"/>
                <a:gd name="T7" fmla="*/ 2147483647 h 20"/>
                <a:gd name="T8" fmla="*/ 2147483647 w 23"/>
                <a:gd name="T9" fmla="*/ 2147483647 h 20"/>
                <a:gd name="T10" fmla="*/ 2147483647 w 23"/>
                <a:gd name="T11" fmla="*/ 2147483647 h 20"/>
                <a:gd name="T12" fmla="*/ 2147483647 w 23"/>
                <a:gd name="T13" fmla="*/ 2147483647 h 20"/>
                <a:gd name="T14" fmla="*/ 2147483647 w 23"/>
                <a:gd name="T15" fmla="*/ 2147483647 h 20"/>
                <a:gd name="T16" fmla="*/ 2147483647 w 23"/>
                <a:gd name="T17" fmla="*/ 2147483647 h 20"/>
                <a:gd name="T18" fmla="*/ 2147483647 w 23"/>
                <a:gd name="T19" fmla="*/ 2147483647 h 20"/>
                <a:gd name="T20" fmla="*/ 2147483647 w 23"/>
                <a:gd name="T21" fmla="*/ 2147483647 h 20"/>
                <a:gd name="T22" fmla="*/ 2147483647 w 23"/>
                <a:gd name="T23" fmla="*/ 2147483647 h 20"/>
                <a:gd name="T24" fmla="*/ 2147483647 w 23"/>
                <a:gd name="T25" fmla="*/ 2147483647 h 20"/>
                <a:gd name="T26" fmla="*/ 2147483647 w 23"/>
                <a:gd name="T27" fmla="*/ 2147483647 h 20"/>
                <a:gd name="T28" fmla="*/ 2147483647 w 23"/>
                <a:gd name="T29" fmla="*/ 2147483647 h 20"/>
                <a:gd name="T30" fmla="*/ 2147483647 w 23"/>
                <a:gd name="T31" fmla="*/ 0 h 20"/>
                <a:gd name="T32" fmla="*/ 2147483647 w 23"/>
                <a:gd name="T33" fmla="*/ 2147483647 h 20"/>
                <a:gd name="T34" fmla="*/ 2147483647 w 23"/>
                <a:gd name="T35" fmla="*/ 2147483647 h 20"/>
                <a:gd name="T36" fmla="*/ 2147483647 w 23"/>
                <a:gd name="T37" fmla="*/ 2147483647 h 20"/>
                <a:gd name="T38" fmla="*/ 2147483647 w 23"/>
                <a:gd name="T39" fmla="*/ 2147483647 h 20"/>
                <a:gd name="T40" fmla="*/ 2147483647 w 23"/>
                <a:gd name="T41" fmla="*/ 2147483647 h 20"/>
                <a:gd name="T42" fmla="*/ 2147483647 w 23"/>
                <a:gd name="T43" fmla="*/ 2147483647 h 20"/>
                <a:gd name="T44" fmla="*/ 2147483647 w 23"/>
                <a:gd name="T45" fmla="*/ 2147483647 h 20"/>
                <a:gd name="T46" fmla="*/ 2147483647 w 23"/>
                <a:gd name="T47" fmla="*/ 2147483647 h 20"/>
                <a:gd name="T48" fmla="*/ 2147483647 w 23"/>
                <a:gd name="T49" fmla="*/ 2147483647 h 20"/>
                <a:gd name="T50" fmla="*/ 2147483647 w 23"/>
                <a:gd name="T51" fmla="*/ 2147483647 h 20"/>
                <a:gd name="T52" fmla="*/ 2147483647 w 23"/>
                <a:gd name="T53" fmla="*/ 2147483647 h 20"/>
                <a:gd name="T54" fmla="*/ 2147483647 w 23"/>
                <a:gd name="T55" fmla="*/ 2147483647 h 20"/>
                <a:gd name="T56" fmla="*/ 2147483647 w 23"/>
                <a:gd name="T57" fmla="*/ 2147483647 h 20"/>
                <a:gd name="T58" fmla="*/ 2147483647 w 23"/>
                <a:gd name="T59" fmla="*/ 2147483647 h 20"/>
                <a:gd name="T60" fmla="*/ 2147483647 w 23"/>
                <a:gd name="T61" fmla="*/ 2147483647 h 20"/>
                <a:gd name="T62" fmla="*/ 2147483647 w 23"/>
                <a:gd name="T63" fmla="*/ 2147483647 h 20"/>
                <a:gd name="T64" fmla="*/ 2147483647 w 23"/>
                <a:gd name="T65" fmla="*/ 2147483647 h 20"/>
                <a:gd name="T66" fmla="*/ 2147483647 w 23"/>
                <a:gd name="T67" fmla="*/ 2147483647 h 20"/>
                <a:gd name="T68" fmla="*/ 2147483647 w 23"/>
                <a:gd name="T69" fmla="*/ 2147483647 h 20"/>
                <a:gd name="T70" fmla="*/ 2147483647 w 23"/>
                <a:gd name="T71" fmla="*/ 2147483647 h 20"/>
                <a:gd name="T72" fmla="*/ 2147483647 w 23"/>
                <a:gd name="T73" fmla="*/ 2147483647 h 20"/>
                <a:gd name="T74" fmla="*/ 2147483647 w 23"/>
                <a:gd name="T75" fmla="*/ 2147483647 h 20"/>
                <a:gd name="T76" fmla="*/ 2147483647 w 23"/>
                <a:gd name="T77" fmla="*/ 2147483647 h 20"/>
                <a:gd name="T78" fmla="*/ 2147483647 w 23"/>
                <a:gd name="T79" fmla="*/ 2147483647 h 20"/>
                <a:gd name="T80" fmla="*/ 0 w 23"/>
                <a:gd name="T81" fmla="*/ 2147483647 h 20"/>
                <a:gd name="T82" fmla="*/ 2147483647 w 23"/>
                <a:gd name="T83" fmla="*/ 2147483647 h 20"/>
                <a:gd name="T84" fmla="*/ 2147483647 w 23"/>
                <a:gd name="T85" fmla="*/ 2147483647 h 20"/>
                <a:gd name="T86" fmla="*/ 2147483647 w 23"/>
                <a:gd name="T87" fmla="*/ 2147483647 h 20"/>
                <a:gd name="T88" fmla="*/ 2147483647 w 23"/>
                <a:gd name="T89" fmla="*/ 2147483647 h 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"/>
                <a:gd name="T136" fmla="*/ 0 h 20"/>
                <a:gd name="T137" fmla="*/ 23 w 23"/>
                <a:gd name="T138" fmla="*/ 20 h 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" h="20">
                  <a:moveTo>
                    <a:pt x="5" y="3"/>
                  </a:moveTo>
                  <a:lnTo>
                    <a:pt x="7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2" y="6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0" y="14"/>
                  </a:lnTo>
                  <a:lnTo>
                    <a:pt x="21" y="16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3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3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2" name="Freeform 298"/>
            <p:cNvSpPr>
              <a:spLocks/>
            </p:cNvSpPr>
            <p:nvPr/>
          </p:nvSpPr>
          <p:spPr bwMode="auto">
            <a:xfrm>
              <a:off x="4518025" y="1930136"/>
              <a:ext cx="57150" cy="78052"/>
            </a:xfrm>
            <a:custGeom>
              <a:avLst/>
              <a:gdLst>
                <a:gd name="T0" fmla="*/ 2147483647 w 36"/>
                <a:gd name="T1" fmla="*/ 2147483647 h 49"/>
                <a:gd name="T2" fmla="*/ 2147483647 w 36"/>
                <a:gd name="T3" fmla="*/ 2147483647 h 49"/>
                <a:gd name="T4" fmla="*/ 2147483647 w 36"/>
                <a:gd name="T5" fmla="*/ 2147483647 h 49"/>
                <a:gd name="T6" fmla="*/ 2147483647 w 36"/>
                <a:gd name="T7" fmla="*/ 2147483647 h 49"/>
                <a:gd name="T8" fmla="*/ 2147483647 w 36"/>
                <a:gd name="T9" fmla="*/ 2147483647 h 49"/>
                <a:gd name="T10" fmla="*/ 2147483647 w 36"/>
                <a:gd name="T11" fmla="*/ 2147483647 h 49"/>
                <a:gd name="T12" fmla="*/ 2147483647 w 36"/>
                <a:gd name="T13" fmla="*/ 2147483647 h 49"/>
                <a:gd name="T14" fmla="*/ 2147483647 w 36"/>
                <a:gd name="T15" fmla="*/ 2147483647 h 49"/>
                <a:gd name="T16" fmla="*/ 2147483647 w 36"/>
                <a:gd name="T17" fmla="*/ 2147483647 h 49"/>
                <a:gd name="T18" fmla="*/ 2147483647 w 36"/>
                <a:gd name="T19" fmla="*/ 2147483647 h 49"/>
                <a:gd name="T20" fmla="*/ 2147483647 w 36"/>
                <a:gd name="T21" fmla="*/ 2147483647 h 49"/>
                <a:gd name="T22" fmla="*/ 2147483647 w 36"/>
                <a:gd name="T23" fmla="*/ 2147483647 h 49"/>
                <a:gd name="T24" fmla="*/ 2147483647 w 36"/>
                <a:gd name="T25" fmla="*/ 2147483647 h 49"/>
                <a:gd name="T26" fmla="*/ 2147483647 w 36"/>
                <a:gd name="T27" fmla="*/ 2147483647 h 49"/>
                <a:gd name="T28" fmla="*/ 2147483647 w 36"/>
                <a:gd name="T29" fmla="*/ 2147483647 h 49"/>
                <a:gd name="T30" fmla="*/ 2147483647 w 36"/>
                <a:gd name="T31" fmla="*/ 2147483647 h 49"/>
                <a:gd name="T32" fmla="*/ 2147483647 w 36"/>
                <a:gd name="T33" fmla="*/ 2147483647 h 49"/>
                <a:gd name="T34" fmla="*/ 2147483647 w 36"/>
                <a:gd name="T35" fmla="*/ 2147483647 h 49"/>
                <a:gd name="T36" fmla="*/ 2147483647 w 36"/>
                <a:gd name="T37" fmla="*/ 2147483647 h 49"/>
                <a:gd name="T38" fmla="*/ 2147483647 w 36"/>
                <a:gd name="T39" fmla="*/ 2147483647 h 49"/>
                <a:gd name="T40" fmla="*/ 2147483647 w 36"/>
                <a:gd name="T41" fmla="*/ 2147483647 h 49"/>
                <a:gd name="T42" fmla="*/ 2147483647 w 36"/>
                <a:gd name="T43" fmla="*/ 2147483647 h 49"/>
                <a:gd name="T44" fmla="*/ 2147483647 w 36"/>
                <a:gd name="T45" fmla="*/ 2147483647 h 49"/>
                <a:gd name="T46" fmla="*/ 2147483647 w 36"/>
                <a:gd name="T47" fmla="*/ 2147483647 h 49"/>
                <a:gd name="T48" fmla="*/ 2147483647 w 36"/>
                <a:gd name="T49" fmla="*/ 2147483647 h 49"/>
                <a:gd name="T50" fmla="*/ 2147483647 w 36"/>
                <a:gd name="T51" fmla="*/ 2147483647 h 49"/>
                <a:gd name="T52" fmla="*/ 2147483647 w 36"/>
                <a:gd name="T53" fmla="*/ 2147483647 h 49"/>
                <a:gd name="T54" fmla="*/ 2147483647 w 36"/>
                <a:gd name="T55" fmla="*/ 2147483647 h 49"/>
                <a:gd name="T56" fmla="*/ 2147483647 w 36"/>
                <a:gd name="T57" fmla="*/ 2147483647 h 49"/>
                <a:gd name="T58" fmla="*/ 2147483647 w 36"/>
                <a:gd name="T59" fmla="*/ 2147483647 h 49"/>
                <a:gd name="T60" fmla="*/ 2147483647 w 36"/>
                <a:gd name="T61" fmla="*/ 2147483647 h 49"/>
                <a:gd name="T62" fmla="*/ 2147483647 w 36"/>
                <a:gd name="T63" fmla="*/ 0 h 49"/>
                <a:gd name="T64" fmla="*/ 2147483647 w 36"/>
                <a:gd name="T65" fmla="*/ 2147483647 h 49"/>
                <a:gd name="T66" fmla="*/ 2147483647 w 36"/>
                <a:gd name="T67" fmla="*/ 2147483647 h 49"/>
                <a:gd name="T68" fmla="*/ 2147483647 w 36"/>
                <a:gd name="T69" fmla="*/ 2147483647 h 49"/>
                <a:gd name="T70" fmla="*/ 2147483647 w 36"/>
                <a:gd name="T71" fmla="*/ 2147483647 h 49"/>
                <a:gd name="T72" fmla="*/ 2147483647 w 36"/>
                <a:gd name="T73" fmla="*/ 2147483647 h 49"/>
                <a:gd name="T74" fmla="*/ 0 w 36"/>
                <a:gd name="T75" fmla="*/ 2147483647 h 49"/>
                <a:gd name="T76" fmla="*/ 2147483647 w 36"/>
                <a:gd name="T77" fmla="*/ 2147483647 h 49"/>
                <a:gd name="T78" fmla="*/ 2147483647 w 36"/>
                <a:gd name="T79" fmla="*/ 2147483647 h 49"/>
                <a:gd name="T80" fmla="*/ 2147483647 w 36"/>
                <a:gd name="T81" fmla="*/ 2147483647 h 49"/>
                <a:gd name="T82" fmla="*/ 2147483647 w 36"/>
                <a:gd name="T83" fmla="*/ 2147483647 h 49"/>
                <a:gd name="T84" fmla="*/ 2147483647 w 36"/>
                <a:gd name="T85" fmla="*/ 2147483647 h 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"/>
                <a:gd name="T130" fmla="*/ 0 h 49"/>
                <a:gd name="T131" fmla="*/ 36 w 36"/>
                <a:gd name="T132" fmla="*/ 49 h 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" h="49">
                  <a:moveTo>
                    <a:pt x="10" y="47"/>
                  </a:moveTo>
                  <a:lnTo>
                    <a:pt x="12" y="47"/>
                  </a:lnTo>
                  <a:lnTo>
                    <a:pt x="17" y="49"/>
                  </a:lnTo>
                  <a:lnTo>
                    <a:pt x="20" y="47"/>
                  </a:lnTo>
                  <a:lnTo>
                    <a:pt x="21" y="47"/>
                  </a:lnTo>
                  <a:lnTo>
                    <a:pt x="22" y="47"/>
                  </a:lnTo>
                  <a:lnTo>
                    <a:pt x="23" y="47"/>
                  </a:lnTo>
                  <a:lnTo>
                    <a:pt x="22" y="46"/>
                  </a:lnTo>
                  <a:lnTo>
                    <a:pt x="21" y="45"/>
                  </a:lnTo>
                  <a:lnTo>
                    <a:pt x="20" y="45"/>
                  </a:lnTo>
                  <a:lnTo>
                    <a:pt x="20" y="44"/>
                  </a:lnTo>
                  <a:lnTo>
                    <a:pt x="19" y="43"/>
                  </a:lnTo>
                  <a:lnTo>
                    <a:pt x="22" y="42"/>
                  </a:lnTo>
                  <a:lnTo>
                    <a:pt x="22" y="41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21" y="37"/>
                  </a:lnTo>
                  <a:lnTo>
                    <a:pt x="23" y="35"/>
                  </a:lnTo>
                  <a:lnTo>
                    <a:pt x="22" y="35"/>
                  </a:lnTo>
                  <a:lnTo>
                    <a:pt x="21" y="34"/>
                  </a:lnTo>
                  <a:lnTo>
                    <a:pt x="22" y="33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4" y="31"/>
                  </a:lnTo>
                  <a:lnTo>
                    <a:pt x="25" y="31"/>
                  </a:lnTo>
                  <a:lnTo>
                    <a:pt x="29" y="31"/>
                  </a:lnTo>
                  <a:lnTo>
                    <a:pt x="30" y="30"/>
                  </a:lnTo>
                  <a:lnTo>
                    <a:pt x="29" y="27"/>
                  </a:lnTo>
                  <a:lnTo>
                    <a:pt x="30" y="25"/>
                  </a:lnTo>
                  <a:lnTo>
                    <a:pt x="31" y="25"/>
                  </a:lnTo>
                  <a:lnTo>
                    <a:pt x="32" y="26"/>
                  </a:lnTo>
                  <a:lnTo>
                    <a:pt x="33" y="25"/>
                  </a:lnTo>
                  <a:lnTo>
                    <a:pt x="33" y="26"/>
                  </a:lnTo>
                  <a:lnTo>
                    <a:pt x="36" y="24"/>
                  </a:lnTo>
                  <a:lnTo>
                    <a:pt x="36" y="22"/>
                  </a:lnTo>
                  <a:lnTo>
                    <a:pt x="36" y="21"/>
                  </a:lnTo>
                  <a:lnTo>
                    <a:pt x="35" y="20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30" y="20"/>
                  </a:lnTo>
                  <a:lnTo>
                    <a:pt x="29" y="20"/>
                  </a:lnTo>
                  <a:lnTo>
                    <a:pt x="27" y="21"/>
                  </a:lnTo>
                  <a:lnTo>
                    <a:pt x="26" y="20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9" y="11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29" y="3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27" y="1"/>
                  </a:lnTo>
                  <a:lnTo>
                    <a:pt x="23" y="2"/>
                  </a:lnTo>
                  <a:lnTo>
                    <a:pt x="20" y="5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8" y="39"/>
                  </a:lnTo>
                  <a:lnTo>
                    <a:pt x="9" y="40"/>
                  </a:lnTo>
                  <a:lnTo>
                    <a:pt x="9" y="46"/>
                  </a:lnTo>
                  <a:lnTo>
                    <a:pt x="10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3" name="Freeform 299"/>
            <p:cNvSpPr>
              <a:spLocks/>
            </p:cNvSpPr>
            <p:nvPr/>
          </p:nvSpPr>
          <p:spPr bwMode="auto">
            <a:xfrm>
              <a:off x="4518025" y="1930136"/>
              <a:ext cx="57150" cy="78052"/>
            </a:xfrm>
            <a:custGeom>
              <a:avLst/>
              <a:gdLst>
                <a:gd name="T0" fmla="*/ 2147483647 w 36"/>
                <a:gd name="T1" fmla="*/ 2147483647 h 49"/>
                <a:gd name="T2" fmla="*/ 2147483647 w 36"/>
                <a:gd name="T3" fmla="*/ 2147483647 h 49"/>
                <a:gd name="T4" fmla="*/ 2147483647 w 36"/>
                <a:gd name="T5" fmla="*/ 2147483647 h 49"/>
                <a:gd name="T6" fmla="*/ 2147483647 w 36"/>
                <a:gd name="T7" fmla="*/ 2147483647 h 49"/>
                <a:gd name="T8" fmla="*/ 2147483647 w 36"/>
                <a:gd name="T9" fmla="*/ 2147483647 h 49"/>
                <a:gd name="T10" fmla="*/ 2147483647 w 36"/>
                <a:gd name="T11" fmla="*/ 2147483647 h 49"/>
                <a:gd name="T12" fmla="*/ 2147483647 w 36"/>
                <a:gd name="T13" fmla="*/ 2147483647 h 49"/>
                <a:gd name="T14" fmla="*/ 2147483647 w 36"/>
                <a:gd name="T15" fmla="*/ 2147483647 h 49"/>
                <a:gd name="T16" fmla="*/ 2147483647 w 36"/>
                <a:gd name="T17" fmla="*/ 2147483647 h 49"/>
                <a:gd name="T18" fmla="*/ 2147483647 w 36"/>
                <a:gd name="T19" fmla="*/ 2147483647 h 49"/>
                <a:gd name="T20" fmla="*/ 2147483647 w 36"/>
                <a:gd name="T21" fmla="*/ 2147483647 h 49"/>
                <a:gd name="T22" fmla="*/ 2147483647 w 36"/>
                <a:gd name="T23" fmla="*/ 2147483647 h 49"/>
                <a:gd name="T24" fmla="*/ 2147483647 w 36"/>
                <a:gd name="T25" fmla="*/ 2147483647 h 49"/>
                <a:gd name="T26" fmla="*/ 2147483647 w 36"/>
                <a:gd name="T27" fmla="*/ 2147483647 h 49"/>
                <a:gd name="T28" fmla="*/ 2147483647 w 36"/>
                <a:gd name="T29" fmla="*/ 2147483647 h 49"/>
                <a:gd name="T30" fmla="*/ 2147483647 w 36"/>
                <a:gd name="T31" fmla="*/ 2147483647 h 49"/>
                <a:gd name="T32" fmla="*/ 2147483647 w 36"/>
                <a:gd name="T33" fmla="*/ 2147483647 h 49"/>
                <a:gd name="T34" fmla="*/ 2147483647 w 36"/>
                <a:gd name="T35" fmla="*/ 2147483647 h 49"/>
                <a:gd name="T36" fmla="*/ 2147483647 w 36"/>
                <a:gd name="T37" fmla="*/ 2147483647 h 49"/>
                <a:gd name="T38" fmla="*/ 2147483647 w 36"/>
                <a:gd name="T39" fmla="*/ 2147483647 h 49"/>
                <a:gd name="T40" fmla="*/ 2147483647 w 36"/>
                <a:gd name="T41" fmla="*/ 2147483647 h 49"/>
                <a:gd name="T42" fmla="*/ 2147483647 w 36"/>
                <a:gd name="T43" fmla="*/ 2147483647 h 49"/>
                <a:gd name="T44" fmla="*/ 2147483647 w 36"/>
                <a:gd name="T45" fmla="*/ 2147483647 h 49"/>
                <a:gd name="T46" fmla="*/ 2147483647 w 36"/>
                <a:gd name="T47" fmla="*/ 2147483647 h 49"/>
                <a:gd name="T48" fmla="*/ 2147483647 w 36"/>
                <a:gd name="T49" fmla="*/ 2147483647 h 49"/>
                <a:gd name="T50" fmla="*/ 2147483647 w 36"/>
                <a:gd name="T51" fmla="*/ 2147483647 h 49"/>
                <a:gd name="T52" fmla="*/ 2147483647 w 36"/>
                <a:gd name="T53" fmla="*/ 2147483647 h 49"/>
                <a:gd name="T54" fmla="*/ 2147483647 w 36"/>
                <a:gd name="T55" fmla="*/ 2147483647 h 49"/>
                <a:gd name="T56" fmla="*/ 2147483647 w 36"/>
                <a:gd name="T57" fmla="*/ 2147483647 h 49"/>
                <a:gd name="T58" fmla="*/ 2147483647 w 36"/>
                <a:gd name="T59" fmla="*/ 2147483647 h 49"/>
                <a:gd name="T60" fmla="*/ 2147483647 w 36"/>
                <a:gd name="T61" fmla="*/ 2147483647 h 49"/>
                <a:gd name="T62" fmla="*/ 2147483647 w 36"/>
                <a:gd name="T63" fmla="*/ 0 h 49"/>
                <a:gd name="T64" fmla="*/ 2147483647 w 36"/>
                <a:gd name="T65" fmla="*/ 2147483647 h 49"/>
                <a:gd name="T66" fmla="*/ 2147483647 w 36"/>
                <a:gd name="T67" fmla="*/ 2147483647 h 49"/>
                <a:gd name="T68" fmla="*/ 2147483647 w 36"/>
                <a:gd name="T69" fmla="*/ 2147483647 h 49"/>
                <a:gd name="T70" fmla="*/ 2147483647 w 36"/>
                <a:gd name="T71" fmla="*/ 2147483647 h 49"/>
                <a:gd name="T72" fmla="*/ 2147483647 w 36"/>
                <a:gd name="T73" fmla="*/ 2147483647 h 49"/>
                <a:gd name="T74" fmla="*/ 0 w 36"/>
                <a:gd name="T75" fmla="*/ 2147483647 h 49"/>
                <a:gd name="T76" fmla="*/ 2147483647 w 36"/>
                <a:gd name="T77" fmla="*/ 2147483647 h 49"/>
                <a:gd name="T78" fmla="*/ 2147483647 w 36"/>
                <a:gd name="T79" fmla="*/ 2147483647 h 49"/>
                <a:gd name="T80" fmla="*/ 2147483647 w 36"/>
                <a:gd name="T81" fmla="*/ 2147483647 h 49"/>
                <a:gd name="T82" fmla="*/ 2147483647 w 36"/>
                <a:gd name="T83" fmla="*/ 2147483647 h 49"/>
                <a:gd name="T84" fmla="*/ 2147483647 w 36"/>
                <a:gd name="T85" fmla="*/ 2147483647 h 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"/>
                <a:gd name="T130" fmla="*/ 0 h 49"/>
                <a:gd name="T131" fmla="*/ 36 w 36"/>
                <a:gd name="T132" fmla="*/ 49 h 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" h="49">
                  <a:moveTo>
                    <a:pt x="10" y="47"/>
                  </a:moveTo>
                  <a:lnTo>
                    <a:pt x="12" y="47"/>
                  </a:lnTo>
                  <a:lnTo>
                    <a:pt x="17" y="49"/>
                  </a:lnTo>
                  <a:lnTo>
                    <a:pt x="20" y="47"/>
                  </a:lnTo>
                  <a:lnTo>
                    <a:pt x="21" y="47"/>
                  </a:lnTo>
                  <a:lnTo>
                    <a:pt x="22" y="47"/>
                  </a:lnTo>
                  <a:lnTo>
                    <a:pt x="23" y="47"/>
                  </a:lnTo>
                  <a:lnTo>
                    <a:pt x="22" y="46"/>
                  </a:lnTo>
                  <a:lnTo>
                    <a:pt x="21" y="45"/>
                  </a:lnTo>
                  <a:lnTo>
                    <a:pt x="20" y="45"/>
                  </a:lnTo>
                  <a:lnTo>
                    <a:pt x="20" y="44"/>
                  </a:lnTo>
                  <a:lnTo>
                    <a:pt x="19" y="43"/>
                  </a:lnTo>
                  <a:lnTo>
                    <a:pt x="22" y="42"/>
                  </a:lnTo>
                  <a:lnTo>
                    <a:pt x="22" y="41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21" y="37"/>
                  </a:lnTo>
                  <a:lnTo>
                    <a:pt x="23" y="35"/>
                  </a:lnTo>
                  <a:lnTo>
                    <a:pt x="22" y="35"/>
                  </a:lnTo>
                  <a:lnTo>
                    <a:pt x="21" y="34"/>
                  </a:lnTo>
                  <a:lnTo>
                    <a:pt x="22" y="33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4" y="31"/>
                  </a:lnTo>
                  <a:lnTo>
                    <a:pt x="25" y="31"/>
                  </a:lnTo>
                  <a:lnTo>
                    <a:pt x="29" y="31"/>
                  </a:lnTo>
                  <a:lnTo>
                    <a:pt x="30" y="30"/>
                  </a:lnTo>
                  <a:lnTo>
                    <a:pt x="29" y="27"/>
                  </a:lnTo>
                  <a:lnTo>
                    <a:pt x="30" y="25"/>
                  </a:lnTo>
                  <a:lnTo>
                    <a:pt x="31" y="25"/>
                  </a:lnTo>
                  <a:lnTo>
                    <a:pt x="32" y="26"/>
                  </a:lnTo>
                  <a:lnTo>
                    <a:pt x="33" y="25"/>
                  </a:lnTo>
                  <a:lnTo>
                    <a:pt x="33" y="26"/>
                  </a:lnTo>
                  <a:lnTo>
                    <a:pt x="36" y="24"/>
                  </a:lnTo>
                  <a:lnTo>
                    <a:pt x="36" y="22"/>
                  </a:lnTo>
                  <a:lnTo>
                    <a:pt x="36" y="21"/>
                  </a:lnTo>
                  <a:lnTo>
                    <a:pt x="35" y="20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30" y="20"/>
                  </a:lnTo>
                  <a:lnTo>
                    <a:pt x="29" y="20"/>
                  </a:lnTo>
                  <a:lnTo>
                    <a:pt x="27" y="21"/>
                  </a:lnTo>
                  <a:lnTo>
                    <a:pt x="26" y="20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9" y="11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29" y="3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27" y="1"/>
                  </a:lnTo>
                  <a:lnTo>
                    <a:pt x="23" y="2"/>
                  </a:lnTo>
                  <a:lnTo>
                    <a:pt x="20" y="5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8" y="39"/>
                  </a:lnTo>
                  <a:lnTo>
                    <a:pt x="9" y="40"/>
                  </a:lnTo>
                  <a:lnTo>
                    <a:pt x="9" y="46"/>
                  </a:lnTo>
                  <a:lnTo>
                    <a:pt x="10" y="47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4" name="Freeform 300"/>
            <p:cNvSpPr>
              <a:spLocks/>
            </p:cNvSpPr>
            <p:nvPr/>
          </p:nvSpPr>
          <p:spPr bwMode="auto">
            <a:xfrm>
              <a:off x="4473576" y="2136511"/>
              <a:ext cx="15875" cy="17198"/>
            </a:xfrm>
            <a:custGeom>
              <a:avLst/>
              <a:gdLst>
                <a:gd name="T0" fmla="*/ 2147483647 w 10"/>
                <a:gd name="T1" fmla="*/ 2147483647 h 11"/>
                <a:gd name="T2" fmla="*/ 2147483647 w 10"/>
                <a:gd name="T3" fmla="*/ 2147483647 h 11"/>
                <a:gd name="T4" fmla="*/ 2147483647 w 10"/>
                <a:gd name="T5" fmla="*/ 2147483647 h 11"/>
                <a:gd name="T6" fmla="*/ 2147483647 w 10"/>
                <a:gd name="T7" fmla="*/ 2147483647 h 11"/>
                <a:gd name="T8" fmla="*/ 2147483647 w 10"/>
                <a:gd name="T9" fmla="*/ 2147483647 h 11"/>
                <a:gd name="T10" fmla="*/ 2147483647 w 10"/>
                <a:gd name="T11" fmla="*/ 2147483647 h 11"/>
                <a:gd name="T12" fmla="*/ 2147483647 w 10"/>
                <a:gd name="T13" fmla="*/ 2147483647 h 11"/>
                <a:gd name="T14" fmla="*/ 2147483647 w 10"/>
                <a:gd name="T15" fmla="*/ 2147483647 h 11"/>
                <a:gd name="T16" fmla="*/ 2147483647 w 10"/>
                <a:gd name="T17" fmla="*/ 0 h 11"/>
                <a:gd name="T18" fmla="*/ 2147483647 w 10"/>
                <a:gd name="T19" fmla="*/ 0 h 11"/>
                <a:gd name="T20" fmla="*/ 2147483647 w 10"/>
                <a:gd name="T21" fmla="*/ 2147483647 h 11"/>
                <a:gd name="T22" fmla="*/ 0 w 10"/>
                <a:gd name="T23" fmla="*/ 2147483647 h 11"/>
                <a:gd name="T24" fmla="*/ 2147483647 w 10"/>
                <a:gd name="T25" fmla="*/ 2147483647 h 11"/>
                <a:gd name="T26" fmla="*/ 2147483647 w 10"/>
                <a:gd name="T27" fmla="*/ 2147483647 h 11"/>
                <a:gd name="T28" fmla="*/ 2147483647 w 10"/>
                <a:gd name="T29" fmla="*/ 2147483647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"/>
                <a:gd name="T46" fmla="*/ 0 h 11"/>
                <a:gd name="T47" fmla="*/ 10 w 10"/>
                <a:gd name="T48" fmla="*/ 11 h 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" h="11">
                  <a:moveTo>
                    <a:pt x="6" y="11"/>
                  </a:moveTo>
                  <a:lnTo>
                    <a:pt x="9" y="11"/>
                  </a:lnTo>
                  <a:lnTo>
                    <a:pt x="10" y="10"/>
                  </a:lnTo>
                  <a:lnTo>
                    <a:pt x="9" y="7"/>
                  </a:lnTo>
                  <a:lnTo>
                    <a:pt x="9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10"/>
                  </a:lnTo>
                  <a:lnTo>
                    <a:pt x="6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5" name="Freeform 301"/>
            <p:cNvSpPr>
              <a:spLocks/>
            </p:cNvSpPr>
            <p:nvPr/>
          </p:nvSpPr>
          <p:spPr bwMode="auto">
            <a:xfrm>
              <a:off x="4473576" y="2136511"/>
              <a:ext cx="15875" cy="17198"/>
            </a:xfrm>
            <a:custGeom>
              <a:avLst/>
              <a:gdLst>
                <a:gd name="T0" fmla="*/ 2147483647 w 10"/>
                <a:gd name="T1" fmla="*/ 2147483647 h 11"/>
                <a:gd name="T2" fmla="*/ 2147483647 w 10"/>
                <a:gd name="T3" fmla="*/ 2147483647 h 11"/>
                <a:gd name="T4" fmla="*/ 2147483647 w 10"/>
                <a:gd name="T5" fmla="*/ 2147483647 h 11"/>
                <a:gd name="T6" fmla="*/ 2147483647 w 10"/>
                <a:gd name="T7" fmla="*/ 2147483647 h 11"/>
                <a:gd name="T8" fmla="*/ 2147483647 w 10"/>
                <a:gd name="T9" fmla="*/ 2147483647 h 11"/>
                <a:gd name="T10" fmla="*/ 2147483647 w 10"/>
                <a:gd name="T11" fmla="*/ 2147483647 h 11"/>
                <a:gd name="T12" fmla="*/ 2147483647 w 10"/>
                <a:gd name="T13" fmla="*/ 2147483647 h 11"/>
                <a:gd name="T14" fmla="*/ 2147483647 w 10"/>
                <a:gd name="T15" fmla="*/ 2147483647 h 11"/>
                <a:gd name="T16" fmla="*/ 2147483647 w 10"/>
                <a:gd name="T17" fmla="*/ 0 h 11"/>
                <a:gd name="T18" fmla="*/ 2147483647 w 10"/>
                <a:gd name="T19" fmla="*/ 0 h 11"/>
                <a:gd name="T20" fmla="*/ 2147483647 w 10"/>
                <a:gd name="T21" fmla="*/ 2147483647 h 11"/>
                <a:gd name="T22" fmla="*/ 0 w 10"/>
                <a:gd name="T23" fmla="*/ 2147483647 h 11"/>
                <a:gd name="T24" fmla="*/ 2147483647 w 10"/>
                <a:gd name="T25" fmla="*/ 2147483647 h 11"/>
                <a:gd name="T26" fmla="*/ 2147483647 w 10"/>
                <a:gd name="T27" fmla="*/ 2147483647 h 11"/>
                <a:gd name="T28" fmla="*/ 2147483647 w 10"/>
                <a:gd name="T29" fmla="*/ 2147483647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"/>
                <a:gd name="T46" fmla="*/ 0 h 11"/>
                <a:gd name="T47" fmla="*/ 10 w 10"/>
                <a:gd name="T48" fmla="*/ 11 h 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" h="11">
                  <a:moveTo>
                    <a:pt x="6" y="11"/>
                  </a:moveTo>
                  <a:lnTo>
                    <a:pt x="9" y="11"/>
                  </a:lnTo>
                  <a:lnTo>
                    <a:pt x="10" y="10"/>
                  </a:lnTo>
                  <a:lnTo>
                    <a:pt x="9" y="7"/>
                  </a:lnTo>
                  <a:lnTo>
                    <a:pt x="9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10"/>
                  </a:lnTo>
                  <a:lnTo>
                    <a:pt x="6" y="1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4" name="Freeform 320"/>
            <p:cNvSpPr>
              <a:spLocks/>
            </p:cNvSpPr>
            <p:nvPr/>
          </p:nvSpPr>
          <p:spPr bwMode="auto">
            <a:xfrm>
              <a:off x="4051301" y="1358636"/>
              <a:ext cx="11113" cy="3968"/>
            </a:xfrm>
            <a:custGeom>
              <a:avLst/>
              <a:gdLst>
                <a:gd name="T0" fmla="*/ 0 w 7"/>
                <a:gd name="T1" fmla="*/ 2147483647 h 2"/>
                <a:gd name="T2" fmla="*/ 2147483647 w 7"/>
                <a:gd name="T3" fmla="*/ 0 h 2"/>
                <a:gd name="T4" fmla="*/ 2147483647 w 7"/>
                <a:gd name="T5" fmla="*/ 2147483647 h 2"/>
                <a:gd name="T6" fmla="*/ 2147483647 w 7"/>
                <a:gd name="T7" fmla="*/ 2147483647 h 2"/>
                <a:gd name="T8" fmla="*/ 2147483647 w 7"/>
                <a:gd name="T9" fmla="*/ 2147483647 h 2"/>
                <a:gd name="T10" fmla="*/ 2147483647 w 7"/>
                <a:gd name="T11" fmla="*/ 2147483647 h 2"/>
                <a:gd name="T12" fmla="*/ 2147483647 w 7"/>
                <a:gd name="T13" fmla="*/ 2147483647 h 2"/>
                <a:gd name="T14" fmla="*/ 0 w 7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2"/>
                <a:gd name="T26" fmla="*/ 7 w 7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2">
                  <a:moveTo>
                    <a:pt x="0" y="1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5" y="2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5" name="Freeform 321"/>
            <p:cNvSpPr>
              <a:spLocks/>
            </p:cNvSpPr>
            <p:nvPr/>
          </p:nvSpPr>
          <p:spPr bwMode="auto">
            <a:xfrm>
              <a:off x="4051301" y="1358636"/>
              <a:ext cx="11113" cy="3968"/>
            </a:xfrm>
            <a:custGeom>
              <a:avLst/>
              <a:gdLst>
                <a:gd name="T0" fmla="*/ 0 w 7"/>
                <a:gd name="T1" fmla="*/ 2147483647 h 2"/>
                <a:gd name="T2" fmla="*/ 2147483647 w 7"/>
                <a:gd name="T3" fmla="*/ 0 h 2"/>
                <a:gd name="T4" fmla="*/ 2147483647 w 7"/>
                <a:gd name="T5" fmla="*/ 2147483647 h 2"/>
                <a:gd name="T6" fmla="*/ 2147483647 w 7"/>
                <a:gd name="T7" fmla="*/ 2147483647 h 2"/>
                <a:gd name="T8" fmla="*/ 2147483647 w 7"/>
                <a:gd name="T9" fmla="*/ 2147483647 h 2"/>
                <a:gd name="T10" fmla="*/ 2147483647 w 7"/>
                <a:gd name="T11" fmla="*/ 2147483647 h 2"/>
                <a:gd name="T12" fmla="*/ 2147483647 w 7"/>
                <a:gd name="T13" fmla="*/ 2147483647 h 2"/>
                <a:gd name="T14" fmla="*/ 0 w 7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2"/>
                <a:gd name="T26" fmla="*/ 7 w 7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2">
                  <a:moveTo>
                    <a:pt x="0" y="1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5" y="2"/>
                  </a:lnTo>
                  <a:lnTo>
                    <a:pt x="0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8" name="Freeform 324"/>
            <p:cNvSpPr>
              <a:spLocks/>
            </p:cNvSpPr>
            <p:nvPr/>
          </p:nvSpPr>
          <p:spPr bwMode="auto">
            <a:xfrm>
              <a:off x="4051300" y="1436687"/>
              <a:ext cx="9525" cy="5292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2147483647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2147483647 h 3"/>
                <a:gd name="T10" fmla="*/ 0 w 6"/>
                <a:gd name="T11" fmla="*/ 2147483647 h 3"/>
                <a:gd name="T12" fmla="*/ 0 w 6"/>
                <a:gd name="T13" fmla="*/ 2147483647 h 3"/>
                <a:gd name="T14" fmla="*/ 2147483647 w 6"/>
                <a:gd name="T15" fmla="*/ 2147483647 h 3"/>
                <a:gd name="T16" fmla="*/ 2147483647 w 6"/>
                <a:gd name="T17" fmla="*/ 0 h 3"/>
                <a:gd name="T18" fmla="*/ 2147483647 w 6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3"/>
                <a:gd name="T32" fmla="*/ 6 w 6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3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9" name="Freeform 325"/>
            <p:cNvSpPr>
              <a:spLocks/>
            </p:cNvSpPr>
            <p:nvPr/>
          </p:nvSpPr>
          <p:spPr bwMode="auto">
            <a:xfrm>
              <a:off x="4051300" y="1436687"/>
              <a:ext cx="9525" cy="5292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2147483647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2147483647 h 3"/>
                <a:gd name="T10" fmla="*/ 0 w 6"/>
                <a:gd name="T11" fmla="*/ 2147483647 h 3"/>
                <a:gd name="T12" fmla="*/ 0 w 6"/>
                <a:gd name="T13" fmla="*/ 2147483647 h 3"/>
                <a:gd name="T14" fmla="*/ 2147483647 w 6"/>
                <a:gd name="T15" fmla="*/ 2147483647 h 3"/>
                <a:gd name="T16" fmla="*/ 2147483647 w 6"/>
                <a:gd name="T17" fmla="*/ 0 h 3"/>
                <a:gd name="T18" fmla="*/ 2147483647 w 6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3"/>
                <a:gd name="T32" fmla="*/ 6 w 6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3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72" name="Freeform 348"/>
            <p:cNvSpPr>
              <a:spLocks/>
            </p:cNvSpPr>
            <p:nvPr/>
          </p:nvSpPr>
          <p:spPr bwMode="auto">
            <a:xfrm>
              <a:off x="4033838" y="1389063"/>
              <a:ext cx="12700" cy="2646"/>
            </a:xfrm>
            <a:custGeom>
              <a:avLst/>
              <a:gdLst>
                <a:gd name="T0" fmla="*/ 2147483647 w 8"/>
                <a:gd name="T1" fmla="*/ 0 h 2"/>
                <a:gd name="T2" fmla="*/ 2147483647 w 8"/>
                <a:gd name="T3" fmla="*/ 0 h 2"/>
                <a:gd name="T4" fmla="*/ 2147483647 w 8"/>
                <a:gd name="T5" fmla="*/ 2147483647 h 2"/>
                <a:gd name="T6" fmla="*/ 2147483647 w 8"/>
                <a:gd name="T7" fmla="*/ 2147483647 h 2"/>
                <a:gd name="T8" fmla="*/ 2147483647 w 8"/>
                <a:gd name="T9" fmla="*/ 2147483647 h 2"/>
                <a:gd name="T10" fmla="*/ 0 w 8"/>
                <a:gd name="T11" fmla="*/ 2147483647 h 2"/>
                <a:gd name="T12" fmla="*/ 0 w 8"/>
                <a:gd name="T13" fmla="*/ 2147483647 h 2"/>
                <a:gd name="T14" fmla="*/ 2147483647 w 8"/>
                <a:gd name="T15" fmla="*/ 0 h 2"/>
                <a:gd name="T16" fmla="*/ 2147483647 w 8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2"/>
                <a:gd name="T29" fmla="*/ 8 w 8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2">
                  <a:moveTo>
                    <a:pt x="4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5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73" name="Freeform 349"/>
            <p:cNvSpPr>
              <a:spLocks/>
            </p:cNvSpPr>
            <p:nvPr/>
          </p:nvSpPr>
          <p:spPr bwMode="auto">
            <a:xfrm>
              <a:off x="4033838" y="1389063"/>
              <a:ext cx="12700" cy="2646"/>
            </a:xfrm>
            <a:custGeom>
              <a:avLst/>
              <a:gdLst>
                <a:gd name="T0" fmla="*/ 2147483647 w 8"/>
                <a:gd name="T1" fmla="*/ 0 h 2"/>
                <a:gd name="T2" fmla="*/ 2147483647 w 8"/>
                <a:gd name="T3" fmla="*/ 0 h 2"/>
                <a:gd name="T4" fmla="*/ 2147483647 w 8"/>
                <a:gd name="T5" fmla="*/ 2147483647 h 2"/>
                <a:gd name="T6" fmla="*/ 2147483647 w 8"/>
                <a:gd name="T7" fmla="*/ 2147483647 h 2"/>
                <a:gd name="T8" fmla="*/ 2147483647 w 8"/>
                <a:gd name="T9" fmla="*/ 2147483647 h 2"/>
                <a:gd name="T10" fmla="*/ 0 w 8"/>
                <a:gd name="T11" fmla="*/ 2147483647 h 2"/>
                <a:gd name="T12" fmla="*/ 0 w 8"/>
                <a:gd name="T13" fmla="*/ 2147483647 h 2"/>
                <a:gd name="T14" fmla="*/ 2147483647 w 8"/>
                <a:gd name="T15" fmla="*/ 0 h 2"/>
                <a:gd name="T16" fmla="*/ 2147483647 w 8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2"/>
                <a:gd name="T29" fmla="*/ 8 w 8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2">
                  <a:moveTo>
                    <a:pt x="4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5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0" name="Freeform 407"/>
            <p:cNvSpPr>
              <a:spLocks/>
            </p:cNvSpPr>
            <p:nvPr/>
          </p:nvSpPr>
          <p:spPr bwMode="auto">
            <a:xfrm>
              <a:off x="4689475" y="1938073"/>
              <a:ext cx="12700" cy="30427"/>
            </a:xfrm>
            <a:custGeom>
              <a:avLst/>
              <a:gdLst>
                <a:gd name="T0" fmla="*/ 0 w 8"/>
                <a:gd name="T1" fmla="*/ 2147483647 h 19"/>
                <a:gd name="T2" fmla="*/ 2147483647 w 8"/>
                <a:gd name="T3" fmla="*/ 2147483647 h 19"/>
                <a:gd name="T4" fmla="*/ 2147483647 w 8"/>
                <a:gd name="T5" fmla="*/ 2147483647 h 19"/>
                <a:gd name="T6" fmla="*/ 2147483647 w 8"/>
                <a:gd name="T7" fmla="*/ 2147483647 h 19"/>
                <a:gd name="T8" fmla="*/ 2147483647 w 8"/>
                <a:gd name="T9" fmla="*/ 2147483647 h 19"/>
                <a:gd name="T10" fmla="*/ 2147483647 w 8"/>
                <a:gd name="T11" fmla="*/ 2147483647 h 19"/>
                <a:gd name="T12" fmla="*/ 2147483647 w 8"/>
                <a:gd name="T13" fmla="*/ 2147483647 h 19"/>
                <a:gd name="T14" fmla="*/ 2147483647 w 8"/>
                <a:gd name="T15" fmla="*/ 0 h 19"/>
                <a:gd name="T16" fmla="*/ 2147483647 w 8"/>
                <a:gd name="T17" fmla="*/ 2147483647 h 19"/>
                <a:gd name="T18" fmla="*/ 2147483647 w 8"/>
                <a:gd name="T19" fmla="*/ 2147483647 h 19"/>
                <a:gd name="T20" fmla="*/ 2147483647 w 8"/>
                <a:gd name="T21" fmla="*/ 2147483647 h 19"/>
                <a:gd name="T22" fmla="*/ 2147483647 w 8"/>
                <a:gd name="T23" fmla="*/ 2147483647 h 19"/>
                <a:gd name="T24" fmla="*/ 2147483647 w 8"/>
                <a:gd name="T25" fmla="*/ 2147483647 h 19"/>
                <a:gd name="T26" fmla="*/ 0 w 8"/>
                <a:gd name="T27" fmla="*/ 2147483647 h 19"/>
                <a:gd name="T28" fmla="*/ 0 w 8"/>
                <a:gd name="T29" fmla="*/ 2147483647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"/>
                <a:gd name="T46" fmla="*/ 0 h 19"/>
                <a:gd name="T47" fmla="*/ 8 w 8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" h="19">
                  <a:moveTo>
                    <a:pt x="0" y="19"/>
                  </a:moveTo>
                  <a:lnTo>
                    <a:pt x="3" y="18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6" y="7"/>
                  </a:lnTo>
                  <a:lnTo>
                    <a:pt x="7" y="2"/>
                  </a:lnTo>
                  <a:lnTo>
                    <a:pt x="7" y="1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4" y="8"/>
                  </a:lnTo>
                  <a:lnTo>
                    <a:pt x="3" y="9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1" name="Freeform 408"/>
            <p:cNvSpPr>
              <a:spLocks/>
            </p:cNvSpPr>
            <p:nvPr/>
          </p:nvSpPr>
          <p:spPr bwMode="auto">
            <a:xfrm>
              <a:off x="4689475" y="1938073"/>
              <a:ext cx="12700" cy="30427"/>
            </a:xfrm>
            <a:custGeom>
              <a:avLst/>
              <a:gdLst>
                <a:gd name="T0" fmla="*/ 0 w 8"/>
                <a:gd name="T1" fmla="*/ 2147483647 h 19"/>
                <a:gd name="T2" fmla="*/ 2147483647 w 8"/>
                <a:gd name="T3" fmla="*/ 2147483647 h 19"/>
                <a:gd name="T4" fmla="*/ 2147483647 w 8"/>
                <a:gd name="T5" fmla="*/ 2147483647 h 19"/>
                <a:gd name="T6" fmla="*/ 2147483647 w 8"/>
                <a:gd name="T7" fmla="*/ 2147483647 h 19"/>
                <a:gd name="T8" fmla="*/ 2147483647 w 8"/>
                <a:gd name="T9" fmla="*/ 2147483647 h 19"/>
                <a:gd name="T10" fmla="*/ 2147483647 w 8"/>
                <a:gd name="T11" fmla="*/ 2147483647 h 19"/>
                <a:gd name="T12" fmla="*/ 2147483647 w 8"/>
                <a:gd name="T13" fmla="*/ 2147483647 h 19"/>
                <a:gd name="T14" fmla="*/ 2147483647 w 8"/>
                <a:gd name="T15" fmla="*/ 0 h 19"/>
                <a:gd name="T16" fmla="*/ 2147483647 w 8"/>
                <a:gd name="T17" fmla="*/ 2147483647 h 19"/>
                <a:gd name="T18" fmla="*/ 2147483647 w 8"/>
                <a:gd name="T19" fmla="*/ 2147483647 h 19"/>
                <a:gd name="T20" fmla="*/ 2147483647 w 8"/>
                <a:gd name="T21" fmla="*/ 2147483647 h 19"/>
                <a:gd name="T22" fmla="*/ 2147483647 w 8"/>
                <a:gd name="T23" fmla="*/ 2147483647 h 19"/>
                <a:gd name="T24" fmla="*/ 2147483647 w 8"/>
                <a:gd name="T25" fmla="*/ 2147483647 h 19"/>
                <a:gd name="T26" fmla="*/ 0 w 8"/>
                <a:gd name="T27" fmla="*/ 2147483647 h 19"/>
                <a:gd name="T28" fmla="*/ 0 w 8"/>
                <a:gd name="T29" fmla="*/ 2147483647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"/>
                <a:gd name="T46" fmla="*/ 0 h 19"/>
                <a:gd name="T47" fmla="*/ 8 w 8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" h="19">
                  <a:moveTo>
                    <a:pt x="0" y="19"/>
                  </a:moveTo>
                  <a:lnTo>
                    <a:pt x="3" y="18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6" y="7"/>
                  </a:lnTo>
                  <a:lnTo>
                    <a:pt x="7" y="2"/>
                  </a:lnTo>
                  <a:lnTo>
                    <a:pt x="7" y="1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4" y="8"/>
                  </a:lnTo>
                  <a:lnTo>
                    <a:pt x="3" y="9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9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2" name="Freeform 409"/>
            <p:cNvSpPr>
              <a:spLocks/>
            </p:cNvSpPr>
            <p:nvPr/>
          </p:nvSpPr>
          <p:spPr bwMode="auto">
            <a:xfrm>
              <a:off x="4724401" y="1923521"/>
              <a:ext cx="17463" cy="27782"/>
            </a:xfrm>
            <a:custGeom>
              <a:avLst/>
              <a:gdLst>
                <a:gd name="T0" fmla="*/ 2147483647 w 11"/>
                <a:gd name="T1" fmla="*/ 2147483647 h 17"/>
                <a:gd name="T2" fmla="*/ 2147483647 w 11"/>
                <a:gd name="T3" fmla="*/ 2147483647 h 17"/>
                <a:gd name="T4" fmla="*/ 2147483647 w 11"/>
                <a:gd name="T5" fmla="*/ 2147483647 h 17"/>
                <a:gd name="T6" fmla="*/ 2147483647 w 11"/>
                <a:gd name="T7" fmla="*/ 2147483647 h 17"/>
                <a:gd name="T8" fmla="*/ 2147483647 w 11"/>
                <a:gd name="T9" fmla="*/ 2147483647 h 17"/>
                <a:gd name="T10" fmla="*/ 2147483647 w 11"/>
                <a:gd name="T11" fmla="*/ 2147483647 h 17"/>
                <a:gd name="T12" fmla="*/ 2147483647 w 11"/>
                <a:gd name="T13" fmla="*/ 2147483647 h 17"/>
                <a:gd name="T14" fmla="*/ 2147483647 w 11"/>
                <a:gd name="T15" fmla="*/ 2147483647 h 17"/>
                <a:gd name="T16" fmla="*/ 2147483647 w 11"/>
                <a:gd name="T17" fmla="*/ 2147483647 h 17"/>
                <a:gd name="T18" fmla="*/ 2147483647 w 11"/>
                <a:gd name="T19" fmla="*/ 2147483647 h 17"/>
                <a:gd name="T20" fmla="*/ 2147483647 w 11"/>
                <a:gd name="T21" fmla="*/ 0 h 17"/>
                <a:gd name="T22" fmla="*/ 2147483647 w 11"/>
                <a:gd name="T23" fmla="*/ 0 h 17"/>
                <a:gd name="T24" fmla="*/ 2147483647 w 11"/>
                <a:gd name="T25" fmla="*/ 2147483647 h 17"/>
                <a:gd name="T26" fmla="*/ 2147483647 w 11"/>
                <a:gd name="T27" fmla="*/ 0 h 17"/>
                <a:gd name="T28" fmla="*/ 2147483647 w 11"/>
                <a:gd name="T29" fmla="*/ 2147483647 h 17"/>
                <a:gd name="T30" fmla="*/ 2147483647 w 11"/>
                <a:gd name="T31" fmla="*/ 2147483647 h 17"/>
                <a:gd name="T32" fmla="*/ 0 w 11"/>
                <a:gd name="T33" fmla="*/ 2147483647 h 17"/>
                <a:gd name="T34" fmla="*/ 2147483647 w 11"/>
                <a:gd name="T35" fmla="*/ 2147483647 h 17"/>
                <a:gd name="T36" fmla="*/ 0 w 11"/>
                <a:gd name="T37" fmla="*/ 2147483647 h 17"/>
                <a:gd name="T38" fmla="*/ 0 w 11"/>
                <a:gd name="T39" fmla="*/ 2147483647 h 17"/>
                <a:gd name="T40" fmla="*/ 2147483647 w 11"/>
                <a:gd name="T41" fmla="*/ 2147483647 h 17"/>
                <a:gd name="T42" fmla="*/ 2147483647 w 11"/>
                <a:gd name="T43" fmla="*/ 2147483647 h 17"/>
                <a:gd name="T44" fmla="*/ 2147483647 w 11"/>
                <a:gd name="T45" fmla="*/ 2147483647 h 17"/>
                <a:gd name="T46" fmla="*/ 2147483647 w 11"/>
                <a:gd name="T47" fmla="*/ 2147483647 h 17"/>
                <a:gd name="T48" fmla="*/ 2147483647 w 11"/>
                <a:gd name="T49" fmla="*/ 2147483647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"/>
                <a:gd name="T76" fmla="*/ 0 h 17"/>
                <a:gd name="T77" fmla="*/ 11 w 11"/>
                <a:gd name="T78" fmla="*/ 17 h 1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" h="17">
                  <a:moveTo>
                    <a:pt x="1" y="17"/>
                  </a:moveTo>
                  <a:lnTo>
                    <a:pt x="3" y="16"/>
                  </a:lnTo>
                  <a:lnTo>
                    <a:pt x="4" y="14"/>
                  </a:lnTo>
                  <a:lnTo>
                    <a:pt x="7" y="10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8" y="4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0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3" name="Freeform 410"/>
            <p:cNvSpPr>
              <a:spLocks/>
            </p:cNvSpPr>
            <p:nvPr/>
          </p:nvSpPr>
          <p:spPr bwMode="auto">
            <a:xfrm>
              <a:off x="4724401" y="1923521"/>
              <a:ext cx="17463" cy="27782"/>
            </a:xfrm>
            <a:custGeom>
              <a:avLst/>
              <a:gdLst>
                <a:gd name="T0" fmla="*/ 2147483647 w 11"/>
                <a:gd name="T1" fmla="*/ 2147483647 h 17"/>
                <a:gd name="T2" fmla="*/ 2147483647 w 11"/>
                <a:gd name="T3" fmla="*/ 2147483647 h 17"/>
                <a:gd name="T4" fmla="*/ 2147483647 w 11"/>
                <a:gd name="T5" fmla="*/ 2147483647 h 17"/>
                <a:gd name="T6" fmla="*/ 2147483647 w 11"/>
                <a:gd name="T7" fmla="*/ 2147483647 h 17"/>
                <a:gd name="T8" fmla="*/ 2147483647 w 11"/>
                <a:gd name="T9" fmla="*/ 2147483647 h 17"/>
                <a:gd name="T10" fmla="*/ 2147483647 w 11"/>
                <a:gd name="T11" fmla="*/ 2147483647 h 17"/>
                <a:gd name="T12" fmla="*/ 2147483647 w 11"/>
                <a:gd name="T13" fmla="*/ 2147483647 h 17"/>
                <a:gd name="T14" fmla="*/ 2147483647 w 11"/>
                <a:gd name="T15" fmla="*/ 2147483647 h 17"/>
                <a:gd name="T16" fmla="*/ 2147483647 w 11"/>
                <a:gd name="T17" fmla="*/ 2147483647 h 17"/>
                <a:gd name="T18" fmla="*/ 2147483647 w 11"/>
                <a:gd name="T19" fmla="*/ 2147483647 h 17"/>
                <a:gd name="T20" fmla="*/ 2147483647 w 11"/>
                <a:gd name="T21" fmla="*/ 0 h 17"/>
                <a:gd name="T22" fmla="*/ 2147483647 w 11"/>
                <a:gd name="T23" fmla="*/ 0 h 17"/>
                <a:gd name="T24" fmla="*/ 2147483647 w 11"/>
                <a:gd name="T25" fmla="*/ 2147483647 h 17"/>
                <a:gd name="T26" fmla="*/ 2147483647 w 11"/>
                <a:gd name="T27" fmla="*/ 0 h 17"/>
                <a:gd name="T28" fmla="*/ 2147483647 w 11"/>
                <a:gd name="T29" fmla="*/ 2147483647 h 17"/>
                <a:gd name="T30" fmla="*/ 2147483647 w 11"/>
                <a:gd name="T31" fmla="*/ 2147483647 h 17"/>
                <a:gd name="T32" fmla="*/ 0 w 11"/>
                <a:gd name="T33" fmla="*/ 2147483647 h 17"/>
                <a:gd name="T34" fmla="*/ 2147483647 w 11"/>
                <a:gd name="T35" fmla="*/ 2147483647 h 17"/>
                <a:gd name="T36" fmla="*/ 0 w 11"/>
                <a:gd name="T37" fmla="*/ 2147483647 h 17"/>
                <a:gd name="T38" fmla="*/ 0 w 11"/>
                <a:gd name="T39" fmla="*/ 2147483647 h 17"/>
                <a:gd name="T40" fmla="*/ 2147483647 w 11"/>
                <a:gd name="T41" fmla="*/ 2147483647 h 17"/>
                <a:gd name="T42" fmla="*/ 2147483647 w 11"/>
                <a:gd name="T43" fmla="*/ 2147483647 h 17"/>
                <a:gd name="T44" fmla="*/ 2147483647 w 11"/>
                <a:gd name="T45" fmla="*/ 2147483647 h 17"/>
                <a:gd name="T46" fmla="*/ 2147483647 w 11"/>
                <a:gd name="T47" fmla="*/ 2147483647 h 17"/>
                <a:gd name="T48" fmla="*/ 2147483647 w 11"/>
                <a:gd name="T49" fmla="*/ 2147483647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"/>
                <a:gd name="T76" fmla="*/ 0 h 17"/>
                <a:gd name="T77" fmla="*/ 11 w 11"/>
                <a:gd name="T78" fmla="*/ 17 h 1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" h="17">
                  <a:moveTo>
                    <a:pt x="1" y="17"/>
                  </a:moveTo>
                  <a:lnTo>
                    <a:pt x="3" y="16"/>
                  </a:lnTo>
                  <a:lnTo>
                    <a:pt x="4" y="14"/>
                  </a:lnTo>
                  <a:lnTo>
                    <a:pt x="7" y="10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8" y="4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0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7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4" name="Freeform 411"/>
            <p:cNvSpPr>
              <a:spLocks/>
            </p:cNvSpPr>
            <p:nvPr/>
          </p:nvSpPr>
          <p:spPr bwMode="auto">
            <a:xfrm>
              <a:off x="4452938" y="2050521"/>
              <a:ext cx="6350" cy="10583"/>
            </a:xfrm>
            <a:custGeom>
              <a:avLst/>
              <a:gdLst>
                <a:gd name="T0" fmla="*/ 2147483647 w 4"/>
                <a:gd name="T1" fmla="*/ 2147483647 h 6"/>
                <a:gd name="T2" fmla="*/ 2147483647 w 4"/>
                <a:gd name="T3" fmla="*/ 0 h 6"/>
                <a:gd name="T4" fmla="*/ 2147483647 w 4"/>
                <a:gd name="T5" fmla="*/ 0 h 6"/>
                <a:gd name="T6" fmla="*/ 2147483647 w 4"/>
                <a:gd name="T7" fmla="*/ 2147483647 h 6"/>
                <a:gd name="T8" fmla="*/ 2147483647 w 4"/>
                <a:gd name="T9" fmla="*/ 2147483647 h 6"/>
                <a:gd name="T10" fmla="*/ 0 w 4"/>
                <a:gd name="T11" fmla="*/ 2147483647 h 6"/>
                <a:gd name="T12" fmla="*/ 2147483647 w 4"/>
                <a:gd name="T13" fmla="*/ 2147483647 h 6"/>
                <a:gd name="T14" fmla="*/ 2147483647 w 4"/>
                <a:gd name="T15" fmla="*/ 2147483647 h 6"/>
                <a:gd name="T16" fmla="*/ 2147483647 w 4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6"/>
                <a:gd name="T29" fmla="*/ 4 w 4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6">
                  <a:moveTo>
                    <a:pt x="3" y="2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2" y="5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5" name="Freeform 412"/>
            <p:cNvSpPr>
              <a:spLocks/>
            </p:cNvSpPr>
            <p:nvPr/>
          </p:nvSpPr>
          <p:spPr bwMode="auto">
            <a:xfrm>
              <a:off x="4452938" y="2050521"/>
              <a:ext cx="6350" cy="10583"/>
            </a:xfrm>
            <a:custGeom>
              <a:avLst/>
              <a:gdLst>
                <a:gd name="T0" fmla="*/ 2147483647 w 4"/>
                <a:gd name="T1" fmla="*/ 2147483647 h 6"/>
                <a:gd name="T2" fmla="*/ 2147483647 w 4"/>
                <a:gd name="T3" fmla="*/ 0 h 6"/>
                <a:gd name="T4" fmla="*/ 2147483647 w 4"/>
                <a:gd name="T5" fmla="*/ 0 h 6"/>
                <a:gd name="T6" fmla="*/ 2147483647 w 4"/>
                <a:gd name="T7" fmla="*/ 2147483647 h 6"/>
                <a:gd name="T8" fmla="*/ 2147483647 w 4"/>
                <a:gd name="T9" fmla="*/ 2147483647 h 6"/>
                <a:gd name="T10" fmla="*/ 0 w 4"/>
                <a:gd name="T11" fmla="*/ 2147483647 h 6"/>
                <a:gd name="T12" fmla="*/ 2147483647 w 4"/>
                <a:gd name="T13" fmla="*/ 2147483647 h 6"/>
                <a:gd name="T14" fmla="*/ 2147483647 w 4"/>
                <a:gd name="T15" fmla="*/ 2147483647 h 6"/>
                <a:gd name="T16" fmla="*/ 2147483647 w 4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6"/>
                <a:gd name="T29" fmla="*/ 4 w 4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6">
                  <a:moveTo>
                    <a:pt x="3" y="2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2" y="5"/>
                  </a:lnTo>
                  <a:lnTo>
                    <a:pt x="3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6" name="Freeform 413"/>
            <p:cNvSpPr>
              <a:spLocks/>
            </p:cNvSpPr>
            <p:nvPr/>
          </p:nvSpPr>
          <p:spPr bwMode="auto">
            <a:xfrm>
              <a:off x="4437063" y="2092855"/>
              <a:ext cx="6350" cy="2646"/>
            </a:xfrm>
            <a:custGeom>
              <a:avLst/>
              <a:gdLst>
                <a:gd name="T0" fmla="*/ 2147483647 w 4"/>
                <a:gd name="T1" fmla="*/ 0 h 2"/>
                <a:gd name="T2" fmla="*/ 0 w 4"/>
                <a:gd name="T3" fmla="*/ 0 h 2"/>
                <a:gd name="T4" fmla="*/ 2147483647 w 4"/>
                <a:gd name="T5" fmla="*/ 0 h 2"/>
                <a:gd name="T6" fmla="*/ 2147483647 w 4"/>
                <a:gd name="T7" fmla="*/ 2147483647 h 2"/>
                <a:gd name="T8" fmla="*/ 2147483647 w 4"/>
                <a:gd name="T9" fmla="*/ 2147483647 h 2"/>
                <a:gd name="T10" fmla="*/ 2147483647 w 4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1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7" name="Freeform 414"/>
            <p:cNvSpPr>
              <a:spLocks/>
            </p:cNvSpPr>
            <p:nvPr/>
          </p:nvSpPr>
          <p:spPr bwMode="auto">
            <a:xfrm>
              <a:off x="4437063" y="2092855"/>
              <a:ext cx="6350" cy="2646"/>
            </a:xfrm>
            <a:custGeom>
              <a:avLst/>
              <a:gdLst>
                <a:gd name="T0" fmla="*/ 2147483647 w 4"/>
                <a:gd name="T1" fmla="*/ 0 h 2"/>
                <a:gd name="T2" fmla="*/ 0 w 4"/>
                <a:gd name="T3" fmla="*/ 0 h 2"/>
                <a:gd name="T4" fmla="*/ 2147483647 w 4"/>
                <a:gd name="T5" fmla="*/ 0 h 2"/>
                <a:gd name="T6" fmla="*/ 2147483647 w 4"/>
                <a:gd name="T7" fmla="*/ 2147483647 h 2"/>
                <a:gd name="T8" fmla="*/ 2147483647 w 4"/>
                <a:gd name="T9" fmla="*/ 2147483647 h 2"/>
                <a:gd name="T10" fmla="*/ 2147483647 w 4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1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1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8" name="Freeform 415"/>
            <p:cNvSpPr>
              <a:spLocks/>
            </p:cNvSpPr>
            <p:nvPr/>
          </p:nvSpPr>
          <p:spPr bwMode="auto">
            <a:xfrm>
              <a:off x="4432300" y="2094178"/>
              <a:ext cx="6350" cy="1323"/>
            </a:xfrm>
            <a:custGeom>
              <a:avLst/>
              <a:gdLst>
                <a:gd name="T0" fmla="*/ 0 w 4"/>
                <a:gd name="T1" fmla="*/ 0 h 1"/>
                <a:gd name="T2" fmla="*/ 2147483647 w 4"/>
                <a:gd name="T3" fmla="*/ 0 h 1"/>
                <a:gd name="T4" fmla="*/ 2147483647 w 4"/>
                <a:gd name="T5" fmla="*/ 2147483647 h 1"/>
                <a:gd name="T6" fmla="*/ 2147483647 w 4"/>
                <a:gd name="T7" fmla="*/ 2147483647 h 1"/>
                <a:gd name="T8" fmla="*/ 0 w 4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"/>
                <a:gd name="T17" fmla="*/ 4 w 4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">
                  <a:moveTo>
                    <a:pt x="0" y="0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9" name="Freeform 416"/>
            <p:cNvSpPr>
              <a:spLocks/>
            </p:cNvSpPr>
            <p:nvPr/>
          </p:nvSpPr>
          <p:spPr bwMode="auto">
            <a:xfrm>
              <a:off x="4432300" y="2094178"/>
              <a:ext cx="6350" cy="1323"/>
            </a:xfrm>
            <a:custGeom>
              <a:avLst/>
              <a:gdLst>
                <a:gd name="T0" fmla="*/ 0 w 4"/>
                <a:gd name="T1" fmla="*/ 0 h 1"/>
                <a:gd name="T2" fmla="*/ 2147483647 w 4"/>
                <a:gd name="T3" fmla="*/ 0 h 1"/>
                <a:gd name="T4" fmla="*/ 2147483647 w 4"/>
                <a:gd name="T5" fmla="*/ 2147483647 h 1"/>
                <a:gd name="T6" fmla="*/ 2147483647 w 4"/>
                <a:gd name="T7" fmla="*/ 2147483647 h 1"/>
                <a:gd name="T8" fmla="*/ 0 w 4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"/>
                <a:gd name="T17" fmla="*/ 4 w 4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">
                  <a:moveTo>
                    <a:pt x="0" y="0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0" name="Freeform 417"/>
            <p:cNvSpPr>
              <a:spLocks/>
            </p:cNvSpPr>
            <p:nvPr/>
          </p:nvSpPr>
          <p:spPr bwMode="auto">
            <a:xfrm>
              <a:off x="4429125" y="2098146"/>
              <a:ext cx="1588" cy="264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2147483647 h 1"/>
                <a:gd name="T4" fmla="*/ 0 w 1"/>
                <a:gd name="T5" fmla="*/ 2147483647 h 1"/>
                <a:gd name="T6" fmla="*/ 2147483647 w 1"/>
                <a:gd name="T7" fmla="*/ 2147483647 h 1"/>
                <a:gd name="T8" fmla="*/ 2147483647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1" name="Freeform 418"/>
            <p:cNvSpPr>
              <a:spLocks/>
            </p:cNvSpPr>
            <p:nvPr/>
          </p:nvSpPr>
          <p:spPr bwMode="auto">
            <a:xfrm>
              <a:off x="4429125" y="2098146"/>
              <a:ext cx="1588" cy="264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2147483647 h 1"/>
                <a:gd name="T4" fmla="*/ 0 w 1"/>
                <a:gd name="T5" fmla="*/ 2147483647 h 1"/>
                <a:gd name="T6" fmla="*/ 2147483647 w 1"/>
                <a:gd name="T7" fmla="*/ 2147483647 h 1"/>
                <a:gd name="T8" fmla="*/ 2147483647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2" name="Freeform 419"/>
            <p:cNvSpPr>
              <a:spLocks/>
            </p:cNvSpPr>
            <p:nvPr/>
          </p:nvSpPr>
          <p:spPr bwMode="auto">
            <a:xfrm>
              <a:off x="4549775" y="2338917"/>
              <a:ext cx="20638" cy="44979"/>
            </a:xfrm>
            <a:custGeom>
              <a:avLst/>
              <a:gdLst>
                <a:gd name="T0" fmla="*/ 2147483647 w 13"/>
                <a:gd name="T1" fmla="*/ 0 h 29"/>
                <a:gd name="T2" fmla="*/ 2147483647 w 13"/>
                <a:gd name="T3" fmla="*/ 0 h 29"/>
                <a:gd name="T4" fmla="*/ 2147483647 w 13"/>
                <a:gd name="T5" fmla="*/ 2147483647 h 29"/>
                <a:gd name="T6" fmla="*/ 2147483647 w 13"/>
                <a:gd name="T7" fmla="*/ 2147483647 h 29"/>
                <a:gd name="T8" fmla="*/ 2147483647 w 13"/>
                <a:gd name="T9" fmla="*/ 2147483647 h 29"/>
                <a:gd name="T10" fmla="*/ 2147483647 w 13"/>
                <a:gd name="T11" fmla="*/ 2147483647 h 29"/>
                <a:gd name="T12" fmla="*/ 2147483647 w 13"/>
                <a:gd name="T13" fmla="*/ 2147483647 h 29"/>
                <a:gd name="T14" fmla="*/ 2147483647 w 13"/>
                <a:gd name="T15" fmla="*/ 2147483647 h 29"/>
                <a:gd name="T16" fmla="*/ 2147483647 w 13"/>
                <a:gd name="T17" fmla="*/ 2147483647 h 29"/>
                <a:gd name="T18" fmla="*/ 2147483647 w 13"/>
                <a:gd name="T19" fmla="*/ 2147483647 h 29"/>
                <a:gd name="T20" fmla="*/ 2147483647 w 13"/>
                <a:gd name="T21" fmla="*/ 2147483647 h 29"/>
                <a:gd name="T22" fmla="*/ 2147483647 w 13"/>
                <a:gd name="T23" fmla="*/ 2147483647 h 29"/>
                <a:gd name="T24" fmla="*/ 2147483647 w 13"/>
                <a:gd name="T25" fmla="*/ 2147483647 h 29"/>
                <a:gd name="T26" fmla="*/ 2147483647 w 13"/>
                <a:gd name="T27" fmla="*/ 2147483647 h 29"/>
                <a:gd name="T28" fmla="*/ 2147483647 w 13"/>
                <a:gd name="T29" fmla="*/ 2147483647 h 29"/>
                <a:gd name="T30" fmla="*/ 2147483647 w 13"/>
                <a:gd name="T31" fmla="*/ 2147483647 h 29"/>
                <a:gd name="T32" fmla="*/ 2147483647 w 13"/>
                <a:gd name="T33" fmla="*/ 2147483647 h 29"/>
                <a:gd name="T34" fmla="*/ 2147483647 w 13"/>
                <a:gd name="T35" fmla="*/ 2147483647 h 29"/>
                <a:gd name="T36" fmla="*/ 0 w 13"/>
                <a:gd name="T37" fmla="*/ 2147483647 h 29"/>
                <a:gd name="T38" fmla="*/ 0 w 13"/>
                <a:gd name="T39" fmla="*/ 2147483647 h 29"/>
                <a:gd name="T40" fmla="*/ 2147483647 w 13"/>
                <a:gd name="T41" fmla="*/ 2147483647 h 29"/>
                <a:gd name="T42" fmla="*/ 2147483647 w 13"/>
                <a:gd name="T43" fmla="*/ 2147483647 h 29"/>
                <a:gd name="T44" fmla="*/ 2147483647 w 13"/>
                <a:gd name="T45" fmla="*/ 2147483647 h 29"/>
                <a:gd name="T46" fmla="*/ 2147483647 w 13"/>
                <a:gd name="T47" fmla="*/ 2147483647 h 29"/>
                <a:gd name="T48" fmla="*/ 2147483647 w 13"/>
                <a:gd name="T49" fmla="*/ 2147483647 h 29"/>
                <a:gd name="T50" fmla="*/ 2147483647 w 13"/>
                <a:gd name="T51" fmla="*/ 2147483647 h 29"/>
                <a:gd name="T52" fmla="*/ 2147483647 w 13"/>
                <a:gd name="T53" fmla="*/ 0 h 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"/>
                <a:gd name="T82" fmla="*/ 0 h 29"/>
                <a:gd name="T83" fmla="*/ 13 w 13"/>
                <a:gd name="T84" fmla="*/ 29 h 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" h="29">
                  <a:moveTo>
                    <a:pt x="10" y="0"/>
                  </a:moveTo>
                  <a:lnTo>
                    <a:pt x="11" y="0"/>
                  </a:lnTo>
                  <a:lnTo>
                    <a:pt x="12" y="8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1" y="25"/>
                  </a:lnTo>
                  <a:lnTo>
                    <a:pt x="9" y="28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3" y="25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1" y="21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8"/>
                  </a:lnTo>
                  <a:lnTo>
                    <a:pt x="3" y="7"/>
                  </a:lnTo>
                  <a:lnTo>
                    <a:pt x="6" y="5"/>
                  </a:lnTo>
                  <a:lnTo>
                    <a:pt x="9" y="5"/>
                  </a:lnTo>
                  <a:lnTo>
                    <a:pt x="10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3" name="Freeform 420"/>
            <p:cNvSpPr>
              <a:spLocks/>
            </p:cNvSpPr>
            <p:nvPr/>
          </p:nvSpPr>
          <p:spPr bwMode="auto">
            <a:xfrm>
              <a:off x="4549775" y="2338917"/>
              <a:ext cx="20638" cy="44979"/>
            </a:xfrm>
            <a:custGeom>
              <a:avLst/>
              <a:gdLst>
                <a:gd name="T0" fmla="*/ 2147483647 w 13"/>
                <a:gd name="T1" fmla="*/ 0 h 29"/>
                <a:gd name="T2" fmla="*/ 2147483647 w 13"/>
                <a:gd name="T3" fmla="*/ 0 h 29"/>
                <a:gd name="T4" fmla="*/ 2147483647 w 13"/>
                <a:gd name="T5" fmla="*/ 2147483647 h 29"/>
                <a:gd name="T6" fmla="*/ 2147483647 w 13"/>
                <a:gd name="T7" fmla="*/ 2147483647 h 29"/>
                <a:gd name="T8" fmla="*/ 2147483647 w 13"/>
                <a:gd name="T9" fmla="*/ 2147483647 h 29"/>
                <a:gd name="T10" fmla="*/ 2147483647 w 13"/>
                <a:gd name="T11" fmla="*/ 2147483647 h 29"/>
                <a:gd name="T12" fmla="*/ 2147483647 w 13"/>
                <a:gd name="T13" fmla="*/ 2147483647 h 29"/>
                <a:gd name="T14" fmla="*/ 2147483647 w 13"/>
                <a:gd name="T15" fmla="*/ 2147483647 h 29"/>
                <a:gd name="T16" fmla="*/ 2147483647 w 13"/>
                <a:gd name="T17" fmla="*/ 2147483647 h 29"/>
                <a:gd name="T18" fmla="*/ 2147483647 w 13"/>
                <a:gd name="T19" fmla="*/ 2147483647 h 29"/>
                <a:gd name="T20" fmla="*/ 2147483647 w 13"/>
                <a:gd name="T21" fmla="*/ 2147483647 h 29"/>
                <a:gd name="T22" fmla="*/ 2147483647 w 13"/>
                <a:gd name="T23" fmla="*/ 2147483647 h 29"/>
                <a:gd name="T24" fmla="*/ 2147483647 w 13"/>
                <a:gd name="T25" fmla="*/ 2147483647 h 29"/>
                <a:gd name="T26" fmla="*/ 2147483647 w 13"/>
                <a:gd name="T27" fmla="*/ 2147483647 h 29"/>
                <a:gd name="T28" fmla="*/ 2147483647 w 13"/>
                <a:gd name="T29" fmla="*/ 2147483647 h 29"/>
                <a:gd name="T30" fmla="*/ 2147483647 w 13"/>
                <a:gd name="T31" fmla="*/ 2147483647 h 29"/>
                <a:gd name="T32" fmla="*/ 2147483647 w 13"/>
                <a:gd name="T33" fmla="*/ 2147483647 h 29"/>
                <a:gd name="T34" fmla="*/ 2147483647 w 13"/>
                <a:gd name="T35" fmla="*/ 2147483647 h 29"/>
                <a:gd name="T36" fmla="*/ 0 w 13"/>
                <a:gd name="T37" fmla="*/ 2147483647 h 29"/>
                <a:gd name="T38" fmla="*/ 0 w 13"/>
                <a:gd name="T39" fmla="*/ 2147483647 h 29"/>
                <a:gd name="T40" fmla="*/ 2147483647 w 13"/>
                <a:gd name="T41" fmla="*/ 2147483647 h 29"/>
                <a:gd name="T42" fmla="*/ 2147483647 w 13"/>
                <a:gd name="T43" fmla="*/ 2147483647 h 29"/>
                <a:gd name="T44" fmla="*/ 2147483647 w 13"/>
                <a:gd name="T45" fmla="*/ 2147483647 h 29"/>
                <a:gd name="T46" fmla="*/ 2147483647 w 13"/>
                <a:gd name="T47" fmla="*/ 2147483647 h 29"/>
                <a:gd name="T48" fmla="*/ 2147483647 w 13"/>
                <a:gd name="T49" fmla="*/ 2147483647 h 29"/>
                <a:gd name="T50" fmla="*/ 2147483647 w 13"/>
                <a:gd name="T51" fmla="*/ 2147483647 h 29"/>
                <a:gd name="T52" fmla="*/ 2147483647 w 13"/>
                <a:gd name="T53" fmla="*/ 0 h 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"/>
                <a:gd name="T82" fmla="*/ 0 h 29"/>
                <a:gd name="T83" fmla="*/ 13 w 13"/>
                <a:gd name="T84" fmla="*/ 29 h 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" h="29">
                  <a:moveTo>
                    <a:pt x="10" y="0"/>
                  </a:moveTo>
                  <a:lnTo>
                    <a:pt x="11" y="0"/>
                  </a:lnTo>
                  <a:lnTo>
                    <a:pt x="12" y="8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1" y="25"/>
                  </a:lnTo>
                  <a:lnTo>
                    <a:pt x="9" y="28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3" y="25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1" y="21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8"/>
                  </a:lnTo>
                  <a:lnTo>
                    <a:pt x="3" y="7"/>
                  </a:lnTo>
                  <a:lnTo>
                    <a:pt x="6" y="5"/>
                  </a:lnTo>
                  <a:lnTo>
                    <a:pt x="9" y="5"/>
                  </a:lnTo>
                  <a:lnTo>
                    <a:pt x="10" y="4"/>
                  </a:lnTo>
                  <a:lnTo>
                    <a:pt x="10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0" name="Freeform 557"/>
            <p:cNvSpPr>
              <a:spLocks/>
            </p:cNvSpPr>
            <p:nvPr/>
          </p:nvSpPr>
          <p:spPr bwMode="auto">
            <a:xfrm>
              <a:off x="5592764" y="1375834"/>
              <a:ext cx="22225" cy="2646"/>
            </a:xfrm>
            <a:custGeom>
              <a:avLst/>
              <a:gdLst>
                <a:gd name="T0" fmla="*/ 2147483647 w 14"/>
                <a:gd name="T1" fmla="*/ 0 h 1"/>
                <a:gd name="T2" fmla="*/ 2147483647 w 14"/>
                <a:gd name="T3" fmla="*/ 0 h 1"/>
                <a:gd name="T4" fmla="*/ 2147483647 w 14"/>
                <a:gd name="T5" fmla="*/ 2147483647 h 1"/>
                <a:gd name="T6" fmla="*/ 2147483647 w 14"/>
                <a:gd name="T7" fmla="*/ 2147483647 h 1"/>
                <a:gd name="T8" fmla="*/ 2147483647 w 14"/>
                <a:gd name="T9" fmla="*/ 2147483647 h 1"/>
                <a:gd name="T10" fmla="*/ 2147483647 w 14"/>
                <a:gd name="T11" fmla="*/ 2147483647 h 1"/>
                <a:gd name="T12" fmla="*/ 2147483647 w 14"/>
                <a:gd name="T13" fmla="*/ 2147483647 h 1"/>
                <a:gd name="T14" fmla="*/ 2147483647 w 14"/>
                <a:gd name="T15" fmla="*/ 2147483647 h 1"/>
                <a:gd name="T16" fmla="*/ 0 w 14"/>
                <a:gd name="T17" fmla="*/ 2147483647 h 1"/>
                <a:gd name="T18" fmla="*/ 2147483647 w 14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"/>
                <a:gd name="T32" fmla="*/ 14 w 14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">
                  <a:moveTo>
                    <a:pt x="2" y="0"/>
                  </a:moveTo>
                  <a:lnTo>
                    <a:pt x="4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1" name="Freeform 558"/>
            <p:cNvSpPr>
              <a:spLocks/>
            </p:cNvSpPr>
            <p:nvPr/>
          </p:nvSpPr>
          <p:spPr bwMode="auto">
            <a:xfrm>
              <a:off x="5592764" y="1375834"/>
              <a:ext cx="22225" cy="2646"/>
            </a:xfrm>
            <a:custGeom>
              <a:avLst/>
              <a:gdLst>
                <a:gd name="T0" fmla="*/ 2147483647 w 14"/>
                <a:gd name="T1" fmla="*/ 0 h 1"/>
                <a:gd name="T2" fmla="*/ 2147483647 w 14"/>
                <a:gd name="T3" fmla="*/ 0 h 1"/>
                <a:gd name="T4" fmla="*/ 2147483647 w 14"/>
                <a:gd name="T5" fmla="*/ 2147483647 h 1"/>
                <a:gd name="T6" fmla="*/ 2147483647 w 14"/>
                <a:gd name="T7" fmla="*/ 2147483647 h 1"/>
                <a:gd name="T8" fmla="*/ 2147483647 w 14"/>
                <a:gd name="T9" fmla="*/ 2147483647 h 1"/>
                <a:gd name="T10" fmla="*/ 2147483647 w 14"/>
                <a:gd name="T11" fmla="*/ 2147483647 h 1"/>
                <a:gd name="T12" fmla="*/ 2147483647 w 14"/>
                <a:gd name="T13" fmla="*/ 2147483647 h 1"/>
                <a:gd name="T14" fmla="*/ 2147483647 w 14"/>
                <a:gd name="T15" fmla="*/ 2147483647 h 1"/>
                <a:gd name="T16" fmla="*/ 0 w 14"/>
                <a:gd name="T17" fmla="*/ 2147483647 h 1"/>
                <a:gd name="T18" fmla="*/ 2147483647 w 14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"/>
                <a:gd name="T32" fmla="*/ 14 w 14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">
                  <a:moveTo>
                    <a:pt x="2" y="0"/>
                  </a:moveTo>
                  <a:lnTo>
                    <a:pt x="4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2" name="Freeform 559"/>
            <p:cNvSpPr>
              <a:spLocks/>
            </p:cNvSpPr>
            <p:nvPr/>
          </p:nvSpPr>
          <p:spPr bwMode="auto">
            <a:xfrm>
              <a:off x="5788025" y="1390386"/>
              <a:ext cx="46038" cy="9260"/>
            </a:xfrm>
            <a:custGeom>
              <a:avLst/>
              <a:gdLst>
                <a:gd name="T0" fmla="*/ 2147483647 w 29"/>
                <a:gd name="T1" fmla="*/ 2147483647 h 6"/>
                <a:gd name="T2" fmla="*/ 0 w 29"/>
                <a:gd name="T3" fmla="*/ 2147483647 h 6"/>
                <a:gd name="T4" fmla="*/ 2147483647 w 29"/>
                <a:gd name="T5" fmla="*/ 2147483647 h 6"/>
                <a:gd name="T6" fmla="*/ 2147483647 w 29"/>
                <a:gd name="T7" fmla="*/ 0 h 6"/>
                <a:gd name="T8" fmla="*/ 2147483647 w 29"/>
                <a:gd name="T9" fmla="*/ 2147483647 h 6"/>
                <a:gd name="T10" fmla="*/ 2147483647 w 29"/>
                <a:gd name="T11" fmla="*/ 2147483647 h 6"/>
                <a:gd name="T12" fmla="*/ 2147483647 w 29"/>
                <a:gd name="T13" fmla="*/ 2147483647 h 6"/>
                <a:gd name="T14" fmla="*/ 2147483647 w 29"/>
                <a:gd name="T15" fmla="*/ 2147483647 h 6"/>
                <a:gd name="T16" fmla="*/ 2147483647 w 29"/>
                <a:gd name="T17" fmla="*/ 2147483647 h 6"/>
                <a:gd name="T18" fmla="*/ 2147483647 w 29"/>
                <a:gd name="T19" fmla="*/ 2147483647 h 6"/>
                <a:gd name="T20" fmla="*/ 2147483647 w 29"/>
                <a:gd name="T21" fmla="*/ 2147483647 h 6"/>
                <a:gd name="T22" fmla="*/ 2147483647 w 29"/>
                <a:gd name="T23" fmla="*/ 2147483647 h 6"/>
                <a:gd name="T24" fmla="*/ 2147483647 w 29"/>
                <a:gd name="T25" fmla="*/ 2147483647 h 6"/>
                <a:gd name="T26" fmla="*/ 2147483647 w 29"/>
                <a:gd name="T27" fmla="*/ 2147483647 h 6"/>
                <a:gd name="T28" fmla="*/ 2147483647 w 29"/>
                <a:gd name="T29" fmla="*/ 2147483647 h 6"/>
                <a:gd name="T30" fmla="*/ 2147483647 w 29"/>
                <a:gd name="T31" fmla="*/ 2147483647 h 6"/>
                <a:gd name="T32" fmla="*/ 2147483647 w 29"/>
                <a:gd name="T33" fmla="*/ 2147483647 h 6"/>
                <a:gd name="T34" fmla="*/ 2147483647 w 29"/>
                <a:gd name="T35" fmla="*/ 2147483647 h 6"/>
                <a:gd name="T36" fmla="*/ 2147483647 w 29"/>
                <a:gd name="T37" fmla="*/ 2147483647 h 6"/>
                <a:gd name="T38" fmla="*/ 2147483647 w 29"/>
                <a:gd name="T39" fmla="*/ 2147483647 h 6"/>
                <a:gd name="T40" fmla="*/ 2147483647 w 29"/>
                <a:gd name="T41" fmla="*/ 2147483647 h 6"/>
                <a:gd name="T42" fmla="*/ 2147483647 w 29"/>
                <a:gd name="T43" fmla="*/ 2147483647 h 6"/>
                <a:gd name="T44" fmla="*/ 2147483647 w 29"/>
                <a:gd name="T45" fmla="*/ 2147483647 h 6"/>
                <a:gd name="T46" fmla="*/ 2147483647 w 29"/>
                <a:gd name="T47" fmla="*/ 2147483647 h 6"/>
                <a:gd name="T48" fmla="*/ 2147483647 w 29"/>
                <a:gd name="T49" fmla="*/ 2147483647 h 6"/>
                <a:gd name="T50" fmla="*/ 2147483647 w 29"/>
                <a:gd name="T51" fmla="*/ 2147483647 h 6"/>
                <a:gd name="T52" fmla="*/ 2147483647 w 29"/>
                <a:gd name="T53" fmla="*/ 2147483647 h 6"/>
                <a:gd name="T54" fmla="*/ 2147483647 w 29"/>
                <a:gd name="T55" fmla="*/ 2147483647 h 6"/>
                <a:gd name="T56" fmla="*/ 2147483647 w 29"/>
                <a:gd name="T57" fmla="*/ 2147483647 h 6"/>
                <a:gd name="T58" fmla="*/ 2147483647 w 29"/>
                <a:gd name="T59" fmla="*/ 2147483647 h 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"/>
                <a:gd name="T91" fmla="*/ 0 h 6"/>
                <a:gd name="T92" fmla="*/ 29 w 29"/>
                <a:gd name="T93" fmla="*/ 6 h 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" h="6">
                  <a:moveTo>
                    <a:pt x="3" y="1"/>
                  </a:moveTo>
                  <a:lnTo>
                    <a:pt x="0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9" y="1"/>
                  </a:lnTo>
                  <a:lnTo>
                    <a:pt x="12" y="1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7" y="3"/>
                  </a:lnTo>
                  <a:lnTo>
                    <a:pt x="24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6"/>
                  </a:lnTo>
                  <a:lnTo>
                    <a:pt x="15" y="4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3" y="4"/>
                  </a:lnTo>
                  <a:lnTo>
                    <a:pt x="6" y="3"/>
                  </a:lnTo>
                  <a:lnTo>
                    <a:pt x="8" y="3"/>
                  </a:lnTo>
                  <a:lnTo>
                    <a:pt x="6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3" name="Freeform 560"/>
            <p:cNvSpPr>
              <a:spLocks/>
            </p:cNvSpPr>
            <p:nvPr/>
          </p:nvSpPr>
          <p:spPr bwMode="auto">
            <a:xfrm>
              <a:off x="5788025" y="1390386"/>
              <a:ext cx="46038" cy="9260"/>
            </a:xfrm>
            <a:custGeom>
              <a:avLst/>
              <a:gdLst>
                <a:gd name="T0" fmla="*/ 2147483647 w 29"/>
                <a:gd name="T1" fmla="*/ 2147483647 h 6"/>
                <a:gd name="T2" fmla="*/ 0 w 29"/>
                <a:gd name="T3" fmla="*/ 2147483647 h 6"/>
                <a:gd name="T4" fmla="*/ 2147483647 w 29"/>
                <a:gd name="T5" fmla="*/ 2147483647 h 6"/>
                <a:gd name="T6" fmla="*/ 2147483647 w 29"/>
                <a:gd name="T7" fmla="*/ 0 h 6"/>
                <a:gd name="T8" fmla="*/ 2147483647 w 29"/>
                <a:gd name="T9" fmla="*/ 2147483647 h 6"/>
                <a:gd name="T10" fmla="*/ 2147483647 w 29"/>
                <a:gd name="T11" fmla="*/ 2147483647 h 6"/>
                <a:gd name="T12" fmla="*/ 2147483647 w 29"/>
                <a:gd name="T13" fmla="*/ 2147483647 h 6"/>
                <a:gd name="T14" fmla="*/ 2147483647 w 29"/>
                <a:gd name="T15" fmla="*/ 2147483647 h 6"/>
                <a:gd name="T16" fmla="*/ 2147483647 w 29"/>
                <a:gd name="T17" fmla="*/ 2147483647 h 6"/>
                <a:gd name="T18" fmla="*/ 2147483647 w 29"/>
                <a:gd name="T19" fmla="*/ 2147483647 h 6"/>
                <a:gd name="T20" fmla="*/ 2147483647 w 29"/>
                <a:gd name="T21" fmla="*/ 2147483647 h 6"/>
                <a:gd name="T22" fmla="*/ 2147483647 w 29"/>
                <a:gd name="T23" fmla="*/ 2147483647 h 6"/>
                <a:gd name="T24" fmla="*/ 2147483647 w 29"/>
                <a:gd name="T25" fmla="*/ 2147483647 h 6"/>
                <a:gd name="T26" fmla="*/ 2147483647 w 29"/>
                <a:gd name="T27" fmla="*/ 2147483647 h 6"/>
                <a:gd name="T28" fmla="*/ 2147483647 w 29"/>
                <a:gd name="T29" fmla="*/ 2147483647 h 6"/>
                <a:gd name="T30" fmla="*/ 2147483647 w 29"/>
                <a:gd name="T31" fmla="*/ 2147483647 h 6"/>
                <a:gd name="T32" fmla="*/ 2147483647 w 29"/>
                <a:gd name="T33" fmla="*/ 2147483647 h 6"/>
                <a:gd name="T34" fmla="*/ 2147483647 w 29"/>
                <a:gd name="T35" fmla="*/ 2147483647 h 6"/>
                <a:gd name="T36" fmla="*/ 2147483647 w 29"/>
                <a:gd name="T37" fmla="*/ 2147483647 h 6"/>
                <a:gd name="T38" fmla="*/ 2147483647 w 29"/>
                <a:gd name="T39" fmla="*/ 2147483647 h 6"/>
                <a:gd name="T40" fmla="*/ 2147483647 w 29"/>
                <a:gd name="T41" fmla="*/ 2147483647 h 6"/>
                <a:gd name="T42" fmla="*/ 2147483647 w 29"/>
                <a:gd name="T43" fmla="*/ 2147483647 h 6"/>
                <a:gd name="T44" fmla="*/ 2147483647 w 29"/>
                <a:gd name="T45" fmla="*/ 2147483647 h 6"/>
                <a:gd name="T46" fmla="*/ 2147483647 w 29"/>
                <a:gd name="T47" fmla="*/ 2147483647 h 6"/>
                <a:gd name="T48" fmla="*/ 2147483647 w 29"/>
                <a:gd name="T49" fmla="*/ 2147483647 h 6"/>
                <a:gd name="T50" fmla="*/ 2147483647 w 29"/>
                <a:gd name="T51" fmla="*/ 2147483647 h 6"/>
                <a:gd name="T52" fmla="*/ 2147483647 w 29"/>
                <a:gd name="T53" fmla="*/ 2147483647 h 6"/>
                <a:gd name="T54" fmla="*/ 2147483647 w 29"/>
                <a:gd name="T55" fmla="*/ 2147483647 h 6"/>
                <a:gd name="T56" fmla="*/ 2147483647 w 29"/>
                <a:gd name="T57" fmla="*/ 2147483647 h 6"/>
                <a:gd name="T58" fmla="*/ 2147483647 w 29"/>
                <a:gd name="T59" fmla="*/ 2147483647 h 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"/>
                <a:gd name="T91" fmla="*/ 0 h 6"/>
                <a:gd name="T92" fmla="*/ 29 w 29"/>
                <a:gd name="T93" fmla="*/ 6 h 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" h="6">
                  <a:moveTo>
                    <a:pt x="3" y="1"/>
                  </a:moveTo>
                  <a:lnTo>
                    <a:pt x="0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9" y="1"/>
                  </a:lnTo>
                  <a:lnTo>
                    <a:pt x="12" y="1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7" y="3"/>
                  </a:lnTo>
                  <a:lnTo>
                    <a:pt x="24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6"/>
                  </a:lnTo>
                  <a:lnTo>
                    <a:pt x="15" y="4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3" y="4"/>
                  </a:lnTo>
                  <a:lnTo>
                    <a:pt x="6" y="3"/>
                  </a:lnTo>
                  <a:lnTo>
                    <a:pt x="8" y="3"/>
                  </a:lnTo>
                  <a:lnTo>
                    <a:pt x="6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3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4" name="Freeform 561"/>
            <p:cNvSpPr>
              <a:spLocks/>
            </p:cNvSpPr>
            <p:nvPr/>
          </p:nvSpPr>
          <p:spPr bwMode="auto">
            <a:xfrm>
              <a:off x="5745164" y="1370542"/>
              <a:ext cx="28575" cy="2646"/>
            </a:xfrm>
            <a:custGeom>
              <a:avLst/>
              <a:gdLst>
                <a:gd name="T0" fmla="*/ 2147483647 w 18"/>
                <a:gd name="T1" fmla="*/ 0 h 2"/>
                <a:gd name="T2" fmla="*/ 2147483647 w 18"/>
                <a:gd name="T3" fmla="*/ 0 h 2"/>
                <a:gd name="T4" fmla="*/ 2147483647 w 18"/>
                <a:gd name="T5" fmla="*/ 2147483647 h 2"/>
                <a:gd name="T6" fmla="*/ 2147483647 w 18"/>
                <a:gd name="T7" fmla="*/ 2147483647 h 2"/>
                <a:gd name="T8" fmla="*/ 2147483647 w 18"/>
                <a:gd name="T9" fmla="*/ 2147483647 h 2"/>
                <a:gd name="T10" fmla="*/ 2147483647 w 18"/>
                <a:gd name="T11" fmla="*/ 2147483647 h 2"/>
                <a:gd name="T12" fmla="*/ 2147483647 w 18"/>
                <a:gd name="T13" fmla="*/ 2147483647 h 2"/>
                <a:gd name="T14" fmla="*/ 2147483647 w 18"/>
                <a:gd name="T15" fmla="*/ 2147483647 h 2"/>
                <a:gd name="T16" fmla="*/ 0 w 18"/>
                <a:gd name="T17" fmla="*/ 2147483647 h 2"/>
                <a:gd name="T18" fmla="*/ 0 w 18"/>
                <a:gd name="T19" fmla="*/ 2147483647 h 2"/>
                <a:gd name="T20" fmla="*/ 2147483647 w 18"/>
                <a:gd name="T21" fmla="*/ 2147483647 h 2"/>
                <a:gd name="T22" fmla="*/ 2147483647 w 18"/>
                <a:gd name="T23" fmla="*/ 0 h 2"/>
                <a:gd name="T24" fmla="*/ 2147483647 w 18"/>
                <a:gd name="T25" fmla="*/ 0 h 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"/>
                <a:gd name="T41" fmla="*/ 18 w 18"/>
                <a:gd name="T42" fmla="*/ 2 h 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">
                  <a:moveTo>
                    <a:pt x="9" y="0"/>
                  </a:moveTo>
                  <a:lnTo>
                    <a:pt x="13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6" y="2"/>
                  </a:lnTo>
                  <a:lnTo>
                    <a:pt x="11" y="2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5" name="Freeform 562"/>
            <p:cNvSpPr>
              <a:spLocks/>
            </p:cNvSpPr>
            <p:nvPr/>
          </p:nvSpPr>
          <p:spPr bwMode="auto">
            <a:xfrm>
              <a:off x="5745164" y="1370542"/>
              <a:ext cx="28575" cy="2646"/>
            </a:xfrm>
            <a:custGeom>
              <a:avLst/>
              <a:gdLst>
                <a:gd name="T0" fmla="*/ 2147483647 w 18"/>
                <a:gd name="T1" fmla="*/ 0 h 2"/>
                <a:gd name="T2" fmla="*/ 2147483647 w 18"/>
                <a:gd name="T3" fmla="*/ 0 h 2"/>
                <a:gd name="T4" fmla="*/ 2147483647 w 18"/>
                <a:gd name="T5" fmla="*/ 2147483647 h 2"/>
                <a:gd name="T6" fmla="*/ 2147483647 w 18"/>
                <a:gd name="T7" fmla="*/ 2147483647 h 2"/>
                <a:gd name="T8" fmla="*/ 2147483647 w 18"/>
                <a:gd name="T9" fmla="*/ 2147483647 h 2"/>
                <a:gd name="T10" fmla="*/ 2147483647 w 18"/>
                <a:gd name="T11" fmla="*/ 2147483647 h 2"/>
                <a:gd name="T12" fmla="*/ 2147483647 w 18"/>
                <a:gd name="T13" fmla="*/ 2147483647 h 2"/>
                <a:gd name="T14" fmla="*/ 2147483647 w 18"/>
                <a:gd name="T15" fmla="*/ 2147483647 h 2"/>
                <a:gd name="T16" fmla="*/ 0 w 18"/>
                <a:gd name="T17" fmla="*/ 2147483647 h 2"/>
                <a:gd name="T18" fmla="*/ 0 w 18"/>
                <a:gd name="T19" fmla="*/ 2147483647 h 2"/>
                <a:gd name="T20" fmla="*/ 2147483647 w 18"/>
                <a:gd name="T21" fmla="*/ 2147483647 h 2"/>
                <a:gd name="T22" fmla="*/ 2147483647 w 18"/>
                <a:gd name="T23" fmla="*/ 0 h 2"/>
                <a:gd name="T24" fmla="*/ 2147483647 w 18"/>
                <a:gd name="T25" fmla="*/ 0 h 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"/>
                <a:gd name="T41" fmla="*/ 18 w 18"/>
                <a:gd name="T42" fmla="*/ 2 h 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">
                  <a:moveTo>
                    <a:pt x="9" y="0"/>
                  </a:moveTo>
                  <a:lnTo>
                    <a:pt x="13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6" y="2"/>
                  </a:lnTo>
                  <a:lnTo>
                    <a:pt x="11" y="2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8" y="0"/>
                  </a:lnTo>
                  <a:lnTo>
                    <a:pt x="9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6" name="Freeform 563"/>
            <p:cNvSpPr>
              <a:spLocks/>
            </p:cNvSpPr>
            <p:nvPr/>
          </p:nvSpPr>
          <p:spPr bwMode="auto">
            <a:xfrm>
              <a:off x="5788025" y="1370542"/>
              <a:ext cx="93663" cy="21167"/>
            </a:xfrm>
            <a:custGeom>
              <a:avLst/>
              <a:gdLst>
                <a:gd name="T0" fmla="*/ 2147483647 w 59"/>
                <a:gd name="T1" fmla="*/ 2147483647 h 14"/>
                <a:gd name="T2" fmla="*/ 2147483647 w 59"/>
                <a:gd name="T3" fmla="*/ 0 h 14"/>
                <a:gd name="T4" fmla="*/ 2147483647 w 59"/>
                <a:gd name="T5" fmla="*/ 2147483647 h 14"/>
                <a:gd name="T6" fmla="*/ 2147483647 w 59"/>
                <a:gd name="T7" fmla="*/ 2147483647 h 14"/>
                <a:gd name="T8" fmla="*/ 2147483647 w 59"/>
                <a:gd name="T9" fmla="*/ 2147483647 h 14"/>
                <a:gd name="T10" fmla="*/ 2147483647 w 59"/>
                <a:gd name="T11" fmla="*/ 2147483647 h 14"/>
                <a:gd name="T12" fmla="*/ 2147483647 w 59"/>
                <a:gd name="T13" fmla="*/ 2147483647 h 14"/>
                <a:gd name="T14" fmla="*/ 2147483647 w 59"/>
                <a:gd name="T15" fmla="*/ 2147483647 h 14"/>
                <a:gd name="T16" fmla="*/ 2147483647 w 59"/>
                <a:gd name="T17" fmla="*/ 2147483647 h 14"/>
                <a:gd name="T18" fmla="*/ 2147483647 w 59"/>
                <a:gd name="T19" fmla="*/ 2147483647 h 14"/>
                <a:gd name="T20" fmla="*/ 2147483647 w 59"/>
                <a:gd name="T21" fmla="*/ 2147483647 h 14"/>
                <a:gd name="T22" fmla="*/ 2147483647 w 59"/>
                <a:gd name="T23" fmla="*/ 2147483647 h 14"/>
                <a:gd name="T24" fmla="*/ 2147483647 w 59"/>
                <a:gd name="T25" fmla="*/ 2147483647 h 14"/>
                <a:gd name="T26" fmla="*/ 2147483647 w 59"/>
                <a:gd name="T27" fmla="*/ 2147483647 h 14"/>
                <a:gd name="T28" fmla="*/ 2147483647 w 59"/>
                <a:gd name="T29" fmla="*/ 2147483647 h 14"/>
                <a:gd name="T30" fmla="*/ 2147483647 w 59"/>
                <a:gd name="T31" fmla="*/ 2147483647 h 14"/>
                <a:gd name="T32" fmla="*/ 2147483647 w 59"/>
                <a:gd name="T33" fmla="*/ 2147483647 h 14"/>
                <a:gd name="T34" fmla="*/ 2147483647 w 59"/>
                <a:gd name="T35" fmla="*/ 2147483647 h 14"/>
                <a:gd name="T36" fmla="*/ 2147483647 w 59"/>
                <a:gd name="T37" fmla="*/ 2147483647 h 14"/>
                <a:gd name="T38" fmla="*/ 2147483647 w 59"/>
                <a:gd name="T39" fmla="*/ 2147483647 h 14"/>
                <a:gd name="T40" fmla="*/ 2147483647 w 59"/>
                <a:gd name="T41" fmla="*/ 2147483647 h 14"/>
                <a:gd name="T42" fmla="*/ 2147483647 w 59"/>
                <a:gd name="T43" fmla="*/ 2147483647 h 14"/>
                <a:gd name="T44" fmla="*/ 2147483647 w 59"/>
                <a:gd name="T45" fmla="*/ 2147483647 h 14"/>
                <a:gd name="T46" fmla="*/ 2147483647 w 59"/>
                <a:gd name="T47" fmla="*/ 2147483647 h 14"/>
                <a:gd name="T48" fmla="*/ 2147483647 w 59"/>
                <a:gd name="T49" fmla="*/ 2147483647 h 14"/>
                <a:gd name="T50" fmla="*/ 2147483647 w 59"/>
                <a:gd name="T51" fmla="*/ 2147483647 h 14"/>
                <a:gd name="T52" fmla="*/ 2147483647 w 59"/>
                <a:gd name="T53" fmla="*/ 2147483647 h 14"/>
                <a:gd name="T54" fmla="*/ 2147483647 w 59"/>
                <a:gd name="T55" fmla="*/ 2147483647 h 14"/>
                <a:gd name="T56" fmla="*/ 2147483647 w 59"/>
                <a:gd name="T57" fmla="*/ 2147483647 h 14"/>
                <a:gd name="T58" fmla="*/ 2147483647 w 59"/>
                <a:gd name="T59" fmla="*/ 2147483647 h 14"/>
                <a:gd name="T60" fmla="*/ 2147483647 w 59"/>
                <a:gd name="T61" fmla="*/ 2147483647 h 14"/>
                <a:gd name="T62" fmla="*/ 2147483647 w 59"/>
                <a:gd name="T63" fmla="*/ 2147483647 h 14"/>
                <a:gd name="T64" fmla="*/ 2147483647 w 59"/>
                <a:gd name="T65" fmla="*/ 2147483647 h 14"/>
                <a:gd name="T66" fmla="*/ 2147483647 w 59"/>
                <a:gd name="T67" fmla="*/ 2147483647 h 14"/>
                <a:gd name="T68" fmla="*/ 2147483647 w 59"/>
                <a:gd name="T69" fmla="*/ 2147483647 h 14"/>
                <a:gd name="T70" fmla="*/ 2147483647 w 59"/>
                <a:gd name="T71" fmla="*/ 2147483647 h 14"/>
                <a:gd name="T72" fmla="*/ 2147483647 w 59"/>
                <a:gd name="T73" fmla="*/ 2147483647 h 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"/>
                <a:gd name="T112" fmla="*/ 0 h 14"/>
                <a:gd name="T113" fmla="*/ 59 w 59"/>
                <a:gd name="T114" fmla="*/ 14 h 1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" h="14">
                  <a:moveTo>
                    <a:pt x="22" y="2"/>
                  </a:moveTo>
                  <a:lnTo>
                    <a:pt x="24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2" y="1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40" y="3"/>
                  </a:lnTo>
                  <a:lnTo>
                    <a:pt x="43" y="4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3" y="5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7" y="6"/>
                  </a:lnTo>
                  <a:lnTo>
                    <a:pt x="54" y="6"/>
                  </a:lnTo>
                  <a:lnTo>
                    <a:pt x="54" y="7"/>
                  </a:lnTo>
                  <a:lnTo>
                    <a:pt x="52" y="7"/>
                  </a:lnTo>
                  <a:lnTo>
                    <a:pt x="53" y="9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7" y="10"/>
                  </a:lnTo>
                  <a:lnTo>
                    <a:pt x="59" y="11"/>
                  </a:lnTo>
                  <a:lnTo>
                    <a:pt x="57" y="12"/>
                  </a:lnTo>
                  <a:lnTo>
                    <a:pt x="53" y="11"/>
                  </a:lnTo>
                  <a:lnTo>
                    <a:pt x="45" y="12"/>
                  </a:lnTo>
                  <a:lnTo>
                    <a:pt x="37" y="13"/>
                  </a:lnTo>
                  <a:lnTo>
                    <a:pt x="36" y="13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29" y="14"/>
                  </a:lnTo>
                  <a:lnTo>
                    <a:pt x="26" y="14"/>
                  </a:lnTo>
                  <a:lnTo>
                    <a:pt x="25" y="14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3" y="13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5" y="9"/>
                  </a:lnTo>
                  <a:lnTo>
                    <a:pt x="10" y="9"/>
                  </a:lnTo>
                  <a:lnTo>
                    <a:pt x="9" y="7"/>
                  </a:lnTo>
                  <a:lnTo>
                    <a:pt x="10" y="7"/>
                  </a:lnTo>
                  <a:lnTo>
                    <a:pt x="8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8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22" y="3"/>
                  </a:lnTo>
                  <a:lnTo>
                    <a:pt x="23" y="2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7" name="Freeform 564"/>
            <p:cNvSpPr>
              <a:spLocks/>
            </p:cNvSpPr>
            <p:nvPr/>
          </p:nvSpPr>
          <p:spPr bwMode="auto">
            <a:xfrm>
              <a:off x="5788025" y="1370542"/>
              <a:ext cx="93663" cy="21167"/>
            </a:xfrm>
            <a:custGeom>
              <a:avLst/>
              <a:gdLst>
                <a:gd name="T0" fmla="*/ 2147483647 w 59"/>
                <a:gd name="T1" fmla="*/ 2147483647 h 14"/>
                <a:gd name="T2" fmla="*/ 2147483647 w 59"/>
                <a:gd name="T3" fmla="*/ 0 h 14"/>
                <a:gd name="T4" fmla="*/ 2147483647 w 59"/>
                <a:gd name="T5" fmla="*/ 2147483647 h 14"/>
                <a:gd name="T6" fmla="*/ 2147483647 w 59"/>
                <a:gd name="T7" fmla="*/ 2147483647 h 14"/>
                <a:gd name="T8" fmla="*/ 2147483647 w 59"/>
                <a:gd name="T9" fmla="*/ 2147483647 h 14"/>
                <a:gd name="T10" fmla="*/ 2147483647 w 59"/>
                <a:gd name="T11" fmla="*/ 2147483647 h 14"/>
                <a:gd name="T12" fmla="*/ 2147483647 w 59"/>
                <a:gd name="T13" fmla="*/ 2147483647 h 14"/>
                <a:gd name="T14" fmla="*/ 2147483647 w 59"/>
                <a:gd name="T15" fmla="*/ 2147483647 h 14"/>
                <a:gd name="T16" fmla="*/ 2147483647 w 59"/>
                <a:gd name="T17" fmla="*/ 2147483647 h 14"/>
                <a:gd name="T18" fmla="*/ 2147483647 w 59"/>
                <a:gd name="T19" fmla="*/ 2147483647 h 14"/>
                <a:gd name="T20" fmla="*/ 2147483647 w 59"/>
                <a:gd name="T21" fmla="*/ 2147483647 h 14"/>
                <a:gd name="T22" fmla="*/ 2147483647 w 59"/>
                <a:gd name="T23" fmla="*/ 2147483647 h 14"/>
                <a:gd name="T24" fmla="*/ 2147483647 w 59"/>
                <a:gd name="T25" fmla="*/ 2147483647 h 14"/>
                <a:gd name="T26" fmla="*/ 2147483647 w 59"/>
                <a:gd name="T27" fmla="*/ 2147483647 h 14"/>
                <a:gd name="T28" fmla="*/ 2147483647 w 59"/>
                <a:gd name="T29" fmla="*/ 2147483647 h 14"/>
                <a:gd name="T30" fmla="*/ 2147483647 w 59"/>
                <a:gd name="T31" fmla="*/ 2147483647 h 14"/>
                <a:gd name="T32" fmla="*/ 2147483647 w 59"/>
                <a:gd name="T33" fmla="*/ 2147483647 h 14"/>
                <a:gd name="T34" fmla="*/ 2147483647 w 59"/>
                <a:gd name="T35" fmla="*/ 2147483647 h 14"/>
                <a:gd name="T36" fmla="*/ 2147483647 w 59"/>
                <a:gd name="T37" fmla="*/ 2147483647 h 14"/>
                <a:gd name="T38" fmla="*/ 2147483647 w 59"/>
                <a:gd name="T39" fmla="*/ 2147483647 h 14"/>
                <a:gd name="T40" fmla="*/ 2147483647 w 59"/>
                <a:gd name="T41" fmla="*/ 2147483647 h 14"/>
                <a:gd name="T42" fmla="*/ 2147483647 w 59"/>
                <a:gd name="T43" fmla="*/ 2147483647 h 14"/>
                <a:gd name="T44" fmla="*/ 2147483647 w 59"/>
                <a:gd name="T45" fmla="*/ 2147483647 h 14"/>
                <a:gd name="T46" fmla="*/ 2147483647 w 59"/>
                <a:gd name="T47" fmla="*/ 2147483647 h 14"/>
                <a:gd name="T48" fmla="*/ 2147483647 w 59"/>
                <a:gd name="T49" fmla="*/ 2147483647 h 14"/>
                <a:gd name="T50" fmla="*/ 2147483647 w 59"/>
                <a:gd name="T51" fmla="*/ 2147483647 h 14"/>
                <a:gd name="T52" fmla="*/ 2147483647 w 59"/>
                <a:gd name="T53" fmla="*/ 2147483647 h 14"/>
                <a:gd name="T54" fmla="*/ 2147483647 w 59"/>
                <a:gd name="T55" fmla="*/ 2147483647 h 14"/>
                <a:gd name="T56" fmla="*/ 2147483647 w 59"/>
                <a:gd name="T57" fmla="*/ 2147483647 h 14"/>
                <a:gd name="T58" fmla="*/ 2147483647 w 59"/>
                <a:gd name="T59" fmla="*/ 2147483647 h 14"/>
                <a:gd name="T60" fmla="*/ 2147483647 w 59"/>
                <a:gd name="T61" fmla="*/ 2147483647 h 14"/>
                <a:gd name="T62" fmla="*/ 2147483647 w 59"/>
                <a:gd name="T63" fmla="*/ 2147483647 h 14"/>
                <a:gd name="T64" fmla="*/ 2147483647 w 59"/>
                <a:gd name="T65" fmla="*/ 2147483647 h 14"/>
                <a:gd name="T66" fmla="*/ 2147483647 w 59"/>
                <a:gd name="T67" fmla="*/ 2147483647 h 14"/>
                <a:gd name="T68" fmla="*/ 2147483647 w 59"/>
                <a:gd name="T69" fmla="*/ 2147483647 h 14"/>
                <a:gd name="T70" fmla="*/ 2147483647 w 59"/>
                <a:gd name="T71" fmla="*/ 2147483647 h 14"/>
                <a:gd name="T72" fmla="*/ 2147483647 w 59"/>
                <a:gd name="T73" fmla="*/ 2147483647 h 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"/>
                <a:gd name="T112" fmla="*/ 0 h 14"/>
                <a:gd name="T113" fmla="*/ 59 w 59"/>
                <a:gd name="T114" fmla="*/ 14 h 1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" h="14">
                  <a:moveTo>
                    <a:pt x="22" y="2"/>
                  </a:moveTo>
                  <a:lnTo>
                    <a:pt x="24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2" y="1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40" y="3"/>
                  </a:lnTo>
                  <a:lnTo>
                    <a:pt x="43" y="4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3" y="5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7" y="6"/>
                  </a:lnTo>
                  <a:lnTo>
                    <a:pt x="54" y="6"/>
                  </a:lnTo>
                  <a:lnTo>
                    <a:pt x="54" y="7"/>
                  </a:lnTo>
                  <a:lnTo>
                    <a:pt x="52" y="7"/>
                  </a:lnTo>
                  <a:lnTo>
                    <a:pt x="53" y="9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7" y="10"/>
                  </a:lnTo>
                  <a:lnTo>
                    <a:pt x="59" y="11"/>
                  </a:lnTo>
                  <a:lnTo>
                    <a:pt x="57" y="12"/>
                  </a:lnTo>
                  <a:lnTo>
                    <a:pt x="53" y="11"/>
                  </a:lnTo>
                  <a:lnTo>
                    <a:pt x="45" y="12"/>
                  </a:lnTo>
                  <a:lnTo>
                    <a:pt x="37" y="13"/>
                  </a:lnTo>
                  <a:lnTo>
                    <a:pt x="36" y="13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29" y="14"/>
                  </a:lnTo>
                  <a:lnTo>
                    <a:pt x="26" y="14"/>
                  </a:lnTo>
                  <a:lnTo>
                    <a:pt x="25" y="14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3" y="13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5" y="9"/>
                  </a:lnTo>
                  <a:lnTo>
                    <a:pt x="10" y="9"/>
                  </a:lnTo>
                  <a:lnTo>
                    <a:pt x="9" y="7"/>
                  </a:lnTo>
                  <a:lnTo>
                    <a:pt x="10" y="7"/>
                  </a:lnTo>
                  <a:lnTo>
                    <a:pt x="8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8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22" y="3"/>
                  </a:lnTo>
                  <a:lnTo>
                    <a:pt x="23" y="2"/>
                  </a:lnTo>
                  <a:lnTo>
                    <a:pt x="22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8" name="Freeform 565"/>
            <p:cNvSpPr>
              <a:spLocks/>
            </p:cNvSpPr>
            <p:nvPr/>
          </p:nvSpPr>
          <p:spPr bwMode="auto">
            <a:xfrm>
              <a:off x="5829300" y="1389063"/>
              <a:ext cx="127000" cy="30428"/>
            </a:xfrm>
            <a:custGeom>
              <a:avLst/>
              <a:gdLst>
                <a:gd name="T0" fmla="*/ 2147483647 w 80"/>
                <a:gd name="T1" fmla="*/ 2147483647 h 19"/>
                <a:gd name="T2" fmla="*/ 2147483647 w 80"/>
                <a:gd name="T3" fmla="*/ 2147483647 h 19"/>
                <a:gd name="T4" fmla="*/ 2147483647 w 80"/>
                <a:gd name="T5" fmla="*/ 2147483647 h 19"/>
                <a:gd name="T6" fmla="*/ 2147483647 w 80"/>
                <a:gd name="T7" fmla="*/ 2147483647 h 19"/>
                <a:gd name="T8" fmla="*/ 2147483647 w 80"/>
                <a:gd name="T9" fmla="*/ 2147483647 h 19"/>
                <a:gd name="T10" fmla="*/ 2147483647 w 80"/>
                <a:gd name="T11" fmla="*/ 0 h 19"/>
                <a:gd name="T12" fmla="*/ 2147483647 w 80"/>
                <a:gd name="T13" fmla="*/ 2147483647 h 19"/>
                <a:gd name="T14" fmla="*/ 2147483647 w 80"/>
                <a:gd name="T15" fmla="*/ 2147483647 h 19"/>
                <a:gd name="T16" fmla="*/ 2147483647 w 80"/>
                <a:gd name="T17" fmla="*/ 2147483647 h 19"/>
                <a:gd name="T18" fmla="*/ 2147483647 w 80"/>
                <a:gd name="T19" fmla="*/ 2147483647 h 19"/>
                <a:gd name="T20" fmla="*/ 2147483647 w 80"/>
                <a:gd name="T21" fmla="*/ 2147483647 h 19"/>
                <a:gd name="T22" fmla="*/ 2147483647 w 80"/>
                <a:gd name="T23" fmla="*/ 2147483647 h 19"/>
                <a:gd name="T24" fmla="*/ 2147483647 w 80"/>
                <a:gd name="T25" fmla="*/ 2147483647 h 19"/>
                <a:gd name="T26" fmla="*/ 2147483647 w 80"/>
                <a:gd name="T27" fmla="*/ 2147483647 h 19"/>
                <a:gd name="T28" fmla="*/ 2147483647 w 80"/>
                <a:gd name="T29" fmla="*/ 2147483647 h 19"/>
                <a:gd name="T30" fmla="*/ 2147483647 w 80"/>
                <a:gd name="T31" fmla="*/ 2147483647 h 19"/>
                <a:gd name="T32" fmla="*/ 2147483647 w 80"/>
                <a:gd name="T33" fmla="*/ 2147483647 h 19"/>
                <a:gd name="T34" fmla="*/ 2147483647 w 80"/>
                <a:gd name="T35" fmla="*/ 2147483647 h 19"/>
                <a:gd name="T36" fmla="*/ 2147483647 w 80"/>
                <a:gd name="T37" fmla="*/ 2147483647 h 19"/>
                <a:gd name="T38" fmla="*/ 2147483647 w 80"/>
                <a:gd name="T39" fmla="*/ 2147483647 h 19"/>
                <a:gd name="T40" fmla="*/ 2147483647 w 80"/>
                <a:gd name="T41" fmla="*/ 2147483647 h 19"/>
                <a:gd name="T42" fmla="*/ 2147483647 w 80"/>
                <a:gd name="T43" fmla="*/ 2147483647 h 19"/>
                <a:gd name="T44" fmla="*/ 2147483647 w 80"/>
                <a:gd name="T45" fmla="*/ 2147483647 h 19"/>
                <a:gd name="T46" fmla="*/ 2147483647 w 80"/>
                <a:gd name="T47" fmla="*/ 2147483647 h 19"/>
                <a:gd name="T48" fmla="*/ 2147483647 w 80"/>
                <a:gd name="T49" fmla="*/ 2147483647 h 19"/>
                <a:gd name="T50" fmla="*/ 2147483647 w 80"/>
                <a:gd name="T51" fmla="*/ 2147483647 h 19"/>
                <a:gd name="T52" fmla="*/ 2147483647 w 80"/>
                <a:gd name="T53" fmla="*/ 2147483647 h 19"/>
                <a:gd name="T54" fmla="*/ 2147483647 w 80"/>
                <a:gd name="T55" fmla="*/ 2147483647 h 19"/>
                <a:gd name="T56" fmla="*/ 2147483647 w 80"/>
                <a:gd name="T57" fmla="*/ 2147483647 h 19"/>
                <a:gd name="T58" fmla="*/ 2147483647 w 80"/>
                <a:gd name="T59" fmla="*/ 2147483647 h 19"/>
                <a:gd name="T60" fmla="*/ 2147483647 w 80"/>
                <a:gd name="T61" fmla="*/ 2147483647 h 19"/>
                <a:gd name="T62" fmla="*/ 2147483647 w 80"/>
                <a:gd name="T63" fmla="*/ 2147483647 h 19"/>
                <a:gd name="T64" fmla="*/ 2147483647 w 80"/>
                <a:gd name="T65" fmla="*/ 2147483647 h 19"/>
                <a:gd name="T66" fmla="*/ 2147483647 w 80"/>
                <a:gd name="T67" fmla="*/ 2147483647 h 19"/>
                <a:gd name="T68" fmla="*/ 2147483647 w 80"/>
                <a:gd name="T69" fmla="*/ 2147483647 h 19"/>
                <a:gd name="T70" fmla="*/ 2147483647 w 80"/>
                <a:gd name="T71" fmla="*/ 2147483647 h 19"/>
                <a:gd name="T72" fmla="*/ 2147483647 w 80"/>
                <a:gd name="T73" fmla="*/ 2147483647 h 19"/>
                <a:gd name="T74" fmla="*/ 2147483647 w 80"/>
                <a:gd name="T75" fmla="*/ 2147483647 h 19"/>
                <a:gd name="T76" fmla="*/ 2147483647 w 80"/>
                <a:gd name="T77" fmla="*/ 2147483647 h 19"/>
                <a:gd name="T78" fmla="*/ 2147483647 w 80"/>
                <a:gd name="T79" fmla="*/ 2147483647 h 19"/>
                <a:gd name="T80" fmla="*/ 2147483647 w 80"/>
                <a:gd name="T81" fmla="*/ 2147483647 h 19"/>
                <a:gd name="T82" fmla="*/ 2147483647 w 80"/>
                <a:gd name="T83" fmla="*/ 2147483647 h 19"/>
                <a:gd name="T84" fmla="*/ 2147483647 w 80"/>
                <a:gd name="T85" fmla="*/ 2147483647 h 19"/>
                <a:gd name="T86" fmla="*/ 2147483647 w 80"/>
                <a:gd name="T87" fmla="*/ 2147483647 h 19"/>
                <a:gd name="T88" fmla="*/ 2147483647 w 80"/>
                <a:gd name="T89" fmla="*/ 2147483647 h 19"/>
                <a:gd name="T90" fmla="*/ 2147483647 w 80"/>
                <a:gd name="T91" fmla="*/ 2147483647 h 19"/>
                <a:gd name="T92" fmla="*/ 2147483647 w 80"/>
                <a:gd name="T93" fmla="*/ 2147483647 h 19"/>
                <a:gd name="T94" fmla="*/ 2147483647 w 80"/>
                <a:gd name="T95" fmla="*/ 2147483647 h 19"/>
                <a:gd name="T96" fmla="*/ 2147483647 w 80"/>
                <a:gd name="T97" fmla="*/ 2147483647 h 19"/>
                <a:gd name="T98" fmla="*/ 2147483647 w 80"/>
                <a:gd name="T99" fmla="*/ 2147483647 h 19"/>
                <a:gd name="T100" fmla="*/ 0 w 80"/>
                <a:gd name="T101" fmla="*/ 2147483647 h 19"/>
                <a:gd name="T102" fmla="*/ 2147483647 w 80"/>
                <a:gd name="T103" fmla="*/ 2147483647 h 19"/>
                <a:gd name="T104" fmla="*/ 2147483647 w 80"/>
                <a:gd name="T105" fmla="*/ 2147483647 h 19"/>
                <a:gd name="T106" fmla="*/ 2147483647 w 80"/>
                <a:gd name="T107" fmla="*/ 2147483647 h 19"/>
                <a:gd name="T108" fmla="*/ 2147483647 w 80"/>
                <a:gd name="T109" fmla="*/ 2147483647 h 19"/>
                <a:gd name="T110" fmla="*/ 2147483647 w 80"/>
                <a:gd name="T111" fmla="*/ 2147483647 h 19"/>
                <a:gd name="T112" fmla="*/ 2147483647 w 80"/>
                <a:gd name="T113" fmla="*/ 2147483647 h 1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0"/>
                <a:gd name="T172" fmla="*/ 0 h 19"/>
                <a:gd name="T173" fmla="*/ 80 w 80"/>
                <a:gd name="T174" fmla="*/ 19 h 1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0" h="19">
                  <a:moveTo>
                    <a:pt x="13" y="2"/>
                  </a:moveTo>
                  <a:lnTo>
                    <a:pt x="14" y="2"/>
                  </a:lnTo>
                  <a:lnTo>
                    <a:pt x="13" y="1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9" y="1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3" y="1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7" y="3"/>
                  </a:lnTo>
                  <a:lnTo>
                    <a:pt x="44" y="4"/>
                  </a:lnTo>
                  <a:lnTo>
                    <a:pt x="45" y="5"/>
                  </a:lnTo>
                  <a:lnTo>
                    <a:pt x="43" y="5"/>
                  </a:lnTo>
                  <a:lnTo>
                    <a:pt x="38" y="7"/>
                  </a:lnTo>
                  <a:lnTo>
                    <a:pt x="41" y="7"/>
                  </a:lnTo>
                  <a:lnTo>
                    <a:pt x="43" y="5"/>
                  </a:lnTo>
                  <a:lnTo>
                    <a:pt x="46" y="5"/>
                  </a:lnTo>
                  <a:lnTo>
                    <a:pt x="47" y="4"/>
                  </a:lnTo>
                  <a:lnTo>
                    <a:pt x="50" y="3"/>
                  </a:lnTo>
                  <a:lnTo>
                    <a:pt x="49" y="2"/>
                  </a:lnTo>
                  <a:lnTo>
                    <a:pt x="48" y="2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0" y="3"/>
                  </a:lnTo>
                  <a:lnTo>
                    <a:pt x="66" y="4"/>
                  </a:lnTo>
                  <a:lnTo>
                    <a:pt x="66" y="5"/>
                  </a:lnTo>
                  <a:lnTo>
                    <a:pt x="67" y="4"/>
                  </a:lnTo>
                  <a:lnTo>
                    <a:pt x="68" y="5"/>
                  </a:lnTo>
                  <a:lnTo>
                    <a:pt x="68" y="7"/>
                  </a:lnTo>
                  <a:lnTo>
                    <a:pt x="69" y="7"/>
                  </a:lnTo>
                  <a:lnTo>
                    <a:pt x="71" y="7"/>
                  </a:lnTo>
                  <a:lnTo>
                    <a:pt x="73" y="7"/>
                  </a:lnTo>
                  <a:lnTo>
                    <a:pt x="70" y="7"/>
                  </a:lnTo>
                  <a:lnTo>
                    <a:pt x="70" y="8"/>
                  </a:lnTo>
                  <a:lnTo>
                    <a:pt x="70" y="9"/>
                  </a:lnTo>
                  <a:lnTo>
                    <a:pt x="71" y="10"/>
                  </a:lnTo>
                  <a:lnTo>
                    <a:pt x="74" y="11"/>
                  </a:lnTo>
                  <a:lnTo>
                    <a:pt x="74" y="12"/>
                  </a:lnTo>
                  <a:lnTo>
                    <a:pt x="66" y="11"/>
                  </a:lnTo>
                  <a:lnTo>
                    <a:pt x="67" y="12"/>
                  </a:lnTo>
                  <a:lnTo>
                    <a:pt x="73" y="13"/>
                  </a:lnTo>
                  <a:lnTo>
                    <a:pt x="75" y="13"/>
                  </a:lnTo>
                  <a:lnTo>
                    <a:pt x="75" y="14"/>
                  </a:lnTo>
                  <a:lnTo>
                    <a:pt x="78" y="15"/>
                  </a:lnTo>
                  <a:lnTo>
                    <a:pt x="79" y="15"/>
                  </a:lnTo>
                  <a:lnTo>
                    <a:pt x="79" y="17"/>
                  </a:lnTo>
                  <a:lnTo>
                    <a:pt x="80" y="17"/>
                  </a:lnTo>
                  <a:lnTo>
                    <a:pt x="79" y="18"/>
                  </a:lnTo>
                  <a:lnTo>
                    <a:pt x="77" y="18"/>
                  </a:lnTo>
                  <a:lnTo>
                    <a:pt x="78" y="19"/>
                  </a:lnTo>
                  <a:lnTo>
                    <a:pt x="75" y="18"/>
                  </a:lnTo>
                  <a:lnTo>
                    <a:pt x="74" y="19"/>
                  </a:lnTo>
                  <a:lnTo>
                    <a:pt x="61" y="19"/>
                  </a:lnTo>
                  <a:lnTo>
                    <a:pt x="60" y="18"/>
                  </a:lnTo>
                  <a:lnTo>
                    <a:pt x="58" y="18"/>
                  </a:lnTo>
                  <a:lnTo>
                    <a:pt x="55" y="17"/>
                  </a:lnTo>
                  <a:lnTo>
                    <a:pt x="53" y="17"/>
                  </a:lnTo>
                  <a:lnTo>
                    <a:pt x="44" y="15"/>
                  </a:lnTo>
                  <a:lnTo>
                    <a:pt x="41" y="15"/>
                  </a:lnTo>
                  <a:lnTo>
                    <a:pt x="40" y="15"/>
                  </a:lnTo>
                  <a:lnTo>
                    <a:pt x="39" y="15"/>
                  </a:lnTo>
                  <a:lnTo>
                    <a:pt x="37" y="14"/>
                  </a:lnTo>
                  <a:lnTo>
                    <a:pt x="36" y="13"/>
                  </a:lnTo>
                  <a:lnTo>
                    <a:pt x="34" y="14"/>
                  </a:lnTo>
                  <a:lnTo>
                    <a:pt x="31" y="15"/>
                  </a:lnTo>
                  <a:lnTo>
                    <a:pt x="29" y="14"/>
                  </a:lnTo>
                  <a:lnTo>
                    <a:pt x="27" y="14"/>
                  </a:lnTo>
                  <a:lnTo>
                    <a:pt x="25" y="13"/>
                  </a:lnTo>
                  <a:lnTo>
                    <a:pt x="21" y="13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1" y="10"/>
                  </a:lnTo>
                  <a:lnTo>
                    <a:pt x="10" y="9"/>
                  </a:lnTo>
                  <a:lnTo>
                    <a:pt x="9" y="9"/>
                  </a:lnTo>
                  <a:lnTo>
                    <a:pt x="8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3" y="9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7"/>
                  </a:lnTo>
                  <a:lnTo>
                    <a:pt x="7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0" y="4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9" name="Freeform 566"/>
            <p:cNvSpPr>
              <a:spLocks/>
            </p:cNvSpPr>
            <p:nvPr/>
          </p:nvSpPr>
          <p:spPr bwMode="auto">
            <a:xfrm>
              <a:off x="5829300" y="1389063"/>
              <a:ext cx="127000" cy="30428"/>
            </a:xfrm>
            <a:custGeom>
              <a:avLst/>
              <a:gdLst>
                <a:gd name="T0" fmla="*/ 2147483647 w 80"/>
                <a:gd name="T1" fmla="*/ 2147483647 h 19"/>
                <a:gd name="T2" fmla="*/ 2147483647 w 80"/>
                <a:gd name="T3" fmla="*/ 2147483647 h 19"/>
                <a:gd name="T4" fmla="*/ 2147483647 w 80"/>
                <a:gd name="T5" fmla="*/ 2147483647 h 19"/>
                <a:gd name="T6" fmla="*/ 2147483647 w 80"/>
                <a:gd name="T7" fmla="*/ 2147483647 h 19"/>
                <a:gd name="T8" fmla="*/ 2147483647 w 80"/>
                <a:gd name="T9" fmla="*/ 2147483647 h 19"/>
                <a:gd name="T10" fmla="*/ 2147483647 w 80"/>
                <a:gd name="T11" fmla="*/ 0 h 19"/>
                <a:gd name="T12" fmla="*/ 2147483647 w 80"/>
                <a:gd name="T13" fmla="*/ 2147483647 h 19"/>
                <a:gd name="T14" fmla="*/ 2147483647 w 80"/>
                <a:gd name="T15" fmla="*/ 2147483647 h 19"/>
                <a:gd name="T16" fmla="*/ 2147483647 w 80"/>
                <a:gd name="T17" fmla="*/ 2147483647 h 19"/>
                <a:gd name="T18" fmla="*/ 2147483647 w 80"/>
                <a:gd name="T19" fmla="*/ 2147483647 h 19"/>
                <a:gd name="T20" fmla="*/ 2147483647 w 80"/>
                <a:gd name="T21" fmla="*/ 2147483647 h 19"/>
                <a:gd name="T22" fmla="*/ 2147483647 w 80"/>
                <a:gd name="T23" fmla="*/ 2147483647 h 19"/>
                <a:gd name="T24" fmla="*/ 2147483647 w 80"/>
                <a:gd name="T25" fmla="*/ 2147483647 h 19"/>
                <a:gd name="T26" fmla="*/ 2147483647 w 80"/>
                <a:gd name="T27" fmla="*/ 2147483647 h 19"/>
                <a:gd name="T28" fmla="*/ 2147483647 w 80"/>
                <a:gd name="T29" fmla="*/ 2147483647 h 19"/>
                <a:gd name="T30" fmla="*/ 2147483647 w 80"/>
                <a:gd name="T31" fmla="*/ 2147483647 h 19"/>
                <a:gd name="T32" fmla="*/ 2147483647 w 80"/>
                <a:gd name="T33" fmla="*/ 2147483647 h 19"/>
                <a:gd name="T34" fmla="*/ 2147483647 w 80"/>
                <a:gd name="T35" fmla="*/ 2147483647 h 19"/>
                <a:gd name="T36" fmla="*/ 2147483647 w 80"/>
                <a:gd name="T37" fmla="*/ 2147483647 h 19"/>
                <a:gd name="T38" fmla="*/ 2147483647 w 80"/>
                <a:gd name="T39" fmla="*/ 2147483647 h 19"/>
                <a:gd name="T40" fmla="*/ 2147483647 w 80"/>
                <a:gd name="T41" fmla="*/ 2147483647 h 19"/>
                <a:gd name="T42" fmla="*/ 2147483647 w 80"/>
                <a:gd name="T43" fmla="*/ 2147483647 h 19"/>
                <a:gd name="T44" fmla="*/ 2147483647 w 80"/>
                <a:gd name="T45" fmla="*/ 2147483647 h 19"/>
                <a:gd name="T46" fmla="*/ 2147483647 w 80"/>
                <a:gd name="T47" fmla="*/ 2147483647 h 19"/>
                <a:gd name="T48" fmla="*/ 2147483647 w 80"/>
                <a:gd name="T49" fmla="*/ 2147483647 h 19"/>
                <a:gd name="T50" fmla="*/ 2147483647 w 80"/>
                <a:gd name="T51" fmla="*/ 2147483647 h 19"/>
                <a:gd name="T52" fmla="*/ 2147483647 w 80"/>
                <a:gd name="T53" fmla="*/ 2147483647 h 19"/>
                <a:gd name="T54" fmla="*/ 2147483647 w 80"/>
                <a:gd name="T55" fmla="*/ 2147483647 h 19"/>
                <a:gd name="T56" fmla="*/ 2147483647 w 80"/>
                <a:gd name="T57" fmla="*/ 2147483647 h 19"/>
                <a:gd name="T58" fmla="*/ 2147483647 w 80"/>
                <a:gd name="T59" fmla="*/ 2147483647 h 19"/>
                <a:gd name="T60" fmla="*/ 2147483647 w 80"/>
                <a:gd name="T61" fmla="*/ 2147483647 h 19"/>
                <a:gd name="T62" fmla="*/ 2147483647 w 80"/>
                <a:gd name="T63" fmla="*/ 2147483647 h 19"/>
                <a:gd name="T64" fmla="*/ 2147483647 w 80"/>
                <a:gd name="T65" fmla="*/ 2147483647 h 19"/>
                <a:gd name="T66" fmla="*/ 2147483647 w 80"/>
                <a:gd name="T67" fmla="*/ 2147483647 h 19"/>
                <a:gd name="T68" fmla="*/ 2147483647 w 80"/>
                <a:gd name="T69" fmla="*/ 2147483647 h 19"/>
                <a:gd name="T70" fmla="*/ 2147483647 w 80"/>
                <a:gd name="T71" fmla="*/ 2147483647 h 19"/>
                <a:gd name="T72" fmla="*/ 2147483647 w 80"/>
                <a:gd name="T73" fmla="*/ 2147483647 h 19"/>
                <a:gd name="T74" fmla="*/ 2147483647 w 80"/>
                <a:gd name="T75" fmla="*/ 2147483647 h 19"/>
                <a:gd name="T76" fmla="*/ 2147483647 w 80"/>
                <a:gd name="T77" fmla="*/ 2147483647 h 19"/>
                <a:gd name="T78" fmla="*/ 2147483647 w 80"/>
                <a:gd name="T79" fmla="*/ 2147483647 h 19"/>
                <a:gd name="T80" fmla="*/ 2147483647 w 80"/>
                <a:gd name="T81" fmla="*/ 2147483647 h 19"/>
                <a:gd name="T82" fmla="*/ 2147483647 w 80"/>
                <a:gd name="T83" fmla="*/ 2147483647 h 19"/>
                <a:gd name="T84" fmla="*/ 2147483647 w 80"/>
                <a:gd name="T85" fmla="*/ 2147483647 h 19"/>
                <a:gd name="T86" fmla="*/ 2147483647 w 80"/>
                <a:gd name="T87" fmla="*/ 2147483647 h 19"/>
                <a:gd name="T88" fmla="*/ 2147483647 w 80"/>
                <a:gd name="T89" fmla="*/ 2147483647 h 19"/>
                <a:gd name="T90" fmla="*/ 2147483647 w 80"/>
                <a:gd name="T91" fmla="*/ 2147483647 h 19"/>
                <a:gd name="T92" fmla="*/ 2147483647 w 80"/>
                <a:gd name="T93" fmla="*/ 2147483647 h 19"/>
                <a:gd name="T94" fmla="*/ 2147483647 w 80"/>
                <a:gd name="T95" fmla="*/ 2147483647 h 19"/>
                <a:gd name="T96" fmla="*/ 2147483647 w 80"/>
                <a:gd name="T97" fmla="*/ 2147483647 h 19"/>
                <a:gd name="T98" fmla="*/ 2147483647 w 80"/>
                <a:gd name="T99" fmla="*/ 2147483647 h 19"/>
                <a:gd name="T100" fmla="*/ 0 w 80"/>
                <a:gd name="T101" fmla="*/ 2147483647 h 19"/>
                <a:gd name="T102" fmla="*/ 2147483647 w 80"/>
                <a:gd name="T103" fmla="*/ 2147483647 h 19"/>
                <a:gd name="T104" fmla="*/ 2147483647 w 80"/>
                <a:gd name="T105" fmla="*/ 2147483647 h 19"/>
                <a:gd name="T106" fmla="*/ 2147483647 w 80"/>
                <a:gd name="T107" fmla="*/ 2147483647 h 19"/>
                <a:gd name="T108" fmla="*/ 2147483647 w 80"/>
                <a:gd name="T109" fmla="*/ 2147483647 h 19"/>
                <a:gd name="T110" fmla="*/ 2147483647 w 80"/>
                <a:gd name="T111" fmla="*/ 2147483647 h 19"/>
                <a:gd name="T112" fmla="*/ 2147483647 w 80"/>
                <a:gd name="T113" fmla="*/ 2147483647 h 1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0"/>
                <a:gd name="T172" fmla="*/ 0 h 19"/>
                <a:gd name="T173" fmla="*/ 80 w 80"/>
                <a:gd name="T174" fmla="*/ 19 h 1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0" h="19">
                  <a:moveTo>
                    <a:pt x="13" y="2"/>
                  </a:moveTo>
                  <a:lnTo>
                    <a:pt x="14" y="2"/>
                  </a:lnTo>
                  <a:lnTo>
                    <a:pt x="13" y="1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9" y="1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3" y="1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7" y="3"/>
                  </a:lnTo>
                  <a:lnTo>
                    <a:pt x="44" y="4"/>
                  </a:lnTo>
                  <a:lnTo>
                    <a:pt x="45" y="5"/>
                  </a:lnTo>
                  <a:lnTo>
                    <a:pt x="43" y="5"/>
                  </a:lnTo>
                  <a:lnTo>
                    <a:pt x="38" y="7"/>
                  </a:lnTo>
                  <a:lnTo>
                    <a:pt x="41" y="7"/>
                  </a:lnTo>
                  <a:lnTo>
                    <a:pt x="43" y="5"/>
                  </a:lnTo>
                  <a:lnTo>
                    <a:pt x="46" y="5"/>
                  </a:lnTo>
                  <a:lnTo>
                    <a:pt x="47" y="4"/>
                  </a:lnTo>
                  <a:lnTo>
                    <a:pt x="50" y="3"/>
                  </a:lnTo>
                  <a:lnTo>
                    <a:pt x="49" y="2"/>
                  </a:lnTo>
                  <a:lnTo>
                    <a:pt x="48" y="2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0" y="3"/>
                  </a:lnTo>
                  <a:lnTo>
                    <a:pt x="66" y="4"/>
                  </a:lnTo>
                  <a:lnTo>
                    <a:pt x="66" y="5"/>
                  </a:lnTo>
                  <a:lnTo>
                    <a:pt x="67" y="4"/>
                  </a:lnTo>
                  <a:lnTo>
                    <a:pt x="68" y="5"/>
                  </a:lnTo>
                  <a:lnTo>
                    <a:pt x="68" y="7"/>
                  </a:lnTo>
                  <a:lnTo>
                    <a:pt x="69" y="7"/>
                  </a:lnTo>
                  <a:lnTo>
                    <a:pt x="71" y="7"/>
                  </a:lnTo>
                  <a:lnTo>
                    <a:pt x="73" y="7"/>
                  </a:lnTo>
                  <a:lnTo>
                    <a:pt x="70" y="7"/>
                  </a:lnTo>
                  <a:lnTo>
                    <a:pt x="70" y="8"/>
                  </a:lnTo>
                  <a:lnTo>
                    <a:pt x="70" y="9"/>
                  </a:lnTo>
                  <a:lnTo>
                    <a:pt x="71" y="10"/>
                  </a:lnTo>
                  <a:lnTo>
                    <a:pt x="74" y="11"/>
                  </a:lnTo>
                  <a:lnTo>
                    <a:pt x="74" y="12"/>
                  </a:lnTo>
                  <a:lnTo>
                    <a:pt x="66" y="11"/>
                  </a:lnTo>
                  <a:lnTo>
                    <a:pt x="67" y="12"/>
                  </a:lnTo>
                  <a:lnTo>
                    <a:pt x="73" y="13"/>
                  </a:lnTo>
                  <a:lnTo>
                    <a:pt x="75" y="13"/>
                  </a:lnTo>
                  <a:lnTo>
                    <a:pt x="75" y="14"/>
                  </a:lnTo>
                  <a:lnTo>
                    <a:pt x="78" y="15"/>
                  </a:lnTo>
                  <a:lnTo>
                    <a:pt x="79" y="15"/>
                  </a:lnTo>
                  <a:lnTo>
                    <a:pt x="79" y="17"/>
                  </a:lnTo>
                  <a:lnTo>
                    <a:pt x="80" y="17"/>
                  </a:lnTo>
                  <a:lnTo>
                    <a:pt x="79" y="18"/>
                  </a:lnTo>
                  <a:lnTo>
                    <a:pt x="77" y="18"/>
                  </a:lnTo>
                  <a:lnTo>
                    <a:pt x="78" y="19"/>
                  </a:lnTo>
                  <a:lnTo>
                    <a:pt x="75" y="18"/>
                  </a:lnTo>
                  <a:lnTo>
                    <a:pt x="74" y="19"/>
                  </a:lnTo>
                  <a:lnTo>
                    <a:pt x="61" y="19"/>
                  </a:lnTo>
                  <a:lnTo>
                    <a:pt x="60" y="18"/>
                  </a:lnTo>
                  <a:lnTo>
                    <a:pt x="58" y="18"/>
                  </a:lnTo>
                  <a:lnTo>
                    <a:pt x="55" y="17"/>
                  </a:lnTo>
                  <a:lnTo>
                    <a:pt x="53" y="17"/>
                  </a:lnTo>
                  <a:lnTo>
                    <a:pt x="44" y="15"/>
                  </a:lnTo>
                  <a:lnTo>
                    <a:pt x="41" y="15"/>
                  </a:lnTo>
                  <a:lnTo>
                    <a:pt x="40" y="15"/>
                  </a:lnTo>
                  <a:lnTo>
                    <a:pt x="39" y="15"/>
                  </a:lnTo>
                  <a:lnTo>
                    <a:pt x="37" y="14"/>
                  </a:lnTo>
                  <a:lnTo>
                    <a:pt x="36" y="13"/>
                  </a:lnTo>
                  <a:lnTo>
                    <a:pt x="34" y="14"/>
                  </a:lnTo>
                  <a:lnTo>
                    <a:pt x="31" y="15"/>
                  </a:lnTo>
                  <a:lnTo>
                    <a:pt x="29" y="14"/>
                  </a:lnTo>
                  <a:lnTo>
                    <a:pt x="27" y="14"/>
                  </a:lnTo>
                  <a:lnTo>
                    <a:pt x="25" y="13"/>
                  </a:lnTo>
                  <a:lnTo>
                    <a:pt x="21" y="13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1" y="10"/>
                  </a:lnTo>
                  <a:lnTo>
                    <a:pt x="10" y="9"/>
                  </a:lnTo>
                  <a:lnTo>
                    <a:pt x="9" y="9"/>
                  </a:lnTo>
                  <a:lnTo>
                    <a:pt x="8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3" y="9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7"/>
                  </a:lnTo>
                  <a:lnTo>
                    <a:pt x="7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0" y="4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3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90" name="Freeform 567"/>
            <p:cNvSpPr>
              <a:spLocks/>
            </p:cNvSpPr>
            <p:nvPr/>
          </p:nvSpPr>
          <p:spPr bwMode="auto">
            <a:xfrm>
              <a:off x="5972175" y="1404938"/>
              <a:ext cx="90488" cy="31750"/>
            </a:xfrm>
            <a:custGeom>
              <a:avLst/>
              <a:gdLst>
                <a:gd name="T0" fmla="*/ 2147483647 w 57"/>
                <a:gd name="T1" fmla="*/ 2147483647 h 20"/>
                <a:gd name="T2" fmla="*/ 2147483647 w 57"/>
                <a:gd name="T3" fmla="*/ 2147483647 h 20"/>
                <a:gd name="T4" fmla="*/ 2147483647 w 57"/>
                <a:gd name="T5" fmla="*/ 2147483647 h 20"/>
                <a:gd name="T6" fmla="*/ 2147483647 w 57"/>
                <a:gd name="T7" fmla="*/ 2147483647 h 20"/>
                <a:gd name="T8" fmla="*/ 2147483647 w 57"/>
                <a:gd name="T9" fmla="*/ 2147483647 h 20"/>
                <a:gd name="T10" fmla="*/ 2147483647 w 57"/>
                <a:gd name="T11" fmla="*/ 2147483647 h 20"/>
                <a:gd name="T12" fmla="*/ 2147483647 w 57"/>
                <a:gd name="T13" fmla="*/ 2147483647 h 20"/>
                <a:gd name="T14" fmla="*/ 2147483647 w 57"/>
                <a:gd name="T15" fmla="*/ 2147483647 h 20"/>
                <a:gd name="T16" fmla="*/ 2147483647 w 57"/>
                <a:gd name="T17" fmla="*/ 2147483647 h 20"/>
                <a:gd name="T18" fmla="*/ 2147483647 w 57"/>
                <a:gd name="T19" fmla="*/ 2147483647 h 20"/>
                <a:gd name="T20" fmla="*/ 2147483647 w 57"/>
                <a:gd name="T21" fmla="*/ 2147483647 h 20"/>
                <a:gd name="T22" fmla="*/ 2147483647 w 57"/>
                <a:gd name="T23" fmla="*/ 2147483647 h 20"/>
                <a:gd name="T24" fmla="*/ 2147483647 w 57"/>
                <a:gd name="T25" fmla="*/ 2147483647 h 20"/>
                <a:gd name="T26" fmla="*/ 2147483647 w 57"/>
                <a:gd name="T27" fmla="*/ 0 h 20"/>
                <a:gd name="T28" fmla="*/ 2147483647 w 57"/>
                <a:gd name="T29" fmla="*/ 0 h 20"/>
                <a:gd name="T30" fmla="*/ 2147483647 w 57"/>
                <a:gd name="T31" fmla="*/ 2147483647 h 20"/>
                <a:gd name="T32" fmla="*/ 2147483647 w 57"/>
                <a:gd name="T33" fmla="*/ 2147483647 h 20"/>
                <a:gd name="T34" fmla="*/ 2147483647 w 57"/>
                <a:gd name="T35" fmla="*/ 2147483647 h 20"/>
                <a:gd name="T36" fmla="*/ 2147483647 w 57"/>
                <a:gd name="T37" fmla="*/ 2147483647 h 20"/>
                <a:gd name="T38" fmla="*/ 2147483647 w 57"/>
                <a:gd name="T39" fmla="*/ 2147483647 h 20"/>
                <a:gd name="T40" fmla="*/ 2147483647 w 57"/>
                <a:gd name="T41" fmla="*/ 2147483647 h 20"/>
                <a:gd name="T42" fmla="*/ 2147483647 w 57"/>
                <a:gd name="T43" fmla="*/ 2147483647 h 20"/>
                <a:gd name="T44" fmla="*/ 2147483647 w 57"/>
                <a:gd name="T45" fmla="*/ 2147483647 h 20"/>
                <a:gd name="T46" fmla="*/ 2147483647 w 57"/>
                <a:gd name="T47" fmla="*/ 2147483647 h 20"/>
                <a:gd name="T48" fmla="*/ 2147483647 w 57"/>
                <a:gd name="T49" fmla="*/ 2147483647 h 20"/>
                <a:gd name="T50" fmla="*/ 2147483647 w 57"/>
                <a:gd name="T51" fmla="*/ 2147483647 h 20"/>
                <a:gd name="T52" fmla="*/ 2147483647 w 57"/>
                <a:gd name="T53" fmla="*/ 2147483647 h 20"/>
                <a:gd name="T54" fmla="*/ 2147483647 w 57"/>
                <a:gd name="T55" fmla="*/ 2147483647 h 20"/>
                <a:gd name="T56" fmla="*/ 2147483647 w 57"/>
                <a:gd name="T57" fmla="*/ 2147483647 h 20"/>
                <a:gd name="T58" fmla="*/ 2147483647 w 57"/>
                <a:gd name="T59" fmla="*/ 2147483647 h 20"/>
                <a:gd name="T60" fmla="*/ 2147483647 w 57"/>
                <a:gd name="T61" fmla="*/ 2147483647 h 20"/>
                <a:gd name="T62" fmla="*/ 2147483647 w 57"/>
                <a:gd name="T63" fmla="*/ 2147483647 h 20"/>
                <a:gd name="T64" fmla="*/ 2147483647 w 57"/>
                <a:gd name="T65" fmla="*/ 2147483647 h 20"/>
                <a:gd name="T66" fmla="*/ 2147483647 w 57"/>
                <a:gd name="T67" fmla="*/ 2147483647 h 20"/>
                <a:gd name="T68" fmla="*/ 2147483647 w 57"/>
                <a:gd name="T69" fmla="*/ 2147483647 h 20"/>
                <a:gd name="T70" fmla="*/ 2147483647 w 57"/>
                <a:gd name="T71" fmla="*/ 2147483647 h 20"/>
                <a:gd name="T72" fmla="*/ 2147483647 w 57"/>
                <a:gd name="T73" fmla="*/ 2147483647 h 20"/>
                <a:gd name="T74" fmla="*/ 2147483647 w 57"/>
                <a:gd name="T75" fmla="*/ 2147483647 h 20"/>
                <a:gd name="T76" fmla="*/ 2147483647 w 57"/>
                <a:gd name="T77" fmla="*/ 2147483647 h 20"/>
                <a:gd name="T78" fmla="*/ 2147483647 w 57"/>
                <a:gd name="T79" fmla="*/ 2147483647 h 20"/>
                <a:gd name="T80" fmla="*/ 2147483647 w 57"/>
                <a:gd name="T81" fmla="*/ 2147483647 h 20"/>
                <a:gd name="T82" fmla="*/ 2147483647 w 57"/>
                <a:gd name="T83" fmla="*/ 2147483647 h 20"/>
                <a:gd name="T84" fmla="*/ 2147483647 w 57"/>
                <a:gd name="T85" fmla="*/ 2147483647 h 20"/>
                <a:gd name="T86" fmla="*/ 2147483647 w 57"/>
                <a:gd name="T87" fmla="*/ 2147483647 h 20"/>
                <a:gd name="T88" fmla="*/ 2147483647 w 57"/>
                <a:gd name="T89" fmla="*/ 2147483647 h 20"/>
                <a:gd name="T90" fmla="*/ 2147483647 w 57"/>
                <a:gd name="T91" fmla="*/ 2147483647 h 20"/>
                <a:gd name="T92" fmla="*/ 0 w 57"/>
                <a:gd name="T93" fmla="*/ 2147483647 h 20"/>
                <a:gd name="T94" fmla="*/ 2147483647 w 57"/>
                <a:gd name="T95" fmla="*/ 2147483647 h 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7"/>
                <a:gd name="T145" fmla="*/ 0 h 20"/>
                <a:gd name="T146" fmla="*/ 57 w 57"/>
                <a:gd name="T147" fmla="*/ 20 h 2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7" h="20">
                  <a:moveTo>
                    <a:pt x="1" y="13"/>
                  </a:move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8"/>
                  </a:lnTo>
                  <a:lnTo>
                    <a:pt x="5" y="9"/>
                  </a:lnTo>
                  <a:lnTo>
                    <a:pt x="7" y="9"/>
                  </a:lnTo>
                  <a:lnTo>
                    <a:pt x="4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4" y="3"/>
                  </a:lnTo>
                  <a:lnTo>
                    <a:pt x="1" y="3"/>
                  </a:lnTo>
                  <a:lnTo>
                    <a:pt x="4" y="2"/>
                  </a:lnTo>
                  <a:lnTo>
                    <a:pt x="2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9" y="4"/>
                  </a:lnTo>
                  <a:lnTo>
                    <a:pt x="20" y="5"/>
                  </a:lnTo>
                  <a:lnTo>
                    <a:pt x="22" y="4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6" y="3"/>
                  </a:lnTo>
                  <a:lnTo>
                    <a:pt x="27" y="4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8" y="5"/>
                  </a:lnTo>
                  <a:lnTo>
                    <a:pt x="41" y="7"/>
                  </a:lnTo>
                  <a:lnTo>
                    <a:pt x="49" y="8"/>
                  </a:lnTo>
                  <a:lnTo>
                    <a:pt x="51" y="9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5" y="11"/>
                  </a:lnTo>
                  <a:lnTo>
                    <a:pt x="56" y="11"/>
                  </a:lnTo>
                  <a:lnTo>
                    <a:pt x="57" y="12"/>
                  </a:lnTo>
                  <a:lnTo>
                    <a:pt x="56" y="14"/>
                  </a:lnTo>
                  <a:lnTo>
                    <a:pt x="55" y="14"/>
                  </a:lnTo>
                  <a:lnTo>
                    <a:pt x="52" y="14"/>
                  </a:lnTo>
                  <a:lnTo>
                    <a:pt x="49" y="14"/>
                  </a:lnTo>
                  <a:lnTo>
                    <a:pt x="44" y="15"/>
                  </a:lnTo>
                  <a:lnTo>
                    <a:pt x="40" y="15"/>
                  </a:lnTo>
                  <a:lnTo>
                    <a:pt x="39" y="15"/>
                  </a:lnTo>
                  <a:lnTo>
                    <a:pt x="37" y="15"/>
                  </a:lnTo>
                  <a:lnTo>
                    <a:pt x="36" y="15"/>
                  </a:lnTo>
                  <a:lnTo>
                    <a:pt x="36" y="17"/>
                  </a:lnTo>
                  <a:lnTo>
                    <a:pt x="35" y="17"/>
                  </a:lnTo>
                  <a:lnTo>
                    <a:pt x="31" y="15"/>
                  </a:lnTo>
                  <a:lnTo>
                    <a:pt x="27" y="17"/>
                  </a:lnTo>
                  <a:lnTo>
                    <a:pt x="25" y="15"/>
                  </a:lnTo>
                  <a:lnTo>
                    <a:pt x="24" y="17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9" y="20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1" y="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91" name="Freeform 568"/>
            <p:cNvSpPr>
              <a:spLocks/>
            </p:cNvSpPr>
            <p:nvPr/>
          </p:nvSpPr>
          <p:spPr bwMode="auto">
            <a:xfrm>
              <a:off x="5972175" y="1404938"/>
              <a:ext cx="90488" cy="31750"/>
            </a:xfrm>
            <a:custGeom>
              <a:avLst/>
              <a:gdLst>
                <a:gd name="T0" fmla="*/ 2147483647 w 57"/>
                <a:gd name="T1" fmla="*/ 2147483647 h 20"/>
                <a:gd name="T2" fmla="*/ 2147483647 w 57"/>
                <a:gd name="T3" fmla="*/ 2147483647 h 20"/>
                <a:gd name="T4" fmla="*/ 2147483647 w 57"/>
                <a:gd name="T5" fmla="*/ 2147483647 h 20"/>
                <a:gd name="T6" fmla="*/ 2147483647 w 57"/>
                <a:gd name="T7" fmla="*/ 2147483647 h 20"/>
                <a:gd name="T8" fmla="*/ 2147483647 w 57"/>
                <a:gd name="T9" fmla="*/ 2147483647 h 20"/>
                <a:gd name="T10" fmla="*/ 2147483647 w 57"/>
                <a:gd name="T11" fmla="*/ 2147483647 h 20"/>
                <a:gd name="T12" fmla="*/ 2147483647 w 57"/>
                <a:gd name="T13" fmla="*/ 2147483647 h 20"/>
                <a:gd name="T14" fmla="*/ 2147483647 w 57"/>
                <a:gd name="T15" fmla="*/ 2147483647 h 20"/>
                <a:gd name="T16" fmla="*/ 2147483647 w 57"/>
                <a:gd name="T17" fmla="*/ 2147483647 h 20"/>
                <a:gd name="T18" fmla="*/ 2147483647 w 57"/>
                <a:gd name="T19" fmla="*/ 2147483647 h 20"/>
                <a:gd name="T20" fmla="*/ 2147483647 w 57"/>
                <a:gd name="T21" fmla="*/ 2147483647 h 20"/>
                <a:gd name="T22" fmla="*/ 2147483647 w 57"/>
                <a:gd name="T23" fmla="*/ 2147483647 h 20"/>
                <a:gd name="T24" fmla="*/ 2147483647 w 57"/>
                <a:gd name="T25" fmla="*/ 2147483647 h 20"/>
                <a:gd name="T26" fmla="*/ 2147483647 w 57"/>
                <a:gd name="T27" fmla="*/ 0 h 20"/>
                <a:gd name="T28" fmla="*/ 2147483647 w 57"/>
                <a:gd name="T29" fmla="*/ 0 h 20"/>
                <a:gd name="T30" fmla="*/ 2147483647 w 57"/>
                <a:gd name="T31" fmla="*/ 2147483647 h 20"/>
                <a:gd name="T32" fmla="*/ 2147483647 w 57"/>
                <a:gd name="T33" fmla="*/ 2147483647 h 20"/>
                <a:gd name="T34" fmla="*/ 2147483647 w 57"/>
                <a:gd name="T35" fmla="*/ 2147483647 h 20"/>
                <a:gd name="T36" fmla="*/ 2147483647 w 57"/>
                <a:gd name="T37" fmla="*/ 2147483647 h 20"/>
                <a:gd name="T38" fmla="*/ 2147483647 w 57"/>
                <a:gd name="T39" fmla="*/ 2147483647 h 20"/>
                <a:gd name="T40" fmla="*/ 2147483647 w 57"/>
                <a:gd name="T41" fmla="*/ 2147483647 h 20"/>
                <a:gd name="T42" fmla="*/ 2147483647 w 57"/>
                <a:gd name="T43" fmla="*/ 2147483647 h 20"/>
                <a:gd name="T44" fmla="*/ 2147483647 w 57"/>
                <a:gd name="T45" fmla="*/ 2147483647 h 20"/>
                <a:gd name="T46" fmla="*/ 2147483647 w 57"/>
                <a:gd name="T47" fmla="*/ 2147483647 h 20"/>
                <a:gd name="T48" fmla="*/ 2147483647 w 57"/>
                <a:gd name="T49" fmla="*/ 2147483647 h 20"/>
                <a:gd name="T50" fmla="*/ 2147483647 w 57"/>
                <a:gd name="T51" fmla="*/ 2147483647 h 20"/>
                <a:gd name="T52" fmla="*/ 2147483647 w 57"/>
                <a:gd name="T53" fmla="*/ 2147483647 h 20"/>
                <a:gd name="T54" fmla="*/ 2147483647 w 57"/>
                <a:gd name="T55" fmla="*/ 2147483647 h 20"/>
                <a:gd name="T56" fmla="*/ 2147483647 w 57"/>
                <a:gd name="T57" fmla="*/ 2147483647 h 20"/>
                <a:gd name="T58" fmla="*/ 2147483647 w 57"/>
                <a:gd name="T59" fmla="*/ 2147483647 h 20"/>
                <a:gd name="T60" fmla="*/ 2147483647 w 57"/>
                <a:gd name="T61" fmla="*/ 2147483647 h 20"/>
                <a:gd name="T62" fmla="*/ 2147483647 w 57"/>
                <a:gd name="T63" fmla="*/ 2147483647 h 20"/>
                <a:gd name="T64" fmla="*/ 2147483647 w 57"/>
                <a:gd name="T65" fmla="*/ 2147483647 h 20"/>
                <a:gd name="T66" fmla="*/ 2147483647 w 57"/>
                <a:gd name="T67" fmla="*/ 2147483647 h 20"/>
                <a:gd name="T68" fmla="*/ 2147483647 w 57"/>
                <a:gd name="T69" fmla="*/ 2147483647 h 20"/>
                <a:gd name="T70" fmla="*/ 2147483647 w 57"/>
                <a:gd name="T71" fmla="*/ 2147483647 h 20"/>
                <a:gd name="T72" fmla="*/ 2147483647 w 57"/>
                <a:gd name="T73" fmla="*/ 2147483647 h 20"/>
                <a:gd name="T74" fmla="*/ 2147483647 w 57"/>
                <a:gd name="T75" fmla="*/ 2147483647 h 20"/>
                <a:gd name="T76" fmla="*/ 2147483647 w 57"/>
                <a:gd name="T77" fmla="*/ 2147483647 h 20"/>
                <a:gd name="T78" fmla="*/ 2147483647 w 57"/>
                <a:gd name="T79" fmla="*/ 2147483647 h 20"/>
                <a:gd name="T80" fmla="*/ 2147483647 w 57"/>
                <a:gd name="T81" fmla="*/ 2147483647 h 20"/>
                <a:gd name="T82" fmla="*/ 2147483647 w 57"/>
                <a:gd name="T83" fmla="*/ 2147483647 h 20"/>
                <a:gd name="T84" fmla="*/ 2147483647 w 57"/>
                <a:gd name="T85" fmla="*/ 2147483647 h 20"/>
                <a:gd name="T86" fmla="*/ 2147483647 w 57"/>
                <a:gd name="T87" fmla="*/ 2147483647 h 20"/>
                <a:gd name="T88" fmla="*/ 2147483647 w 57"/>
                <a:gd name="T89" fmla="*/ 2147483647 h 20"/>
                <a:gd name="T90" fmla="*/ 2147483647 w 57"/>
                <a:gd name="T91" fmla="*/ 2147483647 h 20"/>
                <a:gd name="T92" fmla="*/ 0 w 57"/>
                <a:gd name="T93" fmla="*/ 2147483647 h 20"/>
                <a:gd name="T94" fmla="*/ 2147483647 w 57"/>
                <a:gd name="T95" fmla="*/ 2147483647 h 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7"/>
                <a:gd name="T145" fmla="*/ 0 h 20"/>
                <a:gd name="T146" fmla="*/ 57 w 57"/>
                <a:gd name="T147" fmla="*/ 20 h 2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7" h="20">
                  <a:moveTo>
                    <a:pt x="1" y="13"/>
                  </a:move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8"/>
                  </a:lnTo>
                  <a:lnTo>
                    <a:pt x="5" y="9"/>
                  </a:lnTo>
                  <a:lnTo>
                    <a:pt x="7" y="9"/>
                  </a:lnTo>
                  <a:lnTo>
                    <a:pt x="4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4" y="3"/>
                  </a:lnTo>
                  <a:lnTo>
                    <a:pt x="1" y="3"/>
                  </a:lnTo>
                  <a:lnTo>
                    <a:pt x="4" y="2"/>
                  </a:lnTo>
                  <a:lnTo>
                    <a:pt x="2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9" y="4"/>
                  </a:lnTo>
                  <a:lnTo>
                    <a:pt x="20" y="5"/>
                  </a:lnTo>
                  <a:lnTo>
                    <a:pt x="22" y="4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6" y="3"/>
                  </a:lnTo>
                  <a:lnTo>
                    <a:pt x="27" y="4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8" y="5"/>
                  </a:lnTo>
                  <a:lnTo>
                    <a:pt x="41" y="7"/>
                  </a:lnTo>
                  <a:lnTo>
                    <a:pt x="49" y="8"/>
                  </a:lnTo>
                  <a:lnTo>
                    <a:pt x="51" y="9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5" y="11"/>
                  </a:lnTo>
                  <a:lnTo>
                    <a:pt x="56" y="11"/>
                  </a:lnTo>
                  <a:lnTo>
                    <a:pt x="57" y="12"/>
                  </a:lnTo>
                  <a:lnTo>
                    <a:pt x="56" y="14"/>
                  </a:lnTo>
                  <a:lnTo>
                    <a:pt x="55" y="14"/>
                  </a:lnTo>
                  <a:lnTo>
                    <a:pt x="52" y="14"/>
                  </a:lnTo>
                  <a:lnTo>
                    <a:pt x="49" y="14"/>
                  </a:lnTo>
                  <a:lnTo>
                    <a:pt x="44" y="15"/>
                  </a:lnTo>
                  <a:lnTo>
                    <a:pt x="40" y="15"/>
                  </a:lnTo>
                  <a:lnTo>
                    <a:pt x="39" y="15"/>
                  </a:lnTo>
                  <a:lnTo>
                    <a:pt x="37" y="15"/>
                  </a:lnTo>
                  <a:lnTo>
                    <a:pt x="36" y="15"/>
                  </a:lnTo>
                  <a:lnTo>
                    <a:pt x="36" y="17"/>
                  </a:lnTo>
                  <a:lnTo>
                    <a:pt x="35" y="17"/>
                  </a:lnTo>
                  <a:lnTo>
                    <a:pt x="31" y="15"/>
                  </a:lnTo>
                  <a:lnTo>
                    <a:pt x="27" y="17"/>
                  </a:lnTo>
                  <a:lnTo>
                    <a:pt x="25" y="15"/>
                  </a:lnTo>
                  <a:lnTo>
                    <a:pt x="24" y="17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9" y="20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1" y="13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10" name="Freeform 587"/>
            <p:cNvSpPr>
              <a:spLocks/>
            </p:cNvSpPr>
            <p:nvPr/>
          </p:nvSpPr>
          <p:spPr bwMode="auto">
            <a:xfrm>
              <a:off x="5175250" y="1386417"/>
              <a:ext cx="20638" cy="3969"/>
            </a:xfrm>
            <a:custGeom>
              <a:avLst/>
              <a:gdLst>
                <a:gd name="T0" fmla="*/ 2147483647 w 13"/>
                <a:gd name="T1" fmla="*/ 0 h 3"/>
                <a:gd name="T2" fmla="*/ 2147483647 w 13"/>
                <a:gd name="T3" fmla="*/ 0 h 3"/>
                <a:gd name="T4" fmla="*/ 2147483647 w 13"/>
                <a:gd name="T5" fmla="*/ 2147483647 h 3"/>
                <a:gd name="T6" fmla="*/ 2147483647 w 13"/>
                <a:gd name="T7" fmla="*/ 2147483647 h 3"/>
                <a:gd name="T8" fmla="*/ 2147483647 w 13"/>
                <a:gd name="T9" fmla="*/ 2147483647 h 3"/>
                <a:gd name="T10" fmla="*/ 2147483647 w 13"/>
                <a:gd name="T11" fmla="*/ 2147483647 h 3"/>
                <a:gd name="T12" fmla="*/ 2147483647 w 13"/>
                <a:gd name="T13" fmla="*/ 2147483647 h 3"/>
                <a:gd name="T14" fmla="*/ 2147483647 w 13"/>
                <a:gd name="T15" fmla="*/ 2147483647 h 3"/>
                <a:gd name="T16" fmla="*/ 2147483647 w 13"/>
                <a:gd name="T17" fmla="*/ 2147483647 h 3"/>
                <a:gd name="T18" fmla="*/ 2147483647 w 13"/>
                <a:gd name="T19" fmla="*/ 2147483647 h 3"/>
                <a:gd name="T20" fmla="*/ 2147483647 w 13"/>
                <a:gd name="T21" fmla="*/ 2147483647 h 3"/>
                <a:gd name="T22" fmla="*/ 2147483647 w 13"/>
                <a:gd name="T23" fmla="*/ 2147483647 h 3"/>
                <a:gd name="T24" fmla="*/ 2147483647 w 13"/>
                <a:gd name="T25" fmla="*/ 2147483647 h 3"/>
                <a:gd name="T26" fmla="*/ 2147483647 w 13"/>
                <a:gd name="T27" fmla="*/ 2147483647 h 3"/>
                <a:gd name="T28" fmla="*/ 2147483647 w 13"/>
                <a:gd name="T29" fmla="*/ 2147483647 h 3"/>
                <a:gd name="T30" fmla="*/ 2147483647 w 13"/>
                <a:gd name="T31" fmla="*/ 2147483647 h 3"/>
                <a:gd name="T32" fmla="*/ 2147483647 w 13"/>
                <a:gd name="T33" fmla="*/ 2147483647 h 3"/>
                <a:gd name="T34" fmla="*/ 2147483647 w 13"/>
                <a:gd name="T35" fmla="*/ 2147483647 h 3"/>
                <a:gd name="T36" fmla="*/ 2147483647 w 13"/>
                <a:gd name="T37" fmla="*/ 2147483647 h 3"/>
                <a:gd name="T38" fmla="*/ 2147483647 w 13"/>
                <a:gd name="T39" fmla="*/ 2147483647 h 3"/>
                <a:gd name="T40" fmla="*/ 2147483647 w 13"/>
                <a:gd name="T41" fmla="*/ 2147483647 h 3"/>
                <a:gd name="T42" fmla="*/ 0 w 13"/>
                <a:gd name="T43" fmla="*/ 2147483647 h 3"/>
                <a:gd name="T44" fmla="*/ 2147483647 w 13"/>
                <a:gd name="T45" fmla="*/ 2147483647 h 3"/>
                <a:gd name="T46" fmla="*/ 2147483647 w 13"/>
                <a:gd name="T47" fmla="*/ 2147483647 h 3"/>
                <a:gd name="T48" fmla="*/ 2147483647 w 13"/>
                <a:gd name="T49" fmla="*/ 2147483647 h 3"/>
                <a:gd name="T50" fmla="*/ 2147483647 w 13"/>
                <a:gd name="T51" fmla="*/ 2147483647 h 3"/>
                <a:gd name="T52" fmla="*/ 2147483647 w 13"/>
                <a:gd name="T53" fmla="*/ 2147483647 h 3"/>
                <a:gd name="T54" fmla="*/ 2147483647 w 13"/>
                <a:gd name="T55" fmla="*/ 2147483647 h 3"/>
                <a:gd name="T56" fmla="*/ 2147483647 w 13"/>
                <a:gd name="T57" fmla="*/ 0 h 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"/>
                <a:gd name="T88" fmla="*/ 0 h 3"/>
                <a:gd name="T89" fmla="*/ 13 w 13"/>
                <a:gd name="T90" fmla="*/ 3 h 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" h="3">
                  <a:moveTo>
                    <a:pt x="5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11" name="Freeform 588"/>
            <p:cNvSpPr>
              <a:spLocks/>
            </p:cNvSpPr>
            <p:nvPr/>
          </p:nvSpPr>
          <p:spPr bwMode="auto">
            <a:xfrm>
              <a:off x="5175250" y="1386417"/>
              <a:ext cx="20638" cy="3969"/>
            </a:xfrm>
            <a:custGeom>
              <a:avLst/>
              <a:gdLst>
                <a:gd name="T0" fmla="*/ 2147483647 w 13"/>
                <a:gd name="T1" fmla="*/ 0 h 3"/>
                <a:gd name="T2" fmla="*/ 2147483647 w 13"/>
                <a:gd name="T3" fmla="*/ 0 h 3"/>
                <a:gd name="T4" fmla="*/ 2147483647 w 13"/>
                <a:gd name="T5" fmla="*/ 2147483647 h 3"/>
                <a:gd name="T6" fmla="*/ 2147483647 w 13"/>
                <a:gd name="T7" fmla="*/ 2147483647 h 3"/>
                <a:gd name="T8" fmla="*/ 2147483647 w 13"/>
                <a:gd name="T9" fmla="*/ 2147483647 h 3"/>
                <a:gd name="T10" fmla="*/ 2147483647 w 13"/>
                <a:gd name="T11" fmla="*/ 2147483647 h 3"/>
                <a:gd name="T12" fmla="*/ 2147483647 w 13"/>
                <a:gd name="T13" fmla="*/ 2147483647 h 3"/>
                <a:gd name="T14" fmla="*/ 2147483647 w 13"/>
                <a:gd name="T15" fmla="*/ 2147483647 h 3"/>
                <a:gd name="T16" fmla="*/ 2147483647 w 13"/>
                <a:gd name="T17" fmla="*/ 2147483647 h 3"/>
                <a:gd name="T18" fmla="*/ 2147483647 w 13"/>
                <a:gd name="T19" fmla="*/ 2147483647 h 3"/>
                <a:gd name="T20" fmla="*/ 2147483647 w 13"/>
                <a:gd name="T21" fmla="*/ 2147483647 h 3"/>
                <a:gd name="T22" fmla="*/ 2147483647 w 13"/>
                <a:gd name="T23" fmla="*/ 2147483647 h 3"/>
                <a:gd name="T24" fmla="*/ 2147483647 w 13"/>
                <a:gd name="T25" fmla="*/ 2147483647 h 3"/>
                <a:gd name="T26" fmla="*/ 2147483647 w 13"/>
                <a:gd name="T27" fmla="*/ 2147483647 h 3"/>
                <a:gd name="T28" fmla="*/ 2147483647 w 13"/>
                <a:gd name="T29" fmla="*/ 2147483647 h 3"/>
                <a:gd name="T30" fmla="*/ 2147483647 w 13"/>
                <a:gd name="T31" fmla="*/ 2147483647 h 3"/>
                <a:gd name="T32" fmla="*/ 2147483647 w 13"/>
                <a:gd name="T33" fmla="*/ 2147483647 h 3"/>
                <a:gd name="T34" fmla="*/ 2147483647 w 13"/>
                <a:gd name="T35" fmla="*/ 2147483647 h 3"/>
                <a:gd name="T36" fmla="*/ 2147483647 w 13"/>
                <a:gd name="T37" fmla="*/ 2147483647 h 3"/>
                <a:gd name="T38" fmla="*/ 2147483647 w 13"/>
                <a:gd name="T39" fmla="*/ 2147483647 h 3"/>
                <a:gd name="T40" fmla="*/ 2147483647 w 13"/>
                <a:gd name="T41" fmla="*/ 2147483647 h 3"/>
                <a:gd name="T42" fmla="*/ 0 w 13"/>
                <a:gd name="T43" fmla="*/ 2147483647 h 3"/>
                <a:gd name="T44" fmla="*/ 2147483647 w 13"/>
                <a:gd name="T45" fmla="*/ 2147483647 h 3"/>
                <a:gd name="T46" fmla="*/ 2147483647 w 13"/>
                <a:gd name="T47" fmla="*/ 2147483647 h 3"/>
                <a:gd name="T48" fmla="*/ 2147483647 w 13"/>
                <a:gd name="T49" fmla="*/ 2147483647 h 3"/>
                <a:gd name="T50" fmla="*/ 2147483647 w 13"/>
                <a:gd name="T51" fmla="*/ 2147483647 h 3"/>
                <a:gd name="T52" fmla="*/ 2147483647 w 13"/>
                <a:gd name="T53" fmla="*/ 2147483647 h 3"/>
                <a:gd name="T54" fmla="*/ 2147483647 w 13"/>
                <a:gd name="T55" fmla="*/ 2147483647 h 3"/>
                <a:gd name="T56" fmla="*/ 2147483647 w 13"/>
                <a:gd name="T57" fmla="*/ 0 h 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"/>
                <a:gd name="T88" fmla="*/ 0 h 3"/>
                <a:gd name="T89" fmla="*/ 13 w 13"/>
                <a:gd name="T90" fmla="*/ 3 h 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" h="3">
                  <a:moveTo>
                    <a:pt x="5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12" name="Freeform 589"/>
            <p:cNvSpPr>
              <a:spLocks/>
            </p:cNvSpPr>
            <p:nvPr/>
          </p:nvSpPr>
          <p:spPr bwMode="auto">
            <a:xfrm>
              <a:off x="5229225" y="1387740"/>
              <a:ext cx="19050" cy="3968"/>
            </a:xfrm>
            <a:custGeom>
              <a:avLst/>
              <a:gdLst>
                <a:gd name="T0" fmla="*/ 2147483647 w 12"/>
                <a:gd name="T1" fmla="*/ 0 h 3"/>
                <a:gd name="T2" fmla="*/ 2147483647 w 12"/>
                <a:gd name="T3" fmla="*/ 0 h 3"/>
                <a:gd name="T4" fmla="*/ 2147483647 w 12"/>
                <a:gd name="T5" fmla="*/ 0 h 3"/>
                <a:gd name="T6" fmla="*/ 2147483647 w 12"/>
                <a:gd name="T7" fmla="*/ 0 h 3"/>
                <a:gd name="T8" fmla="*/ 2147483647 w 12"/>
                <a:gd name="T9" fmla="*/ 0 h 3"/>
                <a:gd name="T10" fmla="*/ 2147483647 w 12"/>
                <a:gd name="T11" fmla="*/ 0 h 3"/>
                <a:gd name="T12" fmla="*/ 0 w 12"/>
                <a:gd name="T13" fmla="*/ 0 h 3"/>
                <a:gd name="T14" fmla="*/ 0 w 12"/>
                <a:gd name="T15" fmla="*/ 0 h 3"/>
                <a:gd name="T16" fmla="*/ 0 w 12"/>
                <a:gd name="T17" fmla="*/ 2147483647 h 3"/>
                <a:gd name="T18" fmla="*/ 2147483647 w 12"/>
                <a:gd name="T19" fmla="*/ 2147483647 h 3"/>
                <a:gd name="T20" fmla="*/ 2147483647 w 12"/>
                <a:gd name="T21" fmla="*/ 2147483647 h 3"/>
                <a:gd name="T22" fmla="*/ 2147483647 w 12"/>
                <a:gd name="T23" fmla="*/ 2147483647 h 3"/>
                <a:gd name="T24" fmla="*/ 2147483647 w 12"/>
                <a:gd name="T25" fmla="*/ 2147483647 h 3"/>
                <a:gd name="T26" fmla="*/ 2147483647 w 12"/>
                <a:gd name="T27" fmla="*/ 2147483647 h 3"/>
                <a:gd name="T28" fmla="*/ 2147483647 w 12"/>
                <a:gd name="T29" fmla="*/ 2147483647 h 3"/>
                <a:gd name="T30" fmla="*/ 2147483647 w 12"/>
                <a:gd name="T31" fmla="*/ 2147483647 h 3"/>
                <a:gd name="T32" fmla="*/ 2147483647 w 12"/>
                <a:gd name="T33" fmla="*/ 2147483647 h 3"/>
                <a:gd name="T34" fmla="*/ 2147483647 w 12"/>
                <a:gd name="T35" fmla="*/ 2147483647 h 3"/>
                <a:gd name="T36" fmla="*/ 2147483647 w 12"/>
                <a:gd name="T37" fmla="*/ 2147483647 h 3"/>
                <a:gd name="T38" fmla="*/ 2147483647 w 12"/>
                <a:gd name="T39" fmla="*/ 2147483647 h 3"/>
                <a:gd name="T40" fmla="*/ 2147483647 w 12"/>
                <a:gd name="T41" fmla="*/ 2147483647 h 3"/>
                <a:gd name="T42" fmla="*/ 2147483647 w 12"/>
                <a:gd name="T43" fmla="*/ 2147483647 h 3"/>
                <a:gd name="T44" fmla="*/ 2147483647 w 12"/>
                <a:gd name="T45" fmla="*/ 2147483647 h 3"/>
                <a:gd name="T46" fmla="*/ 2147483647 w 12"/>
                <a:gd name="T47" fmla="*/ 2147483647 h 3"/>
                <a:gd name="T48" fmla="*/ 2147483647 w 12"/>
                <a:gd name="T49" fmla="*/ 2147483647 h 3"/>
                <a:gd name="T50" fmla="*/ 2147483647 w 12"/>
                <a:gd name="T51" fmla="*/ 2147483647 h 3"/>
                <a:gd name="T52" fmla="*/ 2147483647 w 12"/>
                <a:gd name="T53" fmla="*/ 2147483647 h 3"/>
                <a:gd name="T54" fmla="*/ 2147483647 w 12"/>
                <a:gd name="T55" fmla="*/ 2147483647 h 3"/>
                <a:gd name="T56" fmla="*/ 2147483647 w 12"/>
                <a:gd name="T57" fmla="*/ 2147483647 h 3"/>
                <a:gd name="T58" fmla="*/ 2147483647 w 12"/>
                <a:gd name="T59" fmla="*/ 2147483647 h 3"/>
                <a:gd name="T60" fmla="*/ 2147483647 w 12"/>
                <a:gd name="T61" fmla="*/ 2147483647 h 3"/>
                <a:gd name="T62" fmla="*/ 2147483647 w 12"/>
                <a:gd name="T63" fmla="*/ 2147483647 h 3"/>
                <a:gd name="T64" fmla="*/ 2147483647 w 12"/>
                <a:gd name="T65" fmla="*/ 0 h 3"/>
                <a:gd name="T66" fmla="*/ 2147483647 w 12"/>
                <a:gd name="T67" fmla="*/ 0 h 3"/>
                <a:gd name="T68" fmla="*/ 2147483647 w 12"/>
                <a:gd name="T69" fmla="*/ 0 h 3"/>
                <a:gd name="T70" fmla="*/ 2147483647 w 12"/>
                <a:gd name="T71" fmla="*/ 0 h 3"/>
                <a:gd name="T72" fmla="*/ 2147483647 w 12"/>
                <a:gd name="T73" fmla="*/ 0 h 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"/>
                <a:gd name="T112" fmla="*/ 0 h 3"/>
                <a:gd name="T113" fmla="*/ 12 w 12"/>
                <a:gd name="T114" fmla="*/ 3 h 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" h="3">
                  <a:moveTo>
                    <a:pt x="8" y="0"/>
                  </a:move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13" name="Freeform 590"/>
            <p:cNvSpPr>
              <a:spLocks/>
            </p:cNvSpPr>
            <p:nvPr/>
          </p:nvSpPr>
          <p:spPr bwMode="auto">
            <a:xfrm>
              <a:off x="5229225" y="1387740"/>
              <a:ext cx="19050" cy="3968"/>
            </a:xfrm>
            <a:custGeom>
              <a:avLst/>
              <a:gdLst>
                <a:gd name="T0" fmla="*/ 2147483647 w 12"/>
                <a:gd name="T1" fmla="*/ 0 h 3"/>
                <a:gd name="T2" fmla="*/ 2147483647 w 12"/>
                <a:gd name="T3" fmla="*/ 0 h 3"/>
                <a:gd name="T4" fmla="*/ 2147483647 w 12"/>
                <a:gd name="T5" fmla="*/ 0 h 3"/>
                <a:gd name="T6" fmla="*/ 2147483647 w 12"/>
                <a:gd name="T7" fmla="*/ 0 h 3"/>
                <a:gd name="T8" fmla="*/ 2147483647 w 12"/>
                <a:gd name="T9" fmla="*/ 0 h 3"/>
                <a:gd name="T10" fmla="*/ 2147483647 w 12"/>
                <a:gd name="T11" fmla="*/ 0 h 3"/>
                <a:gd name="T12" fmla="*/ 0 w 12"/>
                <a:gd name="T13" fmla="*/ 0 h 3"/>
                <a:gd name="T14" fmla="*/ 0 w 12"/>
                <a:gd name="T15" fmla="*/ 0 h 3"/>
                <a:gd name="T16" fmla="*/ 0 w 12"/>
                <a:gd name="T17" fmla="*/ 2147483647 h 3"/>
                <a:gd name="T18" fmla="*/ 2147483647 w 12"/>
                <a:gd name="T19" fmla="*/ 2147483647 h 3"/>
                <a:gd name="T20" fmla="*/ 2147483647 w 12"/>
                <a:gd name="T21" fmla="*/ 2147483647 h 3"/>
                <a:gd name="T22" fmla="*/ 2147483647 w 12"/>
                <a:gd name="T23" fmla="*/ 2147483647 h 3"/>
                <a:gd name="T24" fmla="*/ 2147483647 w 12"/>
                <a:gd name="T25" fmla="*/ 2147483647 h 3"/>
                <a:gd name="T26" fmla="*/ 2147483647 w 12"/>
                <a:gd name="T27" fmla="*/ 2147483647 h 3"/>
                <a:gd name="T28" fmla="*/ 2147483647 w 12"/>
                <a:gd name="T29" fmla="*/ 2147483647 h 3"/>
                <a:gd name="T30" fmla="*/ 2147483647 w 12"/>
                <a:gd name="T31" fmla="*/ 2147483647 h 3"/>
                <a:gd name="T32" fmla="*/ 2147483647 w 12"/>
                <a:gd name="T33" fmla="*/ 2147483647 h 3"/>
                <a:gd name="T34" fmla="*/ 2147483647 w 12"/>
                <a:gd name="T35" fmla="*/ 2147483647 h 3"/>
                <a:gd name="T36" fmla="*/ 2147483647 w 12"/>
                <a:gd name="T37" fmla="*/ 2147483647 h 3"/>
                <a:gd name="T38" fmla="*/ 2147483647 w 12"/>
                <a:gd name="T39" fmla="*/ 2147483647 h 3"/>
                <a:gd name="T40" fmla="*/ 2147483647 w 12"/>
                <a:gd name="T41" fmla="*/ 2147483647 h 3"/>
                <a:gd name="T42" fmla="*/ 2147483647 w 12"/>
                <a:gd name="T43" fmla="*/ 2147483647 h 3"/>
                <a:gd name="T44" fmla="*/ 2147483647 w 12"/>
                <a:gd name="T45" fmla="*/ 2147483647 h 3"/>
                <a:gd name="T46" fmla="*/ 2147483647 w 12"/>
                <a:gd name="T47" fmla="*/ 2147483647 h 3"/>
                <a:gd name="T48" fmla="*/ 2147483647 w 12"/>
                <a:gd name="T49" fmla="*/ 2147483647 h 3"/>
                <a:gd name="T50" fmla="*/ 2147483647 w 12"/>
                <a:gd name="T51" fmla="*/ 2147483647 h 3"/>
                <a:gd name="T52" fmla="*/ 2147483647 w 12"/>
                <a:gd name="T53" fmla="*/ 2147483647 h 3"/>
                <a:gd name="T54" fmla="*/ 2147483647 w 12"/>
                <a:gd name="T55" fmla="*/ 2147483647 h 3"/>
                <a:gd name="T56" fmla="*/ 2147483647 w 12"/>
                <a:gd name="T57" fmla="*/ 2147483647 h 3"/>
                <a:gd name="T58" fmla="*/ 2147483647 w 12"/>
                <a:gd name="T59" fmla="*/ 2147483647 h 3"/>
                <a:gd name="T60" fmla="*/ 2147483647 w 12"/>
                <a:gd name="T61" fmla="*/ 2147483647 h 3"/>
                <a:gd name="T62" fmla="*/ 2147483647 w 12"/>
                <a:gd name="T63" fmla="*/ 2147483647 h 3"/>
                <a:gd name="T64" fmla="*/ 2147483647 w 12"/>
                <a:gd name="T65" fmla="*/ 0 h 3"/>
                <a:gd name="T66" fmla="*/ 2147483647 w 12"/>
                <a:gd name="T67" fmla="*/ 0 h 3"/>
                <a:gd name="T68" fmla="*/ 2147483647 w 12"/>
                <a:gd name="T69" fmla="*/ 0 h 3"/>
                <a:gd name="T70" fmla="*/ 2147483647 w 12"/>
                <a:gd name="T71" fmla="*/ 0 h 3"/>
                <a:gd name="T72" fmla="*/ 2147483647 w 12"/>
                <a:gd name="T73" fmla="*/ 0 h 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"/>
                <a:gd name="T112" fmla="*/ 0 h 3"/>
                <a:gd name="T113" fmla="*/ 12 w 12"/>
                <a:gd name="T114" fmla="*/ 3 h 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" h="3">
                  <a:moveTo>
                    <a:pt x="8" y="0"/>
                  </a:move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14" name="Freeform 591"/>
            <p:cNvSpPr>
              <a:spLocks/>
            </p:cNvSpPr>
            <p:nvPr/>
          </p:nvSpPr>
          <p:spPr bwMode="auto">
            <a:xfrm>
              <a:off x="5245101" y="1383771"/>
              <a:ext cx="34925" cy="7938"/>
            </a:xfrm>
            <a:custGeom>
              <a:avLst/>
              <a:gdLst>
                <a:gd name="T0" fmla="*/ 2147483647 w 22"/>
                <a:gd name="T1" fmla="*/ 0 h 5"/>
                <a:gd name="T2" fmla="*/ 2147483647 w 22"/>
                <a:gd name="T3" fmla="*/ 0 h 5"/>
                <a:gd name="T4" fmla="*/ 2147483647 w 22"/>
                <a:gd name="T5" fmla="*/ 0 h 5"/>
                <a:gd name="T6" fmla="*/ 2147483647 w 22"/>
                <a:gd name="T7" fmla="*/ 2147483647 h 5"/>
                <a:gd name="T8" fmla="*/ 2147483647 w 22"/>
                <a:gd name="T9" fmla="*/ 2147483647 h 5"/>
                <a:gd name="T10" fmla="*/ 2147483647 w 22"/>
                <a:gd name="T11" fmla="*/ 0 h 5"/>
                <a:gd name="T12" fmla="*/ 0 w 22"/>
                <a:gd name="T13" fmla="*/ 0 h 5"/>
                <a:gd name="T14" fmla="*/ 2147483647 w 22"/>
                <a:gd name="T15" fmla="*/ 2147483647 h 5"/>
                <a:gd name="T16" fmla="*/ 2147483647 w 22"/>
                <a:gd name="T17" fmla="*/ 2147483647 h 5"/>
                <a:gd name="T18" fmla="*/ 2147483647 w 22"/>
                <a:gd name="T19" fmla="*/ 2147483647 h 5"/>
                <a:gd name="T20" fmla="*/ 2147483647 w 22"/>
                <a:gd name="T21" fmla="*/ 2147483647 h 5"/>
                <a:gd name="T22" fmla="*/ 2147483647 w 22"/>
                <a:gd name="T23" fmla="*/ 2147483647 h 5"/>
                <a:gd name="T24" fmla="*/ 2147483647 w 22"/>
                <a:gd name="T25" fmla="*/ 2147483647 h 5"/>
                <a:gd name="T26" fmla="*/ 2147483647 w 22"/>
                <a:gd name="T27" fmla="*/ 2147483647 h 5"/>
                <a:gd name="T28" fmla="*/ 2147483647 w 22"/>
                <a:gd name="T29" fmla="*/ 2147483647 h 5"/>
                <a:gd name="T30" fmla="*/ 2147483647 w 22"/>
                <a:gd name="T31" fmla="*/ 2147483647 h 5"/>
                <a:gd name="T32" fmla="*/ 2147483647 w 22"/>
                <a:gd name="T33" fmla="*/ 2147483647 h 5"/>
                <a:gd name="T34" fmla="*/ 2147483647 w 22"/>
                <a:gd name="T35" fmla="*/ 2147483647 h 5"/>
                <a:gd name="T36" fmla="*/ 2147483647 w 22"/>
                <a:gd name="T37" fmla="*/ 2147483647 h 5"/>
                <a:gd name="T38" fmla="*/ 2147483647 w 22"/>
                <a:gd name="T39" fmla="*/ 2147483647 h 5"/>
                <a:gd name="T40" fmla="*/ 2147483647 w 22"/>
                <a:gd name="T41" fmla="*/ 2147483647 h 5"/>
                <a:gd name="T42" fmla="*/ 2147483647 w 22"/>
                <a:gd name="T43" fmla="*/ 2147483647 h 5"/>
                <a:gd name="T44" fmla="*/ 2147483647 w 22"/>
                <a:gd name="T45" fmla="*/ 2147483647 h 5"/>
                <a:gd name="T46" fmla="*/ 2147483647 w 22"/>
                <a:gd name="T47" fmla="*/ 2147483647 h 5"/>
                <a:gd name="T48" fmla="*/ 2147483647 w 22"/>
                <a:gd name="T49" fmla="*/ 2147483647 h 5"/>
                <a:gd name="T50" fmla="*/ 2147483647 w 22"/>
                <a:gd name="T51" fmla="*/ 2147483647 h 5"/>
                <a:gd name="T52" fmla="*/ 2147483647 w 22"/>
                <a:gd name="T53" fmla="*/ 2147483647 h 5"/>
                <a:gd name="T54" fmla="*/ 2147483647 w 22"/>
                <a:gd name="T55" fmla="*/ 2147483647 h 5"/>
                <a:gd name="T56" fmla="*/ 2147483647 w 22"/>
                <a:gd name="T57" fmla="*/ 2147483647 h 5"/>
                <a:gd name="T58" fmla="*/ 2147483647 w 22"/>
                <a:gd name="T59" fmla="*/ 2147483647 h 5"/>
                <a:gd name="T60" fmla="*/ 2147483647 w 22"/>
                <a:gd name="T61" fmla="*/ 2147483647 h 5"/>
                <a:gd name="T62" fmla="*/ 2147483647 w 22"/>
                <a:gd name="T63" fmla="*/ 2147483647 h 5"/>
                <a:gd name="T64" fmla="*/ 2147483647 w 22"/>
                <a:gd name="T65" fmla="*/ 2147483647 h 5"/>
                <a:gd name="T66" fmla="*/ 2147483647 w 22"/>
                <a:gd name="T67" fmla="*/ 2147483647 h 5"/>
                <a:gd name="T68" fmla="*/ 2147483647 w 22"/>
                <a:gd name="T69" fmla="*/ 2147483647 h 5"/>
                <a:gd name="T70" fmla="*/ 2147483647 w 22"/>
                <a:gd name="T71" fmla="*/ 2147483647 h 5"/>
                <a:gd name="T72" fmla="*/ 2147483647 w 22"/>
                <a:gd name="T73" fmla="*/ 0 h 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"/>
                <a:gd name="T112" fmla="*/ 0 h 5"/>
                <a:gd name="T113" fmla="*/ 22 w 22"/>
                <a:gd name="T114" fmla="*/ 5 h 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" h="5">
                  <a:moveTo>
                    <a:pt x="10" y="0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4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3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15" name="Freeform 592"/>
            <p:cNvSpPr>
              <a:spLocks/>
            </p:cNvSpPr>
            <p:nvPr/>
          </p:nvSpPr>
          <p:spPr bwMode="auto">
            <a:xfrm>
              <a:off x="5245101" y="1383771"/>
              <a:ext cx="34925" cy="7938"/>
            </a:xfrm>
            <a:custGeom>
              <a:avLst/>
              <a:gdLst>
                <a:gd name="T0" fmla="*/ 2147483647 w 22"/>
                <a:gd name="T1" fmla="*/ 0 h 5"/>
                <a:gd name="T2" fmla="*/ 2147483647 w 22"/>
                <a:gd name="T3" fmla="*/ 0 h 5"/>
                <a:gd name="T4" fmla="*/ 2147483647 w 22"/>
                <a:gd name="T5" fmla="*/ 0 h 5"/>
                <a:gd name="T6" fmla="*/ 2147483647 w 22"/>
                <a:gd name="T7" fmla="*/ 2147483647 h 5"/>
                <a:gd name="T8" fmla="*/ 2147483647 w 22"/>
                <a:gd name="T9" fmla="*/ 2147483647 h 5"/>
                <a:gd name="T10" fmla="*/ 2147483647 w 22"/>
                <a:gd name="T11" fmla="*/ 0 h 5"/>
                <a:gd name="T12" fmla="*/ 0 w 22"/>
                <a:gd name="T13" fmla="*/ 0 h 5"/>
                <a:gd name="T14" fmla="*/ 2147483647 w 22"/>
                <a:gd name="T15" fmla="*/ 2147483647 h 5"/>
                <a:gd name="T16" fmla="*/ 2147483647 w 22"/>
                <a:gd name="T17" fmla="*/ 2147483647 h 5"/>
                <a:gd name="T18" fmla="*/ 2147483647 w 22"/>
                <a:gd name="T19" fmla="*/ 2147483647 h 5"/>
                <a:gd name="T20" fmla="*/ 2147483647 w 22"/>
                <a:gd name="T21" fmla="*/ 2147483647 h 5"/>
                <a:gd name="T22" fmla="*/ 2147483647 w 22"/>
                <a:gd name="T23" fmla="*/ 2147483647 h 5"/>
                <a:gd name="T24" fmla="*/ 2147483647 w 22"/>
                <a:gd name="T25" fmla="*/ 2147483647 h 5"/>
                <a:gd name="T26" fmla="*/ 2147483647 w 22"/>
                <a:gd name="T27" fmla="*/ 2147483647 h 5"/>
                <a:gd name="T28" fmla="*/ 2147483647 w 22"/>
                <a:gd name="T29" fmla="*/ 2147483647 h 5"/>
                <a:gd name="T30" fmla="*/ 2147483647 w 22"/>
                <a:gd name="T31" fmla="*/ 2147483647 h 5"/>
                <a:gd name="T32" fmla="*/ 2147483647 w 22"/>
                <a:gd name="T33" fmla="*/ 2147483647 h 5"/>
                <a:gd name="T34" fmla="*/ 2147483647 w 22"/>
                <a:gd name="T35" fmla="*/ 2147483647 h 5"/>
                <a:gd name="T36" fmla="*/ 2147483647 w 22"/>
                <a:gd name="T37" fmla="*/ 2147483647 h 5"/>
                <a:gd name="T38" fmla="*/ 2147483647 w 22"/>
                <a:gd name="T39" fmla="*/ 2147483647 h 5"/>
                <a:gd name="T40" fmla="*/ 2147483647 w 22"/>
                <a:gd name="T41" fmla="*/ 2147483647 h 5"/>
                <a:gd name="T42" fmla="*/ 2147483647 w 22"/>
                <a:gd name="T43" fmla="*/ 2147483647 h 5"/>
                <a:gd name="T44" fmla="*/ 2147483647 w 22"/>
                <a:gd name="T45" fmla="*/ 2147483647 h 5"/>
                <a:gd name="T46" fmla="*/ 2147483647 w 22"/>
                <a:gd name="T47" fmla="*/ 2147483647 h 5"/>
                <a:gd name="T48" fmla="*/ 2147483647 w 22"/>
                <a:gd name="T49" fmla="*/ 2147483647 h 5"/>
                <a:gd name="T50" fmla="*/ 2147483647 w 22"/>
                <a:gd name="T51" fmla="*/ 2147483647 h 5"/>
                <a:gd name="T52" fmla="*/ 2147483647 w 22"/>
                <a:gd name="T53" fmla="*/ 2147483647 h 5"/>
                <a:gd name="T54" fmla="*/ 2147483647 w 22"/>
                <a:gd name="T55" fmla="*/ 2147483647 h 5"/>
                <a:gd name="T56" fmla="*/ 2147483647 w 22"/>
                <a:gd name="T57" fmla="*/ 2147483647 h 5"/>
                <a:gd name="T58" fmla="*/ 2147483647 w 22"/>
                <a:gd name="T59" fmla="*/ 2147483647 h 5"/>
                <a:gd name="T60" fmla="*/ 2147483647 w 22"/>
                <a:gd name="T61" fmla="*/ 2147483647 h 5"/>
                <a:gd name="T62" fmla="*/ 2147483647 w 22"/>
                <a:gd name="T63" fmla="*/ 2147483647 h 5"/>
                <a:gd name="T64" fmla="*/ 2147483647 w 22"/>
                <a:gd name="T65" fmla="*/ 2147483647 h 5"/>
                <a:gd name="T66" fmla="*/ 2147483647 w 22"/>
                <a:gd name="T67" fmla="*/ 2147483647 h 5"/>
                <a:gd name="T68" fmla="*/ 2147483647 w 22"/>
                <a:gd name="T69" fmla="*/ 2147483647 h 5"/>
                <a:gd name="T70" fmla="*/ 2147483647 w 22"/>
                <a:gd name="T71" fmla="*/ 2147483647 h 5"/>
                <a:gd name="T72" fmla="*/ 2147483647 w 22"/>
                <a:gd name="T73" fmla="*/ 0 h 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"/>
                <a:gd name="T112" fmla="*/ 0 h 5"/>
                <a:gd name="T113" fmla="*/ 22 w 22"/>
                <a:gd name="T114" fmla="*/ 5 h 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" h="5">
                  <a:moveTo>
                    <a:pt x="10" y="0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4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3" y="1"/>
                  </a:lnTo>
                  <a:lnTo>
                    <a:pt x="10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16" name="Freeform 593"/>
            <p:cNvSpPr>
              <a:spLocks/>
            </p:cNvSpPr>
            <p:nvPr/>
          </p:nvSpPr>
          <p:spPr bwMode="auto">
            <a:xfrm>
              <a:off x="5276850" y="1391709"/>
              <a:ext cx="19050" cy="3969"/>
            </a:xfrm>
            <a:custGeom>
              <a:avLst/>
              <a:gdLst>
                <a:gd name="T0" fmla="*/ 2147483647 w 12"/>
                <a:gd name="T1" fmla="*/ 0 h 2"/>
                <a:gd name="T2" fmla="*/ 2147483647 w 12"/>
                <a:gd name="T3" fmla="*/ 0 h 2"/>
                <a:gd name="T4" fmla="*/ 0 w 12"/>
                <a:gd name="T5" fmla="*/ 0 h 2"/>
                <a:gd name="T6" fmla="*/ 0 w 12"/>
                <a:gd name="T7" fmla="*/ 2147483647 h 2"/>
                <a:gd name="T8" fmla="*/ 2147483647 w 12"/>
                <a:gd name="T9" fmla="*/ 2147483647 h 2"/>
                <a:gd name="T10" fmla="*/ 2147483647 w 12"/>
                <a:gd name="T11" fmla="*/ 2147483647 h 2"/>
                <a:gd name="T12" fmla="*/ 2147483647 w 12"/>
                <a:gd name="T13" fmla="*/ 2147483647 h 2"/>
                <a:gd name="T14" fmla="*/ 2147483647 w 12"/>
                <a:gd name="T15" fmla="*/ 2147483647 h 2"/>
                <a:gd name="T16" fmla="*/ 2147483647 w 12"/>
                <a:gd name="T17" fmla="*/ 2147483647 h 2"/>
                <a:gd name="T18" fmla="*/ 2147483647 w 12"/>
                <a:gd name="T19" fmla="*/ 2147483647 h 2"/>
                <a:gd name="T20" fmla="*/ 2147483647 w 12"/>
                <a:gd name="T21" fmla="*/ 2147483647 h 2"/>
                <a:gd name="T22" fmla="*/ 2147483647 w 12"/>
                <a:gd name="T23" fmla="*/ 2147483647 h 2"/>
                <a:gd name="T24" fmla="*/ 2147483647 w 12"/>
                <a:gd name="T25" fmla="*/ 2147483647 h 2"/>
                <a:gd name="T26" fmla="*/ 2147483647 w 12"/>
                <a:gd name="T27" fmla="*/ 2147483647 h 2"/>
                <a:gd name="T28" fmla="*/ 2147483647 w 12"/>
                <a:gd name="T29" fmla="*/ 2147483647 h 2"/>
                <a:gd name="T30" fmla="*/ 2147483647 w 12"/>
                <a:gd name="T31" fmla="*/ 2147483647 h 2"/>
                <a:gd name="T32" fmla="*/ 2147483647 w 12"/>
                <a:gd name="T33" fmla="*/ 2147483647 h 2"/>
                <a:gd name="T34" fmla="*/ 2147483647 w 12"/>
                <a:gd name="T35" fmla="*/ 0 h 2"/>
                <a:gd name="T36" fmla="*/ 2147483647 w 12"/>
                <a:gd name="T37" fmla="*/ 0 h 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2"/>
                <a:gd name="T59" fmla="*/ 12 w 12"/>
                <a:gd name="T60" fmla="*/ 2 h 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2">
                  <a:moveTo>
                    <a:pt x="6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10" y="2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20" name="Freeform 597"/>
            <p:cNvSpPr>
              <a:spLocks/>
            </p:cNvSpPr>
            <p:nvPr/>
          </p:nvSpPr>
          <p:spPr bwMode="auto">
            <a:xfrm>
              <a:off x="5286375" y="1373188"/>
              <a:ext cx="20638" cy="2646"/>
            </a:xfrm>
            <a:custGeom>
              <a:avLst/>
              <a:gdLst>
                <a:gd name="T0" fmla="*/ 2147483647 w 13"/>
                <a:gd name="T1" fmla="*/ 0 h 2"/>
                <a:gd name="T2" fmla="*/ 2147483647 w 13"/>
                <a:gd name="T3" fmla="*/ 0 h 2"/>
                <a:gd name="T4" fmla="*/ 2147483647 w 13"/>
                <a:gd name="T5" fmla="*/ 0 h 2"/>
                <a:gd name="T6" fmla="*/ 0 w 13"/>
                <a:gd name="T7" fmla="*/ 2147483647 h 2"/>
                <a:gd name="T8" fmla="*/ 0 w 13"/>
                <a:gd name="T9" fmla="*/ 2147483647 h 2"/>
                <a:gd name="T10" fmla="*/ 2147483647 w 13"/>
                <a:gd name="T11" fmla="*/ 2147483647 h 2"/>
                <a:gd name="T12" fmla="*/ 2147483647 w 13"/>
                <a:gd name="T13" fmla="*/ 2147483647 h 2"/>
                <a:gd name="T14" fmla="*/ 2147483647 w 13"/>
                <a:gd name="T15" fmla="*/ 2147483647 h 2"/>
                <a:gd name="T16" fmla="*/ 2147483647 w 13"/>
                <a:gd name="T17" fmla="*/ 2147483647 h 2"/>
                <a:gd name="T18" fmla="*/ 2147483647 w 13"/>
                <a:gd name="T19" fmla="*/ 2147483647 h 2"/>
                <a:gd name="T20" fmla="*/ 2147483647 w 13"/>
                <a:gd name="T21" fmla="*/ 2147483647 h 2"/>
                <a:gd name="T22" fmla="*/ 2147483647 w 13"/>
                <a:gd name="T23" fmla="*/ 2147483647 h 2"/>
                <a:gd name="T24" fmla="*/ 2147483647 w 13"/>
                <a:gd name="T25" fmla="*/ 0 h 2"/>
                <a:gd name="T26" fmla="*/ 2147483647 w 13"/>
                <a:gd name="T27" fmla="*/ 0 h 2"/>
                <a:gd name="T28" fmla="*/ 2147483647 w 13"/>
                <a:gd name="T29" fmla="*/ 0 h 2"/>
                <a:gd name="T30" fmla="*/ 2147483647 w 13"/>
                <a:gd name="T31" fmla="*/ 0 h 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"/>
                <a:gd name="T50" fmla="*/ 13 w 13"/>
                <a:gd name="T51" fmla="*/ 2 h 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">
                  <a:moveTo>
                    <a:pt x="6" y="0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24" name="Freeform 601"/>
            <p:cNvSpPr>
              <a:spLocks/>
            </p:cNvSpPr>
            <p:nvPr/>
          </p:nvSpPr>
          <p:spPr bwMode="auto">
            <a:xfrm>
              <a:off x="5308600" y="1359959"/>
              <a:ext cx="20638" cy="2646"/>
            </a:xfrm>
            <a:custGeom>
              <a:avLst/>
              <a:gdLst>
                <a:gd name="T0" fmla="*/ 2147483647 w 13"/>
                <a:gd name="T1" fmla="*/ 0 h 1"/>
                <a:gd name="T2" fmla="*/ 2147483647 w 13"/>
                <a:gd name="T3" fmla="*/ 0 h 1"/>
                <a:gd name="T4" fmla="*/ 2147483647 w 13"/>
                <a:gd name="T5" fmla="*/ 2147483647 h 1"/>
                <a:gd name="T6" fmla="*/ 2147483647 w 13"/>
                <a:gd name="T7" fmla="*/ 2147483647 h 1"/>
                <a:gd name="T8" fmla="*/ 2147483647 w 13"/>
                <a:gd name="T9" fmla="*/ 2147483647 h 1"/>
                <a:gd name="T10" fmla="*/ 2147483647 w 13"/>
                <a:gd name="T11" fmla="*/ 2147483647 h 1"/>
                <a:gd name="T12" fmla="*/ 2147483647 w 13"/>
                <a:gd name="T13" fmla="*/ 2147483647 h 1"/>
                <a:gd name="T14" fmla="*/ 2147483647 w 13"/>
                <a:gd name="T15" fmla="*/ 2147483647 h 1"/>
                <a:gd name="T16" fmla="*/ 2147483647 w 13"/>
                <a:gd name="T17" fmla="*/ 2147483647 h 1"/>
                <a:gd name="T18" fmla="*/ 2147483647 w 13"/>
                <a:gd name="T19" fmla="*/ 2147483647 h 1"/>
                <a:gd name="T20" fmla="*/ 2147483647 w 13"/>
                <a:gd name="T21" fmla="*/ 0 h 1"/>
                <a:gd name="T22" fmla="*/ 0 w 13"/>
                <a:gd name="T23" fmla="*/ 0 h 1"/>
                <a:gd name="T24" fmla="*/ 0 w 13"/>
                <a:gd name="T25" fmla="*/ 0 h 1"/>
                <a:gd name="T26" fmla="*/ 2147483647 w 13"/>
                <a:gd name="T27" fmla="*/ 0 h 1"/>
                <a:gd name="T28" fmla="*/ 2147483647 w 13"/>
                <a:gd name="T29" fmla="*/ 0 h 1"/>
                <a:gd name="T30" fmla="*/ 2147483647 w 13"/>
                <a:gd name="T31" fmla="*/ 0 h 1"/>
                <a:gd name="T32" fmla="*/ 2147483647 w 13"/>
                <a:gd name="T33" fmla="*/ 0 h 1"/>
                <a:gd name="T34" fmla="*/ 2147483647 w 13"/>
                <a:gd name="T35" fmla="*/ 0 h 1"/>
                <a:gd name="T36" fmla="*/ 2147483647 w 13"/>
                <a:gd name="T37" fmla="*/ 0 h 1"/>
                <a:gd name="T38" fmla="*/ 2147483647 w 13"/>
                <a:gd name="T39" fmla="*/ 0 h 1"/>
                <a:gd name="T40" fmla="*/ 2147483647 w 13"/>
                <a:gd name="T41" fmla="*/ 0 h 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"/>
                <a:gd name="T64" fmla="*/ 0 h 1"/>
                <a:gd name="T65" fmla="*/ 13 w 13"/>
                <a:gd name="T66" fmla="*/ 1 h 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" h="1">
                  <a:moveTo>
                    <a:pt x="11" y="0"/>
                  </a:moveTo>
                  <a:lnTo>
                    <a:pt x="12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7" y="1"/>
                  </a:lnTo>
                  <a:lnTo>
                    <a:pt x="4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25" name="Freeform 602"/>
            <p:cNvSpPr>
              <a:spLocks/>
            </p:cNvSpPr>
            <p:nvPr/>
          </p:nvSpPr>
          <p:spPr bwMode="auto">
            <a:xfrm>
              <a:off x="5308600" y="1359959"/>
              <a:ext cx="20638" cy="2646"/>
            </a:xfrm>
            <a:custGeom>
              <a:avLst/>
              <a:gdLst>
                <a:gd name="T0" fmla="*/ 2147483647 w 13"/>
                <a:gd name="T1" fmla="*/ 0 h 1"/>
                <a:gd name="T2" fmla="*/ 2147483647 w 13"/>
                <a:gd name="T3" fmla="*/ 0 h 1"/>
                <a:gd name="T4" fmla="*/ 2147483647 w 13"/>
                <a:gd name="T5" fmla="*/ 2147483647 h 1"/>
                <a:gd name="T6" fmla="*/ 2147483647 w 13"/>
                <a:gd name="T7" fmla="*/ 2147483647 h 1"/>
                <a:gd name="T8" fmla="*/ 2147483647 w 13"/>
                <a:gd name="T9" fmla="*/ 2147483647 h 1"/>
                <a:gd name="T10" fmla="*/ 2147483647 w 13"/>
                <a:gd name="T11" fmla="*/ 2147483647 h 1"/>
                <a:gd name="T12" fmla="*/ 2147483647 w 13"/>
                <a:gd name="T13" fmla="*/ 2147483647 h 1"/>
                <a:gd name="T14" fmla="*/ 2147483647 w 13"/>
                <a:gd name="T15" fmla="*/ 2147483647 h 1"/>
                <a:gd name="T16" fmla="*/ 2147483647 w 13"/>
                <a:gd name="T17" fmla="*/ 2147483647 h 1"/>
                <a:gd name="T18" fmla="*/ 2147483647 w 13"/>
                <a:gd name="T19" fmla="*/ 2147483647 h 1"/>
                <a:gd name="T20" fmla="*/ 2147483647 w 13"/>
                <a:gd name="T21" fmla="*/ 0 h 1"/>
                <a:gd name="T22" fmla="*/ 0 w 13"/>
                <a:gd name="T23" fmla="*/ 0 h 1"/>
                <a:gd name="T24" fmla="*/ 0 w 13"/>
                <a:gd name="T25" fmla="*/ 0 h 1"/>
                <a:gd name="T26" fmla="*/ 2147483647 w 13"/>
                <a:gd name="T27" fmla="*/ 0 h 1"/>
                <a:gd name="T28" fmla="*/ 2147483647 w 13"/>
                <a:gd name="T29" fmla="*/ 0 h 1"/>
                <a:gd name="T30" fmla="*/ 2147483647 w 13"/>
                <a:gd name="T31" fmla="*/ 0 h 1"/>
                <a:gd name="T32" fmla="*/ 2147483647 w 13"/>
                <a:gd name="T33" fmla="*/ 0 h 1"/>
                <a:gd name="T34" fmla="*/ 2147483647 w 13"/>
                <a:gd name="T35" fmla="*/ 0 h 1"/>
                <a:gd name="T36" fmla="*/ 2147483647 w 13"/>
                <a:gd name="T37" fmla="*/ 0 h 1"/>
                <a:gd name="T38" fmla="*/ 2147483647 w 13"/>
                <a:gd name="T39" fmla="*/ 0 h 1"/>
                <a:gd name="T40" fmla="*/ 2147483647 w 13"/>
                <a:gd name="T41" fmla="*/ 0 h 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"/>
                <a:gd name="T64" fmla="*/ 0 h 1"/>
                <a:gd name="T65" fmla="*/ 13 w 13"/>
                <a:gd name="T66" fmla="*/ 1 h 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" h="1">
                  <a:moveTo>
                    <a:pt x="11" y="0"/>
                  </a:moveTo>
                  <a:lnTo>
                    <a:pt x="12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7" y="1"/>
                  </a:lnTo>
                  <a:lnTo>
                    <a:pt x="4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26" name="Freeform 603"/>
            <p:cNvSpPr>
              <a:spLocks/>
            </p:cNvSpPr>
            <p:nvPr/>
          </p:nvSpPr>
          <p:spPr bwMode="auto">
            <a:xfrm>
              <a:off x="5240339" y="1358636"/>
              <a:ext cx="15875" cy="3968"/>
            </a:xfrm>
            <a:custGeom>
              <a:avLst/>
              <a:gdLst>
                <a:gd name="T0" fmla="*/ 2147483647 w 10"/>
                <a:gd name="T1" fmla="*/ 0 h 2"/>
                <a:gd name="T2" fmla="*/ 2147483647 w 10"/>
                <a:gd name="T3" fmla="*/ 0 h 2"/>
                <a:gd name="T4" fmla="*/ 0 w 10"/>
                <a:gd name="T5" fmla="*/ 2147483647 h 2"/>
                <a:gd name="T6" fmla="*/ 0 w 10"/>
                <a:gd name="T7" fmla="*/ 2147483647 h 2"/>
                <a:gd name="T8" fmla="*/ 0 w 10"/>
                <a:gd name="T9" fmla="*/ 2147483647 h 2"/>
                <a:gd name="T10" fmla="*/ 0 w 10"/>
                <a:gd name="T11" fmla="*/ 2147483647 h 2"/>
                <a:gd name="T12" fmla="*/ 0 w 10"/>
                <a:gd name="T13" fmla="*/ 2147483647 h 2"/>
                <a:gd name="T14" fmla="*/ 2147483647 w 10"/>
                <a:gd name="T15" fmla="*/ 2147483647 h 2"/>
                <a:gd name="T16" fmla="*/ 2147483647 w 10"/>
                <a:gd name="T17" fmla="*/ 2147483647 h 2"/>
                <a:gd name="T18" fmla="*/ 2147483647 w 10"/>
                <a:gd name="T19" fmla="*/ 2147483647 h 2"/>
                <a:gd name="T20" fmla="*/ 2147483647 w 10"/>
                <a:gd name="T21" fmla="*/ 2147483647 h 2"/>
                <a:gd name="T22" fmla="*/ 2147483647 w 10"/>
                <a:gd name="T23" fmla="*/ 2147483647 h 2"/>
                <a:gd name="T24" fmla="*/ 2147483647 w 10"/>
                <a:gd name="T25" fmla="*/ 0 h 2"/>
                <a:gd name="T26" fmla="*/ 2147483647 w 10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"/>
                <a:gd name="T43" fmla="*/ 0 h 2"/>
                <a:gd name="T44" fmla="*/ 10 w 10"/>
                <a:gd name="T45" fmla="*/ 2 h 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" h="2">
                  <a:moveTo>
                    <a:pt x="4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27" name="Freeform 604"/>
            <p:cNvSpPr>
              <a:spLocks/>
            </p:cNvSpPr>
            <p:nvPr/>
          </p:nvSpPr>
          <p:spPr bwMode="auto">
            <a:xfrm>
              <a:off x="5240339" y="1358636"/>
              <a:ext cx="15875" cy="3968"/>
            </a:xfrm>
            <a:custGeom>
              <a:avLst/>
              <a:gdLst>
                <a:gd name="T0" fmla="*/ 2147483647 w 10"/>
                <a:gd name="T1" fmla="*/ 0 h 2"/>
                <a:gd name="T2" fmla="*/ 2147483647 w 10"/>
                <a:gd name="T3" fmla="*/ 0 h 2"/>
                <a:gd name="T4" fmla="*/ 0 w 10"/>
                <a:gd name="T5" fmla="*/ 2147483647 h 2"/>
                <a:gd name="T6" fmla="*/ 0 w 10"/>
                <a:gd name="T7" fmla="*/ 2147483647 h 2"/>
                <a:gd name="T8" fmla="*/ 0 w 10"/>
                <a:gd name="T9" fmla="*/ 2147483647 h 2"/>
                <a:gd name="T10" fmla="*/ 0 w 10"/>
                <a:gd name="T11" fmla="*/ 2147483647 h 2"/>
                <a:gd name="T12" fmla="*/ 0 w 10"/>
                <a:gd name="T13" fmla="*/ 2147483647 h 2"/>
                <a:gd name="T14" fmla="*/ 2147483647 w 10"/>
                <a:gd name="T15" fmla="*/ 2147483647 h 2"/>
                <a:gd name="T16" fmla="*/ 2147483647 w 10"/>
                <a:gd name="T17" fmla="*/ 2147483647 h 2"/>
                <a:gd name="T18" fmla="*/ 2147483647 w 10"/>
                <a:gd name="T19" fmla="*/ 2147483647 h 2"/>
                <a:gd name="T20" fmla="*/ 2147483647 w 10"/>
                <a:gd name="T21" fmla="*/ 2147483647 h 2"/>
                <a:gd name="T22" fmla="*/ 2147483647 w 10"/>
                <a:gd name="T23" fmla="*/ 2147483647 h 2"/>
                <a:gd name="T24" fmla="*/ 2147483647 w 10"/>
                <a:gd name="T25" fmla="*/ 0 h 2"/>
                <a:gd name="T26" fmla="*/ 2147483647 w 10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"/>
                <a:gd name="T43" fmla="*/ 0 h 2"/>
                <a:gd name="T44" fmla="*/ 10 w 10"/>
                <a:gd name="T45" fmla="*/ 2 h 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" h="2">
                  <a:moveTo>
                    <a:pt x="4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28" name="Freeform 605"/>
            <p:cNvSpPr>
              <a:spLocks/>
            </p:cNvSpPr>
            <p:nvPr/>
          </p:nvSpPr>
          <p:spPr bwMode="auto">
            <a:xfrm>
              <a:off x="5226050" y="1363928"/>
              <a:ext cx="25400" cy="3968"/>
            </a:xfrm>
            <a:custGeom>
              <a:avLst/>
              <a:gdLst>
                <a:gd name="T0" fmla="*/ 2147483647 w 16"/>
                <a:gd name="T1" fmla="*/ 0 h 3"/>
                <a:gd name="T2" fmla="*/ 2147483647 w 16"/>
                <a:gd name="T3" fmla="*/ 0 h 3"/>
                <a:gd name="T4" fmla="*/ 2147483647 w 16"/>
                <a:gd name="T5" fmla="*/ 2147483647 h 3"/>
                <a:gd name="T6" fmla="*/ 0 w 16"/>
                <a:gd name="T7" fmla="*/ 2147483647 h 3"/>
                <a:gd name="T8" fmla="*/ 0 w 16"/>
                <a:gd name="T9" fmla="*/ 2147483647 h 3"/>
                <a:gd name="T10" fmla="*/ 0 w 16"/>
                <a:gd name="T11" fmla="*/ 2147483647 h 3"/>
                <a:gd name="T12" fmla="*/ 2147483647 w 16"/>
                <a:gd name="T13" fmla="*/ 2147483647 h 3"/>
                <a:gd name="T14" fmla="*/ 2147483647 w 16"/>
                <a:gd name="T15" fmla="*/ 2147483647 h 3"/>
                <a:gd name="T16" fmla="*/ 2147483647 w 16"/>
                <a:gd name="T17" fmla="*/ 2147483647 h 3"/>
                <a:gd name="T18" fmla="*/ 2147483647 w 16"/>
                <a:gd name="T19" fmla="*/ 2147483647 h 3"/>
                <a:gd name="T20" fmla="*/ 2147483647 w 16"/>
                <a:gd name="T21" fmla="*/ 2147483647 h 3"/>
                <a:gd name="T22" fmla="*/ 2147483647 w 16"/>
                <a:gd name="T23" fmla="*/ 2147483647 h 3"/>
                <a:gd name="T24" fmla="*/ 2147483647 w 16"/>
                <a:gd name="T25" fmla="*/ 2147483647 h 3"/>
                <a:gd name="T26" fmla="*/ 2147483647 w 16"/>
                <a:gd name="T27" fmla="*/ 0 h 3"/>
                <a:gd name="T28" fmla="*/ 2147483647 w 16"/>
                <a:gd name="T29" fmla="*/ 0 h 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3"/>
                <a:gd name="T47" fmla="*/ 16 w 16"/>
                <a:gd name="T48" fmla="*/ 3 h 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3">
                  <a:moveTo>
                    <a:pt x="8" y="0"/>
                  </a:moveTo>
                  <a:lnTo>
                    <a:pt x="6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9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29" name="Freeform 606"/>
            <p:cNvSpPr>
              <a:spLocks/>
            </p:cNvSpPr>
            <p:nvPr/>
          </p:nvSpPr>
          <p:spPr bwMode="auto">
            <a:xfrm>
              <a:off x="5226050" y="1363928"/>
              <a:ext cx="25400" cy="3968"/>
            </a:xfrm>
            <a:custGeom>
              <a:avLst/>
              <a:gdLst>
                <a:gd name="T0" fmla="*/ 2147483647 w 16"/>
                <a:gd name="T1" fmla="*/ 0 h 3"/>
                <a:gd name="T2" fmla="*/ 2147483647 w 16"/>
                <a:gd name="T3" fmla="*/ 0 h 3"/>
                <a:gd name="T4" fmla="*/ 2147483647 w 16"/>
                <a:gd name="T5" fmla="*/ 2147483647 h 3"/>
                <a:gd name="T6" fmla="*/ 0 w 16"/>
                <a:gd name="T7" fmla="*/ 2147483647 h 3"/>
                <a:gd name="T8" fmla="*/ 0 w 16"/>
                <a:gd name="T9" fmla="*/ 2147483647 h 3"/>
                <a:gd name="T10" fmla="*/ 0 w 16"/>
                <a:gd name="T11" fmla="*/ 2147483647 h 3"/>
                <a:gd name="T12" fmla="*/ 2147483647 w 16"/>
                <a:gd name="T13" fmla="*/ 2147483647 h 3"/>
                <a:gd name="T14" fmla="*/ 2147483647 w 16"/>
                <a:gd name="T15" fmla="*/ 2147483647 h 3"/>
                <a:gd name="T16" fmla="*/ 2147483647 w 16"/>
                <a:gd name="T17" fmla="*/ 2147483647 h 3"/>
                <a:gd name="T18" fmla="*/ 2147483647 w 16"/>
                <a:gd name="T19" fmla="*/ 2147483647 h 3"/>
                <a:gd name="T20" fmla="*/ 2147483647 w 16"/>
                <a:gd name="T21" fmla="*/ 2147483647 h 3"/>
                <a:gd name="T22" fmla="*/ 2147483647 w 16"/>
                <a:gd name="T23" fmla="*/ 2147483647 h 3"/>
                <a:gd name="T24" fmla="*/ 2147483647 w 16"/>
                <a:gd name="T25" fmla="*/ 2147483647 h 3"/>
                <a:gd name="T26" fmla="*/ 2147483647 w 16"/>
                <a:gd name="T27" fmla="*/ 0 h 3"/>
                <a:gd name="T28" fmla="*/ 2147483647 w 16"/>
                <a:gd name="T29" fmla="*/ 0 h 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3"/>
                <a:gd name="T47" fmla="*/ 16 w 16"/>
                <a:gd name="T48" fmla="*/ 3 h 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3">
                  <a:moveTo>
                    <a:pt x="8" y="0"/>
                  </a:moveTo>
                  <a:lnTo>
                    <a:pt x="6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9" y="0"/>
                  </a:lnTo>
                  <a:lnTo>
                    <a:pt x="8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0" name="Freeform 608"/>
            <p:cNvSpPr>
              <a:spLocks/>
            </p:cNvSpPr>
            <p:nvPr/>
          </p:nvSpPr>
          <p:spPr bwMode="auto">
            <a:xfrm>
              <a:off x="5208588" y="1367896"/>
              <a:ext cx="36512" cy="3969"/>
            </a:xfrm>
            <a:custGeom>
              <a:avLst/>
              <a:gdLst>
                <a:gd name="T0" fmla="*/ 2147483647 w 23"/>
                <a:gd name="T1" fmla="*/ 0 h 2"/>
                <a:gd name="T2" fmla="*/ 2147483647 w 23"/>
                <a:gd name="T3" fmla="*/ 0 h 2"/>
                <a:gd name="T4" fmla="*/ 2147483647 w 23"/>
                <a:gd name="T5" fmla="*/ 0 h 2"/>
                <a:gd name="T6" fmla="*/ 2147483647 w 23"/>
                <a:gd name="T7" fmla="*/ 0 h 2"/>
                <a:gd name="T8" fmla="*/ 2147483647 w 23"/>
                <a:gd name="T9" fmla="*/ 0 h 2"/>
                <a:gd name="T10" fmla="*/ 2147483647 w 23"/>
                <a:gd name="T11" fmla="*/ 2147483647 h 2"/>
                <a:gd name="T12" fmla="*/ 2147483647 w 23"/>
                <a:gd name="T13" fmla="*/ 2147483647 h 2"/>
                <a:gd name="T14" fmla="*/ 2147483647 w 23"/>
                <a:gd name="T15" fmla="*/ 2147483647 h 2"/>
                <a:gd name="T16" fmla="*/ 2147483647 w 23"/>
                <a:gd name="T17" fmla="*/ 2147483647 h 2"/>
                <a:gd name="T18" fmla="*/ 2147483647 w 23"/>
                <a:gd name="T19" fmla="*/ 2147483647 h 2"/>
                <a:gd name="T20" fmla="*/ 2147483647 w 23"/>
                <a:gd name="T21" fmla="*/ 2147483647 h 2"/>
                <a:gd name="T22" fmla="*/ 2147483647 w 23"/>
                <a:gd name="T23" fmla="*/ 2147483647 h 2"/>
                <a:gd name="T24" fmla="*/ 2147483647 w 23"/>
                <a:gd name="T25" fmla="*/ 2147483647 h 2"/>
                <a:gd name="T26" fmla="*/ 2147483647 w 23"/>
                <a:gd name="T27" fmla="*/ 2147483647 h 2"/>
                <a:gd name="T28" fmla="*/ 2147483647 w 23"/>
                <a:gd name="T29" fmla="*/ 2147483647 h 2"/>
                <a:gd name="T30" fmla="*/ 0 w 23"/>
                <a:gd name="T31" fmla="*/ 2147483647 h 2"/>
                <a:gd name="T32" fmla="*/ 0 w 23"/>
                <a:gd name="T33" fmla="*/ 2147483647 h 2"/>
                <a:gd name="T34" fmla="*/ 2147483647 w 23"/>
                <a:gd name="T35" fmla="*/ 2147483647 h 2"/>
                <a:gd name="T36" fmla="*/ 2147483647 w 23"/>
                <a:gd name="T37" fmla="*/ 2147483647 h 2"/>
                <a:gd name="T38" fmla="*/ 2147483647 w 23"/>
                <a:gd name="T39" fmla="*/ 2147483647 h 2"/>
                <a:gd name="T40" fmla="*/ 2147483647 w 23"/>
                <a:gd name="T41" fmla="*/ 2147483647 h 2"/>
                <a:gd name="T42" fmla="*/ 2147483647 w 23"/>
                <a:gd name="T43" fmla="*/ 2147483647 h 2"/>
                <a:gd name="T44" fmla="*/ 2147483647 w 23"/>
                <a:gd name="T45" fmla="*/ 2147483647 h 2"/>
                <a:gd name="T46" fmla="*/ 2147483647 w 23"/>
                <a:gd name="T47" fmla="*/ 2147483647 h 2"/>
                <a:gd name="T48" fmla="*/ 2147483647 w 23"/>
                <a:gd name="T49" fmla="*/ 2147483647 h 2"/>
                <a:gd name="T50" fmla="*/ 2147483647 w 23"/>
                <a:gd name="T51" fmla="*/ 2147483647 h 2"/>
                <a:gd name="T52" fmla="*/ 2147483647 w 23"/>
                <a:gd name="T53" fmla="*/ 2147483647 h 2"/>
                <a:gd name="T54" fmla="*/ 2147483647 w 23"/>
                <a:gd name="T55" fmla="*/ 2147483647 h 2"/>
                <a:gd name="T56" fmla="*/ 2147483647 w 23"/>
                <a:gd name="T57" fmla="*/ 2147483647 h 2"/>
                <a:gd name="T58" fmla="*/ 2147483647 w 23"/>
                <a:gd name="T59" fmla="*/ 2147483647 h 2"/>
                <a:gd name="T60" fmla="*/ 2147483647 w 23"/>
                <a:gd name="T61" fmla="*/ 2147483647 h 2"/>
                <a:gd name="T62" fmla="*/ 2147483647 w 23"/>
                <a:gd name="T63" fmla="*/ 2147483647 h 2"/>
                <a:gd name="T64" fmla="*/ 2147483647 w 23"/>
                <a:gd name="T65" fmla="*/ 0 h 2"/>
                <a:gd name="T66" fmla="*/ 2147483647 w 23"/>
                <a:gd name="T67" fmla="*/ 0 h 2"/>
                <a:gd name="T68" fmla="*/ 2147483647 w 23"/>
                <a:gd name="T69" fmla="*/ 0 h 2"/>
                <a:gd name="T70" fmla="*/ 2147483647 w 23"/>
                <a:gd name="T71" fmla="*/ 0 h 2"/>
                <a:gd name="T72" fmla="*/ 2147483647 w 23"/>
                <a:gd name="T73" fmla="*/ 0 h 2"/>
                <a:gd name="T74" fmla="*/ 2147483647 w 23"/>
                <a:gd name="T75" fmla="*/ 0 h 2"/>
                <a:gd name="T76" fmla="*/ 2147483647 w 23"/>
                <a:gd name="T77" fmla="*/ 0 h 2"/>
                <a:gd name="T78" fmla="*/ 2147483647 w 23"/>
                <a:gd name="T79" fmla="*/ 0 h 2"/>
                <a:gd name="T80" fmla="*/ 2147483647 w 23"/>
                <a:gd name="T81" fmla="*/ 0 h 2"/>
                <a:gd name="T82" fmla="*/ 2147483647 w 23"/>
                <a:gd name="T83" fmla="*/ 0 h 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"/>
                <a:gd name="T127" fmla="*/ 0 h 2"/>
                <a:gd name="T128" fmla="*/ 23 w 23"/>
                <a:gd name="T129" fmla="*/ 2 h 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" h="2">
                  <a:moveTo>
                    <a:pt x="10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5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1" name="Freeform 609"/>
            <p:cNvSpPr>
              <a:spLocks/>
            </p:cNvSpPr>
            <p:nvPr/>
          </p:nvSpPr>
          <p:spPr bwMode="auto">
            <a:xfrm>
              <a:off x="5208588" y="1367896"/>
              <a:ext cx="36512" cy="3969"/>
            </a:xfrm>
            <a:custGeom>
              <a:avLst/>
              <a:gdLst>
                <a:gd name="T0" fmla="*/ 2147483647 w 23"/>
                <a:gd name="T1" fmla="*/ 0 h 2"/>
                <a:gd name="T2" fmla="*/ 2147483647 w 23"/>
                <a:gd name="T3" fmla="*/ 0 h 2"/>
                <a:gd name="T4" fmla="*/ 2147483647 w 23"/>
                <a:gd name="T5" fmla="*/ 0 h 2"/>
                <a:gd name="T6" fmla="*/ 2147483647 w 23"/>
                <a:gd name="T7" fmla="*/ 0 h 2"/>
                <a:gd name="T8" fmla="*/ 2147483647 w 23"/>
                <a:gd name="T9" fmla="*/ 0 h 2"/>
                <a:gd name="T10" fmla="*/ 2147483647 w 23"/>
                <a:gd name="T11" fmla="*/ 2147483647 h 2"/>
                <a:gd name="T12" fmla="*/ 2147483647 w 23"/>
                <a:gd name="T13" fmla="*/ 2147483647 h 2"/>
                <a:gd name="T14" fmla="*/ 2147483647 w 23"/>
                <a:gd name="T15" fmla="*/ 2147483647 h 2"/>
                <a:gd name="T16" fmla="*/ 2147483647 w 23"/>
                <a:gd name="T17" fmla="*/ 2147483647 h 2"/>
                <a:gd name="T18" fmla="*/ 2147483647 w 23"/>
                <a:gd name="T19" fmla="*/ 2147483647 h 2"/>
                <a:gd name="T20" fmla="*/ 2147483647 w 23"/>
                <a:gd name="T21" fmla="*/ 2147483647 h 2"/>
                <a:gd name="T22" fmla="*/ 2147483647 w 23"/>
                <a:gd name="T23" fmla="*/ 2147483647 h 2"/>
                <a:gd name="T24" fmla="*/ 2147483647 w 23"/>
                <a:gd name="T25" fmla="*/ 2147483647 h 2"/>
                <a:gd name="T26" fmla="*/ 2147483647 w 23"/>
                <a:gd name="T27" fmla="*/ 2147483647 h 2"/>
                <a:gd name="T28" fmla="*/ 2147483647 w 23"/>
                <a:gd name="T29" fmla="*/ 2147483647 h 2"/>
                <a:gd name="T30" fmla="*/ 0 w 23"/>
                <a:gd name="T31" fmla="*/ 2147483647 h 2"/>
                <a:gd name="T32" fmla="*/ 0 w 23"/>
                <a:gd name="T33" fmla="*/ 2147483647 h 2"/>
                <a:gd name="T34" fmla="*/ 2147483647 w 23"/>
                <a:gd name="T35" fmla="*/ 2147483647 h 2"/>
                <a:gd name="T36" fmla="*/ 2147483647 w 23"/>
                <a:gd name="T37" fmla="*/ 2147483647 h 2"/>
                <a:gd name="T38" fmla="*/ 2147483647 w 23"/>
                <a:gd name="T39" fmla="*/ 2147483647 h 2"/>
                <a:gd name="T40" fmla="*/ 2147483647 w 23"/>
                <a:gd name="T41" fmla="*/ 2147483647 h 2"/>
                <a:gd name="T42" fmla="*/ 2147483647 w 23"/>
                <a:gd name="T43" fmla="*/ 2147483647 h 2"/>
                <a:gd name="T44" fmla="*/ 2147483647 w 23"/>
                <a:gd name="T45" fmla="*/ 2147483647 h 2"/>
                <a:gd name="T46" fmla="*/ 2147483647 w 23"/>
                <a:gd name="T47" fmla="*/ 2147483647 h 2"/>
                <a:gd name="T48" fmla="*/ 2147483647 w 23"/>
                <a:gd name="T49" fmla="*/ 2147483647 h 2"/>
                <a:gd name="T50" fmla="*/ 2147483647 w 23"/>
                <a:gd name="T51" fmla="*/ 2147483647 h 2"/>
                <a:gd name="T52" fmla="*/ 2147483647 w 23"/>
                <a:gd name="T53" fmla="*/ 2147483647 h 2"/>
                <a:gd name="T54" fmla="*/ 2147483647 w 23"/>
                <a:gd name="T55" fmla="*/ 2147483647 h 2"/>
                <a:gd name="T56" fmla="*/ 2147483647 w 23"/>
                <a:gd name="T57" fmla="*/ 2147483647 h 2"/>
                <a:gd name="T58" fmla="*/ 2147483647 w 23"/>
                <a:gd name="T59" fmla="*/ 2147483647 h 2"/>
                <a:gd name="T60" fmla="*/ 2147483647 w 23"/>
                <a:gd name="T61" fmla="*/ 2147483647 h 2"/>
                <a:gd name="T62" fmla="*/ 2147483647 w 23"/>
                <a:gd name="T63" fmla="*/ 2147483647 h 2"/>
                <a:gd name="T64" fmla="*/ 2147483647 w 23"/>
                <a:gd name="T65" fmla="*/ 0 h 2"/>
                <a:gd name="T66" fmla="*/ 2147483647 w 23"/>
                <a:gd name="T67" fmla="*/ 0 h 2"/>
                <a:gd name="T68" fmla="*/ 2147483647 w 23"/>
                <a:gd name="T69" fmla="*/ 0 h 2"/>
                <a:gd name="T70" fmla="*/ 2147483647 w 23"/>
                <a:gd name="T71" fmla="*/ 0 h 2"/>
                <a:gd name="T72" fmla="*/ 2147483647 w 23"/>
                <a:gd name="T73" fmla="*/ 0 h 2"/>
                <a:gd name="T74" fmla="*/ 2147483647 w 23"/>
                <a:gd name="T75" fmla="*/ 0 h 2"/>
                <a:gd name="T76" fmla="*/ 2147483647 w 23"/>
                <a:gd name="T77" fmla="*/ 0 h 2"/>
                <a:gd name="T78" fmla="*/ 2147483647 w 23"/>
                <a:gd name="T79" fmla="*/ 0 h 2"/>
                <a:gd name="T80" fmla="*/ 2147483647 w 23"/>
                <a:gd name="T81" fmla="*/ 0 h 2"/>
                <a:gd name="T82" fmla="*/ 2147483647 w 23"/>
                <a:gd name="T83" fmla="*/ 0 h 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"/>
                <a:gd name="T127" fmla="*/ 0 h 2"/>
                <a:gd name="T128" fmla="*/ 23 w 23"/>
                <a:gd name="T129" fmla="*/ 2 h 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" h="2">
                  <a:moveTo>
                    <a:pt x="10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5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2" name="Freeform 610"/>
            <p:cNvSpPr>
              <a:spLocks/>
            </p:cNvSpPr>
            <p:nvPr/>
          </p:nvSpPr>
          <p:spPr bwMode="auto">
            <a:xfrm>
              <a:off x="5251450" y="1375834"/>
              <a:ext cx="14288" cy="3969"/>
            </a:xfrm>
            <a:custGeom>
              <a:avLst/>
              <a:gdLst>
                <a:gd name="T0" fmla="*/ 2147483647 w 9"/>
                <a:gd name="T1" fmla="*/ 0 h 2"/>
                <a:gd name="T2" fmla="*/ 2147483647 w 9"/>
                <a:gd name="T3" fmla="*/ 0 h 2"/>
                <a:gd name="T4" fmla="*/ 2147483647 w 9"/>
                <a:gd name="T5" fmla="*/ 0 h 2"/>
                <a:gd name="T6" fmla="*/ 2147483647 w 9"/>
                <a:gd name="T7" fmla="*/ 0 h 2"/>
                <a:gd name="T8" fmla="*/ 2147483647 w 9"/>
                <a:gd name="T9" fmla="*/ 2147483647 h 2"/>
                <a:gd name="T10" fmla="*/ 2147483647 w 9"/>
                <a:gd name="T11" fmla="*/ 2147483647 h 2"/>
                <a:gd name="T12" fmla="*/ 2147483647 w 9"/>
                <a:gd name="T13" fmla="*/ 2147483647 h 2"/>
                <a:gd name="T14" fmla="*/ 2147483647 w 9"/>
                <a:gd name="T15" fmla="*/ 2147483647 h 2"/>
                <a:gd name="T16" fmla="*/ 0 w 9"/>
                <a:gd name="T17" fmla="*/ 2147483647 h 2"/>
                <a:gd name="T18" fmla="*/ 2147483647 w 9"/>
                <a:gd name="T19" fmla="*/ 0 h 2"/>
                <a:gd name="T20" fmla="*/ 2147483647 w 9"/>
                <a:gd name="T21" fmla="*/ 0 h 2"/>
                <a:gd name="T22" fmla="*/ 2147483647 w 9"/>
                <a:gd name="T23" fmla="*/ 0 h 2"/>
                <a:gd name="T24" fmla="*/ 2147483647 w 9"/>
                <a:gd name="T25" fmla="*/ 0 h 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2"/>
                <a:gd name="T41" fmla="*/ 9 w 9"/>
                <a:gd name="T42" fmla="*/ 2 h 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2">
                  <a:moveTo>
                    <a:pt x="8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3" name="Freeform 611"/>
            <p:cNvSpPr>
              <a:spLocks/>
            </p:cNvSpPr>
            <p:nvPr/>
          </p:nvSpPr>
          <p:spPr bwMode="auto">
            <a:xfrm>
              <a:off x="5251450" y="1375834"/>
              <a:ext cx="14288" cy="3969"/>
            </a:xfrm>
            <a:custGeom>
              <a:avLst/>
              <a:gdLst>
                <a:gd name="T0" fmla="*/ 2147483647 w 9"/>
                <a:gd name="T1" fmla="*/ 0 h 2"/>
                <a:gd name="T2" fmla="*/ 2147483647 w 9"/>
                <a:gd name="T3" fmla="*/ 0 h 2"/>
                <a:gd name="T4" fmla="*/ 2147483647 w 9"/>
                <a:gd name="T5" fmla="*/ 0 h 2"/>
                <a:gd name="T6" fmla="*/ 2147483647 w 9"/>
                <a:gd name="T7" fmla="*/ 0 h 2"/>
                <a:gd name="T8" fmla="*/ 2147483647 w 9"/>
                <a:gd name="T9" fmla="*/ 2147483647 h 2"/>
                <a:gd name="T10" fmla="*/ 2147483647 w 9"/>
                <a:gd name="T11" fmla="*/ 2147483647 h 2"/>
                <a:gd name="T12" fmla="*/ 2147483647 w 9"/>
                <a:gd name="T13" fmla="*/ 2147483647 h 2"/>
                <a:gd name="T14" fmla="*/ 2147483647 w 9"/>
                <a:gd name="T15" fmla="*/ 2147483647 h 2"/>
                <a:gd name="T16" fmla="*/ 0 w 9"/>
                <a:gd name="T17" fmla="*/ 2147483647 h 2"/>
                <a:gd name="T18" fmla="*/ 2147483647 w 9"/>
                <a:gd name="T19" fmla="*/ 0 h 2"/>
                <a:gd name="T20" fmla="*/ 2147483647 w 9"/>
                <a:gd name="T21" fmla="*/ 0 h 2"/>
                <a:gd name="T22" fmla="*/ 2147483647 w 9"/>
                <a:gd name="T23" fmla="*/ 0 h 2"/>
                <a:gd name="T24" fmla="*/ 2147483647 w 9"/>
                <a:gd name="T25" fmla="*/ 0 h 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2"/>
                <a:gd name="T41" fmla="*/ 9 w 9"/>
                <a:gd name="T42" fmla="*/ 2 h 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2">
                  <a:moveTo>
                    <a:pt x="8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4" name="Freeform 612"/>
            <p:cNvSpPr>
              <a:spLocks/>
            </p:cNvSpPr>
            <p:nvPr/>
          </p:nvSpPr>
          <p:spPr bwMode="auto">
            <a:xfrm>
              <a:off x="5214938" y="1378480"/>
              <a:ext cx="25400" cy="2646"/>
            </a:xfrm>
            <a:custGeom>
              <a:avLst/>
              <a:gdLst>
                <a:gd name="T0" fmla="*/ 2147483647 w 16"/>
                <a:gd name="T1" fmla="*/ 0 h 2"/>
                <a:gd name="T2" fmla="*/ 2147483647 w 16"/>
                <a:gd name="T3" fmla="*/ 2147483647 h 2"/>
                <a:gd name="T4" fmla="*/ 2147483647 w 16"/>
                <a:gd name="T5" fmla="*/ 2147483647 h 2"/>
                <a:gd name="T6" fmla="*/ 2147483647 w 16"/>
                <a:gd name="T7" fmla="*/ 2147483647 h 2"/>
                <a:gd name="T8" fmla="*/ 0 w 16"/>
                <a:gd name="T9" fmla="*/ 2147483647 h 2"/>
                <a:gd name="T10" fmla="*/ 2147483647 w 16"/>
                <a:gd name="T11" fmla="*/ 2147483647 h 2"/>
                <a:gd name="T12" fmla="*/ 2147483647 w 16"/>
                <a:gd name="T13" fmla="*/ 2147483647 h 2"/>
                <a:gd name="T14" fmla="*/ 2147483647 w 16"/>
                <a:gd name="T15" fmla="*/ 2147483647 h 2"/>
                <a:gd name="T16" fmla="*/ 2147483647 w 16"/>
                <a:gd name="T17" fmla="*/ 2147483647 h 2"/>
                <a:gd name="T18" fmla="*/ 2147483647 w 16"/>
                <a:gd name="T19" fmla="*/ 2147483647 h 2"/>
                <a:gd name="T20" fmla="*/ 2147483647 w 16"/>
                <a:gd name="T21" fmla="*/ 2147483647 h 2"/>
                <a:gd name="T22" fmla="*/ 2147483647 w 16"/>
                <a:gd name="T23" fmla="*/ 2147483647 h 2"/>
                <a:gd name="T24" fmla="*/ 2147483647 w 16"/>
                <a:gd name="T25" fmla="*/ 2147483647 h 2"/>
                <a:gd name="T26" fmla="*/ 2147483647 w 16"/>
                <a:gd name="T27" fmla="*/ 2147483647 h 2"/>
                <a:gd name="T28" fmla="*/ 2147483647 w 16"/>
                <a:gd name="T29" fmla="*/ 2147483647 h 2"/>
                <a:gd name="T30" fmla="*/ 2147483647 w 16"/>
                <a:gd name="T31" fmla="*/ 2147483647 h 2"/>
                <a:gd name="T32" fmla="*/ 2147483647 w 16"/>
                <a:gd name="T33" fmla="*/ 2147483647 h 2"/>
                <a:gd name="T34" fmla="*/ 2147483647 w 16"/>
                <a:gd name="T35" fmla="*/ 2147483647 h 2"/>
                <a:gd name="T36" fmla="*/ 2147483647 w 16"/>
                <a:gd name="T37" fmla="*/ 2147483647 h 2"/>
                <a:gd name="T38" fmla="*/ 2147483647 w 16"/>
                <a:gd name="T39" fmla="*/ 2147483647 h 2"/>
                <a:gd name="T40" fmla="*/ 2147483647 w 16"/>
                <a:gd name="T41" fmla="*/ 0 h 2"/>
                <a:gd name="T42" fmla="*/ 2147483647 w 16"/>
                <a:gd name="T43" fmla="*/ 0 h 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"/>
                <a:gd name="T67" fmla="*/ 0 h 2"/>
                <a:gd name="T68" fmla="*/ 16 w 16"/>
                <a:gd name="T69" fmla="*/ 2 h 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" h="2">
                  <a:moveTo>
                    <a:pt x="7" y="0"/>
                  </a:moveTo>
                  <a:lnTo>
                    <a:pt x="6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6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5" name="Freeform 613"/>
            <p:cNvSpPr>
              <a:spLocks/>
            </p:cNvSpPr>
            <p:nvPr/>
          </p:nvSpPr>
          <p:spPr bwMode="auto">
            <a:xfrm>
              <a:off x="5214938" y="1378480"/>
              <a:ext cx="25400" cy="2646"/>
            </a:xfrm>
            <a:custGeom>
              <a:avLst/>
              <a:gdLst>
                <a:gd name="T0" fmla="*/ 2147483647 w 16"/>
                <a:gd name="T1" fmla="*/ 0 h 2"/>
                <a:gd name="T2" fmla="*/ 2147483647 w 16"/>
                <a:gd name="T3" fmla="*/ 2147483647 h 2"/>
                <a:gd name="T4" fmla="*/ 2147483647 w 16"/>
                <a:gd name="T5" fmla="*/ 2147483647 h 2"/>
                <a:gd name="T6" fmla="*/ 2147483647 w 16"/>
                <a:gd name="T7" fmla="*/ 2147483647 h 2"/>
                <a:gd name="T8" fmla="*/ 0 w 16"/>
                <a:gd name="T9" fmla="*/ 2147483647 h 2"/>
                <a:gd name="T10" fmla="*/ 2147483647 w 16"/>
                <a:gd name="T11" fmla="*/ 2147483647 h 2"/>
                <a:gd name="T12" fmla="*/ 2147483647 w 16"/>
                <a:gd name="T13" fmla="*/ 2147483647 h 2"/>
                <a:gd name="T14" fmla="*/ 2147483647 w 16"/>
                <a:gd name="T15" fmla="*/ 2147483647 h 2"/>
                <a:gd name="T16" fmla="*/ 2147483647 w 16"/>
                <a:gd name="T17" fmla="*/ 2147483647 h 2"/>
                <a:gd name="T18" fmla="*/ 2147483647 w 16"/>
                <a:gd name="T19" fmla="*/ 2147483647 h 2"/>
                <a:gd name="T20" fmla="*/ 2147483647 w 16"/>
                <a:gd name="T21" fmla="*/ 2147483647 h 2"/>
                <a:gd name="T22" fmla="*/ 2147483647 w 16"/>
                <a:gd name="T23" fmla="*/ 2147483647 h 2"/>
                <a:gd name="T24" fmla="*/ 2147483647 w 16"/>
                <a:gd name="T25" fmla="*/ 2147483647 h 2"/>
                <a:gd name="T26" fmla="*/ 2147483647 w 16"/>
                <a:gd name="T27" fmla="*/ 2147483647 h 2"/>
                <a:gd name="T28" fmla="*/ 2147483647 w 16"/>
                <a:gd name="T29" fmla="*/ 2147483647 h 2"/>
                <a:gd name="T30" fmla="*/ 2147483647 w 16"/>
                <a:gd name="T31" fmla="*/ 2147483647 h 2"/>
                <a:gd name="T32" fmla="*/ 2147483647 w 16"/>
                <a:gd name="T33" fmla="*/ 2147483647 h 2"/>
                <a:gd name="T34" fmla="*/ 2147483647 w 16"/>
                <a:gd name="T35" fmla="*/ 2147483647 h 2"/>
                <a:gd name="T36" fmla="*/ 2147483647 w 16"/>
                <a:gd name="T37" fmla="*/ 2147483647 h 2"/>
                <a:gd name="T38" fmla="*/ 2147483647 w 16"/>
                <a:gd name="T39" fmla="*/ 2147483647 h 2"/>
                <a:gd name="T40" fmla="*/ 2147483647 w 16"/>
                <a:gd name="T41" fmla="*/ 0 h 2"/>
                <a:gd name="T42" fmla="*/ 2147483647 w 16"/>
                <a:gd name="T43" fmla="*/ 0 h 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"/>
                <a:gd name="T67" fmla="*/ 0 h 2"/>
                <a:gd name="T68" fmla="*/ 16 w 16"/>
                <a:gd name="T69" fmla="*/ 2 h 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" h="2">
                  <a:moveTo>
                    <a:pt x="7" y="0"/>
                  </a:moveTo>
                  <a:lnTo>
                    <a:pt x="6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6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7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6" name="Freeform 614"/>
            <p:cNvSpPr>
              <a:spLocks/>
            </p:cNvSpPr>
            <p:nvPr/>
          </p:nvSpPr>
          <p:spPr bwMode="auto">
            <a:xfrm>
              <a:off x="5192714" y="1375834"/>
              <a:ext cx="26987" cy="3969"/>
            </a:xfrm>
            <a:custGeom>
              <a:avLst/>
              <a:gdLst>
                <a:gd name="T0" fmla="*/ 2147483647 w 17"/>
                <a:gd name="T1" fmla="*/ 0 h 2"/>
                <a:gd name="T2" fmla="*/ 0 w 17"/>
                <a:gd name="T3" fmla="*/ 0 h 2"/>
                <a:gd name="T4" fmla="*/ 0 w 17"/>
                <a:gd name="T5" fmla="*/ 0 h 2"/>
                <a:gd name="T6" fmla="*/ 2147483647 w 17"/>
                <a:gd name="T7" fmla="*/ 2147483647 h 2"/>
                <a:gd name="T8" fmla="*/ 2147483647 w 17"/>
                <a:gd name="T9" fmla="*/ 2147483647 h 2"/>
                <a:gd name="T10" fmla="*/ 2147483647 w 17"/>
                <a:gd name="T11" fmla="*/ 2147483647 h 2"/>
                <a:gd name="T12" fmla="*/ 2147483647 w 17"/>
                <a:gd name="T13" fmla="*/ 2147483647 h 2"/>
                <a:gd name="T14" fmla="*/ 2147483647 w 17"/>
                <a:gd name="T15" fmla="*/ 2147483647 h 2"/>
                <a:gd name="T16" fmla="*/ 2147483647 w 17"/>
                <a:gd name="T17" fmla="*/ 2147483647 h 2"/>
                <a:gd name="T18" fmla="*/ 2147483647 w 17"/>
                <a:gd name="T19" fmla="*/ 2147483647 h 2"/>
                <a:gd name="T20" fmla="*/ 2147483647 w 17"/>
                <a:gd name="T21" fmla="*/ 2147483647 h 2"/>
                <a:gd name="T22" fmla="*/ 2147483647 w 17"/>
                <a:gd name="T23" fmla="*/ 2147483647 h 2"/>
                <a:gd name="T24" fmla="*/ 2147483647 w 17"/>
                <a:gd name="T25" fmla="*/ 2147483647 h 2"/>
                <a:gd name="T26" fmla="*/ 2147483647 w 17"/>
                <a:gd name="T27" fmla="*/ 2147483647 h 2"/>
                <a:gd name="T28" fmla="*/ 2147483647 w 17"/>
                <a:gd name="T29" fmla="*/ 2147483647 h 2"/>
                <a:gd name="T30" fmla="*/ 2147483647 w 17"/>
                <a:gd name="T31" fmla="*/ 2147483647 h 2"/>
                <a:gd name="T32" fmla="*/ 2147483647 w 17"/>
                <a:gd name="T33" fmla="*/ 2147483647 h 2"/>
                <a:gd name="T34" fmla="*/ 2147483647 w 17"/>
                <a:gd name="T35" fmla="*/ 2147483647 h 2"/>
                <a:gd name="T36" fmla="*/ 2147483647 w 17"/>
                <a:gd name="T37" fmla="*/ 0 h 2"/>
                <a:gd name="T38" fmla="*/ 2147483647 w 17"/>
                <a:gd name="T39" fmla="*/ 0 h 2"/>
                <a:gd name="T40" fmla="*/ 2147483647 w 17"/>
                <a:gd name="T41" fmla="*/ 2147483647 h 2"/>
                <a:gd name="T42" fmla="*/ 2147483647 w 17"/>
                <a:gd name="T43" fmla="*/ 0 h 2"/>
                <a:gd name="T44" fmla="*/ 2147483647 w 17"/>
                <a:gd name="T45" fmla="*/ 0 h 2"/>
                <a:gd name="T46" fmla="*/ 2147483647 w 17"/>
                <a:gd name="T47" fmla="*/ 0 h 2"/>
                <a:gd name="T48" fmla="*/ 2147483647 w 17"/>
                <a:gd name="T49" fmla="*/ 0 h 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"/>
                <a:gd name="T77" fmla="*/ 17 w 17"/>
                <a:gd name="T78" fmla="*/ 2 h 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">
                  <a:moveTo>
                    <a:pt x="5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7" name="Freeform 615"/>
            <p:cNvSpPr>
              <a:spLocks/>
            </p:cNvSpPr>
            <p:nvPr/>
          </p:nvSpPr>
          <p:spPr bwMode="auto">
            <a:xfrm>
              <a:off x="5192714" y="1375834"/>
              <a:ext cx="26987" cy="3969"/>
            </a:xfrm>
            <a:custGeom>
              <a:avLst/>
              <a:gdLst>
                <a:gd name="T0" fmla="*/ 2147483647 w 17"/>
                <a:gd name="T1" fmla="*/ 0 h 2"/>
                <a:gd name="T2" fmla="*/ 0 w 17"/>
                <a:gd name="T3" fmla="*/ 0 h 2"/>
                <a:gd name="T4" fmla="*/ 0 w 17"/>
                <a:gd name="T5" fmla="*/ 0 h 2"/>
                <a:gd name="T6" fmla="*/ 2147483647 w 17"/>
                <a:gd name="T7" fmla="*/ 2147483647 h 2"/>
                <a:gd name="T8" fmla="*/ 2147483647 w 17"/>
                <a:gd name="T9" fmla="*/ 2147483647 h 2"/>
                <a:gd name="T10" fmla="*/ 2147483647 w 17"/>
                <a:gd name="T11" fmla="*/ 2147483647 h 2"/>
                <a:gd name="T12" fmla="*/ 2147483647 w 17"/>
                <a:gd name="T13" fmla="*/ 2147483647 h 2"/>
                <a:gd name="T14" fmla="*/ 2147483647 w 17"/>
                <a:gd name="T15" fmla="*/ 2147483647 h 2"/>
                <a:gd name="T16" fmla="*/ 2147483647 w 17"/>
                <a:gd name="T17" fmla="*/ 2147483647 h 2"/>
                <a:gd name="T18" fmla="*/ 2147483647 w 17"/>
                <a:gd name="T19" fmla="*/ 2147483647 h 2"/>
                <a:gd name="T20" fmla="*/ 2147483647 w 17"/>
                <a:gd name="T21" fmla="*/ 2147483647 h 2"/>
                <a:gd name="T22" fmla="*/ 2147483647 w 17"/>
                <a:gd name="T23" fmla="*/ 2147483647 h 2"/>
                <a:gd name="T24" fmla="*/ 2147483647 w 17"/>
                <a:gd name="T25" fmla="*/ 2147483647 h 2"/>
                <a:gd name="T26" fmla="*/ 2147483647 w 17"/>
                <a:gd name="T27" fmla="*/ 2147483647 h 2"/>
                <a:gd name="T28" fmla="*/ 2147483647 w 17"/>
                <a:gd name="T29" fmla="*/ 2147483647 h 2"/>
                <a:gd name="T30" fmla="*/ 2147483647 w 17"/>
                <a:gd name="T31" fmla="*/ 2147483647 h 2"/>
                <a:gd name="T32" fmla="*/ 2147483647 w 17"/>
                <a:gd name="T33" fmla="*/ 2147483647 h 2"/>
                <a:gd name="T34" fmla="*/ 2147483647 w 17"/>
                <a:gd name="T35" fmla="*/ 2147483647 h 2"/>
                <a:gd name="T36" fmla="*/ 2147483647 w 17"/>
                <a:gd name="T37" fmla="*/ 0 h 2"/>
                <a:gd name="T38" fmla="*/ 2147483647 w 17"/>
                <a:gd name="T39" fmla="*/ 0 h 2"/>
                <a:gd name="T40" fmla="*/ 2147483647 w 17"/>
                <a:gd name="T41" fmla="*/ 2147483647 h 2"/>
                <a:gd name="T42" fmla="*/ 2147483647 w 17"/>
                <a:gd name="T43" fmla="*/ 0 h 2"/>
                <a:gd name="T44" fmla="*/ 2147483647 w 17"/>
                <a:gd name="T45" fmla="*/ 0 h 2"/>
                <a:gd name="T46" fmla="*/ 2147483647 w 17"/>
                <a:gd name="T47" fmla="*/ 0 h 2"/>
                <a:gd name="T48" fmla="*/ 2147483647 w 17"/>
                <a:gd name="T49" fmla="*/ 0 h 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"/>
                <a:gd name="T77" fmla="*/ 17 w 17"/>
                <a:gd name="T78" fmla="*/ 2 h 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">
                  <a:moveTo>
                    <a:pt x="5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5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8" name="Freeform 616"/>
            <p:cNvSpPr>
              <a:spLocks/>
            </p:cNvSpPr>
            <p:nvPr/>
          </p:nvSpPr>
          <p:spPr bwMode="auto">
            <a:xfrm>
              <a:off x="5195889" y="1373188"/>
              <a:ext cx="53975" cy="6615"/>
            </a:xfrm>
            <a:custGeom>
              <a:avLst/>
              <a:gdLst>
                <a:gd name="T0" fmla="*/ 2147483647 w 34"/>
                <a:gd name="T1" fmla="*/ 2147483647 h 4"/>
                <a:gd name="T2" fmla="*/ 2147483647 w 34"/>
                <a:gd name="T3" fmla="*/ 0 h 4"/>
                <a:gd name="T4" fmla="*/ 2147483647 w 34"/>
                <a:gd name="T5" fmla="*/ 0 h 4"/>
                <a:gd name="T6" fmla="*/ 2147483647 w 34"/>
                <a:gd name="T7" fmla="*/ 0 h 4"/>
                <a:gd name="T8" fmla="*/ 2147483647 w 34"/>
                <a:gd name="T9" fmla="*/ 0 h 4"/>
                <a:gd name="T10" fmla="*/ 2147483647 w 34"/>
                <a:gd name="T11" fmla="*/ 0 h 4"/>
                <a:gd name="T12" fmla="*/ 2147483647 w 34"/>
                <a:gd name="T13" fmla="*/ 2147483647 h 4"/>
                <a:gd name="T14" fmla="*/ 0 w 34"/>
                <a:gd name="T15" fmla="*/ 2147483647 h 4"/>
                <a:gd name="T16" fmla="*/ 2147483647 w 34"/>
                <a:gd name="T17" fmla="*/ 2147483647 h 4"/>
                <a:gd name="T18" fmla="*/ 2147483647 w 34"/>
                <a:gd name="T19" fmla="*/ 2147483647 h 4"/>
                <a:gd name="T20" fmla="*/ 2147483647 w 34"/>
                <a:gd name="T21" fmla="*/ 2147483647 h 4"/>
                <a:gd name="T22" fmla="*/ 2147483647 w 34"/>
                <a:gd name="T23" fmla="*/ 2147483647 h 4"/>
                <a:gd name="T24" fmla="*/ 2147483647 w 34"/>
                <a:gd name="T25" fmla="*/ 2147483647 h 4"/>
                <a:gd name="T26" fmla="*/ 2147483647 w 34"/>
                <a:gd name="T27" fmla="*/ 2147483647 h 4"/>
                <a:gd name="T28" fmla="*/ 2147483647 w 34"/>
                <a:gd name="T29" fmla="*/ 2147483647 h 4"/>
                <a:gd name="T30" fmla="*/ 2147483647 w 34"/>
                <a:gd name="T31" fmla="*/ 2147483647 h 4"/>
                <a:gd name="T32" fmla="*/ 2147483647 w 34"/>
                <a:gd name="T33" fmla="*/ 2147483647 h 4"/>
                <a:gd name="T34" fmla="*/ 2147483647 w 34"/>
                <a:gd name="T35" fmla="*/ 2147483647 h 4"/>
                <a:gd name="T36" fmla="*/ 2147483647 w 34"/>
                <a:gd name="T37" fmla="*/ 2147483647 h 4"/>
                <a:gd name="T38" fmla="*/ 2147483647 w 34"/>
                <a:gd name="T39" fmla="*/ 2147483647 h 4"/>
                <a:gd name="T40" fmla="*/ 2147483647 w 34"/>
                <a:gd name="T41" fmla="*/ 2147483647 h 4"/>
                <a:gd name="T42" fmla="*/ 2147483647 w 34"/>
                <a:gd name="T43" fmla="*/ 2147483647 h 4"/>
                <a:gd name="T44" fmla="*/ 2147483647 w 34"/>
                <a:gd name="T45" fmla="*/ 2147483647 h 4"/>
                <a:gd name="T46" fmla="*/ 2147483647 w 34"/>
                <a:gd name="T47" fmla="*/ 2147483647 h 4"/>
                <a:gd name="T48" fmla="*/ 2147483647 w 34"/>
                <a:gd name="T49" fmla="*/ 2147483647 h 4"/>
                <a:gd name="T50" fmla="*/ 2147483647 w 34"/>
                <a:gd name="T51" fmla="*/ 2147483647 h 4"/>
                <a:gd name="T52" fmla="*/ 2147483647 w 34"/>
                <a:gd name="T53" fmla="*/ 2147483647 h 4"/>
                <a:gd name="T54" fmla="*/ 2147483647 w 34"/>
                <a:gd name="T55" fmla="*/ 2147483647 h 4"/>
                <a:gd name="T56" fmla="*/ 2147483647 w 34"/>
                <a:gd name="T57" fmla="*/ 2147483647 h 4"/>
                <a:gd name="T58" fmla="*/ 2147483647 w 34"/>
                <a:gd name="T59" fmla="*/ 2147483647 h 4"/>
                <a:gd name="T60" fmla="*/ 2147483647 w 34"/>
                <a:gd name="T61" fmla="*/ 2147483647 h 4"/>
                <a:gd name="T62" fmla="*/ 2147483647 w 34"/>
                <a:gd name="T63" fmla="*/ 2147483647 h 4"/>
                <a:gd name="T64" fmla="*/ 2147483647 w 34"/>
                <a:gd name="T65" fmla="*/ 2147483647 h 4"/>
                <a:gd name="T66" fmla="*/ 2147483647 w 34"/>
                <a:gd name="T67" fmla="*/ 2147483647 h 4"/>
                <a:gd name="T68" fmla="*/ 2147483647 w 34"/>
                <a:gd name="T69" fmla="*/ 2147483647 h 4"/>
                <a:gd name="T70" fmla="*/ 2147483647 w 34"/>
                <a:gd name="T71" fmla="*/ 2147483647 h 4"/>
                <a:gd name="T72" fmla="*/ 2147483647 w 34"/>
                <a:gd name="T73" fmla="*/ 2147483647 h 4"/>
                <a:gd name="T74" fmla="*/ 2147483647 w 34"/>
                <a:gd name="T75" fmla="*/ 2147483647 h 4"/>
                <a:gd name="T76" fmla="*/ 2147483647 w 34"/>
                <a:gd name="T77" fmla="*/ 2147483647 h 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4"/>
                <a:gd name="T118" fmla="*/ 0 h 4"/>
                <a:gd name="T119" fmla="*/ 34 w 34"/>
                <a:gd name="T120" fmla="*/ 4 h 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4" h="4">
                  <a:moveTo>
                    <a:pt x="14" y="1"/>
                  </a:moveTo>
                  <a:lnTo>
                    <a:pt x="12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4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7" y="2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9" name="Freeform 617"/>
            <p:cNvSpPr>
              <a:spLocks/>
            </p:cNvSpPr>
            <p:nvPr/>
          </p:nvSpPr>
          <p:spPr bwMode="auto">
            <a:xfrm>
              <a:off x="5195889" y="1373188"/>
              <a:ext cx="53975" cy="6615"/>
            </a:xfrm>
            <a:custGeom>
              <a:avLst/>
              <a:gdLst>
                <a:gd name="T0" fmla="*/ 2147483647 w 34"/>
                <a:gd name="T1" fmla="*/ 2147483647 h 4"/>
                <a:gd name="T2" fmla="*/ 2147483647 w 34"/>
                <a:gd name="T3" fmla="*/ 0 h 4"/>
                <a:gd name="T4" fmla="*/ 2147483647 w 34"/>
                <a:gd name="T5" fmla="*/ 0 h 4"/>
                <a:gd name="T6" fmla="*/ 2147483647 w 34"/>
                <a:gd name="T7" fmla="*/ 0 h 4"/>
                <a:gd name="T8" fmla="*/ 2147483647 w 34"/>
                <a:gd name="T9" fmla="*/ 0 h 4"/>
                <a:gd name="T10" fmla="*/ 2147483647 w 34"/>
                <a:gd name="T11" fmla="*/ 0 h 4"/>
                <a:gd name="T12" fmla="*/ 2147483647 w 34"/>
                <a:gd name="T13" fmla="*/ 2147483647 h 4"/>
                <a:gd name="T14" fmla="*/ 0 w 34"/>
                <a:gd name="T15" fmla="*/ 2147483647 h 4"/>
                <a:gd name="T16" fmla="*/ 2147483647 w 34"/>
                <a:gd name="T17" fmla="*/ 2147483647 h 4"/>
                <a:gd name="T18" fmla="*/ 2147483647 w 34"/>
                <a:gd name="T19" fmla="*/ 2147483647 h 4"/>
                <a:gd name="T20" fmla="*/ 2147483647 w 34"/>
                <a:gd name="T21" fmla="*/ 2147483647 h 4"/>
                <a:gd name="T22" fmla="*/ 2147483647 w 34"/>
                <a:gd name="T23" fmla="*/ 2147483647 h 4"/>
                <a:gd name="T24" fmla="*/ 2147483647 w 34"/>
                <a:gd name="T25" fmla="*/ 2147483647 h 4"/>
                <a:gd name="T26" fmla="*/ 2147483647 w 34"/>
                <a:gd name="T27" fmla="*/ 2147483647 h 4"/>
                <a:gd name="T28" fmla="*/ 2147483647 w 34"/>
                <a:gd name="T29" fmla="*/ 2147483647 h 4"/>
                <a:gd name="T30" fmla="*/ 2147483647 w 34"/>
                <a:gd name="T31" fmla="*/ 2147483647 h 4"/>
                <a:gd name="T32" fmla="*/ 2147483647 w 34"/>
                <a:gd name="T33" fmla="*/ 2147483647 h 4"/>
                <a:gd name="T34" fmla="*/ 2147483647 w 34"/>
                <a:gd name="T35" fmla="*/ 2147483647 h 4"/>
                <a:gd name="T36" fmla="*/ 2147483647 w 34"/>
                <a:gd name="T37" fmla="*/ 2147483647 h 4"/>
                <a:gd name="T38" fmla="*/ 2147483647 w 34"/>
                <a:gd name="T39" fmla="*/ 2147483647 h 4"/>
                <a:gd name="T40" fmla="*/ 2147483647 w 34"/>
                <a:gd name="T41" fmla="*/ 2147483647 h 4"/>
                <a:gd name="T42" fmla="*/ 2147483647 w 34"/>
                <a:gd name="T43" fmla="*/ 2147483647 h 4"/>
                <a:gd name="T44" fmla="*/ 2147483647 w 34"/>
                <a:gd name="T45" fmla="*/ 2147483647 h 4"/>
                <a:gd name="T46" fmla="*/ 2147483647 w 34"/>
                <a:gd name="T47" fmla="*/ 2147483647 h 4"/>
                <a:gd name="T48" fmla="*/ 2147483647 w 34"/>
                <a:gd name="T49" fmla="*/ 2147483647 h 4"/>
                <a:gd name="T50" fmla="*/ 2147483647 w 34"/>
                <a:gd name="T51" fmla="*/ 2147483647 h 4"/>
                <a:gd name="T52" fmla="*/ 2147483647 w 34"/>
                <a:gd name="T53" fmla="*/ 2147483647 h 4"/>
                <a:gd name="T54" fmla="*/ 2147483647 w 34"/>
                <a:gd name="T55" fmla="*/ 2147483647 h 4"/>
                <a:gd name="T56" fmla="*/ 2147483647 w 34"/>
                <a:gd name="T57" fmla="*/ 2147483647 h 4"/>
                <a:gd name="T58" fmla="*/ 2147483647 w 34"/>
                <a:gd name="T59" fmla="*/ 2147483647 h 4"/>
                <a:gd name="T60" fmla="*/ 2147483647 w 34"/>
                <a:gd name="T61" fmla="*/ 2147483647 h 4"/>
                <a:gd name="T62" fmla="*/ 2147483647 w 34"/>
                <a:gd name="T63" fmla="*/ 2147483647 h 4"/>
                <a:gd name="T64" fmla="*/ 2147483647 w 34"/>
                <a:gd name="T65" fmla="*/ 2147483647 h 4"/>
                <a:gd name="T66" fmla="*/ 2147483647 w 34"/>
                <a:gd name="T67" fmla="*/ 2147483647 h 4"/>
                <a:gd name="T68" fmla="*/ 2147483647 w 34"/>
                <a:gd name="T69" fmla="*/ 2147483647 h 4"/>
                <a:gd name="T70" fmla="*/ 2147483647 w 34"/>
                <a:gd name="T71" fmla="*/ 2147483647 h 4"/>
                <a:gd name="T72" fmla="*/ 2147483647 w 34"/>
                <a:gd name="T73" fmla="*/ 2147483647 h 4"/>
                <a:gd name="T74" fmla="*/ 2147483647 w 34"/>
                <a:gd name="T75" fmla="*/ 2147483647 h 4"/>
                <a:gd name="T76" fmla="*/ 2147483647 w 34"/>
                <a:gd name="T77" fmla="*/ 2147483647 h 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4"/>
                <a:gd name="T118" fmla="*/ 0 h 4"/>
                <a:gd name="T119" fmla="*/ 34 w 34"/>
                <a:gd name="T120" fmla="*/ 4 h 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4" h="4">
                  <a:moveTo>
                    <a:pt x="14" y="1"/>
                  </a:moveTo>
                  <a:lnTo>
                    <a:pt x="12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4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7" y="2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4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0" name="Freeform 618"/>
            <p:cNvSpPr>
              <a:spLocks/>
            </p:cNvSpPr>
            <p:nvPr/>
          </p:nvSpPr>
          <p:spPr bwMode="auto">
            <a:xfrm>
              <a:off x="5222875" y="1373187"/>
              <a:ext cx="31750" cy="5292"/>
            </a:xfrm>
            <a:custGeom>
              <a:avLst/>
              <a:gdLst>
                <a:gd name="T0" fmla="*/ 2147483647 w 20"/>
                <a:gd name="T1" fmla="*/ 0 h 3"/>
                <a:gd name="T2" fmla="*/ 2147483647 w 20"/>
                <a:gd name="T3" fmla="*/ 0 h 3"/>
                <a:gd name="T4" fmla="*/ 2147483647 w 20"/>
                <a:gd name="T5" fmla="*/ 0 h 3"/>
                <a:gd name="T6" fmla="*/ 2147483647 w 20"/>
                <a:gd name="T7" fmla="*/ 0 h 3"/>
                <a:gd name="T8" fmla="*/ 0 w 20"/>
                <a:gd name="T9" fmla="*/ 0 h 3"/>
                <a:gd name="T10" fmla="*/ 0 w 20"/>
                <a:gd name="T11" fmla="*/ 0 h 3"/>
                <a:gd name="T12" fmla="*/ 0 w 20"/>
                <a:gd name="T13" fmla="*/ 0 h 3"/>
                <a:gd name="T14" fmla="*/ 2147483647 w 20"/>
                <a:gd name="T15" fmla="*/ 2147483647 h 3"/>
                <a:gd name="T16" fmla="*/ 2147483647 w 20"/>
                <a:gd name="T17" fmla="*/ 2147483647 h 3"/>
                <a:gd name="T18" fmla="*/ 2147483647 w 20"/>
                <a:gd name="T19" fmla="*/ 2147483647 h 3"/>
                <a:gd name="T20" fmla="*/ 2147483647 w 20"/>
                <a:gd name="T21" fmla="*/ 2147483647 h 3"/>
                <a:gd name="T22" fmla="*/ 2147483647 w 20"/>
                <a:gd name="T23" fmla="*/ 2147483647 h 3"/>
                <a:gd name="T24" fmla="*/ 2147483647 w 20"/>
                <a:gd name="T25" fmla="*/ 2147483647 h 3"/>
                <a:gd name="T26" fmla="*/ 2147483647 w 20"/>
                <a:gd name="T27" fmla="*/ 2147483647 h 3"/>
                <a:gd name="T28" fmla="*/ 2147483647 w 20"/>
                <a:gd name="T29" fmla="*/ 2147483647 h 3"/>
                <a:gd name="T30" fmla="*/ 2147483647 w 20"/>
                <a:gd name="T31" fmla="*/ 2147483647 h 3"/>
                <a:gd name="T32" fmla="*/ 2147483647 w 20"/>
                <a:gd name="T33" fmla="*/ 0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3"/>
                <a:gd name="T53" fmla="*/ 20 w 20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3">
                  <a:moveTo>
                    <a:pt x="6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8" y="1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20" y="2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1" name="Freeform 619"/>
            <p:cNvSpPr>
              <a:spLocks/>
            </p:cNvSpPr>
            <p:nvPr/>
          </p:nvSpPr>
          <p:spPr bwMode="auto">
            <a:xfrm>
              <a:off x="5222875" y="1373187"/>
              <a:ext cx="31750" cy="5292"/>
            </a:xfrm>
            <a:custGeom>
              <a:avLst/>
              <a:gdLst>
                <a:gd name="T0" fmla="*/ 2147483647 w 20"/>
                <a:gd name="T1" fmla="*/ 0 h 3"/>
                <a:gd name="T2" fmla="*/ 2147483647 w 20"/>
                <a:gd name="T3" fmla="*/ 0 h 3"/>
                <a:gd name="T4" fmla="*/ 2147483647 w 20"/>
                <a:gd name="T5" fmla="*/ 0 h 3"/>
                <a:gd name="T6" fmla="*/ 2147483647 w 20"/>
                <a:gd name="T7" fmla="*/ 0 h 3"/>
                <a:gd name="T8" fmla="*/ 0 w 20"/>
                <a:gd name="T9" fmla="*/ 0 h 3"/>
                <a:gd name="T10" fmla="*/ 0 w 20"/>
                <a:gd name="T11" fmla="*/ 0 h 3"/>
                <a:gd name="T12" fmla="*/ 0 w 20"/>
                <a:gd name="T13" fmla="*/ 0 h 3"/>
                <a:gd name="T14" fmla="*/ 2147483647 w 20"/>
                <a:gd name="T15" fmla="*/ 2147483647 h 3"/>
                <a:gd name="T16" fmla="*/ 2147483647 w 20"/>
                <a:gd name="T17" fmla="*/ 2147483647 h 3"/>
                <a:gd name="T18" fmla="*/ 2147483647 w 20"/>
                <a:gd name="T19" fmla="*/ 2147483647 h 3"/>
                <a:gd name="T20" fmla="*/ 2147483647 w 20"/>
                <a:gd name="T21" fmla="*/ 2147483647 h 3"/>
                <a:gd name="T22" fmla="*/ 2147483647 w 20"/>
                <a:gd name="T23" fmla="*/ 2147483647 h 3"/>
                <a:gd name="T24" fmla="*/ 2147483647 w 20"/>
                <a:gd name="T25" fmla="*/ 2147483647 h 3"/>
                <a:gd name="T26" fmla="*/ 2147483647 w 20"/>
                <a:gd name="T27" fmla="*/ 2147483647 h 3"/>
                <a:gd name="T28" fmla="*/ 2147483647 w 20"/>
                <a:gd name="T29" fmla="*/ 2147483647 h 3"/>
                <a:gd name="T30" fmla="*/ 2147483647 w 20"/>
                <a:gd name="T31" fmla="*/ 2147483647 h 3"/>
                <a:gd name="T32" fmla="*/ 2147483647 w 20"/>
                <a:gd name="T33" fmla="*/ 0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3"/>
                <a:gd name="T53" fmla="*/ 20 w 20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3">
                  <a:moveTo>
                    <a:pt x="6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8" y="1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20" y="2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6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2" name="Freeform 620"/>
            <p:cNvSpPr>
              <a:spLocks/>
            </p:cNvSpPr>
            <p:nvPr/>
          </p:nvSpPr>
          <p:spPr bwMode="auto">
            <a:xfrm>
              <a:off x="5270501" y="1537230"/>
              <a:ext cx="123825" cy="66146"/>
            </a:xfrm>
            <a:custGeom>
              <a:avLst/>
              <a:gdLst>
                <a:gd name="T0" fmla="*/ 2147483647 w 78"/>
                <a:gd name="T1" fmla="*/ 2147483647 h 42"/>
                <a:gd name="T2" fmla="*/ 2147483647 w 78"/>
                <a:gd name="T3" fmla="*/ 0 h 42"/>
                <a:gd name="T4" fmla="*/ 2147483647 w 78"/>
                <a:gd name="T5" fmla="*/ 2147483647 h 42"/>
                <a:gd name="T6" fmla="*/ 2147483647 w 78"/>
                <a:gd name="T7" fmla="*/ 2147483647 h 42"/>
                <a:gd name="T8" fmla="*/ 2147483647 w 78"/>
                <a:gd name="T9" fmla="*/ 2147483647 h 42"/>
                <a:gd name="T10" fmla="*/ 2147483647 w 78"/>
                <a:gd name="T11" fmla="*/ 2147483647 h 42"/>
                <a:gd name="T12" fmla="*/ 2147483647 w 78"/>
                <a:gd name="T13" fmla="*/ 2147483647 h 42"/>
                <a:gd name="T14" fmla="*/ 2147483647 w 78"/>
                <a:gd name="T15" fmla="*/ 2147483647 h 42"/>
                <a:gd name="T16" fmla="*/ 2147483647 w 78"/>
                <a:gd name="T17" fmla="*/ 2147483647 h 42"/>
                <a:gd name="T18" fmla="*/ 2147483647 w 78"/>
                <a:gd name="T19" fmla="*/ 2147483647 h 42"/>
                <a:gd name="T20" fmla="*/ 2147483647 w 78"/>
                <a:gd name="T21" fmla="*/ 2147483647 h 42"/>
                <a:gd name="T22" fmla="*/ 2147483647 w 78"/>
                <a:gd name="T23" fmla="*/ 2147483647 h 42"/>
                <a:gd name="T24" fmla="*/ 2147483647 w 78"/>
                <a:gd name="T25" fmla="*/ 2147483647 h 42"/>
                <a:gd name="T26" fmla="*/ 2147483647 w 78"/>
                <a:gd name="T27" fmla="*/ 2147483647 h 42"/>
                <a:gd name="T28" fmla="*/ 2147483647 w 78"/>
                <a:gd name="T29" fmla="*/ 2147483647 h 42"/>
                <a:gd name="T30" fmla="*/ 2147483647 w 78"/>
                <a:gd name="T31" fmla="*/ 2147483647 h 42"/>
                <a:gd name="T32" fmla="*/ 2147483647 w 78"/>
                <a:gd name="T33" fmla="*/ 2147483647 h 42"/>
                <a:gd name="T34" fmla="*/ 2147483647 w 78"/>
                <a:gd name="T35" fmla="*/ 2147483647 h 42"/>
                <a:gd name="T36" fmla="*/ 2147483647 w 78"/>
                <a:gd name="T37" fmla="*/ 2147483647 h 42"/>
                <a:gd name="T38" fmla="*/ 2147483647 w 78"/>
                <a:gd name="T39" fmla="*/ 2147483647 h 42"/>
                <a:gd name="T40" fmla="*/ 2147483647 w 78"/>
                <a:gd name="T41" fmla="*/ 2147483647 h 42"/>
                <a:gd name="T42" fmla="*/ 2147483647 w 78"/>
                <a:gd name="T43" fmla="*/ 2147483647 h 42"/>
                <a:gd name="T44" fmla="*/ 2147483647 w 78"/>
                <a:gd name="T45" fmla="*/ 2147483647 h 42"/>
                <a:gd name="T46" fmla="*/ 2147483647 w 78"/>
                <a:gd name="T47" fmla="*/ 2147483647 h 42"/>
                <a:gd name="T48" fmla="*/ 2147483647 w 78"/>
                <a:gd name="T49" fmla="*/ 2147483647 h 42"/>
                <a:gd name="T50" fmla="*/ 2147483647 w 78"/>
                <a:gd name="T51" fmla="*/ 2147483647 h 42"/>
                <a:gd name="T52" fmla="*/ 2147483647 w 78"/>
                <a:gd name="T53" fmla="*/ 2147483647 h 42"/>
                <a:gd name="T54" fmla="*/ 2147483647 w 78"/>
                <a:gd name="T55" fmla="*/ 2147483647 h 42"/>
                <a:gd name="T56" fmla="*/ 2147483647 w 78"/>
                <a:gd name="T57" fmla="*/ 2147483647 h 42"/>
                <a:gd name="T58" fmla="*/ 2147483647 w 78"/>
                <a:gd name="T59" fmla="*/ 2147483647 h 42"/>
                <a:gd name="T60" fmla="*/ 2147483647 w 78"/>
                <a:gd name="T61" fmla="*/ 2147483647 h 42"/>
                <a:gd name="T62" fmla="*/ 2147483647 w 78"/>
                <a:gd name="T63" fmla="*/ 2147483647 h 42"/>
                <a:gd name="T64" fmla="*/ 2147483647 w 78"/>
                <a:gd name="T65" fmla="*/ 2147483647 h 42"/>
                <a:gd name="T66" fmla="*/ 2147483647 w 78"/>
                <a:gd name="T67" fmla="*/ 2147483647 h 42"/>
                <a:gd name="T68" fmla="*/ 2147483647 w 78"/>
                <a:gd name="T69" fmla="*/ 2147483647 h 42"/>
                <a:gd name="T70" fmla="*/ 2147483647 w 78"/>
                <a:gd name="T71" fmla="*/ 2147483647 h 42"/>
                <a:gd name="T72" fmla="*/ 2147483647 w 78"/>
                <a:gd name="T73" fmla="*/ 2147483647 h 42"/>
                <a:gd name="T74" fmla="*/ 2147483647 w 78"/>
                <a:gd name="T75" fmla="*/ 2147483647 h 42"/>
                <a:gd name="T76" fmla="*/ 2147483647 w 78"/>
                <a:gd name="T77" fmla="*/ 2147483647 h 42"/>
                <a:gd name="T78" fmla="*/ 2147483647 w 78"/>
                <a:gd name="T79" fmla="*/ 2147483647 h 42"/>
                <a:gd name="T80" fmla="*/ 2147483647 w 78"/>
                <a:gd name="T81" fmla="*/ 2147483647 h 42"/>
                <a:gd name="T82" fmla="*/ 2147483647 w 78"/>
                <a:gd name="T83" fmla="*/ 2147483647 h 42"/>
                <a:gd name="T84" fmla="*/ 2147483647 w 78"/>
                <a:gd name="T85" fmla="*/ 2147483647 h 42"/>
                <a:gd name="T86" fmla="*/ 2147483647 w 78"/>
                <a:gd name="T87" fmla="*/ 2147483647 h 42"/>
                <a:gd name="T88" fmla="*/ 2147483647 w 78"/>
                <a:gd name="T89" fmla="*/ 2147483647 h 42"/>
                <a:gd name="T90" fmla="*/ 2147483647 w 78"/>
                <a:gd name="T91" fmla="*/ 2147483647 h 42"/>
                <a:gd name="T92" fmla="*/ 2147483647 w 78"/>
                <a:gd name="T93" fmla="*/ 2147483647 h 42"/>
                <a:gd name="T94" fmla="*/ 2147483647 w 78"/>
                <a:gd name="T95" fmla="*/ 2147483647 h 42"/>
                <a:gd name="T96" fmla="*/ 2147483647 w 78"/>
                <a:gd name="T97" fmla="*/ 2147483647 h 42"/>
                <a:gd name="T98" fmla="*/ 0 w 78"/>
                <a:gd name="T99" fmla="*/ 2147483647 h 42"/>
                <a:gd name="T100" fmla="*/ 2147483647 w 78"/>
                <a:gd name="T101" fmla="*/ 2147483647 h 42"/>
                <a:gd name="T102" fmla="*/ 2147483647 w 78"/>
                <a:gd name="T103" fmla="*/ 2147483647 h 42"/>
                <a:gd name="T104" fmla="*/ 2147483647 w 78"/>
                <a:gd name="T105" fmla="*/ 2147483647 h 42"/>
                <a:gd name="T106" fmla="*/ 2147483647 w 78"/>
                <a:gd name="T107" fmla="*/ 2147483647 h 42"/>
                <a:gd name="T108" fmla="*/ 2147483647 w 78"/>
                <a:gd name="T109" fmla="*/ 2147483647 h 42"/>
                <a:gd name="T110" fmla="*/ 2147483647 w 78"/>
                <a:gd name="T111" fmla="*/ 2147483647 h 42"/>
                <a:gd name="T112" fmla="*/ 2147483647 w 78"/>
                <a:gd name="T113" fmla="*/ 2147483647 h 42"/>
                <a:gd name="T114" fmla="*/ 2147483647 w 78"/>
                <a:gd name="T115" fmla="*/ 2147483647 h 42"/>
                <a:gd name="T116" fmla="*/ 2147483647 w 78"/>
                <a:gd name="T117" fmla="*/ 2147483647 h 42"/>
                <a:gd name="T118" fmla="*/ 2147483647 w 78"/>
                <a:gd name="T119" fmla="*/ 2147483647 h 42"/>
                <a:gd name="T120" fmla="*/ 2147483647 w 78"/>
                <a:gd name="T121" fmla="*/ 2147483647 h 42"/>
                <a:gd name="T122" fmla="*/ 2147483647 w 78"/>
                <a:gd name="T123" fmla="*/ 2147483647 h 42"/>
                <a:gd name="T124" fmla="*/ 2147483647 w 78"/>
                <a:gd name="T125" fmla="*/ 2147483647 h 4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"/>
                <a:gd name="T190" fmla="*/ 0 h 42"/>
                <a:gd name="T191" fmla="*/ 78 w 78"/>
                <a:gd name="T192" fmla="*/ 42 h 4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" h="42">
                  <a:moveTo>
                    <a:pt x="14" y="1"/>
                  </a:moveTo>
                  <a:lnTo>
                    <a:pt x="14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6" y="5"/>
                  </a:lnTo>
                  <a:lnTo>
                    <a:pt x="39" y="5"/>
                  </a:lnTo>
                  <a:lnTo>
                    <a:pt x="46" y="6"/>
                  </a:lnTo>
                  <a:lnTo>
                    <a:pt x="45" y="6"/>
                  </a:lnTo>
                  <a:lnTo>
                    <a:pt x="43" y="6"/>
                  </a:lnTo>
                  <a:lnTo>
                    <a:pt x="38" y="7"/>
                  </a:lnTo>
                  <a:lnTo>
                    <a:pt x="42" y="7"/>
                  </a:lnTo>
                  <a:lnTo>
                    <a:pt x="45" y="6"/>
                  </a:lnTo>
                  <a:lnTo>
                    <a:pt x="46" y="7"/>
                  </a:lnTo>
                  <a:lnTo>
                    <a:pt x="45" y="8"/>
                  </a:lnTo>
                  <a:lnTo>
                    <a:pt x="44" y="9"/>
                  </a:lnTo>
                  <a:lnTo>
                    <a:pt x="42" y="9"/>
                  </a:lnTo>
                  <a:lnTo>
                    <a:pt x="38" y="9"/>
                  </a:lnTo>
                  <a:lnTo>
                    <a:pt x="42" y="9"/>
                  </a:lnTo>
                  <a:lnTo>
                    <a:pt x="43" y="10"/>
                  </a:lnTo>
                  <a:lnTo>
                    <a:pt x="42" y="11"/>
                  </a:lnTo>
                  <a:lnTo>
                    <a:pt x="42" y="12"/>
                  </a:lnTo>
                  <a:lnTo>
                    <a:pt x="41" y="12"/>
                  </a:lnTo>
                  <a:lnTo>
                    <a:pt x="39" y="12"/>
                  </a:lnTo>
                  <a:lnTo>
                    <a:pt x="41" y="12"/>
                  </a:lnTo>
                  <a:lnTo>
                    <a:pt x="41" y="13"/>
                  </a:lnTo>
                  <a:lnTo>
                    <a:pt x="39" y="13"/>
                  </a:lnTo>
                  <a:lnTo>
                    <a:pt x="41" y="15"/>
                  </a:lnTo>
                  <a:lnTo>
                    <a:pt x="41" y="16"/>
                  </a:lnTo>
                  <a:lnTo>
                    <a:pt x="42" y="17"/>
                  </a:lnTo>
                  <a:lnTo>
                    <a:pt x="43" y="18"/>
                  </a:lnTo>
                  <a:lnTo>
                    <a:pt x="43" y="19"/>
                  </a:lnTo>
                  <a:lnTo>
                    <a:pt x="43" y="20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7" y="25"/>
                  </a:lnTo>
                  <a:lnTo>
                    <a:pt x="49" y="27"/>
                  </a:lnTo>
                  <a:lnTo>
                    <a:pt x="51" y="28"/>
                  </a:lnTo>
                  <a:lnTo>
                    <a:pt x="53" y="29"/>
                  </a:lnTo>
                  <a:lnTo>
                    <a:pt x="55" y="30"/>
                  </a:lnTo>
                  <a:lnTo>
                    <a:pt x="56" y="31"/>
                  </a:lnTo>
                  <a:lnTo>
                    <a:pt x="57" y="32"/>
                  </a:lnTo>
                  <a:lnTo>
                    <a:pt x="63" y="35"/>
                  </a:lnTo>
                  <a:lnTo>
                    <a:pt x="66" y="36"/>
                  </a:lnTo>
                  <a:lnTo>
                    <a:pt x="68" y="36"/>
                  </a:lnTo>
                  <a:lnTo>
                    <a:pt x="71" y="37"/>
                  </a:lnTo>
                  <a:lnTo>
                    <a:pt x="74" y="38"/>
                  </a:lnTo>
                  <a:lnTo>
                    <a:pt x="75" y="38"/>
                  </a:lnTo>
                  <a:lnTo>
                    <a:pt x="78" y="39"/>
                  </a:lnTo>
                  <a:lnTo>
                    <a:pt x="77" y="39"/>
                  </a:lnTo>
                  <a:lnTo>
                    <a:pt x="77" y="40"/>
                  </a:lnTo>
                  <a:lnTo>
                    <a:pt x="76" y="41"/>
                  </a:lnTo>
                  <a:lnTo>
                    <a:pt x="72" y="40"/>
                  </a:lnTo>
                  <a:lnTo>
                    <a:pt x="71" y="41"/>
                  </a:lnTo>
                  <a:lnTo>
                    <a:pt x="75" y="41"/>
                  </a:lnTo>
                  <a:lnTo>
                    <a:pt x="74" y="41"/>
                  </a:lnTo>
                  <a:lnTo>
                    <a:pt x="74" y="42"/>
                  </a:lnTo>
                  <a:lnTo>
                    <a:pt x="72" y="42"/>
                  </a:lnTo>
                  <a:lnTo>
                    <a:pt x="68" y="40"/>
                  </a:lnTo>
                  <a:lnTo>
                    <a:pt x="67" y="40"/>
                  </a:lnTo>
                  <a:lnTo>
                    <a:pt x="67" y="39"/>
                  </a:lnTo>
                  <a:lnTo>
                    <a:pt x="65" y="39"/>
                  </a:lnTo>
                  <a:lnTo>
                    <a:pt x="63" y="39"/>
                  </a:lnTo>
                  <a:lnTo>
                    <a:pt x="63" y="40"/>
                  </a:lnTo>
                  <a:lnTo>
                    <a:pt x="65" y="41"/>
                  </a:lnTo>
                  <a:lnTo>
                    <a:pt x="65" y="40"/>
                  </a:lnTo>
                  <a:lnTo>
                    <a:pt x="66" y="41"/>
                  </a:lnTo>
                  <a:lnTo>
                    <a:pt x="64" y="41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7" y="40"/>
                  </a:lnTo>
                  <a:lnTo>
                    <a:pt x="56" y="40"/>
                  </a:lnTo>
                  <a:lnTo>
                    <a:pt x="54" y="39"/>
                  </a:lnTo>
                  <a:lnTo>
                    <a:pt x="54" y="40"/>
                  </a:lnTo>
                  <a:lnTo>
                    <a:pt x="53" y="40"/>
                  </a:lnTo>
                  <a:lnTo>
                    <a:pt x="52" y="40"/>
                  </a:lnTo>
                  <a:lnTo>
                    <a:pt x="53" y="41"/>
                  </a:lnTo>
                  <a:lnTo>
                    <a:pt x="52" y="41"/>
                  </a:lnTo>
                  <a:lnTo>
                    <a:pt x="46" y="40"/>
                  </a:lnTo>
                  <a:lnTo>
                    <a:pt x="45" y="39"/>
                  </a:lnTo>
                  <a:lnTo>
                    <a:pt x="47" y="39"/>
                  </a:lnTo>
                  <a:lnTo>
                    <a:pt x="44" y="39"/>
                  </a:lnTo>
                  <a:lnTo>
                    <a:pt x="39" y="39"/>
                  </a:lnTo>
                  <a:lnTo>
                    <a:pt x="37" y="39"/>
                  </a:lnTo>
                  <a:lnTo>
                    <a:pt x="36" y="38"/>
                  </a:lnTo>
                  <a:lnTo>
                    <a:pt x="35" y="39"/>
                  </a:lnTo>
                  <a:lnTo>
                    <a:pt x="34" y="38"/>
                  </a:lnTo>
                  <a:lnTo>
                    <a:pt x="33" y="38"/>
                  </a:lnTo>
                  <a:lnTo>
                    <a:pt x="33" y="37"/>
                  </a:lnTo>
                  <a:lnTo>
                    <a:pt x="33" y="36"/>
                  </a:lnTo>
                  <a:lnTo>
                    <a:pt x="32" y="36"/>
                  </a:lnTo>
                  <a:lnTo>
                    <a:pt x="31" y="35"/>
                  </a:lnTo>
                  <a:lnTo>
                    <a:pt x="32" y="35"/>
                  </a:lnTo>
                  <a:lnTo>
                    <a:pt x="34" y="35"/>
                  </a:lnTo>
                  <a:lnTo>
                    <a:pt x="33" y="33"/>
                  </a:lnTo>
                  <a:lnTo>
                    <a:pt x="35" y="35"/>
                  </a:lnTo>
                  <a:lnTo>
                    <a:pt x="37" y="35"/>
                  </a:lnTo>
                  <a:lnTo>
                    <a:pt x="37" y="33"/>
                  </a:lnTo>
                  <a:lnTo>
                    <a:pt x="35" y="33"/>
                  </a:lnTo>
                  <a:lnTo>
                    <a:pt x="36" y="33"/>
                  </a:lnTo>
                  <a:lnTo>
                    <a:pt x="34" y="32"/>
                  </a:lnTo>
                  <a:lnTo>
                    <a:pt x="31" y="32"/>
                  </a:lnTo>
                  <a:lnTo>
                    <a:pt x="28" y="31"/>
                  </a:lnTo>
                  <a:lnTo>
                    <a:pt x="27" y="31"/>
                  </a:lnTo>
                  <a:lnTo>
                    <a:pt x="28" y="31"/>
                  </a:lnTo>
                  <a:lnTo>
                    <a:pt x="28" y="30"/>
                  </a:lnTo>
                  <a:lnTo>
                    <a:pt x="31" y="28"/>
                  </a:lnTo>
                  <a:lnTo>
                    <a:pt x="28" y="29"/>
                  </a:lnTo>
                  <a:lnTo>
                    <a:pt x="27" y="30"/>
                  </a:lnTo>
                  <a:lnTo>
                    <a:pt x="26" y="31"/>
                  </a:lnTo>
                  <a:lnTo>
                    <a:pt x="25" y="30"/>
                  </a:lnTo>
                  <a:lnTo>
                    <a:pt x="25" y="29"/>
                  </a:lnTo>
                  <a:lnTo>
                    <a:pt x="24" y="28"/>
                  </a:lnTo>
                  <a:lnTo>
                    <a:pt x="24" y="27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21" y="29"/>
                  </a:lnTo>
                  <a:lnTo>
                    <a:pt x="18" y="28"/>
                  </a:lnTo>
                  <a:lnTo>
                    <a:pt x="18" y="29"/>
                  </a:lnTo>
                  <a:lnTo>
                    <a:pt x="17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6" y="28"/>
                  </a:lnTo>
                  <a:lnTo>
                    <a:pt x="5" y="28"/>
                  </a:lnTo>
                  <a:lnTo>
                    <a:pt x="4" y="27"/>
                  </a:lnTo>
                  <a:lnTo>
                    <a:pt x="2" y="25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8" y="20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4" y="10"/>
                  </a:lnTo>
                  <a:lnTo>
                    <a:pt x="4" y="9"/>
                  </a:lnTo>
                  <a:lnTo>
                    <a:pt x="6" y="7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3" name="Freeform 621"/>
            <p:cNvSpPr>
              <a:spLocks/>
            </p:cNvSpPr>
            <p:nvPr/>
          </p:nvSpPr>
          <p:spPr bwMode="auto">
            <a:xfrm>
              <a:off x="5270501" y="1537230"/>
              <a:ext cx="123825" cy="66146"/>
            </a:xfrm>
            <a:custGeom>
              <a:avLst/>
              <a:gdLst>
                <a:gd name="T0" fmla="*/ 2147483647 w 78"/>
                <a:gd name="T1" fmla="*/ 2147483647 h 42"/>
                <a:gd name="T2" fmla="*/ 2147483647 w 78"/>
                <a:gd name="T3" fmla="*/ 0 h 42"/>
                <a:gd name="T4" fmla="*/ 2147483647 w 78"/>
                <a:gd name="T5" fmla="*/ 2147483647 h 42"/>
                <a:gd name="T6" fmla="*/ 2147483647 w 78"/>
                <a:gd name="T7" fmla="*/ 2147483647 h 42"/>
                <a:gd name="T8" fmla="*/ 2147483647 w 78"/>
                <a:gd name="T9" fmla="*/ 2147483647 h 42"/>
                <a:gd name="T10" fmla="*/ 2147483647 w 78"/>
                <a:gd name="T11" fmla="*/ 2147483647 h 42"/>
                <a:gd name="T12" fmla="*/ 2147483647 w 78"/>
                <a:gd name="T13" fmla="*/ 2147483647 h 42"/>
                <a:gd name="T14" fmla="*/ 2147483647 w 78"/>
                <a:gd name="T15" fmla="*/ 2147483647 h 42"/>
                <a:gd name="T16" fmla="*/ 2147483647 w 78"/>
                <a:gd name="T17" fmla="*/ 2147483647 h 42"/>
                <a:gd name="T18" fmla="*/ 2147483647 w 78"/>
                <a:gd name="T19" fmla="*/ 2147483647 h 42"/>
                <a:gd name="T20" fmla="*/ 2147483647 w 78"/>
                <a:gd name="T21" fmla="*/ 2147483647 h 42"/>
                <a:gd name="T22" fmla="*/ 2147483647 w 78"/>
                <a:gd name="T23" fmla="*/ 2147483647 h 42"/>
                <a:gd name="T24" fmla="*/ 2147483647 w 78"/>
                <a:gd name="T25" fmla="*/ 2147483647 h 42"/>
                <a:gd name="T26" fmla="*/ 2147483647 w 78"/>
                <a:gd name="T27" fmla="*/ 2147483647 h 42"/>
                <a:gd name="T28" fmla="*/ 2147483647 w 78"/>
                <a:gd name="T29" fmla="*/ 2147483647 h 42"/>
                <a:gd name="T30" fmla="*/ 2147483647 w 78"/>
                <a:gd name="T31" fmla="*/ 2147483647 h 42"/>
                <a:gd name="T32" fmla="*/ 2147483647 w 78"/>
                <a:gd name="T33" fmla="*/ 2147483647 h 42"/>
                <a:gd name="T34" fmla="*/ 2147483647 w 78"/>
                <a:gd name="T35" fmla="*/ 2147483647 h 42"/>
                <a:gd name="T36" fmla="*/ 2147483647 w 78"/>
                <a:gd name="T37" fmla="*/ 2147483647 h 42"/>
                <a:gd name="T38" fmla="*/ 2147483647 w 78"/>
                <a:gd name="T39" fmla="*/ 2147483647 h 42"/>
                <a:gd name="T40" fmla="*/ 2147483647 w 78"/>
                <a:gd name="T41" fmla="*/ 2147483647 h 42"/>
                <a:gd name="T42" fmla="*/ 2147483647 w 78"/>
                <a:gd name="T43" fmla="*/ 2147483647 h 42"/>
                <a:gd name="T44" fmla="*/ 2147483647 w 78"/>
                <a:gd name="T45" fmla="*/ 2147483647 h 42"/>
                <a:gd name="T46" fmla="*/ 2147483647 w 78"/>
                <a:gd name="T47" fmla="*/ 2147483647 h 42"/>
                <a:gd name="T48" fmla="*/ 2147483647 w 78"/>
                <a:gd name="T49" fmla="*/ 2147483647 h 42"/>
                <a:gd name="T50" fmla="*/ 2147483647 w 78"/>
                <a:gd name="T51" fmla="*/ 2147483647 h 42"/>
                <a:gd name="T52" fmla="*/ 2147483647 w 78"/>
                <a:gd name="T53" fmla="*/ 2147483647 h 42"/>
                <a:gd name="T54" fmla="*/ 2147483647 w 78"/>
                <a:gd name="T55" fmla="*/ 2147483647 h 42"/>
                <a:gd name="T56" fmla="*/ 2147483647 w 78"/>
                <a:gd name="T57" fmla="*/ 2147483647 h 42"/>
                <a:gd name="T58" fmla="*/ 2147483647 w 78"/>
                <a:gd name="T59" fmla="*/ 2147483647 h 42"/>
                <a:gd name="T60" fmla="*/ 2147483647 w 78"/>
                <a:gd name="T61" fmla="*/ 2147483647 h 42"/>
                <a:gd name="T62" fmla="*/ 2147483647 w 78"/>
                <a:gd name="T63" fmla="*/ 2147483647 h 42"/>
                <a:gd name="T64" fmla="*/ 2147483647 w 78"/>
                <a:gd name="T65" fmla="*/ 2147483647 h 42"/>
                <a:gd name="T66" fmla="*/ 2147483647 w 78"/>
                <a:gd name="T67" fmla="*/ 2147483647 h 42"/>
                <a:gd name="T68" fmla="*/ 2147483647 w 78"/>
                <a:gd name="T69" fmla="*/ 2147483647 h 42"/>
                <a:gd name="T70" fmla="*/ 2147483647 w 78"/>
                <a:gd name="T71" fmla="*/ 2147483647 h 42"/>
                <a:gd name="T72" fmla="*/ 2147483647 w 78"/>
                <a:gd name="T73" fmla="*/ 2147483647 h 42"/>
                <a:gd name="T74" fmla="*/ 2147483647 w 78"/>
                <a:gd name="T75" fmla="*/ 2147483647 h 42"/>
                <a:gd name="T76" fmla="*/ 2147483647 w 78"/>
                <a:gd name="T77" fmla="*/ 2147483647 h 42"/>
                <a:gd name="T78" fmla="*/ 2147483647 w 78"/>
                <a:gd name="T79" fmla="*/ 2147483647 h 42"/>
                <a:gd name="T80" fmla="*/ 2147483647 w 78"/>
                <a:gd name="T81" fmla="*/ 2147483647 h 42"/>
                <a:gd name="T82" fmla="*/ 2147483647 w 78"/>
                <a:gd name="T83" fmla="*/ 2147483647 h 42"/>
                <a:gd name="T84" fmla="*/ 2147483647 w 78"/>
                <a:gd name="T85" fmla="*/ 2147483647 h 42"/>
                <a:gd name="T86" fmla="*/ 2147483647 w 78"/>
                <a:gd name="T87" fmla="*/ 2147483647 h 42"/>
                <a:gd name="T88" fmla="*/ 2147483647 w 78"/>
                <a:gd name="T89" fmla="*/ 2147483647 h 42"/>
                <a:gd name="T90" fmla="*/ 2147483647 w 78"/>
                <a:gd name="T91" fmla="*/ 2147483647 h 42"/>
                <a:gd name="T92" fmla="*/ 2147483647 w 78"/>
                <a:gd name="T93" fmla="*/ 2147483647 h 42"/>
                <a:gd name="T94" fmla="*/ 2147483647 w 78"/>
                <a:gd name="T95" fmla="*/ 2147483647 h 42"/>
                <a:gd name="T96" fmla="*/ 2147483647 w 78"/>
                <a:gd name="T97" fmla="*/ 2147483647 h 42"/>
                <a:gd name="T98" fmla="*/ 0 w 78"/>
                <a:gd name="T99" fmla="*/ 2147483647 h 42"/>
                <a:gd name="T100" fmla="*/ 2147483647 w 78"/>
                <a:gd name="T101" fmla="*/ 2147483647 h 42"/>
                <a:gd name="T102" fmla="*/ 2147483647 w 78"/>
                <a:gd name="T103" fmla="*/ 2147483647 h 42"/>
                <a:gd name="T104" fmla="*/ 2147483647 w 78"/>
                <a:gd name="T105" fmla="*/ 2147483647 h 42"/>
                <a:gd name="T106" fmla="*/ 2147483647 w 78"/>
                <a:gd name="T107" fmla="*/ 2147483647 h 42"/>
                <a:gd name="T108" fmla="*/ 2147483647 w 78"/>
                <a:gd name="T109" fmla="*/ 2147483647 h 42"/>
                <a:gd name="T110" fmla="*/ 2147483647 w 78"/>
                <a:gd name="T111" fmla="*/ 2147483647 h 42"/>
                <a:gd name="T112" fmla="*/ 2147483647 w 78"/>
                <a:gd name="T113" fmla="*/ 2147483647 h 42"/>
                <a:gd name="T114" fmla="*/ 2147483647 w 78"/>
                <a:gd name="T115" fmla="*/ 2147483647 h 42"/>
                <a:gd name="T116" fmla="*/ 2147483647 w 78"/>
                <a:gd name="T117" fmla="*/ 2147483647 h 42"/>
                <a:gd name="T118" fmla="*/ 2147483647 w 78"/>
                <a:gd name="T119" fmla="*/ 2147483647 h 42"/>
                <a:gd name="T120" fmla="*/ 2147483647 w 78"/>
                <a:gd name="T121" fmla="*/ 2147483647 h 42"/>
                <a:gd name="T122" fmla="*/ 2147483647 w 78"/>
                <a:gd name="T123" fmla="*/ 2147483647 h 42"/>
                <a:gd name="T124" fmla="*/ 2147483647 w 78"/>
                <a:gd name="T125" fmla="*/ 2147483647 h 4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"/>
                <a:gd name="T190" fmla="*/ 0 h 42"/>
                <a:gd name="T191" fmla="*/ 78 w 78"/>
                <a:gd name="T192" fmla="*/ 42 h 4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" h="42">
                  <a:moveTo>
                    <a:pt x="14" y="1"/>
                  </a:moveTo>
                  <a:lnTo>
                    <a:pt x="14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6" y="5"/>
                  </a:lnTo>
                  <a:lnTo>
                    <a:pt x="39" y="5"/>
                  </a:lnTo>
                  <a:lnTo>
                    <a:pt x="46" y="6"/>
                  </a:lnTo>
                  <a:lnTo>
                    <a:pt x="45" y="6"/>
                  </a:lnTo>
                  <a:lnTo>
                    <a:pt x="43" y="6"/>
                  </a:lnTo>
                  <a:lnTo>
                    <a:pt x="38" y="7"/>
                  </a:lnTo>
                  <a:lnTo>
                    <a:pt x="42" y="7"/>
                  </a:lnTo>
                  <a:lnTo>
                    <a:pt x="45" y="6"/>
                  </a:lnTo>
                  <a:lnTo>
                    <a:pt x="46" y="7"/>
                  </a:lnTo>
                  <a:lnTo>
                    <a:pt x="45" y="8"/>
                  </a:lnTo>
                  <a:lnTo>
                    <a:pt x="44" y="9"/>
                  </a:lnTo>
                  <a:lnTo>
                    <a:pt x="42" y="9"/>
                  </a:lnTo>
                  <a:lnTo>
                    <a:pt x="38" y="9"/>
                  </a:lnTo>
                  <a:lnTo>
                    <a:pt x="42" y="9"/>
                  </a:lnTo>
                  <a:lnTo>
                    <a:pt x="43" y="10"/>
                  </a:lnTo>
                  <a:lnTo>
                    <a:pt x="42" y="11"/>
                  </a:lnTo>
                  <a:lnTo>
                    <a:pt x="42" y="12"/>
                  </a:lnTo>
                  <a:lnTo>
                    <a:pt x="41" y="12"/>
                  </a:lnTo>
                  <a:lnTo>
                    <a:pt x="39" y="12"/>
                  </a:lnTo>
                  <a:lnTo>
                    <a:pt x="41" y="12"/>
                  </a:lnTo>
                  <a:lnTo>
                    <a:pt x="41" y="13"/>
                  </a:lnTo>
                  <a:lnTo>
                    <a:pt x="39" y="13"/>
                  </a:lnTo>
                  <a:lnTo>
                    <a:pt x="41" y="15"/>
                  </a:lnTo>
                  <a:lnTo>
                    <a:pt x="41" y="16"/>
                  </a:lnTo>
                  <a:lnTo>
                    <a:pt x="42" y="17"/>
                  </a:lnTo>
                  <a:lnTo>
                    <a:pt x="43" y="18"/>
                  </a:lnTo>
                  <a:lnTo>
                    <a:pt x="43" y="19"/>
                  </a:lnTo>
                  <a:lnTo>
                    <a:pt x="43" y="20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7" y="25"/>
                  </a:lnTo>
                  <a:lnTo>
                    <a:pt x="49" y="27"/>
                  </a:lnTo>
                  <a:lnTo>
                    <a:pt x="51" y="28"/>
                  </a:lnTo>
                  <a:lnTo>
                    <a:pt x="53" y="29"/>
                  </a:lnTo>
                  <a:lnTo>
                    <a:pt x="55" y="30"/>
                  </a:lnTo>
                  <a:lnTo>
                    <a:pt x="56" y="31"/>
                  </a:lnTo>
                  <a:lnTo>
                    <a:pt x="57" y="32"/>
                  </a:lnTo>
                  <a:lnTo>
                    <a:pt x="63" y="35"/>
                  </a:lnTo>
                  <a:lnTo>
                    <a:pt x="66" y="36"/>
                  </a:lnTo>
                  <a:lnTo>
                    <a:pt x="68" y="36"/>
                  </a:lnTo>
                  <a:lnTo>
                    <a:pt x="71" y="37"/>
                  </a:lnTo>
                  <a:lnTo>
                    <a:pt x="74" y="38"/>
                  </a:lnTo>
                  <a:lnTo>
                    <a:pt x="75" y="38"/>
                  </a:lnTo>
                  <a:lnTo>
                    <a:pt x="78" y="39"/>
                  </a:lnTo>
                  <a:lnTo>
                    <a:pt x="77" y="39"/>
                  </a:lnTo>
                  <a:lnTo>
                    <a:pt x="77" y="40"/>
                  </a:lnTo>
                  <a:lnTo>
                    <a:pt x="76" y="41"/>
                  </a:lnTo>
                  <a:lnTo>
                    <a:pt x="72" y="40"/>
                  </a:lnTo>
                  <a:lnTo>
                    <a:pt x="71" y="41"/>
                  </a:lnTo>
                  <a:lnTo>
                    <a:pt x="75" y="41"/>
                  </a:lnTo>
                  <a:lnTo>
                    <a:pt x="74" y="41"/>
                  </a:lnTo>
                  <a:lnTo>
                    <a:pt x="74" y="42"/>
                  </a:lnTo>
                  <a:lnTo>
                    <a:pt x="72" y="42"/>
                  </a:lnTo>
                  <a:lnTo>
                    <a:pt x="68" y="40"/>
                  </a:lnTo>
                  <a:lnTo>
                    <a:pt x="67" y="40"/>
                  </a:lnTo>
                  <a:lnTo>
                    <a:pt x="67" y="39"/>
                  </a:lnTo>
                  <a:lnTo>
                    <a:pt x="65" y="39"/>
                  </a:lnTo>
                  <a:lnTo>
                    <a:pt x="63" y="39"/>
                  </a:lnTo>
                  <a:lnTo>
                    <a:pt x="63" y="40"/>
                  </a:lnTo>
                  <a:lnTo>
                    <a:pt x="65" y="41"/>
                  </a:lnTo>
                  <a:lnTo>
                    <a:pt x="65" y="40"/>
                  </a:lnTo>
                  <a:lnTo>
                    <a:pt x="66" y="41"/>
                  </a:lnTo>
                  <a:lnTo>
                    <a:pt x="64" y="41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7" y="40"/>
                  </a:lnTo>
                  <a:lnTo>
                    <a:pt x="56" y="40"/>
                  </a:lnTo>
                  <a:lnTo>
                    <a:pt x="54" y="39"/>
                  </a:lnTo>
                  <a:lnTo>
                    <a:pt x="54" y="40"/>
                  </a:lnTo>
                  <a:lnTo>
                    <a:pt x="53" y="40"/>
                  </a:lnTo>
                  <a:lnTo>
                    <a:pt x="52" y="40"/>
                  </a:lnTo>
                  <a:lnTo>
                    <a:pt x="53" y="41"/>
                  </a:lnTo>
                  <a:lnTo>
                    <a:pt x="52" y="41"/>
                  </a:lnTo>
                  <a:lnTo>
                    <a:pt x="46" y="40"/>
                  </a:lnTo>
                  <a:lnTo>
                    <a:pt x="45" y="39"/>
                  </a:lnTo>
                  <a:lnTo>
                    <a:pt x="47" y="39"/>
                  </a:lnTo>
                  <a:lnTo>
                    <a:pt x="44" y="39"/>
                  </a:lnTo>
                  <a:lnTo>
                    <a:pt x="39" y="39"/>
                  </a:lnTo>
                  <a:lnTo>
                    <a:pt x="37" y="39"/>
                  </a:lnTo>
                  <a:lnTo>
                    <a:pt x="36" y="38"/>
                  </a:lnTo>
                  <a:lnTo>
                    <a:pt x="35" y="39"/>
                  </a:lnTo>
                  <a:lnTo>
                    <a:pt x="34" y="38"/>
                  </a:lnTo>
                  <a:lnTo>
                    <a:pt x="33" y="38"/>
                  </a:lnTo>
                  <a:lnTo>
                    <a:pt x="33" y="37"/>
                  </a:lnTo>
                  <a:lnTo>
                    <a:pt x="33" y="36"/>
                  </a:lnTo>
                  <a:lnTo>
                    <a:pt x="32" y="36"/>
                  </a:lnTo>
                  <a:lnTo>
                    <a:pt x="31" y="35"/>
                  </a:lnTo>
                  <a:lnTo>
                    <a:pt x="32" y="35"/>
                  </a:lnTo>
                  <a:lnTo>
                    <a:pt x="34" y="35"/>
                  </a:lnTo>
                  <a:lnTo>
                    <a:pt x="33" y="33"/>
                  </a:lnTo>
                  <a:lnTo>
                    <a:pt x="35" y="35"/>
                  </a:lnTo>
                  <a:lnTo>
                    <a:pt x="37" y="35"/>
                  </a:lnTo>
                  <a:lnTo>
                    <a:pt x="37" y="33"/>
                  </a:lnTo>
                  <a:lnTo>
                    <a:pt x="35" y="33"/>
                  </a:lnTo>
                  <a:lnTo>
                    <a:pt x="36" y="33"/>
                  </a:lnTo>
                  <a:lnTo>
                    <a:pt x="34" y="32"/>
                  </a:lnTo>
                  <a:lnTo>
                    <a:pt x="31" y="32"/>
                  </a:lnTo>
                  <a:lnTo>
                    <a:pt x="28" y="31"/>
                  </a:lnTo>
                  <a:lnTo>
                    <a:pt x="27" y="31"/>
                  </a:lnTo>
                  <a:lnTo>
                    <a:pt x="28" y="31"/>
                  </a:lnTo>
                  <a:lnTo>
                    <a:pt x="28" y="30"/>
                  </a:lnTo>
                  <a:lnTo>
                    <a:pt x="31" y="28"/>
                  </a:lnTo>
                  <a:lnTo>
                    <a:pt x="28" y="29"/>
                  </a:lnTo>
                  <a:lnTo>
                    <a:pt x="27" y="30"/>
                  </a:lnTo>
                  <a:lnTo>
                    <a:pt x="26" y="31"/>
                  </a:lnTo>
                  <a:lnTo>
                    <a:pt x="25" y="30"/>
                  </a:lnTo>
                  <a:lnTo>
                    <a:pt x="25" y="29"/>
                  </a:lnTo>
                  <a:lnTo>
                    <a:pt x="24" y="28"/>
                  </a:lnTo>
                  <a:lnTo>
                    <a:pt x="24" y="27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21" y="29"/>
                  </a:lnTo>
                  <a:lnTo>
                    <a:pt x="18" y="28"/>
                  </a:lnTo>
                  <a:lnTo>
                    <a:pt x="18" y="29"/>
                  </a:lnTo>
                  <a:lnTo>
                    <a:pt x="17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6" y="28"/>
                  </a:lnTo>
                  <a:lnTo>
                    <a:pt x="5" y="28"/>
                  </a:lnTo>
                  <a:lnTo>
                    <a:pt x="4" y="27"/>
                  </a:lnTo>
                  <a:lnTo>
                    <a:pt x="2" y="25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8" y="20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4" y="10"/>
                  </a:lnTo>
                  <a:lnTo>
                    <a:pt x="4" y="9"/>
                  </a:lnTo>
                  <a:lnTo>
                    <a:pt x="6" y="7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4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4" name="Freeform 622"/>
            <p:cNvSpPr>
              <a:spLocks/>
            </p:cNvSpPr>
            <p:nvPr/>
          </p:nvSpPr>
          <p:spPr bwMode="auto">
            <a:xfrm>
              <a:off x="5283200" y="1455208"/>
              <a:ext cx="223838" cy="84667"/>
            </a:xfrm>
            <a:custGeom>
              <a:avLst/>
              <a:gdLst>
                <a:gd name="T0" fmla="*/ 2147483647 w 141"/>
                <a:gd name="T1" fmla="*/ 2147483647 h 53"/>
                <a:gd name="T2" fmla="*/ 2147483647 w 141"/>
                <a:gd name="T3" fmla="*/ 2147483647 h 53"/>
                <a:gd name="T4" fmla="*/ 2147483647 w 141"/>
                <a:gd name="T5" fmla="*/ 2147483647 h 53"/>
                <a:gd name="T6" fmla="*/ 2147483647 w 141"/>
                <a:gd name="T7" fmla="*/ 2147483647 h 53"/>
                <a:gd name="T8" fmla="*/ 2147483647 w 141"/>
                <a:gd name="T9" fmla="*/ 2147483647 h 53"/>
                <a:gd name="T10" fmla="*/ 2147483647 w 141"/>
                <a:gd name="T11" fmla="*/ 2147483647 h 53"/>
                <a:gd name="T12" fmla="*/ 2147483647 w 141"/>
                <a:gd name="T13" fmla="*/ 2147483647 h 53"/>
                <a:gd name="T14" fmla="*/ 2147483647 w 141"/>
                <a:gd name="T15" fmla="*/ 2147483647 h 53"/>
                <a:gd name="T16" fmla="*/ 2147483647 w 141"/>
                <a:gd name="T17" fmla="*/ 2147483647 h 53"/>
                <a:gd name="T18" fmla="*/ 2147483647 w 141"/>
                <a:gd name="T19" fmla="*/ 2147483647 h 53"/>
                <a:gd name="T20" fmla="*/ 2147483647 w 141"/>
                <a:gd name="T21" fmla="*/ 2147483647 h 53"/>
                <a:gd name="T22" fmla="*/ 2147483647 w 141"/>
                <a:gd name="T23" fmla="*/ 2147483647 h 53"/>
                <a:gd name="T24" fmla="*/ 2147483647 w 141"/>
                <a:gd name="T25" fmla="*/ 2147483647 h 53"/>
                <a:gd name="T26" fmla="*/ 2147483647 w 141"/>
                <a:gd name="T27" fmla="*/ 2147483647 h 53"/>
                <a:gd name="T28" fmla="*/ 2147483647 w 141"/>
                <a:gd name="T29" fmla="*/ 2147483647 h 53"/>
                <a:gd name="T30" fmla="*/ 2147483647 w 141"/>
                <a:gd name="T31" fmla="*/ 2147483647 h 53"/>
                <a:gd name="T32" fmla="*/ 2147483647 w 141"/>
                <a:gd name="T33" fmla="*/ 2147483647 h 53"/>
                <a:gd name="T34" fmla="*/ 2147483647 w 141"/>
                <a:gd name="T35" fmla="*/ 2147483647 h 53"/>
                <a:gd name="T36" fmla="*/ 2147483647 w 141"/>
                <a:gd name="T37" fmla="*/ 2147483647 h 53"/>
                <a:gd name="T38" fmla="*/ 2147483647 w 141"/>
                <a:gd name="T39" fmla="*/ 2147483647 h 53"/>
                <a:gd name="T40" fmla="*/ 2147483647 w 141"/>
                <a:gd name="T41" fmla="*/ 2147483647 h 53"/>
                <a:gd name="T42" fmla="*/ 2147483647 w 141"/>
                <a:gd name="T43" fmla="*/ 2147483647 h 53"/>
                <a:gd name="T44" fmla="*/ 2147483647 w 141"/>
                <a:gd name="T45" fmla="*/ 2147483647 h 53"/>
                <a:gd name="T46" fmla="*/ 2147483647 w 141"/>
                <a:gd name="T47" fmla="*/ 0 h 53"/>
                <a:gd name="T48" fmla="*/ 2147483647 w 141"/>
                <a:gd name="T49" fmla="*/ 2147483647 h 53"/>
                <a:gd name="T50" fmla="*/ 2147483647 w 141"/>
                <a:gd name="T51" fmla="*/ 2147483647 h 53"/>
                <a:gd name="T52" fmla="*/ 2147483647 w 141"/>
                <a:gd name="T53" fmla="*/ 2147483647 h 53"/>
                <a:gd name="T54" fmla="*/ 2147483647 w 141"/>
                <a:gd name="T55" fmla="*/ 2147483647 h 53"/>
                <a:gd name="T56" fmla="*/ 2147483647 w 141"/>
                <a:gd name="T57" fmla="*/ 2147483647 h 53"/>
                <a:gd name="T58" fmla="*/ 2147483647 w 141"/>
                <a:gd name="T59" fmla="*/ 2147483647 h 53"/>
                <a:gd name="T60" fmla="*/ 2147483647 w 141"/>
                <a:gd name="T61" fmla="*/ 2147483647 h 53"/>
                <a:gd name="T62" fmla="*/ 2147483647 w 141"/>
                <a:gd name="T63" fmla="*/ 2147483647 h 53"/>
                <a:gd name="T64" fmla="*/ 2147483647 w 141"/>
                <a:gd name="T65" fmla="*/ 2147483647 h 53"/>
                <a:gd name="T66" fmla="*/ 2147483647 w 141"/>
                <a:gd name="T67" fmla="*/ 2147483647 h 53"/>
                <a:gd name="T68" fmla="*/ 2147483647 w 141"/>
                <a:gd name="T69" fmla="*/ 2147483647 h 53"/>
                <a:gd name="T70" fmla="*/ 2147483647 w 141"/>
                <a:gd name="T71" fmla="*/ 2147483647 h 53"/>
                <a:gd name="T72" fmla="*/ 2147483647 w 141"/>
                <a:gd name="T73" fmla="*/ 2147483647 h 53"/>
                <a:gd name="T74" fmla="*/ 2147483647 w 141"/>
                <a:gd name="T75" fmla="*/ 2147483647 h 53"/>
                <a:gd name="T76" fmla="*/ 2147483647 w 141"/>
                <a:gd name="T77" fmla="*/ 2147483647 h 53"/>
                <a:gd name="T78" fmla="*/ 2147483647 w 141"/>
                <a:gd name="T79" fmla="*/ 2147483647 h 53"/>
                <a:gd name="T80" fmla="*/ 2147483647 w 141"/>
                <a:gd name="T81" fmla="*/ 2147483647 h 53"/>
                <a:gd name="T82" fmla="*/ 2147483647 w 141"/>
                <a:gd name="T83" fmla="*/ 2147483647 h 53"/>
                <a:gd name="T84" fmla="*/ 2147483647 w 141"/>
                <a:gd name="T85" fmla="*/ 2147483647 h 53"/>
                <a:gd name="T86" fmla="*/ 2147483647 w 141"/>
                <a:gd name="T87" fmla="*/ 2147483647 h 53"/>
                <a:gd name="T88" fmla="*/ 2147483647 w 141"/>
                <a:gd name="T89" fmla="*/ 2147483647 h 53"/>
                <a:gd name="T90" fmla="*/ 2147483647 w 141"/>
                <a:gd name="T91" fmla="*/ 2147483647 h 53"/>
                <a:gd name="T92" fmla="*/ 2147483647 w 141"/>
                <a:gd name="T93" fmla="*/ 2147483647 h 53"/>
                <a:gd name="T94" fmla="*/ 2147483647 w 141"/>
                <a:gd name="T95" fmla="*/ 2147483647 h 53"/>
                <a:gd name="T96" fmla="*/ 2147483647 w 141"/>
                <a:gd name="T97" fmla="*/ 2147483647 h 53"/>
                <a:gd name="T98" fmla="*/ 2147483647 w 141"/>
                <a:gd name="T99" fmla="*/ 2147483647 h 53"/>
                <a:gd name="T100" fmla="*/ 2147483647 w 141"/>
                <a:gd name="T101" fmla="*/ 2147483647 h 53"/>
                <a:gd name="T102" fmla="*/ 2147483647 w 141"/>
                <a:gd name="T103" fmla="*/ 2147483647 h 53"/>
                <a:gd name="T104" fmla="*/ 2147483647 w 141"/>
                <a:gd name="T105" fmla="*/ 2147483647 h 53"/>
                <a:gd name="T106" fmla="*/ 2147483647 w 141"/>
                <a:gd name="T107" fmla="*/ 2147483647 h 53"/>
                <a:gd name="T108" fmla="*/ 2147483647 w 141"/>
                <a:gd name="T109" fmla="*/ 2147483647 h 5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1"/>
                <a:gd name="T166" fmla="*/ 0 h 53"/>
                <a:gd name="T167" fmla="*/ 141 w 141"/>
                <a:gd name="T168" fmla="*/ 53 h 5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1" h="53">
                  <a:moveTo>
                    <a:pt x="2" y="46"/>
                  </a:moveTo>
                  <a:lnTo>
                    <a:pt x="0" y="45"/>
                  </a:lnTo>
                  <a:lnTo>
                    <a:pt x="2" y="46"/>
                  </a:lnTo>
                  <a:lnTo>
                    <a:pt x="5" y="45"/>
                  </a:lnTo>
                  <a:lnTo>
                    <a:pt x="6" y="43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1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6" y="41"/>
                  </a:lnTo>
                  <a:lnTo>
                    <a:pt x="24" y="41"/>
                  </a:lnTo>
                  <a:lnTo>
                    <a:pt x="15" y="40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8" y="39"/>
                  </a:lnTo>
                  <a:lnTo>
                    <a:pt x="18" y="38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20" y="37"/>
                  </a:lnTo>
                  <a:lnTo>
                    <a:pt x="21" y="36"/>
                  </a:lnTo>
                  <a:lnTo>
                    <a:pt x="19" y="36"/>
                  </a:lnTo>
                  <a:lnTo>
                    <a:pt x="17" y="36"/>
                  </a:lnTo>
                  <a:lnTo>
                    <a:pt x="16" y="35"/>
                  </a:lnTo>
                  <a:lnTo>
                    <a:pt x="15" y="35"/>
                  </a:lnTo>
                  <a:lnTo>
                    <a:pt x="14" y="33"/>
                  </a:lnTo>
                  <a:lnTo>
                    <a:pt x="14" y="32"/>
                  </a:lnTo>
                  <a:lnTo>
                    <a:pt x="16" y="33"/>
                  </a:lnTo>
                  <a:lnTo>
                    <a:pt x="19" y="32"/>
                  </a:lnTo>
                  <a:lnTo>
                    <a:pt x="24" y="32"/>
                  </a:lnTo>
                  <a:lnTo>
                    <a:pt x="26" y="32"/>
                  </a:lnTo>
                  <a:lnTo>
                    <a:pt x="24" y="32"/>
                  </a:lnTo>
                  <a:lnTo>
                    <a:pt x="23" y="32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5" y="30"/>
                  </a:lnTo>
                  <a:lnTo>
                    <a:pt x="16" y="29"/>
                  </a:lnTo>
                  <a:lnTo>
                    <a:pt x="15" y="29"/>
                  </a:lnTo>
                  <a:lnTo>
                    <a:pt x="15" y="28"/>
                  </a:lnTo>
                  <a:lnTo>
                    <a:pt x="14" y="28"/>
                  </a:lnTo>
                  <a:lnTo>
                    <a:pt x="13" y="29"/>
                  </a:lnTo>
                  <a:lnTo>
                    <a:pt x="12" y="28"/>
                  </a:lnTo>
                  <a:lnTo>
                    <a:pt x="10" y="27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5" y="27"/>
                  </a:lnTo>
                  <a:lnTo>
                    <a:pt x="17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1" y="23"/>
                  </a:lnTo>
                  <a:lnTo>
                    <a:pt x="25" y="23"/>
                  </a:lnTo>
                  <a:lnTo>
                    <a:pt x="30" y="23"/>
                  </a:lnTo>
                  <a:lnTo>
                    <a:pt x="33" y="22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33" y="20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37" y="18"/>
                  </a:lnTo>
                  <a:lnTo>
                    <a:pt x="37" y="17"/>
                  </a:lnTo>
                  <a:lnTo>
                    <a:pt x="38" y="17"/>
                  </a:lnTo>
                  <a:lnTo>
                    <a:pt x="43" y="16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49" y="13"/>
                  </a:lnTo>
                  <a:lnTo>
                    <a:pt x="50" y="13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55" y="13"/>
                  </a:lnTo>
                  <a:lnTo>
                    <a:pt x="55" y="15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60" y="13"/>
                  </a:lnTo>
                  <a:lnTo>
                    <a:pt x="61" y="12"/>
                  </a:lnTo>
                  <a:lnTo>
                    <a:pt x="59" y="12"/>
                  </a:lnTo>
                  <a:lnTo>
                    <a:pt x="58" y="11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61" y="9"/>
                  </a:lnTo>
                  <a:lnTo>
                    <a:pt x="63" y="10"/>
                  </a:lnTo>
                  <a:lnTo>
                    <a:pt x="71" y="10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6" y="11"/>
                  </a:lnTo>
                  <a:lnTo>
                    <a:pt x="78" y="11"/>
                  </a:lnTo>
                  <a:lnTo>
                    <a:pt x="86" y="9"/>
                  </a:lnTo>
                  <a:lnTo>
                    <a:pt x="88" y="9"/>
                  </a:lnTo>
                  <a:lnTo>
                    <a:pt x="88" y="10"/>
                  </a:lnTo>
                  <a:lnTo>
                    <a:pt x="89" y="10"/>
                  </a:lnTo>
                  <a:lnTo>
                    <a:pt x="91" y="10"/>
                  </a:lnTo>
                  <a:lnTo>
                    <a:pt x="91" y="9"/>
                  </a:lnTo>
                  <a:lnTo>
                    <a:pt x="93" y="10"/>
                  </a:lnTo>
                  <a:lnTo>
                    <a:pt x="94" y="9"/>
                  </a:lnTo>
                  <a:lnTo>
                    <a:pt x="95" y="9"/>
                  </a:lnTo>
                  <a:lnTo>
                    <a:pt x="98" y="8"/>
                  </a:lnTo>
                  <a:lnTo>
                    <a:pt x="101" y="8"/>
                  </a:lnTo>
                  <a:lnTo>
                    <a:pt x="102" y="7"/>
                  </a:lnTo>
                  <a:lnTo>
                    <a:pt x="105" y="7"/>
                  </a:lnTo>
                  <a:lnTo>
                    <a:pt x="106" y="7"/>
                  </a:lnTo>
                  <a:lnTo>
                    <a:pt x="107" y="6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07" y="3"/>
                  </a:lnTo>
                  <a:lnTo>
                    <a:pt x="108" y="2"/>
                  </a:lnTo>
                  <a:lnTo>
                    <a:pt x="109" y="2"/>
                  </a:lnTo>
                  <a:lnTo>
                    <a:pt x="111" y="2"/>
                  </a:lnTo>
                  <a:lnTo>
                    <a:pt x="111" y="1"/>
                  </a:lnTo>
                  <a:lnTo>
                    <a:pt x="114" y="1"/>
                  </a:lnTo>
                  <a:lnTo>
                    <a:pt x="118" y="0"/>
                  </a:lnTo>
                  <a:lnTo>
                    <a:pt x="124" y="1"/>
                  </a:lnTo>
                  <a:lnTo>
                    <a:pt x="130" y="1"/>
                  </a:lnTo>
                  <a:lnTo>
                    <a:pt x="132" y="1"/>
                  </a:lnTo>
                  <a:lnTo>
                    <a:pt x="134" y="2"/>
                  </a:lnTo>
                  <a:lnTo>
                    <a:pt x="136" y="2"/>
                  </a:lnTo>
                  <a:lnTo>
                    <a:pt x="136" y="3"/>
                  </a:lnTo>
                  <a:lnTo>
                    <a:pt x="139" y="5"/>
                  </a:lnTo>
                  <a:lnTo>
                    <a:pt x="139" y="6"/>
                  </a:lnTo>
                  <a:lnTo>
                    <a:pt x="138" y="6"/>
                  </a:lnTo>
                  <a:lnTo>
                    <a:pt x="138" y="7"/>
                  </a:lnTo>
                  <a:lnTo>
                    <a:pt x="141" y="7"/>
                  </a:lnTo>
                  <a:lnTo>
                    <a:pt x="141" y="8"/>
                  </a:lnTo>
                  <a:lnTo>
                    <a:pt x="139" y="8"/>
                  </a:lnTo>
                  <a:lnTo>
                    <a:pt x="138" y="9"/>
                  </a:lnTo>
                  <a:lnTo>
                    <a:pt x="136" y="11"/>
                  </a:lnTo>
                  <a:lnTo>
                    <a:pt x="138" y="11"/>
                  </a:lnTo>
                  <a:lnTo>
                    <a:pt x="134" y="11"/>
                  </a:lnTo>
                  <a:lnTo>
                    <a:pt x="132" y="11"/>
                  </a:lnTo>
                  <a:lnTo>
                    <a:pt x="130" y="11"/>
                  </a:lnTo>
                  <a:lnTo>
                    <a:pt x="125" y="13"/>
                  </a:lnTo>
                  <a:lnTo>
                    <a:pt x="121" y="15"/>
                  </a:lnTo>
                  <a:lnTo>
                    <a:pt x="119" y="15"/>
                  </a:lnTo>
                  <a:lnTo>
                    <a:pt x="116" y="15"/>
                  </a:lnTo>
                  <a:lnTo>
                    <a:pt x="114" y="15"/>
                  </a:lnTo>
                  <a:lnTo>
                    <a:pt x="109" y="15"/>
                  </a:lnTo>
                  <a:lnTo>
                    <a:pt x="108" y="16"/>
                  </a:lnTo>
                  <a:lnTo>
                    <a:pt x="107" y="17"/>
                  </a:lnTo>
                  <a:lnTo>
                    <a:pt x="106" y="16"/>
                  </a:lnTo>
                  <a:lnTo>
                    <a:pt x="105" y="17"/>
                  </a:lnTo>
                  <a:lnTo>
                    <a:pt x="95" y="19"/>
                  </a:lnTo>
                  <a:lnTo>
                    <a:pt x="94" y="19"/>
                  </a:lnTo>
                  <a:lnTo>
                    <a:pt x="91" y="18"/>
                  </a:lnTo>
                  <a:lnTo>
                    <a:pt x="90" y="18"/>
                  </a:lnTo>
                  <a:lnTo>
                    <a:pt x="91" y="19"/>
                  </a:lnTo>
                  <a:lnTo>
                    <a:pt x="90" y="19"/>
                  </a:lnTo>
                  <a:lnTo>
                    <a:pt x="87" y="21"/>
                  </a:lnTo>
                  <a:lnTo>
                    <a:pt x="83" y="22"/>
                  </a:lnTo>
                  <a:lnTo>
                    <a:pt x="81" y="23"/>
                  </a:lnTo>
                  <a:lnTo>
                    <a:pt x="80" y="22"/>
                  </a:lnTo>
                  <a:lnTo>
                    <a:pt x="78" y="25"/>
                  </a:lnTo>
                  <a:lnTo>
                    <a:pt x="74" y="27"/>
                  </a:lnTo>
                  <a:lnTo>
                    <a:pt x="69" y="27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6" y="27"/>
                  </a:lnTo>
                  <a:lnTo>
                    <a:pt x="65" y="27"/>
                  </a:lnTo>
                  <a:lnTo>
                    <a:pt x="64" y="28"/>
                  </a:lnTo>
                  <a:lnTo>
                    <a:pt x="66" y="28"/>
                  </a:lnTo>
                  <a:lnTo>
                    <a:pt x="67" y="28"/>
                  </a:lnTo>
                  <a:lnTo>
                    <a:pt x="68" y="29"/>
                  </a:lnTo>
                  <a:lnTo>
                    <a:pt x="65" y="31"/>
                  </a:lnTo>
                  <a:lnTo>
                    <a:pt x="65" y="32"/>
                  </a:lnTo>
                  <a:lnTo>
                    <a:pt x="61" y="32"/>
                  </a:lnTo>
                  <a:lnTo>
                    <a:pt x="59" y="32"/>
                  </a:lnTo>
                  <a:lnTo>
                    <a:pt x="56" y="31"/>
                  </a:lnTo>
                  <a:lnTo>
                    <a:pt x="57" y="32"/>
                  </a:lnTo>
                  <a:lnTo>
                    <a:pt x="60" y="33"/>
                  </a:lnTo>
                  <a:lnTo>
                    <a:pt x="63" y="35"/>
                  </a:lnTo>
                  <a:lnTo>
                    <a:pt x="55" y="32"/>
                  </a:lnTo>
                  <a:lnTo>
                    <a:pt x="53" y="33"/>
                  </a:lnTo>
                  <a:lnTo>
                    <a:pt x="55" y="35"/>
                  </a:lnTo>
                  <a:lnTo>
                    <a:pt x="56" y="35"/>
                  </a:lnTo>
                  <a:lnTo>
                    <a:pt x="54" y="35"/>
                  </a:lnTo>
                  <a:lnTo>
                    <a:pt x="53" y="35"/>
                  </a:lnTo>
                  <a:lnTo>
                    <a:pt x="55" y="36"/>
                  </a:lnTo>
                  <a:lnTo>
                    <a:pt x="55" y="37"/>
                  </a:lnTo>
                  <a:lnTo>
                    <a:pt x="53" y="37"/>
                  </a:lnTo>
                  <a:lnTo>
                    <a:pt x="51" y="36"/>
                  </a:lnTo>
                  <a:lnTo>
                    <a:pt x="45" y="35"/>
                  </a:lnTo>
                  <a:lnTo>
                    <a:pt x="48" y="36"/>
                  </a:lnTo>
                  <a:lnTo>
                    <a:pt x="50" y="37"/>
                  </a:lnTo>
                  <a:lnTo>
                    <a:pt x="53" y="38"/>
                  </a:lnTo>
                  <a:lnTo>
                    <a:pt x="53" y="39"/>
                  </a:lnTo>
                  <a:lnTo>
                    <a:pt x="51" y="39"/>
                  </a:lnTo>
                  <a:lnTo>
                    <a:pt x="53" y="40"/>
                  </a:lnTo>
                  <a:lnTo>
                    <a:pt x="50" y="39"/>
                  </a:lnTo>
                  <a:lnTo>
                    <a:pt x="50" y="40"/>
                  </a:lnTo>
                  <a:lnTo>
                    <a:pt x="51" y="40"/>
                  </a:lnTo>
                  <a:lnTo>
                    <a:pt x="50" y="41"/>
                  </a:lnTo>
                  <a:lnTo>
                    <a:pt x="48" y="40"/>
                  </a:lnTo>
                  <a:lnTo>
                    <a:pt x="48" y="41"/>
                  </a:lnTo>
                  <a:lnTo>
                    <a:pt x="50" y="42"/>
                  </a:lnTo>
                  <a:lnTo>
                    <a:pt x="48" y="42"/>
                  </a:lnTo>
                  <a:lnTo>
                    <a:pt x="47" y="41"/>
                  </a:lnTo>
                  <a:lnTo>
                    <a:pt x="46" y="41"/>
                  </a:lnTo>
                  <a:lnTo>
                    <a:pt x="44" y="41"/>
                  </a:lnTo>
                  <a:lnTo>
                    <a:pt x="40" y="39"/>
                  </a:lnTo>
                  <a:lnTo>
                    <a:pt x="39" y="40"/>
                  </a:lnTo>
                  <a:lnTo>
                    <a:pt x="40" y="41"/>
                  </a:lnTo>
                  <a:lnTo>
                    <a:pt x="38" y="41"/>
                  </a:lnTo>
                  <a:lnTo>
                    <a:pt x="41" y="42"/>
                  </a:lnTo>
                  <a:lnTo>
                    <a:pt x="44" y="42"/>
                  </a:lnTo>
                  <a:lnTo>
                    <a:pt x="44" y="43"/>
                  </a:lnTo>
                  <a:lnTo>
                    <a:pt x="46" y="43"/>
                  </a:lnTo>
                  <a:lnTo>
                    <a:pt x="46" y="45"/>
                  </a:lnTo>
                  <a:lnTo>
                    <a:pt x="47" y="45"/>
                  </a:lnTo>
                  <a:lnTo>
                    <a:pt x="47" y="46"/>
                  </a:lnTo>
                  <a:lnTo>
                    <a:pt x="45" y="46"/>
                  </a:lnTo>
                  <a:lnTo>
                    <a:pt x="44" y="45"/>
                  </a:lnTo>
                  <a:lnTo>
                    <a:pt x="41" y="45"/>
                  </a:lnTo>
                  <a:lnTo>
                    <a:pt x="37" y="45"/>
                  </a:lnTo>
                  <a:lnTo>
                    <a:pt x="35" y="45"/>
                  </a:lnTo>
                  <a:lnTo>
                    <a:pt x="37" y="45"/>
                  </a:lnTo>
                  <a:lnTo>
                    <a:pt x="40" y="46"/>
                  </a:lnTo>
                  <a:lnTo>
                    <a:pt x="44" y="47"/>
                  </a:lnTo>
                  <a:lnTo>
                    <a:pt x="45" y="48"/>
                  </a:lnTo>
                  <a:lnTo>
                    <a:pt x="44" y="48"/>
                  </a:lnTo>
                  <a:lnTo>
                    <a:pt x="44" y="49"/>
                  </a:lnTo>
                  <a:lnTo>
                    <a:pt x="40" y="48"/>
                  </a:lnTo>
                  <a:lnTo>
                    <a:pt x="39" y="47"/>
                  </a:lnTo>
                  <a:lnTo>
                    <a:pt x="37" y="47"/>
                  </a:lnTo>
                  <a:lnTo>
                    <a:pt x="39" y="48"/>
                  </a:lnTo>
                  <a:lnTo>
                    <a:pt x="40" y="49"/>
                  </a:lnTo>
                  <a:lnTo>
                    <a:pt x="41" y="50"/>
                  </a:lnTo>
                  <a:lnTo>
                    <a:pt x="43" y="50"/>
                  </a:lnTo>
                  <a:lnTo>
                    <a:pt x="41" y="51"/>
                  </a:lnTo>
                  <a:lnTo>
                    <a:pt x="41" y="52"/>
                  </a:lnTo>
                  <a:lnTo>
                    <a:pt x="40" y="52"/>
                  </a:lnTo>
                  <a:lnTo>
                    <a:pt x="39" y="53"/>
                  </a:lnTo>
                  <a:lnTo>
                    <a:pt x="37" y="53"/>
                  </a:lnTo>
                  <a:lnTo>
                    <a:pt x="36" y="52"/>
                  </a:lnTo>
                  <a:lnTo>
                    <a:pt x="33" y="52"/>
                  </a:lnTo>
                  <a:lnTo>
                    <a:pt x="28" y="51"/>
                  </a:lnTo>
                  <a:lnTo>
                    <a:pt x="24" y="51"/>
                  </a:lnTo>
                  <a:lnTo>
                    <a:pt x="20" y="50"/>
                  </a:lnTo>
                  <a:lnTo>
                    <a:pt x="16" y="50"/>
                  </a:lnTo>
                  <a:lnTo>
                    <a:pt x="13" y="51"/>
                  </a:lnTo>
                  <a:lnTo>
                    <a:pt x="9" y="51"/>
                  </a:lnTo>
                  <a:lnTo>
                    <a:pt x="12" y="51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4" y="48"/>
                  </a:lnTo>
                  <a:lnTo>
                    <a:pt x="15" y="48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3" y="47"/>
                  </a:lnTo>
                  <a:lnTo>
                    <a:pt x="10" y="48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3" y="47"/>
                  </a:lnTo>
                  <a:lnTo>
                    <a:pt x="2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5" name="Freeform 623"/>
            <p:cNvSpPr>
              <a:spLocks/>
            </p:cNvSpPr>
            <p:nvPr/>
          </p:nvSpPr>
          <p:spPr bwMode="auto">
            <a:xfrm>
              <a:off x="5283200" y="1455208"/>
              <a:ext cx="223838" cy="84667"/>
            </a:xfrm>
            <a:custGeom>
              <a:avLst/>
              <a:gdLst>
                <a:gd name="T0" fmla="*/ 2147483647 w 141"/>
                <a:gd name="T1" fmla="*/ 2147483647 h 53"/>
                <a:gd name="T2" fmla="*/ 2147483647 w 141"/>
                <a:gd name="T3" fmla="*/ 2147483647 h 53"/>
                <a:gd name="T4" fmla="*/ 2147483647 w 141"/>
                <a:gd name="T5" fmla="*/ 2147483647 h 53"/>
                <a:gd name="T6" fmla="*/ 2147483647 w 141"/>
                <a:gd name="T7" fmla="*/ 2147483647 h 53"/>
                <a:gd name="T8" fmla="*/ 2147483647 w 141"/>
                <a:gd name="T9" fmla="*/ 2147483647 h 53"/>
                <a:gd name="T10" fmla="*/ 2147483647 w 141"/>
                <a:gd name="T11" fmla="*/ 2147483647 h 53"/>
                <a:gd name="T12" fmla="*/ 2147483647 w 141"/>
                <a:gd name="T13" fmla="*/ 2147483647 h 53"/>
                <a:gd name="T14" fmla="*/ 2147483647 w 141"/>
                <a:gd name="T15" fmla="*/ 2147483647 h 53"/>
                <a:gd name="T16" fmla="*/ 2147483647 w 141"/>
                <a:gd name="T17" fmla="*/ 2147483647 h 53"/>
                <a:gd name="T18" fmla="*/ 2147483647 w 141"/>
                <a:gd name="T19" fmla="*/ 2147483647 h 53"/>
                <a:gd name="T20" fmla="*/ 2147483647 w 141"/>
                <a:gd name="T21" fmla="*/ 2147483647 h 53"/>
                <a:gd name="T22" fmla="*/ 2147483647 w 141"/>
                <a:gd name="T23" fmla="*/ 2147483647 h 53"/>
                <a:gd name="T24" fmla="*/ 2147483647 w 141"/>
                <a:gd name="T25" fmla="*/ 2147483647 h 53"/>
                <a:gd name="T26" fmla="*/ 2147483647 w 141"/>
                <a:gd name="T27" fmla="*/ 2147483647 h 53"/>
                <a:gd name="T28" fmla="*/ 2147483647 w 141"/>
                <a:gd name="T29" fmla="*/ 2147483647 h 53"/>
                <a:gd name="T30" fmla="*/ 2147483647 w 141"/>
                <a:gd name="T31" fmla="*/ 2147483647 h 53"/>
                <a:gd name="T32" fmla="*/ 2147483647 w 141"/>
                <a:gd name="T33" fmla="*/ 2147483647 h 53"/>
                <a:gd name="T34" fmla="*/ 2147483647 w 141"/>
                <a:gd name="T35" fmla="*/ 2147483647 h 53"/>
                <a:gd name="T36" fmla="*/ 2147483647 w 141"/>
                <a:gd name="T37" fmla="*/ 2147483647 h 53"/>
                <a:gd name="T38" fmla="*/ 2147483647 w 141"/>
                <a:gd name="T39" fmla="*/ 2147483647 h 53"/>
                <a:gd name="T40" fmla="*/ 2147483647 w 141"/>
                <a:gd name="T41" fmla="*/ 2147483647 h 53"/>
                <a:gd name="T42" fmla="*/ 2147483647 w 141"/>
                <a:gd name="T43" fmla="*/ 2147483647 h 53"/>
                <a:gd name="T44" fmla="*/ 2147483647 w 141"/>
                <a:gd name="T45" fmla="*/ 2147483647 h 53"/>
                <a:gd name="T46" fmla="*/ 2147483647 w 141"/>
                <a:gd name="T47" fmla="*/ 0 h 53"/>
                <a:gd name="T48" fmla="*/ 2147483647 w 141"/>
                <a:gd name="T49" fmla="*/ 2147483647 h 53"/>
                <a:gd name="T50" fmla="*/ 2147483647 w 141"/>
                <a:gd name="T51" fmla="*/ 2147483647 h 53"/>
                <a:gd name="T52" fmla="*/ 2147483647 w 141"/>
                <a:gd name="T53" fmla="*/ 2147483647 h 53"/>
                <a:gd name="T54" fmla="*/ 2147483647 w 141"/>
                <a:gd name="T55" fmla="*/ 2147483647 h 53"/>
                <a:gd name="T56" fmla="*/ 2147483647 w 141"/>
                <a:gd name="T57" fmla="*/ 2147483647 h 53"/>
                <a:gd name="T58" fmla="*/ 2147483647 w 141"/>
                <a:gd name="T59" fmla="*/ 2147483647 h 53"/>
                <a:gd name="T60" fmla="*/ 2147483647 w 141"/>
                <a:gd name="T61" fmla="*/ 2147483647 h 53"/>
                <a:gd name="T62" fmla="*/ 2147483647 w 141"/>
                <a:gd name="T63" fmla="*/ 2147483647 h 53"/>
                <a:gd name="T64" fmla="*/ 2147483647 w 141"/>
                <a:gd name="T65" fmla="*/ 2147483647 h 53"/>
                <a:gd name="T66" fmla="*/ 2147483647 w 141"/>
                <a:gd name="T67" fmla="*/ 2147483647 h 53"/>
                <a:gd name="T68" fmla="*/ 2147483647 w 141"/>
                <a:gd name="T69" fmla="*/ 2147483647 h 53"/>
                <a:gd name="T70" fmla="*/ 2147483647 w 141"/>
                <a:gd name="T71" fmla="*/ 2147483647 h 53"/>
                <a:gd name="T72" fmla="*/ 2147483647 w 141"/>
                <a:gd name="T73" fmla="*/ 2147483647 h 53"/>
                <a:gd name="T74" fmla="*/ 2147483647 w 141"/>
                <a:gd name="T75" fmla="*/ 2147483647 h 53"/>
                <a:gd name="T76" fmla="*/ 2147483647 w 141"/>
                <a:gd name="T77" fmla="*/ 2147483647 h 53"/>
                <a:gd name="T78" fmla="*/ 2147483647 w 141"/>
                <a:gd name="T79" fmla="*/ 2147483647 h 53"/>
                <a:gd name="T80" fmla="*/ 2147483647 w 141"/>
                <a:gd name="T81" fmla="*/ 2147483647 h 53"/>
                <a:gd name="T82" fmla="*/ 2147483647 w 141"/>
                <a:gd name="T83" fmla="*/ 2147483647 h 53"/>
                <a:gd name="T84" fmla="*/ 2147483647 w 141"/>
                <a:gd name="T85" fmla="*/ 2147483647 h 53"/>
                <a:gd name="T86" fmla="*/ 2147483647 w 141"/>
                <a:gd name="T87" fmla="*/ 2147483647 h 53"/>
                <a:gd name="T88" fmla="*/ 2147483647 w 141"/>
                <a:gd name="T89" fmla="*/ 2147483647 h 53"/>
                <a:gd name="T90" fmla="*/ 2147483647 w 141"/>
                <a:gd name="T91" fmla="*/ 2147483647 h 53"/>
                <a:gd name="T92" fmla="*/ 2147483647 w 141"/>
                <a:gd name="T93" fmla="*/ 2147483647 h 53"/>
                <a:gd name="T94" fmla="*/ 2147483647 w 141"/>
                <a:gd name="T95" fmla="*/ 2147483647 h 53"/>
                <a:gd name="T96" fmla="*/ 2147483647 w 141"/>
                <a:gd name="T97" fmla="*/ 2147483647 h 53"/>
                <a:gd name="T98" fmla="*/ 2147483647 w 141"/>
                <a:gd name="T99" fmla="*/ 2147483647 h 53"/>
                <a:gd name="T100" fmla="*/ 2147483647 w 141"/>
                <a:gd name="T101" fmla="*/ 2147483647 h 53"/>
                <a:gd name="T102" fmla="*/ 2147483647 w 141"/>
                <a:gd name="T103" fmla="*/ 2147483647 h 53"/>
                <a:gd name="T104" fmla="*/ 2147483647 w 141"/>
                <a:gd name="T105" fmla="*/ 2147483647 h 53"/>
                <a:gd name="T106" fmla="*/ 2147483647 w 141"/>
                <a:gd name="T107" fmla="*/ 2147483647 h 53"/>
                <a:gd name="T108" fmla="*/ 2147483647 w 141"/>
                <a:gd name="T109" fmla="*/ 2147483647 h 5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1"/>
                <a:gd name="T166" fmla="*/ 0 h 53"/>
                <a:gd name="T167" fmla="*/ 141 w 141"/>
                <a:gd name="T168" fmla="*/ 53 h 5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1" h="53">
                  <a:moveTo>
                    <a:pt x="2" y="46"/>
                  </a:moveTo>
                  <a:lnTo>
                    <a:pt x="0" y="45"/>
                  </a:lnTo>
                  <a:lnTo>
                    <a:pt x="2" y="46"/>
                  </a:lnTo>
                  <a:lnTo>
                    <a:pt x="5" y="45"/>
                  </a:lnTo>
                  <a:lnTo>
                    <a:pt x="6" y="43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1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6" y="41"/>
                  </a:lnTo>
                  <a:lnTo>
                    <a:pt x="24" y="41"/>
                  </a:lnTo>
                  <a:lnTo>
                    <a:pt x="15" y="40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8" y="39"/>
                  </a:lnTo>
                  <a:lnTo>
                    <a:pt x="18" y="38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20" y="37"/>
                  </a:lnTo>
                  <a:lnTo>
                    <a:pt x="21" y="36"/>
                  </a:lnTo>
                  <a:lnTo>
                    <a:pt x="19" y="36"/>
                  </a:lnTo>
                  <a:lnTo>
                    <a:pt x="17" y="36"/>
                  </a:lnTo>
                  <a:lnTo>
                    <a:pt x="16" y="35"/>
                  </a:lnTo>
                  <a:lnTo>
                    <a:pt x="15" y="35"/>
                  </a:lnTo>
                  <a:lnTo>
                    <a:pt x="14" y="33"/>
                  </a:lnTo>
                  <a:lnTo>
                    <a:pt x="14" y="32"/>
                  </a:lnTo>
                  <a:lnTo>
                    <a:pt x="16" y="33"/>
                  </a:lnTo>
                  <a:lnTo>
                    <a:pt x="19" y="32"/>
                  </a:lnTo>
                  <a:lnTo>
                    <a:pt x="24" y="32"/>
                  </a:lnTo>
                  <a:lnTo>
                    <a:pt x="26" y="32"/>
                  </a:lnTo>
                  <a:lnTo>
                    <a:pt x="24" y="32"/>
                  </a:lnTo>
                  <a:lnTo>
                    <a:pt x="23" y="32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5" y="30"/>
                  </a:lnTo>
                  <a:lnTo>
                    <a:pt x="16" y="29"/>
                  </a:lnTo>
                  <a:lnTo>
                    <a:pt x="15" y="29"/>
                  </a:lnTo>
                  <a:lnTo>
                    <a:pt x="15" y="28"/>
                  </a:lnTo>
                  <a:lnTo>
                    <a:pt x="14" y="28"/>
                  </a:lnTo>
                  <a:lnTo>
                    <a:pt x="13" y="29"/>
                  </a:lnTo>
                  <a:lnTo>
                    <a:pt x="12" y="28"/>
                  </a:lnTo>
                  <a:lnTo>
                    <a:pt x="10" y="27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5" y="27"/>
                  </a:lnTo>
                  <a:lnTo>
                    <a:pt x="17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1" y="23"/>
                  </a:lnTo>
                  <a:lnTo>
                    <a:pt x="25" y="23"/>
                  </a:lnTo>
                  <a:lnTo>
                    <a:pt x="30" y="23"/>
                  </a:lnTo>
                  <a:lnTo>
                    <a:pt x="33" y="22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33" y="20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37" y="18"/>
                  </a:lnTo>
                  <a:lnTo>
                    <a:pt x="37" y="17"/>
                  </a:lnTo>
                  <a:lnTo>
                    <a:pt x="38" y="17"/>
                  </a:lnTo>
                  <a:lnTo>
                    <a:pt x="43" y="16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49" y="13"/>
                  </a:lnTo>
                  <a:lnTo>
                    <a:pt x="50" y="13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55" y="13"/>
                  </a:lnTo>
                  <a:lnTo>
                    <a:pt x="55" y="15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60" y="13"/>
                  </a:lnTo>
                  <a:lnTo>
                    <a:pt x="61" y="12"/>
                  </a:lnTo>
                  <a:lnTo>
                    <a:pt x="59" y="12"/>
                  </a:lnTo>
                  <a:lnTo>
                    <a:pt x="58" y="11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61" y="9"/>
                  </a:lnTo>
                  <a:lnTo>
                    <a:pt x="63" y="10"/>
                  </a:lnTo>
                  <a:lnTo>
                    <a:pt x="71" y="10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6" y="11"/>
                  </a:lnTo>
                  <a:lnTo>
                    <a:pt x="78" y="11"/>
                  </a:lnTo>
                  <a:lnTo>
                    <a:pt x="86" y="9"/>
                  </a:lnTo>
                  <a:lnTo>
                    <a:pt x="88" y="9"/>
                  </a:lnTo>
                  <a:lnTo>
                    <a:pt x="88" y="10"/>
                  </a:lnTo>
                  <a:lnTo>
                    <a:pt x="89" y="10"/>
                  </a:lnTo>
                  <a:lnTo>
                    <a:pt x="91" y="10"/>
                  </a:lnTo>
                  <a:lnTo>
                    <a:pt x="91" y="9"/>
                  </a:lnTo>
                  <a:lnTo>
                    <a:pt x="93" y="10"/>
                  </a:lnTo>
                  <a:lnTo>
                    <a:pt x="94" y="9"/>
                  </a:lnTo>
                  <a:lnTo>
                    <a:pt x="95" y="9"/>
                  </a:lnTo>
                  <a:lnTo>
                    <a:pt x="98" y="8"/>
                  </a:lnTo>
                  <a:lnTo>
                    <a:pt x="101" y="8"/>
                  </a:lnTo>
                  <a:lnTo>
                    <a:pt x="102" y="7"/>
                  </a:lnTo>
                  <a:lnTo>
                    <a:pt x="105" y="7"/>
                  </a:lnTo>
                  <a:lnTo>
                    <a:pt x="106" y="7"/>
                  </a:lnTo>
                  <a:lnTo>
                    <a:pt x="107" y="6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07" y="3"/>
                  </a:lnTo>
                  <a:lnTo>
                    <a:pt x="108" y="2"/>
                  </a:lnTo>
                  <a:lnTo>
                    <a:pt x="109" y="2"/>
                  </a:lnTo>
                  <a:lnTo>
                    <a:pt x="111" y="2"/>
                  </a:lnTo>
                  <a:lnTo>
                    <a:pt x="111" y="1"/>
                  </a:lnTo>
                  <a:lnTo>
                    <a:pt x="114" y="1"/>
                  </a:lnTo>
                  <a:lnTo>
                    <a:pt x="118" y="0"/>
                  </a:lnTo>
                  <a:lnTo>
                    <a:pt x="124" y="1"/>
                  </a:lnTo>
                  <a:lnTo>
                    <a:pt x="130" y="1"/>
                  </a:lnTo>
                  <a:lnTo>
                    <a:pt x="132" y="1"/>
                  </a:lnTo>
                  <a:lnTo>
                    <a:pt x="134" y="2"/>
                  </a:lnTo>
                  <a:lnTo>
                    <a:pt x="136" y="2"/>
                  </a:lnTo>
                  <a:lnTo>
                    <a:pt x="136" y="3"/>
                  </a:lnTo>
                  <a:lnTo>
                    <a:pt x="139" y="5"/>
                  </a:lnTo>
                  <a:lnTo>
                    <a:pt x="139" y="6"/>
                  </a:lnTo>
                  <a:lnTo>
                    <a:pt x="138" y="6"/>
                  </a:lnTo>
                  <a:lnTo>
                    <a:pt x="138" y="7"/>
                  </a:lnTo>
                  <a:lnTo>
                    <a:pt x="141" y="7"/>
                  </a:lnTo>
                  <a:lnTo>
                    <a:pt x="141" y="8"/>
                  </a:lnTo>
                  <a:lnTo>
                    <a:pt x="139" y="8"/>
                  </a:lnTo>
                  <a:lnTo>
                    <a:pt x="138" y="9"/>
                  </a:lnTo>
                  <a:lnTo>
                    <a:pt x="136" y="11"/>
                  </a:lnTo>
                  <a:lnTo>
                    <a:pt x="138" y="11"/>
                  </a:lnTo>
                  <a:lnTo>
                    <a:pt x="134" y="11"/>
                  </a:lnTo>
                  <a:lnTo>
                    <a:pt x="132" y="11"/>
                  </a:lnTo>
                  <a:lnTo>
                    <a:pt x="130" y="11"/>
                  </a:lnTo>
                  <a:lnTo>
                    <a:pt x="125" y="13"/>
                  </a:lnTo>
                  <a:lnTo>
                    <a:pt x="121" y="15"/>
                  </a:lnTo>
                  <a:lnTo>
                    <a:pt x="119" y="15"/>
                  </a:lnTo>
                  <a:lnTo>
                    <a:pt x="116" y="15"/>
                  </a:lnTo>
                  <a:lnTo>
                    <a:pt x="114" y="15"/>
                  </a:lnTo>
                  <a:lnTo>
                    <a:pt x="109" y="15"/>
                  </a:lnTo>
                  <a:lnTo>
                    <a:pt x="108" y="16"/>
                  </a:lnTo>
                  <a:lnTo>
                    <a:pt x="107" y="17"/>
                  </a:lnTo>
                  <a:lnTo>
                    <a:pt x="106" y="16"/>
                  </a:lnTo>
                  <a:lnTo>
                    <a:pt x="105" y="17"/>
                  </a:lnTo>
                  <a:lnTo>
                    <a:pt x="95" y="19"/>
                  </a:lnTo>
                  <a:lnTo>
                    <a:pt x="94" y="19"/>
                  </a:lnTo>
                  <a:lnTo>
                    <a:pt x="91" y="18"/>
                  </a:lnTo>
                  <a:lnTo>
                    <a:pt x="90" y="18"/>
                  </a:lnTo>
                  <a:lnTo>
                    <a:pt x="91" y="19"/>
                  </a:lnTo>
                  <a:lnTo>
                    <a:pt x="90" y="19"/>
                  </a:lnTo>
                  <a:lnTo>
                    <a:pt x="87" y="21"/>
                  </a:lnTo>
                  <a:lnTo>
                    <a:pt x="83" y="22"/>
                  </a:lnTo>
                  <a:lnTo>
                    <a:pt x="81" y="23"/>
                  </a:lnTo>
                  <a:lnTo>
                    <a:pt x="80" y="22"/>
                  </a:lnTo>
                  <a:lnTo>
                    <a:pt x="78" y="25"/>
                  </a:lnTo>
                  <a:lnTo>
                    <a:pt x="74" y="27"/>
                  </a:lnTo>
                  <a:lnTo>
                    <a:pt x="69" y="27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6" y="27"/>
                  </a:lnTo>
                  <a:lnTo>
                    <a:pt x="65" y="27"/>
                  </a:lnTo>
                  <a:lnTo>
                    <a:pt x="64" y="28"/>
                  </a:lnTo>
                  <a:lnTo>
                    <a:pt x="66" y="28"/>
                  </a:lnTo>
                  <a:lnTo>
                    <a:pt x="67" y="28"/>
                  </a:lnTo>
                  <a:lnTo>
                    <a:pt x="68" y="29"/>
                  </a:lnTo>
                  <a:lnTo>
                    <a:pt x="65" y="31"/>
                  </a:lnTo>
                  <a:lnTo>
                    <a:pt x="65" y="32"/>
                  </a:lnTo>
                  <a:lnTo>
                    <a:pt x="61" y="32"/>
                  </a:lnTo>
                  <a:lnTo>
                    <a:pt x="59" y="32"/>
                  </a:lnTo>
                  <a:lnTo>
                    <a:pt x="56" y="31"/>
                  </a:lnTo>
                  <a:lnTo>
                    <a:pt x="57" y="32"/>
                  </a:lnTo>
                  <a:lnTo>
                    <a:pt x="60" y="33"/>
                  </a:lnTo>
                  <a:lnTo>
                    <a:pt x="63" y="35"/>
                  </a:lnTo>
                  <a:lnTo>
                    <a:pt x="55" y="32"/>
                  </a:lnTo>
                  <a:lnTo>
                    <a:pt x="53" y="33"/>
                  </a:lnTo>
                  <a:lnTo>
                    <a:pt x="55" y="35"/>
                  </a:lnTo>
                  <a:lnTo>
                    <a:pt x="56" y="35"/>
                  </a:lnTo>
                  <a:lnTo>
                    <a:pt x="54" y="35"/>
                  </a:lnTo>
                  <a:lnTo>
                    <a:pt x="53" y="35"/>
                  </a:lnTo>
                  <a:lnTo>
                    <a:pt x="55" y="36"/>
                  </a:lnTo>
                  <a:lnTo>
                    <a:pt x="55" y="37"/>
                  </a:lnTo>
                  <a:lnTo>
                    <a:pt x="53" y="37"/>
                  </a:lnTo>
                  <a:lnTo>
                    <a:pt x="51" y="36"/>
                  </a:lnTo>
                  <a:lnTo>
                    <a:pt x="45" y="35"/>
                  </a:lnTo>
                  <a:lnTo>
                    <a:pt x="48" y="36"/>
                  </a:lnTo>
                  <a:lnTo>
                    <a:pt x="50" y="37"/>
                  </a:lnTo>
                  <a:lnTo>
                    <a:pt x="53" y="38"/>
                  </a:lnTo>
                  <a:lnTo>
                    <a:pt x="53" y="39"/>
                  </a:lnTo>
                  <a:lnTo>
                    <a:pt x="51" y="39"/>
                  </a:lnTo>
                  <a:lnTo>
                    <a:pt x="53" y="40"/>
                  </a:lnTo>
                  <a:lnTo>
                    <a:pt x="50" y="39"/>
                  </a:lnTo>
                  <a:lnTo>
                    <a:pt x="50" y="40"/>
                  </a:lnTo>
                  <a:lnTo>
                    <a:pt x="51" y="40"/>
                  </a:lnTo>
                  <a:lnTo>
                    <a:pt x="50" y="41"/>
                  </a:lnTo>
                  <a:lnTo>
                    <a:pt x="48" y="40"/>
                  </a:lnTo>
                  <a:lnTo>
                    <a:pt x="48" y="41"/>
                  </a:lnTo>
                  <a:lnTo>
                    <a:pt x="50" y="42"/>
                  </a:lnTo>
                  <a:lnTo>
                    <a:pt x="48" y="42"/>
                  </a:lnTo>
                  <a:lnTo>
                    <a:pt x="47" y="41"/>
                  </a:lnTo>
                  <a:lnTo>
                    <a:pt x="46" y="41"/>
                  </a:lnTo>
                  <a:lnTo>
                    <a:pt x="44" y="41"/>
                  </a:lnTo>
                  <a:lnTo>
                    <a:pt x="40" y="39"/>
                  </a:lnTo>
                  <a:lnTo>
                    <a:pt x="39" y="40"/>
                  </a:lnTo>
                  <a:lnTo>
                    <a:pt x="40" y="41"/>
                  </a:lnTo>
                  <a:lnTo>
                    <a:pt x="38" y="41"/>
                  </a:lnTo>
                  <a:lnTo>
                    <a:pt x="41" y="42"/>
                  </a:lnTo>
                  <a:lnTo>
                    <a:pt x="44" y="42"/>
                  </a:lnTo>
                  <a:lnTo>
                    <a:pt x="44" y="43"/>
                  </a:lnTo>
                  <a:lnTo>
                    <a:pt x="46" y="43"/>
                  </a:lnTo>
                  <a:lnTo>
                    <a:pt x="46" y="45"/>
                  </a:lnTo>
                  <a:lnTo>
                    <a:pt x="47" y="45"/>
                  </a:lnTo>
                  <a:lnTo>
                    <a:pt x="47" y="46"/>
                  </a:lnTo>
                  <a:lnTo>
                    <a:pt x="45" y="46"/>
                  </a:lnTo>
                  <a:lnTo>
                    <a:pt x="44" y="45"/>
                  </a:lnTo>
                  <a:lnTo>
                    <a:pt x="41" y="45"/>
                  </a:lnTo>
                  <a:lnTo>
                    <a:pt x="37" y="45"/>
                  </a:lnTo>
                  <a:lnTo>
                    <a:pt x="35" y="45"/>
                  </a:lnTo>
                  <a:lnTo>
                    <a:pt x="37" y="45"/>
                  </a:lnTo>
                  <a:lnTo>
                    <a:pt x="40" y="46"/>
                  </a:lnTo>
                  <a:lnTo>
                    <a:pt x="44" y="47"/>
                  </a:lnTo>
                  <a:lnTo>
                    <a:pt x="45" y="48"/>
                  </a:lnTo>
                  <a:lnTo>
                    <a:pt x="44" y="48"/>
                  </a:lnTo>
                  <a:lnTo>
                    <a:pt x="44" y="49"/>
                  </a:lnTo>
                  <a:lnTo>
                    <a:pt x="40" y="48"/>
                  </a:lnTo>
                  <a:lnTo>
                    <a:pt x="39" y="47"/>
                  </a:lnTo>
                  <a:lnTo>
                    <a:pt x="37" y="47"/>
                  </a:lnTo>
                  <a:lnTo>
                    <a:pt x="39" y="48"/>
                  </a:lnTo>
                  <a:lnTo>
                    <a:pt x="40" y="49"/>
                  </a:lnTo>
                  <a:lnTo>
                    <a:pt x="41" y="50"/>
                  </a:lnTo>
                  <a:lnTo>
                    <a:pt x="43" y="50"/>
                  </a:lnTo>
                  <a:lnTo>
                    <a:pt x="41" y="51"/>
                  </a:lnTo>
                  <a:lnTo>
                    <a:pt x="41" y="52"/>
                  </a:lnTo>
                  <a:lnTo>
                    <a:pt x="40" y="52"/>
                  </a:lnTo>
                  <a:lnTo>
                    <a:pt x="39" y="53"/>
                  </a:lnTo>
                  <a:lnTo>
                    <a:pt x="37" y="53"/>
                  </a:lnTo>
                  <a:lnTo>
                    <a:pt x="36" y="52"/>
                  </a:lnTo>
                  <a:lnTo>
                    <a:pt x="33" y="52"/>
                  </a:lnTo>
                  <a:lnTo>
                    <a:pt x="28" y="51"/>
                  </a:lnTo>
                  <a:lnTo>
                    <a:pt x="24" y="51"/>
                  </a:lnTo>
                  <a:lnTo>
                    <a:pt x="20" y="50"/>
                  </a:lnTo>
                  <a:lnTo>
                    <a:pt x="16" y="50"/>
                  </a:lnTo>
                  <a:lnTo>
                    <a:pt x="13" y="51"/>
                  </a:lnTo>
                  <a:lnTo>
                    <a:pt x="9" y="51"/>
                  </a:lnTo>
                  <a:lnTo>
                    <a:pt x="12" y="51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4" y="48"/>
                  </a:lnTo>
                  <a:lnTo>
                    <a:pt x="15" y="48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3" y="47"/>
                  </a:lnTo>
                  <a:lnTo>
                    <a:pt x="10" y="48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3" y="47"/>
                  </a:lnTo>
                  <a:lnTo>
                    <a:pt x="2" y="46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6" name="Freeform 624"/>
            <p:cNvSpPr>
              <a:spLocks/>
            </p:cNvSpPr>
            <p:nvPr/>
          </p:nvSpPr>
          <p:spPr bwMode="auto">
            <a:xfrm>
              <a:off x="5291139" y="1582209"/>
              <a:ext cx="20637" cy="13229"/>
            </a:xfrm>
            <a:custGeom>
              <a:avLst/>
              <a:gdLst>
                <a:gd name="T0" fmla="*/ 0 w 13"/>
                <a:gd name="T1" fmla="*/ 2147483647 h 8"/>
                <a:gd name="T2" fmla="*/ 0 w 13"/>
                <a:gd name="T3" fmla="*/ 2147483647 h 8"/>
                <a:gd name="T4" fmla="*/ 2147483647 w 13"/>
                <a:gd name="T5" fmla="*/ 0 h 8"/>
                <a:gd name="T6" fmla="*/ 2147483647 w 13"/>
                <a:gd name="T7" fmla="*/ 2147483647 h 8"/>
                <a:gd name="T8" fmla="*/ 2147483647 w 13"/>
                <a:gd name="T9" fmla="*/ 2147483647 h 8"/>
                <a:gd name="T10" fmla="*/ 2147483647 w 13"/>
                <a:gd name="T11" fmla="*/ 2147483647 h 8"/>
                <a:gd name="T12" fmla="*/ 2147483647 w 13"/>
                <a:gd name="T13" fmla="*/ 2147483647 h 8"/>
                <a:gd name="T14" fmla="*/ 2147483647 w 13"/>
                <a:gd name="T15" fmla="*/ 2147483647 h 8"/>
                <a:gd name="T16" fmla="*/ 2147483647 w 13"/>
                <a:gd name="T17" fmla="*/ 2147483647 h 8"/>
                <a:gd name="T18" fmla="*/ 2147483647 w 13"/>
                <a:gd name="T19" fmla="*/ 2147483647 h 8"/>
                <a:gd name="T20" fmla="*/ 2147483647 w 13"/>
                <a:gd name="T21" fmla="*/ 2147483647 h 8"/>
                <a:gd name="T22" fmla="*/ 2147483647 w 13"/>
                <a:gd name="T23" fmla="*/ 2147483647 h 8"/>
                <a:gd name="T24" fmla="*/ 2147483647 w 13"/>
                <a:gd name="T25" fmla="*/ 2147483647 h 8"/>
                <a:gd name="T26" fmla="*/ 2147483647 w 13"/>
                <a:gd name="T27" fmla="*/ 2147483647 h 8"/>
                <a:gd name="T28" fmla="*/ 2147483647 w 13"/>
                <a:gd name="T29" fmla="*/ 2147483647 h 8"/>
                <a:gd name="T30" fmla="*/ 2147483647 w 13"/>
                <a:gd name="T31" fmla="*/ 2147483647 h 8"/>
                <a:gd name="T32" fmla="*/ 2147483647 w 13"/>
                <a:gd name="T33" fmla="*/ 2147483647 h 8"/>
                <a:gd name="T34" fmla="*/ 0 w 13"/>
                <a:gd name="T35" fmla="*/ 2147483647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"/>
                <a:gd name="T55" fmla="*/ 0 h 8"/>
                <a:gd name="T56" fmla="*/ 13 w 13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" h="8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5" y="1"/>
                  </a:lnTo>
                  <a:lnTo>
                    <a:pt x="8" y="2"/>
                  </a:lnTo>
                  <a:lnTo>
                    <a:pt x="8" y="1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5" y="3"/>
                  </a:lnTo>
                  <a:lnTo>
                    <a:pt x="1" y="2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7" name="Freeform 625"/>
            <p:cNvSpPr>
              <a:spLocks/>
            </p:cNvSpPr>
            <p:nvPr/>
          </p:nvSpPr>
          <p:spPr bwMode="auto">
            <a:xfrm>
              <a:off x="5291139" y="1582209"/>
              <a:ext cx="20637" cy="13229"/>
            </a:xfrm>
            <a:custGeom>
              <a:avLst/>
              <a:gdLst>
                <a:gd name="T0" fmla="*/ 0 w 13"/>
                <a:gd name="T1" fmla="*/ 2147483647 h 8"/>
                <a:gd name="T2" fmla="*/ 0 w 13"/>
                <a:gd name="T3" fmla="*/ 2147483647 h 8"/>
                <a:gd name="T4" fmla="*/ 2147483647 w 13"/>
                <a:gd name="T5" fmla="*/ 0 h 8"/>
                <a:gd name="T6" fmla="*/ 2147483647 w 13"/>
                <a:gd name="T7" fmla="*/ 2147483647 h 8"/>
                <a:gd name="T8" fmla="*/ 2147483647 w 13"/>
                <a:gd name="T9" fmla="*/ 2147483647 h 8"/>
                <a:gd name="T10" fmla="*/ 2147483647 w 13"/>
                <a:gd name="T11" fmla="*/ 2147483647 h 8"/>
                <a:gd name="T12" fmla="*/ 2147483647 w 13"/>
                <a:gd name="T13" fmla="*/ 2147483647 h 8"/>
                <a:gd name="T14" fmla="*/ 2147483647 w 13"/>
                <a:gd name="T15" fmla="*/ 2147483647 h 8"/>
                <a:gd name="T16" fmla="*/ 2147483647 w 13"/>
                <a:gd name="T17" fmla="*/ 2147483647 h 8"/>
                <a:gd name="T18" fmla="*/ 2147483647 w 13"/>
                <a:gd name="T19" fmla="*/ 2147483647 h 8"/>
                <a:gd name="T20" fmla="*/ 2147483647 w 13"/>
                <a:gd name="T21" fmla="*/ 2147483647 h 8"/>
                <a:gd name="T22" fmla="*/ 2147483647 w 13"/>
                <a:gd name="T23" fmla="*/ 2147483647 h 8"/>
                <a:gd name="T24" fmla="*/ 2147483647 w 13"/>
                <a:gd name="T25" fmla="*/ 2147483647 h 8"/>
                <a:gd name="T26" fmla="*/ 2147483647 w 13"/>
                <a:gd name="T27" fmla="*/ 2147483647 h 8"/>
                <a:gd name="T28" fmla="*/ 2147483647 w 13"/>
                <a:gd name="T29" fmla="*/ 2147483647 h 8"/>
                <a:gd name="T30" fmla="*/ 2147483647 w 13"/>
                <a:gd name="T31" fmla="*/ 2147483647 h 8"/>
                <a:gd name="T32" fmla="*/ 2147483647 w 13"/>
                <a:gd name="T33" fmla="*/ 2147483647 h 8"/>
                <a:gd name="T34" fmla="*/ 0 w 13"/>
                <a:gd name="T35" fmla="*/ 2147483647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"/>
                <a:gd name="T55" fmla="*/ 0 h 8"/>
                <a:gd name="T56" fmla="*/ 13 w 13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" h="8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5" y="1"/>
                  </a:lnTo>
                  <a:lnTo>
                    <a:pt x="8" y="2"/>
                  </a:lnTo>
                  <a:lnTo>
                    <a:pt x="8" y="1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5" y="3"/>
                  </a:lnTo>
                  <a:lnTo>
                    <a:pt x="1" y="2"/>
                  </a:lnTo>
                  <a:lnTo>
                    <a:pt x="0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8" name="Freeform 626"/>
            <p:cNvSpPr>
              <a:spLocks/>
            </p:cNvSpPr>
            <p:nvPr/>
          </p:nvSpPr>
          <p:spPr bwMode="auto">
            <a:xfrm>
              <a:off x="6091238" y="1431396"/>
              <a:ext cx="19050" cy="2646"/>
            </a:xfrm>
            <a:custGeom>
              <a:avLst/>
              <a:gdLst>
                <a:gd name="T0" fmla="*/ 2147483647 w 12"/>
                <a:gd name="T1" fmla="*/ 0 h 1"/>
                <a:gd name="T2" fmla="*/ 2147483647 w 12"/>
                <a:gd name="T3" fmla="*/ 0 h 1"/>
                <a:gd name="T4" fmla="*/ 2147483647 w 12"/>
                <a:gd name="T5" fmla="*/ 0 h 1"/>
                <a:gd name="T6" fmla="*/ 2147483647 w 12"/>
                <a:gd name="T7" fmla="*/ 0 h 1"/>
                <a:gd name="T8" fmla="*/ 2147483647 w 12"/>
                <a:gd name="T9" fmla="*/ 0 h 1"/>
                <a:gd name="T10" fmla="*/ 2147483647 w 12"/>
                <a:gd name="T11" fmla="*/ 0 h 1"/>
                <a:gd name="T12" fmla="*/ 2147483647 w 12"/>
                <a:gd name="T13" fmla="*/ 0 h 1"/>
                <a:gd name="T14" fmla="*/ 2147483647 w 12"/>
                <a:gd name="T15" fmla="*/ 2147483647 h 1"/>
                <a:gd name="T16" fmla="*/ 2147483647 w 12"/>
                <a:gd name="T17" fmla="*/ 2147483647 h 1"/>
                <a:gd name="T18" fmla="*/ 2147483647 w 12"/>
                <a:gd name="T19" fmla="*/ 2147483647 h 1"/>
                <a:gd name="T20" fmla="*/ 0 w 12"/>
                <a:gd name="T21" fmla="*/ 0 h 1"/>
                <a:gd name="T22" fmla="*/ 0 w 12"/>
                <a:gd name="T23" fmla="*/ 0 h 1"/>
                <a:gd name="T24" fmla="*/ 2147483647 w 12"/>
                <a:gd name="T25" fmla="*/ 0 h 1"/>
                <a:gd name="T26" fmla="*/ 2147483647 w 12"/>
                <a:gd name="T27" fmla="*/ 0 h 1"/>
                <a:gd name="T28" fmla="*/ 2147483647 w 12"/>
                <a:gd name="T29" fmla="*/ 0 h 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1"/>
                <a:gd name="T47" fmla="*/ 12 w 12"/>
                <a:gd name="T48" fmla="*/ 1 h 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1">
                  <a:moveTo>
                    <a:pt x="3" y="0"/>
                  </a:move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9" name="Freeform 627"/>
            <p:cNvSpPr>
              <a:spLocks/>
            </p:cNvSpPr>
            <p:nvPr/>
          </p:nvSpPr>
          <p:spPr bwMode="auto">
            <a:xfrm>
              <a:off x="6091238" y="1431396"/>
              <a:ext cx="19050" cy="2646"/>
            </a:xfrm>
            <a:custGeom>
              <a:avLst/>
              <a:gdLst>
                <a:gd name="T0" fmla="*/ 2147483647 w 12"/>
                <a:gd name="T1" fmla="*/ 0 h 1"/>
                <a:gd name="T2" fmla="*/ 2147483647 w 12"/>
                <a:gd name="T3" fmla="*/ 0 h 1"/>
                <a:gd name="T4" fmla="*/ 2147483647 w 12"/>
                <a:gd name="T5" fmla="*/ 0 h 1"/>
                <a:gd name="T6" fmla="*/ 2147483647 w 12"/>
                <a:gd name="T7" fmla="*/ 0 h 1"/>
                <a:gd name="T8" fmla="*/ 2147483647 w 12"/>
                <a:gd name="T9" fmla="*/ 0 h 1"/>
                <a:gd name="T10" fmla="*/ 2147483647 w 12"/>
                <a:gd name="T11" fmla="*/ 0 h 1"/>
                <a:gd name="T12" fmla="*/ 2147483647 w 12"/>
                <a:gd name="T13" fmla="*/ 0 h 1"/>
                <a:gd name="T14" fmla="*/ 2147483647 w 12"/>
                <a:gd name="T15" fmla="*/ 2147483647 h 1"/>
                <a:gd name="T16" fmla="*/ 2147483647 w 12"/>
                <a:gd name="T17" fmla="*/ 2147483647 h 1"/>
                <a:gd name="T18" fmla="*/ 2147483647 w 12"/>
                <a:gd name="T19" fmla="*/ 2147483647 h 1"/>
                <a:gd name="T20" fmla="*/ 0 w 12"/>
                <a:gd name="T21" fmla="*/ 0 h 1"/>
                <a:gd name="T22" fmla="*/ 0 w 12"/>
                <a:gd name="T23" fmla="*/ 0 h 1"/>
                <a:gd name="T24" fmla="*/ 2147483647 w 12"/>
                <a:gd name="T25" fmla="*/ 0 h 1"/>
                <a:gd name="T26" fmla="*/ 2147483647 w 12"/>
                <a:gd name="T27" fmla="*/ 0 h 1"/>
                <a:gd name="T28" fmla="*/ 2147483647 w 12"/>
                <a:gd name="T29" fmla="*/ 0 h 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1"/>
                <a:gd name="T47" fmla="*/ 12 w 12"/>
                <a:gd name="T48" fmla="*/ 1 h 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1">
                  <a:moveTo>
                    <a:pt x="3" y="0"/>
                  </a:move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50" name="Freeform 628"/>
            <p:cNvSpPr>
              <a:spLocks/>
            </p:cNvSpPr>
            <p:nvPr/>
          </p:nvSpPr>
          <p:spPr bwMode="auto">
            <a:xfrm>
              <a:off x="5826126" y="1449917"/>
              <a:ext cx="9525" cy="2646"/>
            </a:xfrm>
            <a:custGeom>
              <a:avLst/>
              <a:gdLst>
                <a:gd name="T0" fmla="*/ 2147483647 w 6"/>
                <a:gd name="T1" fmla="*/ 0 h 2"/>
                <a:gd name="T2" fmla="*/ 2147483647 w 6"/>
                <a:gd name="T3" fmla="*/ 0 h 2"/>
                <a:gd name="T4" fmla="*/ 2147483647 w 6"/>
                <a:gd name="T5" fmla="*/ 2147483647 h 2"/>
                <a:gd name="T6" fmla="*/ 2147483647 w 6"/>
                <a:gd name="T7" fmla="*/ 2147483647 h 2"/>
                <a:gd name="T8" fmla="*/ 2147483647 w 6"/>
                <a:gd name="T9" fmla="*/ 2147483647 h 2"/>
                <a:gd name="T10" fmla="*/ 2147483647 w 6"/>
                <a:gd name="T11" fmla="*/ 2147483647 h 2"/>
                <a:gd name="T12" fmla="*/ 2147483647 w 6"/>
                <a:gd name="T13" fmla="*/ 2147483647 h 2"/>
                <a:gd name="T14" fmla="*/ 2147483647 w 6"/>
                <a:gd name="T15" fmla="*/ 2147483647 h 2"/>
                <a:gd name="T16" fmla="*/ 2147483647 w 6"/>
                <a:gd name="T17" fmla="*/ 2147483647 h 2"/>
                <a:gd name="T18" fmla="*/ 2147483647 w 6"/>
                <a:gd name="T19" fmla="*/ 2147483647 h 2"/>
                <a:gd name="T20" fmla="*/ 2147483647 w 6"/>
                <a:gd name="T21" fmla="*/ 2147483647 h 2"/>
                <a:gd name="T22" fmla="*/ 0 w 6"/>
                <a:gd name="T23" fmla="*/ 2147483647 h 2"/>
                <a:gd name="T24" fmla="*/ 0 w 6"/>
                <a:gd name="T25" fmla="*/ 2147483647 h 2"/>
                <a:gd name="T26" fmla="*/ 2147483647 w 6"/>
                <a:gd name="T27" fmla="*/ 0 h 2"/>
                <a:gd name="T28" fmla="*/ 2147483647 w 6"/>
                <a:gd name="T29" fmla="*/ 0 h 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2"/>
                <a:gd name="T47" fmla="*/ 6 w 6"/>
                <a:gd name="T48" fmla="*/ 2 h 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51" name="Freeform 629"/>
            <p:cNvSpPr>
              <a:spLocks/>
            </p:cNvSpPr>
            <p:nvPr/>
          </p:nvSpPr>
          <p:spPr bwMode="auto">
            <a:xfrm>
              <a:off x="5826126" y="1449917"/>
              <a:ext cx="9525" cy="2646"/>
            </a:xfrm>
            <a:custGeom>
              <a:avLst/>
              <a:gdLst>
                <a:gd name="T0" fmla="*/ 2147483647 w 6"/>
                <a:gd name="T1" fmla="*/ 0 h 2"/>
                <a:gd name="T2" fmla="*/ 2147483647 w 6"/>
                <a:gd name="T3" fmla="*/ 0 h 2"/>
                <a:gd name="T4" fmla="*/ 2147483647 w 6"/>
                <a:gd name="T5" fmla="*/ 2147483647 h 2"/>
                <a:gd name="T6" fmla="*/ 2147483647 w 6"/>
                <a:gd name="T7" fmla="*/ 2147483647 h 2"/>
                <a:gd name="T8" fmla="*/ 2147483647 w 6"/>
                <a:gd name="T9" fmla="*/ 2147483647 h 2"/>
                <a:gd name="T10" fmla="*/ 2147483647 w 6"/>
                <a:gd name="T11" fmla="*/ 2147483647 h 2"/>
                <a:gd name="T12" fmla="*/ 2147483647 w 6"/>
                <a:gd name="T13" fmla="*/ 2147483647 h 2"/>
                <a:gd name="T14" fmla="*/ 2147483647 w 6"/>
                <a:gd name="T15" fmla="*/ 2147483647 h 2"/>
                <a:gd name="T16" fmla="*/ 2147483647 w 6"/>
                <a:gd name="T17" fmla="*/ 2147483647 h 2"/>
                <a:gd name="T18" fmla="*/ 2147483647 w 6"/>
                <a:gd name="T19" fmla="*/ 2147483647 h 2"/>
                <a:gd name="T20" fmla="*/ 2147483647 w 6"/>
                <a:gd name="T21" fmla="*/ 2147483647 h 2"/>
                <a:gd name="T22" fmla="*/ 0 w 6"/>
                <a:gd name="T23" fmla="*/ 2147483647 h 2"/>
                <a:gd name="T24" fmla="*/ 0 w 6"/>
                <a:gd name="T25" fmla="*/ 2147483647 h 2"/>
                <a:gd name="T26" fmla="*/ 2147483647 w 6"/>
                <a:gd name="T27" fmla="*/ 0 h 2"/>
                <a:gd name="T28" fmla="*/ 2147483647 w 6"/>
                <a:gd name="T29" fmla="*/ 0 h 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2"/>
                <a:gd name="T47" fmla="*/ 6 w 6"/>
                <a:gd name="T48" fmla="*/ 2 h 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52" name="Freeform 630"/>
            <p:cNvSpPr>
              <a:spLocks/>
            </p:cNvSpPr>
            <p:nvPr/>
          </p:nvSpPr>
          <p:spPr bwMode="auto">
            <a:xfrm>
              <a:off x="5951538" y="1469761"/>
              <a:ext cx="23812" cy="5292"/>
            </a:xfrm>
            <a:custGeom>
              <a:avLst/>
              <a:gdLst>
                <a:gd name="T0" fmla="*/ 2147483647 w 15"/>
                <a:gd name="T1" fmla="*/ 2147483647 h 3"/>
                <a:gd name="T2" fmla="*/ 2147483647 w 15"/>
                <a:gd name="T3" fmla="*/ 2147483647 h 3"/>
                <a:gd name="T4" fmla="*/ 2147483647 w 15"/>
                <a:gd name="T5" fmla="*/ 2147483647 h 3"/>
                <a:gd name="T6" fmla="*/ 2147483647 w 15"/>
                <a:gd name="T7" fmla="*/ 2147483647 h 3"/>
                <a:gd name="T8" fmla="*/ 2147483647 w 15"/>
                <a:gd name="T9" fmla="*/ 2147483647 h 3"/>
                <a:gd name="T10" fmla="*/ 2147483647 w 15"/>
                <a:gd name="T11" fmla="*/ 2147483647 h 3"/>
                <a:gd name="T12" fmla="*/ 2147483647 w 15"/>
                <a:gd name="T13" fmla="*/ 2147483647 h 3"/>
                <a:gd name="T14" fmla="*/ 2147483647 w 15"/>
                <a:gd name="T15" fmla="*/ 2147483647 h 3"/>
                <a:gd name="T16" fmla="*/ 2147483647 w 15"/>
                <a:gd name="T17" fmla="*/ 2147483647 h 3"/>
                <a:gd name="T18" fmla="*/ 0 w 15"/>
                <a:gd name="T19" fmla="*/ 2147483647 h 3"/>
                <a:gd name="T20" fmla="*/ 2147483647 w 15"/>
                <a:gd name="T21" fmla="*/ 2147483647 h 3"/>
                <a:gd name="T22" fmla="*/ 2147483647 w 15"/>
                <a:gd name="T23" fmla="*/ 2147483647 h 3"/>
                <a:gd name="T24" fmla="*/ 2147483647 w 15"/>
                <a:gd name="T25" fmla="*/ 2147483647 h 3"/>
                <a:gd name="T26" fmla="*/ 2147483647 w 15"/>
                <a:gd name="T27" fmla="*/ 2147483647 h 3"/>
                <a:gd name="T28" fmla="*/ 2147483647 w 15"/>
                <a:gd name="T29" fmla="*/ 2147483647 h 3"/>
                <a:gd name="T30" fmla="*/ 2147483647 w 15"/>
                <a:gd name="T31" fmla="*/ 0 h 3"/>
                <a:gd name="T32" fmla="*/ 2147483647 w 15"/>
                <a:gd name="T33" fmla="*/ 2147483647 h 3"/>
                <a:gd name="T34" fmla="*/ 2147483647 w 15"/>
                <a:gd name="T35" fmla="*/ 2147483647 h 3"/>
                <a:gd name="T36" fmla="*/ 2147483647 w 15"/>
                <a:gd name="T37" fmla="*/ 2147483647 h 3"/>
                <a:gd name="T38" fmla="*/ 2147483647 w 15"/>
                <a:gd name="T39" fmla="*/ 2147483647 h 3"/>
                <a:gd name="T40" fmla="*/ 2147483647 w 15"/>
                <a:gd name="T41" fmla="*/ 2147483647 h 3"/>
                <a:gd name="T42" fmla="*/ 2147483647 w 15"/>
                <a:gd name="T43" fmla="*/ 2147483647 h 3"/>
                <a:gd name="T44" fmla="*/ 2147483647 w 15"/>
                <a:gd name="T45" fmla="*/ 2147483647 h 3"/>
                <a:gd name="T46" fmla="*/ 2147483647 w 15"/>
                <a:gd name="T47" fmla="*/ 2147483647 h 3"/>
                <a:gd name="T48" fmla="*/ 2147483647 w 15"/>
                <a:gd name="T49" fmla="*/ 2147483647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"/>
                <a:gd name="T76" fmla="*/ 0 h 3"/>
                <a:gd name="T77" fmla="*/ 15 w 15"/>
                <a:gd name="T78" fmla="*/ 3 h 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" h="3">
                  <a:moveTo>
                    <a:pt x="11" y="1"/>
                  </a:move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1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53" name="Freeform 631"/>
            <p:cNvSpPr>
              <a:spLocks/>
            </p:cNvSpPr>
            <p:nvPr/>
          </p:nvSpPr>
          <p:spPr bwMode="auto">
            <a:xfrm>
              <a:off x="5951538" y="1469761"/>
              <a:ext cx="23812" cy="5292"/>
            </a:xfrm>
            <a:custGeom>
              <a:avLst/>
              <a:gdLst>
                <a:gd name="T0" fmla="*/ 2147483647 w 15"/>
                <a:gd name="T1" fmla="*/ 2147483647 h 3"/>
                <a:gd name="T2" fmla="*/ 2147483647 w 15"/>
                <a:gd name="T3" fmla="*/ 2147483647 h 3"/>
                <a:gd name="T4" fmla="*/ 2147483647 w 15"/>
                <a:gd name="T5" fmla="*/ 2147483647 h 3"/>
                <a:gd name="T6" fmla="*/ 2147483647 w 15"/>
                <a:gd name="T7" fmla="*/ 2147483647 h 3"/>
                <a:gd name="T8" fmla="*/ 2147483647 w 15"/>
                <a:gd name="T9" fmla="*/ 2147483647 h 3"/>
                <a:gd name="T10" fmla="*/ 2147483647 w 15"/>
                <a:gd name="T11" fmla="*/ 2147483647 h 3"/>
                <a:gd name="T12" fmla="*/ 2147483647 w 15"/>
                <a:gd name="T13" fmla="*/ 2147483647 h 3"/>
                <a:gd name="T14" fmla="*/ 2147483647 w 15"/>
                <a:gd name="T15" fmla="*/ 2147483647 h 3"/>
                <a:gd name="T16" fmla="*/ 2147483647 w 15"/>
                <a:gd name="T17" fmla="*/ 2147483647 h 3"/>
                <a:gd name="T18" fmla="*/ 0 w 15"/>
                <a:gd name="T19" fmla="*/ 2147483647 h 3"/>
                <a:gd name="T20" fmla="*/ 2147483647 w 15"/>
                <a:gd name="T21" fmla="*/ 2147483647 h 3"/>
                <a:gd name="T22" fmla="*/ 2147483647 w 15"/>
                <a:gd name="T23" fmla="*/ 2147483647 h 3"/>
                <a:gd name="T24" fmla="*/ 2147483647 w 15"/>
                <a:gd name="T25" fmla="*/ 2147483647 h 3"/>
                <a:gd name="T26" fmla="*/ 2147483647 w 15"/>
                <a:gd name="T27" fmla="*/ 2147483647 h 3"/>
                <a:gd name="T28" fmla="*/ 2147483647 w 15"/>
                <a:gd name="T29" fmla="*/ 2147483647 h 3"/>
                <a:gd name="T30" fmla="*/ 2147483647 w 15"/>
                <a:gd name="T31" fmla="*/ 0 h 3"/>
                <a:gd name="T32" fmla="*/ 2147483647 w 15"/>
                <a:gd name="T33" fmla="*/ 2147483647 h 3"/>
                <a:gd name="T34" fmla="*/ 2147483647 w 15"/>
                <a:gd name="T35" fmla="*/ 2147483647 h 3"/>
                <a:gd name="T36" fmla="*/ 2147483647 w 15"/>
                <a:gd name="T37" fmla="*/ 2147483647 h 3"/>
                <a:gd name="T38" fmla="*/ 2147483647 w 15"/>
                <a:gd name="T39" fmla="*/ 2147483647 h 3"/>
                <a:gd name="T40" fmla="*/ 2147483647 w 15"/>
                <a:gd name="T41" fmla="*/ 2147483647 h 3"/>
                <a:gd name="T42" fmla="*/ 2147483647 w 15"/>
                <a:gd name="T43" fmla="*/ 2147483647 h 3"/>
                <a:gd name="T44" fmla="*/ 2147483647 w 15"/>
                <a:gd name="T45" fmla="*/ 2147483647 h 3"/>
                <a:gd name="T46" fmla="*/ 2147483647 w 15"/>
                <a:gd name="T47" fmla="*/ 2147483647 h 3"/>
                <a:gd name="T48" fmla="*/ 2147483647 w 15"/>
                <a:gd name="T49" fmla="*/ 2147483647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"/>
                <a:gd name="T76" fmla="*/ 0 h 3"/>
                <a:gd name="T77" fmla="*/ 15 w 15"/>
                <a:gd name="T78" fmla="*/ 3 h 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" h="3">
                  <a:moveTo>
                    <a:pt x="11" y="1"/>
                  </a:move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1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54" name="Freeform 632"/>
            <p:cNvSpPr>
              <a:spLocks/>
            </p:cNvSpPr>
            <p:nvPr/>
          </p:nvSpPr>
          <p:spPr bwMode="auto">
            <a:xfrm>
              <a:off x="5934076" y="1452562"/>
              <a:ext cx="17463" cy="5292"/>
            </a:xfrm>
            <a:custGeom>
              <a:avLst/>
              <a:gdLst>
                <a:gd name="T0" fmla="*/ 2147483647 w 11"/>
                <a:gd name="T1" fmla="*/ 2147483647 h 3"/>
                <a:gd name="T2" fmla="*/ 2147483647 w 11"/>
                <a:gd name="T3" fmla="*/ 2147483647 h 3"/>
                <a:gd name="T4" fmla="*/ 2147483647 w 11"/>
                <a:gd name="T5" fmla="*/ 2147483647 h 3"/>
                <a:gd name="T6" fmla="*/ 2147483647 w 11"/>
                <a:gd name="T7" fmla="*/ 2147483647 h 3"/>
                <a:gd name="T8" fmla="*/ 2147483647 w 11"/>
                <a:gd name="T9" fmla="*/ 2147483647 h 3"/>
                <a:gd name="T10" fmla="*/ 2147483647 w 11"/>
                <a:gd name="T11" fmla="*/ 2147483647 h 3"/>
                <a:gd name="T12" fmla="*/ 2147483647 w 11"/>
                <a:gd name="T13" fmla="*/ 2147483647 h 3"/>
                <a:gd name="T14" fmla="*/ 2147483647 w 11"/>
                <a:gd name="T15" fmla="*/ 2147483647 h 3"/>
                <a:gd name="T16" fmla="*/ 2147483647 w 11"/>
                <a:gd name="T17" fmla="*/ 2147483647 h 3"/>
                <a:gd name="T18" fmla="*/ 2147483647 w 11"/>
                <a:gd name="T19" fmla="*/ 2147483647 h 3"/>
                <a:gd name="T20" fmla="*/ 2147483647 w 11"/>
                <a:gd name="T21" fmla="*/ 2147483647 h 3"/>
                <a:gd name="T22" fmla="*/ 0 w 11"/>
                <a:gd name="T23" fmla="*/ 2147483647 h 3"/>
                <a:gd name="T24" fmla="*/ 2147483647 w 11"/>
                <a:gd name="T25" fmla="*/ 2147483647 h 3"/>
                <a:gd name="T26" fmla="*/ 2147483647 w 11"/>
                <a:gd name="T27" fmla="*/ 2147483647 h 3"/>
                <a:gd name="T28" fmla="*/ 2147483647 w 11"/>
                <a:gd name="T29" fmla="*/ 2147483647 h 3"/>
                <a:gd name="T30" fmla="*/ 2147483647 w 11"/>
                <a:gd name="T31" fmla="*/ 0 h 3"/>
                <a:gd name="T32" fmla="*/ 2147483647 w 11"/>
                <a:gd name="T33" fmla="*/ 2147483647 h 3"/>
                <a:gd name="T34" fmla="*/ 2147483647 w 11"/>
                <a:gd name="T35" fmla="*/ 2147483647 h 3"/>
                <a:gd name="T36" fmla="*/ 2147483647 w 11"/>
                <a:gd name="T37" fmla="*/ 2147483647 h 3"/>
                <a:gd name="T38" fmla="*/ 2147483647 w 11"/>
                <a:gd name="T39" fmla="*/ 2147483647 h 3"/>
                <a:gd name="T40" fmla="*/ 2147483647 w 11"/>
                <a:gd name="T41" fmla="*/ 2147483647 h 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"/>
                <a:gd name="T64" fmla="*/ 0 h 3"/>
                <a:gd name="T65" fmla="*/ 11 w 11"/>
                <a:gd name="T66" fmla="*/ 3 h 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" h="3">
                  <a:moveTo>
                    <a:pt x="11" y="2"/>
                  </a:moveTo>
                  <a:lnTo>
                    <a:pt x="11" y="2"/>
                  </a:lnTo>
                  <a:lnTo>
                    <a:pt x="9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7" y="2"/>
                  </a:lnTo>
                  <a:lnTo>
                    <a:pt x="4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7" y="1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55" name="Freeform 633"/>
            <p:cNvSpPr>
              <a:spLocks/>
            </p:cNvSpPr>
            <p:nvPr/>
          </p:nvSpPr>
          <p:spPr bwMode="auto">
            <a:xfrm>
              <a:off x="5934076" y="1452562"/>
              <a:ext cx="17463" cy="5292"/>
            </a:xfrm>
            <a:custGeom>
              <a:avLst/>
              <a:gdLst>
                <a:gd name="T0" fmla="*/ 2147483647 w 11"/>
                <a:gd name="T1" fmla="*/ 2147483647 h 3"/>
                <a:gd name="T2" fmla="*/ 2147483647 w 11"/>
                <a:gd name="T3" fmla="*/ 2147483647 h 3"/>
                <a:gd name="T4" fmla="*/ 2147483647 w 11"/>
                <a:gd name="T5" fmla="*/ 2147483647 h 3"/>
                <a:gd name="T6" fmla="*/ 2147483647 w 11"/>
                <a:gd name="T7" fmla="*/ 2147483647 h 3"/>
                <a:gd name="T8" fmla="*/ 2147483647 w 11"/>
                <a:gd name="T9" fmla="*/ 2147483647 h 3"/>
                <a:gd name="T10" fmla="*/ 2147483647 w 11"/>
                <a:gd name="T11" fmla="*/ 2147483647 h 3"/>
                <a:gd name="T12" fmla="*/ 2147483647 w 11"/>
                <a:gd name="T13" fmla="*/ 2147483647 h 3"/>
                <a:gd name="T14" fmla="*/ 2147483647 w 11"/>
                <a:gd name="T15" fmla="*/ 2147483647 h 3"/>
                <a:gd name="T16" fmla="*/ 2147483647 w 11"/>
                <a:gd name="T17" fmla="*/ 2147483647 h 3"/>
                <a:gd name="T18" fmla="*/ 2147483647 w 11"/>
                <a:gd name="T19" fmla="*/ 2147483647 h 3"/>
                <a:gd name="T20" fmla="*/ 2147483647 w 11"/>
                <a:gd name="T21" fmla="*/ 2147483647 h 3"/>
                <a:gd name="T22" fmla="*/ 0 w 11"/>
                <a:gd name="T23" fmla="*/ 2147483647 h 3"/>
                <a:gd name="T24" fmla="*/ 2147483647 w 11"/>
                <a:gd name="T25" fmla="*/ 2147483647 h 3"/>
                <a:gd name="T26" fmla="*/ 2147483647 w 11"/>
                <a:gd name="T27" fmla="*/ 2147483647 h 3"/>
                <a:gd name="T28" fmla="*/ 2147483647 w 11"/>
                <a:gd name="T29" fmla="*/ 2147483647 h 3"/>
                <a:gd name="T30" fmla="*/ 2147483647 w 11"/>
                <a:gd name="T31" fmla="*/ 0 h 3"/>
                <a:gd name="T32" fmla="*/ 2147483647 w 11"/>
                <a:gd name="T33" fmla="*/ 2147483647 h 3"/>
                <a:gd name="T34" fmla="*/ 2147483647 w 11"/>
                <a:gd name="T35" fmla="*/ 2147483647 h 3"/>
                <a:gd name="T36" fmla="*/ 2147483647 w 11"/>
                <a:gd name="T37" fmla="*/ 2147483647 h 3"/>
                <a:gd name="T38" fmla="*/ 2147483647 w 11"/>
                <a:gd name="T39" fmla="*/ 2147483647 h 3"/>
                <a:gd name="T40" fmla="*/ 2147483647 w 11"/>
                <a:gd name="T41" fmla="*/ 2147483647 h 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"/>
                <a:gd name="T64" fmla="*/ 0 h 3"/>
                <a:gd name="T65" fmla="*/ 11 w 11"/>
                <a:gd name="T66" fmla="*/ 3 h 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" h="3">
                  <a:moveTo>
                    <a:pt x="11" y="2"/>
                  </a:moveTo>
                  <a:lnTo>
                    <a:pt x="11" y="2"/>
                  </a:lnTo>
                  <a:lnTo>
                    <a:pt x="9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7" y="2"/>
                  </a:lnTo>
                  <a:lnTo>
                    <a:pt x="4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7" y="1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56" name="Freeform 634"/>
            <p:cNvSpPr>
              <a:spLocks/>
            </p:cNvSpPr>
            <p:nvPr/>
          </p:nvSpPr>
          <p:spPr bwMode="auto">
            <a:xfrm>
              <a:off x="6276975" y="1510771"/>
              <a:ext cx="33338" cy="7938"/>
            </a:xfrm>
            <a:custGeom>
              <a:avLst/>
              <a:gdLst>
                <a:gd name="T0" fmla="*/ 2147483647 w 21"/>
                <a:gd name="T1" fmla="*/ 0 h 5"/>
                <a:gd name="T2" fmla="*/ 2147483647 w 21"/>
                <a:gd name="T3" fmla="*/ 2147483647 h 5"/>
                <a:gd name="T4" fmla="*/ 2147483647 w 21"/>
                <a:gd name="T5" fmla="*/ 2147483647 h 5"/>
                <a:gd name="T6" fmla="*/ 2147483647 w 21"/>
                <a:gd name="T7" fmla="*/ 2147483647 h 5"/>
                <a:gd name="T8" fmla="*/ 2147483647 w 21"/>
                <a:gd name="T9" fmla="*/ 2147483647 h 5"/>
                <a:gd name="T10" fmla="*/ 2147483647 w 21"/>
                <a:gd name="T11" fmla="*/ 2147483647 h 5"/>
                <a:gd name="T12" fmla="*/ 2147483647 w 21"/>
                <a:gd name="T13" fmla="*/ 2147483647 h 5"/>
                <a:gd name="T14" fmla="*/ 2147483647 w 21"/>
                <a:gd name="T15" fmla="*/ 2147483647 h 5"/>
                <a:gd name="T16" fmla="*/ 2147483647 w 21"/>
                <a:gd name="T17" fmla="*/ 2147483647 h 5"/>
                <a:gd name="T18" fmla="*/ 2147483647 w 21"/>
                <a:gd name="T19" fmla="*/ 2147483647 h 5"/>
                <a:gd name="T20" fmla="*/ 2147483647 w 21"/>
                <a:gd name="T21" fmla="*/ 2147483647 h 5"/>
                <a:gd name="T22" fmla="*/ 2147483647 w 21"/>
                <a:gd name="T23" fmla="*/ 2147483647 h 5"/>
                <a:gd name="T24" fmla="*/ 2147483647 w 21"/>
                <a:gd name="T25" fmla="*/ 2147483647 h 5"/>
                <a:gd name="T26" fmla="*/ 0 w 21"/>
                <a:gd name="T27" fmla="*/ 2147483647 h 5"/>
                <a:gd name="T28" fmla="*/ 2147483647 w 21"/>
                <a:gd name="T29" fmla="*/ 2147483647 h 5"/>
                <a:gd name="T30" fmla="*/ 2147483647 w 21"/>
                <a:gd name="T31" fmla="*/ 2147483647 h 5"/>
                <a:gd name="T32" fmla="*/ 2147483647 w 21"/>
                <a:gd name="T33" fmla="*/ 2147483647 h 5"/>
                <a:gd name="T34" fmla="*/ 2147483647 w 21"/>
                <a:gd name="T35" fmla="*/ 2147483647 h 5"/>
                <a:gd name="T36" fmla="*/ 2147483647 w 21"/>
                <a:gd name="T37" fmla="*/ 2147483647 h 5"/>
                <a:gd name="T38" fmla="*/ 2147483647 w 21"/>
                <a:gd name="T39" fmla="*/ 2147483647 h 5"/>
                <a:gd name="T40" fmla="*/ 2147483647 w 21"/>
                <a:gd name="T41" fmla="*/ 0 h 5"/>
                <a:gd name="T42" fmla="*/ 2147483647 w 21"/>
                <a:gd name="T43" fmla="*/ 0 h 5"/>
                <a:gd name="T44" fmla="*/ 2147483647 w 21"/>
                <a:gd name="T45" fmla="*/ 0 h 5"/>
                <a:gd name="T46" fmla="*/ 2147483647 w 21"/>
                <a:gd name="T47" fmla="*/ 0 h 5"/>
                <a:gd name="T48" fmla="*/ 2147483647 w 21"/>
                <a:gd name="T49" fmla="*/ 0 h 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5"/>
                <a:gd name="T77" fmla="*/ 21 w 21"/>
                <a:gd name="T78" fmla="*/ 5 h 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5">
                  <a:moveTo>
                    <a:pt x="15" y="0"/>
                  </a:move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8" y="4"/>
                  </a:lnTo>
                  <a:lnTo>
                    <a:pt x="4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57" name="Freeform 635"/>
            <p:cNvSpPr>
              <a:spLocks/>
            </p:cNvSpPr>
            <p:nvPr/>
          </p:nvSpPr>
          <p:spPr bwMode="auto">
            <a:xfrm>
              <a:off x="6276975" y="1510771"/>
              <a:ext cx="33338" cy="7938"/>
            </a:xfrm>
            <a:custGeom>
              <a:avLst/>
              <a:gdLst>
                <a:gd name="T0" fmla="*/ 2147483647 w 21"/>
                <a:gd name="T1" fmla="*/ 0 h 5"/>
                <a:gd name="T2" fmla="*/ 2147483647 w 21"/>
                <a:gd name="T3" fmla="*/ 2147483647 h 5"/>
                <a:gd name="T4" fmla="*/ 2147483647 w 21"/>
                <a:gd name="T5" fmla="*/ 2147483647 h 5"/>
                <a:gd name="T6" fmla="*/ 2147483647 w 21"/>
                <a:gd name="T7" fmla="*/ 2147483647 h 5"/>
                <a:gd name="T8" fmla="*/ 2147483647 w 21"/>
                <a:gd name="T9" fmla="*/ 2147483647 h 5"/>
                <a:gd name="T10" fmla="*/ 2147483647 w 21"/>
                <a:gd name="T11" fmla="*/ 2147483647 h 5"/>
                <a:gd name="T12" fmla="*/ 2147483647 w 21"/>
                <a:gd name="T13" fmla="*/ 2147483647 h 5"/>
                <a:gd name="T14" fmla="*/ 2147483647 w 21"/>
                <a:gd name="T15" fmla="*/ 2147483647 h 5"/>
                <a:gd name="T16" fmla="*/ 2147483647 w 21"/>
                <a:gd name="T17" fmla="*/ 2147483647 h 5"/>
                <a:gd name="T18" fmla="*/ 2147483647 w 21"/>
                <a:gd name="T19" fmla="*/ 2147483647 h 5"/>
                <a:gd name="T20" fmla="*/ 2147483647 w 21"/>
                <a:gd name="T21" fmla="*/ 2147483647 h 5"/>
                <a:gd name="T22" fmla="*/ 2147483647 w 21"/>
                <a:gd name="T23" fmla="*/ 2147483647 h 5"/>
                <a:gd name="T24" fmla="*/ 2147483647 w 21"/>
                <a:gd name="T25" fmla="*/ 2147483647 h 5"/>
                <a:gd name="T26" fmla="*/ 0 w 21"/>
                <a:gd name="T27" fmla="*/ 2147483647 h 5"/>
                <a:gd name="T28" fmla="*/ 2147483647 w 21"/>
                <a:gd name="T29" fmla="*/ 2147483647 h 5"/>
                <a:gd name="T30" fmla="*/ 2147483647 w 21"/>
                <a:gd name="T31" fmla="*/ 2147483647 h 5"/>
                <a:gd name="T32" fmla="*/ 2147483647 w 21"/>
                <a:gd name="T33" fmla="*/ 2147483647 h 5"/>
                <a:gd name="T34" fmla="*/ 2147483647 w 21"/>
                <a:gd name="T35" fmla="*/ 2147483647 h 5"/>
                <a:gd name="T36" fmla="*/ 2147483647 w 21"/>
                <a:gd name="T37" fmla="*/ 2147483647 h 5"/>
                <a:gd name="T38" fmla="*/ 2147483647 w 21"/>
                <a:gd name="T39" fmla="*/ 2147483647 h 5"/>
                <a:gd name="T40" fmla="*/ 2147483647 w 21"/>
                <a:gd name="T41" fmla="*/ 0 h 5"/>
                <a:gd name="T42" fmla="*/ 2147483647 w 21"/>
                <a:gd name="T43" fmla="*/ 0 h 5"/>
                <a:gd name="T44" fmla="*/ 2147483647 w 21"/>
                <a:gd name="T45" fmla="*/ 0 h 5"/>
                <a:gd name="T46" fmla="*/ 2147483647 w 21"/>
                <a:gd name="T47" fmla="*/ 0 h 5"/>
                <a:gd name="T48" fmla="*/ 2147483647 w 21"/>
                <a:gd name="T49" fmla="*/ 0 h 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5"/>
                <a:gd name="T77" fmla="*/ 21 w 21"/>
                <a:gd name="T78" fmla="*/ 5 h 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5">
                  <a:moveTo>
                    <a:pt x="15" y="0"/>
                  </a:move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8" y="4"/>
                  </a:lnTo>
                  <a:lnTo>
                    <a:pt x="4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66" name="Freeform 644"/>
            <p:cNvSpPr>
              <a:spLocks/>
            </p:cNvSpPr>
            <p:nvPr/>
          </p:nvSpPr>
          <p:spPr bwMode="auto">
            <a:xfrm>
              <a:off x="5241925" y="1628511"/>
              <a:ext cx="38100" cy="19843"/>
            </a:xfrm>
            <a:custGeom>
              <a:avLst/>
              <a:gdLst>
                <a:gd name="T0" fmla="*/ 2147483647 w 24"/>
                <a:gd name="T1" fmla="*/ 0 h 12"/>
                <a:gd name="T2" fmla="*/ 2147483647 w 24"/>
                <a:gd name="T3" fmla="*/ 0 h 12"/>
                <a:gd name="T4" fmla="*/ 2147483647 w 24"/>
                <a:gd name="T5" fmla="*/ 0 h 12"/>
                <a:gd name="T6" fmla="*/ 2147483647 w 24"/>
                <a:gd name="T7" fmla="*/ 0 h 12"/>
                <a:gd name="T8" fmla="*/ 2147483647 w 24"/>
                <a:gd name="T9" fmla="*/ 0 h 12"/>
                <a:gd name="T10" fmla="*/ 2147483647 w 24"/>
                <a:gd name="T11" fmla="*/ 0 h 12"/>
                <a:gd name="T12" fmla="*/ 2147483647 w 24"/>
                <a:gd name="T13" fmla="*/ 2147483647 h 12"/>
                <a:gd name="T14" fmla="*/ 2147483647 w 24"/>
                <a:gd name="T15" fmla="*/ 2147483647 h 12"/>
                <a:gd name="T16" fmla="*/ 2147483647 w 24"/>
                <a:gd name="T17" fmla="*/ 2147483647 h 12"/>
                <a:gd name="T18" fmla="*/ 2147483647 w 24"/>
                <a:gd name="T19" fmla="*/ 2147483647 h 12"/>
                <a:gd name="T20" fmla="*/ 2147483647 w 24"/>
                <a:gd name="T21" fmla="*/ 2147483647 h 12"/>
                <a:gd name="T22" fmla="*/ 2147483647 w 24"/>
                <a:gd name="T23" fmla="*/ 2147483647 h 12"/>
                <a:gd name="T24" fmla="*/ 2147483647 w 24"/>
                <a:gd name="T25" fmla="*/ 2147483647 h 12"/>
                <a:gd name="T26" fmla="*/ 2147483647 w 24"/>
                <a:gd name="T27" fmla="*/ 2147483647 h 12"/>
                <a:gd name="T28" fmla="*/ 2147483647 w 24"/>
                <a:gd name="T29" fmla="*/ 2147483647 h 12"/>
                <a:gd name="T30" fmla="*/ 2147483647 w 24"/>
                <a:gd name="T31" fmla="*/ 2147483647 h 12"/>
                <a:gd name="T32" fmla="*/ 2147483647 w 24"/>
                <a:gd name="T33" fmla="*/ 2147483647 h 12"/>
                <a:gd name="T34" fmla="*/ 2147483647 w 24"/>
                <a:gd name="T35" fmla="*/ 2147483647 h 12"/>
                <a:gd name="T36" fmla="*/ 2147483647 w 24"/>
                <a:gd name="T37" fmla="*/ 2147483647 h 12"/>
                <a:gd name="T38" fmla="*/ 2147483647 w 24"/>
                <a:gd name="T39" fmla="*/ 2147483647 h 12"/>
                <a:gd name="T40" fmla="*/ 2147483647 w 24"/>
                <a:gd name="T41" fmla="*/ 2147483647 h 12"/>
                <a:gd name="T42" fmla="*/ 2147483647 w 24"/>
                <a:gd name="T43" fmla="*/ 2147483647 h 12"/>
                <a:gd name="T44" fmla="*/ 2147483647 w 24"/>
                <a:gd name="T45" fmla="*/ 2147483647 h 12"/>
                <a:gd name="T46" fmla="*/ 2147483647 w 24"/>
                <a:gd name="T47" fmla="*/ 2147483647 h 12"/>
                <a:gd name="T48" fmla="*/ 2147483647 w 24"/>
                <a:gd name="T49" fmla="*/ 2147483647 h 12"/>
                <a:gd name="T50" fmla="*/ 2147483647 w 24"/>
                <a:gd name="T51" fmla="*/ 2147483647 h 12"/>
                <a:gd name="T52" fmla="*/ 2147483647 w 24"/>
                <a:gd name="T53" fmla="*/ 2147483647 h 12"/>
                <a:gd name="T54" fmla="*/ 2147483647 w 24"/>
                <a:gd name="T55" fmla="*/ 2147483647 h 12"/>
                <a:gd name="T56" fmla="*/ 2147483647 w 24"/>
                <a:gd name="T57" fmla="*/ 2147483647 h 12"/>
                <a:gd name="T58" fmla="*/ 2147483647 w 24"/>
                <a:gd name="T59" fmla="*/ 2147483647 h 12"/>
                <a:gd name="T60" fmla="*/ 0 w 24"/>
                <a:gd name="T61" fmla="*/ 2147483647 h 12"/>
                <a:gd name="T62" fmla="*/ 0 w 24"/>
                <a:gd name="T63" fmla="*/ 2147483647 h 12"/>
                <a:gd name="T64" fmla="*/ 2147483647 w 24"/>
                <a:gd name="T65" fmla="*/ 2147483647 h 12"/>
                <a:gd name="T66" fmla="*/ 2147483647 w 24"/>
                <a:gd name="T67" fmla="*/ 0 h 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"/>
                <a:gd name="T103" fmla="*/ 0 h 12"/>
                <a:gd name="T104" fmla="*/ 24 w 24"/>
                <a:gd name="T105" fmla="*/ 12 h 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" h="12">
                  <a:moveTo>
                    <a:pt x="2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8" y="3"/>
                  </a:lnTo>
                  <a:lnTo>
                    <a:pt x="20" y="4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22" y="4"/>
                  </a:lnTo>
                  <a:lnTo>
                    <a:pt x="24" y="5"/>
                  </a:lnTo>
                  <a:lnTo>
                    <a:pt x="24" y="8"/>
                  </a:lnTo>
                  <a:lnTo>
                    <a:pt x="22" y="5"/>
                  </a:lnTo>
                  <a:lnTo>
                    <a:pt x="20" y="7"/>
                  </a:lnTo>
                  <a:lnTo>
                    <a:pt x="18" y="10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5" y="11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67" name="Freeform 645"/>
            <p:cNvSpPr>
              <a:spLocks/>
            </p:cNvSpPr>
            <p:nvPr/>
          </p:nvSpPr>
          <p:spPr bwMode="auto">
            <a:xfrm>
              <a:off x="5241925" y="1628511"/>
              <a:ext cx="38100" cy="19843"/>
            </a:xfrm>
            <a:custGeom>
              <a:avLst/>
              <a:gdLst>
                <a:gd name="T0" fmla="*/ 2147483647 w 24"/>
                <a:gd name="T1" fmla="*/ 0 h 12"/>
                <a:gd name="T2" fmla="*/ 2147483647 w 24"/>
                <a:gd name="T3" fmla="*/ 0 h 12"/>
                <a:gd name="T4" fmla="*/ 2147483647 w 24"/>
                <a:gd name="T5" fmla="*/ 0 h 12"/>
                <a:gd name="T6" fmla="*/ 2147483647 w 24"/>
                <a:gd name="T7" fmla="*/ 0 h 12"/>
                <a:gd name="T8" fmla="*/ 2147483647 w 24"/>
                <a:gd name="T9" fmla="*/ 0 h 12"/>
                <a:gd name="T10" fmla="*/ 2147483647 w 24"/>
                <a:gd name="T11" fmla="*/ 0 h 12"/>
                <a:gd name="T12" fmla="*/ 2147483647 w 24"/>
                <a:gd name="T13" fmla="*/ 2147483647 h 12"/>
                <a:gd name="T14" fmla="*/ 2147483647 w 24"/>
                <a:gd name="T15" fmla="*/ 2147483647 h 12"/>
                <a:gd name="T16" fmla="*/ 2147483647 w 24"/>
                <a:gd name="T17" fmla="*/ 2147483647 h 12"/>
                <a:gd name="T18" fmla="*/ 2147483647 w 24"/>
                <a:gd name="T19" fmla="*/ 2147483647 h 12"/>
                <a:gd name="T20" fmla="*/ 2147483647 w 24"/>
                <a:gd name="T21" fmla="*/ 2147483647 h 12"/>
                <a:gd name="T22" fmla="*/ 2147483647 w 24"/>
                <a:gd name="T23" fmla="*/ 2147483647 h 12"/>
                <a:gd name="T24" fmla="*/ 2147483647 w 24"/>
                <a:gd name="T25" fmla="*/ 2147483647 h 12"/>
                <a:gd name="T26" fmla="*/ 2147483647 w 24"/>
                <a:gd name="T27" fmla="*/ 2147483647 h 12"/>
                <a:gd name="T28" fmla="*/ 2147483647 w 24"/>
                <a:gd name="T29" fmla="*/ 2147483647 h 12"/>
                <a:gd name="T30" fmla="*/ 2147483647 w 24"/>
                <a:gd name="T31" fmla="*/ 2147483647 h 12"/>
                <a:gd name="T32" fmla="*/ 2147483647 w 24"/>
                <a:gd name="T33" fmla="*/ 2147483647 h 12"/>
                <a:gd name="T34" fmla="*/ 2147483647 w 24"/>
                <a:gd name="T35" fmla="*/ 2147483647 h 12"/>
                <a:gd name="T36" fmla="*/ 2147483647 w 24"/>
                <a:gd name="T37" fmla="*/ 2147483647 h 12"/>
                <a:gd name="T38" fmla="*/ 2147483647 w 24"/>
                <a:gd name="T39" fmla="*/ 2147483647 h 12"/>
                <a:gd name="T40" fmla="*/ 2147483647 w 24"/>
                <a:gd name="T41" fmla="*/ 2147483647 h 12"/>
                <a:gd name="T42" fmla="*/ 2147483647 w 24"/>
                <a:gd name="T43" fmla="*/ 2147483647 h 12"/>
                <a:gd name="T44" fmla="*/ 2147483647 w 24"/>
                <a:gd name="T45" fmla="*/ 2147483647 h 12"/>
                <a:gd name="T46" fmla="*/ 2147483647 w 24"/>
                <a:gd name="T47" fmla="*/ 2147483647 h 12"/>
                <a:gd name="T48" fmla="*/ 2147483647 w 24"/>
                <a:gd name="T49" fmla="*/ 2147483647 h 12"/>
                <a:gd name="T50" fmla="*/ 2147483647 w 24"/>
                <a:gd name="T51" fmla="*/ 2147483647 h 12"/>
                <a:gd name="T52" fmla="*/ 2147483647 w 24"/>
                <a:gd name="T53" fmla="*/ 2147483647 h 12"/>
                <a:gd name="T54" fmla="*/ 2147483647 w 24"/>
                <a:gd name="T55" fmla="*/ 2147483647 h 12"/>
                <a:gd name="T56" fmla="*/ 2147483647 w 24"/>
                <a:gd name="T57" fmla="*/ 2147483647 h 12"/>
                <a:gd name="T58" fmla="*/ 2147483647 w 24"/>
                <a:gd name="T59" fmla="*/ 2147483647 h 12"/>
                <a:gd name="T60" fmla="*/ 0 w 24"/>
                <a:gd name="T61" fmla="*/ 2147483647 h 12"/>
                <a:gd name="T62" fmla="*/ 0 w 24"/>
                <a:gd name="T63" fmla="*/ 2147483647 h 12"/>
                <a:gd name="T64" fmla="*/ 2147483647 w 24"/>
                <a:gd name="T65" fmla="*/ 2147483647 h 12"/>
                <a:gd name="T66" fmla="*/ 2147483647 w 24"/>
                <a:gd name="T67" fmla="*/ 0 h 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"/>
                <a:gd name="T103" fmla="*/ 0 h 12"/>
                <a:gd name="T104" fmla="*/ 24 w 24"/>
                <a:gd name="T105" fmla="*/ 12 h 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" h="12">
                  <a:moveTo>
                    <a:pt x="2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8" y="3"/>
                  </a:lnTo>
                  <a:lnTo>
                    <a:pt x="20" y="4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22" y="4"/>
                  </a:lnTo>
                  <a:lnTo>
                    <a:pt x="24" y="5"/>
                  </a:lnTo>
                  <a:lnTo>
                    <a:pt x="24" y="8"/>
                  </a:lnTo>
                  <a:lnTo>
                    <a:pt x="22" y="5"/>
                  </a:lnTo>
                  <a:lnTo>
                    <a:pt x="20" y="7"/>
                  </a:lnTo>
                  <a:lnTo>
                    <a:pt x="18" y="10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5" y="11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68" name="Freeform 646"/>
            <p:cNvSpPr>
              <a:spLocks/>
            </p:cNvSpPr>
            <p:nvPr/>
          </p:nvSpPr>
          <p:spPr bwMode="auto">
            <a:xfrm>
              <a:off x="5418139" y="1604699"/>
              <a:ext cx="41275" cy="19843"/>
            </a:xfrm>
            <a:custGeom>
              <a:avLst/>
              <a:gdLst>
                <a:gd name="T0" fmla="*/ 2147483647 w 26"/>
                <a:gd name="T1" fmla="*/ 2147483647 h 12"/>
                <a:gd name="T2" fmla="*/ 2147483647 w 26"/>
                <a:gd name="T3" fmla="*/ 2147483647 h 12"/>
                <a:gd name="T4" fmla="*/ 2147483647 w 26"/>
                <a:gd name="T5" fmla="*/ 2147483647 h 12"/>
                <a:gd name="T6" fmla="*/ 2147483647 w 26"/>
                <a:gd name="T7" fmla="*/ 2147483647 h 12"/>
                <a:gd name="T8" fmla="*/ 2147483647 w 26"/>
                <a:gd name="T9" fmla="*/ 2147483647 h 12"/>
                <a:gd name="T10" fmla="*/ 0 w 26"/>
                <a:gd name="T11" fmla="*/ 2147483647 h 12"/>
                <a:gd name="T12" fmla="*/ 2147483647 w 26"/>
                <a:gd name="T13" fmla="*/ 2147483647 h 12"/>
                <a:gd name="T14" fmla="*/ 2147483647 w 26"/>
                <a:gd name="T15" fmla="*/ 2147483647 h 12"/>
                <a:gd name="T16" fmla="*/ 0 w 26"/>
                <a:gd name="T17" fmla="*/ 2147483647 h 12"/>
                <a:gd name="T18" fmla="*/ 2147483647 w 26"/>
                <a:gd name="T19" fmla="*/ 2147483647 h 12"/>
                <a:gd name="T20" fmla="*/ 2147483647 w 26"/>
                <a:gd name="T21" fmla="*/ 2147483647 h 12"/>
                <a:gd name="T22" fmla="*/ 2147483647 w 26"/>
                <a:gd name="T23" fmla="*/ 0 h 12"/>
                <a:gd name="T24" fmla="*/ 2147483647 w 26"/>
                <a:gd name="T25" fmla="*/ 0 h 12"/>
                <a:gd name="T26" fmla="*/ 2147483647 w 26"/>
                <a:gd name="T27" fmla="*/ 2147483647 h 12"/>
                <a:gd name="T28" fmla="*/ 2147483647 w 26"/>
                <a:gd name="T29" fmla="*/ 2147483647 h 12"/>
                <a:gd name="T30" fmla="*/ 2147483647 w 26"/>
                <a:gd name="T31" fmla="*/ 2147483647 h 12"/>
                <a:gd name="T32" fmla="*/ 2147483647 w 26"/>
                <a:gd name="T33" fmla="*/ 2147483647 h 12"/>
                <a:gd name="T34" fmla="*/ 2147483647 w 26"/>
                <a:gd name="T35" fmla="*/ 2147483647 h 12"/>
                <a:gd name="T36" fmla="*/ 2147483647 w 26"/>
                <a:gd name="T37" fmla="*/ 2147483647 h 12"/>
                <a:gd name="T38" fmla="*/ 2147483647 w 26"/>
                <a:gd name="T39" fmla="*/ 2147483647 h 12"/>
                <a:gd name="T40" fmla="*/ 2147483647 w 26"/>
                <a:gd name="T41" fmla="*/ 2147483647 h 12"/>
                <a:gd name="T42" fmla="*/ 2147483647 w 26"/>
                <a:gd name="T43" fmla="*/ 2147483647 h 12"/>
                <a:gd name="T44" fmla="*/ 2147483647 w 26"/>
                <a:gd name="T45" fmla="*/ 2147483647 h 12"/>
                <a:gd name="T46" fmla="*/ 2147483647 w 26"/>
                <a:gd name="T47" fmla="*/ 2147483647 h 12"/>
                <a:gd name="T48" fmla="*/ 2147483647 w 26"/>
                <a:gd name="T49" fmla="*/ 2147483647 h 12"/>
                <a:gd name="T50" fmla="*/ 2147483647 w 26"/>
                <a:gd name="T51" fmla="*/ 2147483647 h 12"/>
                <a:gd name="T52" fmla="*/ 2147483647 w 26"/>
                <a:gd name="T53" fmla="*/ 2147483647 h 12"/>
                <a:gd name="T54" fmla="*/ 2147483647 w 26"/>
                <a:gd name="T55" fmla="*/ 2147483647 h 12"/>
                <a:gd name="T56" fmla="*/ 2147483647 w 26"/>
                <a:gd name="T57" fmla="*/ 2147483647 h 12"/>
                <a:gd name="T58" fmla="*/ 2147483647 w 26"/>
                <a:gd name="T59" fmla="*/ 2147483647 h 12"/>
                <a:gd name="T60" fmla="*/ 2147483647 w 26"/>
                <a:gd name="T61" fmla="*/ 2147483647 h 12"/>
                <a:gd name="T62" fmla="*/ 2147483647 w 26"/>
                <a:gd name="T63" fmla="*/ 2147483647 h 12"/>
                <a:gd name="T64" fmla="*/ 2147483647 w 26"/>
                <a:gd name="T65" fmla="*/ 2147483647 h 12"/>
                <a:gd name="T66" fmla="*/ 2147483647 w 26"/>
                <a:gd name="T67" fmla="*/ 2147483647 h 12"/>
                <a:gd name="T68" fmla="*/ 2147483647 w 26"/>
                <a:gd name="T69" fmla="*/ 2147483647 h 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"/>
                <a:gd name="T106" fmla="*/ 0 h 12"/>
                <a:gd name="T107" fmla="*/ 26 w 26"/>
                <a:gd name="T108" fmla="*/ 12 h 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" h="12">
                  <a:moveTo>
                    <a:pt x="4" y="7"/>
                  </a:moveTo>
                  <a:lnTo>
                    <a:pt x="4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6" y="2"/>
                  </a:lnTo>
                  <a:lnTo>
                    <a:pt x="9" y="3"/>
                  </a:lnTo>
                  <a:lnTo>
                    <a:pt x="11" y="4"/>
                  </a:lnTo>
                  <a:lnTo>
                    <a:pt x="14" y="5"/>
                  </a:lnTo>
                  <a:lnTo>
                    <a:pt x="17" y="6"/>
                  </a:lnTo>
                  <a:lnTo>
                    <a:pt x="25" y="9"/>
                  </a:lnTo>
                  <a:lnTo>
                    <a:pt x="26" y="10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16" y="10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8" y="8"/>
                  </a:lnTo>
                  <a:lnTo>
                    <a:pt x="9" y="9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9" y="9"/>
                  </a:lnTo>
                  <a:lnTo>
                    <a:pt x="4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69" name="Freeform 647"/>
            <p:cNvSpPr>
              <a:spLocks/>
            </p:cNvSpPr>
            <p:nvPr/>
          </p:nvSpPr>
          <p:spPr bwMode="auto">
            <a:xfrm>
              <a:off x="5418139" y="1604699"/>
              <a:ext cx="41275" cy="19843"/>
            </a:xfrm>
            <a:custGeom>
              <a:avLst/>
              <a:gdLst>
                <a:gd name="T0" fmla="*/ 2147483647 w 26"/>
                <a:gd name="T1" fmla="*/ 2147483647 h 12"/>
                <a:gd name="T2" fmla="*/ 2147483647 w 26"/>
                <a:gd name="T3" fmla="*/ 2147483647 h 12"/>
                <a:gd name="T4" fmla="*/ 2147483647 w 26"/>
                <a:gd name="T5" fmla="*/ 2147483647 h 12"/>
                <a:gd name="T6" fmla="*/ 2147483647 w 26"/>
                <a:gd name="T7" fmla="*/ 2147483647 h 12"/>
                <a:gd name="T8" fmla="*/ 2147483647 w 26"/>
                <a:gd name="T9" fmla="*/ 2147483647 h 12"/>
                <a:gd name="T10" fmla="*/ 0 w 26"/>
                <a:gd name="T11" fmla="*/ 2147483647 h 12"/>
                <a:gd name="T12" fmla="*/ 2147483647 w 26"/>
                <a:gd name="T13" fmla="*/ 2147483647 h 12"/>
                <a:gd name="T14" fmla="*/ 2147483647 w 26"/>
                <a:gd name="T15" fmla="*/ 2147483647 h 12"/>
                <a:gd name="T16" fmla="*/ 0 w 26"/>
                <a:gd name="T17" fmla="*/ 2147483647 h 12"/>
                <a:gd name="T18" fmla="*/ 2147483647 w 26"/>
                <a:gd name="T19" fmla="*/ 2147483647 h 12"/>
                <a:gd name="T20" fmla="*/ 2147483647 w 26"/>
                <a:gd name="T21" fmla="*/ 2147483647 h 12"/>
                <a:gd name="T22" fmla="*/ 2147483647 w 26"/>
                <a:gd name="T23" fmla="*/ 0 h 12"/>
                <a:gd name="T24" fmla="*/ 2147483647 w 26"/>
                <a:gd name="T25" fmla="*/ 0 h 12"/>
                <a:gd name="T26" fmla="*/ 2147483647 w 26"/>
                <a:gd name="T27" fmla="*/ 2147483647 h 12"/>
                <a:gd name="T28" fmla="*/ 2147483647 w 26"/>
                <a:gd name="T29" fmla="*/ 2147483647 h 12"/>
                <a:gd name="T30" fmla="*/ 2147483647 w 26"/>
                <a:gd name="T31" fmla="*/ 2147483647 h 12"/>
                <a:gd name="T32" fmla="*/ 2147483647 w 26"/>
                <a:gd name="T33" fmla="*/ 2147483647 h 12"/>
                <a:gd name="T34" fmla="*/ 2147483647 w 26"/>
                <a:gd name="T35" fmla="*/ 2147483647 h 12"/>
                <a:gd name="T36" fmla="*/ 2147483647 w 26"/>
                <a:gd name="T37" fmla="*/ 2147483647 h 12"/>
                <a:gd name="T38" fmla="*/ 2147483647 w 26"/>
                <a:gd name="T39" fmla="*/ 2147483647 h 12"/>
                <a:gd name="T40" fmla="*/ 2147483647 w 26"/>
                <a:gd name="T41" fmla="*/ 2147483647 h 12"/>
                <a:gd name="T42" fmla="*/ 2147483647 w 26"/>
                <a:gd name="T43" fmla="*/ 2147483647 h 12"/>
                <a:gd name="T44" fmla="*/ 2147483647 w 26"/>
                <a:gd name="T45" fmla="*/ 2147483647 h 12"/>
                <a:gd name="T46" fmla="*/ 2147483647 w 26"/>
                <a:gd name="T47" fmla="*/ 2147483647 h 12"/>
                <a:gd name="T48" fmla="*/ 2147483647 w 26"/>
                <a:gd name="T49" fmla="*/ 2147483647 h 12"/>
                <a:gd name="T50" fmla="*/ 2147483647 w 26"/>
                <a:gd name="T51" fmla="*/ 2147483647 h 12"/>
                <a:gd name="T52" fmla="*/ 2147483647 w 26"/>
                <a:gd name="T53" fmla="*/ 2147483647 h 12"/>
                <a:gd name="T54" fmla="*/ 2147483647 w 26"/>
                <a:gd name="T55" fmla="*/ 2147483647 h 12"/>
                <a:gd name="T56" fmla="*/ 2147483647 w 26"/>
                <a:gd name="T57" fmla="*/ 2147483647 h 12"/>
                <a:gd name="T58" fmla="*/ 2147483647 w 26"/>
                <a:gd name="T59" fmla="*/ 2147483647 h 12"/>
                <a:gd name="T60" fmla="*/ 2147483647 w 26"/>
                <a:gd name="T61" fmla="*/ 2147483647 h 12"/>
                <a:gd name="T62" fmla="*/ 2147483647 w 26"/>
                <a:gd name="T63" fmla="*/ 2147483647 h 12"/>
                <a:gd name="T64" fmla="*/ 2147483647 w 26"/>
                <a:gd name="T65" fmla="*/ 2147483647 h 12"/>
                <a:gd name="T66" fmla="*/ 2147483647 w 26"/>
                <a:gd name="T67" fmla="*/ 2147483647 h 12"/>
                <a:gd name="T68" fmla="*/ 2147483647 w 26"/>
                <a:gd name="T69" fmla="*/ 2147483647 h 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"/>
                <a:gd name="T106" fmla="*/ 0 h 12"/>
                <a:gd name="T107" fmla="*/ 26 w 26"/>
                <a:gd name="T108" fmla="*/ 12 h 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" h="12">
                  <a:moveTo>
                    <a:pt x="4" y="7"/>
                  </a:moveTo>
                  <a:lnTo>
                    <a:pt x="4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6" y="2"/>
                  </a:lnTo>
                  <a:lnTo>
                    <a:pt x="9" y="3"/>
                  </a:lnTo>
                  <a:lnTo>
                    <a:pt x="11" y="4"/>
                  </a:lnTo>
                  <a:lnTo>
                    <a:pt x="14" y="5"/>
                  </a:lnTo>
                  <a:lnTo>
                    <a:pt x="17" y="6"/>
                  </a:lnTo>
                  <a:lnTo>
                    <a:pt x="25" y="9"/>
                  </a:lnTo>
                  <a:lnTo>
                    <a:pt x="26" y="10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16" y="10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8" y="8"/>
                  </a:lnTo>
                  <a:lnTo>
                    <a:pt x="9" y="9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9" y="9"/>
                  </a:lnTo>
                  <a:lnTo>
                    <a:pt x="4" y="7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0" name="Freeform 648"/>
            <p:cNvSpPr>
              <a:spLocks/>
            </p:cNvSpPr>
            <p:nvPr/>
          </p:nvSpPr>
          <p:spPr bwMode="auto">
            <a:xfrm>
              <a:off x="5581650" y="1534584"/>
              <a:ext cx="26988" cy="10583"/>
            </a:xfrm>
            <a:custGeom>
              <a:avLst/>
              <a:gdLst>
                <a:gd name="T0" fmla="*/ 2147483647 w 17"/>
                <a:gd name="T1" fmla="*/ 2147483647 h 6"/>
                <a:gd name="T2" fmla="*/ 2147483647 w 17"/>
                <a:gd name="T3" fmla="*/ 2147483647 h 6"/>
                <a:gd name="T4" fmla="*/ 2147483647 w 17"/>
                <a:gd name="T5" fmla="*/ 2147483647 h 6"/>
                <a:gd name="T6" fmla="*/ 2147483647 w 17"/>
                <a:gd name="T7" fmla="*/ 2147483647 h 6"/>
                <a:gd name="T8" fmla="*/ 0 w 17"/>
                <a:gd name="T9" fmla="*/ 2147483647 h 6"/>
                <a:gd name="T10" fmla="*/ 2147483647 w 17"/>
                <a:gd name="T11" fmla="*/ 0 h 6"/>
                <a:gd name="T12" fmla="*/ 2147483647 w 17"/>
                <a:gd name="T13" fmla="*/ 0 h 6"/>
                <a:gd name="T14" fmla="*/ 2147483647 w 17"/>
                <a:gd name="T15" fmla="*/ 0 h 6"/>
                <a:gd name="T16" fmla="*/ 2147483647 w 17"/>
                <a:gd name="T17" fmla="*/ 2147483647 h 6"/>
                <a:gd name="T18" fmla="*/ 2147483647 w 17"/>
                <a:gd name="T19" fmla="*/ 2147483647 h 6"/>
                <a:gd name="T20" fmla="*/ 2147483647 w 17"/>
                <a:gd name="T21" fmla="*/ 2147483647 h 6"/>
                <a:gd name="T22" fmla="*/ 2147483647 w 17"/>
                <a:gd name="T23" fmla="*/ 2147483647 h 6"/>
                <a:gd name="T24" fmla="*/ 2147483647 w 17"/>
                <a:gd name="T25" fmla="*/ 2147483647 h 6"/>
                <a:gd name="T26" fmla="*/ 2147483647 w 17"/>
                <a:gd name="T27" fmla="*/ 2147483647 h 6"/>
                <a:gd name="T28" fmla="*/ 2147483647 w 17"/>
                <a:gd name="T29" fmla="*/ 2147483647 h 6"/>
                <a:gd name="T30" fmla="*/ 2147483647 w 17"/>
                <a:gd name="T31" fmla="*/ 2147483647 h 6"/>
                <a:gd name="T32" fmla="*/ 2147483647 w 17"/>
                <a:gd name="T33" fmla="*/ 2147483647 h 6"/>
                <a:gd name="T34" fmla="*/ 2147483647 w 17"/>
                <a:gd name="T35" fmla="*/ 2147483647 h 6"/>
                <a:gd name="T36" fmla="*/ 2147483647 w 17"/>
                <a:gd name="T37" fmla="*/ 2147483647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6"/>
                <a:gd name="T59" fmla="*/ 17 w 1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6">
                  <a:moveTo>
                    <a:pt x="3" y="6"/>
                  </a:moveTo>
                  <a:lnTo>
                    <a:pt x="2" y="6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9" y="4"/>
                  </a:lnTo>
                  <a:lnTo>
                    <a:pt x="5" y="6"/>
                  </a:lnTo>
                  <a:lnTo>
                    <a:pt x="4" y="4"/>
                  </a:lnTo>
                  <a:lnTo>
                    <a:pt x="4" y="6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1" name="Freeform 649"/>
            <p:cNvSpPr>
              <a:spLocks/>
            </p:cNvSpPr>
            <p:nvPr/>
          </p:nvSpPr>
          <p:spPr bwMode="auto">
            <a:xfrm>
              <a:off x="5581650" y="1534584"/>
              <a:ext cx="26988" cy="10583"/>
            </a:xfrm>
            <a:custGeom>
              <a:avLst/>
              <a:gdLst>
                <a:gd name="T0" fmla="*/ 2147483647 w 17"/>
                <a:gd name="T1" fmla="*/ 2147483647 h 6"/>
                <a:gd name="T2" fmla="*/ 2147483647 w 17"/>
                <a:gd name="T3" fmla="*/ 2147483647 h 6"/>
                <a:gd name="T4" fmla="*/ 2147483647 w 17"/>
                <a:gd name="T5" fmla="*/ 2147483647 h 6"/>
                <a:gd name="T6" fmla="*/ 2147483647 w 17"/>
                <a:gd name="T7" fmla="*/ 2147483647 h 6"/>
                <a:gd name="T8" fmla="*/ 0 w 17"/>
                <a:gd name="T9" fmla="*/ 2147483647 h 6"/>
                <a:gd name="T10" fmla="*/ 2147483647 w 17"/>
                <a:gd name="T11" fmla="*/ 0 h 6"/>
                <a:gd name="T12" fmla="*/ 2147483647 w 17"/>
                <a:gd name="T13" fmla="*/ 0 h 6"/>
                <a:gd name="T14" fmla="*/ 2147483647 w 17"/>
                <a:gd name="T15" fmla="*/ 0 h 6"/>
                <a:gd name="T16" fmla="*/ 2147483647 w 17"/>
                <a:gd name="T17" fmla="*/ 2147483647 h 6"/>
                <a:gd name="T18" fmla="*/ 2147483647 w 17"/>
                <a:gd name="T19" fmla="*/ 2147483647 h 6"/>
                <a:gd name="T20" fmla="*/ 2147483647 w 17"/>
                <a:gd name="T21" fmla="*/ 2147483647 h 6"/>
                <a:gd name="T22" fmla="*/ 2147483647 w 17"/>
                <a:gd name="T23" fmla="*/ 2147483647 h 6"/>
                <a:gd name="T24" fmla="*/ 2147483647 w 17"/>
                <a:gd name="T25" fmla="*/ 2147483647 h 6"/>
                <a:gd name="T26" fmla="*/ 2147483647 w 17"/>
                <a:gd name="T27" fmla="*/ 2147483647 h 6"/>
                <a:gd name="T28" fmla="*/ 2147483647 w 17"/>
                <a:gd name="T29" fmla="*/ 2147483647 h 6"/>
                <a:gd name="T30" fmla="*/ 2147483647 w 17"/>
                <a:gd name="T31" fmla="*/ 2147483647 h 6"/>
                <a:gd name="T32" fmla="*/ 2147483647 w 17"/>
                <a:gd name="T33" fmla="*/ 2147483647 h 6"/>
                <a:gd name="T34" fmla="*/ 2147483647 w 17"/>
                <a:gd name="T35" fmla="*/ 2147483647 h 6"/>
                <a:gd name="T36" fmla="*/ 2147483647 w 17"/>
                <a:gd name="T37" fmla="*/ 2147483647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6"/>
                <a:gd name="T59" fmla="*/ 17 w 1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6">
                  <a:moveTo>
                    <a:pt x="3" y="6"/>
                  </a:moveTo>
                  <a:lnTo>
                    <a:pt x="2" y="6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9" y="4"/>
                  </a:lnTo>
                  <a:lnTo>
                    <a:pt x="5" y="6"/>
                  </a:lnTo>
                  <a:lnTo>
                    <a:pt x="4" y="4"/>
                  </a:lnTo>
                  <a:lnTo>
                    <a:pt x="4" y="6"/>
                  </a:lnTo>
                  <a:lnTo>
                    <a:pt x="3" y="6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2" name="Freeform 650"/>
            <p:cNvSpPr>
              <a:spLocks/>
            </p:cNvSpPr>
            <p:nvPr/>
          </p:nvSpPr>
          <p:spPr bwMode="auto">
            <a:xfrm>
              <a:off x="5656263" y="1541199"/>
              <a:ext cx="11112" cy="7938"/>
            </a:xfrm>
            <a:custGeom>
              <a:avLst/>
              <a:gdLst>
                <a:gd name="T0" fmla="*/ 0 w 7"/>
                <a:gd name="T1" fmla="*/ 2147483647 h 5"/>
                <a:gd name="T2" fmla="*/ 0 w 7"/>
                <a:gd name="T3" fmla="*/ 2147483647 h 5"/>
                <a:gd name="T4" fmla="*/ 2147483647 w 7"/>
                <a:gd name="T5" fmla="*/ 0 h 5"/>
                <a:gd name="T6" fmla="*/ 2147483647 w 7"/>
                <a:gd name="T7" fmla="*/ 2147483647 h 5"/>
                <a:gd name="T8" fmla="*/ 2147483647 w 7"/>
                <a:gd name="T9" fmla="*/ 2147483647 h 5"/>
                <a:gd name="T10" fmla="*/ 2147483647 w 7"/>
                <a:gd name="T11" fmla="*/ 2147483647 h 5"/>
                <a:gd name="T12" fmla="*/ 2147483647 w 7"/>
                <a:gd name="T13" fmla="*/ 2147483647 h 5"/>
                <a:gd name="T14" fmla="*/ 2147483647 w 7"/>
                <a:gd name="T15" fmla="*/ 2147483647 h 5"/>
                <a:gd name="T16" fmla="*/ 2147483647 w 7"/>
                <a:gd name="T17" fmla="*/ 2147483647 h 5"/>
                <a:gd name="T18" fmla="*/ 0 w 7"/>
                <a:gd name="T19" fmla="*/ 2147483647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5"/>
                <a:gd name="T32" fmla="*/ 7 w 7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7" y="5"/>
                  </a:lnTo>
                  <a:lnTo>
                    <a:pt x="1" y="3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3" name="Freeform 651"/>
            <p:cNvSpPr>
              <a:spLocks/>
            </p:cNvSpPr>
            <p:nvPr/>
          </p:nvSpPr>
          <p:spPr bwMode="auto">
            <a:xfrm>
              <a:off x="5656263" y="1541199"/>
              <a:ext cx="11112" cy="7938"/>
            </a:xfrm>
            <a:custGeom>
              <a:avLst/>
              <a:gdLst>
                <a:gd name="T0" fmla="*/ 0 w 7"/>
                <a:gd name="T1" fmla="*/ 2147483647 h 5"/>
                <a:gd name="T2" fmla="*/ 0 w 7"/>
                <a:gd name="T3" fmla="*/ 2147483647 h 5"/>
                <a:gd name="T4" fmla="*/ 2147483647 w 7"/>
                <a:gd name="T5" fmla="*/ 0 h 5"/>
                <a:gd name="T6" fmla="*/ 2147483647 w 7"/>
                <a:gd name="T7" fmla="*/ 2147483647 h 5"/>
                <a:gd name="T8" fmla="*/ 2147483647 w 7"/>
                <a:gd name="T9" fmla="*/ 2147483647 h 5"/>
                <a:gd name="T10" fmla="*/ 2147483647 w 7"/>
                <a:gd name="T11" fmla="*/ 2147483647 h 5"/>
                <a:gd name="T12" fmla="*/ 2147483647 w 7"/>
                <a:gd name="T13" fmla="*/ 2147483647 h 5"/>
                <a:gd name="T14" fmla="*/ 2147483647 w 7"/>
                <a:gd name="T15" fmla="*/ 2147483647 h 5"/>
                <a:gd name="T16" fmla="*/ 2147483647 w 7"/>
                <a:gd name="T17" fmla="*/ 2147483647 h 5"/>
                <a:gd name="T18" fmla="*/ 0 w 7"/>
                <a:gd name="T19" fmla="*/ 2147483647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5"/>
                <a:gd name="T32" fmla="*/ 7 w 7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7" y="5"/>
                  </a:lnTo>
                  <a:lnTo>
                    <a:pt x="1" y="3"/>
                  </a:lnTo>
                  <a:lnTo>
                    <a:pt x="0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4" name="Freeform 652"/>
            <p:cNvSpPr>
              <a:spLocks/>
            </p:cNvSpPr>
            <p:nvPr/>
          </p:nvSpPr>
          <p:spPr bwMode="auto">
            <a:xfrm>
              <a:off x="5738813" y="1545167"/>
              <a:ext cx="17462" cy="7938"/>
            </a:xfrm>
            <a:custGeom>
              <a:avLst/>
              <a:gdLst>
                <a:gd name="T0" fmla="*/ 2147483647 w 11"/>
                <a:gd name="T1" fmla="*/ 0 h 5"/>
                <a:gd name="T2" fmla="*/ 2147483647 w 11"/>
                <a:gd name="T3" fmla="*/ 2147483647 h 5"/>
                <a:gd name="T4" fmla="*/ 2147483647 w 11"/>
                <a:gd name="T5" fmla="*/ 2147483647 h 5"/>
                <a:gd name="T6" fmla="*/ 2147483647 w 11"/>
                <a:gd name="T7" fmla="*/ 2147483647 h 5"/>
                <a:gd name="T8" fmla="*/ 2147483647 w 11"/>
                <a:gd name="T9" fmla="*/ 2147483647 h 5"/>
                <a:gd name="T10" fmla="*/ 2147483647 w 11"/>
                <a:gd name="T11" fmla="*/ 2147483647 h 5"/>
                <a:gd name="T12" fmla="*/ 2147483647 w 11"/>
                <a:gd name="T13" fmla="*/ 2147483647 h 5"/>
                <a:gd name="T14" fmla="*/ 2147483647 w 11"/>
                <a:gd name="T15" fmla="*/ 2147483647 h 5"/>
                <a:gd name="T16" fmla="*/ 2147483647 w 11"/>
                <a:gd name="T17" fmla="*/ 2147483647 h 5"/>
                <a:gd name="T18" fmla="*/ 0 w 11"/>
                <a:gd name="T19" fmla="*/ 2147483647 h 5"/>
                <a:gd name="T20" fmla="*/ 2147483647 w 11"/>
                <a:gd name="T21" fmla="*/ 2147483647 h 5"/>
                <a:gd name="T22" fmla="*/ 2147483647 w 11"/>
                <a:gd name="T23" fmla="*/ 0 h 5"/>
                <a:gd name="T24" fmla="*/ 2147483647 w 11"/>
                <a:gd name="T25" fmla="*/ 0 h 5"/>
                <a:gd name="T26" fmla="*/ 2147483647 w 11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5"/>
                <a:gd name="T44" fmla="*/ 11 w 11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5">
                  <a:moveTo>
                    <a:pt x="4" y="0"/>
                  </a:moveTo>
                  <a:lnTo>
                    <a:pt x="5" y="1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5" name="Freeform 653"/>
            <p:cNvSpPr>
              <a:spLocks/>
            </p:cNvSpPr>
            <p:nvPr/>
          </p:nvSpPr>
          <p:spPr bwMode="auto">
            <a:xfrm>
              <a:off x="5738813" y="1545167"/>
              <a:ext cx="17462" cy="7938"/>
            </a:xfrm>
            <a:custGeom>
              <a:avLst/>
              <a:gdLst>
                <a:gd name="T0" fmla="*/ 2147483647 w 11"/>
                <a:gd name="T1" fmla="*/ 0 h 5"/>
                <a:gd name="T2" fmla="*/ 2147483647 w 11"/>
                <a:gd name="T3" fmla="*/ 2147483647 h 5"/>
                <a:gd name="T4" fmla="*/ 2147483647 w 11"/>
                <a:gd name="T5" fmla="*/ 2147483647 h 5"/>
                <a:gd name="T6" fmla="*/ 2147483647 w 11"/>
                <a:gd name="T7" fmla="*/ 2147483647 h 5"/>
                <a:gd name="T8" fmla="*/ 2147483647 w 11"/>
                <a:gd name="T9" fmla="*/ 2147483647 h 5"/>
                <a:gd name="T10" fmla="*/ 2147483647 w 11"/>
                <a:gd name="T11" fmla="*/ 2147483647 h 5"/>
                <a:gd name="T12" fmla="*/ 2147483647 w 11"/>
                <a:gd name="T13" fmla="*/ 2147483647 h 5"/>
                <a:gd name="T14" fmla="*/ 2147483647 w 11"/>
                <a:gd name="T15" fmla="*/ 2147483647 h 5"/>
                <a:gd name="T16" fmla="*/ 2147483647 w 11"/>
                <a:gd name="T17" fmla="*/ 2147483647 h 5"/>
                <a:gd name="T18" fmla="*/ 0 w 11"/>
                <a:gd name="T19" fmla="*/ 2147483647 h 5"/>
                <a:gd name="T20" fmla="*/ 2147483647 w 11"/>
                <a:gd name="T21" fmla="*/ 2147483647 h 5"/>
                <a:gd name="T22" fmla="*/ 2147483647 w 11"/>
                <a:gd name="T23" fmla="*/ 0 h 5"/>
                <a:gd name="T24" fmla="*/ 2147483647 w 11"/>
                <a:gd name="T25" fmla="*/ 0 h 5"/>
                <a:gd name="T26" fmla="*/ 2147483647 w 11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5"/>
                <a:gd name="T44" fmla="*/ 11 w 11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5">
                  <a:moveTo>
                    <a:pt x="4" y="0"/>
                  </a:moveTo>
                  <a:lnTo>
                    <a:pt x="5" y="1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6" name="Freeform 654"/>
            <p:cNvSpPr>
              <a:spLocks/>
            </p:cNvSpPr>
            <p:nvPr/>
          </p:nvSpPr>
          <p:spPr bwMode="auto">
            <a:xfrm>
              <a:off x="5716589" y="1554428"/>
              <a:ext cx="22225" cy="9260"/>
            </a:xfrm>
            <a:custGeom>
              <a:avLst/>
              <a:gdLst>
                <a:gd name="T0" fmla="*/ 2147483647 w 14"/>
                <a:gd name="T1" fmla="*/ 2147483647 h 6"/>
                <a:gd name="T2" fmla="*/ 2147483647 w 14"/>
                <a:gd name="T3" fmla="*/ 2147483647 h 6"/>
                <a:gd name="T4" fmla="*/ 2147483647 w 14"/>
                <a:gd name="T5" fmla="*/ 0 h 6"/>
                <a:gd name="T6" fmla="*/ 2147483647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2147483647 h 6"/>
                <a:gd name="T16" fmla="*/ 2147483647 w 14"/>
                <a:gd name="T17" fmla="*/ 2147483647 h 6"/>
                <a:gd name="T18" fmla="*/ 0 w 14"/>
                <a:gd name="T19" fmla="*/ 2147483647 h 6"/>
                <a:gd name="T20" fmla="*/ 2147483647 w 14"/>
                <a:gd name="T21" fmla="*/ 2147483647 h 6"/>
                <a:gd name="T22" fmla="*/ 2147483647 w 14"/>
                <a:gd name="T23" fmla="*/ 2147483647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"/>
                <a:gd name="T37" fmla="*/ 0 h 6"/>
                <a:gd name="T38" fmla="*/ 14 w 14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" h="6">
                  <a:moveTo>
                    <a:pt x="3" y="1"/>
                  </a:moveTo>
                  <a:lnTo>
                    <a:pt x="4" y="1"/>
                  </a:lnTo>
                  <a:lnTo>
                    <a:pt x="5" y="0"/>
                  </a:lnTo>
                  <a:lnTo>
                    <a:pt x="11" y="1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3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7" name="Freeform 655"/>
            <p:cNvSpPr>
              <a:spLocks/>
            </p:cNvSpPr>
            <p:nvPr/>
          </p:nvSpPr>
          <p:spPr bwMode="auto">
            <a:xfrm>
              <a:off x="5716589" y="1554428"/>
              <a:ext cx="22225" cy="9260"/>
            </a:xfrm>
            <a:custGeom>
              <a:avLst/>
              <a:gdLst>
                <a:gd name="T0" fmla="*/ 2147483647 w 14"/>
                <a:gd name="T1" fmla="*/ 2147483647 h 6"/>
                <a:gd name="T2" fmla="*/ 2147483647 w 14"/>
                <a:gd name="T3" fmla="*/ 2147483647 h 6"/>
                <a:gd name="T4" fmla="*/ 2147483647 w 14"/>
                <a:gd name="T5" fmla="*/ 0 h 6"/>
                <a:gd name="T6" fmla="*/ 2147483647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2147483647 h 6"/>
                <a:gd name="T16" fmla="*/ 2147483647 w 14"/>
                <a:gd name="T17" fmla="*/ 2147483647 h 6"/>
                <a:gd name="T18" fmla="*/ 0 w 14"/>
                <a:gd name="T19" fmla="*/ 2147483647 h 6"/>
                <a:gd name="T20" fmla="*/ 2147483647 w 14"/>
                <a:gd name="T21" fmla="*/ 2147483647 h 6"/>
                <a:gd name="T22" fmla="*/ 2147483647 w 14"/>
                <a:gd name="T23" fmla="*/ 2147483647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"/>
                <a:gd name="T37" fmla="*/ 0 h 6"/>
                <a:gd name="T38" fmla="*/ 14 w 14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" h="6">
                  <a:moveTo>
                    <a:pt x="3" y="1"/>
                  </a:moveTo>
                  <a:lnTo>
                    <a:pt x="4" y="1"/>
                  </a:lnTo>
                  <a:lnTo>
                    <a:pt x="5" y="0"/>
                  </a:lnTo>
                  <a:lnTo>
                    <a:pt x="11" y="1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3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8" name="Freeform 656"/>
            <p:cNvSpPr>
              <a:spLocks/>
            </p:cNvSpPr>
            <p:nvPr/>
          </p:nvSpPr>
          <p:spPr bwMode="auto">
            <a:xfrm>
              <a:off x="5738814" y="1486959"/>
              <a:ext cx="14287" cy="7938"/>
            </a:xfrm>
            <a:custGeom>
              <a:avLst/>
              <a:gdLst>
                <a:gd name="T0" fmla="*/ 2147483647 w 9"/>
                <a:gd name="T1" fmla="*/ 2147483647 h 5"/>
                <a:gd name="T2" fmla="*/ 2147483647 w 9"/>
                <a:gd name="T3" fmla="*/ 2147483647 h 5"/>
                <a:gd name="T4" fmla="*/ 2147483647 w 9"/>
                <a:gd name="T5" fmla="*/ 2147483647 h 5"/>
                <a:gd name="T6" fmla="*/ 2147483647 w 9"/>
                <a:gd name="T7" fmla="*/ 2147483647 h 5"/>
                <a:gd name="T8" fmla="*/ 2147483647 w 9"/>
                <a:gd name="T9" fmla="*/ 2147483647 h 5"/>
                <a:gd name="T10" fmla="*/ 2147483647 w 9"/>
                <a:gd name="T11" fmla="*/ 2147483647 h 5"/>
                <a:gd name="T12" fmla="*/ 2147483647 w 9"/>
                <a:gd name="T13" fmla="*/ 2147483647 h 5"/>
                <a:gd name="T14" fmla="*/ 2147483647 w 9"/>
                <a:gd name="T15" fmla="*/ 2147483647 h 5"/>
                <a:gd name="T16" fmla="*/ 2147483647 w 9"/>
                <a:gd name="T17" fmla="*/ 2147483647 h 5"/>
                <a:gd name="T18" fmla="*/ 2147483647 w 9"/>
                <a:gd name="T19" fmla="*/ 2147483647 h 5"/>
                <a:gd name="T20" fmla="*/ 2147483647 w 9"/>
                <a:gd name="T21" fmla="*/ 2147483647 h 5"/>
                <a:gd name="T22" fmla="*/ 2147483647 w 9"/>
                <a:gd name="T23" fmla="*/ 2147483647 h 5"/>
                <a:gd name="T24" fmla="*/ 2147483647 w 9"/>
                <a:gd name="T25" fmla="*/ 2147483647 h 5"/>
                <a:gd name="T26" fmla="*/ 0 w 9"/>
                <a:gd name="T27" fmla="*/ 2147483647 h 5"/>
                <a:gd name="T28" fmla="*/ 0 w 9"/>
                <a:gd name="T29" fmla="*/ 2147483647 h 5"/>
                <a:gd name="T30" fmla="*/ 2147483647 w 9"/>
                <a:gd name="T31" fmla="*/ 2147483647 h 5"/>
                <a:gd name="T32" fmla="*/ 2147483647 w 9"/>
                <a:gd name="T33" fmla="*/ 2147483647 h 5"/>
                <a:gd name="T34" fmla="*/ 2147483647 w 9"/>
                <a:gd name="T35" fmla="*/ 2147483647 h 5"/>
                <a:gd name="T36" fmla="*/ 2147483647 w 9"/>
                <a:gd name="T37" fmla="*/ 2147483647 h 5"/>
                <a:gd name="T38" fmla="*/ 2147483647 w 9"/>
                <a:gd name="T39" fmla="*/ 0 h 5"/>
                <a:gd name="T40" fmla="*/ 2147483647 w 9"/>
                <a:gd name="T41" fmla="*/ 2147483647 h 5"/>
                <a:gd name="T42" fmla="*/ 2147483647 w 9"/>
                <a:gd name="T43" fmla="*/ 0 h 5"/>
                <a:gd name="T44" fmla="*/ 2147483647 w 9"/>
                <a:gd name="T45" fmla="*/ 0 h 5"/>
                <a:gd name="T46" fmla="*/ 2147483647 w 9"/>
                <a:gd name="T47" fmla="*/ 2147483647 h 5"/>
                <a:gd name="T48" fmla="*/ 2147483647 w 9"/>
                <a:gd name="T49" fmla="*/ 2147483647 h 5"/>
                <a:gd name="T50" fmla="*/ 2147483647 w 9"/>
                <a:gd name="T51" fmla="*/ 2147483647 h 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"/>
                <a:gd name="T79" fmla="*/ 0 h 5"/>
                <a:gd name="T80" fmla="*/ 9 w 9"/>
                <a:gd name="T81" fmla="*/ 5 h 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" h="5">
                  <a:moveTo>
                    <a:pt x="6" y="1"/>
                  </a:moveTo>
                  <a:lnTo>
                    <a:pt x="7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9" y="5"/>
                  </a:lnTo>
                  <a:lnTo>
                    <a:pt x="6" y="3"/>
                  </a:lnTo>
                  <a:lnTo>
                    <a:pt x="4" y="2"/>
                  </a:lnTo>
                  <a:lnTo>
                    <a:pt x="4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9" name="Freeform 657"/>
            <p:cNvSpPr>
              <a:spLocks/>
            </p:cNvSpPr>
            <p:nvPr/>
          </p:nvSpPr>
          <p:spPr bwMode="auto">
            <a:xfrm>
              <a:off x="5738814" y="1486959"/>
              <a:ext cx="14287" cy="7938"/>
            </a:xfrm>
            <a:custGeom>
              <a:avLst/>
              <a:gdLst>
                <a:gd name="T0" fmla="*/ 2147483647 w 9"/>
                <a:gd name="T1" fmla="*/ 2147483647 h 5"/>
                <a:gd name="T2" fmla="*/ 2147483647 w 9"/>
                <a:gd name="T3" fmla="*/ 2147483647 h 5"/>
                <a:gd name="T4" fmla="*/ 2147483647 w 9"/>
                <a:gd name="T5" fmla="*/ 2147483647 h 5"/>
                <a:gd name="T6" fmla="*/ 2147483647 w 9"/>
                <a:gd name="T7" fmla="*/ 2147483647 h 5"/>
                <a:gd name="T8" fmla="*/ 2147483647 w 9"/>
                <a:gd name="T9" fmla="*/ 2147483647 h 5"/>
                <a:gd name="T10" fmla="*/ 2147483647 w 9"/>
                <a:gd name="T11" fmla="*/ 2147483647 h 5"/>
                <a:gd name="T12" fmla="*/ 2147483647 w 9"/>
                <a:gd name="T13" fmla="*/ 2147483647 h 5"/>
                <a:gd name="T14" fmla="*/ 2147483647 w 9"/>
                <a:gd name="T15" fmla="*/ 2147483647 h 5"/>
                <a:gd name="T16" fmla="*/ 2147483647 w 9"/>
                <a:gd name="T17" fmla="*/ 2147483647 h 5"/>
                <a:gd name="T18" fmla="*/ 2147483647 w 9"/>
                <a:gd name="T19" fmla="*/ 2147483647 h 5"/>
                <a:gd name="T20" fmla="*/ 2147483647 w 9"/>
                <a:gd name="T21" fmla="*/ 2147483647 h 5"/>
                <a:gd name="T22" fmla="*/ 2147483647 w 9"/>
                <a:gd name="T23" fmla="*/ 2147483647 h 5"/>
                <a:gd name="T24" fmla="*/ 2147483647 w 9"/>
                <a:gd name="T25" fmla="*/ 2147483647 h 5"/>
                <a:gd name="T26" fmla="*/ 0 w 9"/>
                <a:gd name="T27" fmla="*/ 2147483647 h 5"/>
                <a:gd name="T28" fmla="*/ 0 w 9"/>
                <a:gd name="T29" fmla="*/ 2147483647 h 5"/>
                <a:gd name="T30" fmla="*/ 2147483647 w 9"/>
                <a:gd name="T31" fmla="*/ 2147483647 h 5"/>
                <a:gd name="T32" fmla="*/ 2147483647 w 9"/>
                <a:gd name="T33" fmla="*/ 2147483647 h 5"/>
                <a:gd name="T34" fmla="*/ 2147483647 w 9"/>
                <a:gd name="T35" fmla="*/ 2147483647 h 5"/>
                <a:gd name="T36" fmla="*/ 2147483647 w 9"/>
                <a:gd name="T37" fmla="*/ 2147483647 h 5"/>
                <a:gd name="T38" fmla="*/ 2147483647 w 9"/>
                <a:gd name="T39" fmla="*/ 0 h 5"/>
                <a:gd name="T40" fmla="*/ 2147483647 w 9"/>
                <a:gd name="T41" fmla="*/ 2147483647 h 5"/>
                <a:gd name="T42" fmla="*/ 2147483647 w 9"/>
                <a:gd name="T43" fmla="*/ 0 h 5"/>
                <a:gd name="T44" fmla="*/ 2147483647 w 9"/>
                <a:gd name="T45" fmla="*/ 0 h 5"/>
                <a:gd name="T46" fmla="*/ 2147483647 w 9"/>
                <a:gd name="T47" fmla="*/ 2147483647 h 5"/>
                <a:gd name="T48" fmla="*/ 2147483647 w 9"/>
                <a:gd name="T49" fmla="*/ 2147483647 h 5"/>
                <a:gd name="T50" fmla="*/ 2147483647 w 9"/>
                <a:gd name="T51" fmla="*/ 2147483647 h 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"/>
                <a:gd name="T79" fmla="*/ 0 h 5"/>
                <a:gd name="T80" fmla="*/ 9 w 9"/>
                <a:gd name="T81" fmla="*/ 5 h 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" h="5">
                  <a:moveTo>
                    <a:pt x="6" y="1"/>
                  </a:moveTo>
                  <a:lnTo>
                    <a:pt x="7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9" y="5"/>
                  </a:lnTo>
                  <a:lnTo>
                    <a:pt x="6" y="3"/>
                  </a:lnTo>
                  <a:lnTo>
                    <a:pt x="4" y="2"/>
                  </a:lnTo>
                  <a:lnTo>
                    <a:pt x="4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0" name="Freeform 658"/>
            <p:cNvSpPr>
              <a:spLocks/>
            </p:cNvSpPr>
            <p:nvPr/>
          </p:nvSpPr>
          <p:spPr bwMode="auto">
            <a:xfrm>
              <a:off x="5684838" y="1693334"/>
              <a:ext cx="25400" cy="10583"/>
            </a:xfrm>
            <a:custGeom>
              <a:avLst/>
              <a:gdLst>
                <a:gd name="T0" fmla="*/ 0 w 16"/>
                <a:gd name="T1" fmla="*/ 2147483647 h 6"/>
                <a:gd name="T2" fmla="*/ 2147483647 w 16"/>
                <a:gd name="T3" fmla="*/ 2147483647 h 6"/>
                <a:gd name="T4" fmla="*/ 2147483647 w 16"/>
                <a:gd name="T5" fmla="*/ 0 h 6"/>
                <a:gd name="T6" fmla="*/ 2147483647 w 16"/>
                <a:gd name="T7" fmla="*/ 0 h 6"/>
                <a:gd name="T8" fmla="*/ 2147483647 w 16"/>
                <a:gd name="T9" fmla="*/ 0 h 6"/>
                <a:gd name="T10" fmla="*/ 2147483647 w 16"/>
                <a:gd name="T11" fmla="*/ 2147483647 h 6"/>
                <a:gd name="T12" fmla="*/ 2147483647 w 16"/>
                <a:gd name="T13" fmla="*/ 2147483647 h 6"/>
                <a:gd name="T14" fmla="*/ 2147483647 w 16"/>
                <a:gd name="T15" fmla="*/ 2147483647 h 6"/>
                <a:gd name="T16" fmla="*/ 2147483647 w 16"/>
                <a:gd name="T17" fmla="*/ 2147483647 h 6"/>
                <a:gd name="T18" fmla="*/ 2147483647 w 16"/>
                <a:gd name="T19" fmla="*/ 2147483647 h 6"/>
                <a:gd name="T20" fmla="*/ 2147483647 w 16"/>
                <a:gd name="T21" fmla="*/ 2147483647 h 6"/>
                <a:gd name="T22" fmla="*/ 0 w 16"/>
                <a:gd name="T23" fmla="*/ 2147483647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6"/>
                <a:gd name="T38" fmla="*/ 16 w 16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6">
                  <a:moveTo>
                    <a:pt x="0" y="3"/>
                  </a:moveTo>
                  <a:lnTo>
                    <a:pt x="5" y="2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1" y="3"/>
                  </a:lnTo>
                  <a:lnTo>
                    <a:pt x="7" y="6"/>
                  </a:lnTo>
                  <a:lnTo>
                    <a:pt x="6" y="6"/>
                  </a:lnTo>
                  <a:lnTo>
                    <a:pt x="3" y="4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1" name="Freeform 659"/>
            <p:cNvSpPr>
              <a:spLocks/>
            </p:cNvSpPr>
            <p:nvPr/>
          </p:nvSpPr>
          <p:spPr bwMode="auto">
            <a:xfrm>
              <a:off x="5684838" y="1693334"/>
              <a:ext cx="25400" cy="10583"/>
            </a:xfrm>
            <a:custGeom>
              <a:avLst/>
              <a:gdLst>
                <a:gd name="T0" fmla="*/ 0 w 16"/>
                <a:gd name="T1" fmla="*/ 2147483647 h 6"/>
                <a:gd name="T2" fmla="*/ 2147483647 w 16"/>
                <a:gd name="T3" fmla="*/ 2147483647 h 6"/>
                <a:gd name="T4" fmla="*/ 2147483647 w 16"/>
                <a:gd name="T5" fmla="*/ 0 h 6"/>
                <a:gd name="T6" fmla="*/ 2147483647 w 16"/>
                <a:gd name="T7" fmla="*/ 0 h 6"/>
                <a:gd name="T8" fmla="*/ 2147483647 w 16"/>
                <a:gd name="T9" fmla="*/ 0 h 6"/>
                <a:gd name="T10" fmla="*/ 2147483647 w 16"/>
                <a:gd name="T11" fmla="*/ 2147483647 h 6"/>
                <a:gd name="T12" fmla="*/ 2147483647 w 16"/>
                <a:gd name="T13" fmla="*/ 2147483647 h 6"/>
                <a:gd name="T14" fmla="*/ 2147483647 w 16"/>
                <a:gd name="T15" fmla="*/ 2147483647 h 6"/>
                <a:gd name="T16" fmla="*/ 2147483647 w 16"/>
                <a:gd name="T17" fmla="*/ 2147483647 h 6"/>
                <a:gd name="T18" fmla="*/ 2147483647 w 16"/>
                <a:gd name="T19" fmla="*/ 2147483647 h 6"/>
                <a:gd name="T20" fmla="*/ 2147483647 w 16"/>
                <a:gd name="T21" fmla="*/ 2147483647 h 6"/>
                <a:gd name="T22" fmla="*/ 0 w 16"/>
                <a:gd name="T23" fmla="*/ 2147483647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6"/>
                <a:gd name="T38" fmla="*/ 16 w 16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6">
                  <a:moveTo>
                    <a:pt x="0" y="3"/>
                  </a:moveTo>
                  <a:lnTo>
                    <a:pt x="5" y="2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1" y="3"/>
                  </a:lnTo>
                  <a:lnTo>
                    <a:pt x="7" y="6"/>
                  </a:lnTo>
                  <a:lnTo>
                    <a:pt x="6" y="6"/>
                  </a:lnTo>
                  <a:lnTo>
                    <a:pt x="3" y="4"/>
                  </a:lnTo>
                  <a:lnTo>
                    <a:pt x="0" y="3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2" name="Freeform 660"/>
            <p:cNvSpPr>
              <a:spLocks/>
            </p:cNvSpPr>
            <p:nvPr/>
          </p:nvSpPr>
          <p:spPr bwMode="auto">
            <a:xfrm>
              <a:off x="5846763" y="1603375"/>
              <a:ext cx="12700" cy="9261"/>
            </a:xfrm>
            <a:custGeom>
              <a:avLst/>
              <a:gdLst>
                <a:gd name="T0" fmla="*/ 0 w 8"/>
                <a:gd name="T1" fmla="*/ 2147483647 h 6"/>
                <a:gd name="T2" fmla="*/ 0 w 8"/>
                <a:gd name="T3" fmla="*/ 0 h 6"/>
                <a:gd name="T4" fmla="*/ 0 w 8"/>
                <a:gd name="T5" fmla="*/ 0 h 6"/>
                <a:gd name="T6" fmla="*/ 2147483647 w 8"/>
                <a:gd name="T7" fmla="*/ 0 h 6"/>
                <a:gd name="T8" fmla="*/ 2147483647 w 8"/>
                <a:gd name="T9" fmla="*/ 2147483647 h 6"/>
                <a:gd name="T10" fmla="*/ 2147483647 w 8"/>
                <a:gd name="T11" fmla="*/ 2147483647 h 6"/>
                <a:gd name="T12" fmla="*/ 2147483647 w 8"/>
                <a:gd name="T13" fmla="*/ 2147483647 h 6"/>
                <a:gd name="T14" fmla="*/ 2147483647 w 8"/>
                <a:gd name="T15" fmla="*/ 2147483647 h 6"/>
                <a:gd name="T16" fmla="*/ 2147483647 w 8"/>
                <a:gd name="T17" fmla="*/ 2147483647 h 6"/>
                <a:gd name="T18" fmla="*/ 2147483647 w 8"/>
                <a:gd name="T19" fmla="*/ 2147483647 h 6"/>
                <a:gd name="T20" fmla="*/ 2147483647 w 8"/>
                <a:gd name="T21" fmla="*/ 2147483647 h 6"/>
                <a:gd name="T22" fmla="*/ 0 w 8"/>
                <a:gd name="T23" fmla="*/ 2147483647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6"/>
                <a:gd name="T38" fmla="*/ 8 w 8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6"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3"/>
                  </a:lnTo>
                  <a:lnTo>
                    <a:pt x="8" y="4"/>
                  </a:lnTo>
                  <a:lnTo>
                    <a:pt x="7" y="6"/>
                  </a:lnTo>
                  <a:lnTo>
                    <a:pt x="6" y="5"/>
                  </a:lnTo>
                  <a:lnTo>
                    <a:pt x="4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3" name="Freeform 661"/>
            <p:cNvSpPr>
              <a:spLocks/>
            </p:cNvSpPr>
            <p:nvPr/>
          </p:nvSpPr>
          <p:spPr bwMode="auto">
            <a:xfrm>
              <a:off x="5846763" y="1603375"/>
              <a:ext cx="12700" cy="9261"/>
            </a:xfrm>
            <a:custGeom>
              <a:avLst/>
              <a:gdLst>
                <a:gd name="T0" fmla="*/ 0 w 8"/>
                <a:gd name="T1" fmla="*/ 2147483647 h 6"/>
                <a:gd name="T2" fmla="*/ 0 w 8"/>
                <a:gd name="T3" fmla="*/ 0 h 6"/>
                <a:gd name="T4" fmla="*/ 0 w 8"/>
                <a:gd name="T5" fmla="*/ 0 h 6"/>
                <a:gd name="T6" fmla="*/ 2147483647 w 8"/>
                <a:gd name="T7" fmla="*/ 0 h 6"/>
                <a:gd name="T8" fmla="*/ 2147483647 w 8"/>
                <a:gd name="T9" fmla="*/ 2147483647 h 6"/>
                <a:gd name="T10" fmla="*/ 2147483647 w 8"/>
                <a:gd name="T11" fmla="*/ 2147483647 h 6"/>
                <a:gd name="T12" fmla="*/ 2147483647 w 8"/>
                <a:gd name="T13" fmla="*/ 2147483647 h 6"/>
                <a:gd name="T14" fmla="*/ 2147483647 w 8"/>
                <a:gd name="T15" fmla="*/ 2147483647 h 6"/>
                <a:gd name="T16" fmla="*/ 2147483647 w 8"/>
                <a:gd name="T17" fmla="*/ 2147483647 h 6"/>
                <a:gd name="T18" fmla="*/ 2147483647 w 8"/>
                <a:gd name="T19" fmla="*/ 2147483647 h 6"/>
                <a:gd name="T20" fmla="*/ 2147483647 w 8"/>
                <a:gd name="T21" fmla="*/ 2147483647 h 6"/>
                <a:gd name="T22" fmla="*/ 0 w 8"/>
                <a:gd name="T23" fmla="*/ 2147483647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6"/>
                <a:gd name="T38" fmla="*/ 8 w 8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6"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3"/>
                  </a:lnTo>
                  <a:lnTo>
                    <a:pt x="8" y="4"/>
                  </a:lnTo>
                  <a:lnTo>
                    <a:pt x="7" y="6"/>
                  </a:lnTo>
                  <a:lnTo>
                    <a:pt x="6" y="5"/>
                  </a:lnTo>
                  <a:lnTo>
                    <a:pt x="4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0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4" name="Freeform 662"/>
            <p:cNvSpPr>
              <a:spLocks/>
            </p:cNvSpPr>
            <p:nvPr/>
          </p:nvSpPr>
          <p:spPr bwMode="auto">
            <a:xfrm>
              <a:off x="4124325" y="1997604"/>
              <a:ext cx="95250" cy="103188"/>
            </a:xfrm>
            <a:custGeom>
              <a:avLst/>
              <a:gdLst>
                <a:gd name="T0" fmla="*/ 2147483647 w 60"/>
                <a:gd name="T1" fmla="*/ 2147483647 h 65"/>
                <a:gd name="T2" fmla="*/ 2147483647 w 60"/>
                <a:gd name="T3" fmla="*/ 2147483647 h 65"/>
                <a:gd name="T4" fmla="*/ 2147483647 w 60"/>
                <a:gd name="T5" fmla="*/ 2147483647 h 65"/>
                <a:gd name="T6" fmla="*/ 2147483647 w 60"/>
                <a:gd name="T7" fmla="*/ 2147483647 h 65"/>
                <a:gd name="T8" fmla="*/ 2147483647 w 60"/>
                <a:gd name="T9" fmla="*/ 2147483647 h 65"/>
                <a:gd name="T10" fmla="*/ 2147483647 w 60"/>
                <a:gd name="T11" fmla="*/ 2147483647 h 65"/>
                <a:gd name="T12" fmla="*/ 2147483647 w 60"/>
                <a:gd name="T13" fmla="*/ 2147483647 h 65"/>
                <a:gd name="T14" fmla="*/ 2147483647 w 60"/>
                <a:gd name="T15" fmla="*/ 2147483647 h 65"/>
                <a:gd name="T16" fmla="*/ 2147483647 w 60"/>
                <a:gd name="T17" fmla="*/ 2147483647 h 65"/>
                <a:gd name="T18" fmla="*/ 2147483647 w 60"/>
                <a:gd name="T19" fmla="*/ 2147483647 h 65"/>
                <a:gd name="T20" fmla="*/ 2147483647 w 60"/>
                <a:gd name="T21" fmla="*/ 2147483647 h 65"/>
                <a:gd name="T22" fmla="*/ 2147483647 w 60"/>
                <a:gd name="T23" fmla="*/ 2147483647 h 65"/>
                <a:gd name="T24" fmla="*/ 2147483647 w 60"/>
                <a:gd name="T25" fmla="*/ 2147483647 h 65"/>
                <a:gd name="T26" fmla="*/ 2147483647 w 60"/>
                <a:gd name="T27" fmla="*/ 2147483647 h 65"/>
                <a:gd name="T28" fmla="*/ 2147483647 w 60"/>
                <a:gd name="T29" fmla="*/ 2147483647 h 65"/>
                <a:gd name="T30" fmla="*/ 2147483647 w 60"/>
                <a:gd name="T31" fmla="*/ 2147483647 h 65"/>
                <a:gd name="T32" fmla="*/ 2147483647 w 60"/>
                <a:gd name="T33" fmla="*/ 2147483647 h 65"/>
                <a:gd name="T34" fmla="*/ 2147483647 w 60"/>
                <a:gd name="T35" fmla="*/ 2147483647 h 65"/>
                <a:gd name="T36" fmla="*/ 2147483647 w 60"/>
                <a:gd name="T37" fmla="*/ 2147483647 h 65"/>
                <a:gd name="T38" fmla="*/ 2147483647 w 60"/>
                <a:gd name="T39" fmla="*/ 2147483647 h 65"/>
                <a:gd name="T40" fmla="*/ 2147483647 w 60"/>
                <a:gd name="T41" fmla="*/ 2147483647 h 65"/>
                <a:gd name="T42" fmla="*/ 2147483647 w 60"/>
                <a:gd name="T43" fmla="*/ 2147483647 h 65"/>
                <a:gd name="T44" fmla="*/ 2147483647 w 60"/>
                <a:gd name="T45" fmla="*/ 2147483647 h 65"/>
                <a:gd name="T46" fmla="*/ 2147483647 w 60"/>
                <a:gd name="T47" fmla="*/ 2147483647 h 65"/>
                <a:gd name="T48" fmla="*/ 2147483647 w 60"/>
                <a:gd name="T49" fmla="*/ 2147483647 h 65"/>
                <a:gd name="T50" fmla="*/ 2147483647 w 60"/>
                <a:gd name="T51" fmla="*/ 2147483647 h 65"/>
                <a:gd name="T52" fmla="*/ 2147483647 w 60"/>
                <a:gd name="T53" fmla="*/ 2147483647 h 65"/>
                <a:gd name="T54" fmla="*/ 0 w 60"/>
                <a:gd name="T55" fmla="*/ 2147483647 h 65"/>
                <a:gd name="T56" fmla="*/ 2147483647 w 60"/>
                <a:gd name="T57" fmla="*/ 2147483647 h 65"/>
                <a:gd name="T58" fmla="*/ 2147483647 w 60"/>
                <a:gd name="T59" fmla="*/ 2147483647 h 65"/>
                <a:gd name="T60" fmla="*/ 2147483647 w 60"/>
                <a:gd name="T61" fmla="*/ 2147483647 h 65"/>
                <a:gd name="T62" fmla="*/ 2147483647 w 60"/>
                <a:gd name="T63" fmla="*/ 2147483647 h 65"/>
                <a:gd name="T64" fmla="*/ 2147483647 w 60"/>
                <a:gd name="T65" fmla="*/ 2147483647 h 65"/>
                <a:gd name="T66" fmla="*/ 2147483647 w 60"/>
                <a:gd name="T67" fmla="*/ 2147483647 h 65"/>
                <a:gd name="T68" fmla="*/ 2147483647 w 60"/>
                <a:gd name="T69" fmla="*/ 2147483647 h 65"/>
                <a:gd name="T70" fmla="*/ 2147483647 w 60"/>
                <a:gd name="T71" fmla="*/ 2147483647 h 65"/>
                <a:gd name="T72" fmla="*/ 2147483647 w 60"/>
                <a:gd name="T73" fmla="*/ 2147483647 h 65"/>
                <a:gd name="T74" fmla="*/ 2147483647 w 60"/>
                <a:gd name="T75" fmla="*/ 2147483647 h 65"/>
                <a:gd name="T76" fmla="*/ 2147483647 w 60"/>
                <a:gd name="T77" fmla="*/ 2147483647 h 65"/>
                <a:gd name="T78" fmla="*/ 2147483647 w 60"/>
                <a:gd name="T79" fmla="*/ 2147483647 h 65"/>
                <a:gd name="T80" fmla="*/ 2147483647 w 60"/>
                <a:gd name="T81" fmla="*/ 2147483647 h 65"/>
                <a:gd name="T82" fmla="*/ 2147483647 w 60"/>
                <a:gd name="T83" fmla="*/ 2147483647 h 65"/>
                <a:gd name="T84" fmla="*/ 2147483647 w 60"/>
                <a:gd name="T85" fmla="*/ 2147483647 h 65"/>
                <a:gd name="T86" fmla="*/ 2147483647 w 60"/>
                <a:gd name="T87" fmla="*/ 2147483647 h 65"/>
                <a:gd name="T88" fmla="*/ 2147483647 w 60"/>
                <a:gd name="T89" fmla="*/ 2147483647 h 65"/>
                <a:gd name="T90" fmla="*/ 2147483647 w 60"/>
                <a:gd name="T91" fmla="*/ 2147483647 h 65"/>
                <a:gd name="T92" fmla="*/ 2147483647 w 60"/>
                <a:gd name="T93" fmla="*/ 2147483647 h 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0"/>
                <a:gd name="T142" fmla="*/ 0 h 65"/>
                <a:gd name="T143" fmla="*/ 60 w 60"/>
                <a:gd name="T144" fmla="*/ 65 h 6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0" h="65">
                  <a:moveTo>
                    <a:pt x="59" y="21"/>
                  </a:moveTo>
                  <a:lnTo>
                    <a:pt x="58" y="21"/>
                  </a:lnTo>
                  <a:lnTo>
                    <a:pt x="58" y="18"/>
                  </a:lnTo>
                  <a:lnTo>
                    <a:pt x="58" y="17"/>
                  </a:lnTo>
                  <a:lnTo>
                    <a:pt x="55" y="14"/>
                  </a:lnTo>
                  <a:lnTo>
                    <a:pt x="47" y="15"/>
                  </a:lnTo>
                  <a:lnTo>
                    <a:pt x="46" y="18"/>
                  </a:lnTo>
                  <a:lnTo>
                    <a:pt x="42" y="20"/>
                  </a:lnTo>
                  <a:lnTo>
                    <a:pt x="40" y="19"/>
                  </a:lnTo>
                  <a:lnTo>
                    <a:pt x="38" y="15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7" y="9"/>
                  </a:lnTo>
                  <a:lnTo>
                    <a:pt x="40" y="9"/>
                  </a:lnTo>
                  <a:lnTo>
                    <a:pt x="41" y="8"/>
                  </a:lnTo>
                  <a:lnTo>
                    <a:pt x="41" y="5"/>
                  </a:lnTo>
                  <a:lnTo>
                    <a:pt x="42" y="4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28" y="9"/>
                  </a:lnTo>
                  <a:lnTo>
                    <a:pt x="26" y="10"/>
                  </a:lnTo>
                  <a:lnTo>
                    <a:pt x="26" y="11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2" y="11"/>
                  </a:lnTo>
                  <a:lnTo>
                    <a:pt x="34" y="12"/>
                  </a:lnTo>
                  <a:lnTo>
                    <a:pt x="32" y="13"/>
                  </a:lnTo>
                  <a:lnTo>
                    <a:pt x="28" y="15"/>
                  </a:lnTo>
                  <a:lnTo>
                    <a:pt x="28" y="17"/>
                  </a:lnTo>
                  <a:lnTo>
                    <a:pt x="27" y="18"/>
                  </a:lnTo>
                  <a:lnTo>
                    <a:pt x="24" y="18"/>
                  </a:lnTo>
                  <a:lnTo>
                    <a:pt x="19" y="18"/>
                  </a:lnTo>
                  <a:lnTo>
                    <a:pt x="18" y="17"/>
                  </a:lnTo>
                  <a:lnTo>
                    <a:pt x="13" y="17"/>
                  </a:lnTo>
                  <a:lnTo>
                    <a:pt x="10" y="18"/>
                  </a:lnTo>
                  <a:lnTo>
                    <a:pt x="9" y="19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8" y="23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0" y="26"/>
                  </a:lnTo>
                  <a:lnTo>
                    <a:pt x="9" y="29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9" y="33"/>
                  </a:lnTo>
                  <a:lnTo>
                    <a:pt x="13" y="33"/>
                  </a:lnTo>
                  <a:lnTo>
                    <a:pt x="13" y="34"/>
                  </a:lnTo>
                  <a:lnTo>
                    <a:pt x="21" y="34"/>
                  </a:lnTo>
                  <a:lnTo>
                    <a:pt x="21" y="35"/>
                  </a:lnTo>
                  <a:lnTo>
                    <a:pt x="20" y="36"/>
                  </a:lnTo>
                  <a:lnTo>
                    <a:pt x="17" y="38"/>
                  </a:lnTo>
                  <a:lnTo>
                    <a:pt x="16" y="39"/>
                  </a:lnTo>
                  <a:lnTo>
                    <a:pt x="15" y="42"/>
                  </a:lnTo>
                  <a:lnTo>
                    <a:pt x="14" y="43"/>
                  </a:lnTo>
                  <a:lnTo>
                    <a:pt x="9" y="46"/>
                  </a:lnTo>
                  <a:lnTo>
                    <a:pt x="18" y="45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24" y="45"/>
                  </a:lnTo>
                  <a:lnTo>
                    <a:pt x="16" y="46"/>
                  </a:lnTo>
                  <a:lnTo>
                    <a:pt x="11" y="46"/>
                  </a:lnTo>
                  <a:lnTo>
                    <a:pt x="9" y="50"/>
                  </a:lnTo>
                  <a:lnTo>
                    <a:pt x="9" y="51"/>
                  </a:lnTo>
                  <a:lnTo>
                    <a:pt x="8" y="52"/>
                  </a:lnTo>
                  <a:lnTo>
                    <a:pt x="6" y="52"/>
                  </a:lnTo>
                  <a:lnTo>
                    <a:pt x="5" y="52"/>
                  </a:lnTo>
                  <a:lnTo>
                    <a:pt x="4" y="52"/>
                  </a:lnTo>
                  <a:lnTo>
                    <a:pt x="1" y="53"/>
                  </a:lnTo>
                  <a:lnTo>
                    <a:pt x="0" y="54"/>
                  </a:lnTo>
                  <a:lnTo>
                    <a:pt x="7" y="54"/>
                  </a:lnTo>
                  <a:lnTo>
                    <a:pt x="7" y="55"/>
                  </a:lnTo>
                  <a:lnTo>
                    <a:pt x="5" y="56"/>
                  </a:lnTo>
                  <a:lnTo>
                    <a:pt x="3" y="59"/>
                  </a:lnTo>
                  <a:lnTo>
                    <a:pt x="1" y="60"/>
                  </a:lnTo>
                  <a:lnTo>
                    <a:pt x="4" y="59"/>
                  </a:lnTo>
                  <a:lnTo>
                    <a:pt x="4" y="61"/>
                  </a:lnTo>
                  <a:lnTo>
                    <a:pt x="5" y="61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8" y="61"/>
                  </a:lnTo>
                  <a:lnTo>
                    <a:pt x="5" y="63"/>
                  </a:lnTo>
                  <a:lnTo>
                    <a:pt x="6" y="63"/>
                  </a:lnTo>
                  <a:lnTo>
                    <a:pt x="11" y="61"/>
                  </a:lnTo>
                  <a:lnTo>
                    <a:pt x="13" y="62"/>
                  </a:lnTo>
                  <a:lnTo>
                    <a:pt x="11" y="63"/>
                  </a:lnTo>
                  <a:lnTo>
                    <a:pt x="10" y="63"/>
                  </a:lnTo>
                  <a:lnTo>
                    <a:pt x="9" y="64"/>
                  </a:lnTo>
                  <a:lnTo>
                    <a:pt x="9" y="65"/>
                  </a:lnTo>
                  <a:lnTo>
                    <a:pt x="11" y="64"/>
                  </a:lnTo>
                  <a:lnTo>
                    <a:pt x="14" y="64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7" y="64"/>
                  </a:lnTo>
                  <a:lnTo>
                    <a:pt x="19" y="64"/>
                  </a:lnTo>
                  <a:lnTo>
                    <a:pt x="26" y="62"/>
                  </a:lnTo>
                  <a:lnTo>
                    <a:pt x="28" y="61"/>
                  </a:lnTo>
                  <a:lnTo>
                    <a:pt x="28" y="60"/>
                  </a:lnTo>
                  <a:lnTo>
                    <a:pt x="28" y="59"/>
                  </a:lnTo>
                  <a:lnTo>
                    <a:pt x="29" y="59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8" y="56"/>
                  </a:lnTo>
                  <a:lnTo>
                    <a:pt x="39" y="55"/>
                  </a:lnTo>
                  <a:lnTo>
                    <a:pt x="39" y="54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51" y="53"/>
                  </a:lnTo>
                  <a:lnTo>
                    <a:pt x="54" y="53"/>
                  </a:lnTo>
                  <a:lnTo>
                    <a:pt x="55" y="53"/>
                  </a:lnTo>
                  <a:lnTo>
                    <a:pt x="56" y="52"/>
                  </a:lnTo>
                  <a:lnTo>
                    <a:pt x="55" y="50"/>
                  </a:lnTo>
                  <a:lnTo>
                    <a:pt x="57" y="46"/>
                  </a:lnTo>
                  <a:lnTo>
                    <a:pt x="58" y="44"/>
                  </a:lnTo>
                  <a:lnTo>
                    <a:pt x="59" y="42"/>
                  </a:lnTo>
                  <a:lnTo>
                    <a:pt x="60" y="40"/>
                  </a:lnTo>
                  <a:lnTo>
                    <a:pt x="59" y="36"/>
                  </a:lnTo>
                  <a:lnTo>
                    <a:pt x="59" y="33"/>
                  </a:lnTo>
                  <a:lnTo>
                    <a:pt x="59" y="32"/>
                  </a:lnTo>
                  <a:lnTo>
                    <a:pt x="60" y="30"/>
                  </a:lnTo>
                  <a:lnTo>
                    <a:pt x="57" y="23"/>
                  </a:lnTo>
                  <a:lnTo>
                    <a:pt x="57" y="22"/>
                  </a:lnTo>
                  <a:lnTo>
                    <a:pt x="59" y="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5" name="Freeform 663"/>
            <p:cNvSpPr>
              <a:spLocks/>
            </p:cNvSpPr>
            <p:nvPr/>
          </p:nvSpPr>
          <p:spPr bwMode="auto">
            <a:xfrm>
              <a:off x="4124325" y="1997604"/>
              <a:ext cx="95250" cy="103188"/>
            </a:xfrm>
            <a:custGeom>
              <a:avLst/>
              <a:gdLst>
                <a:gd name="T0" fmla="*/ 2147483647 w 60"/>
                <a:gd name="T1" fmla="*/ 2147483647 h 65"/>
                <a:gd name="T2" fmla="*/ 2147483647 w 60"/>
                <a:gd name="T3" fmla="*/ 2147483647 h 65"/>
                <a:gd name="T4" fmla="*/ 2147483647 w 60"/>
                <a:gd name="T5" fmla="*/ 2147483647 h 65"/>
                <a:gd name="T6" fmla="*/ 2147483647 w 60"/>
                <a:gd name="T7" fmla="*/ 2147483647 h 65"/>
                <a:gd name="T8" fmla="*/ 2147483647 w 60"/>
                <a:gd name="T9" fmla="*/ 2147483647 h 65"/>
                <a:gd name="T10" fmla="*/ 2147483647 w 60"/>
                <a:gd name="T11" fmla="*/ 2147483647 h 65"/>
                <a:gd name="T12" fmla="*/ 2147483647 w 60"/>
                <a:gd name="T13" fmla="*/ 2147483647 h 65"/>
                <a:gd name="T14" fmla="*/ 2147483647 w 60"/>
                <a:gd name="T15" fmla="*/ 2147483647 h 65"/>
                <a:gd name="T16" fmla="*/ 2147483647 w 60"/>
                <a:gd name="T17" fmla="*/ 2147483647 h 65"/>
                <a:gd name="T18" fmla="*/ 2147483647 w 60"/>
                <a:gd name="T19" fmla="*/ 2147483647 h 65"/>
                <a:gd name="T20" fmla="*/ 2147483647 w 60"/>
                <a:gd name="T21" fmla="*/ 2147483647 h 65"/>
                <a:gd name="T22" fmla="*/ 2147483647 w 60"/>
                <a:gd name="T23" fmla="*/ 2147483647 h 65"/>
                <a:gd name="T24" fmla="*/ 2147483647 w 60"/>
                <a:gd name="T25" fmla="*/ 2147483647 h 65"/>
                <a:gd name="T26" fmla="*/ 2147483647 w 60"/>
                <a:gd name="T27" fmla="*/ 2147483647 h 65"/>
                <a:gd name="T28" fmla="*/ 2147483647 w 60"/>
                <a:gd name="T29" fmla="*/ 2147483647 h 65"/>
                <a:gd name="T30" fmla="*/ 2147483647 w 60"/>
                <a:gd name="T31" fmla="*/ 2147483647 h 65"/>
                <a:gd name="T32" fmla="*/ 2147483647 w 60"/>
                <a:gd name="T33" fmla="*/ 2147483647 h 65"/>
                <a:gd name="T34" fmla="*/ 2147483647 w 60"/>
                <a:gd name="T35" fmla="*/ 2147483647 h 65"/>
                <a:gd name="T36" fmla="*/ 2147483647 w 60"/>
                <a:gd name="T37" fmla="*/ 2147483647 h 65"/>
                <a:gd name="T38" fmla="*/ 2147483647 w 60"/>
                <a:gd name="T39" fmla="*/ 2147483647 h 65"/>
                <a:gd name="T40" fmla="*/ 2147483647 w 60"/>
                <a:gd name="T41" fmla="*/ 2147483647 h 65"/>
                <a:gd name="T42" fmla="*/ 2147483647 w 60"/>
                <a:gd name="T43" fmla="*/ 2147483647 h 65"/>
                <a:gd name="T44" fmla="*/ 2147483647 w 60"/>
                <a:gd name="T45" fmla="*/ 2147483647 h 65"/>
                <a:gd name="T46" fmla="*/ 2147483647 w 60"/>
                <a:gd name="T47" fmla="*/ 2147483647 h 65"/>
                <a:gd name="T48" fmla="*/ 2147483647 w 60"/>
                <a:gd name="T49" fmla="*/ 2147483647 h 65"/>
                <a:gd name="T50" fmla="*/ 2147483647 w 60"/>
                <a:gd name="T51" fmla="*/ 2147483647 h 65"/>
                <a:gd name="T52" fmla="*/ 2147483647 w 60"/>
                <a:gd name="T53" fmla="*/ 2147483647 h 65"/>
                <a:gd name="T54" fmla="*/ 0 w 60"/>
                <a:gd name="T55" fmla="*/ 2147483647 h 65"/>
                <a:gd name="T56" fmla="*/ 2147483647 w 60"/>
                <a:gd name="T57" fmla="*/ 2147483647 h 65"/>
                <a:gd name="T58" fmla="*/ 2147483647 w 60"/>
                <a:gd name="T59" fmla="*/ 2147483647 h 65"/>
                <a:gd name="T60" fmla="*/ 2147483647 w 60"/>
                <a:gd name="T61" fmla="*/ 2147483647 h 65"/>
                <a:gd name="T62" fmla="*/ 2147483647 w 60"/>
                <a:gd name="T63" fmla="*/ 2147483647 h 65"/>
                <a:gd name="T64" fmla="*/ 2147483647 w 60"/>
                <a:gd name="T65" fmla="*/ 2147483647 h 65"/>
                <a:gd name="T66" fmla="*/ 2147483647 w 60"/>
                <a:gd name="T67" fmla="*/ 2147483647 h 65"/>
                <a:gd name="T68" fmla="*/ 2147483647 w 60"/>
                <a:gd name="T69" fmla="*/ 2147483647 h 65"/>
                <a:gd name="T70" fmla="*/ 2147483647 w 60"/>
                <a:gd name="T71" fmla="*/ 2147483647 h 65"/>
                <a:gd name="T72" fmla="*/ 2147483647 w 60"/>
                <a:gd name="T73" fmla="*/ 2147483647 h 65"/>
                <a:gd name="T74" fmla="*/ 2147483647 w 60"/>
                <a:gd name="T75" fmla="*/ 2147483647 h 65"/>
                <a:gd name="T76" fmla="*/ 2147483647 w 60"/>
                <a:gd name="T77" fmla="*/ 2147483647 h 65"/>
                <a:gd name="T78" fmla="*/ 2147483647 w 60"/>
                <a:gd name="T79" fmla="*/ 2147483647 h 65"/>
                <a:gd name="T80" fmla="*/ 2147483647 w 60"/>
                <a:gd name="T81" fmla="*/ 2147483647 h 65"/>
                <a:gd name="T82" fmla="*/ 2147483647 w 60"/>
                <a:gd name="T83" fmla="*/ 2147483647 h 65"/>
                <a:gd name="T84" fmla="*/ 2147483647 w 60"/>
                <a:gd name="T85" fmla="*/ 2147483647 h 65"/>
                <a:gd name="T86" fmla="*/ 2147483647 w 60"/>
                <a:gd name="T87" fmla="*/ 2147483647 h 65"/>
                <a:gd name="T88" fmla="*/ 2147483647 w 60"/>
                <a:gd name="T89" fmla="*/ 2147483647 h 65"/>
                <a:gd name="T90" fmla="*/ 2147483647 w 60"/>
                <a:gd name="T91" fmla="*/ 2147483647 h 65"/>
                <a:gd name="T92" fmla="*/ 2147483647 w 60"/>
                <a:gd name="T93" fmla="*/ 2147483647 h 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0"/>
                <a:gd name="T142" fmla="*/ 0 h 65"/>
                <a:gd name="T143" fmla="*/ 60 w 60"/>
                <a:gd name="T144" fmla="*/ 65 h 6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0" h="65">
                  <a:moveTo>
                    <a:pt x="59" y="21"/>
                  </a:moveTo>
                  <a:lnTo>
                    <a:pt x="58" y="21"/>
                  </a:lnTo>
                  <a:lnTo>
                    <a:pt x="58" y="18"/>
                  </a:lnTo>
                  <a:lnTo>
                    <a:pt x="58" y="17"/>
                  </a:lnTo>
                  <a:lnTo>
                    <a:pt x="55" y="14"/>
                  </a:lnTo>
                  <a:lnTo>
                    <a:pt x="47" y="15"/>
                  </a:lnTo>
                  <a:lnTo>
                    <a:pt x="46" y="18"/>
                  </a:lnTo>
                  <a:lnTo>
                    <a:pt x="42" y="20"/>
                  </a:lnTo>
                  <a:lnTo>
                    <a:pt x="40" y="19"/>
                  </a:lnTo>
                  <a:lnTo>
                    <a:pt x="38" y="15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7" y="9"/>
                  </a:lnTo>
                  <a:lnTo>
                    <a:pt x="40" y="9"/>
                  </a:lnTo>
                  <a:lnTo>
                    <a:pt x="41" y="8"/>
                  </a:lnTo>
                  <a:lnTo>
                    <a:pt x="41" y="5"/>
                  </a:lnTo>
                  <a:lnTo>
                    <a:pt x="42" y="4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28" y="9"/>
                  </a:lnTo>
                  <a:lnTo>
                    <a:pt x="26" y="10"/>
                  </a:lnTo>
                  <a:lnTo>
                    <a:pt x="26" y="11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2" y="11"/>
                  </a:lnTo>
                  <a:lnTo>
                    <a:pt x="34" y="12"/>
                  </a:lnTo>
                  <a:lnTo>
                    <a:pt x="32" y="13"/>
                  </a:lnTo>
                  <a:lnTo>
                    <a:pt x="28" y="15"/>
                  </a:lnTo>
                  <a:lnTo>
                    <a:pt x="28" y="17"/>
                  </a:lnTo>
                  <a:lnTo>
                    <a:pt x="27" y="18"/>
                  </a:lnTo>
                  <a:lnTo>
                    <a:pt x="24" y="18"/>
                  </a:lnTo>
                  <a:lnTo>
                    <a:pt x="19" y="18"/>
                  </a:lnTo>
                  <a:lnTo>
                    <a:pt x="18" y="17"/>
                  </a:lnTo>
                  <a:lnTo>
                    <a:pt x="13" y="17"/>
                  </a:lnTo>
                  <a:lnTo>
                    <a:pt x="10" y="18"/>
                  </a:lnTo>
                  <a:lnTo>
                    <a:pt x="9" y="19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8" y="23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0" y="26"/>
                  </a:lnTo>
                  <a:lnTo>
                    <a:pt x="9" y="29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9" y="33"/>
                  </a:lnTo>
                  <a:lnTo>
                    <a:pt x="13" y="33"/>
                  </a:lnTo>
                  <a:lnTo>
                    <a:pt x="13" y="34"/>
                  </a:lnTo>
                  <a:lnTo>
                    <a:pt x="21" y="34"/>
                  </a:lnTo>
                  <a:lnTo>
                    <a:pt x="21" y="35"/>
                  </a:lnTo>
                  <a:lnTo>
                    <a:pt x="20" y="36"/>
                  </a:lnTo>
                  <a:lnTo>
                    <a:pt x="17" y="38"/>
                  </a:lnTo>
                  <a:lnTo>
                    <a:pt x="16" y="39"/>
                  </a:lnTo>
                  <a:lnTo>
                    <a:pt x="15" y="42"/>
                  </a:lnTo>
                  <a:lnTo>
                    <a:pt x="14" y="43"/>
                  </a:lnTo>
                  <a:lnTo>
                    <a:pt x="9" y="46"/>
                  </a:lnTo>
                  <a:lnTo>
                    <a:pt x="18" y="45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24" y="45"/>
                  </a:lnTo>
                  <a:lnTo>
                    <a:pt x="16" y="46"/>
                  </a:lnTo>
                  <a:lnTo>
                    <a:pt x="11" y="46"/>
                  </a:lnTo>
                  <a:lnTo>
                    <a:pt x="9" y="50"/>
                  </a:lnTo>
                  <a:lnTo>
                    <a:pt x="9" y="51"/>
                  </a:lnTo>
                  <a:lnTo>
                    <a:pt x="8" y="52"/>
                  </a:lnTo>
                  <a:lnTo>
                    <a:pt x="6" y="52"/>
                  </a:lnTo>
                  <a:lnTo>
                    <a:pt x="5" y="52"/>
                  </a:lnTo>
                  <a:lnTo>
                    <a:pt x="4" y="52"/>
                  </a:lnTo>
                  <a:lnTo>
                    <a:pt x="1" y="53"/>
                  </a:lnTo>
                  <a:lnTo>
                    <a:pt x="0" y="54"/>
                  </a:lnTo>
                  <a:lnTo>
                    <a:pt x="7" y="54"/>
                  </a:lnTo>
                  <a:lnTo>
                    <a:pt x="7" y="55"/>
                  </a:lnTo>
                  <a:lnTo>
                    <a:pt x="5" y="56"/>
                  </a:lnTo>
                  <a:lnTo>
                    <a:pt x="3" y="59"/>
                  </a:lnTo>
                  <a:lnTo>
                    <a:pt x="1" y="60"/>
                  </a:lnTo>
                  <a:lnTo>
                    <a:pt x="4" y="59"/>
                  </a:lnTo>
                  <a:lnTo>
                    <a:pt x="4" y="61"/>
                  </a:lnTo>
                  <a:lnTo>
                    <a:pt x="5" y="61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8" y="61"/>
                  </a:lnTo>
                  <a:lnTo>
                    <a:pt x="5" y="63"/>
                  </a:lnTo>
                  <a:lnTo>
                    <a:pt x="6" y="63"/>
                  </a:lnTo>
                  <a:lnTo>
                    <a:pt x="11" y="61"/>
                  </a:lnTo>
                  <a:lnTo>
                    <a:pt x="13" y="62"/>
                  </a:lnTo>
                  <a:lnTo>
                    <a:pt x="11" y="63"/>
                  </a:lnTo>
                  <a:lnTo>
                    <a:pt x="10" y="63"/>
                  </a:lnTo>
                  <a:lnTo>
                    <a:pt x="9" y="64"/>
                  </a:lnTo>
                  <a:lnTo>
                    <a:pt x="9" y="65"/>
                  </a:lnTo>
                  <a:lnTo>
                    <a:pt x="11" y="64"/>
                  </a:lnTo>
                  <a:lnTo>
                    <a:pt x="14" y="64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7" y="64"/>
                  </a:lnTo>
                  <a:lnTo>
                    <a:pt x="19" y="64"/>
                  </a:lnTo>
                  <a:lnTo>
                    <a:pt x="26" y="62"/>
                  </a:lnTo>
                  <a:lnTo>
                    <a:pt x="28" y="61"/>
                  </a:lnTo>
                  <a:lnTo>
                    <a:pt x="28" y="60"/>
                  </a:lnTo>
                  <a:lnTo>
                    <a:pt x="28" y="59"/>
                  </a:lnTo>
                  <a:lnTo>
                    <a:pt x="29" y="59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8" y="56"/>
                  </a:lnTo>
                  <a:lnTo>
                    <a:pt x="39" y="55"/>
                  </a:lnTo>
                  <a:lnTo>
                    <a:pt x="39" y="54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51" y="53"/>
                  </a:lnTo>
                  <a:lnTo>
                    <a:pt x="54" y="53"/>
                  </a:lnTo>
                  <a:lnTo>
                    <a:pt x="55" y="53"/>
                  </a:lnTo>
                  <a:lnTo>
                    <a:pt x="56" y="52"/>
                  </a:lnTo>
                  <a:lnTo>
                    <a:pt x="55" y="50"/>
                  </a:lnTo>
                  <a:lnTo>
                    <a:pt x="57" y="46"/>
                  </a:lnTo>
                  <a:lnTo>
                    <a:pt x="58" y="44"/>
                  </a:lnTo>
                  <a:lnTo>
                    <a:pt x="59" y="42"/>
                  </a:lnTo>
                  <a:lnTo>
                    <a:pt x="60" y="40"/>
                  </a:lnTo>
                  <a:lnTo>
                    <a:pt x="59" y="36"/>
                  </a:lnTo>
                  <a:lnTo>
                    <a:pt x="59" y="33"/>
                  </a:lnTo>
                  <a:lnTo>
                    <a:pt x="59" y="32"/>
                  </a:lnTo>
                  <a:lnTo>
                    <a:pt x="60" y="30"/>
                  </a:lnTo>
                  <a:lnTo>
                    <a:pt x="57" y="23"/>
                  </a:lnTo>
                  <a:lnTo>
                    <a:pt x="57" y="22"/>
                  </a:lnTo>
                  <a:lnTo>
                    <a:pt x="59" y="2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6" name="Freeform 664"/>
            <p:cNvSpPr>
              <a:spLocks/>
            </p:cNvSpPr>
            <p:nvPr/>
          </p:nvSpPr>
          <p:spPr bwMode="auto">
            <a:xfrm>
              <a:off x="4575175" y="1640417"/>
              <a:ext cx="234950" cy="353219"/>
            </a:xfrm>
            <a:custGeom>
              <a:avLst/>
              <a:gdLst>
                <a:gd name="T0" fmla="*/ 2147483647 w 148"/>
                <a:gd name="T1" fmla="*/ 2147483647 h 223"/>
                <a:gd name="T2" fmla="*/ 2147483647 w 148"/>
                <a:gd name="T3" fmla="*/ 2147483647 h 223"/>
                <a:gd name="T4" fmla="*/ 2147483647 w 148"/>
                <a:gd name="T5" fmla="*/ 2147483647 h 223"/>
                <a:gd name="T6" fmla="*/ 2147483647 w 148"/>
                <a:gd name="T7" fmla="*/ 2147483647 h 223"/>
                <a:gd name="T8" fmla="*/ 2147483647 w 148"/>
                <a:gd name="T9" fmla="*/ 2147483647 h 223"/>
                <a:gd name="T10" fmla="*/ 2147483647 w 148"/>
                <a:gd name="T11" fmla="*/ 2147483647 h 223"/>
                <a:gd name="T12" fmla="*/ 2147483647 w 148"/>
                <a:gd name="T13" fmla="*/ 2147483647 h 223"/>
                <a:gd name="T14" fmla="*/ 2147483647 w 148"/>
                <a:gd name="T15" fmla="*/ 2147483647 h 223"/>
                <a:gd name="T16" fmla="*/ 2147483647 w 148"/>
                <a:gd name="T17" fmla="*/ 2147483647 h 223"/>
                <a:gd name="T18" fmla="*/ 2147483647 w 148"/>
                <a:gd name="T19" fmla="*/ 2147483647 h 223"/>
                <a:gd name="T20" fmla="*/ 2147483647 w 148"/>
                <a:gd name="T21" fmla="*/ 2147483647 h 223"/>
                <a:gd name="T22" fmla="*/ 2147483647 w 148"/>
                <a:gd name="T23" fmla="*/ 2147483647 h 223"/>
                <a:gd name="T24" fmla="*/ 2147483647 w 148"/>
                <a:gd name="T25" fmla="*/ 2147483647 h 223"/>
                <a:gd name="T26" fmla="*/ 2147483647 w 148"/>
                <a:gd name="T27" fmla="*/ 2147483647 h 223"/>
                <a:gd name="T28" fmla="*/ 2147483647 w 148"/>
                <a:gd name="T29" fmla="*/ 2147483647 h 223"/>
                <a:gd name="T30" fmla="*/ 2147483647 w 148"/>
                <a:gd name="T31" fmla="*/ 2147483647 h 223"/>
                <a:gd name="T32" fmla="*/ 2147483647 w 148"/>
                <a:gd name="T33" fmla="*/ 2147483647 h 223"/>
                <a:gd name="T34" fmla="*/ 2147483647 w 148"/>
                <a:gd name="T35" fmla="*/ 2147483647 h 223"/>
                <a:gd name="T36" fmla="*/ 2147483647 w 148"/>
                <a:gd name="T37" fmla="*/ 2147483647 h 223"/>
                <a:gd name="T38" fmla="*/ 2147483647 w 148"/>
                <a:gd name="T39" fmla="*/ 2147483647 h 223"/>
                <a:gd name="T40" fmla="*/ 2147483647 w 148"/>
                <a:gd name="T41" fmla="*/ 2147483647 h 223"/>
                <a:gd name="T42" fmla="*/ 2147483647 w 148"/>
                <a:gd name="T43" fmla="*/ 2147483647 h 223"/>
                <a:gd name="T44" fmla="*/ 2147483647 w 148"/>
                <a:gd name="T45" fmla="*/ 2147483647 h 223"/>
                <a:gd name="T46" fmla="*/ 2147483647 w 148"/>
                <a:gd name="T47" fmla="*/ 2147483647 h 223"/>
                <a:gd name="T48" fmla="*/ 2147483647 w 148"/>
                <a:gd name="T49" fmla="*/ 2147483647 h 223"/>
                <a:gd name="T50" fmla="*/ 2147483647 w 148"/>
                <a:gd name="T51" fmla="*/ 2147483647 h 223"/>
                <a:gd name="T52" fmla="*/ 2147483647 w 148"/>
                <a:gd name="T53" fmla="*/ 2147483647 h 223"/>
                <a:gd name="T54" fmla="*/ 2147483647 w 148"/>
                <a:gd name="T55" fmla="*/ 2147483647 h 223"/>
                <a:gd name="T56" fmla="*/ 2147483647 w 148"/>
                <a:gd name="T57" fmla="*/ 2147483647 h 223"/>
                <a:gd name="T58" fmla="*/ 2147483647 w 148"/>
                <a:gd name="T59" fmla="*/ 2147483647 h 223"/>
                <a:gd name="T60" fmla="*/ 2147483647 w 148"/>
                <a:gd name="T61" fmla="*/ 2147483647 h 223"/>
                <a:gd name="T62" fmla="*/ 2147483647 w 148"/>
                <a:gd name="T63" fmla="*/ 2147483647 h 223"/>
                <a:gd name="T64" fmla="*/ 2147483647 w 148"/>
                <a:gd name="T65" fmla="*/ 2147483647 h 223"/>
                <a:gd name="T66" fmla="*/ 2147483647 w 148"/>
                <a:gd name="T67" fmla="*/ 2147483647 h 223"/>
                <a:gd name="T68" fmla="*/ 2147483647 w 148"/>
                <a:gd name="T69" fmla="*/ 2147483647 h 223"/>
                <a:gd name="T70" fmla="*/ 2147483647 w 148"/>
                <a:gd name="T71" fmla="*/ 2147483647 h 223"/>
                <a:gd name="T72" fmla="*/ 2147483647 w 148"/>
                <a:gd name="T73" fmla="*/ 2147483647 h 223"/>
                <a:gd name="T74" fmla="*/ 2147483647 w 148"/>
                <a:gd name="T75" fmla="*/ 2147483647 h 223"/>
                <a:gd name="T76" fmla="*/ 2147483647 w 148"/>
                <a:gd name="T77" fmla="*/ 2147483647 h 223"/>
                <a:gd name="T78" fmla="*/ 2147483647 w 148"/>
                <a:gd name="T79" fmla="*/ 2147483647 h 223"/>
                <a:gd name="T80" fmla="*/ 2147483647 w 148"/>
                <a:gd name="T81" fmla="*/ 2147483647 h 223"/>
                <a:gd name="T82" fmla="*/ 2147483647 w 148"/>
                <a:gd name="T83" fmla="*/ 2147483647 h 223"/>
                <a:gd name="T84" fmla="*/ 2147483647 w 148"/>
                <a:gd name="T85" fmla="*/ 2147483647 h 223"/>
                <a:gd name="T86" fmla="*/ 2147483647 w 148"/>
                <a:gd name="T87" fmla="*/ 0 h 223"/>
                <a:gd name="T88" fmla="*/ 2147483647 w 148"/>
                <a:gd name="T89" fmla="*/ 2147483647 h 223"/>
                <a:gd name="T90" fmla="*/ 2147483647 w 148"/>
                <a:gd name="T91" fmla="*/ 2147483647 h 223"/>
                <a:gd name="T92" fmla="*/ 2147483647 w 148"/>
                <a:gd name="T93" fmla="*/ 2147483647 h 223"/>
                <a:gd name="T94" fmla="*/ 2147483647 w 148"/>
                <a:gd name="T95" fmla="*/ 2147483647 h 223"/>
                <a:gd name="T96" fmla="*/ 2147483647 w 148"/>
                <a:gd name="T97" fmla="*/ 2147483647 h 223"/>
                <a:gd name="T98" fmla="*/ 2147483647 w 148"/>
                <a:gd name="T99" fmla="*/ 2147483647 h 223"/>
                <a:gd name="T100" fmla="*/ 2147483647 w 148"/>
                <a:gd name="T101" fmla="*/ 2147483647 h 223"/>
                <a:gd name="T102" fmla="*/ 2147483647 w 148"/>
                <a:gd name="T103" fmla="*/ 2147483647 h 223"/>
                <a:gd name="T104" fmla="*/ 2147483647 w 148"/>
                <a:gd name="T105" fmla="*/ 2147483647 h 223"/>
                <a:gd name="T106" fmla="*/ 2147483647 w 148"/>
                <a:gd name="T107" fmla="*/ 2147483647 h 223"/>
                <a:gd name="T108" fmla="*/ 2147483647 w 148"/>
                <a:gd name="T109" fmla="*/ 2147483647 h 223"/>
                <a:gd name="T110" fmla="*/ 2147483647 w 148"/>
                <a:gd name="T111" fmla="*/ 2147483647 h 223"/>
                <a:gd name="T112" fmla="*/ 2147483647 w 148"/>
                <a:gd name="T113" fmla="*/ 2147483647 h 223"/>
                <a:gd name="T114" fmla="*/ 2147483647 w 148"/>
                <a:gd name="T115" fmla="*/ 2147483647 h 2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8"/>
                <a:gd name="T175" fmla="*/ 0 h 223"/>
                <a:gd name="T176" fmla="*/ 148 w 148"/>
                <a:gd name="T177" fmla="*/ 223 h 22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8" h="223">
                  <a:moveTo>
                    <a:pt x="1" y="159"/>
                  </a:moveTo>
                  <a:lnTo>
                    <a:pt x="0" y="162"/>
                  </a:lnTo>
                  <a:lnTo>
                    <a:pt x="0" y="163"/>
                  </a:lnTo>
                  <a:lnTo>
                    <a:pt x="3" y="169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5" y="172"/>
                  </a:lnTo>
                  <a:lnTo>
                    <a:pt x="5" y="173"/>
                  </a:lnTo>
                  <a:lnTo>
                    <a:pt x="5" y="174"/>
                  </a:lnTo>
                  <a:lnTo>
                    <a:pt x="6" y="172"/>
                  </a:lnTo>
                  <a:lnTo>
                    <a:pt x="6" y="170"/>
                  </a:lnTo>
                  <a:lnTo>
                    <a:pt x="7" y="172"/>
                  </a:lnTo>
                  <a:lnTo>
                    <a:pt x="7" y="173"/>
                  </a:lnTo>
                  <a:lnTo>
                    <a:pt x="8" y="174"/>
                  </a:lnTo>
                  <a:lnTo>
                    <a:pt x="7" y="174"/>
                  </a:lnTo>
                  <a:lnTo>
                    <a:pt x="5" y="176"/>
                  </a:lnTo>
                  <a:lnTo>
                    <a:pt x="9" y="177"/>
                  </a:lnTo>
                  <a:lnTo>
                    <a:pt x="10" y="178"/>
                  </a:lnTo>
                  <a:lnTo>
                    <a:pt x="9" y="180"/>
                  </a:lnTo>
                  <a:lnTo>
                    <a:pt x="13" y="180"/>
                  </a:lnTo>
                  <a:lnTo>
                    <a:pt x="13" y="183"/>
                  </a:lnTo>
                  <a:lnTo>
                    <a:pt x="11" y="184"/>
                  </a:lnTo>
                  <a:lnTo>
                    <a:pt x="13" y="186"/>
                  </a:lnTo>
                  <a:lnTo>
                    <a:pt x="13" y="188"/>
                  </a:lnTo>
                  <a:lnTo>
                    <a:pt x="14" y="188"/>
                  </a:lnTo>
                  <a:lnTo>
                    <a:pt x="16" y="190"/>
                  </a:lnTo>
                  <a:lnTo>
                    <a:pt x="16" y="193"/>
                  </a:lnTo>
                  <a:lnTo>
                    <a:pt x="18" y="196"/>
                  </a:lnTo>
                  <a:lnTo>
                    <a:pt x="20" y="197"/>
                  </a:lnTo>
                  <a:lnTo>
                    <a:pt x="23" y="199"/>
                  </a:lnTo>
                  <a:lnTo>
                    <a:pt x="25" y="200"/>
                  </a:lnTo>
                  <a:lnTo>
                    <a:pt x="27" y="203"/>
                  </a:lnTo>
                  <a:lnTo>
                    <a:pt x="27" y="204"/>
                  </a:lnTo>
                  <a:lnTo>
                    <a:pt x="26" y="205"/>
                  </a:lnTo>
                  <a:lnTo>
                    <a:pt x="24" y="204"/>
                  </a:lnTo>
                  <a:lnTo>
                    <a:pt x="24" y="205"/>
                  </a:lnTo>
                  <a:lnTo>
                    <a:pt x="26" y="208"/>
                  </a:lnTo>
                  <a:lnTo>
                    <a:pt x="24" y="207"/>
                  </a:lnTo>
                  <a:lnTo>
                    <a:pt x="21" y="207"/>
                  </a:lnTo>
                  <a:lnTo>
                    <a:pt x="21" y="208"/>
                  </a:lnTo>
                  <a:lnTo>
                    <a:pt x="26" y="214"/>
                  </a:lnTo>
                  <a:lnTo>
                    <a:pt x="28" y="216"/>
                  </a:lnTo>
                  <a:lnTo>
                    <a:pt x="29" y="218"/>
                  </a:lnTo>
                  <a:lnTo>
                    <a:pt x="29" y="219"/>
                  </a:lnTo>
                  <a:lnTo>
                    <a:pt x="28" y="22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23"/>
                  </a:lnTo>
                  <a:lnTo>
                    <a:pt x="38" y="222"/>
                  </a:lnTo>
                  <a:lnTo>
                    <a:pt x="43" y="222"/>
                  </a:lnTo>
                  <a:lnTo>
                    <a:pt x="45" y="222"/>
                  </a:lnTo>
                  <a:lnTo>
                    <a:pt x="46" y="222"/>
                  </a:lnTo>
                  <a:lnTo>
                    <a:pt x="47" y="219"/>
                  </a:lnTo>
                  <a:lnTo>
                    <a:pt x="46" y="215"/>
                  </a:lnTo>
                  <a:lnTo>
                    <a:pt x="46" y="213"/>
                  </a:lnTo>
                  <a:lnTo>
                    <a:pt x="48" y="210"/>
                  </a:lnTo>
                  <a:lnTo>
                    <a:pt x="50" y="212"/>
                  </a:lnTo>
                  <a:lnTo>
                    <a:pt x="51" y="209"/>
                  </a:lnTo>
                  <a:lnTo>
                    <a:pt x="54" y="208"/>
                  </a:lnTo>
                  <a:lnTo>
                    <a:pt x="57" y="208"/>
                  </a:lnTo>
                  <a:lnTo>
                    <a:pt x="59" y="209"/>
                  </a:lnTo>
                  <a:lnTo>
                    <a:pt x="61" y="208"/>
                  </a:lnTo>
                  <a:lnTo>
                    <a:pt x="65" y="209"/>
                  </a:lnTo>
                  <a:lnTo>
                    <a:pt x="67" y="209"/>
                  </a:lnTo>
                  <a:lnTo>
                    <a:pt x="68" y="206"/>
                  </a:lnTo>
                  <a:lnTo>
                    <a:pt x="70" y="202"/>
                  </a:lnTo>
                  <a:lnTo>
                    <a:pt x="71" y="199"/>
                  </a:lnTo>
                  <a:lnTo>
                    <a:pt x="71" y="195"/>
                  </a:lnTo>
                  <a:lnTo>
                    <a:pt x="72" y="193"/>
                  </a:lnTo>
                  <a:lnTo>
                    <a:pt x="71" y="190"/>
                  </a:lnTo>
                  <a:lnTo>
                    <a:pt x="72" y="189"/>
                  </a:lnTo>
                  <a:lnTo>
                    <a:pt x="74" y="187"/>
                  </a:lnTo>
                  <a:lnTo>
                    <a:pt x="74" y="185"/>
                  </a:lnTo>
                  <a:lnTo>
                    <a:pt x="72" y="184"/>
                  </a:lnTo>
                  <a:lnTo>
                    <a:pt x="74" y="183"/>
                  </a:lnTo>
                  <a:lnTo>
                    <a:pt x="72" y="182"/>
                  </a:lnTo>
                  <a:lnTo>
                    <a:pt x="71" y="179"/>
                  </a:lnTo>
                  <a:lnTo>
                    <a:pt x="71" y="178"/>
                  </a:lnTo>
                  <a:lnTo>
                    <a:pt x="72" y="179"/>
                  </a:lnTo>
                  <a:lnTo>
                    <a:pt x="74" y="178"/>
                  </a:lnTo>
                  <a:lnTo>
                    <a:pt x="74" y="177"/>
                  </a:lnTo>
                  <a:lnTo>
                    <a:pt x="74" y="176"/>
                  </a:lnTo>
                  <a:lnTo>
                    <a:pt x="74" y="175"/>
                  </a:lnTo>
                  <a:lnTo>
                    <a:pt x="74" y="173"/>
                  </a:lnTo>
                  <a:lnTo>
                    <a:pt x="74" y="172"/>
                  </a:lnTo>
                  <a:lnTo>
                    <a:pt x="71" y="170"/>
                  </a:lnTo>
                  <a:lnTo>
                    <a:pt x="69" y="169"/>
                  </a:lnTo>
                  <a:lnTo>
                    <a:pt x="70" y="169"/>
                  </a:lnTo>
                  <a:lnTo>
                    <a:pt x="72" y="170"/>
                  </a:lnTo>
                  <a:lnTo>
                    <a:pt x="75" y="170"/>
                  </a:lnTo>
                  <a:lnTo>
                    <a:pt x="75" y="169"/>
                  </a:lnTo>
                  <a:lnTo>
                    <a:pt x="72" y="168"/>
                  </a:lnTo>
                  <a:lnTo>
                    <a:pt x="66" y="167"/>
                  </a:lnTo>
                  <a:lnTo>
                    <a:pt x="71" y="166"/>
                  </a:lnTo>
                  <a:lnTo>
                    <a:pt x="75" y="167"/>
                  </a:lnTo>
                  <a:lnTo>
                    <a:pt x="76" y="166"/>
                  </a:lnTo>
                  <a:lnTo>
                    <a:pt x="76" y="165"/>
                  </a:lnTo>
                  <a:lnTo>
                    <a:pt x="79" y="165"/>
                  </a:lnTo>
                  <a:lnTo>
                    <a:pt x="81" y="163"/>
                  </a:lnTo>
                  <a:lnTo>
                    <a:pt x="82" y="162"/>
                  </a:lnTo>
                  <a:lnTo>
                    <a:pt x="82" y="160"/>
                  </a:lnTo>
                  <a:lnTo>
                    <a:pt x="85" y="160"/>
                  </a:lnTo>
                  <a:lnTo>
                    <a:pt x="85" y="163"/>
                  </a:lnTo>
                  <a:lnTo>
                    <a:pt x="88" y="162"/>
                  </a:lnTo>
                  <a:lnTo>
                    <a:pt x="89" y="160"/>
                  </a:lnTo>
                  <a:lnTo>
                    <a:pt x="92" y="158"/>
                  </a:lnTo>
                  <a:lnTo>
                    <a:pt x="91" y="156"/>
                  </a:lnTo>
                  <a:lnTo>
                    <a:pt x="92" y="157"/>
                  </a:lnTo>
                  <a:lnTo>
                    <a:pt x="95" y="157"/>
                  </a:lnTo>
                  <a:lnTo>
                    <a:pt x="94" y="156"/>
                  </a:lnTo>
                  <a:lnTo>
                    <a:pt x="96" y="155"/>
                  </a:lnTo>
                  <a:lnTo>
                    <a:pt x="95" y="155"/>
                  </a:lnTo>
                  <a:lnTo>
                    <a:pt x="82" y="156"/>
                  </a:lnTo>
                  <a:lnTo>
                    <a:pt x="80" y="156"/>
                  </a:lnTo>
                  <a:lnTo>
                    <a:pt x="79" y="156"/>
                  </a:lnTo>
                  <a:lnTo>
                    <a:pt x="78" y="155"/>
                  </a:lnTo>
                  <a:lnTo>
                    <a:pt x="77" y="155"/>
                  </a:lnTo>
                  <a:lnTo>
                    <a:pt x="71" y="153"/>
                  </a:lnTo>
                  <a:lnTo>
                    <a:pt x="68" y="153"/>
                  </a:lnTo>
                  <a:lnTo>
                    <a:pt x="66" y="153"/>
                  </a:lnTo>
                  <a:lnTo>
                    <a:pt x="67" y="153"/>
                  </a:lnTo>
                  <a:lnTo>
                    <a:pt x="68" y="152"/>
                  </a:lnTo>
                  <a:lnTo>
                    <a:pt x="70" y="152"/>
                  </a:lnTo>
                  <a:lnTo>
                    <a:pt x="71" y="152"/>
                  </a:lnTo>
                  <a:lnTo>
                    <a:pt x="75" y="152"/>
                  </a:lnTo>
                  <a:lnTo>
                    <a:pt x="77" y="153"/>
                  </a:lnTo>
                  <a:lnTo>
                    <a:pt x="79" y="153"/>
                  </a:lnTo>
                  <a:lnTo>
                    <a:pt x="79" y="152"/>
                  </a:lnTo>
                  <a:lnTo>
                    <a:pt x="80" y="153"/>
                  </a:lnTo>
                  <a:lnTo>
                    <a:pt x="82" y="153"/>
                  </a:lnTo>
                  <a:lnTo>
                    <a:pt x="84" y="152"/>
                  </a:lnTo>
                  <a:lnTo>
                    <a:pt x="84" y="153"/>
                  </a:lnTo>
                  <a:lnTo>
                    <a:pt x="85" y="154"/>
                  </a:lnTo>
                  <a:lnTo>
                    <a:pt x="87" y="155"/>
                  </a:lnTo>
                  <a:lnTo>
                    <a:pt x="94" y="152"/>
                  </a:lnTo>
                  <a:lnTo>
                    <a:pt x="96" y="149"/>
                  </a:lnTo>
                  <a:lnTo>
                    <a:pt x="97" y="148"/>
                  </a:lnTo>
                  <a:lnTo>
                    <a:pt x="98" y="146"/>
                  </a:lnTo>
                  <a:lnTo>
                    <a:pt x="96" y="144"/>
                  </a:lnTo>
                  <a:lnTo>
                    <a:pt x="92" y="142"/>
                  </a:lnTo>
                  <a:lnTo>
                    <a:pt x="90" y="139"/>
                  </a:lnTo>
                  <a:lnTo>
                    <a:pt x="92" y="139"/>
                  </a:lnTo>
                  <a:lnTo>
                    <a:pt x="87" y="138"/>
                  </a:lnTo>
                  <a:lnTo>
                    <a:pt x="87" y="136"/>
                  </a:lnTo>
                  <a:lnTo>
                    <a:pt x="85" y="135"/>
                  </a:lnTo>
                  <a:lnTo>
                    <a:pt x="81" y="135"/>
                  </a:lnTo>
                  <a:lnTo>
                    <a:pt x="80" y="134"/>
                  </a:lnTo>
                  <a:lnTo>
                    <a:pt x="79" y="134"/>
                  </a:lnTo>
                  <a:lnTo>
                    <a:pt x="78" y="137"/>
                  </a:lnTo>
                  <a:lnTo>
                    <a:pt x="76" y="138"/>
                  </a:lnTo>
                  <a:lnTo>
                    <a:pt x="72" y="141"/>
                  </a:lnTo>
                  <a:lnTo>
                    <a:pt x="70" y="142"/>
                  </a:lnTo>
                  <a:lnTo>
                    <a:pt x="68" y="142"/>
                  </a:lnTo>
                  <a:lnTo>
                    <a:pt x="66" y="142"/>
                  </a:lnTo>
                  <a:lnTo>
                    <a:pt x="64" y="142"/>
                  </a:lnTo>
                  <a:lnTo>
                    <a:pt x="66" y="141"/>
                  </a:lnTo>
                  <a:lnTo>
                    <a:pt x="69" y="141"/>
                  </a:lnTo>
                  <a:lnTo>
                    <a:pt x="70" y="139"/>
                  </a:lnTo>
                  <a:lnTo>
                    <a:pt x="72" y="138"/>
                  </a:lnTo>
                  <a:lnTo>
                    <a:pt x="76" y="136"/>
                  </a:lnTo>
                  <a:lnTo>
                    <a:pt x="77" y="135"/>
                  </a:lnTo>
                  <a:lnTo>
                    <a:pt x="77" y="133"/>
                  </a:lnTo>
                  <a:lnTo>
                    <a:pt x="75" y="133"/>
                  </a:lnTo>
                  <a:lnTo>
                    <a:pt x="76" y="132"/>
                  </a:lnTo>
                  <a:lnTo>
                    <a:pt x="76" y="129"/>
                  </a:lnTo>
                  <a:lnTo>
                    <a:pt x="75" y="128"/>
                  </a:lnTo>
                  <a:lnTo>
                    <a:pt x="74" y="125"/>
                  </a:lnTo>
                  <a:lnTo>
                    <a:pt x="72" y="122"/>
                  </a:lnTo>
                  <a:lnTo>
                    <a:pt x="71" y="118"/>
                  </a:lnTo>
                  <a:lnTo>
                    <a:pt x="71" y="117"/>
                  </a:lnTo>
                  <a:lnTo>
                    <a:pt x="72" y="116"/>
                  </a:lnTo>
                  <a:lnTo>
                    <a:pt x="76" y="117"/>
                  </a:lnTo>
                  <a:lnTo>
                    <a:pt x="76" y="116"/>
                  </a:lnTo>
                  <a:lnTo>
                    <a:pt x="75" y="113"/>
                  </a:lnTo>
                  <a:lnTo>
                    <a:pt x="75" y="109"/>
                  </a:lnTo>
                  <a:lnTo>
                    <a:pt x="76" y="107"/>
                  </a:lnTo>
                  <a:lnTo>
                    <a:pt x="74" y="106"/>
                  </a:lnTo>
                  <a:lnTo>
                    <a:pt x="74" y="105"/>
                  </a:lnTo>
                  <a:lnTo>
                    <a:pt x="74" y="103"/>
                  </a:lnTo>
                  <a:lnTo>
                    <a:pt x="77" y="104"/>
                  </a:lnTo>
                  <a:lnTo>
                    <a:pt x="78" y="103"/>
                  </a:lnTo>
                  <a:lnTo>
                    <a:pt x="79" y="102"/>
                  </a:lnTo>
                  <a:lnTo>
                    <a:pt x="79" y="101"/>
                  </a:lnTo>
                  <a:lnTo>
                    <a:pt x="79" y="98"/>
                  </a:lnTo>
                  <a:lnTo>
                    <a:pt x="78" y="97"/>
                  </a:lnTo>
                  <a:lnTo>
                    <a:pt x="78" y="96"/>
                  </a:lnTo>
                  <a:lnTo>
                    <a:pt x="79" y="97"/>
                  </a:lnTo>
                  <a:lnTo>
                    <a:pt x="81" y="98"/>
                  </a:lnTo>
                  <a:lnTo>
                    <a:pt x="82" y="97"/>
                  </a:lnTo>
                  <a:lnTo>
                    <a:pt x="85" y="97"/>
                  </a:lnTo>
                  <a:lnTo>
                    <a:pt x="85" y="96"/>
                  </a:lnTo>
                  <a:lnTo>
                    <a:pt x="86" y="96"/>
                  </a:lnTo>
                  <a:lnTo>
                    <a:pt x="82" y="95"/>
                  </a:lnTo>
                  <a:lnTo>
                    <a:pt x="85" y="95"/>
                  </a:lnTo>
                  <a:lnTo>
                    <a:pt x="86" y="94"/>
                  </a:lnTo>
                  <a:lnTo>
                    <a:pt x="88" y="93"/>
                  </a:lnTo>
                  <a:lnTo>
                    <a:pt x="88" y="92"/>
                  </a:lnTo>
                  <a:lnTo>
                    <a:pt x="89" y="92"/>
                  </a:lnTo>
                  <a:lnTo>
                    <a:pt x="89" y="89"/>
                  </a:lnTo>
                  <a:lnTo>
                    <a:pt x="90" y="89"/>
                  </a:lnTo>
                  <a:lnTo>
                    <a:pt x="92" y="91"/>
                  </a:lnTo>
                  <a:lnTo>
                    <a:pt x="95" y="89"/>
                  </a:lnTo>
                  <a:lnTo>
                    <a:pt x="96" y="87"/>
                  </a:lnTo>
                  <a:lnTo>
                    <a:pt x="99" y="86"/>
                  </a:lnTo>
                  <a:lnTo>
                    <a:pt x="100" y="87"/>
                  </a:lnTo>
                  <a:lnTo>
                    <a:pt x="102" y="86"/>
                  </a:lnTo>
                  <a:lnTo>
                    <a:pt x="104" y="85"/>
                  </a:lnTo>
                  <a:lnTo>
                    <a:pt x="105" y="84"/>
                  </a:lnTo>
                  <a:lnTo>
                    <a:pt x="107" y="84"/>
                  </a:lnTo>
                  <a:lnTo>
                    <a:pt x="110" y="83"/>
                  </a:lnTo>
                  <a:lnTo>
                    <a:pt x="111" y="82"/>
                  </a:lnTo>
                  <a:lnTo>
                    <a:pt x="112" y="81"/>
                  </a:lnTo>
                  <a:lnTo>
                    <a:pt x="114" y="78"/>
                  </a:lnTo>
                  <a:lnTo>
                    <a:pt x="114" y="77"/>
                  </a:lnTo>
                  <a:lnTo>
                    <a:pt x="117" y="76"/>
                  </a:lnTo>
                  <a:lnTo>
                    <a:pt x="117" y="74"/>
                  </a:lnTo>
                  <a:lnTo>
                    <a:pt x="119" y="73"/>
                  </a:lnTo>
                  <a:lnTo>
                    <a:pt x="119" y="72"/>
                  </a:lnTo>
                  <a:lnTo>
                    <a:pt x="120" y="73"/>
                  </a:lnTo>
                  <a:lnTo>
                    <a:pt x="120" y="74"/>
                  </a:lnTo>
                  <a:lnTo>
                    <a:pt x="121" y="73"/>
                  </a:lnTo>
                  <a:lnTo>
                    <a:pt x="122" y="72"/>
                  </a:lnTo>
                  <a:lnTo>
                    <a:pt x="120" y="71"/>
                  </a:lnTo>
                  <a:lnTo>
                    <a:pt x="117" y="68"/>
                  </a:lnTo>
                  <a:lnTo>
                    <a:pt x="116" y="67"/>
                  </a:lnTo>
                  <a:lnTo>
                    <a:pt x="117" y="67"/>
                  </a:lnTo>
                  <a:lnTo>
                    <a:pt x="116" y="66"/>
                  </a:lnTo>
                  <a:lnTo>
                    <a:pt x="115" y="66"/>
                  </a:lnTo>
                  <a:lnTo>
                    <a:pt x="115" y="65"/>
                  </a:lnTo>
                  <a:lnTo>
                    <a:pt x="116" y="65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20" y="61"/>
                  </a:lnTo>
                  <a:lnTo>
                    <a:pt x="120" y="59"/>
                  </a:lnTo>
                  <a:lnTo>
                    <a:pt x="117" y="57"/>
                  </a:lnTo>
                  <a:lnTo>
                    <a:pt x="120" y="56"/>
                  </a:lnTo>
                  <a:lnTo>
                    <a:pt x="119" y="55"/>
                  </a:lnTo>
                  <a:lnTo>
                    <a:pt x="120" y="55"/>
                  </a:lnTo>
                  <a:lnTo>
                    <a:pt x="122" y="56"/>
                  </a:lnTo>
                  <a:lnTo>
                    <a:pt x="124" y="56"/>
                  </a:lnTo>
                  <a:lnTo>
                    <a:pt x="124" y="55"/>
                  </a:lnTo>
                  <a:lnTo>
                    <a:pt x="122" y="54"/>
                  </a:lnTo>
                  <a:lnTo>
                    <a:pt x="125" y="54"/>
                  </a:lnTo>
                  <a:lnTo>
                    <a:pt x="122" y="52"/>
                  </a:lnTo>
                  <a:lnTo>
                    <a:pt x="125" y="52"/>
                  </a:lnTo>
                  <a:lnTo>
                    <a:pt x="126" y="53"/>
                  </a:lnTo>
                  <a:lnTo>
                    <a:pt x="127" y="53"/>
                  </a:lnTo>
                  <a:lnTo>
                    <a:pt x="126" y="52"/>
                  </a:lnTo>
                  <a:lnTo>
                    <a:pt x="127" y="52"/>
                  </a:lnTo>
                  <a:lnTo>
                    <a:pt x="127" y="48"/>
                  </a:lnTo>
                  <a:lnTo>
                    <a:pt x="128" y="48"/>
                  </a:lnTo>
                  <a:lnTo>
                    <a:pt x="129" y="48"/>
                  </a:lnTo>
                  <a:lnTo>
                    <a:pt x="129" y="49"/>
                  </a:lnTo>
                  <a:lnTo>
                    <a:pt x="130" y="49"/>
                  </a:lnTo>
                  <a:lnTo>
                    <a:pt x="131" y="51"/>
                  </a:lnTo>
                  <a:lnTo>
                    <a:pt x="131" y="48"/>
                  </a:lnTo>
                  <a:lnTo>
                    <a:pt x="132" y="49"/>
                  </a:lnTo>
                  <a:lnTo>
                    <a:pt x="135" y="51"/>
                  </a:lnTo>
                  <a:lnTo>
                    <a:pt x="137" y="51"/>
                  </a:lnTo>
                  <a:lnTo>
                    <a:pt x="137" y="49"/>
                  </a:lnTo>
                  <a:lnTo>
                    <a:pt x="143" y="49"/>
                  </a:lnTo>
                  <a:lnTo>
                    <a:pt x="145" y="49"/>
                  </a:lnTo>
                  <a:lnTo>
                    <a:pt x="147" y="51"/>
                  </a:lnTo>
                  <a:lnTo>
                    <a:pt x="148" y="49"/>
                  </a:lnTo>
                  <a:lnTo>
                    <a:pt x="148" y="48"/>
                  </a:lnTo>
                  <a:lnTo>
                    <a:pt x="143" y="44"/>
                  </a:lnTo>
                  <a:lnTo>
                    <a:pt x="142" y="42"/>
                  </a:lnTo>
                  <a:lnTo>
                    <a:pt x="142" y="40"/>
                  </a:lnTo>
                  <a:lnTo>
                    <a:pt x="145" y="38"/>
                  </a:lnTo>
                  <a:lnTo>
                    <a:pt x="145" y="37"/>
                  </a:lnTo>
                  <a:lnTo>
                    <a:pt x="143" y="35"/>
                  </a:lnTo>
                  <a:lnTo>
                    <a:pt x="138" y="31"/>
                  </a:lnTo>
                  <a:lnTo>
                    <a:pt x="138" y="28"/>
                  </a:lnTo>
                  <a:lnTo>
                    <a:pt x="138" y="26"/>
                  </a:lnTo>
                  <a:lnTo>
                    <a:pt x="138" y="25"/>
                  </a:lnTo>
                  <a:lnTo>
                    <a:pt x="137" y="24"/>
                  </a:lnTo>
                  <a:lnTo>
                    <a:pt x="136" y="23"/>
                  </a:lnTo>
                  <a:lnTo>
                    <a:pt x="135" y="21"/>
                  </a:lnTo>
                  <a:lnTo>
                    <a:pt x="136" y="18"/>
                  </a:lnTo>
                  <a:lnTo>
                    <a:pt x="136" y="17"/>
                  </a:lnTo>
                  <a:lnTo>
                    <a:pt x="136" y="16"/>
                  </a:lnTo>
                  <a:lnTo>
                    <a:pt x="127" y="11"/>
                  </a:lnTo>
                  <a:lnTo>
                    <a:pt x="122" y="8"/>
                  </a:lnTo>
                  <a:lnTo>
                    <a:pt x="115" y="7"/>
                  </a:lnTo>
                  <a:lnTo>
                    <a:pt x="108" y="4"/>
                  </a:lnTo>
                  <a:lnTo>
                    <a:pt x="98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91" y="0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4" y="2"/>
                  </a:lnTo>
                  <a:lnTo>
                    <a:pt x="94" y="3"/>
                  </a:lnTo>
                  <a:lnTo>
                    <a:pt x="92" y="4"/>
                  </a:lnTo>
                  <a:lnTo>
                    <a:pt x="91" y="5"/>
                  </a:lnTo>
                  <a:lnTo>
                    <a:pt x="90" y="6"/>
                  </a:lnTo>
                  <a:lnTo>
                    <a:pt x="91" y="7"/>
                  </a:lnTo>
                  <a:lnTo>
                    <a:pt x="94" y="8"/>
                  </a:lnTo>
                  <a:lnTo>
                    <a:pt x="92" y="10"/>
                  </a:lnTo>
                  <a:lnTo>
                    <a:pt x="90" y="10"/>
                  </a:lnTo>
                  <a:lnTo>
                    <a:pt x="80" y="7"/>
                  </a:lnTo>
                  <a:lnTo>
                    <a:pt x="74" y="7"/>
                  </a:lnTo>
                  <a:lnTo>
                    <a:pt x="72" y="7"/>
                  </a:lnTo>
                  <a:lnTo>
                    <a:pt x="71" y="8"/>
                  </a:lnTo>
                  <a:lnTo>
                    <a:pt x="70" y="8"/>
                  </a:lnTo>
                  <a:lnTo>
                    <a:pt x="71" y="12"/>
                  </a:lnTo>
                  <a:lnTo>
                    <a:pt x="70" y="13"/>
                  </a:lnTo>
                  <a:lnTo>
                    <a:pt x="70" y="15"/>
                  </a:lnTo>
                  <a:lnTo>
                    <a:pt x="68" y="16"/>
                  </a:lnTo>
                  <a:lnTo>
                    <a:pt x="67" y="16"/>
                  </a:lnTo>
                  <a:lnTo>
                    <a:pt x="65" y="15"/>
                  </a:lnTo>
                  <a:lnTo>
                    <a:pt x="62" y="14"/>
                  </a:lnTo>
                  <a:lnTo>
                    <a:pt x="59" y="14"/>
                  </a:lnTo>
                  <a:lnTo>
                    <a:pt x="56" y="16"/>
                  </a:lnTo>
                  <a:lnTo>
                    <a:pt x="55" y="17"/>
                  </a:lnTo>
                  <a:lnTo>
                    <a:pt x="54" y="20"/>
                  </a:lnTo>
                  <a:lnTo>
                    <a:pt x="54" y="21"/>
                  </a:lnTo>
                  <a:lnTo>
                    <a:pt x="53" y="22"/>
                  </a:lnTo>
                  <a:lnTo>
                    <a:pt x="49" y="24"/>
                  </a:lnTo>
                  <a:lnTo>
                    <a:pt x="49" y="25"/>
                  </a:lnTo>
                  <a:lnTo>
                    <a:pt x="53" y="28"/>
                  </a:lnTo>
                  <a:lnTo>
                    <a:pt x="53" y="30"/>
                  </a:lnTo>
                  <a:lnTo>
                    <a:pt x="53" y="31"/>
                  </a:lnTo>
                  <a:lnTo>
                    <a:pt x="51" y="32"/>
                  </a:lnTo>
                  <a:lnTo>
                    <a:pt x="48" y="33"/>
                  </a:lnTo>
                  <a:lnTo>
                    <a:pt x="47" y="35"/>
                  </a:lnTo>
                  <a:lnTo>
                    <a:pt x="43" y="38"/>
                  </a:lnTo>
                  <a:lnTo>
                    <a:pt x="41" y="40"/>
                  </a:lnTo>
                  <a:lnTo>
                    <a:pt x="41" y="43"/>
                  </a:lnTo>
                  <a:lnTo>
                    <a:pt x="40" y="44"/>
                  </a:lnTo>
                  <a:lnTo>
                    <a:pt x="37" y="45"/>
                  </a:lnTo>
                  <a:lnTo>
                    <a:pt x="35" y="45"/>
                  </a:lnTo>
                  <a:lnTo>
                    <a:pt x="33" y="46"/>
                  </a:lnTo>
                  <a:lnTo>
                    <a:pt x="34" y="47"/>
                  </a:lnTo>
                  <a:lnTo>
                    <a:pt x="34" y="51"/>
                  </a:lnTo>
                  <a:lnTo>
                    <a:pt x="34" y="54"/>
                  </a:lnTo>
                  <a:lnTo>
                    <a:pt x="33" y="59"/>
                  </a:lnTo>
                  <a:lnTo>
                    <a:pt x="29" y="64"/>
                  </a:lnTo>
                  <a:lnTo>
                    <a:pt x="26" y="68"/>
                  </a:lnTo>
                  <a:lnTo>
                    <a:pt x="26" y="69"/>
                  </a:lnTo>
                  <a:lnTo>
                    <a:pt x="29" y="72"/>
                  </a:lnTo>
                  <a:lnTo>
                    <a:pt x="31" y="73"/>
                  </a:lnTo>
                  <a:lnTo>
                    <a:pt x="31" y="75"/>
                  </a:lnTo>
                  <a:lnTo>
                    <a:pt x="30" y="77"/>
                  </a:lnTo>
                  <a:lnTo>
                    <a:pt x="29" y="78"/>
                  </a:lnTo>
                  <a:lnTo>
                    <a:pt x="26" y="78"/>
                  </a:lnTo>
                  <a:lnTo>
                    <a:pt x="21" y="78"/>
                  </a:lnTo>
                  <a:lnTo>
                    <a:pt x="17" y="78"/>
                  </a:lnTo>
                  <a:lnTo>
                    <a:pt x="13" y="81"/>
                  </a:lnTo>
                  <a:lnTo>
                    <a:pt x="8" y="84"/>
                  </a:lnTo>
                  <a:lnTo>
                    <a:pt x="7" y="86"/>
                  </a:lnTo>
                  <a:lnTo>
                    <a:pt x="6" y="88"/>
                  </a:lnTo>
                  <a:lnTo>
                    <a:pt x="7" y="91"/>
                  </a:lnTo>
                  <a:lnTo>
                    <a:pt x="8" y="93"/>
                  </a:lnTo>
                  <a:lnTo>
                    <a:pt x="9" y="94"/>
                  </a:lnTo>
                  <a:lnTo>
                    <a:pt x="8" y="95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8" y="101"/>
                  </a:lnTo>
                  <a:lnTo>
                    <a:pt x="7" y="102"/>
                  </a:lnTo>
                  <a:lnTo>
                    <a:pt x="7" y="104"/>
                  </a:lnTo>
                  <a:lnTo>
                    <a:pt x="8" y="104"/>
                  </a:lnTo>
                  <a:lnTo>
                    <a:pt x="9" y="106"/>
                  </a:lnTo>
                  <a:lnTo>
                    <a:pt x="9" y="112"/>
                  </a:lnTo>
                  <a:lnTo>
                    <a:pt x="10" y="115"/>
                  </a:lnTo>
                  <a:lnTo>
                    <a:pt x="13" y="117"/>
                  </a:lnTo>
                  <a:lnTo>
                    <a:pt x="17" y="119"/>
                  </a:lnTo>
                  <a:lnTo>
                    <a:pt x="18" y="122"/>
                  </a:lnTo>
                  <a:lnTo>
                    <a:pt x="17" y="125"/>
                  </a:lnTo>
                  <a:lnTo>
                    <a:pt x="15" y="126"/>
                  </a:lnTo>
                  <a:lnTo>
                    <a:pt x="11" y="127"/>
                  </a:lnTo>
                  <a:lnTo>
                    <a:pt x="11" y="128"/>
                  </a:lnTo>
                  <a:lnTo>
                    <a:pt x="14" y="131"/>
                  </a:lnTo>
                  <a:lnTo>
                    <a:pt x="16" y="135"/>
                  </a:lnTo>
                  <a:lnTo>
                    <a:pt x="15" y="139"/>
                  </a:lnTo>
                  <a:lnTo>
                    <a:pt x="16" y="141"/>
                  </a:lnTo>
                  <a:lnTo>
                    <a:pt x="16" y="143"/>
                  </a:lnTo>
                  <a:lnTo>
                    <a:pt x="15" y="145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7" y="156"/>
                  </a:lnTo>
                  <a:lnTo>
                    <a:pt x="6" y="162"/>
                  </a:lnTo>
                  <a:lnTo>
                    <a:pt x="4" y="163"/>
                  </a:lnTo>
                  <a:lnTo>
                    <a:pt x="3" y="162"/>
                  </a:lnTo>
                  <a:lnTo>
                    <a:pt x="3" y="164"/>
                  </a:lnTo>
                  <a:lnTo>
                    <a:pt x="3" y="160"/>
                  </a:lnTo>
                  <a:lnTo>
                    <a:pt x="1" y="1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7" name="Freeform 665"/>
            <p:cNvSpPr>
              <a:spLocks/>
            </p:cNvSpPr>
            <p:nvPr/>
          </p:nvSpPr>
          <p:spPr bwMode="auto">
            <a:xfrm>
              <a:off x="4575175" y="1640417"/>
              <a:ext cx="234950" cy="353219"/>
            </a:xfrm>
            <a:custGeom>
              <a:avLst/>
              <a:gdLst>
                <a:gd name="T0" fmla="*/ 2147483647 w 148"/>
                <a:gd name="T1" fmla="*/ 2147483647 h 223"/>
                <a:gd name="T2" fmla="*/ 2147483647 w 148"/>
                <a:gd name="T3" fmla="*/ 2147483647 h 223"/>
                <a:gd name="T4" fmla="*/ 2147483647 w 148"/>
                <a:gd name="T5" fmla="*/ 2147483647 h 223"/>
                <a:gd name="T6" fmla="*/ 2147483647 w 148"/>
                <a:gd name="T7" fmla="*/ 2147483647 h 223"/>
                <a:gd name="T8" fmla="*/ 2147483647 w 148"/>
                <a:gd name="T9" fmla="*/ 2147483647 h 223"/>
                <a:gd name="T10" fmla="*/ 2147483647 w 148"/>
                <a:gd name="T11" fmla="*/ 2147483647 h 223"/>
                <a:gd name="T12" fmla="*/ 2147483647 w 148"/>
                <a:gd name="T13" fmla="*/ 2147483647 h 223"/>
                <a:gd name="T14" fmla="*/ 2147483647 w 148"/>
                <a:gd name="T15" fmla="*/ 2147483647 h 223"/>
                <a:gd name="T16" fmla="*/ 2147483647 w 148"/>
                <a:gd name="T17" fmla="*/ 2147483647 h 223"/>
                <a:gd name="T18" fmla="*/ 2147483647 w 148"/>
                <a:gd name="T19" fmla="*/ 2147483647 h 223"/>
                <a:gd name="T20" fmla="*/ 2147483647 w 148"/>
                <a:gd name="T21" fmla="*/ 2147483647 h 223"/>
                <a:gd name="T22" fmla="*/ 2147483647 w 148"/>
                <a:gd name="T23" fmla="*/ 2147483647 h 223"/>
                <a:gd name="T24" fmla="*/ 2147483647 w 148"/>
                <a:gd name="T25" fmla="*/ 2147483647 h 223"/>
                <a:gd name="T26" fmla="*/ 2147483647 w 148"/>
                <a:gd name="T27" fmla="*/ 2147483647 h 223"/>
                <a:gd name="T28" fmla="*/ 2147483647 w 148"/>
                <a:gd name="T29" fmla="*/ 2147483647 h 223"/>
                <a:gd name="T30" fmla="*/ 2147483647 w 148"/>
                <a:gd name="T31" fmla="*/ 2147483647 h 223"/>
                <a:gd name="T32" fmla="*/ 2147483647 w 148"/>
                <a:gd name="T33" fmla="*/ 2147483647 h 223"/>
                <a:gd name="T34" fmla="*/ 2147483647 w 148"/>
                <a:gd name="T35" fmla="*/ 2147483647 h 223"/>
                <a:gd name="T36" fmla="*/ 2147483647 w 148"/>
                <a:gd name="T37" fmla="*/ 2147483647 h 223"/>
                <a:gd name="T38" fmla="*/ 2147483647 w 148"/>
                <a:gd name="T39" fmla="*/ 2147483647 h 223"/>
                <a:gd name="T40" fmla="*/ 2147483647 w 148"/>
                <a:gd name="T41" fmla="*/ 2147483647 h 223"/>
                <a:gd name="T42" fmla="*/ 2147483647 w 148"/>
                <a:gd name="T43" fmla="*/ 2147483647 h 223"/>
                <a:gd name="T44" fmla="*/ 2147483647 w 148"/>
                <a:gd name="T45" fmla="*/ 2147483647 h 223"/>
                <a:gd name="T46" fmla="*/ 2147483647 w 148"/>
                <a:gd name="T47" fmla="*/ 2147483647 h 223"/>
                <a:gd name="T48" fmla="*/ 2147483647 w 148"/>
                <a:gd name="T49" fmla="*/ 2147483647 h 223"/>
                <a:gd name="T50" fmla="*/ 2147483647 w 148"/>
                <a:gd name="T51" fmla="*/ 2147483647 h 223"/>
                <a:gd name="T52" fmla="*/ 2147483647 w 148"/>
                <a:gd name="T53" fmla="*/ 2147483647 h 223"/>
                <a:gd name="T54" fmla="*/ 2147483647 w 148"/>
                <a:gd name="T55" fmla="*/ 2147483647 h 223"/>
                <a:gd name="T56" fmla="*/ 2147483647 w 148"/>
                <a:gd name="T57" fmla="*/ 2147483647 h 223"/>
                <a:gd name="T58" fmla="*/ 2147483647 w 148"/>
                <a:gd name="T59" fmla="*/ 2147483647 h 223"/>
                <a:gd name="T60" fmla="*/ 2147483647 w 148"/>
                <a:gd name="T61" fmla="*/ 2147483647 h 223"/>
                <a:gd name="T62" fmla="*/ 2147483647 w 148"/>
                <a:gd name="T63" fmla="*/ 2147483647 h 223"/>
                <a:gd name="T64" fmla="*/ 2147483647 w 148"/>
                <a:gd name="T65" fmla="*/ 2147483647 h 223"/>
                <a:gd name="T66" fmla="*/ 2147483647 w 148"/>
                <a:gd name="T67" fmla="*/ 2147483647 h 223"/>
                <a:gd name="T68" fmla="*/ 2147483647 w 148"/>
                <a:gd name="T69" fmla="*/ 2147483647 h 223"/>
                <a:gd name="T70" fmla="*/ 2147483647 w 148"/>
                <a:gd name="T71" fmla="*/ 2147483647 h 223"/>
                <a:gd name="T72" fmla="*/ 2147483647 w 148"/>
                <a:gd name="T73" fmla="*/ 2147483647 h 223"/>
                <a:gd name="T74" fmla="*/ 2147483647 w 148"/>
                <a:gd name="T75" fmla="*/ 2147483647 h 223"/>
                <a:gd name="T76" fmla="*/ 2147483647 w 148"/>
                <a:gd name="T77" fmla="*/ 2147483647 h 223"/>
                <a:gd name="T78" fmla="*/ 2147483647 w 148"/>
                <a:gd name="T79" fmla="*/ 2147483647 h 223"/>
                <a:gd name="T80" fmla="*/ 2147483647 w 148"/>
                <a:gd name="T81" fmla="*/ 2147483647 h 223"/>
                <a:gd name="T82" fmla="*/ 2147483647 w 148"/>
                <a:gd name="T83" fmla="*/ 2147483647 h 223"/>
                <a:gd name="T84" fmla="*/ 2147483647 w 148"/>
                <a:gd name="T85" fmla="*/ 2147483647 h 223"/>
                <a:gd name="T86" fmla="*/ 2147483647 w 148"/>
                <a:gd name="T87" fmla="*/ 0 h 223"/>
                <a:gd name="T88" fmla="*/ 2147483647 w 148"/>
                <a:gd name="T89" fmla="*/ 2147483647 h 223"/>
                <a:gd name="T90" fmla="*/ 2147483647 w 148"/>
                <a:gd name="T91" fmla="*/ 2147483647 h 223"/>
                <a:gd name="T92" fmla="*/ 2147483647 w 148"/>
                <a:gd name="T93" fmla="*/ 2147483647 h 223"/>
                <a:gd name="T94" fmla="*/ 2147483647 w 148"/>
                <a:gd name="T95" fmla="*/ 2147483647 h 223"/>
                <a:gd name="T96" fmla="*/ 2147483647 w 148"/>
                <a:gd name="T97" fmla="*/ 2147483647 h 223"/>
                <a:gd name="T98" fmla="*/ 2147483647 w 148"/>
                <a:gd name="T99" fmla="*/ 2147483647 h 223"/>
                <a:gd name="T100" fmla="*/ 2147483647 w 148"/>
                <a:gd name="T101" fmla="*/ 2147483647 h 223"/>
                <a:gd name="T102" fmla="*/ 2147483647 w 148"/>
                <a:gd name="T103" fmla="*/ 2147483647 h 223"/>
                <a:gd name="T104" fmla="*/ 2147483647 w 148"/>
                <a:gd name="T105" fmla="*/ 2147483647 h 223"/>
                <a:gd name="T106" fmla="*/ 2147483647 w 148"/>
                <a:gd name="T107" fmla="*/ 2147483647 h 223"/>
                <a:gd name="T108" fmla="*/ 2147483647 w 148"/>
                <a:gd name="T109" fmla="*/ 2147483647 h 223"/>
                <a:gd name="T110" fmla="*/ 2147483647 w 148"/>
                <a:gd name="T111" fmla="*/ 2147483647 h 223"/>
                <a:gd name="T112" fmla="*/ 2147483647 w 148"/>
                <a:gd name="T113" fmla="*/ 2147483647 h 223"/>
                <a:gd name="T114" fmla="*/ 2147483647 w 148"/>
                <a:gd name="T115" fmla="*/ 2147483647 h 2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8"/>
                <a:gd name="T175" fmla="*/ 0 h 223"/>
                <a:gd name="T176" fmla="*/ 148 w 148"/>
                <a:gd name="T177" fmla="*/ 223 h 22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8" h="223">
                  <a:moveTo>
                    <a:pt x="1" y="159"/>
                  </a:moveTo>
                  <a:lnTo>
                    <a:pt x="0" y="162"/>
                  </a:lnTo>
                  <a:lnTo>
                    <a:pt x="0" y="163"/>
                  </a:lnTo>
                  <a:lnTo>
                    <a:pt x="3" y="169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5" y="172"/>
                  </a:lnTo>
                  <a:lnTo>
                    <a:pt x="5" y="173"/>
                  </a:lnTo>
                  <a:lnTo>
                    <a:pt x="5" y="174"/>
                  </a:lnTo>
                  <a:lnTo>
                    <a:pt x="6" y="172"/>
                  </a:lnTo>
                  <a:lnTo>
                    <a:pt x="6" y="170"/>
                  </a:lnTo>
                  <a:lnTo>
                    <a:pt x="7" y="172"/>
                  </a:lnTo>
                  <a:lnTo>
                    <a:pt x="7" y="173"/>
                  </a:lnTo>
                  <a:lnTo>
                    <a:pt x="8" y="174"/>
                  </a:lnTo>
                  <a:lnTo>
                    <a:pt x="7" y="174"/>
                  </a:lnTo>
                  <a:lnTo>
                    <a:pt x="5" y="176"/>
                  </a:lnTo>
                  <a:lnTo>
                    <a:pt x="9" y="177"/>
                  </a:lnTo>
                  <a:lnTo>
                    <a:pt x="10" y="178"/>
                  </a:lnTo>
                  <a:lnTo>
                    <a:pt x="9" y="180"/>
                  </a:lnTo>
                  <a:lnTo>
                    <a:pt x="13" y="180"/>
                  </a:lnTo>
                  <a:lnTo>
                    <a:pt x="13" y="183"/>
                  </a:lnTo>
                  <a:lnTo>
                    <a:pt x="11" y="184"/>
                  </a:lnTo>
                  <a:lnTo>
                    <a:pt x="13" y="186"/>
                  </a:lnTo>
                  <a:lnTo>
                    <a:pt x="13" y="188"/>
                  </a:lnTo>
                  <a:lnTo>
                    <a:pt x="14" y="188"/>
                  </a:lnTo>
                  <a:lnTo>
                    <a:pt x="16" y="190"/>
                  </a:lnTo>
                  <a:lnTo>
                    <a:pt x="16" y="193"/>
                  </a:lnTo>
                  <a:lnTo>
                    <a:pt x="18" y="196"/>
                  </a:lnTo>
                  <a:lnTo>
                    <a:pt x="20" y="197"/>
                  </a:lnTo>
                  <a:lnTo>
                    <a:pt x="23" y="199"/>
                  </a:lnTo>
                  <a:lnTo>
                    <a:pt x="25" y="200"/>
                  </a:lnTo>
                  <a:lnTo>
                    <a:pt x="27" y="203"/>
                  </a:lnTo>
                  <a:lnTo>
                    <a:pt x="27" y="204"/>
                  </a:lnTo>
                  <a:lnTo>
                    <a:pt x="26" y="205"/>
                  </a:lnTo>
                  <a:lnTo>
                    <a:pt x="24" y="204"/>
                  </a:lnTo>
                  <a:lnTo>
                    <a:pt x="24" y="205"/>
                  </a:lnTo>
                  <a:lnTo>
                    <a:pt x="26" y="208"/>
                  </a:lnTo>
                  <a:lnTo>
                    <a:pt x="24" y="207"/>
                  </a:lnTo>
                  <a:lnTo>
                    <a:pt x="21" y="207"/>
                  </a:lnTo>
                  <a:lnTo>
                    <a:pt x="21" y="208"/>
                  </a:lnTo>
                  <a:lnTo>
                    <a:pt x="26" y="214"/>
                  </a:lnTo>
                  <a:lnTo>
                    <a:pt x="28" y="216"/>
                  </a:lnTo>
                  <a:lnTo>
                    <a:pt x="29" y="218"/>
                  </a:lnTo>
                  <a:lnTo>
                    <a:pt x="29" y="219"/>
                  </a:lnTo>
                  <a:lnTo>
                    <a:pt x="28" y="22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23"/>
                  </a:lnTo>
                  <a:lnTo>
                    <a:pt x="38" y="222"/>
                  </a:lnTo>
                  <a:lnTo>
                    <a:pt x="43" y="222"/>
                  </a:lnTo>
                  <a:lnTo>
                    <a:pt x="45" y="222"/>
                  </a:lnTo>
                  <a:lnTo>
                    <a:pt x="46" y="222"/>
                  </a:lnTo>
                  <a:lnTo>
                    <a:pt x="47" y="219"/>
                  </a:lnTo>
                  <a:lnTo>
                    <a:pt x="46" y="215"/>
                  </a:lnTo>
                  <a:lnTo>
                    <a:pt x="46" y="213"/>
                  </a:lnTo>
                  <a:lnTo>
                    <a:pt x="48" y="210"/>
                  </a:lnTo>
                  <a:lnTo>
                    <a:pt x="50" y="212"/>
                  </a:lnTo>
                  <a:lnTo>
                    <a:pt x="51" y="209"/>
                  </a:lnTo>
                  <a:lnTo>
                    <a:pt x="54" y="208"/>
                  </a:lnTo>
                  <a:lnTo>
                    <a:pt x="57" y="208"/>
                  </a:lnTo>
                  <a:lnTo>
                    <a:pt x="59" y="209"/>
                  </a:lnTo>
                  <a:lnTo>
                    <a:pt x="61" y="208"/>
                  </a:lnTo>
                  <a:lnTo>
                    <a:pt x="65" y="209"/>
                  </a:lnTo>
                  <a:lnTo>
                    <a:pt x="67" y="209"/>
                  </a:lnTo>
                  <a:lnTo>
                    <a:pt x="68" y="206"/>
                  </a:lnTo>
                  <a:lnTo>
                    <a:pt x="70" y="202"/>
                  </a:lnTo>
                  <a:lnTo>
                    <a:pt x="71" y="199"/>
                  </a:lnTo>
                  <a:lnTo>
                    <a:pt x="71" y="195"/>
                  </a:lnTo>
                  <a:lnTo>
                    <a:pt x="72" y="193"/>
                  </a:lnTo>
                  <a:lnTo>
                    <a:pt x="71" y="190"/>
                  </a:lnTo>
                  <a:lnTo>
                    <a:pt x="72" y="189"/>
                  </a:lnTo>
                  <a:lnTo>
                    <a:pt x="74" y="187"/>
                  </a:lnTo>
                  <a:lnTo>
                    <a:pt x="74" y="185"/>
                  </a:lnTo>
                  <a:lnTo>
                    <a:pt x="72" y="184"/>
                  </a:lnTo>
                  <a:lnTo>
                    <a:pt x="74" y="183"/>
                  </a:lnTo>
                  <a:lnTo>
                    <a:pt x="72" y="182"/>
                  </a:lnTo>
                  <a:lnTo>
                    <a:pt x="71" y="179"/>
                  </a:lnTo>
                  <a:lnTo>
                    <a:pt x="71" y="178"/>
                  </a:lnTo>
                  <a:lnTo>
                    <a:pt x="72" y="179"/>
                  </a:lnTo>
                  <a:lnTo>
                    <a:pt x="74" y="178"/>
                  </a:lnTo>
                  <a:lnTo>
                    <a:pt x="74" y="177"/>
                  </a:lnTo>
                  <a:lnTo>
                    <a:pt x="74" y="176"/>
                  </a:lnTo>
                  <a:lnTo>
                    <a:pt x="74" y="175"/>
                  </a:lnTo>
                  <a:lnTo>
                    <a:pt x="74" y="173"/>
                  </a:lnTo>
                  <a:lnTo>
                    <a:pt x="74" y="172"/>
                  </a:lnTo>
                  <a:lnTo>
                    <a:pt x="71" y="170"/>
                  </a:lnTo>
                  <a:lnTo>
                    <a:pt x="69" y="169"/>
                  </a:lnTo>
                  <a:lnTo>
                    <a:pt x="70" y="169"/>
                  </a:lnTo>
                  <a:lnTo>
                    <a:pt x="72" y="170"/>
                  </a:lnTo>
                  <a:lnTo>
                    <a:pt x="75" y="170"/>
                  </a:lnTo>
                  <a:lnTo>
                    <a:pt x="75" y="169"/>
                  </a:lnTo>
                  <a:lnTo>
                    <a:pt x="72" y="168"/>
                  </a:lnTo>
                  <a:lnTo>
                    <a:pt x="66" y="167"/>
                  </a:lnTo>
                  <a:lnTo>
                    <a:pt x="71" y="166"/>
                  </a:lnTo>
                  <a:lnTo>
                    <a:pt x="75" y="167"/>
                  </a:lnTo>
                  <a:lnTo>
                    <a:pt x="76" y="166"/>
                  </a:lnTo>
                  <a:lnTo>
                    <a:pt x="76" y="165"/>
                  </a:lnTo>
                  <a:lnTo>
                    <a:pt x="79" y="165"/>
                  </a:lnTo>
                  <a:lnTo>
                    <a:pt x="81" y="163"/>
                  </a:lnTo>
                  <a:lnTo>
                    <a:pt x="82" y="162"/>
                  </a:lnTo>
                  <a:lnTo>
                    <a:pt x="82" y="160"/>
                  </a:lnTo>
                  <a:lnTo>
                    <a:pt x="85" y="160"/>
                  </a:lnTo>
                  <a:lnTo>
                    <a:pt x="85" y="163"/>
                  </a:lnTo>
                  <a:lnTo>
                    <a:pt x="88" y="162"/>
                  </a:lnTo>
                  <a:lnTo>
                    <a:pt x="89" y="160"/>
                  </a:lnTo>
                  <a:lnTo>
                    <a:pt x="92" y="158"/>
                  </a:lnTo>
                  <a:lnTo>
                    <a:pt x="91" y="156"/>
                  </a:lnTo>
                  <a:lnTo>
                    <a:pt x="92" y="157"/>
                  </a:lnTo>
                  <a:lnTo>
                    <a:pt x="95" y="157"/>
                  </a:lnTo>
                  <a:lnTo>
                    <a:pt x="94" y="156"/>
                  </a:lnTo>
                  <a:lnTo>
                    <a:pt x="96" y="155"/>
                  </a:lnTo>
                  <a:lnTo>
                    <a:pt x="95" y="155"/>
                  </a:lnTo>
                  <a:lnTo>
                    <a:pt x="82" y="156"/>
                  </a:lnTo>
                  <a:lnTo>
                    <a:pt x="80" y="156"/>
                  </a:lnTo>
                  <a:lnTo>
                    <a:pt x="79" y="156"/>
                  </a:lnTo>
                  <a:lnTo>
                    <a:pt x="78" y="155"/>
                  </a:lnTo>
                  <a:lnTo>
                    <a:pt x="77" y="155"/>
                  </a:lnTo>
                  <a:lnTo>
                    <a:pt x="71" y="153"/>
                  </a:lnTo>
                  <a:lnTo>
                    <a:pt x="68" y="153"/>
                  </a:lnTo>
                  <a:lnTo>
                    <a:pt x="66" y="153"/>
                  </a:lnTo>
                  <a:lnTo>
                    <a:pt x="67" y="153"/>
                  </a:lnTo>
                  <a:lnTo>
                    <a:pt x="68" y="152"/>
                  </a:lnTo>
                  <a:lnTo>
                    <a:pt x="70" y="152"/>
                  </a:lnTo>
                  <a:lnTo>
                    <a:pt x="71" y="152"/>
                  </a:lnTo>
                  <a:lnTo>
                    <a:pt x="75" y="152"/>
                  </a:lnTo>
                  <a:lnTo>
                    <a:pt x="77" y="153"/>
                  </a:lnTo>
                  <a:lnTo>
                    <a:pt x="79" y="153"/>
                  </a:lnTo>
                  <a:lnTo>
                    <a:pt x="79" y="152"/>
                  </a:lnTo>
                  <a:lnTo>
                    <a:pt x="80" y="153"/>
                  </a:lnTo>
                  <a:lnTo>
                    <a:pt x="82" y="153"/>
                  </a:lnTo>
                  <a:lnTo>
                    <a:pt x="84" y="152"/>
                  </a:lnTo>
                  <a:lnTo>
                    <a:pt x="84" y="153"/>
                  </a:lnTo>
                  <a:lnTo>
                    <a:pt x="85" y="154"/>
                  </a:lnTo>
                  <a:lnTo>
                    <a:pt x="87" y="155"/>
                  </a:lnTo>
                  <a:lnTo>
                    <a:pt x="94" y="152"/>
                  </a:lnTo>
                  <a:lnTo>
                    <a:pt x="96" y="149"/>
                  </a:lnTo>
                  <a:lnTo>
                    <a:pt x="97" y="148"/>
                  </a:lnTo>
                  <a:lnTo>
                    <a:pt x="98" y="146"/>
                  </a:lnTo>
                  <a:lnTo>
                    <a:pt x="96" y="144"/>
                  </a:lnTo>
                  <a:lnTo>
                    <a:pt x="92" y="142"/>
                  </a:lnTo>
                  <a:lnTo>
                    <a:pt x="90" y="139"/>
                  </a:lnTo>
                  <a:lnTo>
                    <a:pt x="92" y="139"/>
                  </a:lnTo>
                  <a:lnTo>
                    <a:pt x="87" y="138"/>
                  </a:lnTo>
                  <a:lnTo>
                    <a:pt x="87" y="136"/>
                  </a:lnTo>
                  <a:lnTo>
                    <a:pt x="85" y="135"/>
                  </a:lnTo>
                  <a:lnTo>
                    <a:pt x="81" y="135"/>
                  </a:lnTo>
                  <a:lnTo>
                    <a:pt x="80" y="134"/>
                  </a:lnTo>
                  <a:lnTo>
                    <a:pt x="79" y="134"/>
                  </a:lnTo>
                  <a:lnTo>
                    <a:pt x="78" y="137"/>
                  </a:lnTo>
                  <a:lnTo>
                    <a:pt x="76" y="138"/>
                  </a:lnTo>
                  <a:lnTo>
                    <a:pt x="72" y="141"/>
                  </a:lnTo>
                  <a:lnTo>
                    <a:pt x="70" y="142"/>
                  </a:lnTo>
                  <a:lnTo>
                    <a:pt x="68" y="142"/>
                  </a:lnTo>
                  <a:lnTo>
                    <a:pt x="66" y="142"/>
                  </a:lnTo>
                  <a:lnTo>
                    <a:pt x="64" y="142"/>
                  </a:lnTo>
                  <a:lnTo>
                    <a:pt x="66" y="141"/>
                  </a:lnTo>
                  <a:lnTo>
                    <a:pt x="69" y="141"/>
                  </a:lnTo>
                  <a:lnTo>
                    <a:pt x="70" y="139"/>
                  </a:lnTo>
                  <a:lnTo>
                    <a:pt x="72" y="138"/>
                  </a:lnTo>
                  <a:lnTo>
                    <a:pt x="76" y="136"/>
                  </a:lnTo>
                  <a:lnTo>
                    <a:pt x="77" y="135"/>
                  </a:lnTo>
                  <a:lnTo>
                    <a:pt x="77" y="133"/>
                  </a:lnTo>
                  <a:lnTo>
                    <a:pt x="75" y="133"/>
                  </a:lnTo>
                  <a:lnTo>
                    <a:pt x="76" y="132"/>
                  </a:lnTo>
                  <a:lnTo>
                    <a:pt x="76" y="129"/>
                  </a:lnTo>
                  <a:lnTo>
                    <a:pt x="75" y="128"/>
                  </a:lnTo>
                  <a:lnTo>
                    <a:pt x="74" y="125"/>
                  </a:lnTo>
                  <a:lnTo>
                    <a:pt x="72" y="122"/>
                  </a:lnTo>
                  <a:lnTo>
                    <a:pt x="71" y="118"/>
                  </a:lnTo>
                  <a:lnTo>
                    <a:pt x="71" y="117"/>
                  </a:lnTo>
                  <a:lnTo>
                    <a:pt x="72" y="116"/>
                  </a:lnTo>
                  <a:lnTo>
                    <a:pt x="76" y="117"/>
                  </a:lnTo>
                  <a:lnTo>
                    <a:pt x="76" y="116"/>
                  </a:lnTo>
                  <a:lnTo>
                    <a:pt x="75" y="113"/>
                  </a:lnTo>
                  <a:lnTo>
                    <a:pt x="75" y="109"/>
                  </a:lnTo>
                  <a:lnTo>
                    <a:pt x="76" y="107"/>
                  </a:lnTo>
                  <a:lnTo>
                    <a:pt x="74" y="106"/>
                  </a:lnTo>
                  <a:lnTo>
                    <a:pt x="74" y="105"/>
                  </a:lnTo>
                  <a:lnTo>
                    <a:pt x="74" y="103"/>
                  </a:lnTo>
                  <a:lnTo>
                    <a:pt x="77" y="104"/>
                  </a:lnTo>
                  <a:lnTo>
                    <a:pt x="78" y="103"/>
                  </a:lnTo>
                  <a:lnTo>
                    <a:pt x="79" y="102"/>
                  </a:lnTo>
                  <a:lnTo>
                    <a:pt x="79" y="101"/>
                  </a:lnTo>
                  <a:lnTo>
                    <a:pt x="79" y="98"/>
                  </a:lnTo>
                  <a:lnTo>
                    <a:pt x="78" y="97"/>
                  </a:lnTo>
                  <a:lnTo>
                    <a:pt x="78" y="96"/>
                  </a:lnTo>
                  <a:lnTo>
                    <a:pt x="79" y="97"/>
                  </a:lnTo>
                  <a:lnTo>
                    <a:pt x="81" y="98"/>
                  </a:lnTo>
                  <a:lnTo>
                    <a:pt x="82" y="97"/>
                  </a:lnTo>
                  <a:lnTo>
                    <a:pt x="85" y="97"/>
                  </a:lnTo>
                  <a:lnTo>
                    <a:pt x="85" y="96"/>
                  </a:lnTo>
                  <a:lnTo>
                    <a:pt x="86" y="96"/>
                  </a:lnTo>
                  <a:lnTo>
                    <a:pt x="82" y="95"/>
                  </a:lnTo>
                  <a:lnTo>
                    <a:pt x="85" y="95"/>
                  </a:lnTo>
                  <a:lnTo>
                    <a:pt x="86" y="94"/>
                  </a:lnTo>
                  <a:lnTo>
                    <a:pt x="88" y="93"/>
                  </a:lnTo>
                  <a:lnTo>
                    <a:pt x="88" y="92"/>
                  </a:lnTo>
                  <a:lnTo>
                    <a:pt x="89" y="92"/>
                  </a:lnTo>
                  <a:lnTo>
                    <a:pt x="89" y="89"/>
                  </a:lnTo>
                  <a:lnTo>
                    <a:pt x="90" y="89"/>
                  </a:lnTo>
                  <a:lnTo>
                    <a:pt x="92" y="91"/>
                  </a:lnTo>
                  <a:lnTo>
                    <a:pt x="95" y="89"/>
                  </a:lnTo>
                  <a:lnTo>
                    <a:pt x="96" y="87"/>
                  </a:lnTo>
                  <a:lnTo>
                    <a:pt x="99" y="86"/>
                  </a:lnTo>
                  <a:lnTo>
                    <a:pt x="100" y="87"/>
                  </a:lnTo>
                  <a:lnTo>
                    <a:pt x="102" y="86"/>
                  </a:lnTo>
                  <a:lnTo>
                    <a:pt x="104" y="85"/>
                  </a:lnTo>
                  <a:lnTo>
                    <a:pt x="105" y="84"/>
                  </a:lnTo>
                  <a:lnTo>
                    <a:pt x="107" y="84"/>
                  </a:lnTo>
                  <a:lnTo>
                    <a:pt x="110" y="83"/>
                  </a:lnTo>
                  <a:lnTo>
                    <a:pt x="111" y="82"/>
                  </a:lnTo>
                  <a:lnTo>
                    <a:pt x="112" y="81"/>
                  </a:lnTo>
                  <a:lnTo>
                    <a:pt x="114" y="78"/>
                  </a:lnTo>
                  <a:lnTo>
                    <a:pt x="114" y="77"/>
                  </a:lnTo>
                  <a:lnTo>
                    <a:pt x="117" y="76"/>
                  </a:lnTo>
                  <a:lnTo>
                    <a:pt x="117" y="74"/>
                  </a:lnTo>
                  <a:lnTo>
                    <a:pt x="119" y="73"/>
                  </a:lnTo>
                  <a:lnTo>
                    <a:pt x="119" y="72"/>
                  </a:lnTo>
                  <a:lnTo>
                    <a:pt x="120" y="73"/>
                  </a:lnTo>
                  <a:lnTo>
                    <a:pt x="120" y="74"/>
                  </a:lnTo>
                  <a:lnTo>
                    <a:pt x="121" y="73"/>
                  </a:lnTo>
                  <a:lnTo>
                    <a:pt x="122" y="72"/>
                  </a:lnTo>
                  <a:lnTo>
                    <a:pt x="120" y="71"/>
                  </a:lnTo>
                  <a:lnTo>
                    <a:pt x="117" y="68"/>
                  </a:lnTo>
                  <a:lnTo>
                    <a:pt x="116" y="67"/>
                  </a:lnTo>
                  <a:lnTo>
                    <a:pt x="117" y="67"/>
                  </a:lnTo>
                  <a:lnTo>
                    <a:pt x="116" y="66"/>
                  </a:lnTo>
                  <a:lnTo>
                    <a:pt x="115" y="66"/>
                  </a:lnTo>
                  <a:lnTo>
                    <a:pt x="115" y="65"/>
                  </a:lnTo>
                  <a:lnTo>
                    <a:pt x="116" y="65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20" y="61"/>
                  </a:lnTo>
                  <a:lnTo>
                    <a:pt x="120" y="59"/>
                  </a:lnTo>
                  <a:lnTo>
                    <a:pt x="117" y="57"/>
                  </a:lnTo>
                  <a:lnTo>
                    <a:pt x="120" y="56"/>
                  </a:lnTo>
                  <a:lnTo>
                    <a:pt x="119" y="55"/>
                  </a:lnTo>
                  <a:lnTo>
                    <a:pt x="120" y="55"/>
                  </a:lnTo>
                  <a:lnTo>
                    <a:pt x="122" y="56"/>
                  </a:lnTo>
                  <a:lnTo>
                    <a:pt x="124" y="56"/>
                  </a:lnTo>
                  <a:lnTo>
                    <a:pt x="124" y="55"/>
                  </a:lnTo>
                  <a:lnTo>
                    <a:pt x="122" y="54"/>
                  </a:lnTo>
                  <a:lnTo>
                    <a:pt x="125" y="54"/>
                  </a:lnTo>
                  <a:lnTo>
                    <a:pt x="122" y="52"/>
                  </a:lnTo>
                  <a:lnTo>
                    <a:pt x="125" y="52"/>
                  </a:lnTo>
                  <a:lnTo>
                    <a:pt x="126" y="53"/>
                  </a:lnTo>
                  <a:lnTo>
                    <a:pt x="127" y="53"/>
                  </a:lnTo>
                  <a:lnTo>
                    <a:pt x="126" y="52"/>
                  </a:lnTo>
                  <a:lnTo>
                    <a:pt x="127" y="52"/>
                  </a:lnTo>
                  <a:lnTo>
                    <a:pt x="127" y="48"/>
                  </a:lnTo>
                  <a:lnTo>
                    <a:pt x="128" y="48"/>
                  </a:lnTo>
                  <a:lnTo>
                    <a:pt x="129" y="48"/>
                  </a:lnTo>
                  <a:lnTo>
                    <a:pt x="129" y="49"/>
                  </a:lnTo>
                  <a:lnTo>
                    <a:pt x="130" y="49"/>
                  </a:lnTo>
                  <a:lnTo>
                    <a:pt x="131" y="51"/>
                  </a:lnTo>
                  <a:lnTo>
                    <a:pt x="131" y="48"/>
                  </a:lnTo>
                  <a:lnTo>
                    <a:pt x="132" y="49"/>
                  </a:lnTo>
                  <a:lnTo>
                    <a:pt x="135" y="51"/>
                  </a:lnTo>
                  <a:lnTo>
                    <a:pt x="137" y="51"/>
                  </a:lnTo>
                  <a:lnTo>
                    <a:pt x="137" y="49"/>
                  </a:lnTo>
                  <a:lnTo>
                    <a:pt x="143" y="49"/>
                  </a:lnTo>
                  <a:lnTo>
                    <a:pt x="145" y="49"/>
                  </a:lnTo>
                  <a:lnTo>
                    <a:pt x="147" y="51"/>
                  </a:lnTo>
                  <a:lnTo>
                    <a:pt x="148" y="49"/>
                  </a:lnTo>
                  <a:lnTo>
                    <a:pt x="148" y="48"/>
                  </a:lnTo>
                  <a:lnTo>
                    <a:pt x="143" y="44"/>
                  </a:lnTo>
                  <a:lnTo>
                    <a:pt x="142" y="42"/>
                  </a:lnTo>
                  <a:lnTo>
                    <a:pt x="142" y="40"/>
                  </a:lnTo>
                  <a:lnTo>
                    <a:pt x="145" y="38"/>
                  </a:lnTo>
                  <a:lnTo>
                    <a:pt x="145" y="37"/>
                  </a:lnTo>
                  <a:lnTo>
                    <a:pt x="143" y="35"/>
                  </a:lnTo>
                  <a:lnTo>
                    <a:pt x="138" y="31"/>
                  </a:lnTo>
                  <a:lnTo>
                    <a:pt x="138" y="28"/>
                  </a:lnTo>
                  <a:lnTo>
                    <a:pt x="138" y="26"/>
                  </a:lnTo>
                  <a:lnTo>
                    <a:pt x="138" y="25"/>
                  </a:lnTo>
                  <a:lnTo>
                    <a:pt x="137" y="24"/>
                  </a:lnTo>
                  <a:lnTo>
                    <a:pt x="136" y="23"/>
                  </a:lnTo>
                  <a:lnTo>
                    <a:pt x="135" y="21"/>
                  </a:lnTo>
                  <a:lnTo>
                    <a:pt x="136" y="18"/>
                  </a:lnTo>
                  <a:lnTo>
                    <a:pt x="136" y="17"/>
                  </a:lnTo>
                  <a:lnTo>
                    <a:pt x="136" y="16"/>
                  </a:lnTo>
                  <a:lnTo>
                    <a:pt x="127" y="11"/>
                  </a:lnTo>
                  <a:lnTo>
                    <a:pt x="122" y="8"/>
                  </a:lnTo>
                  <a:lnTo>
                    <a:pt x="115" y="7"/>
                  </a:lnTo>
                  <a:lnTo>
                    <a:pt x="108" y="4"/>
                  </a:lnTo>
                  <a:lnTo>
                    <a:pt x="98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91" y="0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4" y="2"/>
                  </a:lnTo>
                  <a:lnTo>
                    <a:pt x="94" y="3"/>
                  </a:lnTo>
                  <a:lnTo>
                    <a:pt x="92" y="4"/>
                  </a:lnTo>
                  <a:lnTo>
                    <a:pt x="91" y="5"/>
                  </a:lnTo>
                  <a:lnTo>
                    <a:pt x="90" y="6"/>
                  </a:lnTo>
                  <a:lnTo>
                    <a:pt x="91" y="7"/>
                  </a:lnTo>
                  <a:lnTo>
                    <a:pt x="94" y="8"/>
                  </a:lnTo>
                  <a:lnTo>
                    <a:pt x="92" y="10"/>
                  </a:lnTo>
                  <a:lnTo>
                    <a:pt x="90" y="10"/>
                  </a:lnTo>
                  <a:lnTo>
                    <a:pt x="80" y="7"/>
                  </a:lnTo>
                  <a:lnTo>
                    <a:pt x="74" y="7"/>
                  </a:lnTo>
                  <a:lnTo>
                    <a:pt x="72" y="7"/>
                  </a:lnTo>
                  <a:lnTo>
                    <a:pt x="71" y="8"/>
                  </a:lnTo>
                  <a:lnTo>
                    <a:pt x="70" y="8"/>
                  </a:lnTo>
                  <a:lnTo>
                    <a:pt x="71" y="12"/>
                  </a:lnTo>
                  <a:lnTo>
                    <a:pt x="70" y="13"/>
                  </a:lnTo>
                  <a:lnTo>
                    <a:pt x="70" y="15"/>
                  </a:lnTo>
                  <a:lnTo>
                    <a:pt x="68" y="16"/>
                  </a:lnTo>
                  <a:lnTo>
                    <a:pt x="67" y="16"/>
                  </a:lnTo>
                  <a:lnTo>
                    <a:pt x="65" y="15"/>
                  </a:lnTo>
                  <a:lnTo>
                    <a:pt x="62" y="14"/>
                  </a:lnTo>
                  <a:lnTo>
                    <a:pt x="59" y="14"/>
                  </a:lnTo>
                  <a:lnTo>
                    <a:pt x="56" y="16"/>
                  </a:lnTo>
                  <a:lnTo>
                    <a:pt x="55" y="17"/>
                  </a:lnTo>
                  <a:lnTo>
                    <a:pt x="54" y="20"/>
                  </a:lnTo>
                  <a:lnTo>
                    <a:pt x="54" y="21"/>
                  </a:lnTo>
                  <a:lnTo>
                    <a:pt x="53" y="22"/>
                  </a:lnTo>
                  <a:lnTo>
                    <a:pt x="49" y="24"/>
                  </a:lnTo>
                  <a:lnTo>
                    <a:pt x="49" y="25"/>
                  </a:lnTo>
                  <a:lnTo>
                    <a:pt x="53" y="28"/>
                  </a:lnTo>
                  <a:lnTo>
                    <a:pt x="53" y="30"/>
                  </a:lnTo>
                  <a:lnTo>
                    <a:pt x="53" y="31"/>
                  </a:lnTo>
                  <a:lnTo>
                    <a:pt x="51" y="32"/>
                  </a:lnTo>
                  <a:lnTo>
                    <a:pt x="48" y="33"/>
                  </a:lnTo>
                  <a:lnTo>
                    <a:pt x="47" y="35"/>
                  </a:lnTo>
                  <a:lnTo>
                    <a:pt x="43" y="38"/>
                  </a:lnTo>
                  <a:lnTo>
                    <a:pt x="41" y="40"/>
                  </a:lnTo>
                  <a:lnTo>
                    <a:pt x="41" y="43"/>
                  </a:lnTo>
                  <a:lnTo>
                    <a:pt x="40" y="44"/>
                  </a:lnTo>
                  <a:lnTo>
                    <a:pt x="37" y="45"/>
                  </a:lnTo>
                  <a:lnTo>
                    <a:pt x="35" y="45"/>
                  </a:lnTo>
                  <a:lnTo>
                    <a:pt x="33" y="46"/>
                  </a:lnTo>
                  <a:lnTo>
                    <a:pt x="34" y="47"/>
                  </a:lnTo>
                  <a:lnTo>
                    <a:pt x="34" y="51"/>
                  </a:lnTo>
                  <a:lnTo>
                    <a:pt x="34" y="54"/>
                  </a:lnTo>
                  <a:lnTo>
                    <a:pt x="33" y="59"/>
                  </a:lnTo>
                  <a:lnTo>
                    <a:pt x="29" y="64"/>
                  </a:lnTo>
                  <a:lnTo>
                    <a:pt x="26" y="68"/>
                  </a:lnTo>
                  <a:lnTo>
                    <a:pt x="26" y="69"/>
                  </a:lnTo>
                  <a:lnTo>
                    <a:pt x="29" y="72"/>
                  </a:lnTo>
                  <a:lnTo>
                    <a:pt x="31" y="73"/>
                  </a:lnTo>
                  <a:lnTo>
                    <a:pt x="31" y="75"/>
                  </a:lnTo>
                  <a:lnTo>
                    <a:pt x="30" y="77"/>
                  </a:lnTo>
                  <a:lnTo>
                    <a:pt x="29" y="78"/>
                  </a:lnTo>
                  <a:lnTo>
                    <a:pt x="26" y="78"/>
                  </a:lnTo>
                  <a:lnTo>
                    <a:pt x="21" y="78"/>
                  </a:lnTo>
                  <a:lnTo>
                    <a:pt x="17" y="78"/>
                  </a:lnTo>
                  <a:lnTo>
                    <a:pt x="13" y="81"/>
                  </a:lnTo>
                  <a:lnTo>
                    <a:pt x="8" y="84"/>
                  </a:lnTo>
                  <a:lnTo>
                    <a:pt x="7" y="86"/>
                  </a:lnTo>
                  <a:lnTo>
                    <a:pt x="6" y="88"/>
                  </a:lnTo>
                  <a:lnTo>
                    <a:pt x="7" y="91"/>
                  </a:lnTo>
                  <a:lnTo>
                    <a:pt x="8" y="93"/>
                  </a:lnTo>
                  <a:lnTo>
                    <a:pt x="9" y="94"/>
                  </a:lnTo>
                  <a:lnTo>
                    <a:pt x="8" y="95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8" y="101"/>
                  </a:lnTo>
                  <a:lnTo>
                    <a:pt x="7" y="102"/>
                  </a:lnTo>
                  <a:lnTo>
                    <a:pt x="7" y="104"/>
                  </a:lnTo>
                  <a:lnTo>
                    <a:pt x="8" y="104"/>
                  </a:lnTo>
                  <a:lnTo>
                    <a:pt x="9" y="106"/>
                  </a:lnTo>
                  <a:lnTo>
                    <a:pt x="9" y="112"/>
                  </a:lnTo>
                  <a:lnTo>
                    <a:pt x="10" y="115"/>
                  </a:lnTo>
                  <a:lnTo>
                    <a:pt x="13" y="117"/>
                  </a:lnTo>
                  <a:lnTo>
                    <a:pt x="17" y="119"/>
                  </a:lnTo>
                  <a:lnTo>
                    <a:pt x="18" y="122"/>
                  </a:lnTo>
                  <a:lnTo>
                    <a:pt x="17" y="125"/>
                  </a:lnTo>
                  <a:lnTo>
                    <a:pt x="15" y="126"/>
                  </a:lnTo>
                  <a:lnTo>
                    <a:pt x="11" y="127"/>
                  </a:lnTo>
                  <a:lnTo>
                    <a:pt x="11" y="128"/>
                  </a:lnTo>
                  <a:lnTo>
                    <a:pt x="14" y="131"/>
                  </a:lnTo>
                  <a:lnTo>
                    <a:pt x="16" y="135"/>
                  </a:lnTo>
                  <a:lnTo>
                    <a:pt x="15" y="139"/>
                  </a:lnTo>
                  <a:lnTo>
                    <a:pt x="16" y="141"/>
                  </a:lnTo>
                  <a:lnTo>
                    <a:pt x="16" y="143"/>
                  </a:lnTo>
                  <a:lnTo>
                    <a:pt x="15" y="145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7" y="156"/>
                  </a:lnTo>
                  <a:lnTo>
                    <a:pt x="6" y="162"/>
                  </a:lnTo>
                  <a:lnTo>
                    <a:pt x="4" y="163"/>
                  </a:lnTo>
                  <a:lnTo>
                    <a:pt x="3" y="162"/>
                  </a:lnTo>
                  <a:lnTo>
                    <a:pt x="3" y="164"/>
                  </a:lnTo>
                  <a:lnTo>
                    <a:pt x="3" y="160"/>
                  </a:lnTo>
                  <a:lnTo>
                    <a:pt x="1" y="159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8" name="Freeform 666"/>
            <p:cNvSpPr>
              <a:spLocks/>
            </p:cNvSpPr>
            <p:nvPr/>
          </p:nvSpPr>
          <p:spPr bwMode="auto">
            <a:xfrm>
              <a:off x="4943475" y="2184136"/>
              <a:ext cx="82550" cy="83343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2147483647 w 52"/>
                <a:gd name="T5" fmla="*/ 2147483647 h 52"/>
                <a:gd name="T6" fmla="*/ 2147483647 w 52"/>
                <a:gd name="T7" fmla="*/ 2147483647 h 52"/>
                <a:gd name="T8" fmla="*/ 2147483647 w 52"/>
                <a:gd name="T9" fmla="*/ 2147483647 h 52"/>
                <a:gd name="T10" fmla="*/ 2147483647 w 52"/>
                <a:gd name="T11" fmla="*/ 2147483647 h 52"/>
                <a:gd name="T12" fmla="*/ 2147483647 w 52"/>
                <a:gd name="T13" fmla="*/ 2147483647 h 52"/>
                <a:gd name="T14" fmla="*/ 2147483647 w 52"/>
                <a:gd name="T15" fmla="*/ 2147483647 h 52"/>
                <a:gd name="T16" fmla="*/ 2147483647 w 52"/>
                <a:gd name="T17" fmla="*/ 2147483647 h 52"/>
                <a:gd name="T18" fmla="*/ 2147483647 w 52"/>
                <a:gd name="T19" fmla="*/ 2147483647 h 52"/>
                <a:gd name="T20" fmla="*/ 2147483647 w 52"/>
                <a:gd name="T21" fmla="*/ 2147483647 h 52"/>
                <a:gd name="T22" fmla="*/ 2147483647 w 52"/>
                <a:gd name="T23" fmla="*/ 2147483647 h 52"/>
                <a:gd name="T24" fmla="*/ 2147483647 w 52"/>
                <a:gd name="T25" fmla="*/ 2147483647 h 52"/>
                <a:gd name="T26" fmla="*/ 2147483647 w 52"/>
                <a:gd name="T27" fmla="*/ 2147483647 h 52"/>
                <a:gd name="T28" fmla="*/ 0 w 52"/>
                <a:gd name="T29" fmla="*/ 2147483647 h 52"/>
                <a:gd name="T30" fmla="*/ 2147483647 w 52"/>
                <a:gd name="T31" fmla="*/ 2147483647 h 52"/>
                <a:gd name="T32" fmla="*/ 2147483647 w 52"/>
                <a:gd name="T33" fmla="*/ 0 h 52"/>
                <a:gd name="T34" fmla="*/ 2147483647 w 52"/>
                <a:gd name="T35" fmla="*/ 2147483647 h 52"/>
                <a:gd name="T36" fmla="*/ 2147483647 w 52"/>
                <a:gd name="T37" fmla="*/ 2147483647 h 52"/>
                <a:gd name="T38" fmla="*/ 2147483647 w 52"/>
                <a:gd name="T39" fmla="*/ 0 h 52"/>
                <a:gd name="T40" fmla="*/ 2147483647 w 52"/>
                <a:gd name="T41" fmla="*/ 2147483647 h 52"/>
                <a:gd name="T42" fmla="*/ 2147483647 w 52"/>
                <a:gd name="T43" fmla="*/ 2147483647 h 52"/>
                <a:gd name="T44" fmla="*/ 2147483647 w 52"/>
                <a:gd name="T45" fmla="*/ 2147483647 h 52"/>
                <a:gd name="T46" fmla="*/ 2147483647 w 52"/>
                <a:gd name="T47" fmla="*/ 2147483647 h 52"/>
                <a:gd name="T48" fmla="*/ 2147483647 w 52"/>
                <a:gd name="T49" fmla="*/ 2147483647 h 52"/>
                <a:gd name="T50" fmla="*/ 2147483647 w 52"/>
                <a:gd name="T51" fmla="*/ 2147483647 h 52"/>
                <a:gd name="T52" fmla="*/ 2147483647 w 52"/>
                <a:gd name="T53" fmla="*/ 2147483647 h 52"/>
                <a:gd name="T54" fmla="*/ 2147483647 w 52"/>
                <a:gd name="T55" fmla="*/ 2147483647 h 52"/>
                <a:gd name="T56" fmla="*/ 2147483647 w 52"/>
                <a:gd name="T57" fmla="*/ 2147483647 h 52"/>
                <a:gd name="T58" fmla="*/ 2147483647 w 52"/>
                <a:gd name="T59" fmla="*/ 2147483647 h 52"/>
                <a:gd name="T60" fmla="*/ 2147483647 w 52"/>
                <a:gd name="T61" fmla="*/ 2147483647 h 52"/>
                <a:gd name="T62" fmla="*/ 2147483647 w 52"/>
                <a:gd name="T63" fmla="*/ 2147483647 h 52"/>
                <a:gd name="T64" fmla="*/ 2147483647 w 52"/>
                <a:gd name="T65" fmla="*/ 2147483647 h 52"/>
                <a:gd name="T66" fmla="*/ 2147483647 w 52"/>
                <a:gd name="T67" fmla="*/ 2147483647 h 52"/>
                <a:gd name="T68" fmla="*/ 2147483647 w 52"/>
                <a:gd name="T69" fmla="*/ 2147483647 h 52"/>
                <a:gd name="T70" fmla="*/ 2147483647 w 52"/>
                <a:gd name="T71" fmla="*/ 2147483647 h 52"/>
                <a:gd name="T72" fmla="*/ 2147483647 w 52"/>
                <a:gd name="T73" fmla="*/ 2147483647 h 52"/>
                <a:gd name="T74" fmla="*/ 2147483647 w 52"/>
                <a:gd name="T75" fmla="*/ 2147483647 h 52"/>
                <a:gd name="T76" fmla="*/ 2147483647 w 52"/>
                <a:gd name="T77" fmla="*/ 2147483647 h 52"/>
                <a:gd name="T78" fmla="*/ 2147483647 w 52"/>
                <a:gd name="T79" fmla="*/ 2147483647 h 52"/>
                <a:gd name="T80" fmla="*/ 2147483647 w 52"/>
                <a:gd name="T81" fmla="*/ 2147483647 h 52"/>
                <a:gd name="T82" fmla="*/ 2147483647 w 52"/>
                <a:gd name="T83" fmla="*/ 2147483647 h 52"/>
                <a:gd name="T84" fmla="*/ 2147483647 w 52"/>
                <a:gd name="T85" fmla="*/ 2147483647 h 52"/>
                <a:gd name="T86" fmla="*/ 2147483647 w 52"/>
                <a:gd name="T87" fmla="*/ 2147483647 h 52"/>
                <a:gd name="T88" fmla="*/ 2147483647 w 52"/>
                <a:gd name="T89" fmla="*/ 2147483647 h 52"/>
                <a:gd name="T90" fmla="*/ 2147483647 w 52"/>
                <a:gd name="T91" fmla="*/ 2147483647 h 52"/>
                <a:gd name="T92" fmla="*/ 2147483647 w 52"/>
                <a:gd name="T93" fmla="*/ 2147483647 h 52"/>
                <a:gd name="T94" fmla="*/ 2147483647 w 52"/>
                <a:gd name="T95" fmla="*/ 2147483647 h 52"/>
                <a:gd name="T96" fmla="*/ 2147483647 w 52"/>
                <a:gd name="T97" fmla="*/ 2147483647 h 52"/>
                <a:gd name="T98" fmla="*/ 2147483647 w 52"/>
                <a:gd name="T99" fmla="*/ 2147483647 h 52"/>
                <a:gd name="T100" fmla="*/ 2147483647 w 52"/>
                <a:gd name="T101" fmla="*/ 2147483647 h 52"/>
                <a:gd name="T102" fmla="*/ 2147483647 w 52"/>
                <a:gd name="T103" fmla="*/ 2147483647 h 52"/>
                <a:gd name="T104" fmla="*/ 2147483647 w 52"/>
                <a:gd name="T105" fmla="*/ 2147483647 h 52"/>
                <a:gd name="T106" fmla="*/ 2147483647 w 52"/>
                <a:gd name="T107" fmla="*/ 2147483647 h 52"/>
                <a:gd name="T108" fmla="*/ 2147483647 w 52"/>
                <a:gd name="T109" fmla="*/ 2147483647 h 52"/>
                <a:gd name="T110" fmla="*/ 2147483647 w 52"/>
                <a:gd name="T111" fmla="*/ 2147483647 h 52"/>
                <a:gd name="T112" fmla="*/ 2147483647 w 52"/>
                <a:gd name="T113" fmla="*/ 2147483647 h 52"/>
                <a:gd name="T114" fmla="*/ 2147483647 w 52"/>
                <a:gd name="T115" fmla="*/ 2147483647 h 52"/>
                <a:gd name="T116" fmla="*/ 2147483647 w 52"/>
                <a:gd name="T117" fmla="*/ 2147483647 h 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2"/>
                <a:gd name="T178" fmla="*/ 0 h 52"/>
                <a:gd name="T179" fmla="*/ 52 w 52"/>
                <a:gd name="T180" fmla="*/ 52 h 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2" h="52">
                  <a:moveTo>
                    <a:pt x="29" y="52"/>
                  </a:moveTo>
                  <a:lnTo>
                    <a:pt x="29" y="48"/>
                  </a:lnTo>
                  <a:lnTo>
                    <a:pt x="28" y="46"/>
                  </a:lnTo>
                  <a:lnTo>
                    <a:pt x="27" y="43"/>
                  </a:lnTo>
                  <a:lnTo>
                    <a:pt x="27" y="39"/>
                  </a:lnTo>
                  <a:lnTo>
                    <a:pt x="27" y="35"/>
                  </a:lnTo>
                  <a:lnTo>
                    <a:pt x="25" y="28"/>
                  </a:lnTo>
                  <a:lnTo>
                    <a:pt x="21" y="24"/>
                  </a:lnTo>
                  <a:lnTo>
                    <a:pt x="17" y="19"/>
                  </a:lnTo>
                  <a:lnTo>
                    <a:pt x="14" y="15"/>
                  </a:lnTo>
                  <a:lnTo>
                    <a:pt x="11" y="12"/>
                  </a:lnTo>
                  <a:lnTo>
                    <a:pt x="9" y="8"/>
                  </a:lnTo>
                  <a:lnTo>
                    <a:pt x="6" y="5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5" y="1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22" y="4"/>
                  </a:lnTo>
                  <a:lnTo>
                    <a:pt x="25" y="5"/>
                  </a:lnTo>
                  <a:lnTo>
                    <a:pt x="29" y="4"/>
                  </a:lnTo>
                  <a:lnTo>
                    <a:pt x="30" y="5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7" y="8"/>
                  </a:lnTo>
                  <a:lnTo>
                    <a:pt x="38" y="11"/>
                  </a:lnTo>
                  <a:lnTo>
                    <a:pt x="38" y="12"/>
                  </a:lnTo>
                  <a:lnTo>
                    <a:pt x="38" y="15"/>
                  </a:lnTo>
                  <a:lnTo>
                    <a:pt x="39" y="16"/>
                  </a:lnTo>
                  <a:lnTo>
                    <a:pt x="40" y="18"/>
                  </a:lnTo>
                  <a:lnTo>
                    <a:pt x="42" y="18"/>
                  </a:lnTo>
                  <a:lnTo>
                    <a:pt x="44" y="21"/>
                  </a:lnTo>
                  <a:lnTo>
                    <a:pt x="44" y="22"/>
                  </a:lnTo>
                  <a:lnTo>
                    <a:pt x="46" y="25"/>
                  </a:lnTo>
                  <a:lnTo>
                    <a:pt x="50" y="27"/>
                  </a:lnTo>
                  <a:lnTo>
                    <a:pt x="51" y="28"/>
                  </a:lnTo>
                  <a:lnTo>
                    <a:pt x="51" y="31"/>
                  </a:lnTo>
                  <a:lnTo>
                    <a:pt x="51" y="32"/>
                  </a:lnTo>
                  <a:lnTo>
                    <a:pt x="52" y="34"/>
                  </a:lnTo>
                  <a:lnTo>
                    <a:pt x="52" y="35"/>
                  </a:lnTo>
                  <a:lnTo>
                    <a:pt x="50" y="36"/>
                  </a:lnTo>
                  <a:lnTo>
                    <a:pt x="44" y="35"/>
                  </a:lnTo>
                  <a:lnTo>
                    <a:pt x="42" y="36"/>
                  </a:lnTo>
                  <a:lnTo>
                    <a:pt x="41" y="34"/>
                  </a:lnTo>
                  <a:lnTo>
                    <a:pt x="39" y="35"/>
                  </a:lnTo>
                  <a:lnTo>
                    <a:pt x="38" y="37"/>
                  </a:lnTo>
                  <a:lnTo>
                    <a:pt x="38" y="43"/>
                  </a:lnTo>
                  <a:lnTo>
                    <a:pt x="37" y="43"/>
                  </a:lnTo>
                  <a:lnTo>
                    <a:pt x="36" y="44"/>
                  </a:lnTo>
                  <a:lnTo>
                    <a:pt x="36" y="46"/>
                  </a:lnTo>
                  <a:lnTo>
                    <a:pt x="34" y="47"/>
                  </a:lnTo>
                  <a:lnTo>
                    <a:pt x="34" y="49"/>
                  </a:lnTo>
                  <a:lnTo>
                    <a:pt x="34" y="51"/>
                  </a:lnTo>
                  <a:lnTo>
                    <a:pt x="31" y="52"/>
                  </a:lnTo>
                  <a:lnTo>
                    <a:pt x="29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9" name="Freeform 667"/>
            <p:cNvSpPr>
              <a:spLocks/>
            </p:cNvSpPr>
            <p:nvPr/>
          </p:nvSpPr>
          <p:spPr bwMode="auto">
            <a:xfrm>
              <a:off x="4943475" y="2184136"/>
              <a:ext cx="82550" cy="83343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2147483647 w 52"/>
                <a:gd name="T5" fmla="*/ 2147483647 h 52"/>
                <a:gd name="T6" fmla="*/ 2147483647 w 52"/>
                <a:gd name="T7" fmla="*/ 2147483647 h 52"/>
                <a:gd name="T8" fmla="*/ 2147483647 w 52"/>
                <a:gd name="T9" fmla="*/ 2147483647 h 52"/>
                <a:gd name="T10" fmla="*/ 2147483647 w 52"/>
                <a:gd name="T11" fmla="*/ 2147483647 h 52"/>
                <a:gd name="T12" fmla="*/ 2147483647 w 52"/>
                <a:gd name="T13" fmla="*/ 2147483647 h 52"/>
                <a:gd name="T14" fmla="*/ 2147483647 w 52"/>
                <a:gd name="T15" fmla="*/ 2147483647 h 52"/>
                <a:gd name="T16" fmla="*/ 2147483647 w 52"/>
                <a:gd name="T17" fmla="*/ 2147483647 h 52"/>
                <a:gd name="T18" fmla="*/ 2147483647 w 52"/>
                <a:gd name="T19" fmla="*/ 2147483647 h 52"/>
                <a:gd name="T20" fmla="*/ 2147483647 w 52"/>
                <a:gd name="T21" fmla="*/ 2147483647 h 52"/>
                <a:gd name="T22" fmla="*/ 2147483647 w 52"/>
                <a:gd name="T23" fmla="*/ 2147483647 h 52"/>
                <a:gd name="T24" fmla="*/ 2147483647 w 52"/>
                <a:gd name="T25" fmla="*/ 2147483647 h 52"/>
                <a:gd name="T26" fmla="*/ 2147483647 w 52"/>
                <a:gd name="T27" fmla="*/ 2147483647 h 52"/>
                <a:gd name="T28" fmla="*/ 0 w 52"/>
                <a:gd name="T29" fmla="*/ 2147483647 h 52"/>
                <a:gd name="T30" fmla="*/ 2147483647 w 52"/>
                <a:gd name="T31" fmla="*/ 2147483647 h 52"/>
                <a:gd name="T32" fmla="*/ 2147483647 w 52"/>
                <a:gd name="T33" fmla="*/ 0 h 52"/>
                <a:gd name="T34" fmla="*/ 2147483647 w 52"/>
                <a:gd name="T35" fmla="*/ 2147483647 h 52"/>
                <a:gd name="T36" fmla="*/ 2147483647 w 52"/>
                <a:gd name="T37" fmla="*/ 2147483647 h 52"/>
                <a:gd name="T38" fmla="*/ 2147483647 w 52"/>
                <a:gd name="T39" fmla="*/ 0 h 52"/>
                <a:gd name="T40" fmla="*/ 2147483647 w 52"/>
                <a:gd name="T41" fmla="*/ 2147483647 h 52"/>
                <a:gd name="T42" fmla="*/ 2147483647 w 52"/>
                <a:gd name="T43" fmla="*/ 2147483647 h 52"/>
                <a:gd name="T44" fmla="*/ 2147483647 w 52"/>
                <a:gd name="T45" fmla="*/ 2147483647 h 52"/>
                <a:gd name="T46" fmla="*/ 2147483647 w 52"/>
                <a:gd name="T47" fmla="*/ 2147483647 h 52"/>
                <a:gd name="T48" fmla="*/ 2147483647 w 52"/>
                <a:gd name="T49" fmla="*/ 2147483647 h 52"/>
                <a:gd name="T50" fmla="*/ 2147483647 w 52"/>
                <a:gd name="T51" fmla="*/ 2147483647 h 52"/>
                <a:gd name="T52" fmla="*/ 2147483647 w 52"/>
                <a:gd name="T53" fmla="*/ 2147483647 h 52"/>
                <a:gd name="T54" fmla="*/ 2147483647 w 52"/>
                <a:gd name="T55" fmla="*/ 2147483647 h 52"/>
                <a:gd name="T56" fmla="*/ 2147483647 w 52"/>
                <a:gd name="T57" fmla="*/ 2147483647 h 52"/>
                <a:gd name="T58" fmla="*/ 2147483647 w 52"/>
                <a:gd name="T59" fmla="*/ 2147483647 h 52"/>
                <a:gd name="T60" fmla="*/ 2147483647 w 52"/>
                <a:gd name="T61" fmla="*/ 2147483647 h 52"/>
                <a:gd name="T62" fmla="*/ 2147483647 w 52"/>
                <a:gd name="T63" fmla="*/ 2147483647 h 52"/>
                <a:gd name="T64" fmla="*/ 2147483647 w 52"/>
                <a:gd name="T65" fmla="*/ 2147483647 h 52"/>
                <a:gd name="T66" fmla="*/ 2147483647 w 52"/>
                <a:gd name="T67" fmla="*/ 2147483647 h 52"/>
                <a:gd name="T68" fmla="*/ 2147483647 w 52"/>
                <a:gd name="T69" fmla="*/ 2147483647 h 52"/>
                <a:gd name="T70" fmla="*/ 2147483647 w 52"/>
                <a:gd name="T71" fmla="*/ 2147483647 h 52"/>
                <a:gd name="T72" fmla="*/ 2147483647 w 52"/>
                <a:gd name="T73" fmla="*/ 2147483647 h 52"/>
                <a:gd name="T74" fmla="*/ 2147483647 w 52"/>
                <a:gd name="T75" fmla="*/ 2147483647 h 52"/>
                <a:gd name="T76" fmla="*/ 2147483647 w 52"/>
                <a:gd name="T77" fmla="*/ 2147483647 h 52"/>
                <a:gd name="T78" fmla="*/ 2147483647 w 52"/>
                <a:gd name="T79" fmla="*/ 2147483647 h 52"/>
                <a:gd name="T80" fmla="*/ 2147483647 w 52"/>
                <a:gd name="T81" fmla="*/ 2147483647 h 52"/>
                <a:gd name="T82" fmla="*/ 2147483647 w 52"/>
                <a:gd name="T83" fmla="*/ 2147483647 h 52"/>
                <a:gd name="T84" fmla="*/ 2147483647 w 52"/>
                <a:gd name="T85" fmla="*/ 2147483647 h 52"/>
                <a:gd name="T86" fmla="*/ 2147483647 w 52"/>
                <a:gd name="T87" fmla="*/ 2147483647 h 52"/>
                <a:gd name="T88" fmla="*/ 2147483647 w 52"/>
                <a:gd name="T89" fmla="*/ 2147483647 h 52"/>
                <a:gd name="T90" fmla="*/ 2147483647 w 52"/>
                <a:gd name="T91" fmla="*/ 2147483647 h 52"/>
                <a:gd name="T92" fmla="*/ 2147483647 w 52"/>
                <a:gd name="T93" fmla="*/ 2147483647 h 52"/>
                <a:gd name="T94" fmla="*/ 2147483647 w 52"/>
                <a:gd name="T95" fmla="*/ 2147483647 h 52"/>
                <a:gd name="T96" fmla="*/ 2147483647 w 52"/>
                <a:gd name="T97" fmla="*/ 2147483647 h 52"/>
                <a:gd name="T98" fmla="*/ 2147483647 w 52"/>
                <a:gd name="T99" fmla="*/ 2147483647 h 52"/>
                <a:gd name="T100" fmla="*/ 2147483647 w 52"/>
                <a:gd name="T101" fmla="*/ 2147483647 h 52"/>
                <a:gd name="T102" fmla="*/ 2147483647 w 52"/>
                <a:gd name="T103" fmla="*/ 2147483647 h 52"/>
                <a:gd name="T104" fmla="*/ 2147483647 w 52"/>
                <a:gd name="T105" fmla="*/ 2147483647 h 52"/>
                <a:gd name="T106" fmla="*/ 2147483647 w 52"/>
                <a:gd name="T107" fmla="*/ 2147483647 h 52"/>
                <a:gd name="T108" fmla="*/ 2147483647 w 52"/>
                <a:gd name="T109" fmla="*/ 2147483647 h 52"/>
                <a:gd name="T110" fmla="*/ 2147483647 w 52"/>
                <a:gd name="T111" fmla="*/ 2147483647 h 52"/>
                <a:gd name="T112" fmla="*/ 2147483647 w 52"/>
                <a:gd name="T113" fmla="*/ 2147483647 h 52"/>
                <a:gd name="T114" fmla="*/ 2147483647 w 52"/>
                <a:gd name="T115" fmla="*/ 2147483647 h 52"/>
                <a:gd name="T116" fmla="*/ 2147483647 w 52"/>
                <a:gd name="T117" fmla="*/ 2147483647 h 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2"/>
                <a:gd name="T178" fmla="*/ 0 h 52"/>
                <a:gd name="T179" fmla="*/ 52 w 52"/>
                <a:gd name="T180" fmla="*/ 52 h 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2" h="52">
                  <a:moveTo>
                    <a:pt x="29" y="52"/>
                  </a:moveTo>
                  <a:lnTo>
                    <a:pt x="29" y="48"/>
                  </a:lnTo>
                  <a:lnTo>
                    <a:pt x="28" y="46"/>
                  </a:lnTo>
                  <a:lnTo>
                    <a:pt x="27" y="43"/>
                  </a:lnTo>
                  <a:lnTo>
                    <a:pt x="27" y="39"/>
                  </a:lnTo>
                  <a:lnTo>
                    <a:pt x="27" y="35"/>
                  </a:lnTo>
                  <a:lnTo>
                    <a:pt x="25" y="28"/>
                  </a:lnTo>
                  <a:lnTo>
                    <a:pt x="21" y="24"/>
                  </a:lnTo>
                  <a:lnTo>
                    <a:pt x="17" y="19"/>
                  </a:lnTo>
                  <a:lnTo>
                    <a:pt x="14" y="15"/>
                  </a:lnTo>
                  <a:lnTo>
                    <a:pt x="11" y="12"/>
                  </a:lnTo>
                  <a:lnTo>
                    <a:pt x="9" y="8"/>
                  </a:lnTo>
                  <a:lnTo>
                    <a:pt x="6" y="5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5" y="1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22" y="4"/>
                  </a:lnTo>
                  <a:lnTo>
                    <a:pt x="25" y="5"/>
                  </a:lnTo>
                  <a:lnTo>
                    <a:pt x="29" y="4"/>
                  </a:lnTo>
                  <a:lnTo>
                    <a:pt x="30" y="5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7" y="8"/>
                  </a:lnTo>
                  <a:lnTo>
                    <a:pt x="38" y="11"/>
                  </a:lnTo>
                  <a:lnTo>
                    <a:pt x="38" y="12"/>
                  </a:lnTo>
                  <a:lnTo>
                    <a:pt x="38" y="15"/>
                  </a:lnTo>
                  <a:lnTo>
                    <a:pt x="39" y="16"/>
                  </a:lnTo>
                  <a:lnTo>
                    <a:pt x="40" y="18"/>
                  </a:lnTo>
                  <a:lnTo>
                    <a:pt x="42" y="18"/>
                  </a:lnTo>
                  <a:lnTo>
                    <a:pt x="44" y="21"/>
                  </a:lnTo>
                  <a:lnTo>
                    <a:pt x="44" y="22"/>
                  </a:lnTo>
                  <a:lnTo>
                    <a:pt x="46" y="25"/>
                  </a:lnTo>
                  <a:lnTo>
                    <a:pt x="50" y="27"/>
                  </a:lnTo>
                  <a:lnTo>
                    <a:pt x="51" y="28"/>
                  </a:lnTo>
                  <a:lnTo>
                    <a:pt x="51" y="31"/>
                  </a:lnTo>
                  <a:lnTo>
                    <a:pt x="51" y="32"/>
                  </a:lnTo>
                  <a:lnTo>
                    <a:pt x="52" y="34"/>
                  </a:lnTo>
                  <a:lnTo>
                    <a:pt x="52" y="35"/>
                  </a:lnTo>
                  <a:lnTo>
                    <a:pt x="50" y="36"/>
                  </a:lnTo>
                  <a:lnTo>
                    <a:pt x="44" y="35"/>
                  </a:lnTo>
                  <a:lnTo>
                    <a:pt x="42" y="36"/>
                  </a:lnTo>
                  <a:lnTo>
                    <a:pt x="41" y="34"/>
                  </a:lnTo>
                  <a:lnTo>
                    <a:pt x="39" y="35"/>
                  </a:lnTo>
                  <a:lnTo>
                    <a:pt x="38" y="37"/>
                  </a:lnTo>
                  <a:lnTo>
                    <a:pt x="38" y="43"/>
                  </a:lnTo>
                  <a:lnTo>
                    <a:pt x="37" y="43"/>
                  </a:lnTo>
                  <a:lnTo>
                    <a:pt x="36" y="44"/>
                  </a:lnTo>
                  <a:lnTo>
                    <a:pt x="36" y="46"/>
                  </a:lnTo>
                  <a:lnTo>
                    <a:pt x="34" y="47"/>
                  </a:lnTo>
                  <a:lnTo>
                    <a:pt x="34" y="49"/>
                  </a:lnTo>
                  <a:lnTo>
                    <a:pt x="34" y="51"/>
                  </a:lnTo>
                  <a:lnTo>
                    <a:pt x="31" y="52"/>
                  </a:lnTo>
                  <a:lnTo>
                    <a:pt x="29" y="5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0" name="Freeform 668"/>
            <p:cNvSpPr>
              <a:spLocks/>
            </p:cNvSpPr>
            <p:nvPr/>
          </p:nvSpPr>
          <p:spPr bwMode="auto">
            <a:xfrm>
              <a:off x="4560888" y="2169583"/>
              <a:ext cx="171450" cy="70115"/>
            </a:xfrm>
            <a:custGeom>
              <a:avLst/>
              <a:gdLst>
                <a:gd name="T0" fmla="*/ 2147483647 w 108"/>
                <a:gd name="T1" fmla="*/ 2147483647 h 44"/>
                <a:gd name="T2" fmla="*/ 2147483647 w 108"/>
                <a:gd name="T3" fmla="*/ 2147483647 h 44"/>
                <a:gd name="T4" fmla="*/ 2147483647 w 108"/>
                <a:gd name="T5" fmla="*/ 2147483647 h 44"/>
                <a:gd name="T6" fmla="*/ 2147483647 w 108"/>
                <a:gd name="T7" fmla="*/ 2147483647 h 44"/>
                <a:gd name="T8" fmla="*/ 2147483647 w 108"/>
                <a:gd name="T9" fmla="*/ 2147483647 h 44"/>
                <a:gd name="T10" fmla="*/ 2147483647 w 108"/>
                <a:gd name="T11" fmla="*/ 2147483647 h 44"/>
                <a:gd name="T12" fmla="*/ 2147483647 w 108"/>
                <a:gd name="T13" fmla="*/ 2147483647 h 44"/>
                <a:gd name="T14" fmla="*/ 2147483647 w 108"/>
                <a:gd name="T15" fmla="*/ 2147483647 h 44"/>
                <a:gd name="T16" fmla="*/ 2147483647 w 108"/>
                <a:gd name="T17" fmla="*/ 2147483647 h 44"/>
                <a:gd name="T18" fmla="*/ 2147483647 w 108"/>
                <a:gd name="T19" fmla="*/ 2147483647 h 44"/>
                <a:gd name="T20" fmla="*/ 2147483647 w 108"/>
                <a:gd name="T21" fmla="*/ 2147483647 h 44"/>
                <a:gd name="T22" fmla="*/ 2147483647 w 108"/>
                <a:gd name="T23" fmla="*/ 2147483647 h 44"/>
                <a:gd name="T24" fmla="*/ 2147483647 w 108"/>
                <a:gd name="T25" fmla="*/ 2147483647 h 44"/>
                <a:gd name="T26" fmla="*/ 0 w 108"/>
                <a:gd name="T27" fmla="*/ 2147483647 h 44"/>
                <a:gd name="T28" fmla="*/ 2147483647 w 108"/>
                <a:gd name="T29" fmla="*/ 2147483647 h 44"/>
                <a:gd name="T30" fmla="*/ 2147483647 w 108"/>
                <a:gd name="T31" fmla="*/ 2147483647 h 44"/>
                <a:gd name="T32" fmla="*/ 2147483647 w 108"/>
                <a:gd name="T33" fmla="*/ 2147483647 h 44"/>
                <a:gd name="T34" fmla="*/ 2147483647 w 108"/>
                <a:gd name="T35" fmla="*/ 2147483647 h 44"/>
                <a:gd name="T36" fmla="*/ 2147483647 w 108"/>
                <a:gd name="T37" fmla="*/ 2147483647 h 44"/>
                <a:gd name="T38" fmla="*/ 2147483647 w 108"/>
                <a:gd name="T39" fmla="*/ 2147483647 h 44"/>
                <a:gd name="T40" fmla="*/ 2147483647 w 108"/>
                <a:gd name="T41" fmla="*/ 2147483647 h 44"/>
                <a:gd name="T42" fmla="*/ 2147483647 w 108"/>
                <a:gd name="T43" fmla="*/ 2147483647 h 44"/>
                <a:gd name="T44" fmla="*/ 2147483647 w 108"/>
                <a:gd name="T45" fmla="*/ 2147483647 h 44"/>
                <a:gd name="T46" fmla="*/ 2147483647 w 108"/>
                <a:gd name="T47" fmla="*/ 2147483647 h 44"/>
                <a:gd name="T48" fmla="*/ 2147483647 w 108"/>
                <a:gd name="T49" fmla="*/ 2147483647 h 44"/>
                <a:gd name="T50" fmla="*/ 2147483647 w 108"/>
                <a:gd name="T51" fmla="*/ 2147483647 h 44"/>
                <a:gd name="T52" fmla="*/ 2147483647 w 108"/>
                <a:gd name="T53" fmla="*/ 2147483647 h 44"/>
                <a:gd name="T54" fmla="*/ 2147483647 w 108"/>
                <a:gd name="T55" fmla="*/ 2147483647 h 44"/>
                <a:gd name="T56" fmla="*/ 2147483647 w 108"/>
                <a:gd name="T57" fmla="*/ 2147483647 h 44"/>
                <a:gd name="T58" fmla="*/ 2147483647 w 108"/>
                <a:gd name="T59" fmla="*/ 2147483647 h 44"/>
                <a:gd name="T60" fmla="*/ 2147483647 w 108"/>
                <a:gd name="T61" fmla="*/ 2147483647 h 44"/>
                <a:gd name="T62" fmla="*/ 2147483647 w 108"/>
                <a:gd name="T63" fmla="*/ 2147483647 h 44"/>
                <a:gd name="T64" fmla="*/ 2147483647 w 108"/>
                <a:gd name="T65" fmla="*/ 2147483647 h 44"/>
                <a:gd name="T66" fmla="*/ 2147483647 w 108"/>
                <a:gd name="T67" fmla="*/ 2147483647 h 44"/>
                <a:gd name="T68" fmla="*/ 2147483647 w 108"/>
                <a:gd name="T69" fmla="*/ 2147483647 h 44"/>
                <a:gd name="T70" fmla="*/ 2147483647 w 108"/>
                <a:gd name="T71" fmla="*/ 2147483647 h 44"/>
                <a:gd name="T72" fmla="*/ 2147483647 w 108"/>
                <a:gd name="T73" fmla="*/ 2147483647 h 44"/>
                <a:gd name="T74" fmla="*/ 2147483647 w 108"/>
                <a:gd name="T75" fmla="*/ 2147483647 h 44"/>
                <a:gd name="T76" fmla="*/ 2147483647 w 108"/>
                <a:gd name="T77" fmla="*/ 2147483647 h 44"/>
                <a:gd name="T78" fmla="*/ 2147483647 w 108"/>
                <a:gd name="T79" fmla="*/ 2147483647 h 44"/>
                <a:gd name="T80" fmla="*/ 2147483647 w 108"/>
                <a:gd name="T81" fmla="*/ 2147483647 h 44"/>
                <a:gd name="T82" fmla="*/ 2147483647 w 108"/>
                <a:gd name="T83" fmla="*/ 2147483647 h 44"/>
                <a:gd name="T84" fmla="*/ 2147483647 w 108"/>
                <a:gd name="T85" fmla="*/ 0 h 44"/>
                <a:gd name="T86" fmla="*/ 2147483647 w 108"/>
                <a:gd name="T87" fmla="*/ 2147483647 h 44"/>
                <a:gd name="T88" fmla="*/ 2147483647 w 108"/>
                <a:gd name="T89" fmla="*/ 2147483647 h 44"/>
                <a:gd name="T90" fmla="*/ 2147483647 w 108"/>
                <a:gd name="T91" fmla="*/ 2147483647 h 44"/>
                <a:gd name="T92" fmla="*/ 2147483647 w 108"/>
                <a:gd name="T93" fmla="*/ 2147483647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44"/>
                <a:gd name="T143" fmla="*/ 108 w 108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44">
                  <a:moveTo>
                    <a:pt x="59" y="4"/>
                  </a:moveTo>
                  <a:lnTo>
                    <a:pt x="59" y="5"/>
                  </a:lnTo>
                  <a:lnTo>
                    <a:pt x="55" y="7"/>
                  </a:lnTo>
                  <a:lnTo>
                    <a:pt x="54" y="9"/>
                  </a:lnTo>
                  <a:lnTo>
                    <a:pt x="54" y="11"/>
                  </a:lnTo>
                  <a:lnTo>
                    <a:pt x="48" y="13"/>
                  </a:lnTo>
                  <a:lnTo>
                    <a:pt x="47" y="15"/>
                  </a:lnTo>
                  <a:lnTo>
                    <a:pt x="47" y="19"/>
                  </a:lnTo>
                  <a:lnTo>
                    <a:pt x="49" y="22"/>
                  </a:lnTo>
                  <a:lnTo>
                    <a:pt x="49" y="24"/>
                  </a:lnTo>
                  <a:lnTo>
                    <a:pt x="47" y="24"/>
                  </a:lnTo>
                  <a:lnTo>
                    <a:pt x="46" y="23"/>
                  </a:lnTo>
                  <a:lnTo>
                    <a:pt x="43" y="23"/>
                  </a:lnTo>
                  <a:lnTo>
                    <a:pt x="39" y="22"/>
                  </a:lnTo>
                  <a:lnTo>
                    <a:pt x="38" y="23"/>
                  </a:lnTo>
                  <a:lnTo>
                    <a:pt x="30" y="24"/>
                  </a:lnTo>
                  <a:lnTo>
                    <a:pt x="25" y="27"/>
                  </a:lnTo>
                  <a:lnTo>
                    <a:pt x="22" y="27"/>
                  </a:lnTo>
                  <a:lnTo>
                    <a:pt x="18" y="25"/>
                  </a:lnTo>
                  <a:lnTo>
                    <a:pt x="15" y="25"/>
                  </a:lnTo>
                  <a:lnTo>
                    <a:pt x="14" y="26"/>
                  </a:lnTo>
                  <a:lnTo>
                    <a:pt x="13" y="27"/>
                  </a:lnTo>
                  <a:lnTo>
                    <a:pt x="12" y="28"/>
                  </a:lnTo>
                  <a:lnTo>
                    <a:pt x="9" y="27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0" y="26"/>
                  </a:lnTo>
                  <a:lnTo>
                    <a:pt x="3" y="27"/>
                  </a:lnTo>
                  <a:lnTo>
                    <a:pt x="5" y="28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4" y="34"/>
                  </a:lnTo>
                  <a:lnTo>
                    <a:pt x="5" y="35"/>
                  </a:lnTo>
                  <a:lnTo>
                    <a:pt x="8" y="36"/>
                  </a:lnTo>
                  <a:lnTo>
                    <a:pt x="10" y="37"/>
                  </a:lnTo>
                  <a:lnTo>
                    <a:pt x="13" y="36"/>
                  </a:lnTo>
                  <a:lnTo>
                    <a:pt x="14" y="37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23" y="37"/>
                  </a:lnTo>
                  <a:lnTo>
                    <a:pt x="27" y="35"/>
                  </a:lnTo>
                  <a:lnTo>
                    <a:pt x="33" y="35"/>
                  </a:lnTo>
                  <a:lnTo>
                    <a:pt x="35" y="34"/>
                  </a:lnTo>
                  <a:lnTo>
                    <a:pt x="36" y="34"/>
                  </a:lnTo>
                  <a:lnTo>
                    <a:pt x="38" y="33"/>
                  </a:lnTo>
                  <a:lnTo>
                    <a:pt x="38" y="34"/>
                  </a:lnTo>
                  <a:lnTo>
                    <a:pt x="38" y="35"/>
                  </a:lnTo>
                  <a:lnTo>
                    <a:pt x="39" y="36"/>
                  </a:lnTo>
                  <a:lnTo>
                    <a:pt x="40" y="38"/>
                  </a:lnTo>
                  <a:lnTo>
                    <a:pt x="44" y="40"/>
                  </a:lnTo>
                  <a:lnTo>
                    <a:pt x="45" y="40"/>
                  </a:lnTo>
                  <a:lnTo>
                    <a:pt x="47" y="42"/>
                  </a:lnTo>
                  <a:lnTo>
                    <a:pt x="55" y="43"/>
                  </a:lnTo>
                  <a:lnTo>
                    <a:pt x="58" y="44"/>
                  </a:lnTo>
                  <a:lnTo>
                    <a:pt x="60" y="44"/>
                  </a:lnTo>
                  <a:lnTo>
                    <a:pt x="65" y="44"/>
                  </a:lnTo>
                  <a:lnTo>
                    <a:pt x="73" y="44"/>
                  </a:lnTo>
                  <a:lnTo>
                    <a:pt x="75" y="43"/>
                  </a:lnTo>
                  <a:lnTo>
                    <a:pt x="77" y="41"/>
                  </a:lnTo>
                  <a:lnTo>
                    <a:pt x="80" y="40"/>
                  </a:lnTo>
                  <a:lnTo>
                    <a:pt x="85" y="41"/>
                  </a:lnTo>
                  <a:lnTo>
                    <a:pt x="87" y="38"/>
                  </a:lnTo>
                  <a:lnTo>
                    <a:pt x="93" y="40"/>
                  </a:lnTo>
                  <a:lnTo>
                    <a:pt x="93" y="37"/>
                  </a:lnTo>
                  <a:lnTo>
                    <a:pt x="95" y="36"/>
                  </a:lnTo>
                  <a:lnTo>
                    <a:pt x="97" y="34"/>
                  </a:lnTo>
                  <a:lnTo>
                    <a:pt x="100" y="34"/>
                  </a:lnTo>
                  <a:lnTo>
                    <a:pt x="99" y="32"/>
                  </a:lnTo>
                  <a:lnTo>
                    <a:pt x="99" y="30"/>
                  </a:lnTo>
                  <a:lnTo>
                    <a:pt x="101" y="25"/>
                  </a:lnTo>
                  <a:lnTo>
                    <a:pt x="99" y="23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08" y="20"/>
                  </a:lnTo>
                  <a:lnTo>
                    <a:pt x="108" y="15"/>
                  </a:lnTo>
                  <a:lnTo>
                    <a:pt x="106" y="13"/>
                  </a:lnTo>
                  <a:lnTo>
                    <a:pt x="104" y="7"/>
                  </a:lnTo>
                  <a:lnTo>
                    <a:pt x="104" y="5"/>
                  </a:lnTo>
                  <a:lnTo>
                    <a:pt x="101" y="3"/>
                  </a:lnTo>
                  <a:lnTo>
                    <a:pt x="91" y="3"/>
                  </a:lnTo>
                  <a:lnTo>
                    <a:pt x="88" y="1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76" y="2"/>
                  </a:lnTo>
                  <a:lnTo>
                    <a:pt x="75" y="3"/>
                  </a:lnTo>
                  <a:lnTo>
                    <a:pt x="73" y="5"/>
                  </a:lnTo>
                  <a:lnTo>
                    <a:pt x="70" y="6"/>
                  </a:lnTo>
                  <a:lnTo>
                    <a:pt x="68" y="6"/>
                  </a:lnTo>
                  <a:lnTo>
                    <a:pt x="65" y="6"/>
                  </a:lnTo>
                  <a:lnTo>
                    <a:pt x="63" y="5"/>
                  </a:lnTo>
                  <a:lnTo>
                    <a:pt x="5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1" name="Freeform 669"/>
            <p:cNvSpPr>
              <a:spLocks/>
            </p:cNvSpPr>
            <p:nvPr/>
          </p:nvSpPr>
          <p:spPr bwMode="auto">
            <a:xfrm>
              <a:off x="4560888" y="2169583"/>
              <a:ext cx="171450" cy="70115"/>
            </a:xfrm>
            <a:custGeom>
              <a:avLst/>
              <a:gdLst>
                <a:gd name="T0" fmla="*/ 2147483647 w 108"/>
                <a:gd name="T1" fmla="*/ 2147483647 h 44"/>
                <a:gd name="T2" fmla="*/ 2147483647 w 108"/>
                <a:gd name="T3" fmla="*/ 2147483647 h 44"/>
                <a:gd name="T4" fmla="*/ 2147483647 w 108"/>
                <a:gd name="T5" fmla="*/ 2147483647 h 44"/>
                <a:gd name="T6" fmla="*/ 2147483647 w 108"/>
                <a:gd name="T7" fmla="*/ 2147483647 h 44"/>
                <a:gd name="T8" fmla="*/ 2147483647 w 108"/>
                <a:gd name="T9" fmla="*/ 2147483647 h 44"/>
                <a:gd name="T10" fmla="*/ 2147483647 w 108"/>
                <a:gd name="T11" fmla="*/ 2147483647 h 44"/>
                <a:gd name="T12" fmla="*/ 2147483647 w 108"/>
                <a:gd name="T13" fmla="*/ 2147483647 h 44"/>
                <a:gd name="T14" fmla="*/ 2147483647 w 108"/>
                <a:gd name="T15" fmla="*/ 2147483647 h 44"/>
                <a:gd name="T16" fmla="*/ 2147483647 w 108"/>
                <a:gd name="T17" fmla="*/ 2147483647 h 44"/>
                <a:gd name="T18" fmla="*/ 2147483647 w 108"/>
                <a:gd name="T19" fmla="*/ 2147483647 h 44"/>
                <a:gd name="T20" fmla="*/ 2147483647 w 108"/>
                <a:gd name="T21" fmla="*/ 2147483647 h 44"/>
                <a:gd name="T22" fmla="*/ 2147483647 w 108"/>
                <a:gd name="T23" fmla="*/ 2147483647 h 44"/>
                <a:gd name="T24" fmla="*/ 2147483647 w 108"/>
                <a:gd name="T25" fmla="*/ 2147483647 h 44"/>
                <a:gd name="T26" fmla="*/ 0 w 108"/>
                <a:gd name="T27" fmla="*/ 2147483647 h 44"/>
                <a:gd name="T28" fmla="*/ 2147483647 w 108"/>
                <a:gd name="T29" fmla="*/ 2147483647 h 44"/>
                <a:gd name="T30" fmla="*/ 2147483647 w 108"/>
                <a:gd name="T31" fmla="*/ 2147483647 h 44"/>
                <a:gd name="T32" fmla="*/ 2147483647 w 108"/>
                <a:gd name="T33" fmla="*/ 2147483647 h 44"/>
                <a:gd name="T34" fmla="*/ 2147483647 w 108"/>
                <a:gd name="T35" fmla="*/ 2147483647 h 44"/>
                <a:gd name="T36" fmla="*/ 2147483647 w 108"/>
                <a:gd name="T37" fmla="*/ 2147483647 h 44"/>
                <a:gd name="T38" fmla="*/ 2147483647 w 108"/>
                <a:gd name="T39" fmla="*/ 2147483647 h 44"/>
                <a:gd name="T40" fmla="*/ 2147483647 w 108"/>
                <a:gd name="T41" fmla="*/ 2147483647 h 44"/>
                <a:gd name="T42" fmla="*/ 2147483647 w 108"/>
                <a:gd name="T43" fmla="*/ 2147483647 h 44"/>
                <a:gd name="T44" fmla="*/ 2147483647 w 108"/>
                <a:gd name="T45" fmla="*/ 2147483647 h 44"/>
                <a:gd name="T46" fmla="*/ 2147483647 w 108"/>
                <a:gd name="T47" fmla="*/ 2147483647 h 44"/>
                <a:gd name="T48" fmla="*/ 2147483647 w 108"/>
                <a:gd name="T49" fmla="*/ 2147483647 h 44"/>
                <a:gd name="T50" fmla="*/ 2147483647 w 108"/>
                <a:gd name="T51" fmla="*/ 2147483647 h 44"/>
                <a:gd name="T52" fmla="*/ 2147483647 w 108"/>
                <a:gd name="T53" fmla="*/ 2147483647 h 44"/>
                <a:gd name="T54" fmla="*/ 2147483647 w 108"/>
                <a:gd name="T55" fmla="*/ 2147483647 h 44"/>
                <a:gd name="T56" fmla="*/ 2147483647 w 108"/>
                <a:gd name="T57" fmla="*/ 2147483647 h 44"/>
                <a:gd name="T58" fmla="*/ 2147483647 w 108"/>
                <a:gd name="T59" fmla="*/ 2147483647 h 44"/>
                <a:gd name="T60" fmla="*/ 2147483647 w 108"/>
                <a:gd name="T61" fmla="*/ 2147483647 h 44"/>
                <a:gd name="T62" fmla="*/ 2147483647 w 108"/>
                <a:gd name="T63" fmla="*/ 2147483647 h 44"/>
                <a:gd name="T64" fmla="*/ 2147483647 w 108"/>
                <a:gd name="T65" fmla="*/ 2147483647 h 44"/>
                <a:gd name="T66" fmla="*/ 2147483647 w 108"/>
                <a:gd name="T67" fmla="*/ 2147483647 h 44"/>
                <a:gd name="T68" fmla="*/ 2147483647 w 108"/>
                <a:gd name="T69" fmla="*/ 2147483647 h 44"/>
                <a:gd name="T70" fmla="*/ 2147483647 w 108"/>
                <a:gd name="T71" fmla="*/ 2147483647 h 44"/>
                <a:gd name="T72" fmla="*/ 2147483647 w 108"/>
                <a:gd name="T73" fmla="*/ 2147483647 h 44"/>
                <a:gd name="T74" fmla="*/ 2147483647 w 108"/>
                <a:gd name="T75" fmla="*/ 2147483647 h 44"/>
                <a:gd name="T76" fmla="*/ 2147483647 w 108"/>
                <a:gd name="T77" fmla="*/ 2147483647 h 44"/>
                <a:gd name="T78" fmla="*/ 2147483647 w 108"/>
                <a:gd name="T79" fmla="*/ 2147483647 h 44"/>
                <a:gd name="T80" fmla="*/ 2147483647 w 108"/>
                <a:gd name="T81" fmla="*/ 2147483647 h 44"/>
                <a:gd name="T82" fmla="*/ 2147483647 w 108"/>
                <a:gd name="T83" fmla="*/ 2147483647 h 44"/>
                <a:gd name="T84" fmla="*/ 2147483647 w 108"/>
                <a:gd name="T85" fmla="*/ 0 h 44"/>
                <a:gd name="T86" fmla="*/ 2147483647 w 108"/>
                <a:gd name="T87" fmla="*/ 2147483647 h 44"/>
                <a:gd name="T88" fmla="*/ 2147483647 w 108"/>
                <a:gd name="T89" fmla="*/ 2147483647 h 44"/>
                <a:gd name="T90" fmla="*/ 2147483647 w 108"/>
                <a:gd name="T91" fmla="*/ 2147483647 h 44"/>
                <a:gd name="T92" fmla="*/ 2147483647 w 108"/>
                <a:gd name="T93" fmla="*/ 2147483647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44"/>
                <a:gd name="T143" fmla="*/ 108 w 108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44">
                  <a:moveTo>
                    <a:pt x="59" y="4"/>
                  </a:moveTo>
                  <a:lnTo>
                    <a:pt x="59" y="5"/>
                  </a:lnTo>
                  <a:lnTo>
                    <a:pt x="55" y="7"/>
                  </a:lnTo>
                  <a:lnTo>
                    <a:pt x="54" y="9"/>
                  </a:lnTo>
                  <a:lnTo>
                    <a:pt x="54" y="11"/>
                  </a:lnTo>
                  <a:lnTo>
                    <a:pt x="48" y="13"/>
                  </a:lnTo>
                  <a:lnTo>
                    <a:pt x="47" y="15"/>
                  </a:lnTo>
                  <a:lnTo>
                    <a:pt x="47" y="19"/>
                  </a:lnTo>
                  <a:lnTo>
                    <a:pt x="49" y="22"/>
                  </a:lnTo>
                  <a:lnTo>
                    <a:pt x="49" y="24"/>
                  </a:lnTo>
                  <a:lnTo>
                    <a:pt x="47" y="24"/>
                  </a:lnTo>
                  <a:lnTo>
                    <a:pt x="46" y="23"/>
                  </a:lnTo>
                  <a:lnTo>
                    <a:pt x="43" y="23"/>
                  </a:lnTo>
                  <a:lnTo>
                    <a:pt x="39" y="22"/>
                  </a:lnTo>
                  <a:lnTo>
                    <a:pt x="38" y="23"/>
                  </a:lnTo>
                  <a:lnTo>
                    <a:pt x="30" y="24"/>
                  </a:lnTo>
                  <a:lnTo>
                    <a:pt x="25" y="27"/>
                  </a:lnTo>
                  <a:lnTo>
                    <a:pt x="22" y="27"/>
                  </a:lnTo>
                  <a:lnTo>
                    <a:pt x="18" y="25"/>
                  </a:lnTo>
                  <a:lnTo>
                    <a:pt x="15" y="25"/>
                  </a:lnTo>
                  <a:lnTo>
                    <a:pt x="14" y="26"/>
                  </a:lnTo>
                  <a:lnTo>
                    <a:pt x="13" y="27"/>
                  </a:lnTo>
                  <a:lnTo>
                    <a:pt x="12" y="28"/>
                  </a:lnTo>
                  <a:lnTo>
                    <a:pt x="9" y="27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0" y="26"/>
                  </a:lnTo>
                  <a:lnTo>
                    <a:pt x="3" y="27"/>
                  </a:lnTo>
                  <a:lnTo>
                    <a:pt x="5" y="28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4" y="34"/>
                  </a:lnTo>
                  <a:lnTo>
                    <a:pt x="5" y="35"/>
                  </a:lnTo>
                  <a:lnTo>
                    <a:pt x="8" y="36"/>
                  </a:lnTo>
                  <a:lnTo>
                    <a:pt x="10" y="37"/>
                  </a:lnTo>
                  <a:lnTo>
                    <a:pt x="13" y="36"/>
                  </a:lnTo>
                  <a:lnTo>
                    <a:pt x="14" y="37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23" y="37"/>
                  </a:lnTo>
                  <a:lnTo>
                    <a:pt x="27" y="35"/>
                  </a:lnTo>
                  <a:lnTo>
                    <a:pt x="33" y="35"/>
                  </a:lnTo>
                  <a:lnTo>
                    <a:pt x="35" y="34"/>
                  </a:lnTo>
                  <a:lnTo>
                    <a:pt x="36" y="34"/>
                  </a:lnTo>
                  <a:lnTo>
                    <a:pt x="38" y="33"/>
                  </a:lnTo>
                  <a:lnTo>
                    <a:pt x="38" y="34"/>
                  </a:lnTo>
                  <a:lnTo>
                    <a:pt x="38" y="35"/>
                  </a:lnTo>
                  <a:lnTo>
                    <a:pt x="39" y="36"/>
                  </a:lnTo>
                  <a:lnTo>
                    <a:pt x="40" y="38"/>
                  </a:lnTo>
                  <a:lnTo>
                    <a:pt x="44" y="40"/>
                  </a:lnTo>
                  <a:lnTo>
                    <a:pt x="45" y="40"/>
                  </a:lnTo>
                  <a:lnTo>
                    <a:pt x="47" y="42"/>
                  </a:lnTo>
                  <a:lnTo>
                    <a:pt x="55" y="43"/>
                  </a:lnTo>
                  <a:lnTo>
                    <a:pt x="58" y="44"/>
                  </a:lnTo>
                  <a:lnTo>
                    <a:pt x="60" y="44"/>
                  </a:lnTo>
                  <a:lnTo>
                    <a:pt x="65" y="44"/>
                  </a:lnTo>
                  <a:lnTo>
                    <a:pt x="73" y="44"/>
                  </a:lnTo>
                  <a:lnTo>
                    <a:pt x="75" y="43"/>
                  </a:lnTo>
                  <a:lnTo>
                    <a:pt x="77" y="41"/>
                  </a:lnTo>
                  <a:lnTo>
                    <a:pt x="80" y="40"/>
                  </a:lnTo>
                  <a:lnTo>
                    <a:pt x="85" y="41"/>
                  </a:lnTo>
                  <a:lnTo>
                    <a:pt x="87" y="38"/>
                  </a:lnTo>
                  <a:lnTo>
                    <a:pt x="93" y="40"/>
                  </a:lnTo>
                  <a:lnTo>
                    <a:pt x="93" y="37"/>
                  </a:lnTo>
                  <a:lnTo>
                    <a:pt x="95" y="36"/>
                  </a:lnTo>
                  <a:lnTo>
                    <a:pt x="97" y="34"/>
                  </a:lnTo>
                  <a:lnTo>
                    <a:pt x="100" y="34"/>
                  </a:lnTo>
                  <a:lnTo>
                    <a:pt x="99" y="32"/>
                  </a:lnTo>
                  <a:lnTo>
                    <a:pt x="99" y="30"/>
                  </a:lnTo>
                  <a:lnTo>
                    <a:pt x="101" y="25"/>
                  </a:lnTo>
                  <a:lnTo>
                    <a:pt x="99" y="23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08" y="20"/>
                  </a:lnTo>
                  <a:lnTo>
                    <a:pt x="108" y="15"/>
                  </a:lnTo>
                  <a:lnTo>
                    <a:pt x="106" y="13"/>
                  </a:lnTo>
                  <a:lnTo>
                    <a:pt x="104" y="7"/>
                  </a:lnTo>
                  <a:lnTo>
                    <a:pt x="104" y="5"/>
                  </a:lnTo>
                  <a:lnTo>
                    <a:pt x="101" y="3"/>
                  </a:lnTo>
                  <a:lnTo>
                    <a:pt x="91" y="3"/>
                  </a:lnTo>
                  <a:lnTo>
                    <a:pt x="88" y="1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76" y="2"/>
                  </a:lnTo>
                  <a:lnTo>
                    <a:pt x="75" y="3"/>
                  </a:lnTo>
                  <a:lnTo>
                    <a:pt x="73" y="5"/>
                  </a:lnTo>
                  <a:lnTo>
                    <a:pt x="70" y="6"/>
                  </a:lnTo>
                  <a:lnTo>
                    <a:pt x="68" y="6"/>
                  </a:lnTo>
                  <a:lnTo>
                    <a:pt x="65" y="6"/>
                  </a:lnTo>
                  <a:lnTo>
                    <a:pt x="63" y="5"/>
                  </a:lnTo>
                  <a:lnTo>
                    <a:pt x="59" y="4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2" name="Freeform 670"/>
            <p:cNvSpPr>
              <a:spLocks/>
            </p:cNvSpPr>
            <p:nvPr/>
          </p:nvSpPr>
          <p:spPr bwMode="auto">
            <a:xfrm>
              <a:off x="4425950" y="2046553"/>
              <a:ext cx="76200" cy="74083"/>
            </a:xfrm>
            <a:custGeom>
              <a:avLst/>
              <a:gdLst>
                <a:gd name="T0" fmla="*/ 2147483647 w 48"/>
                <a:gd name="T1" fmla="*/ 2147483647 h 47"/>
                <a:gd name="T2" fmla="*/ 2147483647 w 48"/>
                <a:gd name="T3" fmla="*/ 2147483647 h 47"/>
                <a:gd name="T4" fmla="*/ 2147483647 w 48"/>
                <a:gd name="T5" fmla="*/ 2147483647 h 47"/>
                <a:gd name="T6" fmla="*/ 2147483647 w 48"/>
                <a:gd name="T7" fmla="*/ 2147483647 h 47"/>
                <a:gd name="T8" fmla="*/ 2147483647 w 48"/>
                <a:gd name="T9" fmla="*/ 2147483647 h 47"/>
                <a:gd name="T10" fmla="*/ 2147483647 w 48"/>
                <a:gd name="T11" fmla="*/ 2147483647 h 47"/>
                <a:gd name="T12" fmla="*/ 2147483647 w 48"/>
                <a:gd name="T13" fmla="*/ 2147483647 h 47"/>
                <a:gd name="T14" fmla="*/ 2147483647 w 48"/>
                <a:gd name="T15" fmla="*/ 2147483647 h 47"/>
                <a:gd name="T16" fmla="*/ 0 w 48"/>
                <a:gd name="T17" fmla="*/ 2147483647 h 47"/>
                <a:gd name="T18" fmla="*/ 2147483647 w 48"/>
                <a:gd name="T19" fmla="*/ 2147483647 h 47"/>
                <a:gd name="T20" fmla="*/ 2147483647 w 48"/>
                <a:gd name="T21" fmla="*/ 2147483647 h 47"/>
                <a:gd name="T22" fmla="*/ 2147483647 w 48"/>
                <a:gd name="T23" fmla="*/ 2147483647 h 47"/>
                <a:gd name="T24" fmla="*/ 2147483647 w 48"/>
                <a:gd name="T25" fmla="*/ 2147483647 h 47"/>
                <a:gd name="T26" fmla="*/ 2147483647 w 48"/>
                <a:gd name="T27" fmla="*/ 2147483647 h 47"/>
                <a:gd name="T28" fmla="*/ 2147483647 w 48"/>
                <a:gd name="T29" fmla="*/ 2147483647 h 47"/>
                <a:gd name="T30" fmla="*/ 2147483647 w 48"/>
                <a:gd name="T31" fmla="*/ 2147483647 h 47"/>
                <a:gd name="T32" fmla="*/ 2147483647 w 48"/>
                <a:gd name="T33" fmla="*/ 2147483647 h 47"/>
                <a:gd name="T34" fmla="*/ 2147483647 w 48"/>
                <a:gd name="T35" fmla="*/ 2147483647 h 47"/>
                <a:gd name="T36" fmla="*/ 2147483647 w 48"/>
                <a:gd name="T37" fmla="*/ 2147483647 h 47"/>
                <a:gd name="T38" fmla="*/ 2147483647 w 48"/>
                <a:gd name="T39" fmla="*/ 2147483647 h 47"/>
                <a:gd name="T40" fmla="*/ 2147483647 w 48"/>
                <a:gd name="T41" fmla="*/ 2147483647 h 47"/>
                <a:gd name="T42" fmla="*/ 2147483647 w 48"/>
                <a:gd name="T43" fmla="*/ 2147483647 h 47"/>
                <a:gd name="T44" fmla="*/ 2147483647 w 48"/>
                <a:gd name="T45" fmla="*/ 2147483647 h 47"/>
                <a:gd name="T46" fmla="*/ 2147483647 w 48"/>
                <a:gd name="T47" fmla="*/ 2147483647 h 47"/>
                <a:gd name="T48" fmla="*/ 2147483647 w 48"/>
                <a:gd name="T49" fmla="*/ 2147483647 h 47"/>
                <a:gd name="T50" fmla="*/ 2147483647 w 48"/>
                <a:gd name="T51" fmla="*/ 2147483647 h 47"/>
                <a:gd name="T52" fmla="*/ 2147483647 w 48"/>
                <a:gd name="T53" fmla="*/ 2147483647 h 47"/>
                <a:gd name="T54" fmla="*/ 2147483647 w 48"/>
                <a:gd name="T55" fmla="*/ 2147483647 h 47"/>
                <a:gd name="T56" fmla="*/ 2147483647 w 48"/>
                <a:gd name="T57" fmla="*/ 2147483647 h 47"/>
                <a:gd name="T58" fmla="*/ 2147483647 w 48"/>
                <a:gd name="T59" fmla="*/ 2147483647 h 47"/>
                <a:gd name="T60" fmla="*/ 2147483647 w 48"/>
                <a:gd name="T61" fmla="*/ 2147483647 h 47"/>
                <a:gd name="T62" fmla="*/ 2147483647 w 48"/>
                <a:gd name="T63" fmla="*/ 2147483647 h 47"/>
                <a:gd name="T64" fmla="*/ 2147483647 w 48"/>
                <a:gd name="T65" fmla="*/ 2147483647 h 47"/>
                <a:gd name="T66" fmla="*/ 2147483647 w 48"/>
                <a:gd name="T67" fmla="*/ 2147483647 h 47"/>
                <a:gd name="T68" fmla="*/ 2147483647 w 48"/>
                <a:gd name="T69" fmla="*/ 2147483647 h 47"/>
                <a:gd name="T70" fmla="*/ 2147483647 w 48"/>
                <a:gd name="T71" fmla="*/ 2147483647 h 47"/>
                <a:gd name="T72" fmla="*/ 2147483647 w 48"/>
                <a:gd name="T73" fmla="*/ 0 h 47"/>
                <a:gd name="T74" fmla="*/ 2147483647 w 48"/>
                <a:gd name="T75" fmla="*/ 2147483647 h 47"/>
                <a:gd name="T76" fmla="*/ 2147483647 w 48"/>
                <a:gd name="T77" fmla="*/ 2147483647 h 47"/>
                <a:gd name="T78" fmla="*/ 2147483647 w 48"/>
                <a:gd name="T79" fmla="*/ 2147483647 h 47"/>
                <a:gd name="T80" fmla="*/ 2147483647 w 48"/>
                <a:gd name="T81" fmla="*/ 2147483647 h 47"/>
                <a:gd name="T82" fmla="*/ 2147483647 w 48"/>
                <a:gd name="T83" fmla="*/ 2147483647 h 47"/>
                <a:gd name="T84" fmla="*/ 2147483647 w 48"/>
                <a:gd name="T85" fmla="*/ 2147483647 h 47"/>
                <a:gd name="T86" fmla="*/ 2147483647 w 48"/>
                <a:gd name="T87" fmla="*/ 2147483647 h 47"/>
                <a:gd name="T88" fmla="*/ 2147483647 w 48"/>
                <a:gd name="T89" fmla="*/ 2147483647 h 47"/>
                <a:gd name="T90" fmla="*/ 2147483647 w 48"/>
                <a:gd name="T91" fmla="*/ 2147483647 h 47"/>
                <a:gd name="T92" fmla="*/ 2147483647 w 48"/>
                <a:gd name="T93" fmla="*/ 2147483647 h 47"/>
                <a:gd name="T94" fmla="*/ 2147483647 w 48"/>
                <a:gd name="T95" fmla="*/ 2147483647 h 47"/>
                <a:gd name="T96" fmla="*/ 2147483647 w 48"/>
                <a:gd name="T97" fmla="*/ 2147483647 h 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"/>
                <a:gd name="T148" fmla="*/ 0 h 47"/>
                <a:gd name="T149" fmla="*/ 48 w 48"/>
                <a:gd name="T150" fmla="*/ 47 h 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" h="47">
                  <a:moveTo>
                    <a:pt x="34" y="47"/>
                  </a:moveTo>
                  <a:lnTo>
                    <a:pt x="32" y="47"/>
                  </a:lnTo>
                  <a:lnTo>
                    <a:pt x="30" y="45"/>
                  </a:lnTo>
                  <a:lnTo>
                    <a:pt x="29" y="43"/>
                  </a:lnTo>
                  <a:lnTo>
                    <a:pt x="30" y="41"/>
                  </a:lnTo>
                  <a:lnTo>
                    <a:pt x="29" y="39"/>
                  </a:lnTo>
                  <a:lnTo>
                    <a:pt x="28" y="38"/>
                  </a:lnTo>
                  <a:lnTo>
                    <a:pt x="24" y="38"/>
                  </a:lnTo>
                  <a:lnTo>
                    <a:pt x="23" y="37"/>
                  </a:lnTo>
                  <a:lnTo>
                    <a:pt x="22" y="35"/>
                  </a:lnTo>
                  <a:lnTo>
                    <a:pt x="21" y="35"/>
                  </a:lnTo>
                  <a:lnTo>
                    <a:pt x="20" y="34"/>
                  </a:lnTo>
                  <a:lnTo>
                    <a:pt x="16" y="34"/>
                  </a:lnTo>
                  <a:lnTo>
                    <a:pt x="13" y="35"/>
                  </a:lnTo>
                  <a:lnTo>
                    <a:pt x="9" y="37"/>
                  </a:lnTo>
                  <a:lnTo>
                    <a:pt x="4" y="39"/>
                  </a:lnTo>
                  <a:lnTo>
                    <a:pt x="0" y="37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6" y="37"/>
                  </a:lnTo>
                  <a:lnTo>
                    <a:pt x="8" y="37"/>
                  </a:lnTo>
                  <a:lnTo>
                    <a:pt x="10" y="37"/>
                  </a:lnTo>
                  <a:lnTo>
                    <a:pt x="11" y="35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6" y="33"/>
                  </a:lnTo>
                  <a:lnTo>
                    <a:pt x="11" y="32"/>
                  </a:lnTo>
                  <a:lnTo>
                    <a:pt x="13" y="31"/>
                  </a:lnTo>
                  <a:lnTo>
                    <a:pt x="18" y="31"/>
                  </a:lnTo>
                  <a:lnTo>
                    <a:pt x="19" y="30"/>
                  </a:lnTo>
                  <a:lnTo>
                    <a:pt x="19" y="29"/>
                  </a:lnTo>
                  <a:lnTo>
                    <a:pt x="16" y="30"/>
                  </a:lnTo>
                  <a:lnTo>
                    <a:pt x="13" y="30"/>
                  </a:lnTo>
                  <a:lnTo>
                    <a:pt x="11" y="30"/>
                  </a:lnTo>
                  <a:lnTo>
                    <a:pt x="10" y="29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16" y="20"/>
                  </a:lnTo>
                  <a:lnTo>
                    <a:pt x="17" y="13"/>
                  </a:lnTo>
                  <a:lnTo>
                    <a:pt x="18" y="10"/>
                  </a:lnTo>
                  <a:lnTo>
                    <a:pt x="20" y="9"/>
                  </a:lnTo>
                  <a:lnTo>
                    <a:pt x="21" y="11"/>
                  </a:lnTo>
                  <a:lnTo>
                    <a:pt x="23" y="12"/>
                  </a:lnTo>
                  <a:lnTo>
                    <a:pt x="23" y="13"/>
                  </a:lnTo>
                  <a:lnTo>
                    <a:pt x="21" y="13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21" y="18"/>
                  </a:lnTo>
                  <a:lnTo>
                    <a:pt x="22" y="19"/>
                  </a:lnTo>
                  <a:lnTo>
                    <a:pt x="24" y="20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6" y="18"/>
                  </a:lnTo>
                  <a:lnTo>
                    <a:pt x="24" y="17"/>
                  </a:lnTo>
                  <a:lnTo>
                    <a:pt x="24" y="15"/>
                  </a:lnTo>
                  <a:lnTo>
                    <a:pt x="26" y="15"/>
                  </a:lnTo>
                  <a:lnTo>
                    <a:pt x="27" y="14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6" y="5"/>
                  </a:lnTo>
                  <a:lnTo>
                    <a:pt x="27" y="3"/>
                  </a:lnTo>
                  <a:lnTo>
                    <a:pt x="28" y="2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4" y="1"/>
                  </a:lnTo>
                  <a:lnTo>
                    <a:pt x="47" y="2"/>
                  </a:lnTo>
                  <a:lnTo>
                    <a:pt x="48" y="3"/>
                  </a:lnTo>
                  <a:lnTo>
                    <a:pt x="46" y="12"/>
                  </a:lnTo>
                  <a:lnTo>
                    <a:pt x="42" y="14"/>
                  </a:lnTo>
                  <a:lnTo>
                    <a:pt x="42" y="15"/>
                  </a:lnTo>
                  <a:lnTo>
                    <a:pt x="48" y="18"/>
                  </a:lnTo>
                  <a:lnTo>
                    <a:pt x="47" y="20"/>
                  </a:lnTo>
                  <a:lnTo>
                    <a:pt x="46" y="21"/>
                  </a:lnTo>
                  <a:lnTo>
                    <a:pt x="43" y="23"/>
                  </a:lnTo>
                  <a:lnTo>
                    <a:pt x="42" y="25"/>
                  </a:lnTo>
                  <a:lnTo>
                    <a:pt x="41" y="27"/>
                  </a:lnTo>
                  <a:lnTo>
                    <a:pt x="40" y="28"/>
                  </a:lnTo>
                  <a:lnTo>
                    <a:pt x="37" y="27"/>
                  </a:lnTo>
                  <a:lnTo>
                    <a:pt x="33" y="27"/>
                  </a:lnTo>
                  <a:lnTo>
                    <a:pt x="33" y="28"/>
                  </a:lnTo>
                  <a:lnTo>
                    <a:pt x="34" y="31"/>
                  </a:lnTo>
                  <a:lnTo>
                    <a:pt x="36" y="33"/>
                  </a:lnTo>
                  <a:lnTo>
                    <a:pt x="34" y="35"/>
                  </a:lnTo>
                  <a:lnTo>
                    <a:pt x="34" y="39"/>
                  </a:lnTo>
                  <a:lnTo>
                    <a:pt x="33" y="41"/>
                  </a:lnTo>
                  <a:lnTo>
                    <a:pt x="33" y="42"/>
                  </a:lnTo>
                  <a:lnTo>
                    <a:pt x="34" y="45"/>
                  </a:lnTo>
                  <a:lnTo>
                    <a:pt x="34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3" name="Freeform 671"/>
            <p:cNvSpPr>
              <a:spLocks/>
            </p:cNvSpPr>
            <p:nvPr/>
          </p:nvSpPr>
          <p:spPr bwMode="auto">
            <a:xfrm>
              <a:off x="4425950" y="2046553"/>
              <a:ext cx="76200" cy="74083"/>
            </a:xfrm>
            <a:custGeom>
              <a:avLst/>
              <a:gdLst>
                <a:gd name="T0" fmla="*/ 2147483647 w 48"/>
                <a:gd name="T1" fmla="*/ 2147483647 h 47"/>
                <a:gd name="T2" fmla="*/ 2147483647 w 48"/>
                <a:gd name="T3" fmla="*/ 2147483647 h 47"/>
                <a:gd name="T4" fmla="*/ 2147483647 w 48"/>
                <a:gd name="T5" fmla="*/ 2147483647 h 47"/>
                <a:gd name="T6" fmla="*/ 2147483647 w 48"/>
                <a:gd name="T7" fmla="*/ 2147483647 h 47"/>
                <a:gd name="T8" fmla="*/ 2147483647 w 48"/>
                <a:gd name="T9" fmla="*/ 2147483647 h 47"/>
                <a:gd name="T10" fmla="*/ 2147483647 w 48"/>
                <a:gd name="T11" fmla="*/ 2147483647 h 47"/>
                <a:gd name="T12" fmla="*/ 2147483647 w 48"/>
                <a:gd name="T13" fmla="*/ 2147483647 h 47"/>
                <a:gd name="T14" fmla="*/ 2147483647 w 48"/>
                <a:gd name="T15" fmla="*/ 2147483647 h 47"/>
                <a:gd name="T16" fmla="*/ 0 w 48"/>
                <a:gd name="T17" fmla="*/ 2147483647 h 47"/>
                <a:gd name="T18" fmla="*/ 2147483647 w 48"/>
                <a:gd name="T19" fmla="*/ 2147483647 h 47"/>
                <a:gd name="T20" fmla="*/ 2147483647 w 48"/>
                <a:gd name="T21" fmla="*/ 2147483647 h 47"/>
                <a:gd name="T22" fmla="*/ 2147483647 w 48"/>
                <a:gd name="T23" fmla="*/ 2147483647 h 47"/>
                <a:gd name="T24" fmla="*/ 2147483647 w 48"/>
                <a:gd name="T25" fmla="*/ 2147483647 h 47"/>
                <a:gd name="T26" fmla="*/ 2147483647 w 48"/>
                <a:gd name="T27" fmla="*/ 2147483647 h 47"/>
                <a:gd name="T28" fmla="*/ 2147483647 w 48"/>
                <a:gd name="T29" fmla="*/ 2147483647 h 47"/>
                <a:gd name="T30" fmla="*/ 2147483647 w 48"/>
                <a:gd name="T31" fmla="*/ 2147483647 h 47"/>
                <a:gd name="T32" fmla="*/ 2147483647 w 48"/>
                <a:gd name="T33" fmla="*/ 2147483647 h 47"/>
                <a:gd name="T34" fmla="*/ 2147483647 w 48"/>
                <a:gd name="T35" fmla="*/ 2147483647 h 47"/>
                <a:gd name="T36" fmla="*/ 2147483647 w 48"/>
                <a:gd name="T37" fmla="*/ 2147483647 h 47"/>
                <a:gd name="T38" fmla="*/ 2147483647 w 48"/>
                <a:gd name="T39" fmla="*/ 2147483647 h 47"/>
                <a:gd name="T40" fmla="*/ 2147483647 w 48"/>
                <a:gd name="T41" fmla="*/ 2147483647 h 47"/>
                <a:gd name="T42" fmla="*/ 2147483647 w 48"/>
                <a:gd name="T43" fmla="*/ 2147483647 h 47"/>
                <a:gd name="T44" fmla="*/ 2147483647 w 48"/>
                <a:gd name="T45" fmla="*/ 2147483647 h 47"/>
                <a:gd name="T46" fmla="*/ 2147483647 w 48"/>
                <a:gd name="T47" fmla="*/ 2147483647 h 47"/>
                <a:gd name="T48" fmla="*/ 2147483647 w 48"/>
                <a:gd name="T49" fmla="*/ 2147483647 h 47"/>
                <a:gd name="T50" fmla="*/ 2147483647 w 48"/>
                <a:gd name="T51" fmla="*/ 2147483647 h 47"/>
                <a:gd name="T52" fmla="*/ 2147483647 w 48"/>
                <a:gd name="T53" fmla="*/ 2147483647 h 47"/>
                <a:gd name="T54" fmla="*/ 2147483647 w 48"/>
                <a:gd name="T55" fmla="*/ 2147483647 h 47"/>
                <a:gd name="T56" fmla="*/ 2147483647 w 48"/>
                <a:gd name="T57" fmla="*/ 2147483647 h 47"/>
                <a:gd name="T58" fmla="*/ 2147483647 w 48"/>
                <a:gd name="T59" fmla="*/ 2147483647 h 47"/>
                <a:gd name="T60" fmla="*/ 2147483647 w 48"/>
                <a:gd name="T61" fmla="*/ 2147483647 h 47"/>
                <a:gd name="T62" fmla="*/ 2147483647 w 48"/>
                <a:gd name="T63" fmla="*/ 2147483647 h 47"/>
                <a:gd name="T64" fmla="*/ 2147483647 w 48"/>
                <a:gd name="T65" fmla="*/ 2147483647 h 47"/>
                <a:gd name="T66" fmla="*/ 2147483647 w 48"/>
                <a:gd name="T67" fmla="*/ 2147483647 h 47"/>
                <a:gd name="T68" fmla="*/ 2147483647 w 48"/>
                <a:gd name="T69" fmla="*/ 2147483647 h 47"/>
                <a:gd name="T70" fmla="*/ 2147483647 w 48"/>
                <a:gd name="T71" fmla="*/ 2147483647 h 47"/>
                <a:gd name="T72" fmla="*/ 2147483647 w 48"/>
                <a:gd name="T73" fmla="*/ 0 h 47"/>
                <a:gd name="T74" fmla="*/ 2147483647 w 48"/>
                <a:gd name="T75" fmla="*/ 2147483647 h 47"/>
                <a:gd name="T76" fmla="*/ 2147483647 w 48"/>
                <a:gd name="T77" fmla="*/ 2147483647 h 47"/>
                <a:gd name="T78" fmla="*/ 2147483647 w 48"/>
                <a:gd name="T79" fmla="*/ 2147483647 h 47"/>
                <a:gd name="T80" fmla="*/ 2147483647 w 48"/>
                <a:gd name="T81" fmla="*/ 2147483647 h 47"/>
                <a:gd name="T82" fmla="*/ 2147483647 w 48"/>
                <a:gd name="T83" fmla="*/ 2147483647 h 47"/>
                <a:gd name="T84" fmla="*/ 2147483647 w 48"/>
                <a:gd name="T85" fmla="*/ 2147483647 h 47"/>
                <a:gd name="T86" fmla="*/ 2147483647 w 48"/>
                <a:gd name="T87" fmla="*/ 2147483647 h 47"/>
                <a:gd name="T88" fmla="*/ 2147483647 w 48"/>
                <a:gd name="T89" fmla="*/ 2147483647 h 47"/>
                <a:gd name="T90" fmla="*/ 2147483647 w 48"/>
                <a:gd name="T91" fmla="*/ 2147483647 h 47"/>
                <a:gd name="T92" fmla="*/ 2147483647 w 48"/>
                <a:gd name="T93" fmla="*/ 2147483647 h 47"/>
                <a:gd name="T94" fmla="*/ 2147483647 w 48"/>
                <a:gd name="T95" fmla="*/ 2147483647 h 47"/>
                <a:gd name="T96" fmla="*/ 2147483647 w 48"/>
                <a:gd name="T97" fmla="*/ 2147483647 h 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"/>
                <a:gd name="T148" fmla="*/ 0 h 47"/>
                <a:gd name="T149" fmla="*/ 48 w 48"/>
                <a:gd name="T150" fmla="*/ 47 h 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" h="47">
                  <a:moveTo>
                    <a:pt x="34" y="47"/>
                  </a:moveTo>
                  <a:lnTo>
                    <a:pt x="32" y="47"/>
                  </a:lnTo>
                  <a:lnTo>
                    <a:pt x="30" y="45"/>
                  </a:lnTo>
                  <a:lnTo>
                    <a:pt x="29" y="43"/>
                  </a:lnTo>
                  <a:lnTo>
                    <a:pt x="30" y="41"/>
                  </a:lnTo>
                  <a:lnTo>
                    <a:pt x="29" y="39"/>
                  </a:lnTo>
                  <a:lnTo>
                    <a:pt x="28" y="38"/>
                  </a:lnTo>
                  <a:lnTo>
                    <a:pt x="24" y="38"/>
                  </a:lnTo>
                  <a:lnTo>
                    <a:pt x="23" y="37"/>
                  </a:lnTo>
                  <a:lnTo>
                    <a:pt x="22" y="35"/>
                  </a:lnTo>
                  <a:lnTo>
                    <a:pt x="21" y="35"/>
                  </a:lnTo>
                  <a:lnTo>
                    <a:pt x="20" y="34"/>
                  </a:lnTo>
                  <a:lnTo>
                    <a:pt x="16" y="34"/>
                  </a:lnTo>
                  <a:lnTo>
                    <a:pt x="13" y="35"/>
                  </a:lnTo>
                  <a:lnTo>
                    <a:pt x="9" y="37"/>
                  </a:lnTo>
                  <a:lnTo>
                    <a:pt x="4" y="39"/>
                  </a:lnTo>
                  <a:lnTo>
                    <a:pt x="0" y="37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6" y="37"/>
                  </a:lnTo>
                  <a:lnTo>
                    <a:pt x="8" y="37"/>
                  </a:lnTo>
                  <a:lnTo>
                    <a:pt x="10" y="37"/>
                  </a:lnTo>
                  <a:lnTo>
                    <a:pt x="11" y="35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6" y="33"/>
                  </a:lnTo>
                  <a:lnTo>
                    <a:pt x="11" y="32"/>
                  </a:lnTo>
                  <a:lnTo>
                    <a:pt x="13" y="31"/>
                  </a:lnTo>
                  <a:lnTo>
                    <a:pt x="18" y="31"/>
                  </a:lnTo>
                  <a:lnTo>
                    <a:pt x="19" y="30"/>
                  </a:lnTo>
                  <a:lnTo>
                    <a:pt x="19" y="29"/>
                  </a:lnTo>
                  <a:lnTo>
                    <a:pt x="16" y="30"/>
                  </a:lnTo>
                  <a:lnTo>
                    <a:pt x="13" y="30"/>
                  </a:lnTo>
                  <a:lnTo>
                    <a:pt x="11" y="30"/>
                  </a:lnTo>
                  <a:lnTo>
                    <a:pt x="10" y="29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16" y="20"/>
                  </a:lnTo>
                  <a:lnTo>
                    <a:pt x="17" y="13"/>
                  </a:lnTo>
                  <a:lnTo>
                    <a:pt x="18" y="10"/>
                  </a:lnTo>
                  <a:lnTo>
                    <a:pt x="20" y="9"/>
                  </a:lnTo>
                  <a:lnTo>
                    <a:pt x="21" y="11"/>
                  </a:lnTo>
                  <a:lnTo>
                    <a:pt x="23" y="12"/>
                  </a:lnTo>
                  <a:lnTo>
                    <a:pt x="23" y="13"/>
                  </a:lnTo>
                  <a:lnTo>
                    <a:pt x="21" y="13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21" y="18"/>
                  </a:lnTo>
                  <a:lnTo>
                    <a:pt x="22" y="19"/>
                  </a:lnTo>
                  <a:lnTo>
                    <a:pt x="24" y="20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6" y="18"/>
                  </a:lnTo>
                  <a:lnTo>
                    <a:pt x="24" y="17"/>
                  </a:lnTo>
                  <a:lnTo>
                    <a:pt x="24" y="15"/>
                  </a:lnTo>
                  <a:lnTo>
                    <a:pt x="26" y="15"/>
                  </a:lnTo>
                  <a:lnTo>
                    <a:pt x="27" y="14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6" y="5"/>
                  </a:lnTo>
                  <a:lnTo>
                    <a:pt x="27" y="3"/>
                  </a:lnTo>
                  <a:lnTo>
                    <a:pt x="28" y="2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4" y="1"/>
                  </a:lnTo>
                  <a:lnTo>
                    <a:pt x="47" y="2"/>
                  </a:lnTo>
                  <a:lnTo>
                    <a:pt x="48" y="3"/>
                  </a:lnTo>
                  <a:lnTo>
                    <a:pt x="46" y="12"/>
                  </a:lnTo>
                  <a:lnTo>
                    <a:pt x="42" y="14"/>
                  </a:lnTo>
                  <a:lnTo>
                    <a:pt x="42" y="15"/>
                  </a:lnTo>
                  <a:lnTo>
                    <a:pt x="48" y="18"/>
                  </a:lnTo>
                  <a:lnTo>
                    <a:pt x="47" y="20"/>
                  </a:lnTo>
                  <a:lnTo>
                    <a:pt x="46" y="21"/>
                  </a:lnTo>
                  <a:lnTo>
                    <a:pt x="43" y="23"/>
                  </a:lnTo>
                  <a:lnTo>
                    <a:pt x="42" y="25"/>
                  </a:lnTo>
                  <a:lnTo>
                    <a:pt x="41" y="27"/>
                  </a:lnTo>
                  <a:lnTo>
                    <a:pt x="40" y="28"/>
                  </a:lnTo>
                  <a:lnTo>
                    <a:pt x="37" y="27"/>
                  </a:lnTo>
                  <a:lnTo>
                    <a:pt x="33" y="27"/>
                  </a:lnTo>
                  <a:lnTo>
                    <a:pt x="33" y="28"/>
                  </a:lnTo>
                  <a:lnTo>
                    <a:pt x="34" y="31"/>
                  </a:lnTo>
                  <a:lnTo>
                    <a:pt x="36" y="33"/>
                  </a:lnTo>
                  <a:lnTo>
                    <a:pt x="34" y="35"/>
                  </a:lnTo>
                  <a:lnTo>
                    <a:pt x="34" y="39"/>
                  </a:lnTo>
                  <a:lnTo>
                    <a:pt x="33" y="41"/>
                  </a:lnTo>
                  <a:lnTo>
                    <a:pt x="33" y="42"/>
                  </a:lnTo>
                  <a:lnTo>
                    <a:pt x="34" y="45"/>
                  </a:lnTo>
                  <a:lnTo>
                    <a:pt x="34" y="47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4" name="Freeform 672"/>
            <p:cNvSpPr>
              <a:spLocks/>
            </p:cNvSpPr>
            <p:nvPr/>
          </p:nvSpPr>
          <p:spPr bwMode="auto">
            <a:xfrm>
              <a:off x="4244976" y="2111375"/>
              <a:ext cx="282575" cy="246063"/>
            </a:xfrm>
            <a:custGeom>
              <a:avLst/>
              <a:gdLst>
                <a:gd name="T0" fmla="*/ 2147483647 w 178"/>
                <a:gd name="T1" fmla="*/ 2147483647 h 155"/>
                <a:gd name="T2" fmla="*/ 2147483647 w 178"/>
                <a:gd name="T3" fmla="*/ 2147483647 h 155"/>
                <a:gd name="T4" fmla="*/ 2147483647 w 178"/>
                <a:gd name="T5" fmla="*/ 2147483647 h 155"/>
                <a:gd name="T6" fmla="*/ 2147483647 w 178"/>
                <a:gd name="T7" fmla="*/ 2147483647 h 155"/>
                <a:gd name="T8" fmla="*/ 2147483647 w 178"/>
                <a:gd name="T9" fmla="*/ 2147483647 h 155"/>
                <a:gd name="T10" fmla="*/ 2147483647 w 178"/>
                <a:gd name="T11" fmla="*/ 2147483647 h 155"/>
                <a:gd name="T12" fmla="*/ 2147483647 w 178"/>
                <a:gd name="T13" fmla="*/ 2147483647 h 155"/>
                <a:gd name="T14" fmla="*/ 2147483647 w 178"/>
                <a:gd name="T15" fmla="*/ 2147483647 h 155"/>
                <a:gd name="T16" fmla="*/ 2147483647 w 178"/>
                <a:gd name="T17" fmla="*/ 2147483647 h 155"/>
                <a:gd name="T18" fmla="*/ 2147483647 w 178"/>
                <a:gd name="T19" fmla="*/ 2147483647 h 155"/>
                <a:gd name="T20" fmla="*/ 0 w 178"/>
                <a:gd name="T21" fmla="*/ 2147483647 h 155"/>
                <a:gd name="T22" fmla="*/ 2147483647 w 178"/>
                <a:gd name="T23" fmla="*/ 2147483647 h 155"/>
                <a:gd name="T24" fmla="*/ 2147483647 w 178"/>
                <a:gd name="T25" fmla="*/ 2147483647 h 155"/>
                <a:gd name="T26" fmla="*/ 2147483647 w 178"/>
                <a:gd name="T27" fmla="*/ 2147483647 h 155"/>
                <a:gd name="T28" fmla="*/ 2147483647 w 178"/>
                <a:gd name="T29" fmla="*/ 2147483647 h 155"/>
                <a:gd name="T30" fmla="*/ 2147483647 w 178"/>
                <a:gd name="T31" fmla="*/ 2147483647 h 155"/>
                <a:gd name="T32" fmla="*/ 2147483647 w 178"/>
                <a:gd name="T33" fmla="*/ 2147483647 h 155"/>
                <a:gd name="T34" fmla="*/ 2147483647 w 178"/>
                <a:gd name="T35" fmla="*/ 2147483647 h 155"/>
                <a:gd name="T36" fmla="*/ 2147483647 w 178"/>
                <a:gd name="T37" fmla="*/ 2147483647 h 155"/>
                <a:gd name="T38" fmla="*/ 2147483647 w 178"/>
                <a:gd name="T39" fmla="*/ 2147483647 h 155"/>
                <a:gd name="T40" fmla="*/ 2147483647 w 178"/>
                <a:gd name="T41" fmla="*/ 2147483647 h 155"/>
                <a:gd name="T42" fmla="*/ 2147483647 w 178"/>
                <a:gd name="T43" fmla="*/ 2147483647 h 155"/>
                <a:gd name="T44" fmla="*/ 2147483647 w 178"/>
                <a:gd name="T45" fmla="*/ 2147483647 h 155"/>
                <a:gd name="T46" fmla="*/ 2147483647 w 178"/>
                <a:gd name="T47" fmla="*/ 2147483647 h 155"/>
                <a:gd name="T48" fmla="*/ 2147483647 w 178"/>
                <a:gd name="T49" fmla="*/ 2147483647 h 155"/>
                <a:gd name="T50" fmla="*/ 2147483647 w 178"/>
                <a:gd name="T51" fmla="*/ 2147483647 h 155"/>
                <a:gd name="T52" fmla="*/ 2147483647 w 178"/>
                <a:gd name="T53" fmla="*/ 2147483647 h 155"/>
                <a:gd name="T54" fmla="*/ 2147483647 w 178"/>
                <a:gd name="T55" fmla="*/ 2147483647 h 155"/>
                <a:gd name="T56" fmla="*/ 2147483647 w 178"/>
                <a:gd name="T57" fmla="*/ 2147483647 h 155"/>
                <a:gd name="T58" fmla="*/ 2147483647 w 178"/>
                <a:gd name="T59" fmla="*/ 2147483647 h 155"/>
                <a:gd name="T60" fmla="*/ 2147483647 w 178"/>
                <a:gd name="T61" fmla="*/ 2147483647 h 155"/>
                <a:gd name="T62" fmla="*/ 2147483647 w 178"/>
                <a:gd name="T63" fmla="*/ 2147483647 h 155"/>
                <a:gd name="T64" fmla="*/ 2147483647 w 178"/>
                <a:gd name="T65" fmla="*/ 2147483647 h 155"/>
                <a:gd name="T66" fmla="*/ 2147483647 w 178"/>
                <a:gd name="T67" fmla="*/ 2147483647 h 155"/>
                <a:gd name="T68" fmla="*/ 2147483647 w 178"/>
                <a:gd name="T69" fmla="*/ 2147483647 h 155"/>
                <a:gd name="T70" fmla="*/ 2147483647 w 178"/>
                <a:gd name="T71" fmla="*/ 2147483647 h 155"/>
                <a:gd name="T72" fmla="*/ 2147483647 w 178"/>
                <a:gd name="T73" fmla="*/ 2147483647 h 155"/>
                <a:gd name="T74" fmla="*/ 2147483647 w 178"/>
                <a:gd name="T75" fmla="*/ 2147483647 h 155"/>
                <a:gd name="T76" fmla="*/ 2147483647 w 178"/>
                <a:gd name="T77" fmla="*/ 2147483647 h 155"/>
                <a:gd name="T78" fmla="*/ 2147483647 w 178"/>
                <a:gd name="T79" fmla="*/ 2147483647 h 155"/>
                <a:gd name="T80" fmla="*/ 2147483647 w 178"/>
                <a:gd name="T81" fmla="*/ 2147483647 h 155"/>
                <a:gd name="T82" fmla="*/ 2147483647 w 178"/>
                <a:gd name="T83" fmla="*/ 2147483647 h 155"/>
                <a:gd name="T84" fmla="*/ 2147483647 w 178"/>
                <a:gd name="T85" fmla="*/ 2147483647 h 155"/>
                <a:gd name="T86" fmla="*/ 2147483647 w 178"/>
                <a:gd name="T87" fmla="*/ 2147483647 h 155"/>
                <a:gd name="T88" fmla="*/ 2147483647 w 178"/>
                <a:gd name="T89" fmla="*/ 2147483647 h 155"/>
                <a:gd name="T90" fmla="*/ 2147483647 w 178"/>
                <a:gd name="T91" fmla="*/ 2147483647 h 155"/>
                <a:gd name="T92" fmla="*/ 2147483647 w 178"/>
                <a:gd name="T93" fmla="*/ 2147483647 h 155"/>
                <a:gd name="T94" fmla="*/ 2147483647 w 178"/>
                <a:gd name="T95" fmla="*/ 2147483647 h 155"/>
                <a:gd name="T96" fmla="*/ 2147483647 w 178"/>
                <a:gd name="T97" fmla="*/ 2147483647 h 155"/>
                <a:gd name="T98" fmla="*/ 2147483647 w 178"/>
                <a:gd name="T99" fmla="*/ 2147483647 h 155"/>
                <a:gd name="T100" fmla="*/ 2147483647 w 178"/>
                <a:gd name="T101" fmla="*/ 2147483647 h 1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8"/>
                <a:gd name="T154" fmla="*/ 0 h 155"/>
                <a:gd name="T155" fmla="*/ 178 w 178"/>
                <a:gd name="T156" fmla="*/ 155 h 1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8" h="155">
                  <a:moveTo>
                    <a:pt x="104" y="0"/>
                  </a:moveTo>
                  <a:lnTo>
                    <a:pt x="103" y="0"/>
                  </a:lnTo>
                  <a:lnTo>
                    <a:pt x="97" y="1"/>
                  </a:lnTo>
                  <a:lnTo>
                    <a:pt x="91" y="3"/>
                  </a:lnTo>
                  <a:lnTo>
                    <a:pt x="90" y="7"/>
                  </a:lnTo>
                  <a:lnTo>
                    <a:pt x="89" y="13"/>
                  </a:lnTo>
                  <a:lnTo>
                    <a:pt x="90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3" y="20"/>
                  </a:lnTo>
                  <a:lnTo>
                    <a:pt x="75" y="22"/>
                  </a:lnTo>
                  <a:lnTo>
                    <a:pt x="71" y="24"/>
                  </a:lnTo>
                  <a:lnTo>
                    <a:pt x="70" y="27"/>
                  </a:lnTo>
                  <a:lnTo>
                    <a:pt x="70" y="28"/>
                  </a:lnTo>
                  <a:lnTo>
                    <a:pt x="73" y="28"/>
                  </a:lnTo>
                  <a:lnTo>
                    <a:pt x="74" y="29"/>
                  </a:lnTo>
                  <a:lnTo>
                    <a:pt x="69" y="30"/>
                  </a:lnTo>
                  <a:lnTo>
                    <a:pt x="66" y="31"/>
                  </a:lnTo>
                  <a:lnTo>
                    <a:pt x="64" y="31"/>
                  </a:lnTo>
                  <a:lnTo>
                    <a:pt x="62" y="31"/>
                  </a:lnTo>
                  <a:lnTo>
                    <a:pt x="57" y="31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27"/>
                  </a:lnTo>
                  <a:lnTo>
                    <a:pt x="50" y="26"/>
                  </a:lnTo>
                  <a:lnTo>
                    <a:pt x="49" y="24"/>
                  </a:lnTo>
                  <a:lnTo>
                    <a:pt x="43" y="24"/>
                  </a:lnTo>
                  <a:lnTo>
                    <a:pt x="41" y="24"/>
                  </a:lnTo>
                  <a:lnTo>
                    <a:pt x="41" y="29"/>
                  </a:lnTo>
                  <a:lnTo>
                    <a:pt x="42" y="30"/>
                  </a:lnTo>
                  <a:lnTo>
                    <a:pt x="44" y="31"/>
                  </a:lnTo>
                  <a:lnTo>
                    <a:pt x="45" y="37"/>
                  </a:lnTo>
                  <a:lnTo>
                    <a:pt x="45" y="39"/>
                  </a:lnTo>
                  <a:lnTo>
                    <a:pt x="46" y="41"/>
                  </a:lnTo>
                  <a:lnTo>
                    <a:pt x="47" y="42"/>
                  </a:lnTo>
                  <a:lnTo>
                    <a:pt x="46" y="43"/>
                  </a:lnTo>
                  <a:lnTo>
                    <a:pt x="43" y="43"/>
                  </a:lnTo>
                  <a:lnTo>
                    <a:pt x="43" y="42"/>
                  </a:lnTo>
                  <a:lnTo>
                    <a:pt x="42" y="42"/>
                  </a:lnTo>
                  <a:lnTo>
                    <a:pt x="40" y="42"/>
                  </a:lnTo>
                  <a:lnTo>
                    <a:pt x="37" y="43"/>
                  </a:lnTo>
                  <a:lnTo>
                    <a:pt x="35" y="43"/>
                  </a:lnTo>
                  <a:lnTo>
                    <a:pt x="31" y="44"/>
                  </a:lnTo>
                  <a:lnTo>
                    <a:pt x="24" y="40"/>
                  </a:lnTo>
                  <a:lnTo>
                    <a:pt x="20" y="40"/>
                  </a:lnTo>
                  <a:lnTo>
                    <a:pt x="19" y="40"/>
                  </a:lnTo>
                  <a:lnTo>
                    <a:pt x="18" y="40"/>
                  </a:lnTo>
                  <a:lnTo>
                    <a:pt x="18" y="41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8" y="43"/>
                  </a:lnTo>
                  <a:lnTo>
                    <a:pt x="1" y="46"/>
                  </a:lnTo>
                  <a:lnTo>
                    <a:pt x="1" y="48"/>
                  </a:lnTo>
                  <a:lnTo>
                    <a:pt x="0" y="49"/>
                  </a:lnTo>
                  <a:lnTo>
                    <a:pt x="5" y="48"/>
                  </a:lnTo>
                  <a:lnTo>
                    <a:pt x="5" y="49"/>
                  </a:lnTo>
                  <a:lnTo>
                    <a:pt x="4" y="49"/>
                  </a:lnTo>
                  <a:lnTo>
                    <a:pt x="3" y="50"/>
                  </a:lnTo>
                  <a:lnTo>
                    <a:pt x="3" y="51"/>
                  </a:lnTo>
                  <a:lnTo>
                    <a:pt x="5" y="51"/>
                  </a:lnTo>
                  <a:lnTo>
                    <a:pt x="8" y="51"/>
                  </a:lnTo>
                  <a:lnTo>
                    <a:pt x="6" y="53"/>
                  </a:lnTo>
                  <a:lnTo>
                    <a:pt x="2" y="53"/>
                  </a:lnTo>
                  <a:lnTo>
                    <a:pt x="3" y="54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9" y="59"/>
                  </a:lnTo>
                  <a:lnTo>
                    <a:pt x="9" y="57"/>
                  </a:lnTo>
                  <a:lnTo>
                    <a:pt x="11" y="57"/>
                  </a:lnTo>
                  <a:lnTo>
                    <a:pt x="20" y="59"/>
                  </a:lnTo>
                  <a:lnTo>
                    <a:pt x="22" y="61"/>
                  </a:lnTo>
                  <a:lnTo>
                    <a:pt x="22" y="62"/>
                  </a:lnTo>
                  <a:lnTo>
                    <a:pt x="24" y="62"/>
                  </a:lnTo>
                  <a:lnTo>
                    <a:pt x="26" y="61"/>
                  </a:lnTo>
                  <a:lnTo>
                    <a:pt x="29" y="62"/>
                  </a:lnTo>
                  <a:lnTo>
                    <a:pt x="27" y="63"/>
                  </a:lnTo>
                  <a:lnTo>
                    <a:pt x="31" y="63"/>
                  </a:lnTo>
                  <a:lnTo>
                    <a:pt x="32" y="63"/>
                  </a:lnTo>
                  <a:lnTo>
                    <a:pt x="33" y="63"/>
                  </a:lnTo>
                  <a:lnTo>
                    <a:pt x="32" y="67"/>
                  </a:lnTo>
                  <a:lnTo>
                    <a:pt x="36" y="68"/>
                  </a:lnTo>
                  <a:lnTo>
                    <a:pt x="40" y="67"/>
                  </a:lnTo>
                  <a:lnTo>
                    <a:pt x="43" y="68"/>
                  </a:lnTo>
                  <a:lnTo>
                    <a:pt x="39" y="69"/>
                  </a:lnTo>
                  <a:lnTo>
                    <a:pt x="39" y="70"/>
                  </a:lnTo>
                  <a:lnTo>
                    <a:pt x="40" y="72"/>
                  </a:lnTo>
                  <a:lnTo>
                    <a:pt x="39" y="73"/>
                  </a:lnTo>
                  <a:lnTo>
                    <a:pt x="37" y="72"/>
                  </a:lnTo>
                  <a:lnTo>
                    <a:pt x="37" y="74"/>
                  </a:lnTo>
                  <a:lnTo>
                    <a:pt x="40" y="77"/>
                  </a:lnTo>
                  <a:lnTo>
                    <a:pt x="42" y="79"/>
                  </a:lnTo>
                  <a:lnTo>
                    <a:pt x="42" y="81"/>
                  </a:lnTo>
                  <a:lnTo>
                    <a:pt x="45" y="82"/>
                  </a:lnTo>
                  <a:lnTo>
                    <a:pt x="49" y="84"/>
                  </a:lnTo>
                  <a:lnTo>
                    <a:pt x="52" y="85"/>
                  </a:lnTo>
                  <a:lnTo>
                    <a:pt x="52" y="87"/>
                  </a:lnTo>
                  <a:lnTo>
                    <a:pt x="53" y="89"/>
                  </a:lnTo>
                  <a:lnTo>
                    <a:pt x="53" y="91"/>
                  </a:lnTo>
                  <a:lnTo>
                    <a:pt x="51" y="94"/>
                  </a:lnTo>
                  <a:lnTo>
                    <a:pt x="52" y="97"/>
                  </a:lnTo>
                  <a:lnTo>
                    <a:pt x="55" y="98"/>
                  </a:lnTo>
                  <a:lnTo>
                    <a:pt x="56" y="100"/>
                  </a:lnTo>
                  <a:lnTo>
                    <a:pt x="57" y="103"/>
                  </a:lnTo>
                  <a:lnTo>
                    <a:pt x="56" y="102"/>
                  </a:lnTo>
                  <a:lnTo>
                    <a:pt x="53" y="99"/>
                  </a:lnTo>
                  <a:lnTo>
                    <a:pt x="52" y="100"/>
                  </a:lnTo>
                  <a:lnTo>
                    <a:pt x="52" y="104"/>
                  </a:lnTo>
                  <a:lnTo>
                    <a:pt x="51" y="112"/>
                  </a:lnTo>
                  <a:lnTo>
                    <a:pt x="51" y="114"/>
                  </a:lnTo>
                  <a:lnTo>
                    <a:pt x="52" y="112"/>
                  </a:lnTo>
                  <a:lnTo>
                    <a:pt x="53" y="113"/>
                  </a:lnTo>
                  <a:lnTo>
                    <a:pt x="52" y="114"/>
                  </a:lnTo>
                  <a:lnTo>
                    <a:pt x="51" y="115"/>
                  </a:lnTo>
                  <a:lnTo>
                    <a:pt x="51" y="119"/>
                  </a:lnTo>
                  <a:lnTo>
                    <a:pt x="47" y="133"/>
                  </a:lnTo>
                  <a:lnTo>
                    <a:pt x="46" y="135"/>
                  </a:lnTo>
                  <a:lnTo>
                    <a:pt x="44" y="137"/>
                  </a:lnTo>
                  <a:lnTo>
                    <a:pt x="41" y="137"/>
                  </a:lnTo>
                  <a:lnTo>
                    <a:pt x="42" y="138"/>
                  </a:lnTo>
                  <a:lnTo>
                    <a:pt x="47" y="142"/>
                  </a:lnTo>
                  <a:lnTo>
                    <a:pt x="50" y="143"/>
                  </a:lnTo>
                  <a:lnTo>
                    <a:pt x="52" y="144"/>
                  </a:lnTo>
                  <a:lnTo>
                    <a:pt x="55" y="145"/>
                  </a:lnTo>
                  <a:lnTo>
                    <a:pt x="57" y="147"/>
                  </a:lnTo>
                  <a:lnTo>
                    <a:pt x="70" y="150"/>
                  </a:lnTo>
                  <a:lnTo>
                    <a:pt x="73" y="150"/>
                  </a:lnTo>
                  <a:lnTo>
                    <a:pt x="75" y="150"/>
                  </a:lnTo>
                  <a:lnTo>
                    <a:pt x="77" y="149"/>
                  </a:lnTo>
                  <a:lnTo>
                    <a:pt x="80" y="148"/>
                  </a:lnTo>
                  <a:lnTo>
                    <a:pt x="82" y="149"/>
                  </a:lnTo>
                  <a:lnTo>
                    <a:pt x="86" y="151"/>
                  </a:lnTo>
                  <a:lnTo>
                    <a:pt x="90" y="151"/>
                  </a:lnTo>
                  <a:lnTo>
                    <a:pt x="91" y="152"/>
                  </a:lnTo>
                  <a:lnTo>
                    <a:pt x="94" y="154"/>
                  </a:lnTo>
                  <a:lnTo>
                    <a:pt x="96" y="155"/>
                  </a:lnTo>
                  <a:lnTo>
                    <a:pt x="104" y="154"/>
                  </a:lnTo>
                  <a:lnTo>
                    <a:pt x="107" y="154"/>
                  </a:lnTo>
                  <a:lnTo>
                    <a:pt x="111" y="154"/>
                  </a:lnTo>
                  <a:lnTo>
                    <a:pt x="113" y="154"/>
                  </a:lnTo>
                  <a:lnTo>
                    <a:pt x="112" y="148"/>
                  </a:lnTo>
                  <a:lnTo>
                    <a:pt x="111" y="147"/>
                  </a:lnTo>
                  <a:lnTo>
                    <a:pt x="112" y="143"/>
                  </a:lnTo>
                  <a:lnTo>
                    <a:pt x="113" y="140"/>
                  </a:lnTo>
                  <a:lnTo>
                    <a:pt x="118" y="138"/>
                  </a:lnTo>
                  <a:lnTo>
                    <a:pt x="121" y="137"/>
                  </a:lnTo>
                  <a:lnTo>
                    <a:pt x="123" y="135"/>
                  </a:lnTo>
                  <a:lnTo>
                    <a:pt x="125" y="134"/>
                  </a:lnTo>
                  <a:lnTo>
                    <a:pt x="126" y="134"/>
                  </a:lnTo>
                  <a:lnTo>
                    <a:pt x="127" y="135"/>
                  </a:lnTo>
                  <a:lnTo>
                    <a:pt x="132" y="135"/>
                  </a:lnTo>
                  <a:lnTo>
                    <a:pt x="133" y="137"/>
                  </a:lnTo>
                  <a:lnTo>
                    <a:pt x="134" y="137"/>
                  </a:lnTo>
                  <a:lnTo>
                    <a:pt x="137" y="138"/>
                  </a:lnTo>
                  <a:lnTo>
                    <a:pt x="137" y="137"/>
                  </a:lnTo>
                  <a:lnTo>
                    <a:pt x="140" y="137"/>
                  </a:lnTo>
                  <a:lnTo>
                    <a:pt x="141" y="138"/>
                  </a:lnTo>
                  <a:lnTo>
                    <a:pt x="143" y="138"/>
                  </a:lnTo>
                  <a:lnTo>
                    <a:pt x="144" y="138"/>
                  </a:lnTo>
                  <a:lnTo>
                    <a:pt x="145" y="139"/>
                  </a:lnTo>
                  <a:lnTo>
                    <a:pt x="146" y="140"/>
                  </a:lnTo>
                  <a:lnTo>
                    <a:pt x="148" y="140"/>
                  </a:lnTo>
                  <a:lnTo>
                    <a:pt x="152" y="142"/>
                  </a:lnTo>
                  <a:lnTo>
                    <a:pt x="155" y="142"/>
                  </a:lnTo>
                  <a:lnTo>
                    <a:pt x="162" y="140"/>
                  </a:lnTo>
                  <a:lnTo>
                    <a:pt x="163" y="139"/>
                  </a:lnTo>
                  <a:lnTo>
                    <a:pt x="163" y="138"/>
                  </a:lnTo>
                  <a:lnTo>
                    <a:pt x="165" y="135"/>
                  </a:lnTo>
                  <a:lnTo>
                    <a:pt x="167" y="133"/>
                  </a:lnTo>
                  <a:lnTo>
                    <a:pt x="170" y="132"/>
                  </a:lnTo>
                  <a:lnTo>
                    <a:pt x="170" y="131"/>
                  </a:lnTo>
                  <a:lnTo>
                    <a:pt x="175" y="129"/>
                  </a:lnTo>
                  <a:lnTo>
                    <a:pt x="175" y="128"/>
                  </a:lnTo>
                  <a:lnTo>
                    <a:pt x="175" y="127"/>
                  </a:lnTo>
                  <a:lnTo>
                    <a:pt x="175" y="124"/>
                  </a:lnTo>
                  <a:lnTo>
                    <a:pt x="174" y="122"/>
                  </a:lnTo>
                  <a:lnTo>
                    <a:pt x="167" y="121"/>
                  </a:lnTo>
                  <a:lnTo>
                    <a:pt x="166" y="120"/>
                  </a:lnTo>
                  <a:lnTo>
                    <a:pt x="165" y="117"/>
                  </a:lnTo>
                  <a:lnTo>
                    <a:pt x="165" y="114"/>
                  </a:lnTo>
                  <a:lnTo>
                    <a:pt x="165" y="112"/>
                  </a:lnTo>
                  <a:lnTo>
                    <a:pt x="165" y="110"/>
                  </a:lnTo>
                  <a:lnTo>
                    <a:pt x="163" y="110"/>
                  </a:lnTo>
                  <a:lnTo>
                    <a:pt x="162" y="109"/>
                  </a:lnTo>
                  <a:lnTo>
                    <a:pt x="162" y="108"/>
                  </a:lnTo>
                  <a:lnTo>
                    <a:pt x="163" y="105"/>
                  </a:lnTo>
                  <a:lnTo>
                    <a:pt x="164" y="104"/>
                  </a:lnTo>
                  <a:lnTo>
                    <a:pt x="166" y="102"/>
                  </a:lnTo>
                  <a:lnTo>
                    <a:pt x="166" y="100"/>
                  </a:lnTo>
                  <a:lnTo>
                    <a:pt x="163" y="94"/>
                  </a:lnTo>
                  <a:lnTo>
                    <a:pt x="163" y="93"/>
                  </a:lnTo>
                  <a:lnTo>
                    <a:pt x="163" y="92"/>
                  </a:lnTo>
                  <a:lnTo>
                    <a:pt x="165" y="92"/>
                  </a:lnTo>
                  <a:lnTo>
                    <a:pt x="164" y="89"/>
                  </a:lnTo>
                  <a:lnTo>
                    <a:pt x="163" y="89"/>
                  </a:lnTo>
                  <a:lnTo>
                    <a:pt x="162" y="87"/>
                  </a:lnTo>
                  <a:lnTo>
                    <a:pt x="162" y="82"/>
                  </a:lnTo>
                  <a:lnTo>
                    <a:pt x="161" y="82"/>
                  </a:lnTo>
                  <a:lnTo>
                    <a:pt x="156" y="82"/>
                  </a:lnTo>
                  <a:lnTo>
                    <a:pt x="154" y="87"/>
                  </a:lnTo>
                  <a:lnTo>
                    <a:pt x="152" y="87"/>
                  </a:lnTo>
                  <a:lnTo>
                    <a:pt x="151" y="87"/>
                  </a:lnTo>
                  <a:lnTo>
                    <a:pt x="151" y="81"/>
                  </a:lnTo>
                  <a:lnTo>
                    <a:pt x="152" y="79"/>
                  </a:lnTo>
                  <a:lnTo>
                    <a:pt x="153" y="78"/>
                  </a:lnTo>
                  <a:lnTo>
                    <a:pt x="154" y="77"/>
                  </a:lnTo>
                  <a:lnTo>
                    <a:pt x="156" y="75"/>
                  </a:lnTo>
                  <a:lnTo>
                    <a:pt x="156" y="74"/>
                  </a:lnTo>
                  <a:lnTo>
                    <a:pt x="156" y="72"/>
                  </a:lnTo>
                  <a:lnTo>
                    <a:pt x="158" y="71"/>
                  </a:lnTo>
                  <a:lnTo>
                    <a:pt x="164" y="65"/>
                  </a:lnTo>
                  <a:lnTo>
                    <a:pt x="163" y="64"/>
                  </a:lnTo>
                  <a:lnTo>
                    <a:pt x="164" y="62"/>
                  </a:lnTo>
                  <a:lnTo>
                    <a:pt x="168" y="63"/>
                  </a:lnTo>
                  <a:lnTo>
                    <a:pt x="171" y="62"/>
                  </a:lnTo>
                  <a:lnTo>
                    <a:pt x="172" y="61"/>
                  </a:lnTo>
                  <a:lnTo>
                    <a:pt x="172" y="60"/>
                  </a:lnTo>
                  <a:lnTo>
                    <a:pt x="171" y="58"/>
                  </a:lnTo>
                  <a:lnTo>
                    <a:pt x="171" y="52"/>
                  </a:lnTo>
                  <a:lnTo>
                    <a:pt x="173" y="47"/>
                  </a:lnTo>
                  <a:lnTo>
                    <a:pt x="173" y="44"/>
                  </a:lnTo>
                  <a:lnTo>
                    <a:pt x="177" y="39"/>
                  </a:lnTo>
                  <a:lnTo>
                    <a:pt x="178" y="37"/>
                  </a:lnTo>
                  <a:lnTo>
                    <a:pt x="175" y="36"/>
                  </a:lnTo>
                  <a:lnTo>
                    <a:pt x="164" y="33"/>
                  </a:lnTo>
                  <a:lnTo>
                    <a:pt x="160" y="32"/>
                  </a:lnTo>
                  <a:lnTo>
                    <a:pt x="157" y="30"/>
                  </a:lnTo>
                  <a:lnTo>
                    <a:pt x="156" y="29"/>
                  </a:lnTo>
                  <a:lnTo>
                    <a:pt x="153" y="27"/>
                  </a:lnTo>
                  <a:lnTo>
                    <a:pt x="150" y="27"/>
                  </a:lnTo>
                  <a:lnTo>
                    <a:pt x="145" y="26"/>
                  </a:lnTo>
                  <a:lnTo>
                    <a:pt x="143" y="27"/>
                  </a:lnTo>
                  <a:lnTo>
                    <a:pt x="141" y="26"/>
                  </a:lnTo>
                  <a:lnTo>
                    <a:pt x="138" y="24"/>
                  </a:lnTo>
                  <a:lnTo>
                    <a:pt x="135" y="23"/>
                  </a:lnTo>
                  <a:lnTo>
                    <a:pt x="136" y="22"/>
                  </a:lnTo>
                  <a:lnTo>
                    <a:pt x="135" y="21"/>
                  </a:lnTo>
                  <a:lnTo>
                    <a:pt x="134" y="17"/>
                  </a:lnTo>
                  <a:lnTo>
                    <a:pt x="133" y="17"/>
                  </a:lnTo>
                  <a:lnTo>
                    <a:pt x="132" y="18"/>
                  </a:lnTo>
                  <a:lnTo>
                    <a:pt x="131" y="20"/>
                  </a:lnTo>
                  <a:lnTo>
                    <a:pt x="127" y="20"/>
                  </a:lnTo>
                  <a:lnTo>
                    <a:pt x="125" y="19"/>
                  </a:lnTo>
                  <a:lnTo>
                    <a:pt x="124" y="16"/>
                  </a:lnTo>
                  <a:lnTo>
                    <a:pt x="124" y="13"/>
                  </a:lnTo>
                  <a:lnTo>
                    <a:pt x="123" y="12"/>
                  </a:lnTo>
                  <a:lnTo>
                    <a:pt x="120" y="12"/>
                  </a:lnTo>
                  <a:lnTo>
                    <a:pt x="115" y="10"/>
                  </a:lnTo>
                  <a:lnTo>
                    <a:pt x="113" y="10"/>
                  </a:lnTo>
                  <a:lnTo>
                    <a:pt x="111" y="6"/>
                  </a:lnTo>
                  <a:lnTo>
                    <a:pt x="108" y="6"/>
                  </a:lnTo>
                  <a:lnTo>
                    <a:pt x="105" y="4"/>
                  </a:lnTo>
                  <a:lnTo>
                    <a:pt x="104" y="3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5" name="Freeform 673"/>
            <p:cNvSpPr>
              <a:spLocks/>
            </p:cNvSpPr>
            <p:nvPr/>
          </p:nvSpPr>
          <p:spPr bwMode="auto">
            <a:xfrm>
              <a:off x="4244976" y="2111375"/>
              <a:ext cx="282575" cy="246063"/>
            </a:xfrm>
            <a:custGeom>
              <a:avLst/>
              <a:gdLst>
                <a:gd name="T0" fmla="*/ 2147483647 w 178"/>
                <a:gd name="T1" fmla="*/ 2147483647 h 155"/>
                <a:gd name="T2" fmla="*/ 2147483647 w 178"/>
                <a:gd name="T3" fmla="*/ 2147483647 h 155"/>
                <a:gd name="T4" fmla="*/ 2147483647 w 178"/>
                <a:gd name="T5" fmla="*/ 2147483647 h 155"/>
                <a:gd name="T6" fmla="*/ 2147483647 w 178"/>
                <a:gd name="T7" fmla="*/ 2147483647 h 155"/>
                <a:gd name="T8" fmla="*/ 2147483647 w 178"/>
                <a:gd name="T9" fmla="*/ 2147483647 h 155"/>
                <a:gd name="T10" fmla="*/ 2147483647 w 178"/>
                <a:gd name="T11" fmla="*/ 2147483647 h 155"/>
                <a:gd name="T12" fmla="*/ 2147483647 w 178"/>
                <a:gd name="T13" fmla="*/ 2147483647 h 155"/>
                <a:gd name="T14" fmla="*/ 2147483647 w 178"/>
                <a:gd name="T15" fmla="*/ 2147483647 h 155"/>
                <a:gd name="T16" fmla="*/ 2147483647 w 178"/>
                <a:gd name="T17" fmla="*/ 2147483647 h 155"/>
                <a:gd name="T18" fmla="*/ 2147483647 w 178"/>
                <a:gd name="T19" fmla="*/ 2147483647 h 155"/>
                <a:gd name="T20" fmla="*/ 0 w 178"/>
                <a:gd name="T21" fmla="*/ 2147483647 h 155"/>
                <a:gd name="T22" fmla="*/ 2147483647 w 178"/>
                <a:gd name="T23" fmla="*/ 2147483647 h 155"/>
                <a:gd name="T24" fmla="*/ 2147483647 w 178"/>
                <a:gd name="T25" fmla="*/ 2147483647 h 155"/>
                <a:gd name="T26" fmla="*/ 2147483647 w 178"/>
                <a:gd name="T27" fmla="*/ 2147483647 h 155"/>
                <a:gd name="T28" fmla="*/ 2147483647 w 178"/>
                <a:gd name="T29" fmla="*/ 2147483647 h 155"/>
                <a:gd name="T30" fmla="*/ 2147483647 w 178"/>
                <a:gd name="T31" fmla="*/ 2147483647 h 155"/>
                <a:gd name="T32" fmla="*/ 2147483647 w 178"/>
                <a:gd name="T33" fmla="*/ 2147483647 h 155"/>
                <a:gd name="T34" fmla="*/ 2147483647 w 178"/>
                <a:gd name="T35" fmla="*/ 2147483647 h 155"/>
                <a:gd name="T36" fmla="*/ 2147483647 w 178"/>
                <a:gd name="T37" fmla="*/ 2147483647 h 155"/>
                <a:gd name="T38" fmla="*/ 2147483647 w 178"/>
                <a:gd name="T39" fmla="*/ 2147483647 h 155"/>
                <a:gd name="T40" fmla="*/ 2147483647 w 178"/>
                <a:gd name="T41" fmla="*/ 2147483647 h 155"/>
                <a:gd name="T42" fmla="*/ 2147483647 w 178"/>
                <a:gd name="T43" fmla="*/ 2147483647 h 155"/>
                <a:gd name="T44" fmla="*/ 2147483647 w 178"/>
                <a:gd name="T45" fmla="*/ 2147483647 h 155"/>
                <a:gd name="T46" fmla="*/ 2147483647 w 178"/>
                <a:gd name="T47" fmla="*/ 2147483647 h 155"/>
                <a:gd name="T48" fmla="*/ 2147483647 w 178"/>
                <a:gd name="T49" fmla="*/ 2147483647 h 155"/>
                <a:gd name="T50" fmla="*/ 2147483647 w 178"/>
                <a:gd name="T51" fmla="*/ 2147483647 h 155"/>
                <a:gd name="T52" fmla="*/ 2147483647 w 178"/>
                <a:gd name="T53" fmla="*/ 2147483647 h 155"/>
                <a:gd name="T54" fmla="*/ 2147483647 w 178"/>
                <a:gd name="T55" fmla="*/ 2147483647 h 155"/>
                <a:gd name="T56" fmla="*/ 2147483647 w 178"/>
                <a:gd name="T57" fmla="*/ 2147483647 h 155"/>
                <a:gd name="T58" fmla="*/ 2147483647 w 178"/>
                <a:gd name="T59" fmla="*/ 2147483647 h 155"/>
                <a:gd name="T60" fmla="*/ 2147483647 w 178"/>
                <a:gd name="T61" fmla="*/ 2147483647 h 155"/>
                <a:gd name="T62" fmla="*/ 2147483647 w 178"/>
                <a:gd name="T63" fmla="*/ 2147483647 h 155"/>
                <a:gd name="T64" fmla="*/ 2147483647 w 178"/>
                <a:gd name="T65" fmla="*/ 2147483647 h 155"/>
                <a:gd name="T66" fmla="*/ 2147483647 w 178"/>
                <a:gd name="T67" fmla="*/ 2147483647 h 155"/>
                <a:gd name="T68" fmla="*/ 2147483647 w 178"/>
                <a:gd name="T69" fmla="*/ 2147483647 h 155"/>
                <a:gd name="T70" fmla="*/ 2147483647 w 178"/>
                <a:gd name="T71" fmla="*/ 2147483647 h 155"/>
                <a:gd name="T72" fmla="*/ 2147483647 w 178"/>
                <a:gd name="T73" fmla="*/ 2147483647 h 155"/>
                <a:gd name="T74" fmla="*/ 2147483647 w 178"/>
                <a:gd name="T75" fmla="*/ 2147483647 h 155"/>
                <a:gd name="T76" fmla="*/ 2147483647 w 178"/>
                <a:gd name="T77" fmla="*/ 2147483647 h 155"/>
                <a:gd name="T78" fmla="*/ 2147483647 w 178"/>
                <a:gd name="T79" fmla="*/ 2147483647 h 155"/>
                <a:gd name="T80" fmla="*/ 2147483647 w 178"/>
                <a:gd name="T81" fmla="*/ 2147483647 h 155"/>
                <a:gd name="T82" fmla="*/ 2147483647 w 178"/>
                <a:gd name="T83" fmla="*/ 2147483647 h 155"/>
                <a:gd name="T84" fmla="*/ 2147483647 w 178"/>
                <a:gd name="T85" fmla="*/ 2147483647 h 155"/>
                <a:gd name="T86" fmla="*/ 2147483647 w 178"/>
                <a:gd name="T87" fmla="*/ 2147483647 h 155"/>
                <a:gd name="T88" fmla="*/ 2147483647 w 178"/>
                <a:gd name="T89" fmla="*/ 2147483647 h 155"/>
                <a:gd name="T90" fmla="*/ 2147483647 w 178"/>
                <a:gd name="T91" fmla="*/ 2147483647 h 155"/>
                <a:gd name="T92" fmla="*/ 2147483647 w 178"/>
                <a:gd name="T93" fmla="*/ 2147483647 h 155"/>
                <a:gd name="T94" fmla="*/ 2147483647 w 178"/>
                <a:gd name="T95" fmla="*/ 2147483647 h 155"/>
                <a:gd name="T96" fmla="*/ 2147483647 w 178"/>
                <a:gd name="T97" fmla="*/ 2147483647 h 155"/>
                <a:gd name="T98" fmla="*/ 2147483647 w 178"/>
                <a:gd name="T99" fmla="*/ 2147483647 h 155"/>
                <a:gd name="T100" fmla="*/ 2147483647 w 178"/>
                <a:gd name="T101" fmla="*/ 2147483647 h 1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8"/>
                <a:gd name="T154" fmla="*/ 0 h 155"/>
                <a:gd name="T155" fmla="*/ 178 w 178"/>
                <a:gd name="T156" fmla="*/ 155 h 1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8" h="155">
                  <a:moveTo>
                    <a:pt x="104" y="0"/>
                  </a:moveTo>
                  <a:lnTo>
                    <a:pt x="103" y="0"/>
                  </a:lnTo>
                  <a:lnTo>
                    <a:pt x="97" y="1"/>
                  </a:lnTo>
                  <a:lnTo>
                    <a:pt x="91" y="3"/>
                  </a:lnTo>
                  <a:lnTo>
                    <a:pt x="90" y="7"/>
                  </a:lnTo>
                  <a:lnTo>
                    <a:pt x="89" y="13"/>
                  </a:lnTo>
                  <a:lnTo>
                    <a:pt x="90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3" y="20"/>
                  </a:lnTo>
                  <a:lnTo>
                    <a:pt x="75" y="22"/>
                  </a:lnTo>
                  <a:lnTo>
                    <a:pt x="71" y="24"/>
                  </a:lnTo>
                  <a:lnTo>
                    <a:pt x="70" y="27"/>
                  </a:lnTo>
                  <a:lnTo>
                    <a:pt x="70" y="28"/>
                  </a:lnTo>
                  <a:lnTo>
                    <a:pt x="73" y="28"/>
                  </a:lnTo>
                  <a:lnTo>
                    <a:pt x="74" y="29"/>
                  </a:lnTo>
                  <a:lnTo>
                    <a:pt x="69" y="30"/>
                  </a:lnTo>
                  <a:lnTo>
                    <a:pt x="66" y="31"/>
                  </a:lnTo>
                  <a:lnTo>
                    <a:pt x="64" y="31"/>
                  </a:lnTo>
                  <a:lnTo>
                    <a:pt x="62" y="31"/>
                  </a:lnTo>
                  <a:lnTo>
                    <a:pt x="57" y="31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27"/>
                  </a:lnTo>
                  <a:lnTo>
                    <a:pt x="50" y="26"/>
                  </a:lnTo>
                  <a:lnTo>
                    <a:pt x="49" y="24"/>
                  </a:lnTo>
                  <a:lnTo>
                    <a:pt x="43" y="24"/>
                  </a:lnTo>
                  <a:lnTo>
                    <a:pt x="41" y="24"/>
                  </a:lnTo>
                  <a:lnTo>
                    <a:pt x="41" y="29"/>
                  </a:lnTo>
                  <a:lnTo>
                    <a:pt x="42" y="30"/>
                  </a:lnTo>
                  <a:lnTo>
                    <a:pt x="44" y="31"/>
                  </a:lnTo>
                  <a:lnTo>
                    <a:pt x="45" y="37"/>
                  </a:lnTo>
                  <a:lnTo>
                    <a:pt x="45" y="39"/>
                  </a:lnTo>
                  <a:lnTo>
                    <a:pt x="46" y="41"/>
                  </a:lnTo>
                  <a:lnTo>
                    <a:pt x="47" y="42"/>
                  </a:lnTo>
                  <a:lnTo>
                    <a:pt x="46" y="43"/>
                  </a:lnTo>
                  <a:lnTo>
                    <a:pt x="43" y="43"/>
                  </a:lnTo>
                  <a:lnTo>
                    <a:pt x="43" y="42"/>
                  </a:lnTo>
                  <a:lnTo>
                    <a:pt x="42" y="42"/>
                  </a:lnTo>
                  <a:lnTo>
                    <a:pt x="40" y="42"/>
                  </a:lnTo>
                  <a:lnTo>
                    <a:pt x="37" y="43"/>
                  </a:lnTo>
                  <a:lnTo>
                    <a:pt x="35" y="43"/>
                  </a:lnTo>
                  <a:lnTo>
                    <a:pt x="31" y="44"/>
                  </a:lnTo>
                  <a:lnTo>
                    <a:pt x="24" y="40"/>
                  </a:lnTo>
                  <a:lnTo>
                    <a:pt x="20" y="40"/>
                  </a:lnTo>
                  <a:lnTo>
                    <a:pt x="19" y="40"/>
                  </a:lnTo>
                  <a:lnTo>
                    <a:pt x="18" y="40"/>
                  </a:lnTo>
                  <a:lnTo>
                    <a:pt x="18" y="41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8" y="43"/>
                  </a:lnTo>
                  <a:lnTo>
                    <a:pt x="1" y="46"/>
                  </a:lnTo>
                  <a:lnTo>
                    <a:pt x="1" y="48"/>
                  </a:lnTo>
                  <a:lnTo>
                    <a:pt x="0" y="49"/>
                  </a:lnTo>
                  <a:lnTo>
                    <a:pt x="5" y="48"/>
                  </a:lnTo>
                  <a:lnTo>
                    <a:pt x="5" y="49"/>
                  </a:lnTo>
                  <a:lnTo>
                    <a:pt x="4" y="49"/>
                  </a:lnTo>
                  <a:lnTo>
                    <a:pt x="3" y="50"/>
                  </a:lnTo>
                  <a:lnTo>
                    <a:pt x="3" y="51"/>
                  </a:lnTo>
                  <a:lnTo>
                    <a:pt x="5" y="51"/>
                  </a:lnTo>
                  <a:lnTo>
                    <a:pt x="8" y="51"/>
                  </a:lnTo>
                  <a:lnTo>
                    <a:pt x="6" y="53"/>
                  </a:lnTo>
                  <a:lnTo>
                    <a:pt x="2" y="53"/>
                  </a:lnTo>
                  <a:lnTo>
                    <a:pt x="3" y="54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9" y="59"/>
                  </a:lnTo>
                  <a:lnTo>
                    <a:pt x="9" y="57"/>
                  </a:lnTo>
                  <a:lnTo>
                    <a:pt x="11" y="57"/>
                  </a:lnTo>
                  <a:lnTo>
                    <a:pt x="20" y="59"/>
                  </a:lnTo>
                  <a:lnTo>
                    <a:pt x="22" y="61"/>
                  </a:lnTo>
                  <a:lnTo>
                    <a:pt x="22" y="62"/>
                  </a:lnTo>
                  <a:lnTo>
                    <a:pt x="24" y="62"/>
                  </a:lnTo>
                  <a:lnTo>
                    <a:pt x="26" y="61"/>
                  </a:lnTo>
                  <a:lnTo>
                    <a:pt x="29" y="62"/>
                  </a:lnTo>
                  <a:lnTo>
                    <a:pt x="27" y="63"/>
                  </a:lnTo>
                  <a:lnTo>
                    <a:pt x="31" y="63"/>
                  </a:lnTo>
                  <a:lnTo>
                    <a:pt x="32" y="63"/>
                  </a:lnTo>
                  <a:lnTo>
                    <a:pt x="33" y="63"/>
                  </a:lnTo>
                  <a:lnTo>
                    <a:pt x="32" y="67"/>
                  </a:lnTo>
                  <a:lnTo>
                    <a:pt x="36" y="68"/>
                  </a:lnTo>
                  <a:lnTo>
                    <a:pt x="40" y="67"/>
                  </a:lnTo>
                  <a:lnTo>
                    <a:pt x="43" y="68"/>
                  </a:lnTo>
                  <a:lnTo>
                    <a:pt x="39" y="69"/>
                  </a:lnTo>
                  <a:lnTo>
                    <a:pt x="39" y="70"/>
                  </a:lnTo>
                  <a:lnTo>
                    <a:pt x="40" y="72"/>
                  </a:lnTo>
                  <a:lnTo>
                    <a:pt x="39" y="73"/>
                  </a:lnTo>
                  <a:lnTo>
                    <a:pt x="37" y="72"/>
                  </a:lnTo>
                  <a:lnTo>
                    <a:pt x="37" y="74"/>
                  </a:lnTo>
                  <a:lnTo>
                    <a:pt x="40" y="77"/>
                  </a:lnTo>
                  <a:lnTo>
                    <a:pt x="42" y="79"/>
                  </a:lnTo>
                  <a:lnTo>
                    <a:pt x="42" y="81"/>
                  </a:lnTo>
                  <a:lnTo>
                    <a:pt x="45" y="82"/>
                  </a:lnTo>
                  <a:lnTo>
                    <a:pt x="49" y="84"/>
                  </a:lnTo>
                  <a:lnTo>
                    <a:pt x="52" y="85"/>
                  </a:lnTo>
                  <a:lnTo>
                    <a:pt x="52" y="87"/>
                  </a:lnTo>
                  <a:lnTo>
                    <a:pt x="53" y="89"/>
                  </a:lnTo>
                  <a:lnTo>
                    <a:pt x="53" y="91"/>
                  </a:lnTo>
                  <a:lnTo>
                    <a:pt x="51" y="94"/>
                  </a:lnTo>
                  <a:lnTo>
                    <a:pt x="52" y="97"/>
                  </a:lnTo>
                  <a:lnTo>
                    <a:pt x="55" y="98"/>
                  </a:lnTo>
                  <a:lnTo>
                    <a:pt x="56" y="100"/>
                  </a:lnTo>
                  <a:lnTo>
                    <a:pt x="57" y="103"/>
                  </a:lnTo>
                  <a:lnTo>
                    <a:pt x="56" y="102"/>
                  </a:lnTo>
                  <a:lnTo>
                    <a:pt x="53" y="99"/>
                  </a:lnTo>
                  <a:lnTo>
                    <a:pt x="52" y="100"/>
                  </a:lnTo>
                  <a:lnTo>
                    <a:pt x="52" y="104"/>
                  </a:lnTo>
                  <a:lnTo>
                    <a:pt x="51" y="112"/>
                  </a:lnTo>
                  <a:lnTo>
                    <a:pt x="51" y="114"/>
                  </a:lnTo>
                  <a:lnTo>
                    <a:pt x="52" y="112"/>
                  </a:lnTo>
                  <a:lnTo>
                    <a:pt x="53" y="113"/>
                  </a:lnTo>
                  <a:lnTo>
                    <a:pt x="52" y="114"/>
                  </a:lnTo>
                  <a:lnTo>
                    <a:pt x="51" y="115"/>
                  </a:lnTo>
                  <a:lnTo>
                    <a:pt x="51" y="119"/>
                  </a:lnTo>
                  <a:lnTo>
                    <a:pt x="47" y="133"/>
                  </a:lnTo>
                  <a:lnTo>
                    <a:pt x="46" y="135"/>
                  </a:lnTo>
                  <a:lnTo>
                    <a:pt x="44" y="137"/>
                  </a:lnTo>
                  <a:lnTo>
                    <a:pt x="41" y="137"/>
                  </a:lnTo>
                  <a:lnTo>
                    <a:pt x="42" y="138"/>
                  </a:lnTo>
                  <a:lnTo>
                    <a:pt x="47" y="142"/>
                  </a:lnTo>
                  <a:lnTo>
                    <a:pt x="50" y="143"/>
                  </a:lnTo>
                  <a:lnTo>
                    <a:pt x="52" y="144"/>
                  </a:lnTo>
                  <a:lnTo>
                    <a:pt x="55" y="145"/>
                  </a:lnTo>
                  <a:lnTo>
                    <a:pt x="57" y="147"/>
                  </a:lnTo>
                  <a:lnTo>
                    <a:pt x="70" y="150"/>
                  </a:lnTo>
                  <a:lnTo>
                    <a:pt x="73" y="150"/>
                  </a:lnTo>
                  <a:lnTo>
                    <a:pt x="75" y="150"/>
                  </a:lnTo>
                  <a:lnTo>
                    <a:pt x="77" y="149"/>
                  </a:lnTo>
                  <a:lnTo>
                    <a:pt x="80" y="148"/>
                  </a:lnTo>
                  <a:lnTo>
                    <a:pt x="82" y="149"/>
                  </a:lnTo>
                  <a:lnTo>
                    <a:pt x="86" y="151"/>
                  </a:lnTo>
                  <a:lnTo>
                    <a:pt x="90" y="151"/>
                  </a:lnTo>
                  <a:lnTo>
                    <a:pt x="91" y="152"/>
                  </a:lnTo>
                  <a:lnTo>
                    <a:pt x="94" y="154"/>
                  </a:lnTo>
                  <a:lnTo>
                    <a:pt x="96" y="155"/>
                  </a:lnTo>
                  <a:lnTo>
                    <a:pt x="104" y="154"/>
                  </a:lnTo>
                  <a:lnTo>
                    <a:pt x="107" y="154"/>
                  </a:lnTo>
                  <a:lnTo>
                    <a:pt x="111" y="154"/>
                  </a:lnTo>
                  <a:lnTo>
                    <a:pt x="113" y="154"/>
                  </a:lnTo>
                  <a:lnTo>
                    <a:pt x="112" y="148"/>
                  </a:lnTo>
                  <a:lnTo>
                    <a:pt x="111" y="147"/>
                  </a:lnTo>
                  <a:lnTo>
                    <a:pt x="112" y="143"/>
                  </a:lnTo>
                  <a:lnTo>
                    <a:pt x="113" y="140"/>
                  </a:lnTo>
                  <a:lnTo>
                    <a:pt x="118" y="138"/>
                  </a:lnTo>
                  <a:lnTo>
                    <a:pt x="121" y="137"/>
                  </a:lnTo>
                  <a:lnTo>
                    <a:pt x="123" y="135"/>
                  </a:lnTo>
                  <a:lnTo>
                    <a:pt x="125" y="134"/>
                  </a:lnTo>
                  <a:lnTo>
                    <a:pt x="126" y="134"/>
                  </a:lnTo>
                  <a:lnTo>
                    <a:pt x="127" y="135"/>
                  </a:lnTo>
                  <a:lnTo>
                    <a:pt x="132" y="135"/>
                  </a:lnTo>
                  <a:lnTo>
                    <a:pt x="133" y="137"/>
                  </a:lnTo>
                  <a:lnTo>
                    <a:pt x="134" y="137"/>
                  </a:lnTo>
                  <a:lnTo>
                    <a:pt x="137" y="138"/>
                  </a:lnTo>
                  <a:lnTo>
                    <a:pt x="137" y="137"/>
                  </a:lnTo>
                  <a:lnTo>
                    <a:pt x="140" y="137"/>
                  </a:lnTo>
                  <a:lnTo>
                    <a:pt x="141" y="138"/>
                  </a:lnTo>
                  <a:lnTo>
                    <a:pt x="143" y="138"/>
                  </a:lnTo>
                  <a:lnTo>
                    <a:pt x="144" y="138"/>
                  </a:lnTo>
                  <a:lnTo>
                    <a:pt x="145" y="139"/>
                  </a:lnTo>
                  <a:lnTo>
                    <a:pt x="146" y="140"/>
                  </a:lnTo>
                  <a:lnTo>
                    <a:pt x="148" y="140"/>
                  </a:lnTo>
                  <a:lnTo>
                    <a:pt x="152" y="142"/>
                  </a:lnTo>
                  <a:lnTo>
                    <a:pt x="155" y="142"/>
                  </a:lnTo>
                  <a:lnTo>
                    <a:pt x="162" y="140"/>
                  </a:lnTo>
                  <a:lnTo>
                    <a:pt x="163" y="139"/>
                  </a:lnTo>
                  <a:lnTo>
                    <a:pt x="163" y="138"/>
                  </a:lnTo>
                  <a:lnTo>
                    <a:pt x="165" y="135"/>
                  </a:lnTo>
                  <a:lnTo>
                    <a:pt x="167" y="133"/>
                  </a:lnTo>
                  <a:lnTo>
                    <a:pt x="170" y="132"/>
                  </a:lnTo>
                  <a:lnTo>
                    <a:pt x="170" y="131"/>
                  </a:lnTo>
                  <a:lnTo>
                    <a:pt x="175" y="129"/>
                  </a:lnTo>
                  <a:lnTo>
                    <a:pt x="175" y="128"/>
                  </a:lnTo>
                  <a:lnTo>
                    <a:pt x="175" y="127"/>
                  </a:lnTo>
                  <a:lnTo>
                    <a:pt x="175" y="124"/>
                  </a:lnTo>
                  <a:lnTo>
                    <a:pt x="174" y="122"/>
                  </a:lnTo>
                  <a:lnTo>
                    <a:pt x="167" y="121"/>
                  </a:lnTo>
                  <a:lnTo>
                    <a:pt x="166" y="120"/>
                  </a:lnTo>
                  <a:lnTo>
                    <a:pt x="165" y="117"/>
                  </a:lnTo>
                  <a:lnTo>
                    <a:pt x="165" y="114"/>
                  </a:lnTo>
                  <a:lnTo>
                    <a:pt x="165" y="112"/>
                  </a:lnTo>
                  <a:lnTo>
                    <a:pt x="165" y="110"/>
                  </a:lnTo>
                  <a:lnTo>
                    <a:pt x="163" y="110"/>
                  </a:lnTo>
                  <a:lnTo>
                    <a:pt x="162" y="109"/>
                  </a:lnTo>
                  <a:lnTo>
                    <a:pt x="162" y="108"/>
                  </a:lnTo>
                  <a:lnTo>
                    <a:pt x="163" y="105"/>
                  </a:lnTo>
                  <a:lnTo>
                    <a:pt x="164" y="104"/>
                  </a:lnTo>
                  <a:lnTo>
                    <a:pt x="166" y="102"/>
                  </a:lnTo>
                  <a:lnTo>
                    <a:pt x="166" y="100"/>
                  </a:lnTo>
                  <a:lnTo>
                    <a:pt x="163" y="94"/>
                  </a:lnTo>
                  <a:lnTo>
                    <a:pt x="163" y="93"/>
                  </a:lnTo>
                  <a:lnTo>
                    <a:pt x="163" y="92"/>
                  </a:lnTo>
                  <a:lnTo>
                    <a:pt x="165" y="92"/>
                  </a:lnTo>
                  <a:lnTo>
                    <a:pt x="164" y="89"/>
                  </a:lnTo>
                  <a:lnTo>
                    <a:pt x="163" y="89"/>
                  </a:lnTo>
                  <a:lnTo>
                    <a:pt x="162" y="87"/>
                  </a:lnTo>
                  <a:lnTo>
                    <a:pt x="162" y="82"/>
                  </a:lnTo>
                  <a:lnTo>
                    <a:pt x="161" y="82"/>
                  </a:lnTo>
                  <a:lnTo>
                    <a:pt x="156" y="82"/>
                  </a:lnTo>
                  <a:lnTo>
                    <a:pt x="154" y="87"/>
                  </a:lnTo>
                  <a:lnTo>
                    <a:pt x="152" y="87"/>
                  </a:lnTo>
                  <a:lnTo>
                    <a:pt x="151" y="87"/>
                  </a:lnTo>
                  <a:lnTo>
                    <a:pt x="151" y="81"/>
                  </a:lnTo>
                  <a:lnTo>
                    <a:pt x="152" y="79"/>
                  </a:lnTo>
                  <a:lnTo>
                    <a:pt x="153" y="78"/>
                  </a:lnTo>
                  <a:lnTo>
                    <a:pt x="154" y="77"/>
                  </a:lnTo>
                  <a:lnTo>
                    <a:pt x="156" y="75"/>
                  </a:lnTo>
                  <a:lnTo>
                    <a:pt x="156" y="74"/>
                  </a:lnTo>
                  <a:lnTo>
                    <a:pt x="156" y="72"/>
                  </a:lnTo>
                  <a:lnTo>
                    <a:pt x="158" y="71"/>
                  </a:lnTo>
                  <a:lnTo>
                    <a:pt x="164" y="65"/>
                  </a:lnTo>
                  <a:lnTo>
                    <a:pt x="163" y="64"/>
                  </a:lnTo>
                  <a:lnTo>
                    <a:pt x="164" y="62"/>
                  </a:lnTo>
                  <a:lnTo>
                    <a:pt x="168" y="63"/>
                  </a:lnTo>
                  <a:lnTo>
                    <a:pt x="171" y="62"/>
                  </a:lnTo>
                  <a:lnTo>
                    <a:pt x="172" y="61"/>
                  </a:lnTo>
                  <a:lnTo>
                    <a:pt x="172" y="60"/>
                  </a:lnTo>
                  <a:lnTo>
                    <a:pt x="171" y="58"/>
                  </a:lnTo>
                  <a:lnTo>
                    <a:pt x="171" y="52"/>
                  </a:lnTo>
                  <a:lnTo>
                    <a:pt x="173" y="47"/>
                  </a:lnTo>
                  <a:lnTo>
                    <a:pt x="173" y="44"/>
                  </a:lnTo>
                  <a:lnTo>
                    <a:pt x="177" y="39"/>
                  </a:lnTo>
                  <a:lnTo>
                    <a:pt x="178" y="37"/>
                  </a:lnTo>
                  <a:lnTo>
                    <a:pt x="175" y="36"/>
                  </a:lnTo>
                  <a:lnTo>
                    <a:pt x="164" y="33"/>
                  </a:lnTo>
                  <a:lnTo>
                    <a:pt x="160" y="32"/>
                  </a:lnTo>
                  <a:lnTo>
                    <a:pt x="157" y="30"/>
                  </a:lnTo>
                  <a:lnTo>
                    <a:pt x="156" y="29"/>
                  </a:lnTo>
                  <a:lnTo>
                    <a:pt x="153" y="27"/>
                  </a:lnTo>
                  <a:lnTo>
                    <a:pt x="150" y="27"/>
                  </a:lnTo>
                  <a:lnTo>
                    <a:pt x="145" y="26"/>
                  </a:lnTo>
                  <a:lnTo>
                    <a:pt x="143" y="27"/>
                  </a:lnTo>
                  <a:lnTo>
                    <a:pt x="141" y="26"/>
                  </a:lnTo>
                  <a:lnTo>
                    <a:pt x="138" y="24"/>
                  </a:lnTo>
                  <a:lnTo>
                    <a:pt x="135" y="23"/>
                  </a:lnTo>
                  <a:lnTo>
                    <a:pt x="136" y="22"/>
                  </a:lnTo>
                  <a:lnTo>
                    <a:pt x="135" y="21"/>
                  </a:lnTo>
                  <a:lnTo>
                    <a:pt x="134" y="17"/>
                  </a:lnTo>
                  <a:lnTo>
                    <a:pt x="133" y="17"/>
                  </a:lnTo>
                  <a:lnTo>
                    <a:pt x="132" y="18"/>
                  </a:lnTo>
                  <a:lnTo>
                    <a:pt x="131" y="20"/>
                  </a:lnTo>
                  <a:lnTo>
                    <a:pt x="127" y="20"/>
                  </a:lnTo>
                  <a:lnTo>
                    <a:pt x="125" y="19"/>
                  </a:lnTo>
                  <a:lnTo>
                    <a:pt x="124" y="16"/>
                  </a:lnTo>
                  <a:lnTo>
                    <a:pt x="124" y="13"/>
                  </a:lnTo>
                  <a:lnTo>
                    <a:pt x="123" y="12"/>
                  </a:lnTo>
                  <a:lnTo>
                    <a:pt x="120" y="12"/>
                  </a:lnTo>
                  <a:lnTo>
                    <a:pt x="115" y="10"/>
                  </a:lnTo>
                  <a:lnTo>
                    <a:pt x="113" y="10"/>
                  </a:lnTo>
                  <a:lnTo>
                    <a:pt x="111" y="6"/>
                  </a:lnTo>
                  <a:lnTo>
                    <a:pt x="108" y="6"/>
                  </a:lnTo>
                  <a:lnTo>
                    <a:pt x="105" y="4"/>
                  </a:lnTo>
                  <a:lnTo>
                    <a:pt x="104" y="3"/>
                  </a:lnTo>
                  <a:lnTo>
                    <a:pt x="104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6" name="Freeform 674"/>
            <p:cNvSpPr>
              <a:spLocks/>
            </p:cNvSpPr>
            <p:nvPr/>
          </p:nvSpPr>
          <p:spPr bwMode="auto">
            <a:xfrm>
              <a:off x="4130675" y="2365375"/>
              <a:ext cx="76200" cy="144198"/>
            </a:xfrm>
            <a:custGeom>
              <a:avLst/>
              <a:gdLst>
                <a:gd name="T0" fmla="*/ 2147483647 w 48"/>
                <a:gd name="T1" fmla="*/ 2147483647 h 91"/>
                <a:gd name="T2" fmla="*/ 2147483647 w 48"/>
                <a:gd name="T3" fmla="*/ 2147483647 h 91"/>
                <a:gd name="T4" fmla="*/ 2147483647 w 48"/>
                <a:gd name="T5" fmla="*/ 2147483647 h 91"/>
                <a:gd name="T6" fmla="*/ 2147483647 w 48"/>
                <a:gd name="T7" fmla="*/ 2147483647 h 91"/>
                <a:gd name="T8" fmla="*/ 2147483647 w 48"/>
                <a:gd name="T9" fmla="*/ 2147483647 h 91"/>
                <a:gd name="T10" fmla="*/ 2147483647 w 48"/>
                <a:gd name="T11" fmla="*/ 2147483647 h 91"/>
                <a:gd name="T12" fmla="*/ 2147483647 w 48"/>
                <a:gd name="T13" fmla="*/ 2147483647 h 91"/>
                <a:gd name="T14" fmla="*/ 2147483647 w 48"/>
                <a:gd name="T15" fmla="*/ 2147483647 h 91"/>
                <a:gd name="T16" fmla="*/ 2147483647 w 48"/>
                <a:gd name="T17" fmla="*/ 2147483647 h 91"/>
                <a:gd name="T18" fmla="*/ 2147483647 w 48"/>
                <a:gd name="T19" fmla="*/ 2147483647 h 91"/>
                <a:gd name="T20" fmla="*/ 2147483647 w 48"/>
                <a:gd name="T21" fmla="*/ 2147483647 h 91"/>
                <a:gd name="T22" fmla="*/ 2147483647 w 48"/>
                <a:gd name="T23" fmla="*/ 2147483647 h 91"/>
                <a:gd name="T24" fmla="*/ 2147483647 w 48"/>
                <a:gd name="T25" fmla="*/ 2147483647 h 91"/>
                <a:gd name="T26" fmla="*/ 2147483647 w 48"/>
                <a:gd name="T27" fmla="*/ 2147483647 h 91"/>
                <a:gd name="T28" fmla="*/ 2147483647 w 48"/>
                <a:gd name="T29" fmla="*/ 2147483647 h 91"/>
                <a:gd name="T30" fmla="*/ 2147483647 w 48"/>
                <a:gd name="T31" fmla="*/ 2147483647 h 91"/>
                <a:gd name="T32" fmla="*/ 2147483647 w 48"/>
                <a:gd name="T33" fmla="*/ 2147483647 h 91"/>
                <a:gd name="T34" fmla="*/ 2147483647 w 48"/>
                <a:gd name="T35" fmla="*/ 2147483647 h 91"/>
                <a:gd name="T36" fmla="*/ 2147483647 w 48"/>
                <a:gd name="T37" fmla="*/ 2147483647 h 91"/>
                <a:gd name="T38" fmla="*/ 2147483647 w 48"/>
                <a:gd name="T39" fmla="*/ 2147483647 h 91"/>
                <a:gd name="T40" fmla="*/ 2147483647 w 48"/>
                <a:gd name="T41" fmla="*/ 2147483647 h 91"/>
                <a:gd name="T42" fmla="*/ 2147483647 w 48"/>
                <a:gd name="T43" fmla="*/ 2147483647 h 91"/>
                <a:gd name="T44" fmla="*/ 2147483647 w 48"/>
                <a:gd name="T45" fmla="*/ 2147483647 h 91"/>
                <a:gd name="T46" fmla="*/ 2147483647 w 48"/>
                <a:gd name="T47" fmla="*/ 2147483647 h 91"/>
                <a:gd name="T48" fmla="*/ 2147483647 w 48"/>
                <a:gd name="T49" fmla="*/ 2147483647 h 91"/>
                <a:gd name="T50" fmla="*/ 2147483647 w 48"/>
                <a:gd name="T51" fmla="*/ 2147483647 h 91"/>
                <a:gd name="T52" fmla="*/ 0 w 48"/>
                <a:gd name="T53" fmla="*/ 2147483647 h 91"/>
                <a:gd name="T54" fmla="*/ 2147483647 w 48"/>
                <a:gd name="T55" fmla="*/ 2147483647 h 91"/>
                <a:gd name="T56" fmla="*/ 2147483647 w 48"/>
                <a:gd name="T57" fmla="*/ 2147483647 h 91"/>
                <a:gd name="T58" fmla="*/ 2147483647 w 48"/>
                <a:gd name="T59" fmla="*/ 2147483647 h 91"/>
                <a:gd name="T60" fmla="*/ 2147483647 w 48"/>
                <a:gd name="T61" fmla="*/ 2147483647 h 91"/>
                <a:gd name="T62" fmla="*/ 2147483647 w 48"/>
                <a:gd name="T63" fmla="*/ 2147483647 h 91"/>
                <a:gd name="T64" fmla="*/ 2147483647 w 48"/>
                <a:gd name="T65" fmla="*/ 2147483647 h 91"/>
                <a:gd name="T66" fmla="*/ 2147483647 w 48"/>
                <a:gd name="T67" fmla="*/ 2147483647 h 91"/>
                <a:gd name="T68" fmla="*/ 2147483647 w 48"/>
                <a:gd name="T69" fmla="*/ 2147483647 h 91"/>
                <a:gd name="T70" fmla="*/ 2147483647 w 48"/>
                <a:gd name="T71" fmla="*/ 2147483647 h 91"/>
                <a:gd name="T72" fmla="*/ 2147483647 w 48"/>
                <a:gd name="T73" fmla="*/ 2147483647 h 91"/>
                <a:gd name="T74" fmla="*/ 2147483647 w 48"/>
                <a:gd name="T75" fmla="*/ 2147483647 h 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"/>
                <a:gd name="T115" fmla="*/ 0 h 91"/>
                <a:gd name="T116" fmla="*/ 48 w 48"/>
                <a:gd name="T117" fmla="*/ 91 h 9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" h="91">
                  <a:moveTo>
                    <a:pt x="30" y="87"/>
                  </a:moveTo>
                  <a:lnTo>
                    <a:pt x="28" y="83"/>
                  </a:lnTo>
                  <a:lnTo>
                    <a:pt x="28" y="81"/>
                  </a:lnTo>
                  <a:lnTo>
                    <a:pt x="31" y="77"/>
                  </a:lnTo>
                  <a:lnTo>
                    <a:pt x="34" y="75"/>
                  </a:lnTo>
                  <a:lnTo>
                    <a:pt x="36" y="73"/>
                  </a:lnTo>
                  <a:lnTo>
                    <a:pt x="35" y="70"/>
                  </a:lnTo>
                  <a:lnTo>
                    <a:pt x="33" y="67"/>
                  </a:lnTo>
                  <a:lnTo>
                    <a:pt x="32" y="63"/>
                  </a:lnTo>
                  <a:lnTo>
                    <a:pt x="33" y="60"/>
                  </a:lnTo>
                  <a:lnTo>
                    <a:pt x="34" y="56"/>
                  </a:lnTo>
                  <a:lnTo>
                    <a:pt x="35" y="54"/>
                  </a:lnTo>
                  <a:lnTo>
                    <a:pt x="35" y="53"/>
                  </a:lnTo>
                  <a:lnTo>
                    <a:pt x="32" y="49"/>
                  </a:lnTo>
                  <a:lnTo>
                    <a:pt x="31" y="44"/>
                  </a:lnTo>
                  <a:lnTo>
                    <a:pt x="33" y="43"/>
                  </a:lnTo>
                  <a:lnTo>
                    <a:pt x="36" y="42"/>
                  </a:lnTo>
                  <a:lnTo>
                    <a:pt x="38" y="39"/>
                  </a:lnTo>
                  <a:lnTo>
                    <a:pt x="40" y="36"/>
                  </a:lnTo>
                  <a:lnTo>
                    <a:pt x="37" y="34"/>
                  </a:lnTo>
                  <a:lnTo>
                    <a:pt x="37" y="32"/>
                  </a:lnTo>
                  <a:lnTo>
                    <a:pt x="40" y="29"/>
                  </a:lnTo>
                  <a:lnTo>
                    <a:pt x="40" y="25"/>
                  </a:lnTo>
                  <a:lnTo>
                    <a:pt x="41" y="22"/>
                  </a:lnTo>
                  <a:lnTo>
                    <a:pt x="41" y="19"/>
                  </a:lnTo>
                  <a:lnTo>
                    <a:pt x="46" y="13"/>
                  </a:lnTo>
                  <a:lnTo>
                    <a:pt x="48" y="10"/>
                  </a:lnTo>
                  <a:lnTo>
                    <a:pt x="48" y="9"/>
                  </a:lnTo>
                  <a:lnTo>
                    <a:pt x="46" y="6"/>
                  </a:lnTo>
                  <a:lnTo>
                    <a:pt x="45" y="3"/>
                  </a:lnTo>
                  <a:lnTo>
                    <a:pt x="41" y="3"/>
                  </a:lnTo>
                  <a:lnTo>
                    <a:pt x="36" y="3"/>
                  </a:lnTo>
                  <a:lnTo>
                    <a:pt x="33" y="4"/>
                  </a:lnTo>
                  <a:lnTo>
                    <a:pt x="26" y="4"/>
                  </a:lnTo>
                  <a:lnTo>
                    <a:pt x="23" y="4"/>
                  </a:lnTo>
                  <a:lnTo>
                    <a:pt x="22" y="3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11" y="4"/>
                  </a:lnTo>
                  <a:lnTo>
                    <a:pt x="13" y="15"/>
                  </a:lnTo>
                  <a:lnTo>
                    <a:pt x="13" y="19"/>
                  </a:lnTo>
                  <a:lnTo>
                    <a:pt x="12" y="20"/>
                  </a:lnTo>
                  <a:lnTo>
                    <a:pt x="11" y="25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9" y="35"/>
                  </a:lnTo>
                  <a:lnTo>
                    <a:pt x="7" y="39"/>
                  </a:lnTo>
                  <a:lnTo>
                    <a:pt x="6" y="43"/>
                  </a:lnTo>
                  <a:lnTo>
                    <a:pt x="4" y="46"/>
                  </a:lnTo>
                  <a:lnTo>
                    <a:pt x="1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0"/>
                  </a:lnTo>
                  <a:lnTo>
                    <a:pt x="2" y="61"/>
                  </a:lnTo>
                  <a:lnTo>
                    <a:pt x="4" y="65"/>
                  </a:lnTo>
                  <a:lnTo>
                    <a:pt x="6" y="64"/>
                  </a:lnTo>
                  <a:lnTo>
                    <a:pt x="11" y="64"/>
                  </a:lnTo>
                  <a:lnTo>
                    <a:pt x="10" y="65"/>
                  </a:lnTo>
                  <a:lnTo>
                    <a:pt x="10" y="66"/>
                  </a:lnTo>
                  <a:lnTo>
                    <a:pt x="10" y="70"/>
                  </a:lnTo>
                  <a:lnTo>
                    <a:pt x="9" y="73"/>
                  </a:lnTo>
                  <a:lnTo>
                    <a:pt x="9" y="75"/>
                  </a:lnTo>
                  <a:lnTo>
                    <a:pt x="9" y="81"/>
                  </a:lnTo>
                  <a:lnTo>
                    <a:pt x="9" y="83"/>
                  </a:lnTo>
                  <a:lnTo>
                    <a:pt x="6" y="86"/>
                  </a:lnTo>
                  <a:lnTo>
                    <a:pt x="6" y="90"/>
                  </a:lnTo>
                  <a:lnTo>
                    <a:pt x="7" y="91"/>
                  </a:lnTo>
                  <a:lnTo>
                    <a:pt x="10" y="90"/>
                  </a:lnTo>
                  <a:lnTo>
                    <a:pt x="13" y="90"/>
                  </a:lnTo>
                  <a:lnTo>
                    <a:pt x="17" y="90"/>
                  </a:lnTo>
                  <a:lnTo>
                    <a:pt x="20" y="91"/>
                  </a:lnTo>
                  <a:lnTo>
                    <a:pt x="22" y="91"/>
                  </a:lnTo>
                  <a:lnTo>
                    <a:pt x="25" y="90"/>
                  </a:lnTo>
                  <a:lnTo>
                    <a:pt x="27" y="89"/>
                  </a:lnTo>
                  <a:lnTo>
                    <a:pt x="30" y="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7" name="Freeform 675"/>
            <p:cNvSpPr>
              <a:spLocks/>
            </p:cNvSpPr>
            <p:nvPr/>
          </p:nvSpPr>
          <p:spPr bwMode="auto">
            <a:xfrm>
              <a:off x="4130675" y="2365375"/>
              <a:ext cx="76200" cy="144198"/>
            </a:xfrm>
            <a:custGeom>
              <a:avLst/>
              <a:gdLst>
                <a:gd name="T0" fmla="*/ 2147483647 w 48"/>
                <a:gd name="T1" fmla="*/ 2147483647 h 91"/>
                <a:gd name="T2" fmla="*/ 2147483647 w 48"/>
                <a:gd name="T3" fmla="*/ 2147483647 h 91"/>
                <a:gd name="T4" fmla="*/ 2147483647 w 48"/>
                <a:gd name="T5" fmla="*/ 2147483647 h 91"/>
                <a:gd name="T6" fmla="*/ 2147483647 w 48"/>
                <a:gd name="T7" fmla="*/ 2147483647 h 91"/>
                <a:gd name="T8" fmla="*/ 2147483647 w 48"/>
                <a:gd name="T9" fmla="*/ 2147483647 h 91"/>
                <a:gd name="T10" fmla="*/ 2147483647 w 48"/>
                <a:gd name="T11" fmla="*/ 2147483647 h 91"/>
                <a:gd name="T12" fmla="*/ 2147483647 w 48"/>
                <a:gd name="T13" fmla="*/ 2147483647 h 91"/>
                <a:gd name="T14" fmla="*/ 2147483647 w 48"/>
                <a:gd name="T15" fmla="*/ 2147483647 h 91"/>
                <a:gd name="T16" fmla="*/ 2147483647 w 48"/>
                <a:gd name="T17" fmla="*/ 2147483647 h 91"/>
                <a:gd name="T18" fmla="*/ 2147483647 w 48"/>
                <a:gd name="T19" fmla="*/ 2147483647 h 91"/>
                <a:gd name="T20" fmla="*/ 2147483647 w 48"/>
                <a:gd name="T21" fmla="*/ 2147483647 h 91"/>
                <a:gd name="T22" fmla="*/ 2147483647 w 48"/>
                <a:gd name="T23" fmla="*/ 2147483647 h 91"/>
                <a:gd name="T24" fmla="*/ 2147483647 w 48"/>
                <a:gd name="T25" fmla="*/ 2147483647 h 91"/>
                <a:gd name="T26" fmla="*/ 2147483647 w 48"/>
                <a:gd name="T27" fmla="*/ 2147483647 h 91"/>
                <a:gd name="T28" fmla="*/ 2147483647 w 48"/>
                <a:gd name="T29" fmla="*/ 2147483647 h 91"/>
                <a:gd name="T30" fmla="*/ 2147483647 w 48"/>
                <a:gd name="T31" fmla="*/ 2147483647 h 91"/>
                <a:gd name="T32" fmla="*/ 2147483647 w 48"/>
                <a:gd name="T33" fmla="*/ 2147483647 h 91"/>
                <a:gd name="T34" fmla="*/ 2147483647 w 48"/>
                <a:gd name="T35" fmla="*/ 2147483647 h 91"/>
                <a:gd name="T36" fmla="*/ 2147483647 w 48"/>
                <a:gd name="T37" fmla="*/ 2147483647 h 91"/>
                <a:gd name="T38" fmla="*/ 2147483647 w 48"/>
                <a:gd name="T39" fmla="*/ 2147483647 h 91"/>
                <a:gd name="T40" fmla="*/ 2147483647 w 48"/>
                <a:gd name="T41" fmla="*/ 2147483647 h 91"/>
                <a:gd name="T42" fmla="*/ 2147483647 w 48"/>
                <a:gd name="T43" fmla="*/ 2147483647 h 91"/>
                <a:gd name="T44" fmla="*/ 2147483647 w 48"/>
                <a:gd name="T45" fmla="*/ 2147483647 h 91"/>
                <a:gd name="T46" fmla="*/ 2147483647 w 48"/>
                <a:gd name="T47" fmla="*/ 2147483647 h 91"/>
                <a:gd name="T48" fmla="*/ 2147483647 w 48"/>
                <a:gd name="T49" fmla="*/ 2147483647 h 91"/>
                <a:gd name="T50" fmla="*/ 2147483647 w 48"/>
                <a:gd name="T51" fmla="*/ 2147483647 h 91"/>
                <a:gd name="T52" fmla="*/ 0 w 48"/>
                <a:gd name="T53" fmla="*/ 2147483647 h 91"/>
                <a:gd name="T54" fmla="*/ 2147483647 w 48"/>
                <a:gd name="T55" fmla="*/ 2147483647 h 91"/>
                <a:gd name="T56" fmla="*/ 2147483647 w 48"/>
                <a:gd name="T57" fmla="*/ 2147483647 h 91"/>
                <a:gd name="T58" fmla="*/ 2147483647 w 48"/>
                <a:gd name="T59" fmla="*/ 2147483647 h 91"/>
                <a:gd name="T60" fmla="*/ 2147483647 w 48"/>
                <a:gd name="T61" fmla="*/ 2147483647 h 91"/>
                <a:gd name="T62" fmla="*/ 2147483647 w 48"/>
                <a:gd name="T63" fmla="*/ 2147483647 h 91"/>
                <a:gd name="T64" fmla="*/ 2147483647 w 48"/>
                <a:gd name="T65" fmla="*/ 2147483647 h 91"/>
                <a:gd name="T66" fmla="*/ 2147483647 w 48"/>
                <a:gd name="T67" fmla="*/ 2147483647 h 91"/>
                <a:gd name="T68" fmla="*/ 2147483647 w 48"/>
                <a:gd name="T69" fmla="*/ 2147483647 h 91"/>
                <a:gd name="T70" fmla="*/ 2147483647 w 48"/>
                <a:gd name="T71" fmla="*/ 2147483647 h 91"/>
                <a:gd name="T72" fmla="*/ 2147483647 w 48"/>
                <a:gd name="T73" fmla="*/ 2147483647 h 91"/>
                <a:gd name="T74" fmla="*/ 2147483647 w 48"/>
                <a:gd name="T75" fmla="*/ 2147483647 h 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"/>
                <a:gd name="T115" fmla="*/ 0 h 91"/>
                <a:gd name="T116" fmla="*/ 48 w 48"/>
                <a:gd name="T117" fmla="*/ 91 h 9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" h="91">
                  <a:moveTo>
                    <a:pt x="30" y="87"/>
                  </a:moveTo>
                  <a:lnTo>
                    <a:pt x="28" y="83"/>
                  </a:lnTo>
                  <a:lnTo>
                    <a:pt x="28" y="81"/>
                  </a:lnTo>
                  <a:lnTo>
                    <a:pt x="31" y="77"/>
                  </a:lnTo>
                  <a:lnTo>
                    <a:pt x="34" y="75"/>
                  </a:lnTo>
                  <a:lnTo>
                    <a:pt x="36" y="73"/>
                  </a:lnTo>
                  <a:lnTo>
                    <a:pt x="35" y="70"/>
                  </a:lnTo>
                  <a:lnTo>
                    <a:pt x="33" y="67"/>
                  </a:lnTo>
                  <a:lnTo>
                    <a:pt x="32" y="63"/>
                  </a:lnTo>
                  <a:lnTo>
                    <a:pt x="33" y="60"/>
                  </a:lnTo>
                  <a:lnTo>
                    <a:pt x="34" y="56"/>
                  </a:lnTo>
                  <a:lnTo>
                    <a:pt x="35" y="54"/>
                  </a:lnTo>
                  <a:lnTo>
                    <a:pt x="35" y="53"/>
                  </a:lnTo>
                  <a:lnTo>
                    <a:pt x="32" y="49"/>
                  </a:lnTo>
                  <a:lnTo>
                    <a:pt x="31" y="44"/>
                  </a:lnTo>
                  <a:lnTo>
                    <a:pt x="33" y="43"/>
                  </a:lnTo>
                  <a:lnTo>
                    <a:pt x="36" y="42"/>
                  </a:lnTo>
                  <a:lnTo>
                    <a:pt x="38" y="39"/>
                  </a:lnTo>
                  <a:lnTo>
                    <a:pt x="40" y="36"/>
                  </a:lnTo>
                  <a:lnTo>
                    <a:pt x="37" y="34"/>
                  </a:lnTo>
                  <a:lnTo>
                    <a:pt x="37" y="32"/>
                  </a:lnTo>
                  <a:lnTo>
                    <a:pt x="40" y="29"/>
                  </a:lnTo>
                  <a:lnTo>
                    <a:pt x="40" y="25"/>
                  </a:lnTo>
                  <a:lnTo>
                    <a:pt x="41" y="22"/>
                  </a:lnTo>
                  <a:lnTo>
                    <a:pt x="41" y="19"/>
                  </a:lnTo>
                  <a:lnTo>
                    <a:pt x="46" y="13"/>
                  </a:lnTo>
                  <a:lnTo>
                    <a:pt x="48" y="10"/>
                  </a:lnTo>
                  <a:lnTo>
                    <a:pt x="48" y="9"/>
                  </a:lnTo>
                  <a:lnTo>
                    <a:pt x="46" y="6"/>
                  </a:lnTo>
                  <a:lnTo>
                    <a:pt x="45" y="3"/>
                  </a:lnTo>
                  <a:lnTo>
                    <a:pt x="41" y="3"/>
                  </a:lnTo>
                  <a:lnTo>
                    <a:pt x="36" y="3"/>
                  </a:lnTo>
                  <a:lnTo>
                    <a:pt x="33" y="4"/>
                  </a:lnTo>
                  <a:lnTo>
                    <a:pt x="26" y="4"/>
                  </a:lnTo>
                  <a:lnTo>
                    <a:pt x="23" y="4"/>
                  </a:lnTo>
                  <a:lnTo>
                    <a:pt x="22" y="3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11" y="4"/>
                  </a:lnTo>
                  <a:lnTo>
                    <a:pt x="13" y="15"/>
                  </a:lnTo>
                  <a:lnTo>
                    <a:pt x="13" y="19"/>
                  </a:lnTo>
                  <a:lnTo>
                    <a:pt x="12" y="20"/>
                  </a:lnTo>
                  <a:lnTo>
                    <a:pt x="11" y="25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9" y="35"/>
                  </a:lnTo>
                  <a:lnTo>
                    <a:pt x="7" y="39"/>
                  </a:lnTo>
                  <a:lnTo>
                    <a:pt x="6" y="43"/>
                  </a:lnTo>
                  <a:lnTo>
                    <a:pt x="4" y="46"/>
                  </a:lnTo>
                  <a:lnTo>
                    <a:pt x="1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0"/>
                  </a:lnTo>
                  <a:lnTo>
                    <a:pt x="2" y="61"/>
                  </a:lnTo>
                  <a:lnTo>
                    <a:pt x="4" y="65"/>
                  </a:lnTo>
                  <a:lnTo>
                    <a:pt x="6" y="64"/>
                  </a:lnTo>
                  <a:lnTo>
                    <a:pt x="11" y="64"/>
                  </a:lnTo>
                  <a:lnTo>
                    <a:pt x="10" y="65"/>
                  </a:lnTo>
                  <a:lnTo>
                    <a:pt x="10" y="66"/>
                  </a:lnTo>
                  <a:lnTo>
                    <a:pt x="10" y="70"/>
                  </a:lnTo>
                  <a:lnTo>
                    <a:pt x="9" y="73"/>
                  </a:lnTo>
                  <a:lnTo>
                    <a:pt x="9" y="75"/>
                  </a:lnTo>
                  <a:lnTo>
                    <a:pt x="9" y="81"/>
                  </a:lnTo>
                  <a:lnTo>
                    <a:pt x="9" y="83"/>
                  </a:lnTo>
                  <a:lnTo>
                    <a:pt x="6" y="86"/>
                  </a:lnTo>
                  <a:lnTo>
                    <a:pt x="6" y="90"/>
                  </a:lnTo>
                  <a:lnTo>
                    <a:pt x="7" y="91"/>
                  </a:lnTo>
                  <a:lnTo>
                    <a:pt x="10" y="90"/>
                  </a:lnTo>
                  <a:lnTo>
                    <a:pt x="13" y="90"/>
                  </a:lnTo>
                  <a:lnTo>
                    <a:pt x="17" y="90"/>
                  </a:lnTo>
                  <a:lnTo>
                    <a:pt x="20" y="91"/>
                  </a:lnTo>
                  <a:lnTo>
                    <a:pt x="22" y="91"/>
                  </a:lnTo>
                  <a:lnTo>
                    <a:pt x="25" y="90"/>
                  </a:lnTo>
                  <a:lnTo>
                    <a:pt x="27" y="89"/>
                  </a:lnTo>
                  <a:lnTo>
                    <a:pt x="30" y="87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8" name="Freeform 676"/>
            <p:cNvSpPr>
              <a:spLocks/>
            </p:cNvSpPr>
            <p:nvPr/>
          </p:nvSpPr>
          <p:spPr bwMode="auto">
            <a:xfrm>
              <a:off x="4965701" y="2365375"/>
              <a:ext cx="449263" cy="177271"/>
            </a:xfrm>
            <a:custGeom>
              <a:avLst/>
              <a:gdLst>
                <a:gd name="T0" fmla="*/ 2147483647 w 283"/>
                <a:gd name="T1" fmla="*/ 2147483647 h 112"/>
                <a:gd name="T2" fmla="*/ 2147483647 w 283"/>
                <a:gd name="T3" fmla="*/ 2147483647 h 112"/>
                <a:gd name="T4" fmla="*/ 2147483647 w 283"/>
                <a:gd name="T5" fmla="*/ 2147483647 h 112"/>
                <a:gd name="T6" fmla="*/ 2147483647 w 283"/>
                <a:gd name="T7" fmla="*/ 2147483647 h 112"/>
                <a:gd name="T8" fmla="*/ 2147483647 w 283"/>
                <a:gd name="T9" fmla="*/ 2147483647 h 112"/>
                <a:gd name="T10" fmla="*/ 2147483647 w 283"/>
                <a:gd name="T11" fmla="*/ 2147483647 h 112"/>
                <a:gd name="T12" fmla="*/ 2147483647 w 283"/>
                <a:gd name="T13" fmla="*/ 2147483647 h 112"/>
                <a:gd name="T14" fmla="*/ 2147483647 w 283"/>
                <a:gd name="T15" fmla="*/ 2147483647 h 112"/>
                <a:gd name="T16" fmla="*/ 2147483647 w 283"/>
                <a:gd name="T17" fmla="*/ 2147483647 h 112"/>
                <a:gd name="T18" fmla="*/ 2147483647 w 283"/>
                <a:gd name="T19" fmla="*/ 2147483647 h 112"/>
                <a:gd name="T20" fmla="*/ 2147483647 w 283"/>
                <a:gd name="T21" fmla="*/ 2147483647 h 112"/>
                <a:gd name="T22" fmla="*/ 2147483647 w 283"/>
                <a:gd name="T23" fmla="*/ 2147483647 h 112"/>
                <a:gd name="T24" fmla="*/ 2147483647 w 283"/>
                <a:gd name="T25" fmla="*/ 2147483647 h 112"/>
                <a:gd name="T26" fmla="*/ 2147483647 w 283"/>
                <a:gd name="T27" fmla="*/ 2147483647 h 112"/>
                <a:gd name="T28" fmla="*/ 2147483647 w 283"/>
                <a:gd name="T29" fmla="*/ 2147483647 h 112"/>
                <a:gd name="T30" fmla="*/ 2147483647 w 283"/>
                <a:gd name="T31" fmla="*/ 2147483647 h 112"/>
                <a:gd name="T32" fmla="*/ 2147483647 w 283"/>
                <a:gd name="T33" fmla="*/ 2147483647 h 112"/>
                <a:gd name="T34" fmla="*/ 2147483647 w 283"/>
                <a:gd name="T35" fmla="*/ 2147483647 h 112"/>
                <a:gd name="T36" fmla="*/ 2147483647 w 283"/>
                <a:gd name="T37" fmla="*/ 2147483647 h 112"/>
                <a:gd name="T38" fmla="*/ 2147483647 w 283"/>
                <a:gd name="T39" fmla="*/ 2147483647 h 112"/>
                <a:gd name="T40" fmla="*/ 2147483647 w 283"/>
                <a:gd name="T41" fmla="*/ 2147483647 h 112"/>
                <a:gd name="T42" fmla="*/ 2147483647 w 283"/>
                <a:gd name="T43" fmla="*/ 2147483647 h 112"/>
                <a:gd name="T44" fmla="*/ 0 w 283"/>
                <a:gd name="T45" fmla="*/ 2147483647 h 112"/>
                <a:gd name="T46" fmla="*/ 2147483647 w 283"/>
                <a:gd name="T47" fmla="*/ 2147483647 h 112"/>
                <a:gd name="T48" fmla="*/ 2147483647 w 283"/>
                <a:gd name="T49" fmla="*/ 2147483647 h 112"/>
                <a:gd name="T50" fmla="*/ 2147483647 w 283"/>
                <a:gd name="T51" fmla="*/ 2147483647 h 112"/>
                <a:gd name="T52" fmla="*/ 2147483647 w 283"/>
                <a:gd name="T53" fmla="*/ 2147483647 h 112"/>
                <a:gd name="T54" fmla="*/ 2147483647 w 283"/>
                <a:gd name="T55" fmla="*/ 2147483647 h 112"/>
                <a:gd name="T56" fmla="*/ 2147483647 w 283"/>
                <a:gd name="T57" fmla="*/ 2147483647 h 112"/>
                <a:gd name="T58" fmla="*/ 2147483647 w 283"/>
                <a:gd name="T59" fmla="*/ 2147483647 h 112"/>
                <a:gd name="T60" fmla="*/ 2147483647 w 283"/>
                <a:gd name="T61" fmla="*/ 2147483647 h 112"/>
                <a:gd name="T62" fmla="*/ 2147483647 w 283"/>
                <a:gd name="T63" fmla="*/ 2147483647 h 112"/>
                <a:gd name="T64" fmla="*/ 2147483647 w 283"/>
                <a:gd name="T65" fmla="*/ 2147483647 h 112"/>
                <a:gd name="T66" fmla="*/ 2147483647 w 283"/>
                <a:gd name="T67" fmla="*/ 0 h 112"/>
                <a:gd name="T68" fmla="*/ 2147483647 w 283"/>
                <a:gd name="T69" fmla="*/ 2147483647 h 112"/>
                <a:gd name="T70" fmla="*/ 2147483647 w 283"/>
                <a:gd name="T71" fmla="*/ 2147483647 h 112"/>
                <a:gd name="T72" fmla="*/ 2147483647 w 283"/>
                <a:gd name="T73" fmla="*/ 2147483647 h 112"/>
                <a:gd name="T74" fmla="*/ 2147483647 w 283"/>
                <a:gd name="T75" fmla="*/ 2147483647 h 112"/>
                <a:gd name="T76" fmla="*/ 2147483647 w 283"/>
                <a:gd name="T77" fmla="*/ 2147483647 h 112"/>
                <a:gd name="T78" fmla="*/ 2147483647 w 283"/>
                <a:gd name="T79" fmla="*/ 2147483647 h 112"/>
                <a:gd name="T80" fmla="*/ 2147483647 w 283"/>
                <a:gd name="T81" fmla="*/ 2147483647 h 112"/>
                <a:gd name="T82" fmla="*/ 2147483647 w 283"/>
                <a:gd name="T83" fmla="*/ 2147483647 h 112"/>
                <a:gd name="T84" fmla="*/ 2147483647 w 283"/>
                <a:gd name="T85" fmla="*/ 2147483647 h 112"/>
                <a:gd name="T86" fmla="*/ 2147483647 w 283"/>
                <a:gd name="T87" fmla="*/ 2147483647 h 112"/>
                <a:gd name="T88" fmla="*/ 2147483647 w 283"/>
                <a:gd name="T89" fmla="*/ 2147483647 h 112"/>
                <a:gd name="T90" fmla="*/ 2147483647 w 283"/>
                <a:gd name="T91" fmla="*/ 2147483647 h 112"/>
                <a:gd name="T92" fmla="*/ 2147483647 w 283"/>
                <a:gd name="T93" fmla="*/ 2147483647 h 112"/>
                <a:gd name="T94" fmla="*/ 2147483647 w 283"/>
                <a:gd name="T95" fmla="*/ 2147483647 h 112"/>
                <a:gd name="T96" fmla="*/ 2147483647 w 283"/>
                <a:gd name="T97" fmla="*/ 2147483647 h 112"/>
                <a:gd name="T98" fmla="*/ 2147483647 w 283"/>
                <a:gd name="T99" fmla="*/ 2147483647 h 112"/>
                <a:gd name="T100" fmla="*/ 2147483647 w 283"/>
                <a:gd name="T101" fmla="*/ 2147483647 h 112"/>
                <a:gd name="T102" fmla="*/ 2147483647 w 283"/>
                <a:gd name="T103" fmla="*/ 2147483647 h 112"/>
                <a:gd name="T104" fmla="*/ 2147483647 w 283"/>
                <a:gd name="T105" fmla="*/ 2147483647 h 112"/>
                <a:gd name="T106" fmla="*/ 2147483647 w 283"/>
                <a:gd name="T107" fmla="*/ 2147483647 h 112"/>
                <a:gd name="T108" fmla="*/ 2147483647 w 283"/>
                <a:gd name="T109" fmla="*/ 2147483647 h 112"/>
                <a:gd name="T110" fmla="*/ 2147483647 w 283"/>
                <a:gd name="T111" fmla="*/ 2147483647 h 1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"/>
                <a:gd name="T169" fmla="*/ 0 h 112"/>
                <a:gd name="T170" fmla="*/ 283 w 283"/>
                <a:gd name="T171" fmla="*/ 112 h 11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" h="112">
                  <a:moveTo>
                    <a:pt x="154" y="109"/>
                  </a:moveTo>
                  <a:lnTo>
                    <a:pt x="152" y="104"/>
                  </a:lnTo>
                  <a:lnTo>
                    <a:pt x="153" y="100"/>
                  </a:lnTo>
                  <a:lnTo>
                    <a:pt x="155" y="99"/>
                  </a:lnTo>
                  <a:lnTo>
                    <a:pt x="156" y="96"/>
                  </a:lnTo>
                  <a:lnTo>
                    <a:pt x="153" y="94"/>
                  </a:lnTo>
                  <a:lnTo>
                    <a:pt x="148" y="95"/>
                  </a:lnTo>
                  <a:lnTo>
                    <a:pt x="148" y="99"/>
                  </a:lnTo>
                  <a:lnTo>
                    <a:pt x="146" y="100"/>
                  </a:lnTo>
                  <a:lnTo>
                    <a:pt x="143" y="99"/>
                  </a:lnTo>
                  <a:lnTo>
                    <a:pt x="139" y="96"/>
                  </a:lnTo>
                  <a:lnTo>
                    <a:pt x="137" y="95"/>
                  </a:lnTo>
                  <a:lnTo>
                    <a:pt x="135" y="95"/>
                  </a:lnTo>
                  <a:lnTo>
                    <a:pt x="133" y="95"/>
                  </a:lnTo>
                  <a:lnTo>
                    <a:pt x="131" y="96"/>
                  </a:lnTo>
                  <a:lnTo>
                    <a:pt x="126" y="101"/>
                  </a:lnTo>
                  <a:lnTo>
                    <a:pt x="125" y="103"/>
                  </a:lnTo>
                  <a:lnTo>
                    <a:pt x="122" y="104"/>
                  </a:lnTo>
                  <a:lnTo>
                    <a:pt x="121" y="105"/>
                  </a:lnTo>
                  <a:lnTo>
                    <a:pt x="117" y="106"/>
                  </a:lnTo>
                  <a:lnTo>
                    <a:pt x="115" y="106"/>
                  </a:lnTo>
                  <a:lnTo>
                    <a:pt x="109" y="107"/>
                  </a:lnTo>
                  <a:lnTo>
                    <a:pt x="107" y="109"/>
                  </a:lnTo>
                  <a:lnTo>
                    <a:pt x="102" y="107"/>
                  </a:lnTo>
                  <a:lnTo>
                    <a:pt x="98" y="104"/>
                  </a:lnTo>
                  <a:lnTo>
                    <a:pt x="97" y="102"/>
                  </a:lnTo>
                  <a:lnTo>
                    <a:pt x="95" y="101"/>
                  </a:lnTo>
                  <a:lnTo>
                    <a:pt x="93" y="100"/>
                  </a:lnTo>
                  <a:lnTo>
                    <a:pt x="85" y="96"/>
                  </a:lnTo>
                  <a:lnTo>
                    <a:pt x="82" y="94"/>
                  </a:lnTo>
                  <a:lnTo>
                    <a:pt x="77" y="93"/>
                  </a:lnTo>
                  <a:lnTo>
                    <a:pt x="74" y="94"/>
                  </a:lnTo>
                  <a:lnTo>
                    <a:pt x="72" y="94"/>
                  </a:lnTo>
                  <a:lnTo>
                    <a:pt x="72" y="96"/>
                  </a:lnTo>
                  <a:lnTo>
                    <a:pt x="72" y="100"/>
                  </a:lnTo>
                  <a:lnTo>
                    <a:pt x="71" y="101"/>
                  </a:lnTo>
                  <a:lnTo>
                    <a:pt x="71" y="103"/>
                  </a:lnTo>
                  <a:lnTo>
                    <a:pt x="66" y="105"/>
                  </a:lnTo>
                  <a:lnTo>
                    <a:pt x="62" y="106"/>
                  </a:lnTo>
                  <a:lnTo>
                    <a:pt x="59" y="106"/>
                  </a:lnTo>
                  <a:lnTo>
                    <a:pt x="56" y="105"/>
                  </a:lnTo>
                  <a:lnTo>
                    <a:pt x="54" y="104"/>
                  </a:lnTo>
                  <a:lnTo>
                    <a:pt x="51" y="102"/>
                  </a:lnTo>
                  <a:lnTo>
                    <a:pt x="50" y="97"/>
                  </a:lnTo>
                  <a:lnTo>
                    <a:pt x="50" y="96"/>
                  </a:lnTo>
                  <a:lnTo>
                    <a:pt x="47" y="95"/>
                  </a:lnTo>
                  <a:lnTo>
                    <a:pt x="46" y="97"/>
                  </a:lnTo>
                  <a:lnTo>
                    <a:pt x="47" y="97"/>
                  </a:lnTo>
                  <a:lnTo>
                    <a:pt x="46" y="97"/>
                  </a:lnTo>
                  <a:lnTo>
                    <a:pt x="44" y="96"/>
                  </a:lnTo>
                  <a:lnTo>
                    <a:pt x="42" y="94"/>
                  </a:lnTo>
                  <a:lnTo>
                    <a:pt x="41" y="94"/>
                  </a:lnTo>
                  <a:lnTo>
                    <a:pt x="37" y="95"/>
                  </a:lnTo>
                  <a:lnTo>
                    <a:pt x="36" y="96"/>
                  </a:lnTo>
                  <a:lnTo>
                    <a:pt x="34" y="97"/>
                  </a:lnTo>
                  <a:lnTo>
                    <a:pt x="33" y="97"/>
                  </a:lnTo>
                  <a:lnTo>
                    <a:pt x="34" y="96"/>
                  </a:lnTo>
                  <a:lnTo>
                    <a:pt x="34" y="95"/>
                  </a:lnTo>
                  <a:lnTo>
                    <a:pt x="25" y="97"/>
                  </a:lnTo>
                  <a:lnTo>
                    <a:pt x="26" y="95"/>
                  </a:lnTo>
                  <a:lnTo>
                    <a:pt x="28" y="94"/>
                  </a:lnTo>
                  <a:lnTo>
                    <a:pt x="32" y="94"/>
                  </a:lnTo>
                  <a:lnTo>
                    <a:pt x="34" y="93"/>
                  </a:lnTo>
                  <a:lnTo>
                    <a:pt x="36" y="92"/>
                  </a:lnTo>
                  <a:lnTo>
                    <a:pt x="37" y="90"/>
                  </a:lnTo>
                  <a:lnTo>
                    <a:pt x="35" y="90"/>
                  </a:lnTo>
                  <a:lnTo>
                    <a:pt x="30" y="91"/>
                  </a:lnTo>
                  <a:lnTo>
                    <a:pt x="23" y="91"/>
                  </a:lnTo>
                  <a:lnTo>
                    <a:pt x="22" y="90"/>
                  </a:lnTo>
                  <a:lnTo>
                    <a:pt x="25" y="86"/>
                  </a:lnTo>
                  <a:lnTo>
                    <a:pt x="23" y="85"/>
                  </a:lnTo>
                  <a:lnTo>
                    <a:pt x="22" y="84"/>
                  </a:lnTo>
                  <a:lnTo>
                    <a:pt x="21" y="84"/>
                  </a:lnTo>
                  <a:lnTo>
                    <a:pt x="21" y="82"/>
                  </a:lnTo>
                  <a:lnTo>
                    <a:pt x="22" y="81"/>
                  </a:lnTo>
                  <a:lnTo>
                    <a:pt x="22" y="80"/>
                  </a:lnTo>
                  <a:lnTo>
                    <a:pt x="21" y="80"/>
                  </a:lnTo>
                  <a:lnTo>
                    <a:pt x="18" y="81"/>
                  </a:lnTo>
                  <a:lnTo>
                    <a:pt x="17" y="79"/>
                  </a:lnTo>
                  <a:lnTo>
                    <a:pt x="18" y="77"/>
                  </a:lnTo>
                  <a:lnTo>
                    <a:pt x="20" y="75"/>
                  </a:lnTo>
                  <a:lnTo>
                    <a:pt x="17" y="73"/>
                  </a:lnTo>
                  <a:lnTo>
                    <a:pt x="16" y="72"/>
                  </a:lnTo>
                  <a:lnTo>
                    <a:pt x="12" y="71"/>
                  </a:lnTo>
                  <a:lnTo>
                    <a:pt x="10" y="70"/>
                  </a:lnTo>
                  <a:lnTo>
                    <a:pt x="7" y="70"/>
                  </a:lnTo>
                  <a:lnTo>
                    <a:pt x="6" y="69"/>
                  </a:lnTo>
                  <a:lnTo>
                    <a:pt x="4" y="67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5" y="62"/>
                  </a:lnTo>
                  <a:lnTo>
                    <a:pt x="6" y="61"/>
                  </a:lnTo>
                  <a:lnTo>
                    <a:pt x="7" y="61"/>
                  </a:lnTo>
                  <a:lnTo>
                    <a:pt x="10" y="65"/>
                  </a:lnTo>
                  <a:lnTo>
                    <a:pt x="11" y="65"/>
                  </a:lnTo>
                  <a:lnTo>
                    <a:pt x="13" y="65"/>
                  </a:lnTo>
                  <a:lnTo>
                    <a:pt x="16" y="65"/>
                  </a:lnTo>
                  <a:lnTo>
                    <a:pt x="15" y="64"/>
                  </a:lnTo>
                  <a:lnTo>
                    <a:pt x="13" y="63"/>
                  </a:lnTo>
                  <a:lnTo>
                    <a:pt x="11" y="61"/>
                  </a:lnTo>
                  <a:lnTo>
                    <a:pt x="12" y="60"/>
                  </a:lnTo>
                  <a:lnTo>
                    <a:pt x="13" y="57"/>
                  </a:lnTo>
                  <a:lnTo>
                    <a:pt x="13" y="56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8" y="51"/>
                  </a:lnTo>
                  <a:lnTo>
                    <a:pt x="8" y="48"/>
                  </a:lnTo>
                  <a:lnTo>
                    <a:pt x="11" y="45"/>
                  </a:lnTo>
                  <a:lnTo>
                    <a:pt x="11" y="44"/>
                  </a:lnTo>
                  <a:lnTo>
                    <a:pt x="6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1" y="36"/>
                  </a:lnTo>
                  <a:lnTo>
                    <a:pt x="2" y="36"/>
                  </a:lnTo>
                  <a:lnTo>
                    <a:pt x="4" y="33"/>
                  </a:lnTo>
                  <a:lnTo>
                    <a:pt x="5" y="32"/>
                  </a:lnTo>
                  <a:lnTo>
                    <a:pt x="7" y="30"/>
                  </a:lnTo>
                  <a:lnTo>
                    <a:pt x="11" y="30"/>
                  </a:lnTo>
                  <a:lnTo>
                    <a:pt x="14" y="29"/>
                  </a:lnTo>
                  <a:lnTo>
                    <a:pt x="16" y="30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5" y="29"/>
                  </a:lnTo>
                  <a:lnTo>
                    <a:pt x="25" y="30"/>
                  </a:lnTo>
                  <a:lnTo>
                    <a:pt x="27" y="30"/>
                  </a:lnTo>
                  <a:lnTo>
                    <a:pt x="31" y="29"/>
                  </a:lnTo>
                  <a:lnTo>
                    <a:pt x="37" y="30"/>
                  </a:lnTo>
                  <a:lnTo>
                    <a:pt x="41" y="29"/>
                  </a:lnTo>
                  <a:lnTo>
                    <a:pt x="41" y="28"/>
                  </a:lnTo>
                  <a:lnTo>
                    <a:pt x="38" y="26"/>
                  </a:lnTo>
                  <a:lnTo>
                    <a:pt x="37" y="25"/>
                  </a:lnTo>
                  <a:lnTo>
                    <a:pt x="41" y="25"/>
                  </a:lnTo>
                  <a:lnTo>
                    <a:pt x="52" y="24"/>
                  </a:lnTo>
                  <a:lnTo>
                    <a:pt x="52" y="23"/>
                  </a:lnTo>
                  <a:lnTo>
                    <a:pt x="50" y="22"/>
                  </a:lnTo>
                  <a:lnTo>
                    <a:pt x="48" y="23"/>
                  </a:lnTo>
                  <a:lnTo>
                    <a:pt x="44" y="23"/>
                  </a:lnTo>
                  <a:lnTo>
                    <a:pt x="43" y="22"/>
                  </a:lnTo>
                  <a:lnTo>
                    <a:pt x="42" y="21"/>
                  </a:lnTo>
                  <a:lnTo>
                    <a:pt x="42" y="20"/>
                  </a:lnTo>
                  <a:lnTo>
                    <a:pt x="40" y="19"/>
                  </a:lnTo>
                  <a:lnTo>
                    <a:pt x="41" y="18"/>
                  </a:lnTo>
                  <a:lnTo>
                    <a:pt x="42" y="14"/>
                  </a:lnTo>
                  <a:lnTo>
                    <a:pt x="42" y="15"/>
                  </a:lnTo>
                  <a:lnTo>
                    <a:pt x="44" y="15"/>
                  </a:lnTo>
                  <a:lnTo>
                    <a:pt x="47" y="16"/>
                  </a:lnTo>
                  <a:lnTo>
                    <a:pt x="58" y="16"/>
                  </a:lnTo>
                  <a:lnTo>
                    <a:pt x="61" y="16"/>
                  </a:lnTo>
                  <a:lnTo>
                    <a:pt x="63" y="18"/>
                  </a:lnTo>
                  <a:lnTo>
                    <a:pt x="64" y="18"/>
                  </a:lnTo>
                  <a:lnTo>
                    <a:pt x="69" y="19"/>
                  </a:lnTo>
                  <a:lnTo>
                    <a:pt x="74" y="16"/>
                  </a:lnTo>
                  <a:lnTo>
                    <a:pt x="75" y="13"/>
                  </a:lnTo>
                  <a:lnTo>
                    <a:pt x="77" y="12"/>
                  </a:lnTo>
                  <a:lnTo>
                    <a:pt x="81" y="10"/>
                  </a:lnTo>
                  <a:lnTo>
                    <a:pt x="84" y="8"/>
                  </a:lnTo>
                  <a:lnTo>
                    <a:pt x="86" y="5"/>
                  </a:lnTo>
                  <a:lnTo>
                    <a:pt x="89" y="4"/>
                  </a:lnTo>
                  <a:lnTo>
                    <a:pt x="96" y="1"/>
                  </a:lnTo>
                  <a:lnTo>
                    <a:pt x="101" y="1"/>
                  </a:lnTo>
                  <a:lnTo>
                    <a:pt x="105" y="1"/>
                  </a:lnTo>
                  <a:lnTo>
                    <a:pt x="111" y="1"/>
                  </a:lnTo>
                  <a:lnTo>
                    <a:pt x="121" y="1"/>
                  </a:lnTo>
                  <a:lnTo>
                    <a:pt x="124" y="0"/>
                  </a:lnTo>
                  <a:lnTo>
                    <a:pt x="126" y="0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31" y="4"/>
                  </a:lnTo>
                  <a:lnTo>
                    <a:pt x="134" y="6"/>
                  </a:lnTo>
                  <a:lnTo>
                    <a:pt x="138" y="8"/>
                  </a:lnTo>
                  <a:lnTo>
                    <a:pt x="140" y="5"/>
                  </a:lnTo>
                  <a:lnTo>
                    <a:pt x="143" y="9"/>
                  </a:lnTo>
                  <a:lnTo>
                    <a:pt x="146" y="13"/>
                  </a:lnTo>
                  <a:lnTo>
                    <a:pt x="154" y="14"/>
                  </a:lnTo>
                  <a:lnTo>
                    <a:pt x="164" y="19"/>
                  </a:lnTo>
                  <a:lnTo>
                    <a:pt x="165" y="18"/>
                  </a:lnTo>
                  <a:lnTo>
                    <a:pt x="167" y="18"/>
                  </a:lnTo>
                  <a:lnTo>
                    <a:pt x="173" y="20"/>
                  </a:lnTo>
                  <a:lnTo>
                    <a:pt x="178" y="20"/>
                  </a:lnTo>
                  <a:lnTo>
                    <a:pt x="183" y="18"/>
                  </a:lnTo>
                  <a:lnTo>
                    <a:pt x="190" y="18"/>
                  </a:lnTo>
                  <a:lnTo>
                    <a:pt x="199" y="19"/>
                  </a:lnTo>
                  <a:lnTo>
                    <a:pt x="206" y="19"/>
                  </a:lnTo>
                  <a:lnTo>
                    <a:pt x="215" y="12"/>
                  </a:lnTo>
                  <a:lnTo>
                    <a:pt x="219" y="9"/>
                  </a:lnTo>
                  <a:lnTo>
                    <a:pt x="220" y="8"/>
                  </a:lnTo>
                  <a:lnTo>
                    <a:pt x="221" y="10"/>
                  </a:lnTo>
                  <a:lnTo>
                    <a:pt x="225" y="10"/>
                  </a:lnTo>
                  <a:lnTo>
                    <a:pt x="227" y="9"/>
                  </a:lnTo>
                  <a:lnTo>
                    <a:pt x="233" y="10"/>
                  </a:lnTo>
                  <a:lnTo>
                    <a:pt x="235" y="10"/>
                  </a:lnTo>
                  <a:lnTo>
                    <a:pt x="236" y="8"/>
                  </a:lnTo>
                  <a:lnTo>
                    <a:pt x="237" y="8"/>
                  </a:lnTo>
                  <a:lnTo>
                    <a:pt x="239" y="8"/>
                  </a:lnTo>
                  <a:lnTo>
                    <a:pt x="241" y="10"/>
                  </a:lnTo>
                  <a:lnTo>
                    <a:pt x="245" y="13"/>
                  </a:lnTo>
                  <a:lnTo>
                    <a:pt x="247" y="14"/>
                  </a:lnTo>
                  <a:lnTo>
                    <a:pt x="249" y="16"/>
                  </a:lnTo>
                  <a:lnTo>
                    <a:pt x="251" y="18"/>
                  </a:lnTo>
                  <a:lnTo>
                    <a:pt x="254" y="21"/>
                  </a:lnTo>
                  <a:lnTo>
                    <a:pt x="255" y="26"/>
                  </a:lnTo>
                  <a:lnTo>
                    <a:pt x="257" y="30"/>
                  </a:lnTo>
                  <a:lnTo>
                    <a:pt x="259" y="32"/>
                  </a:lnTo>
                  <a:lnTo>
                    <a:pt x="263" y="33"/>
                  </a:lnTo>
                  <a:lnTo>
                    <a:pt x="265" y="34"/>
                  </a:lnTo>
                  <a:lnTo>
                    <a:pt x="268" y="38"/>
                  </a:lnTo>
                  <a:lnTo>
                    <a:pt x="270" y="39"/>
                  </a:lnTo>
                  <a:lnTo>
                    <a:pt x="271" y="40"/>
                  </a:lnTo>
                  <a:lnTo>
                    <a:pt x="270" y="44"/>
                  </a:lnTo>
                  <a:lnTo>
                    <a:pt x="270" y="45"/>
                  </a:lnTo>
                  <a:lnTo>
                    <a:pt x="266" y="48"/>
                  </a:lnTo>
                  <a:lnTo>
                    <a:pt x="267" y="50"/>
                  </a:lnTo>
                  <a:lnTo>
                    <a:pt x="270" y="54"/>
                  </a:lnTo>
                  <a:lnTo>
                    <a:pt x="271" y="61"/>
                  </a:lnTo>
                  <a:lnTo>
                    <a:pt x="273" y="65"/>
                  </a:lnTo>
                  <a:lnTo>
                    <a:pt x="274" y="70"/>
                  </a:lnTo>
                  <a:lnTo>
                    <a:pt x="274" y="75"/>
                  </a:lnTo>
                  <a:lnTo>
                    <a:pt x="278" y="77"/>
                  </a:lnTo>
                  <a:lnTo>
                    <a:pt x="281" y="82"/>
                  </a:lnTo>
                  <a:lnTo>
                    <a:pt x="283" y="86"/>
                  </a:lnTo>
                  <a:lnTo>
                    <a:pt x="281" y="87"/>
                  </a:lnTo>
                  <a:lnTo>
                    <a:pt x="277" y="87"/>
                  </a:lnTo>
                  <a:lnTo>
                    <a:pt x="274" y="84"/>
                  </a:lnTo>
                  <a:lnTo>
                    <a:pt x="269" y="85"/>
                  </a:lnTo>
                  <a:lnTo>
                    <a:pt x="260" y="84"/>
                  </a:lnTo>
                  <a:lnTo>
                    <a:pt x="255" y="82"/>
                  </a:lnTo>
                  <a:lnTo>
                    <a:pt x="249" y="87"/>
                  </a:lnTo>
                  <a:lnTo>
                    <a:pt x="246" y="89"/>
                  </a:lnTo>
                  <a:lnTo>
                    <a:pt x="246" y="87"/>
                  </a:lnTo>
                  <a:lnTo>
                    <a:pt x="246" y="86"/>
                  </a:lnTo>
                  <a:lnTo>
                    <a:pt x="245" y="85"/>
                  </a:lnTo>
                  <a:lnTo>
                    <a:pt x="244" y="85"/>
                  </a:lnTo>
                  <a:lnTo>
                    <a:pt x="241" y="86"/>
                  </a:lnTo>
                  <a:lnTo>
                    <a:pt x="237" y="89"/>
                  </a:lnTo>
                  <a:lnTo>
                    <a:pt x="228" y="90"/>
                  </a:lnTo>
                  <a:lnTo>
                    <a:pt x="225" y="89"/>
                  </a:lnTo>
                  <a:lnTo>
                    <a:pt x="223" y="89"/>
                  </a:lnTo>
                  <a:lnTo>
                    <a:pt x="218" y="90"/>
                  </a:lnTo>
                  <a:lnTo>
                    <a:pt x="216" y="92"/>
                  </a:lnTo>
                  <a:lnTo>
                    <a:pt x="214" y="93"/>
                  </a:lnTo>
                  <a:lnTo>
                    <a:pt x="210" y="94"/>
                  </a:lnTo>
                  <a:lnTo>
                    <a:pt x="209" y="95"/>
                  </a:lnTo>
                  <a:lnTo>
                    <a:pt x="200" y="96"/>
                  </a:lnTo>
                  <a:lnTo>
                    <a:pt x="193" y="95"/>
                  </a:lnTo>
                  <a:lnTo>
                    <a:pt x="189" y="93"/>
                  </a:lnTo>
                  <a:lnTo>
                    <a:pt x="187" y="92"/>
                  </a:lnTo>
                  <a:lnTo>
                    <a:pt x="184" y="93"/>
                  </a:lnTo>
                  <a:lnTo>
                    <a:pt x="182" y="94"/>
                  </a:lnTo>
                  <a:lnTo>
                    <a:pt x="178" y="95"/>
                  </a:lnTo>
                  <a:lnTo>
                    <a:pt x="176" y="96"/>
                  </a:lnTo>
                  <a:lnTo>
                    <a:pt x="175" y="97"/>
                  </a:lnTo>
                  <a:lnTo>
                    <a:pt x="170" y="96"/>
                  </a:lnTo>
                  <a:lnTo>
                    <a:pt x="168" y="97"/>
                  </a:lnTo>
                  <a:lnTo>
                    <a:pt x="168" y="96"/>
                  </a:lnTo>
                  <a:lnTo>
                    <a:pt x="168" y="95"/>
                  </a:lnTo>
                  <a:lnTo>
                    <a:pt x="166" y="95"/>
                  </a:lnTo>
                  <a:lnTo>
                    <a:pt x="164" y="94"/>
                  </a:lnTo>
                  <a:lnTo>
                    <a:pt x="163" y="94"/>
                  </a:lnTo>
                  <a:lnTo>
                    <a:pt x="162" y="96"/>
                  </a:lnTo>
                  <a:lnTo>
                    <a:pt x="160" y="97"/>
                  </a:lnTo>
                  <a:lnTo>
                    <a:pt x="162" y="99"/>
                  </a:lnTo>
                  <a:lnTo>
                    <a:pt x="160" y="101"/>
                  </a:lnTo>
                  <a:lnTo>
                    <a:pt x="164" y="104"/>
                  </a:lnTo>
                  <a:lnTo>
                    <a:pt x="164" y="105"/>
                  </a:lnTo>
                  <a:lnTo>
                    <a:pt x="162" y="105"/>
                  </a:lnTo>
                  <a:lnTo>
                    <a:pt x="159" y="105"/>
                  </a:lnTo>
                  <a:lnTo>
                    <a:pt x="159" y="106"/>
                  </a:lnTo>
                  <a:lnTo>
                    <a:pt x="159" y="109"/>
                  </a:lnTo>
                  <a:lnTo>
                    <a:pt x="158" y="110"/>
                  </a:lnTo>
                  <a:lnTo>
                    <a:pt x="157" y="111"/>
                  </a:lnTo>
                  <a:lnTo>
                    <a:pt x="157" y="112"/>
                  </a:lnTo>
                  <a:lnTo>
                    <a:pt x="155" y="111"/>
                  </a:lnTo>
                  <a:lnTo>
                    <a:pt x="154" y="110"/>
                  </a:lnTo>
                  <a:lnTo>
                    <a:pt x="153" y="110"/>
                  </a:lnTo>
                  <a:lnTo>
                    <a:pt x="154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9" name="Freeform 677"/>
            <p:cNvSpPr>
              <a:spLocks/>
            </p:cNvSpPr>
            <p:nvPr/>
          </p:nvSpPr>
          <p:spPr bwMode="auto">
            <a:xfrm>
              <a:off x="4965701" y="2365375"/>
              <a:ext cx="449263" cy="177271"/>
            </a:xfrm>
            <a:custGeom>
              <a:avLst/>
              <a:gdLst>
                <a:gd name="T0" fmla="*/ 2147483647 w 283"/>
                <a:gd name="T1" fmla="*/ 2147483647 h 112"/>
                <a:gd name="T2" fmla="*/ 2147483647 w 283"/>
                <a:gd name="T3" fmla="*/ 2147483647 h 112"/>
                <a:gd name="T4" fmla="*/ 2147483647 w 283"/>
                <a:gd name="T5" fmla="*/ 2147483647 h 112"/>
                <a:gd name="T6" fmla="*/ 2147483647 w 283"/>
                <a:gd name="T7" fmla="*/ 2147483647 h 112"/>
                <a:gd name="T8" fmla="*/ 2147483647 w 283"/>
                <a:gd name="T9" fmla="*/ 2147483647 h 112"/>
                <a:gd name="T10" fmla="*/ 2147483647 w 283"/>
                <a:gd name="T11" fmla="*/ 2147483647 h 112"/>
                <a:gd name="T12" fmla="*/ 2147483647 w 283"/>
                <a:gd name="T13" fmla="*/ 2147483647 h 112"/>
                <a:gd name="T14" fmla="*/ 2147483647 w 283"/>
                <a:gd name="T15" fmla="*/ 2147483647 h 112"/>
                <a:gd name="T16" fmla="*/ 2147483647 w 283"/>
                <a:gd name="T17" fmla="*/ 2147483647 h 112"/>
                <a:gd name="T18" fmla="*/ 2147483647 w 283"/>
                <a:gd name="T19" fmla="*/ 2147483647 h 112"/>
                <a:gd name="T20" fmla="*/ 2147483647 w 283"/>
                <a:gd name="T21" fmla="*/ 2147483647 h 112"/>
                <a:gd name="T22" fmla="*/ 2147483647 w 283"/>
                <a:gd name="T23" fmla="*/ 2147483647 h 112"/>
                <a:gd name="T24" fmla="*/ 2147483647 w 283"/>
                <a:gd name="T25" fmla="*/ 2147483647 h 112"/>
                <a:gd name="T26" fmla="*/ 2147483647 w 283"/>
                <a:gd name="T27" fmla="*/ 2147483647 h 112"/>
                <a:gd name="T28" fmla="*/ 2147483647 w 283"/>
                <a:gd name="T29" fmla="*/ 2147483647 h 112"/>
                <a:gd name="T30" fmla="*/ 2147483647 w 283"/>
                <a:gd name="T31" fmla="*/ 2147483647 h 112"/>
                <a:gd name="T32" fmla="*/ 2147483647 w 283"/>
                <a:gd name="T33" fmla="*/ 2147483647 h 112"/>
                <a:gd name="T34" fmla="*/ 2147483647 w 283"/>
                <a:gd name="T35" fmla="*/ 2147483647 h 112"/>
                <a:gd name="T36" fmla="*/ 2147483647 w 283"/>
                <a:gd name="T37" fmla="*/ 2147483647 h 112"/>
                <a:gd name="T38" fmla="*/ 2147483647 w 283"/>
                <a:gd name="T39" fmla="*/ 2147483647 h 112"/>
                <a:gd name="T40" fmla="*/ 2147483647 w 283"/>
                <a:gd name="T41" fmla="*/ 2147483647 h 112"/>
                <a:gd name="T42" fmla="*/ 2147483647 w 283"/>
                <a:gd name="T43" fmla="*/ 2147483647 h 112"/>
                <a:gd name="T44" fmla="*/ 0 w 283"/>
                <a:gd name="T45" fmla="*/ 2147483647 h 112"/>
                <a:gd name="T46" fmla="*/ 2147483647 w 283"/>
                <a:gd name="T47" fmla="*/ 2147483647 h 112"/>
                <a:gd name="T48" fmla="*/ 2147483647 w 283"/>
                <a:gd name="T49" fmla="*/ 2147483647 h 112"/>
                <a:gd name="T50" fmla="*/ 2147483647 w 283"/>
                <a:gd name="T51" fmla="*/ 2147483647 h 112"/>
                <a:gd name="T52" fmla="*/ 2147483647 w 283"/>
                <a:gd name="T53" fmla="*/ 2147483647 h 112"/>
                <a:gd name="T54" fmla="*/ 2147483647 w 283"/>
                <a:gd name="T55" fmla="*/ 2147483647 h 112"/>
                <a:gd name="T56" fmla="*/ 2147483647 w 283"/>
                <a:gd name="T57" fmla="*/ 2147483647 h 112"/>
                <a:gd name="T58" fmla="*/ 2147483647 w 283"/>
                <a:gd name="T59" fmla="*/ 2147483647 h 112"/>
                <a:gd name="T60" fmla="*/ 2147483647 w 283"/>
                <a:gd name="T61" fmla="*/ 2147483647 h 112"/>
                <a:gd name="T62" fmla="*/ 2147483647 w 283"/>
                <a:gd name="T63" fmla="*/ 2147483647 h 112"/>
                <a:gd name="T64" fmla="*/ 2147483647 w 283"/>
                <a:gd name="T65" fmla="*/ 2147483647 h 112"/>
                <a:gd name="T66" fmla="*/ 2147483647 w 283"/>
                <a:gd name="T67" fmla="*/ 0 h 112"/>
                <a:gd name="T68" fmla="*/ 2147483647 w 283"/>
                <a:gd name="T69" fmla="*/ 2147483647 h 112"/>
                <a:gd name="T70" fmla="*/ 2147483647 w 283"/>
                <a:gd name="T71" fmla="*/ 2147483647 h 112"/>
                <a:gd name="T72" fmla="*/ 2147483647 w 283"/>
                <a:gd name="T73" fmla="*/ 2147483647 h 112"/>
                <a:gd name="T74" fmla="*/ 2147483647 w 283"/>
                <a:gd name="T75" fmla="*/ 2147483647 h 112"/>
                <a:gd name="T76" fmla="*/ 2147483647 w 283"/>
                <a:gd name="T77" fmla="*/ 2147483647 h 112"/>
                <a:gd name="T78" fmla="*/ 2147483647 w 283"/>
                <a:gd name="T79" fmla="*/ 2147483647 h 112"/>
                <a:gd name="T80" fmla="*/ 2147483647 w 283"/>
                <a:gd name="T81" fmla="*/ 2147483647 h 112"/>
                <a:gd name="T82" fmla="*/ 2147483647 w 283"/>
                <a:gd name="T83" fmla="*/ 2147483647 h 112"/>
                <a:gd name="T84" fmla="*/ 2147483647 w 283"/>
                <a:gd name="T85" fmla="*/ 2147483647 h 112"/>
                <a:gd name="T86" fmla="*/ 2147483647 w 283"/>
                <a:gd name="T87" fmla="*/ 2147483647 h 112"/>
                <a:gd name="T88" fmla="*/ 2147483647 w 283"/>
                <a:gd name="T89" fmla="*/ 2147483647 h 112"/>
                <a:gd name="T90" fmla="*/ 2147483647 w 283"/>
                <a:gd name="T91" fmla="*/ 2147483647 h 112"/>
                <a:gd name="T92" fmla="*/ 2147483647 w 283"/>
                <a:gd name="T93" fmla="*/ 2147483647 h 112"/>
                <a:gd name="T94" fmla="*/ 2147483647 w 283"/>
                <a:gd name="T95" fmla="*/ 2147483647 h 112"/>
                <a:gd name="T96" fmla="*/ 2147483647 w 283"/>
                <a:gd name="T97" fmla="*/ 2147483647 h 112"/>
                <a:gd name="T98" fmla="*/ 2147483647 w 283"/>
                <a:gd name="T99" fmla="*/ 2147483647 h 112"/>
                <a:gd name="T100" fmla="*/ 2147483647 w 283"/>
                <a:gd name="T101" fmla="*/ 2147483647 h 112"/>
                <a:gd name="T102" fmla="*/ 2147483647 w 283"/>
                <a:gd name="T103" fmla="*/ 2147483647 h 112"/>
                <a:gd name="T104" fmla="*/ 2147483647 w 283"/>
                <a:gd name="T105" fmla="*/ 2147483647 h 112"/>
                <a:gd name="T106" fmla="*/ 2147483647 w 283"/>
                <a:gd name="T107" fmla="*/ 2147483647 h 112"/>
                <a:gd name="T108" fmla="*/ 2147483647 w 283"/>
                <a:gd name="T109" fmla="*/ 2147483647 h 112"/>
                <a:gd name="T110" fmla="*/ 2147483647 w 283"/>
                <a:gd name="T111" fmla="*/ 2147483647 h 1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"/>
                <a:gd name="T169" fmla="*/ 0 h 112"/>
                <a:gd name="T170" fmla="*/ 283 w 283"/>
                <a:gd name="T171" fmla="*/ 112 h 11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" h="112">
                  <a:moveTo>
                    <a:pt x="154" y="109"/>
                  </a:moveTo>
                  <a:lnTo>
                    <a:pt x="152" y="104"/>
                  </a:lnTo>
                  <a:lnTo>
                    <a:pt x="153" y="100"/>
                  </a:lnTo>
                  <a:lnTo>
                    <a:pt x="155" y="99"/>
                  </a:lnTo>
                  <a:lnTo>
                    <a:pt x="156" y="96"/>
                  </a:lnTo>
                  <a:lnTo>
                    <a:pt x="153" y="94"/>
                  </a:lnTo>
                  <a:lnTo>
                    <a:pt x="148" y="95"/>
                  </a:lnTo>
                  <a:lnTo>
                    <a:pt x="148" y="99"/>
                  </a:lnTo>
                  <a:lnTo>
                    <a:pt x="146" y="100"/>
                  </a:lnTo>
                  <a:lnTo>
                    <a:pt x="143" y="99"/>
                  </a:lnTo>
                  <a:lnTo>
                    <a:pt x="139" y="96"/>
                  </a:lnTo>
                  <a:lnTo>
                    <a:pt x="137" y="95"/>
                  </a:lnTo>
                  <a:lnTo>
                    <a:pt x="135" y="95"/>
                  </a:lnTo>
                  <a:lnTo>
                    <a:pt x="133" y="95"/>
                  </a:lnTo>
                  <a:lnTo>
                    <a:pt x="131" y="96"/>
                  </a:lnTo>
                  <a:lnTo>
                    <a:pt x="126" y="101"/>
                  </a:lnTo>
                  <a:lnTo>
                    <a:pt x="125" y="103"/>
                  </a:lnTo>
                  <a:lnTo>
                    <a:pt x="122" y="104"/>
                  </a:lnTo>
                  <a:lnTo>
                    <a:pt x="121" y="105"/>
                  </a:lnTo>
                  <a:lnTo>
                    <a:pt x="117" y="106"/>
                  </a:lnTo>
                  <a:lnTo>
                    <a:pt x="115" y="106"/>
                  </a:lnTo>
                  <a:lnTo>
                    <a:pt x="109" y="107"/>
                  </a:lnTo>
                  <a:lnTo>
                    <a:pt x="107" y="109"/>
                  </a:lnTo>
                  <a:lnTo>
                    <a:pt x="102" y="107"/>
                  </a:lnTo>
                  <a:lnTo>
                    <a:pt x="98" y="104"/>
                  </a:lnTo>
                  <a:lnTo>
                    <a:pt x="97" y="102"/>
                  </a:lnTo>
                  <a:lnTo>
                    <a:pt x="95" y="101"/>
                  </a:lnTo>
                  <a:lnTo>
                    <a:pt x="93" y="100"/>
                  </a:lnTo>
                  <a:lnTo>
                    <a:pt x="85" y="96"/>
                  </a:lnTo>
                  <a:lnTo>
                    <a:pt x="82" y="94"/>
                  </a:lnTo>
                  <a:lnTo>
                    <a:pt x="77" y="93"/>
                  </a:lnTo>
                  <a:lnTo>
                    <a:pt x="74" y="94"/>
                  </a:lnTo>
                  <a:lnTo>
                    <a:pt x="72" y="94"/>
                  </a:lnTo>
                  <a:lnTo>
                    <a:pt x="72" y="96"/>
                  </a:lnTo>
                  <a:lnTo>
                    <a:pt x="72" y="100"/>
                  </a:lnTo>
                  <a:lnTo>
                    <a:pt x="71" y="101"/>
                  </a:lnTo>
                  <a:lnTo>
                    <a:pt x="71" y="103"/>
                  </a:lnTo>
                  <a:lnTo>
                    <a:pt x="66" y="105"/>
                  </a:lnTo>
                  <a:lnTo>
                    <a:pt x="62" y="106"/>
                  </a:lnTo>
                  <a:lnTo>
                    <a:pt x="59" y="106"/>
                  </a:lnTo>
                  <a:lnTo>
                    <a:pt x="56" y="105"/>
                  </a:lnTo>
                  <a:lnTo>
                    <a:pt x="54" y="104"/>
                  </a:lnTo>
                  <a:lnTo>
                    <a:pt x="51" y="102"/>
                  </a:lnTo>
                  <a:lnTo>
                    <a:pt x="50" y="97"/>
                  </a:lnTo>
                  <a:lnTo>
                    <a:pt x="50" y="96"/>
                  </a:lnTo>
                  <a:lnTo>
                    <a:pt x="47" y="95"/>
                  </a:lnTo>
                  <a:lnTo>
                    <a:pt x="46" y="97"/>
                  </a:lnTo>
                  <a:lnTo>
                    <a:pt x="47" y="97"/>
                  </a:lnTo>
                  <a:lnTo>
                    <a:pt x="46" y="97"/>
                  </a:lnTo>
                  <a:lnTo>
                    <a:pt x="44" y="96"/>
                  </a:lnTo>
                  <a:lnTo>
                    <a:pt x="42" y="94"/>
                  </a:lnTo>
                  <a:lnTo>
                    <a:pt x="41" y="94"/>
                  </a:lnTo>
                  <a:lnTo>
                    <a:pt x="37" y="95"/>
                  </a:lnTo>
                  <a:lnTo>
                    <a:pt x="36" y="96"/>
                  </a:lnTo>
                  <a:lnTo>
                    <a:pt x="34" y="97"/>
                  </a:lnTo>
                  <a:lnTo>
                    <a:pt x="33" y="97"/>
                  </a:lnTo>
                  <a:lnTo>
                    <a:pt x="34" y="96"/>
                  </a:lnTo>
                  <a:lnTo>
                    <a:pt x="34" y="95"/>
                  </a:lnTo>
                  <a:lnTo>
                    <a:pt x="25" y="97"/>
                  </a:lnTo>
                  <a:lnTo>
                    <a:pt x="26" y="95"/>
                  </a:lnTo>
                  <a:lnTo>
                    <a:pt x="28" y="94"/>
                  </a:lnTo>
                  <a:lnTo>
                    <a:pt x="32" y="94"/>
                  </a:lnTo>
                  <a:lnTo>
                    <a:pt x="34" y="93"/>
                  </a:lnTo>
                  <a:lnTo>
                    <a:pt x="36" y="92"/>
                  </a:lnTo>
                  <a:lnTo>
                    <a:pt x="37" y="90"/>
                  </a:lnTo>
                  <a:lnTo>
                    <a:pt x="35" y="90"/>
                  </a:lnTo>
                  <a:lnTo>
                    <a:pt x="30" y="91"/>
                  </a:lnTo>
                  <a:lnTo>
                    <a:pt x="23" y="91"/>
                  </a:lnTo>
                  <a:lnTo>
                    <a:pt x="22" y="90"/>
                  </a:lnTo>
                  <a:lnTo>
                    <a:pt x="25" y="86"/>
                  </a:lnTo>
                  <a:lnTo>
                    <a:pt x="23" y="85"/>
                  </a:lnTo>
                  <a:lnTo>
                    <a:pt x="22" y="84"/>
                  </a:lnTo>
                  <a:lnTo>
                    <a:pt x="21" y="84"/>
                  </a:lnTo>
                  <a:lnTo>
                    <a:pt x="21" y="82"/>
                  </a:lnTo>
                  <a:lnTo>
                    <a:pt x="22" y="81"/>
                  </a:lnTo>
                  <a:lnTo>
                    <a:pt x="22" y="80"/>
                  </a:lnTo>
                  <a:lnTo>
                    <a:pt x="21" y="80"/>
                  </a:lnTo>
                  <a:lnTo>
                    <a:pt x="18" y="81"/>
                  </a:lnTo>
                  <a:lnTo>
                    <a:pt x="17" y="79"/>
                  </a:lnTo>
                  <a:lnTo>
                    <a:pt x="18" y="77"/>
                  </a:lnTo>
                  <a:lnTo>
                    <a:pt x="20" y="75"/>
                  </a:lnTo>
                  <a:lnTo>
                    <a:pt x="17" y="73"/>
                  </a:lnTo>
                  <a:lnTo>
                    <a:pt x="16" y="72"/>
                  </a:lnTo>
                  <a:lnTo>
                    <a:pt x="12" y="71"/>
                  </a:lnTo>
                  <a:lnTo>
                    <a:pt x="10" y="70"/>
                  </a:lnTo>
                  <a:lnTo>
                    <a:pt x="7" y="70"/>
                  </a:lnTo>
                  <a:lnTo>
                    <a:pt x="6" y="69"/>
                  </a:lnTo>
                  <a:lnTo>
                    <a:pt x="4" y="67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5" y="62"/>
                  </a:lnTo>
                  <a:lnTo>
                    <a:pt x="6" y="61"/>
                  </a:lnTo>
                  <a:lnTo>
                    <a:pt x="7" y="61"/>
                  </a:lnTo>
                  <a:lnTo>
                    <a:pt x="10" y="65"/>
                  </a:lnTo>
                  <a:lnTo>
                    <a:pt x="11" y="65"/>
                  </a:lnTo>
                  <a:lnTo>
                    <a:pt x="13" y="65"/>
                  </a:lnTo>
                  <a:lnTo>
                    <a:pt x="16" y="65"/>
                  </a:lnTo>
                  <a:lnTo>
                    <a:pt x="15" y="64"/>
                  </a:lnTo>
                  <a:lnTo>
                    <a:pt x="13" y="63"/>
                  </a:lnTo>
                  <a:lnTo>
                    <a:pt x="11" y="61"/>
                  </a:lnTo>
                  <a:lnTo>
                    <a:pt x="12" y="60"/>
                  </a:lnTo>
                  <a:lnTo>
                    <a:pt x="13" y="57"/>
                  </a:lnTo>
                  <a:lnTo>
                    <a:pt x="13" y="56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8" y="51"/>
                  </a:lnTo>
                  <a:lnTo>
                    <a:pt x="8" y="48"/>
                  </a:lnTo>
                  <a:lnTo>
                    <a:pt x="11" y="45"/>
                  </a:lnTo>
                  <a:lnTo>
                    <a:pt x="11" y="44"/>
                  </a:lnTo>
                  <a:lnTo>
                    <a:pt x="6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1" y="36"/>
                  </a:lnTo>
                  <a:lnTo>
                    <a:pt x="2" y="36"/>
                  </a:lnTo>
                  <a:lnTo>
                    <a:pt x="4" y="33"/>
                  </a:lnTo>
                  <a:lnTo>
                    <a:pt x="5" y="32"/>
                  </a:lnTo>
                  <a:lnTo>
                    <a:pt x="7" y="30"/>
                  </a:lnTo>
                  <a:lnTo>
                    <a:pt x="11" y="30"/>
                  </a:lnTo>
                  <a:lnTo>
                    <a:pt x="14" y="29"/>
                  </a:lnTo>
                  <a:lnTo>
                    <a:pt x="16" y="30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5" y="29"/>
                  </a:lnTo>
                  <a:lnTo>
                    <a:pt x="25" y="30"/>
                  </a:lnTo>
                  <a:lnTo>
                    <a:pt x="27" y="30"/>
                  </a:lnTo>
                  <a:lnTo>
                    <a:pt x="31" y="29"/>
                  </a:lnTo>
                  <a:lnTo>
                    <a:pt x="37" y="30"/>
                  </a:lnTo>
                  <a:lnTo>
                    <a:pt x="41" y="29"/>
                  </a:lnTo>
                  <a:lnTo>
                    <a:pt x="41" y="28"/>
                  </a:lnTo>
                  <a:lnTo>
                    <a:pt x="38" y="26"/>
                  </a:lnTo>
                  <a:lnTo>
                    <a:pt x="37" y="25"/>
                  </a:lnTo>
                  <a:lnTo>
                    <a:pt x="41" y="25"/>
                  </a:lnTo>
                  <a:lnTo>
                    <a:pt x="52" y="24"/>
                  </a:lnTo>
                  <a:lnTo>
                    <a:pt x="52" y="23"/>
                  </a:lnTo>
                  <a:lnTo>
                    <a:pt x="50" y="22"/>
                  </a:lnTo>
                  <a:lnTo>
                    <a:pt x="48" y="23"/>
                  </a:lnTo>
                  <a:lnTo>
                    <a:pt x="44" y="23"/>
                  </a:lnTo>
                  <a:lnTo>
                    <a:pt x="43" y="22"/>
                  </a:lnTo>
                  <a:lnTo>
                    <a:pt x="42" y="21"/>
                  </a:lnTo>
                  <a:lnTo>
                    <a:pt x="42" y="20"/>
                  </a:lnTo>
                  <a:lnTo>
                    <a:pt x="40" y="19"/>
                  </a:lnTo>
                  <a:lnTo>
                    <a:pt x="41" y="18"/>
                  </a:lnTo>
                  <a:lnTo>
                    <a:pt x="42" y="14"/>
                  </a:lnTo>
                  <a:lnTo>
                    <a:pt x="42" y="15"/>
                  </a:lnTo>
                  <a:lnTo>
                    <a:pt x="44" y="15"/>
                  </a:lnTo>
                  <a:lnTo>
                    <a:pt x="47" y="16"/>
                  </a:lnTo>
                  <a:lnTo>
                    <a:pt x="58" y="16"/>
                  </a:lnTo>
                  <a:lnTo>
                    <a:pt x="61" y="16"/>
                  </a:lnTo>
                  <a:lnTo>
                    <a:pt x="63" y="18"/>
                  </a:lnTo>
                  <a:lnTo>
                    <a:pt x="64" y="18"/>
                  </a:lnTo>
                  <a:lnTo>
                    <a:pt x="69" y="19"/>
                  </a:lnTo>
                  <a:lnTo>
                    <a:pt x="74" y="16"/>
                  </a:lnTo>
                  <a:lnTo>
                    <a:pt x="75" y="13"/>
                  </a:lnTo>
                  <a:lnTo>
                    <a:pt x="77" y="12"/>
                  </a:lnTo>
                  <a:lnTo>
                    <a:pt x="81" y="10"/>
                  </a:lnTo>
                  <a:lnTo>
                    <a:pt x="84" y="8"/>
                  </a:lnTo>
                  <a:lnTo>
                    <a:pt x="86" y="5"/>
                  </a:lnTo>
                  <a:lnTo>
                    <a:pt x="89" y="4"/>
                  </a:lnTo>
                  <a:lnTo>
                    <a:pt x="96" y="1"/>
                  </a:lnTo>
                  <a:lnTo>
                    <a:pt x="101" y="1"/>
                  </a:lnTo>
                  <a:lnTo>
                    <a:pt x="105" y="1"/>
                  </a:lnTo>
                  <a:lnTo>
                    <a:pt x="111" y="1"/>
                  </a:lnTo>
                  <a:lnTo>
                    <a:pt x="121" y="1"/>
                  </a:lnTo>
                  <a:lnTo>
                    <a:pt x="124" y="0"/>
                  </a:lnTo>
                  <a:lnTo>
                    <a:pt x="126" y="0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31" y="4"/>
                  </a:lnTo>
                  <a:lnTo>
                    <a:pt x="134" y="6"/>
                  </a:lnTo>
                  <a:lnTo>
                    <a:pt x="138" y="8"/>
                  </a:lnTo>
                  <a:lnTo>
                    <a:pt x="140" y="5"/>
                  </a:lnTo>
                  <a:lnTo>
                    <a:pt x="143" y="9"/>
                  </a:lnTo>
                  <a:lnTo>
                    <a:pt x="146" y="13"/>
                  </a:lnTo>
                  <a:lnTo>
                    <a:pt x="154" y="14"/>
                  </a:lnTo>
                  <a:lnTo>
                    <a:pt x="164" y="19"/>
                  </a:lnTo>
                  <a:lnTo>
                    <a:pt x="165" y="18"/>
                  </a:lnTo>
                  <a:lnTo>
                    <a:pt x="167" y="18"/>
                  </a:lnTo>
                  <a:lnTo>
                    <a:pt x="173" y="20"/>
                  </a:lnTo>
                  <a:lnTo>
                    <a:pt x="178" y="20"/>
                  </a:lnTo>
                  <a:lnTo>
                    <a:pt x="183" y="18"/>
                  </a:lnTo>
                  <a:lnTo>
                    <a:pt x="190" y="18"/>
                  </a:lnTo>
                  <a:lnTo>
                    <a:pt x="199" y="19"/>
                  </a:lnTo>
                  <a:lnTo>
                    <a:pt x="206" y="19"/>
                  </a:lnTo>
                  <a:lnTo>
                    <a:pt x="215" y="12"/>
                  </a:lnTo>
                  <a:lnTo>
                    <a:pt x="219" y="9"/>
                  </a:lnTo>
                  <a:lnTo>
                    <a:pt x="220" y="8"/>
                  </a:lnTo>
                  <a:lnTo>
                    <a:pt x="221" y="10"/>
                  </a:lnTo>
                  <a:lnTo>
                    <a:pt x="225" y="10"/>
                  </a:lnTo>
                  <a:lnTo>
                    <a:pt x="227" y="9"/>
                  </a:lnTo>
                  <a:lnTo>
                    <a:pt x="233" y="10"/>
                  </a:lnTo>
                  <a:lnTo>
                    <a:pt x="235" y="10"/>
                  </a:lnTo>
                  <a:lnTo>
                    <a:pt x="236" y="8"/>
                  </a:lnTo>
                  <a:lnTo>
                    <a:pt x="237" y="8"/>
                  </a:lnTo>
                  <a:lnTo>
                    <a:pt x="239" y="8"/>
                  </a:lnTo>
                  <a:lnTo>
                    <a:pt x="241" y="10"/>
                  </a:lnTo>
                  <a:lnTo>
                    <a:pt x="245" y="13"/>
                  </a:lnTo>
                  <a:lnTo>
                    <a:pt x="247" y="14"/>
                  </a:lnTo>
                  <a:lnTo>
                    <a:pt x="249" y="16"/>
                  </a:lnTo>
                  <a:lnTo>
                    <a:pt x="251" y="18"/>
                  </a:lnTo>
                  <a:lnTo>
                    <a:pt x="254" y="21"/>
                  </a:lnTo>
                  <a:lnTo>
                    <a:pt x="255" y="26"/>
                  </a:lnTo>
                  <a:lnTo>
                    <a:pt x="257" y="30"/>
                  </a:lnTo>
                  <a:lnTo>
                    <a:pt x="259" y="32"/>
                  </a:lnTo>
                  <a:lnTo>
                    <a:pt x="263" y="33"/>
                  </a:lnTo>
                  <a:lnTo>
                    <a:pt x="265" y="34"/>
                  </a:lnTo>
                  <a:lnTo>
                    <a:pt x="268" y="38"/>
                  </a:lnTo>
                  <a:lnTo>
                    <a:pt x="270" y="39"/>
                  </a:lnTo>
                  <a:lnTo>
                    <a:pt x="271" y="40"/>
                  </a:lnTo>
                  <a:lnTo>
                    <a:pt x="270" y="44"/>
                  </a:lnTo>
                  <a:lnTo>
                    <a:pt x="270" y="45"/>
                  </a:lnTo>
                  <a:lnTo>
                    <a:pt x="266" y="48"/>
                  </a:lnTo>
                  <a:lnTo>
                    <a:pt x="267" y="50"/>
                  </a:lnTo>
                  <a:lnTo>
                    <a:pt x="270" y="54"/>
                  </a:lnTo>
                  <a:lnTo>
                    <a:pt x="271" y="61"/>
                  </a:lnTo>
                  <a:lnTo>
                    <a:pt x="273" y="65"/>
                  </a:lnTo>
                  <a:lnTo>
                    <a:pt x="274" y="70"/>
                  </a:lnTo>
                  <a:lnTo>
                    <a:pt x="274" y="75"/>
                  </a:lnTo>
                  <a:lnTo>
                    <a:pt x="278" y="77"/>
                  </a:lnTo>
                  <a:lnTo>
                    <a:pt x="281" y="82"/>
                  </a:lnTo>
                  <a:lnTo>
                    <a:pt x="283" y="86"/>
                  </a:lnTo>
                  <a:lnTo>
                    <a:pt x="281" y="87"/>
                  </a:lnTo>
                  <a:lnTo>
                    <a:pt x="277" y="87"/>
                  </a:lnTo>
                  <a:lnTo>
                    <a:pt x="274" y="84"/>
                  </a:lnTo>
                  <a:lnTo>
                    <a:pt x="269" y="85"/>
                  </a:lnTo>
                  <a:lnTo>
                    <a:pt x="260" y="84"/>
                  </a:lnTo>
                  <a:lnTo>
                    <a:pt x="255" y="82"/>
                  </a:lnTo>
                  <a:lnTo>
                    <a:pt x="249" y="87"/>
                  </a:lnTo>
                  <a:lnTo>
                    <a:pt x="246" y="89"/>
                  </a:lnTo>
                  <a:lnTo>
                    <a:pt x="246" y="87"/>
                  </a:lnTo>
                  <a:lnTo>
                    <a:pt x="246" y="86"/>
                  </a:lnTo>
                  <a:lnTo>
                    <a:pt x="245" y="85"/>
                  </a:lnTo>
                  <a:lnTo>
                    <a:pt x="244" y="85"/>
                  </a:lnTo>
                  <a:lnTo>
                    <a:pt x="241" y="86"/>
                  </a:lnTo>
                  <a:lnTo>
                    <a:pt x="237" y="89"/>
                  </a:lnTo>
                  <a:lnTo>
                    <a:pt x="228" y="90"/>
                  </a:lnTo>
                  <a:lnTo>
                    <a:pt x="225" y="89"/>
                  </a:lnTo>
                  <a:lnTo>
                    <a:pt x="223" y="89"/>
                  </a:lnTo>
                  <a:lnTo>
                    <a:pt x="218" y="90"/>
                  </a:lnTo>
                  <a:lnTo>
                    <a:pt x="216" y="92"/>
                  </a:lnTo>
                  <a:lnTo>
                    <a:pt x="214" y="93"/>
                  </a:lnTo>
                  <a:lnTo>
                    <a:pt x="210" y="94"/>
                  </a:lnTo>
                  <a:lnTo>
                    <a:pt x="209" y="95"/>
                  </a:lnTo>
                  <a:lnTo>
                    <a:pt x="200" y="96"/>
                  </a:lnTo>
                  <a:lnTo>
                    <a:pt x="193" y="95"/>
                  </a:lnTo>
                  <a:lnTo>
                    <a:pt x="189" y="93"/>
                  </a:lnTo>
                  <a:lnTo>
                    <a:pt x="187" y="92"/>
                  </a:lnTo>
                  <a:lnTo>
                    <a:pt x="184" y="93"/>
                  </a:lnTo>
                  <a:lnTo>
                    <a:pt x="182" y="94"/>
                  </a:lnTo>
                  <a:lnTo>
                    <a:pt x="178" y="95"/>
                  </a:lnTo>
                  <a:lnTo>
                    <a:pt x="176" y="96"/>
                  </a:lnTo>
                  <a:lnTo>
                    <a:pt x="175" y="97"/>
                  </a:lnTo>
                  <a:lnTo>
                    <a:pt x="170" y="96"/>
                  </a:lnTo>
                  <a:lnTo>
                    <a:pt x="168" y="97"/>
                  </a:lnTo>
                  <a:lnTo>
                    <a:pt x="168" y="96"/>
                  </a:lnTo>
                  <a:lnTo>
                    <a:pt x="168" y="95"/>
                  </a:lnTo>
                  <a:lnTo>
                    <a:pt x="166" y="95"/>
                  </a:lnTo>
                  <a:lnTo>
                    <a:pt x="164" y="94"/>
                  </a:lnTo>
                  <a:lnTo>
                    <a:pt x="163" y="94"/>
                  </a:lnTo>
                  <a:lnTo>
                    <a:pt x="162" y="96"/>
                  </a:lnTo>
                  <a:lnTo>
                    <a:pt x="160" y="97"/>
                  </a:lnTo>
                  <a:lnTo>
                    <a:pt x="162" y="99"/>
                  </a:lnTo>
                  <a:lnTo>
                    <a:pt x="160" y="101"/>
                  </a:lnTo>
                  <a:lnTo>
                    <a:pt x="164" y="104"/>
                  </a:lnTo>
                  <a:lnTo>
                    <a:pt x="164" y="105"/>
                  </a:lnTo>
                  <a:lnTo>
                    <a:pt x="162" y="105"/>
                  </a:lnTo>
                  <a:lnTo>
                    <a:pt x="159" y="105"/>
                  </a:lnTo>
                  <a:lnTo>
                    <a:pt x="159" y="106"/>
                  </a:lnTo>
                  <a:lnTo>
                    <a:pt x="159" y="109"/>
                  </a:lnTo>
                  <a:lnTo>
                    <a:pt x="158" y="110"/>
                  </a:lnTo>
                  <a:lnTo>
                    <a:pt x="157" y="111"/>
                  </a:lnTo>
                  <a:lnTo>
                    <a:pt x="157" y="112"/>
                  </a:lnTo>
                  <a:lnTo>
                    <a:pt x="155" y="111"/>
                  </a:lnTo>
                  <a:lnTo>
                    <a:pt x="154" y="110"/>
                  </a:lnTo>
                  <a:lnTo>
                    <a:pt x="153" y="110"/>
                  </a:lnTo>
                  <a:lnTo>
                    <a:pt x="154" y="109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08" name="Freeform 686"/>
            <p:cNvSpPr>
              <a:spLocks/>
            </p:cNvSpPr>
            <p:nvPr/>
          </p:nvSpPr>
          <p:spPr bwMode="auto">
            <a:xfrm>
              <a:off x="4878389" y="1439333"/>
              <a:ext cx="3030537" cy="948532"/>
            </a:xfrm>
            <a:custGeom>
              <a:avLst/>
              <a:gdLst>
                <a:gd name="T0" fmla="*/ 2147483647 w 1909"/>
                <a:gd name="T1" fmla="*/ 2147483647 h 597"/>
                <a:gd name="T2" fmla="*/ 2147483647 w 1909"/>
                <a:gd name="T3" fmla="*/ 2147483647 h 597"/>
                <a:gd name="T4" fmla="*/ 2147483647 w 1909"/>
                <a:gd name="T5" fmla="*/ 2147483647 h 597"/>
                <a:gd name="T6" fmla="*/ 2147483647 w 1909"/>
                <a:gd name="T7" fmla="*/ 2147483647 h 597"/>
                <a:gd name="T8" fmla="*/ 2147483647 w 1909"/>
                <a:gd name="T9" fmla="*/ 2147483647 h 597"/>
                <a:gd name="T10" fmla="*/ 2147483647 w 1909"/>
                <a:gd name="T11" fmla="*/ 2147483647 h 597"/>
                <a:gd name="T12" fmla="*/ 2147483647 w 1909"/>
                <a:gd name="T13" fmla="*/ 2147483647 h 597"/>
                <a:gd name="T14" fmla="*/ 2147483647 w 1909"/>
                <a:gd name="T15" fmla="*/ 2147483647 h 597"/>
                <a:gd name="T16" fmla="*/ 2147483647 w 1909"/>
                <a:gd name="T17" fmla="*/ 2147483647 h 597"/>
                <a:gd name="T18" fmla="*/ 2147483647 w 1909"/>
                <a:gd name="T19" fmla="*/ 2147483647 h 597"/>
                <a:gd name="T20" fmla="*/ 2147483647 w 1909"/>
                <a:gd name="T21" fmla="*/ 2147483647 h 597"/>
                <a:gd name="T22" fmla="*/ 2147483647 w 1909"/>
                <a:gd name="T23" fmla="*/ 2147483647 h 597"/>
                <a:gd name="T24" fmla="*/ 2147483647 w 1909"/>
                <a:gd name="T25" fmla="*/ 2147483647 h 597"/>
                <a:gd name="T26" fmla="*/ 2147483647 w 1909"/>
                <a:gd name="T27" fmla="*/ 2147483647 h 597"/>
                <a:gd name="T28" fmla="*/ 2147483647 w 1909"/>
                <a:gd name="T29" fmla="*/ 2147483647 h 597"/>
                <a:gd name="T30" fmla="*/ 2147483647 w 1909"/>
                <a:gd name="T31" fmla="*/ 2147483647 h 597"/>
                <a:gd name="T32" fmla="*/ 2147483647 w 1909"/>
                <a:gd name="T33" fmla="*/ 2147483647 h 597"/>
                <a:gd name="T34" fmla="*/ 2147483647 w 1909"/>
                <a:gd name="T35" fmla="*/ 2147483647 h 597"/>
                <a:gd name="T36" fmla="*/ 2147483647 w 1909"/>
                <a:gd name="T37" fmla="*/ 2147483647 h 597"/>
                <a:gd name="T38" fmla="*/ 2147483647 w 1909"/>
                <a:gd name="T39" fmla="*/ 2147483647 h 597"/>
                <a:gd name="T40" fmla="*/ 2147483647 w 1909"/>
                <a:gd name="T41" fmla="*/ 2147483647 h 597"/>
                <a:gd name="T42" fmla="*/ 2147483647 w 1909"/>
                <a:gd name="T43" fmla="*/ 2147483647 h 597"/>
                <a:gd name="T44" fmla="*/ 2147483647 w 1909"/>
                <a:gd name="T45" fmla="*/ 2147483647 h 597"/>
                <a:gd name="T46" fmla="*/ 2147483647 w 1909"/>
                <a:gd name="T47" fmla="*/ 2147483647 h 597"/>
                <a:gd name="T48" fmla="*/ 2147483647 w 1909"/>
                <a:gd name="T49" fmla="*/ 2147483647 h 597"/>
                <a:gd name="T50" fmla="*/ 2147483647 w 1909"/>
                <a:gd name="T51" fmla="*/ 2147483647 h 597"/>
                <a:gd name="T52" fmla="*/ 2147483647 w 1909"/>
                <a:gd name="T53" fmla="*/ 2147483647 h 597"/>
                <a:gd name="T54" fmla="*/ 2147483647 w 1909"/>
                <a:gd name="T55" fmla="*/ 2147483647 h 597"/>
                <a:gd name="T56" fmla="*/ 2147483647 w 1909"/>
                <a:gd name="T57" fmla="*/ 2147483647 h 597"/>
                <a:gd name="T58" fmla="*/ 2147483647 w 1909"/>
                <a:gd name="T59" fmla="*/ 2147483647 h 597"/>
                <a:gd name="T60" fmla="*/ 2147483647 w 1909"/>
                <a:gd name="T61" fmla="*/ 2147483647 h 597"/>
                <a:gd name="T62" fmla="*/ 2147483647 w 1909"/>
                <a:gd name="T63" fmla="*/ 2147483647 h 597"/>
                <a:gd name="T64" fmla="*/ 2147483647 w 1909"/>
                <a:gd name="T65" fmla="*/ 2147483647 h 597"/>
                <a:gd name="T66" fmla="*/ 2147483647 w 1909"/>
                <a:gd name="T67" fmla="*/ 2147483647 h 597"/>
                <a:gd name="T68" fmla="*/ 2147483647 w 1909"/>
                <a:gd name="T69" fmla="*/ 2147483647 h 597"/>
                <a:gd name="T70" fmla="*/ 2147483647 w 1909"/>
                <a:gd name="T71" fmla="*/ 2147483647 h 597"/>
                <a:gd name="T72" fmla="*/ 2147483647 w 1909"/>
                <a:gd name="T73" fmla="*/ 2147483647 h 597"/>
                <a:gd name="T74" fmla="*/ 2147483647 w 1909"/>
                <a:gd name="T75" fmla="*/ 2147483647 h 597"/>
                <a:gd name="T76" fmla="*/ 2147483647 w 1909"/>
                <a:gd name="T77" fmla="*/ 2147483647 h 597"/>
                <a:gd name="T78" fmla="*/ 2147483647 w 1909"/>
                <a:gd name="T79" fmla="*/ 2147483647 h 597"/>
                <a:gd name="T80" fmla="*/ 2147483647 w 1909"/>
                <a:gd name="T81" fmla="*/ 2147483647 h 597"/>
                <a:gd name="T82" fmla="*/ 2147483647 w 1909"/>
                <a:gd name="T83" fmla="*/ 2147483647 h 597"/>
                <a:gd name="T84" fmla="*/ 2147483647 w 1909"/>
                <a:gd name="T85" fmla="*/ 2147483647 h 597"/>
                <a:gd name="T86" fmla="*/ 2147483647 w 1909"/>
                <a:gd name="T87" fmla="*/ 2147483647 h 597"/>
                <a:gd name="T88" fmla="*/ 2147483647 w 1909"/>
                <a:gd name="T89" fmla="*/ 2147483647 h 597"/>
                <a:gd name="T90" fmla="*/ 2147483647 w 1909"/>
                <a:gd name="T91" fmla="*/ 2147483647 h 597"/>
                <a:gd name="T92" fmla="*/ 2147483647 w 1909"/>
                <a:gd name="T93" fmla="*/ 2147483647 h 597"/>
                <a:gd name="T94" fmla="*/ 2147483647 w 1909"/>
                <a:gd name="T95" fmla="*/ 2147483647 h 597"/>
                <a:gd name="T96" fmla="*/ 2147483647 w 1909"/>
                <a:gd name="T97" fmla="*/ 2147483647 h 597"/>
                <a:gd name="T98" fmla="*/ 2147483647 w 1909"/>
                <a:gd name="T99" fmla="*/ 2147483647 h 597"/>
                <a:gd name="T100" fmla="*/ 2147483647 w 1909"/>
                <a:gd name="T101" fmla="*/ 2147483647 h 597"/>
                <a:gd name="T102" fmla="*/ 2147483647 w 1909"/>
                <a:gd name="T103" fmla="*/ 2147483647 h 597"/>
                <a:gd name="T104" fmla="*/ 2147483647 w 1909"/>
                <a:gd name="T105" fmla="*/ 2147483647 h 597"/>
                <a:gd name="T106" fmla="*/ 2147483647 w 1909"/>
                <a:gd name="T107" fmla="*/ 2147483647 h 597"/>
                <a:gd name="T108" fmla="*/ 2147483647 w 1909"/>
                <a:gd name="T109" fmla="*/ 2147483647 h 597"/>
                <a:gd name="T110" fmla="*/ 2147483647 w 1909"/>
                <a:gd name="T111" fmla="*/ 2147483647 h 597"/>
                <a:gd name="T112" fmla="*/ 2147483647 w 1909"/>
                <a:gd name="T113" fmla="*/ 2147483647 h 597"/>
                <a:gd name="T114" fmla="*/ 2147483647 w 1909"/>
                <a:gd name="T115" fmla="*/ 2147483647 h 597"/>
                <a:gd name="T116" fmla="*/ 2147483647 w 1909"/>
                <a:gd name="T117" fmla="*/ 2147483647 h 597"/>
                <a:gd name="T118" fmla="*/ 2147483647 w 1909"/>
                <a:gd name="T119" fmla="*/ 2147483647 h 597"/>
                <a:gd name="T120" fmla="*/ 2147483647 w 1909"/>
                <a:gd name="T121" fmla="*/ 2147483647 h 597"/>
                <a:gd name="T122" fmla="*/ 2147483647 w 1909"/>
                <a:gd name="T123" fmla="*/ 2147483647 h 597"/>
                <a:gd name="T124" fmla="*/ 2147483647 w 1909"/>
                <a:gd name="T125" fmla="*/ 2147483647 h 5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09"/>
                <a:gd name="T190" fmla="*/ 0 h 597"/>
                <a:gd name="T191" fmla="*/ 1909 w 1909"/>
                <a:gd name="T192" fmla="*/ 597 h 59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09" h="597">
                  <a:moveTo>
                    <a:pt x="698" y="371"/>
                  </a:moveTo>
                  <a:lnTo>
                    <a:pt x="700" y="372"/>
                  </a:lnTo>
                  <a:lnTo>
                    <a:pt x="701" y="372"/>
                  </a:lnTo>
                  <a:lnTo>
                    <a:pt x="725" y="384"/>
                  </a:lnTo>
                  <a:lnTo>
                    <a:pt x="776" y="427"/>
                  </a:lnTo>
                  <a:lnTo>
                    <a:pt x="778" y="425"/>
                  </a:lnTo>
                  <a:lnTo>
                    <a:pt x="778" y="424"/>
                  </a:lnTo>
                  <a:lnTo>
                    <a:pt x="777" y="422"/>
                  </a:lnTo>
                  <a:lnTo>
                    <a:pt x="779" y="420"/>
                  </a:lnTo>
                  <a:lnTo>
                    <a:pt x="780" y="420"/>
                  </a:lnTo>
                  <a:lnTo>
                    <a:pt x="782" y="421"/>
                  </a:lnTo>
                  <a:lnTo>
                    <a:pt x="785" y="421"/>
                  </a:lnTo>
                  <a:lnTo>
                    <a:pt x="789" y="423"/>
                  </a:lnTo>
                  <a:lnTo>
                    <a:pt x="789" y="424"/>
                  </a:lnTo>
                  <a:lnTo>
                    <a:pt x="790" y="425"/>
                  </a:lnTo>
                  <a:lnTo>
                    <a:pt x="792" y="425"/>
                  </a:lnTo>
                  <a:lnTo>
                    <a:pt x="795" y="429"/>
                  </a:lnTo>
                  <a:lnTo>
                    <a:pt x="800" y="427"/>
                  </a:lnTo>
                  <a:lnTo>
                    <a:pt x="805" y="429"/>
                  </a:lnTo>
                  <a:lnTo>
                    <a:pt x="807" y="429"/>
                  </a:lnTo>
                  <a:lnTo>
                    <a:pt x="811" y="429"/>
                  </a:lnTo>
                  <a:lnTo>
                    <a:pt x="810" y="427"/>
                  </a:lnTo>
                  <a:lnTo>
                    <a:pt x="811" y="425"/>
                  </a:lnTo>
                  <a:lnTo>
                    <a:pt x="814" y="426"/>
                  </a:lnTo>
                  <a:lnTo>
                    <a:pt x="816" y="426"/>
                  </a:lnTo>
                  <a:lnTo>
                    <a:pt x="816" y="424"/>
                  </a:lnTo>
                  <a:lnTo>
                    <a:pt x="817" y="423"/>
                  </a:lnTo>
                  <a:lnTo>
                    <a:pt x="821" y="424"/>
                  </a:lnTo>
                  <a:lnTo>
                    <a:pt x="824" y="425"/>
                  </a:lnTo>
                  <a:lnTo>
                    <a:pt x="825" y="426"/>
                  </a:lnTo>
                  <a:lnTo>
                    <a:pt x="827" y="427"/>
                  </a:lnTo>
                  <a:lnTo>
                    <a:pt x="831" y="430"/>
                  </a:lnTo>
                  <a:lnTo>
                    <a:pt x="834" y="431"/>
                  </a:lnTo>
                  <a:lnTo>
                    <a:pt x="835" y="432"/>
                  </a:lnTo>
                  <a:lnTo>
                    <a:pt x="836" y="434"/>
                  </a:lnTo>
                  <a:lnTo>
                    <a:pt x="836" y="435"/>
                  </a:lnTo>
                  <a:lnTo>
                    <a:pt x="838" y="436"/>
                  </a:lnTo>
                  <a:lnTo>
                    <a:pt x="840" y="437"/>
                  </a:lnTo>
                  <a:lnTo>
                    <a:pt x="847" y="440"/>
                  </a:lnTo>
                  <a:lnTo>
                    <a:pt x="848" y="441"/>
                  </a:lnTo>
                  <a:lnTo>
                    <a:pt x="849" y="443"/>
                  </a:lnTo>
                  <a:lnTo>
                    <a:pt x="851" y="443"/>
                  </a:lnTo>
                  <a:lnTo>
                    <a:pt x="853" y="444"/>
                  </a:lnTo>
                  <a:lnTo>
                    <a:pt x="856" y="447"/>
                  </a:lnTo>
                  <a:lnTo>
                    <a:pt x="858" y="449"/>
                  </a:lnTo>
                  <a:lnTo>
                    <a:pt x="862" y="449"/>
                  </a:lnTo>
                  <a:lnTo>
                    <a:pt x="865" y="450"/>
                  </a:lnTo>
                  <a:lnTo>
                    <a:pt x="867" y="450"/>
                  </a:lnTo>
                  <a:lnTo>
                    <a:pt x="869" y="451"/>
                  </a:lnTo>
                  <a:lnTo>
                    <a:pt x="871" y="451"/>
                  </a:lnTo>
                  <a:lnTo>
                    <a:pt x="871" y="449"/>
                  </a:lnTo>
                  <a:lnTo>
                    <a:pt x="872" y="447"/>
                  </a:lnTo>
                  <a:lnTo>
                    <a:pt x="876" y="446"/>
                  </a:lnTo>
                  <a:lnTo>
                    <a:pt x="877" y="449"/>
                  </a:lnTo>
                  <a:lnTo>
                    <a:pt x="878" y="450"/>
                  </a:lnTo>
                  <a:lnTo>
                    <a:pt x="880" y="451"/>
                  </a:lnTo>
                  <a:lnTo>
                    <a:pt x="883" y="454"/>
                  </a:lnTo>
                  <a:lnTo>
                    <a:pt x="886" y="454"/>
                  </a:lnTo>
                  <a:lnTo>
                    <a:pt x="888" y="456"/>
                  </a:lnTo>
                  <a:lnTo>
                    <a:pt x="887" y="462"/>
                  </a:lnTo>
                  <a:lnTo>
                    <a:pt x="893" y="463"/>
                  </a:lnTo>
                  <a:lnTo>
                    <a:pt x="897" y="460"/>
                  </a:lnTo>
                  <a:lnTo>
                    <a:pt x="898" y="460"/>
                  </a:lnTo>
                  <a:lnTo>
                    <a:pt x="899" y="455"/>
                  </a:lnTo>
                  <a:lnTo>
                    <a:pt x="901" y="452"/>
                  </a:lnTo>
                  <a:lnTo>
                    <a:pt x="905" y="450"/>
                  </a:lnTo>
                  <a:lnTo>
                    <a:pt x="909" y="449"/>
                  </a:lnTo>
                  <a:lnTo>
                    <a:pt x="912" y="446"/>
                  </a:lnTo>
                  <a:lnTo>
                    <a:pt x="916" y="443"/>
                  </a:lnTo>
                  <a:lnTo>
                    <a:pt x="921" y="440"/>
                  </a:lnTo>
                  <a:lnTo>
                    <a:pt x="926" y="435"/>
                  </a:lnTo>
                  <a:lnTo>
                    <a:pt x="934" y="433"/>
                  </a:lnTo>
                  <a:lnTo>
                    <a:pt x="939" y="431"/>
                  </a:lnTo>
                  <a:lnTo>
                    <a:pt x="944" y="431"/>
                  </a:lnTo>
                  <a:lnTo>
                    <a:pt x="951" y="431"/>
                  </a:lnTo>
                  <a:lnTo>
                    <a:pt x="956" y="433"/>
                  </a:lnTo>
                  <a:lnTo>
                    <a:pt x="960" y="435"/>
                  </a:lnTo>
                  <a:lnTo>
                    <a:pt x="964" y="434"/>
                  </a:lnTo>
                  <a:lnTo>
                    <a:pt x="970" y="434"/>
                  </a:lnTo>
                  <a:lnTo>
                    <a:pt x="974" y="434"/>
                  </a:lnTo>
                  <a:lnTo>
                    <a:pt x="986" y="441"/>
                  </a:lnTo>
                  <a:lnTo>
                    <a:pt x="988" y="442"/>
                  </a:lnTo>
                  <a:lnTo>
                    <a:pt x="992" y="442"/>
                  </a:lnTo>
                  <a:lnTo>
                    <a:pt x="1003" y="441"/>
                  </a:lnTo>
                  <a:lnTo>
                    <a:pt x="1008" y="442"/>
                  </a:lnTo>
                  <a:lnTo>
                    <a:pt x="1019" y="442"/>
                  </a:lnTo>
                  <a:lnTo>
                    <a:pt x="1028" y="441"/>
                  </a:lnTo>
                  <a:lnTo>
                    <a:pt x="1030" y="440"/>
                  </a:lnTo>
                  <a:lnTo>
                    <a:pt x="1029" y="439"/>
                  </a:lnTo>
                  <a:lnTo>
                    <a:pt x="1027" y="436"/>
                  </a:lnTo>
                  <a:lnTo>
                    <a:pt x="1025" y="433"/>
                  </a:lnTo>
                  <a:lnTo>
                    <a:pt x="1025" y="430"/>
                  </a:lnTo>
                  <a:lnTo>
                    <a:pt x="1024" y="426"/>
                  </a:lnTo>
                  <a:lnTo>
                    <a:pt x="1020" y="424"/>
                  </a:lnTo>
                  <a:lnTo>
                    <a:pt x="1017" y="420"/>
                  </a:lnTo>
                  <a:lnTo>
                    <a:pt x="1015" y="416"/>
                  </a:lnTo>
                  <a:lnTo>
                    <a:pt x="1018" y="414"/>
                  </a:lnTo>
                  <a:lnTo>
                    <a:pt x="1019" y="411"/>
                  </a:lnTo>
                  <a:lnTo>
                    <a:pt x="1022" y="407"/>
                  </a:lnTo>
                  <a:lnTo>
                    <a:pt x="1023" y="404"/>
                  </a:lnTo>
                  <a:lnTo>
                    <a:pt x="1027" y="404"/>
                  </a:lnTo>
                  <a:lnTo>
                    <a:pt x="1032" y="405"/>
                  </a:lnTo>
                  <a:lnTo>
                    <a:pt x="1037" y="407"/>
                  </a:lnTo>
                  <a:lnTo>
                    <a:pt x="1048" y="410"/>
                  </a:lnTo>
                  <a:lnTo>
                    <a:pt x="1052" y="412"/>
                  </a:lnTo>
                  <a:lnTo>
                    <a:pt x="1059" y="413"/>
                  </a:lnTo>
                  <a:lnTo>
                    <a:pt x="1065" y="414"/>
                  </a:lnTo>
                  <a:lnTo>
                    <a:pt x="1070" y="415"/>
                  </a:lnTo>
                  <a:lnTo>
                    <a:pt x="1074" y="419"/>
                  </a:lnTo>
                  <a:lnTo>
                    <a:pt x="1079" y="424"/>
                  </a:lnTo>
                  <a:lnTo>
                    <a:pt x="1082" y="429"/>
                  </a:lnTo>
                  <a:lnTo>
                    <a:pt x="1083" y="429"/>
                  </a:lnTo>
                  <a:lnTo>
                    <a:pt x="1089" y="432"/>
                  </a:lnTo>
                  <a:lnTo>
                    <a:pt x="1096" y="435"/>
                  </a:lnTo>
                  <a:lnTo>
                    <a:pt x="1105" y="437"/>
                  </a:lnTo>
                  <a:lnTo>
                    <a:pt x="1112" y="436"/>
                  </a:lnTo>
                  <a:lnTo>
                    <a:pt x="1118" y="433"/>
                  </a:lnTo>
                  <a:lnTo>
                    <a:pt x="1122" y="431"/>
                  </a:lnTo>
                  <a:lnTo>
                    <a:pt x="1131" y="432"/>
                  </a:lnTo>
                  <a:lnTo>
                    <a:pt x="1145" y="435"/>
                  </a:lnTo>
                  <a:lnTo>
                    <a:pt x="1149" y="437"/>
                  </a:lnTo>
                  <a:lnTo>
                    <a:pt x="1150" y="437"/>
                  </a:lnTo>
                  <a:lnTo>
                    <a:pt x="1152" y="439"/>
                  </a:lnTo>
                  <a:lnTo>
                    <a:pt x="1159" y="442"/>
                  </a:lnTo>
                  <a:lnTo>
                    <a:pt x="1165" y="443"/>
                  </a:lnTo>
                  <a:lnTo>
                    <a:pt x="1171" y="444"/>
                  </a:lnTo>
                  <a:lnTo>
                    <a:pt x="1177" y="449"/>
                  </a:lnTo>
                  <a:lnTo>
                    <a:pt x="1185" y="452"/>
                  </a:lnTo>
                  <a:lnTo>
                    <a:pt x="1194" y="453"/>
                  </a:lnTo>
                  <a:lnTo>
                    <a:pt x="1202" y="454"/>
                  </a:lnTo>
                  <a:lnTo>
                    <a:pt x="1206" y="455"/>
                  </a:lnTo>
                  <a:lnTo>
                    <a:pt x="1212" y="454"/>
                  </a:lnTo>
                  <a:lnTo>
                    <a:pt x="1219" y="456"/>
                  </a:lnTo>
                  <a:lnTo>
                    <a:pt x="1230" y="452"/>
                  </a:lnTo>
                  <a:lnTo>
                    <a:pt x="1237" y="451"/>
                  </a:lnTo>
                  <a:lnTo>
                    <a:pt x="1244" y="450"/>
                  </a:lnTo>
                  <a:lnTo>
                    <a:pt x="1250" y="443"/>
                  </a:lnTo>
                  <a:lnTo>
                    <a:pt x="1253" y="440"/>
                  </a:lnTo>
                  <a:lnTo>
                    <a:pt x="1258" y="439"/>
                  </a:lnTo>
                  <a:lnTo>
                    <a:pt x="1266" y="441"/>
                  </a:lnTo>
                  <a:lnTo>
                    <a:pt x="1273" y="443"/>
                  </a:lnTo>
                  <a:lnTo>
                    <a:pt x="1278" y="444"/>
                  </a:lnTo>
                  <a:lnTo>
                    <a:pt x="1283" y="443"/>
                  </a:lnTo>
                  <a:lnTo>
                    <a:pt x="1285" y="442"/>
                  </a:lnTo>
                  <a:lnTo>
                    <a:pt x="1287" y="442"/>
                  </a:lnTo>
                  <a:lnTo>
                    <a:pt x="1290" y="443"/>
                  </a:lnTo>
                  <a:lnTo>
                    <a:pt x="1295" y="445"/>
                  </a:lnTo>
                  <a:lnTo>
                    <a:pt x="1304" y="447"/>
                  </a:lnTo>
                  <a:lnTo>
                    <a:pt x="1312" y="450"/>
                  </a:lnTo>
                  <a:lnTo>
                    <a:pt x="1315" y="449"/>
                  </a:lnTo>
                  <a:lnTo>
                    <a:pt x="1317" y="446"/>
                  </a:lnTo>
                  <a:lnTo>
                    <a:pt x="1325" y="440"/>
                  </a:lnTo>
                  <a:lnTo>
                    <a:pt x="1325" y="439"/>
                  </a:lnTo>
                  <a:lnTo>
                    <a:pt x="1323" y="436"/>
                  </a:lnTo>
                  <a:lnTo>
                    <a:pt x="1322" y="434"/>
                  </a:lnTo>
                  <a:lnTo>
                    <a:pt x="1323" y="431"/>
                  </a:lnTo>
                  <a:lnTo>
                    <a:pt x="1323" y="429"/>
                  </a:lnTo>
                  <a:lnTo>
                    <a:pt x="1321" y="423"/>
                  </a:lnTo>
                  <a:lnTo>
                    <a:pt x="1318" y="419"/>
                  </a:lnTo>
                  <a:lnTo>
                    <a:pt x="1318" y="415"/>
                  </a:lnTo>
                  <a:lnTo>
                    <a:pt x="1321" y="413"/>
                  </a:lnTo>
                  <a:lnTo>
                    <a:pt x="1324" y="407"/>
                  </a:lnTo>
                  <a:lnTo>
                    <a:pt x="1323" y="406"/>
                  </a:lnTo>
                  <a:lnTo>
                    <a:pt x="1320" y="404"/>
                  </a:lnTo>
                  <a:lnTo>
                    <a:pt x="1316" y="400"/>
                  </a:lnTo>
                  <a:lnTo>
                    <a:pt x="1315" y="399"/>
                  </a:lnTo>
                  <a:lnTo>
                    <a:pt x="1312" y="399"/>
                  </a:lnTo>
                  <a:lnTo>
                    <a:pt x="1307" y="400"/>
                  </a:lnTo>
                  <a:lnTo>
                    <a:pt x="1306" y="399"/>
                  </a:lnTo>
                  <a:lnTo>
                    <a:pt x="1305" y="396"/>
                  </a:lnTo>
                  <a:lnTo>
                    <a:pt x="1308" y="392"/>
                  </a:lnTo>
                  <a:lnTo>
                    <a:pt x="1308" y="389"/>
                  </a:lnTo>
                  <a:lnTo>
                    <a:pt x="1311" y="386"/>
                  </a:lnTo>
                  <a:lnTo>
                    <a:pt x="1318" y="385"/>
                  </a:lnTo>
                  <a:lnTo>
                    <a:pt x="1326" y="383"/>
                  </a:lnTo>
                  <a:lnTo>
                    <a:pt x="1333" y="383"/>
                  </a:lnTo>
                  <a:lnTo>
                    <a:pt x="1341" y="382"/>
                  </a:lnTo>
                  <a:lnTo>
                    <a:pt x="1343" y="382"/>
                  </a:lnTo>
                  <a:lnTo>
                    <a:pt x="1349" y="383"/>
                  </a:lnTo>
                  <a:lnTo>
                    <a:pt x="1355" y="386"/>
                  </a:lnTo>
                  <a:lnTo>
                    <a:pt x="1359" y="389"/>
                  </a:lnTo>
                  <a:lnTo>
                    <a:pt x="1364" y="389"/>
                  </a:lnTo>
                  <a:lnTo>
                    <a:pt x="1368" y="389"/>
                  </a:lnTo>
                  <a:lnTo>
                    <a:pt x="1373" y="389"/>
                  </a:lnTo>
                  <a:lnTo>
                    <a:pt x="1377" y="390"/>
                  </a:lnTo>
                  <a:lnTo>
                    <a:pt x="1382" y="393"/>
                  </a:lnTo>
                  <a:lnTo>
                    <a:pt x="1387" y="396"/>
                  </a:lnTo>
                  <a:lnTo>
                    <a:pt x="1389" y="399"/>
                  </a:lnTo>
                  <a:lnTo>
                    <a:pt x="1393" y="401"/>
                  </a:lnTo>
                  <a:lnTo>
                    <a:pt x="1396" y="402"/>
                  </a:lnTo>
                  <a:lnTo>
                    <a:pt x="1397" y="403"/>
                  </a:lnTo>
                  <a:lnTo>
                    <a:pt x="1397" y="402"/>
                  </a:lnTo>
                  <a:lnTo>
                    <a:pt x="1399" y="405"/>
                  </a:lnTo>
                  <a:lnTo>
                    <a:pt x="1403" y="407"/>
                  </a:lnTo>
                  <a:lnTo>
                    <a:pt x="1406" y="412"/>
                  </a:lnTo>
                  <a:lnTo>
                    <a:pt x="1412" y="415"/>
                  </a:lnTo>
                  <a:lnTo>
                    <a:pt x="1415" y="419"/>
                  </a:lnTo>
                  <a:lnTo>
                    <a:pt x="1426" y="426"/>
                  </a:lnTo>
                  <a:lnTo>
                    <a:pt x="1434" y="435"/>
                  </a:lnTo>
                  <a:lnTo>
                    <a:pt x="1438" y="439"/>
                  </a:lnTo>
                  <a:lnTo>
                    <a:pt x="1439" y="440"/>
                  </a:lnTo>
                  <a:lnTo>
                    <a:pt x="1443" y="444"/>
                  </a:lnTo>
                  <a:lnTo>
                    <a:pt x="1446" y="449"/>
                  </a:lnTo>
                  <a:lnTo>
                    <a:pt x="1450" y="451"/>
                  </a:lnTo>
                  <a:lnTo>
                    <a:pt x="1457" y="451"/>
                  </a:lnTo>
                  <a:lnTo>
                    <a:pt x="1462" y="450"/>
                  </a:lnTo>
                  <a:lnTo>
                    <a:pt x="1466" y="451"/>
                  </a:lnTo>
                  <a:lnTo>
                    <a:pt x="1472" y="452"/>
                  </a:lnTo>
                  <a:lnTo>
                    <a:pt x="1477" y="453"/>
                  </a:lnTo>
                  <a:lnTo>
                    <a:pt x="1489" y="460"/>
                  </a:lnTo>
                  <a:lnTo>
                    <a:pt x="1495" y="461"/>
                  </a:lnTo>
                  <a:lnTo>
                    <a:pt x="1498" y="461"/>
                  </a:lnTo>
                  <a:lnTo>
                    <a:pt x="1500" y="463"/>
                  </a:lnTo>
                  <a:lnTo>
                    <a:pt x="1501" y="464"/>
                  </a:lnTo>
                  <a:lnTo>
                    <a:pt x="1501" y="463"/>
                  </a:lnTo>
                  <a:lnTo>
                    <a:pt x="1504" y="466"/>
                  </a:lnTo>
                  <a:lnTo>
                    <a:pt x="1507" y="469"/>
                  </a:lnTo>
                  <a:lnTo>
                    <a:pt x="1509" y="472"/>
                  </a:lnTo>
                  <a:lnTo>
                    <a:pt x="1511" y="476"/>
                  </a:lnTo>
                  <a:lnTo>
                    <a:pt x="1517" y="480"/>
                  </a:lnTo>
                  <a:lnTo>
                    <a:pt x="1520" y="483"/>
                  </a:lnTo>
                  <a:lnTo>
                    <a:pt x="1525" y="482"/>
                  </a:lnTo>
                  <a:lnTo>
                    <a:pt x="1530" y="483"/>
                  </a:lnTo>
                  <a:lnTo>
                    <a:pt x="1535" y="483"/>
                  </a:lnTo>
                  <a:lnTo>
                    <a:pt x="1541" y="480"/>
                  </a:lnTo>
                  <a:lnTo>
                    <a:pt x="1546" y="475"/>
                  </a:lnTo>
                  <a:lnTo>
                    <a:pt x="1550" y="475"/>
                  </a:lnTo>
                  <a:lnTo>
                    <a:pt x="1557" y="471"/>
                  </a:lnTo>
                  <a:lnTo>
                    <a:pt x="1564" y="469"/>
                  </a:lnTo>
                  <a:lnTo>
                    <a:pt x="1564" y="470"/>
                  </a:lnTo>
                  <a:lnTo>
                    <a:pt x="1564" y="473"/>
                  </a:lnTo>
                  <a:lnTo>
                    <a:pt x="1567" y="476"/>
                  </a:lnTo>
                  <a:lnTo>
                    <a:pt x="1570" y="480"/>
                  </a:lnTo>
                  <a:lnTo>
                    <a:pt x="1572" y="484"/>
                  </a:lnTo>
                  <a:lnTo>
                    <a:pt x="1571" y="486"/>
                  </a:lnTo>
                  <a:lnTo>
                    <a:pt x="1570" y="490"/>
                  </a:lnTo>
                  <a:lnTo>
                    <a:pt x="1572" y="494"/>
                  </a:lnTo>
                  <a:lnTo>
                    <a:pt x="1574" y="502"/>
                  </a:lnTo>
                  <a:lnTo>
                    <a:pt x="1578" y="511"/>
                  </a:lnTo>
                  <a:lnTo>
                    <a:pt x="1578" y="520"/>
                  </a:lnTo>
                  <a:lnTo>
                    <a:pt x="1578" y="524"/>
                  </a:lnTo>
                  <a:lnTo>
                    <a:pt x="1579" y="528"/>
                  </a:lnTo>
                  <a:lnTo>
                    <a:pt x="1578" y="531"/>
                  </a:lnTo>
                  <a:lnTo>
                    <a:pt x="1576" y="530"/>
                  </a:lnTo>
                  <a:lnTo>
                    <a:pt x="1561" y="526"/>
                  </a:lnTo>
                  <a:lnTo>
                    <a:pt x="1558" y="528"/>
                  </a:lnTo>
                  <a:lnTo>
                    <a:pt x="1554" y="536"/>
                  </a:lnTo>
                  <a:lnTo>
                    <a:pt x="1558" y="540"/>
                  </a:lnTo>
                  <a:lnTo>
                    <a:pt x="1564" y="546"/>
                  </a:lnTo>
                  <a:lnTo>
                    <a:pt x="1572" y="560"/>
                  </a:lnTo>
                  <a:lnTo>
                    <a:pt x="1572" y="566"/>
                  </a:lnTo>
                  <a:lnTo>
                    <a:pt x="1569" y="570"/>
                  </a:lnTo>
                  <a:lnTo>
                    <a:pt x="1571" y="574"/>
                  </a:lnTo>
                  <a:lnTo>
                    <a:pt x="1572" y="576"/>
                  </a:lnTo>
                  <a:lnTo>
                    <a:pt x="1575" y="577"/>
                  </a:lnTo>
                  <a:lnTo>
                    <a:pt x="1577" y="577"/>
                  </a:lnTo>
                  <a:lnTo>
                    <a:pt x="1575" y="575"/>
                  </a:lnTo>
                  <a:lnTo>
                    <a:pt x="1574" y="574"/>
                  </a:lnTo>
                  <a:lnTo>
                    <a:pt x="1576" y="573"/>
                  </a:lnTo>
                  <a:lnTo>
                    <a:pt x="1581" y="574"/>
                  </a:lnTo>
                  <a:lnTo>
                    <a:pt x="1581" y="571"/>
                  </a:lnTo>
                  <a:lnTo>
                    <a:pt x="1581" y="570"/>
                  </a:lnTo>
                  <a:lnTo>
                    <a:pt x="1581" y="567"/>
                  </a:lnTo>
                  <a:lnTo>
                    <a:pt x="1582" y="565"/>
                  </a:lnTo>
                  <a:lnTo>
                    <a:pt x="1581" y="558"/>
                  </a:lnTo>
                  <a:lnTo>
                    <a:pt x="1582" y="561"/>
                  </a:lnTo>
                  <a:lnTo>
                    <a:pt x="1586" y="562"/>
                  </a:lnTo>
                  <a:lnTo>
                    <a:pt x="1586" y="564"/>
                  </a:lnTo>
                  <a:lnTo>
                    <a:pt x="1587" y="565"/>
                  </a:lnTo>
                  <a:lnTo>
                    <a:pt x="1589" y="563"/>
                  </a:lnTo>
                  <a:lnTo>
                    <a:pt x="1590" y="562"/>
                  </a:lnTo>
                  <a:lnTo>
                    <a:pt x="1591" y="564"/>
                  </a:lnTo>
                  <a:lnTo>
                    <a:pt x="1592" y="566"/>
                  </a:lnTo>
                  <a:lnTo>
                    <a:pt x="1594" y="568"/>
                  </a:lnTo>
                  <a:lnTo>
                    <a:pt x="1595" y="570"/>
                  </a:lnTo>
                  <a:lnTo>
                    <a:pt x="1597" y="570"/>
                  </a:lnTo>
                  <a:lnTo>
                    <a:pt x="1600" y="570"/>
                  </a:lnTo>
                  <a:lnTo>
                    <a:pt x="1604" y="571"/>
                  </a:lnTo>
                  <a:lnTo>
                    <a:pt x="1605" y="571"/>
                  </a:lnTo>
                  <a:lnTo>
                    <a:pt x="1607" y="572"/>
                  </a:lnTo>
                  <a:lnTo>
                    <a:pt x="1610" y="572"/>
                  </a:lnTo>
                  <a:lnTo>
                    <a:pt x="1615" y="571"/>
                  </a:lnTo>
                  <a:lnTo>
                    <a:pt x="1617" y="571"/>
                  </a:lnTo>
                  <a:lnTo>
                    <a:pt x="1619" y="570"/>
                  </a:lnTo>
                  <a:lnTo>
                    <a:pt x="1621" y="566"/>
                  </a:lnTo>
                  <a:lnTo>
                    <a:pt x="1628" y="560"/>
                  </a:lnTo>
                  <a:lnTo>
                    <a:pt x="1629" y="556"/>
                  </a:lnTo>
                  <a:lnTo>
                    <a:pt x="1629" y="553"/>
                  </a:lnTo>
                  <a:lnTo>
                    <a:pt x="1630" y="548"/>
                  </a:lnTo>
                  <a:lnTo>
                    <a:pt x="1629" y="546"/>
                  </a:lnTo>
                  <a:lnTo>
                    <a:pt x="1629" y="543"/>
                  </a:lnTo>
                  <a:lnTo>
                    <a:pt x="1630" y="541"/>
                  </a:lnTo>
                  <a:lnTo>
                    <a:pt x="1632" y="540"/>
                  </a:lnTo>
                  <a:lnTo>
                    <a:pt x="1632" y="534"/>
                  </a:lnTo>
                  <a:lnTo>
                    <a:pt x="1634" y="533"/>
                  </a:lnTo>
                  <a:lnTo>
                    <a:pt x="1634" y="528"/>
                  </a:lnTo>
                  <a:lnTo>
                    <a:pt x="1638" y="516"/>
                  </a:lnTo>
                  <a:lnTo>
                    <a:pt x="1637" y="513"/>
                  </a:lnTo>
                  <a:lnTo>
                    <a:pt x="1639" y="511"/>
                  </a:lnTo>
                  <a:lnTo>
                    <a:pt x="1639" y="510"/>
                  </a:lnTo>
                  <a:lnTo>
                    <a:pt x="1638" y="504"/>
                  </a:lnTo>
                  <a:lnTo>
                    <a:pt x="1636" y="495"/>
                  </a:lnTo>
                  <a:lnTo>
                    <a:pt x="1635" y="493"/>
                  </a:lnTo>
                  <a:lnTo>
                    <a:pt x="1637" y="487"/>
                  </a:lnTo>
                  <a:lnTo>
                    <a:pt x="1636" y="481"/>
                  </a:lnTo>
                  <a:lnTo>
                    <a:pt x="1638" y="476"/>
                  </a:lnTo>
                  <a:lnTo>
                    <a:pt x="1639" y="473"/>
                  </a:lnTo>
                  <a:lnTo>
                    <a:pt x="1638" y="472"/>
                  </a:lnTo>
                  <a:lnTo>
                    <a:pt x="1639" y="471"/>
                  </a:lnTo>
                  <a:lnTo>
                    <a:pt x="1640" y="470"/>
                  </a:lnTo>
                  <a:lnTo>
                    <a:pt x="1637" y="464"/>
                  </a:lnTo>
                  <a:lnTo>
                    <a:pt x="1637" y="462"/>
                  </a:lnTo>
                  <a:lnTo>
                    <a:pt x="1635" y="460"/>
                  </a:lnTo>
                  <a:lnTo>
                    <a:pt x="1634" y="456"/>
                  </a:lnTo>
                  <a:lnTo>
                    <a:pt x="1632" y="453"/>
                  </a:lnTo>
                  <a:lnTo>
                    <a:pt x="1631" y="451"/>
                  </a:lnTo>
                  <a:lnTo>
                    <a:pt x="1625" y="444"/>
                  </a:lnTo>
                  <a:lnTo>
                    <a:pt x="1625" y="441"/>
                  </a:lnTo>
                  <a:lnTo>
                    <a:pt x="1624" y="440"/>
                  </a:lnTo>
                  <a:lnTo>
                    <a:pt x="1622" y="439"/>
                  </a:lnTo>
                  <a:lnTo>
                    <a:pt x="1616" y="433"/>
                  </a:lnTo>
                  <a:lnTo>
                    <a:pt x="1612" y="430"/>
                  </a:lnTo>
                  <a:lnTo>
                    <a:pt x="1612" y="427"/>
                  </a:lnTo>
                  <a:lnTo>
                    <a:pt x="1611" y="424"/>
                  </a:lnTo>
                  <a:lnTo>
                    <a:pt x="1608" y="421"/>
                  </a:lnTo>
                  <a:lnTo>
                    <a:pt x="1609" y="420"/>
                  </a:lnTo>
                  <a:lnTo>
                    <a:pt x="1608" y="419"/>
                  </a:lnTo>
                  <a:lnTo>
                    <a:pt x="1607" y="416"/>
                  </a:lnTo>
                  <a:lnTo>
                    <a:pt x="1607" y="413"/>
                  </a:lnTo>
                  <a:lnTo>
                    <a:pt x="1608" y="412"/>
                  </a:lnTo>
                  <a:lnTo>
                    <a:pt x="1608" y="410"/>
                  </a:lnTo>
                  <a:lnTo>
                    <a:pt x="1608" y="409"/>
                  </a:lnTo>
                  <a:lnTo>
                    <a:pt x="1606" y="406"/>
                  </a:lnTo>
                  <a:lnTo>
                    <a:pt x="1606" y="404"/>
                  </a:lnTo>
                  <a:lnTo>
                    <a:pt x="1597" y="400"/>
                  </a:lnTo>
                  <a:lnTo>
                    <a:pt x="1596" y="396"/>
                  </a:lnTo>
                  <a:lnTo>
                    <a:pt x="1594" y="394"/>
                  </a:lnTo>
                  <a:lnTo>
                    <a:pt x="1590" y="392"/>
                  </a:lnTo>
                  <a:lnTo>
                    <a:pt x="1587" y="390"/>
                  </a:lnTo>
                  <a:lnTo>
                    <a:pt x="1582" y="389"/>
                  </a:lnTo>
                  <a:lnTo>
                    <a:pt x="1579" y="389"/>
                  </a:lnTo>
                  <a:lnTo>
                    <a:pt x="1575" y="386"/>
                  </a:lnTo>
                  <a:lnTo>
                    <a:pt x="1571" y="386"/>
                  </a:lnTo>
                  <a:lnTo>
                    <a:pt x="1569" y="386"/>
                  </a:lnTo>
                  <a:lnTo>
                    <a:pt x="1569" y="385"/>
                  </a:lnTo>
                  <a:lnTo>
                    <a:pt x="1574" y="385"/>
                  </a:lnTo>
                  <a:lnTo>
                    <a:pt x="1578" y="386"/>
                  </a:lnTo>
                  <a:lnTo>
                    <a:pt x="1580" y="387"/>
                  </a:lnTo>
                  <a:lnTo>
                    <a:pt x="1582" y="387"/>
                  </a:lnTo>
                  <a:lnTo>
                    <a:pt x="1589" y="390"/>
                  </a:lnTo>
                  <a:lnTo>
                    <a:pt x="1589" y="389"/>
                  </a:lnTo>
                  <a:lnTo>
                    <a:pt x="1589" y="386"/>
                  </a:lnTo>
                  <a:lnTo>
                    <a:pt x="1587" y="384"/>
                  </a:lnTo>
                  <a:lnTo>
                    <a:pt x="1586" y="384"/>
                  </a:lnTo>
                  <a:lnTo>
                    <a:pt x="1576" y="381"/>
                  </a:lnTo>
                  <a:lnTo>
                    <a:pt x="1570" y="379"/>
                  </a:lnTo>
                  <a:lnTo>
                    <a:pt x="1567" y="376"/>
                  </a:lnTo>
                  <a:lnTo>
                    <a:pt x="1565" y="375"/>
                  </a:lnTo>
                  <a:lnTo>
                    <a:pt x="1563" y="373"/>
                  </a:lnTo>
                  <a:lnTo>
                    <a:pt x="1559" y="372"/>
                  </a:lnTo>
                  <a:lnTo>
                    <a:pt x="1556" y="371"/>
                  </a:lnTo>
                  <a:lnTo>
                    <a:pt x="1554" y="370"/>
                  </a:lnTo>
                  <a:lnTo>
                    <a:pt x="1551" y="369"/>
                  </a:lnTo>
                  <a:lnTo>
                    <a:pt x="1551" y="368"/>
                  </a:lnTo>
                  <a:lnTo>
                    <a:pt x="1550" y="368"/>
                  </a:lnTo>
                  <a:lnTo>
                    <a:pt x="1548" y="368"/>
                  </a:lnTo>
                  <a:lnTo>
                    <a:pt x="1546" y="369"/>
                  </a:lnTo>
                  <a:lnTo>
                    <a:pt x="1544" y="369"/>
                  </a:lnTo>
                  <a:lnTo>
                    <a:pt x="1537" y="368"/>
                  </a:lnTo>
                  <a:lnTo>
                    <a:pt x="1540" y="371"/>
                  </a:lnTo>
                  <a:lnTo>
                    <a:pt x="1541" y="373"/>
                  </a:lnTo>
                  <a:lnTo>
                    <a:pt x="1544" y="376"/>
                  </a:lnTo>
                  <a:lnTo>
                    <a:pt x="1545" y="380"/>
                  </a:lnTo>
                  <a:lnTo>
                    <a:pt x="1544" y="381"/>
                  </a:lnTo>
                  <a:lnTo>
                    <a:pt x="1541" y="379"/>
                  </a:lnTo>
                  <a:lnTo>
                    <a:pt x="1541" y="375"/>
                  </a:lnTo>
                  <a:lnTo>
                    <a:pt x="1539" y="374"/>
                  </a:lnTo>
                  <a:lnTo>
                    <a:pt x="1538" y="377"/>
                  </a:lnTo>
                  <a:lnTo>
                    <a:pt x="1536" y="379"/>
                  </a:lnTo>
                  <a:lnTo>
                    <a:pt x="1531" y="380"/>
                  </a:lnTo>
                  <a:lnTo>
                    <a:pt x="1528" y="380"/>
                  </a:lnTo>
                  <a:lnTo>
                    <a:pt x="1527" y="379"/>
                  </a:lnTo>
                  <a:lnTo>
                    <a:pt x="1528" y="379"/>
                  </a:lnTo>
                  <a:lnTo>
                    <a:pt x="1529" y="376"/>
                  </a:lnTo>
                  <a:lnTo>
                    <a:pt x="1528" y="375"/>
                  </a:lnTo>
                  <a:lnTo>
                    <a:pt x="1527" y="373"/>
                  </a:lnTo>
                  <a:lnTo>
                    <a:pt x="1524" y="372"/>
                  </a:lnTo>
                  <a:lnTo>
                    <a:pt x="1520" y="371"/>
                  </a:lnTo>
                  <a:lnTo>
                    <a:pt x="1523" y="370"/>
                  </a:lnTo>
                  <a:lnTo>
                    <a:pt x="1523" y="369"/>
                  </a:lnTo>
                  <a:lnTo>
                    <a:pt x="1521" y="368"/>
                  </a:lnTo>
                  <a:lnTo>
                    <a:pt x="1518" y="368"/>
                  </a:lnTo>
                  <a:lnTo>
                    <a:pt x="1517" y="369"/>
                  </a:lnTo>
                  <a:lnTo>
                    <a:pt x="1517" y="371"/>
                  </a:lnTo>
                  <a:lnTo>
                    <a:pt x="1520" y="372"/>
                  </a:lnTo>
                  <a:lnTo>
                    <a:pt x="1521" y="373"/>
                  </a:lnTo>
                  <a:lnTo>
                    <a:pt x="1520" y="375"/>
                  </a:lnTo>
                  <a:lnTo>
                    <a:pt x="1518" y="375"/>
                  </a:lnTo>
                  <a:lnTo>
                    <a:pt x="1518" y="376"/>
                  </a:lnTo>
                  <a:lnTo>
                    <a:pt x="1517" y="376"/>
                  </a:lnTo>
                  <a:lnTo>
                    <a:pt x="1514" y="373"/>
                  </a:lnTo>
                  <a:lnTo>
                    <a:pt x="1513" y="371"/>
                  </a:lnTo>
                  <a:lnTo>
                    <a:pt x="1511" y="369"/>
                  </a:lnTo>
                  <a:lnTo>
                    <a:pt x="1510" y="366"/>
                  </a:lnTo>
                  <a:lnTo>
                    <a:pt x="1509" y="366"/>
                  </a:lnTo>
                  <a:lnTo>
                    <a:pt x="1507" y="363"/>
                  </a:lnTo>
                  <a:lnTo>
                    <a:pt x="1505" y="362"/>
                  </a:lnTo>
                  <a:lnTo>
                    <a:pt x="1503" y="362"/>
                  </a:lnTo>
                  <a:lnTo>
                    <a:pt x="1498" y="363"/>
                  </a:lnTo>
                  <a:lnTo>
                    <a:pt x="1493" y="363"/>
                  </a:lnTo>
                  <a:lnTo>
                    <a:pt x="1488" y="361"/>
                  </a:lnTo>
                  <a:lnTo>
                    <a:pt x="1483" y="360"/>
                  </a:lnTo>
                  <a:lnTo>
                    <a:pt x="1482" y="359"/>
                  </a:lnTo>
                  <a:lnTo>
                    <a:pt x="1480" y="356"/>
                  </a:lnTo>
                  <a:lnTo>
                    <a:pt x="1484" y="352"/>
                  </a:lnTo>
                  <a:lnTo>
                    <a:pt x="1485" y="352"/>
                  </a:lnTo>
                  <a:lnTo>
                    <a:pt x="1487" y="349"/>
                  </a:lnTo>
                  <a:lnTo>
                    <a:pt x="1486" y="346"/>
                  </a:lnTo>
                  <a:lnTo>
                    <a:pt x="1487" y="345"/>
                  </a:lnTo>
                  <a:lnTo>
                    <a:pt x="1488" y="345"/>
                  </a:lnTo>
                  <a:lnTo>
                    <a:pt x="1489" y="343"/>
                  </a:lnTo>
                  <a:lnTo>
                    <a:pt x="1494" y="335"/>
                  </a:lnTo>
                  <a:lnTo>
                    <a:pt x="1494" y="332"/>
                  </a:lnTo>
                  <a:lnTo>
                    <a:pt x="1495" y="332"/>
                  </a:lnTo>
                  <a:lnTo>
                    <a:pt x="1494" y="330"/>
                  </a:lnTo>
                  <a:lnTo>
                    <a:pt x="1493" y="329"/>
                  </a:lnTo>
                  <a:lnTo>
                    <a:pt x="1494" y="328"/>
                  </a:lnTo>
                  <a:lnTo>
                    <a:pt x="1494" y="325"/>
                  </a:lnTo>
                  <a:lnTo>
                    <a:pt x="1493" y="324"/>
                  </a:lnTo>
                  <a:lnTo>
                    <a:pt x="1495" y="324"/>
                  </a:lnTo>
                  <a:lnTo>
                    <a:pt x="1494" y="322"/>
                  </a:lnTo>
                  <a:lnTo>
                    <a:pt x="1496" y="320"/>
                  </a:lnTo>
                  <a:lnTo>
                    <a:pt x="1496" y="316"/>
                  </a:lnTo>
                  <a:lnTo>
                    <a:pt x="1498" y="316"/>
                  </a:lnTo>
                  <a:lnTo>
                    <a:pt x="1499" y="313"/>
                  </a:lnTo>
                  <a:lnTo>
                    <a:pt x="1498" y="311"/>
                  </a:lnTo>
                  <a:lnTo>
                    <a:pt x="1499" y="311"/>
                  </a:lnTo>
                  <a:lnTo>
                    <a:pt x="1501" y="309"/>
                  </a:lnTo>
                  <a:lnTo>
                    <a:pt x="1503" y="308"/>
                  </a:lnTo>
                  <a:lnTo>
                    <a:pt x="1501" y="305"/>
                  </a:lnTo>
                  <a:lnTo>
                    <a:pt x="1500" y="302"/>
                  </a:lnTo>
                  <a:lnTo>
                    <a:pt x="1500" y="300"/>
                  </a:lnTo>
                  <a:lnTo>
                    <a:pt x="1505" y="294"/>
                  </a:lnTo>
                  <a:lnTo>
                    <a:pt x="1505" y="292"/>
                  </a:lnTo>
                  <a:lnTo>
                    <a:pt x="1505" y="289"/>
                  </a:lnTo>
                  <a:lnTo>
                    <a:pt x="1506" y="286"/>
                  </a:lnTo>
                  <a:lnTo>
                    <a:pt x="1508" y="284"/>
                  </a:lnTo>
                  <a:lnTo>
                    <a:pt x="1513" y="282"/>
                  </a:lnTo>
                  <a:lnTo>
                    <a:pt x="1525" y="281"/>
                  </a:lnTo>
                  <a:lnTo>
                    <a:pt x="1534" y="281"/>
                  </a:lnTo>
                  <a:lnTo>
                    <a:pt x="1537" y="281"/>
                  </a:lnTo>
                  <a:lnTo>
                    <a:pt x="1539" y="281"/>
                  </a:lnTo>
                  <a:lnTo>
                    <a:pt x="1543" y="281"/>
                  </a:lnTo>
                  <a:lnTo>
                    <a:pt x="1546" y="281"/>
                  </a:lnTo>
                  <a:lnTo>
                    <a:pt x="1547" y="281"/>
                  </a:lnTo>
                  <a:lnTo>
                    <a:pt x="1549" y="283"/>
                  </a:lnTo>
                  <a:lnTo>
                    <a:pt x="1553" y="284"/>
                  </a:lnTo>
                  <a:lnTo>
                    <a:pt x="1554" y="284"/>
                  </a:lnTo>
                  <a:lnTo>
                    <a:pt x="1556" y="284"/>
                  </a:lnTo>
                  <a:lnTo>
                    <a:pt x="1556" y="283"/>
                  </a:lnTo>
                  <a:lnTo>
                    <a:pt x="1553" y="280"/>
                  </a:lnTo>
                  <a:lnTo>
                    <a:pt x="1554" y="280"/>
                  </a:lnTo>
                  <a:lnTo>
                    <a:pt x="1570" y="283"/>
                  </a:lnTo>
                  <a:lnTo>
                    <a:pt x="1575" y="283"/>
                  </a:lnTo>
                  <a:lnTo>
                    <a:pt x="1572" y="282"/>
                  </a:lnTo>
                  <a:lnTo>
                    <a:pt x="1574" y="281"/>
                  </a:lnTo>
                  <a:lnTo>
                    <a:pt x="1579" y="281"/>
                  </a:lnTo>
                  <a:lnTo>
                    <a:pt x="1581" y="282"/>
                  </a:lnTo>
                  <a:lnTo>
                    <a:pt x="1584" y="283"/>
                  </a:lnTo>
                  <a:lnTo>
                    <a:pt x="1586" y="283"/>
                  </a:lnTo>
                  <a:lnTo>
                    <a:pt x="1588" y="283"/>
                  </a:lnTo>
                  <a:lnTo>
                    <a:pt x="1587" y="282"/>
                  </a:lnTo>
                  <a:lnTo>
                    <a:pt x="1586" y="282"/>
                  </a:lnTo>
                  <a:lnTo>
                    <a:pt x="1582" y="280"/>
                  </a:lnTo>
                  <a:lnTo>
                    <a:pt x="1585" y="280"/>
                  </a:lnTo>
                  <a:lnTo>
                    <a:pt x="1587" y="280"/>
                  </a:lnTo>
                  <a:lnTo>
                    <a:pt x="1586" y="279"/>
                  </a:lnTo>
                  <a:lnTo>
                    <a:pt x="1584" y="278"/>
                  </a:lnTo>
                  <a:lnTo>
                    <a:pt x="1582" y="276"/>
                  </a:lnTo>
                  <a:lnTo>
                    <a:pt x="1585" y="275"/>
                  </a:lnTo>
                  <a:lnTo>
                    <a:pt x="1587" y="275"/>
                  </a:lnTo>
                  <a:lnTo>
                    <a:pt x="1590" y="275"/>
                  </a:lnTo>
                  <a:lnTo>
                    <a:pt x="1600" y="278"/>
                  </a:lnTo>
                  <a:lnTo>
                    <a:pt x="1602" y="278"/>
                  </a:lnTo>
                  <a:lnTo>
                    <a:pt x="1607" y="279"/>
                  </a:lnTo>
                  <a:lnTo>
                    <a:pt x="1608" y="280"/>
                  </a:lnTo>
                  <a:lnTo>
                    <a:pt x="1610" y="280"/>
                  </a:lnTo>
                  <a:lnTo>
                    <a:pt x="1610" y="278"/>
                  </a:lnTo>
                  <a:lnTo>
                    <a:pt x="1611" y="278"/>
                  </a:lnTo>
                  <a:lnTo>
                    <a:pt x="1616" y="278"/>
                  </a:lnTo>
                  <a:lnTo>
                    <a:pt x="1618" y="279"/>
                  </a:lnTo>
                  <a:lnTo>
                    <a:pt x="1622" y="281"/>
                  </a:lnTo>
                  <a:lnTo>
                    <a:pt x="1626" y="282"/>
                  </a:lnTo>
                  <a:lnTo>
                    <a:pt x="1630" y="283"/>
                  </a:lnTo>
                  <a:lnTo>
                    <a:pt x="1632" y="284"/>
                  </a:lnTo>
                  <a:lnTo>
                    <a:pt x="1631" y="285"/>
                  </a:lnTo>
                  <a:lnTo>
                    <a:pt x="1627" y="285"/>
                  </a:lnTo>
                  <a:lnTo>
                    <a:pt x="1622" y="285"/>
                  </a:lnTo>
                  <a:lnTo>
                    <a:pt x="1620" y="285"/>
                  </a:lnTo>
                  <a:lnTo>
                    <a:pt x="1621" y="286"/>
                  </a:lnTo>
                  <a:lnTo>
                    <a:pt x="1628" y="290"/>
                  </a:lnTo>
                  <a:lnTo>
                    <a:pt x="1632" y="290"/>
                  </a:lnTo>
                  <a:lnTo>
                    <a:pt x="1636" y="290"/>
                  </a:lnTo>
                  <a:lnTo>
                    <a:pt x="1638" y="290"/>
                  </a:lnTo>
                  <a:lnTo>
                    <a:pt x="1638" y="288"/>
                  </a:lnTo>
                  <a:lnTo>
                    <a:pt x="1639" y="286"/>
                  </a:lnTo>
                  <a:lnTo>
                    <a:pt x="1642" y="289"/>
                  </a:lnTo>
                  <a:lnTo>
                    <a:pt x="1646" y="289"/>
                  </a:lnTo>
                  <a:lnTo>
                    <a:pt x="1647" y="288"/>
                  </a:lnTo>
                  <a:lnTo>
                    <a:pt x="1647" y="286"/>
                  </a:lnTo>
                  <a:lnTo>
                    <a:pt x="1649" y="286"/>
                  </a:lnTo>
                  <a:lnTo>
                    <a:pt x="1648" y="285"/>
                  </a:lnTo>
                  <a:lnTo>
                    <a:pt x="1650" y="284"/>
                  </a:lnTo>
                  <a:lnTo>
                    <a:pt x="1655" y="284"/>
                  </a:lnTo>
                  <a:lnTo>
                    <a:pt x="1658" y="286"/>
                  </a:lnTo>
                  <a:lnTo>
                    <a:pt x="1660" y="286"/>
                  </a:lnTo>
                  <a:lnTo>
                    <a:pt x="1662" y="285"/>
                  </a:lnTo>
                  <a:lnTo>
                    <a:pt x="1661" y="284"/>
                  </a:lnTo>
                  <a:lnTo>
                    <a:pt x="1666" y="284"/>
                  </a:lnTo>
                  <a:lnTo>
                    <a:pt x="1668" y="285"/>
                  </a:lnTo>
                  <a:lnTo>
                    <a:pt x="1668" y="284"/>
                  </a:lnTo>
                  <a:lnTo>
                    <a:pt x="1670" y="284"/>
                  </a:lnTo>
                  <a:lnTo>
                    <a:pt x="1669" y="283"/>
                  </a:lnTo>
                  <a:lnTo>
                    <a:pt x="1667" y="282"/>
                  </a:lnTo>
                  <a:lnTo>
                    <a:pt x="1663" y="280"/>
                  </a:lnTo>
                  <a:lnTo>
                    <a:pt x="1657" y="279"/>
                  </a:lnTo>
                  <a:lnTo>
                    <a:pt x="1652" y="280"/>
                  </a:lnTo>
                  <a:lnTo>
                    <a:pt x="1651" y="278"/>
                  </a:lnTo>
                  <a:lnTo>
                    <a:pt x="1646" y="273"/>
                  </a:lnTo>
                  <a:lnTo>
                    <a:pt x="1648" y="273"/>
                  </a:lnTo>
                  <a:lnTo>
                    <a:pt x="1647" y="269"/>
                  </a:lnTo>
                  <a:lnTo>
                    <a:pt x="1646" y="268"/>
                  </a:lnTo>
                  <a:lnTo>
                    <a:pt x="1645" y="265"/>
                  </a:lnTo>
                  <a:lnTo>
                    <a:pt x="1646" y="264"/>
                  </a:lnTo>
                  <a:lnTo>
                    <a:pt x="1648" y="263"/>
                  </a:lnTo>
                  <a:lnTo>
                    <a:pt x="1650" y="258"/>
                  </a:lnTo>
                  <a:lnTo>
                    <a:pt x="1649" y="257"/>
                  </a:lnTo>
                  <a:lnTo>
                    <a:pt x="1648" y="255"/>
                  </a:lnTo>
                  <a:lnTo>
                    <a:pt x="1649" y="251"/>
                  </a:lnTo>
                  <a:lnTo>
                    <a:pt x="1650" y="250"/>
                  </a:lnTo>
                  <a:lnTo>
                    <a:pt x="1647" y="247"/>
                  </a:lnTo>
                  <a:lnTo>
                    <a:pt x="1648" y="245"/>
                  </a:lnTo>
                  <a:lnTo>
                    <a:pt x="1649" y="243"/>
                  </a:lnTo>
                  <a:lnTo>
                    <a:pt x="1650" y="242"/>
                  </a:lnTo>
                  <a:lnTo>
                    <a:pt x="1651" y="241"/>
                  </a:lnTo>
                  <a:lnTo>
                    <a:pt x="1658" y="241"/>
                  </a:lnTo>
                  <a:lnTo>
                    <a:pt x="1666" y="240"/>
                  </a:lnTo>
                  <a:lnTo>
                    <a:pt x="1667" y="240"/>
                  </a:lnTo>
                  <a:lnTo>
                    <a:pt x="1667" y="239"/>
                  </a:lnTo>
                  <a:lnTo>
                    <a:pt x="1668" y="239"/>
                  </a:lnTo>
                  <a:lnTo>
                    <a:pt x="1672" y="240"/>
                  </a:lnTo>
                  <a:lnTo>
                    <a:pt x="1676" y="241"/>
                  </a:lnTo>
                  <a:lnTo>
                    <a:pt x="1678" y="243"/>
                  </a:lnTo>
                  <a:lnTo>
                    <a:pt x="1681" y="242"/>
                  </a:lnTo>
                  <a:lnTo>
                    <a:pt x="1681" y="241"/>
                  </a:lnTo>
                  <a:lnTo>
                    <a:pt x="1683" y="238"/>
                  </a:lnTo>
                  <a:lnTo>
                    <a:pt x="1689" y="244"/>
                  </a:lnTo>
                  <a:lnTo>
                    <a:pt x="1689" y="245"/>
                  </a:lnTo>
                  <a:lnTo>
                    <a:pt x="1689" y="248"/>
                  </a:lnTo>
                  <a:lnTo>
                    <a:pt x="1689" y="249"/>
                  </a:lnTo>
                  <a:lnTo>
                    <a:pt x="1692" y="251"/>
                  </a:lnTo>
                  <a:lnTo>
                    <a:pt x="1695" y="252"/>
                  </a:lnTo>
                  <a:lnTo>
                    <a:pt x="1696" y="253"/>
                  </a:lnTo>
                  <a:lnTo>
                    <a:pt x="1696" y="254"/>
                  </a:lnTo>
                  <a:lnTo>
                    <a:pt x="1698" y="255"/>
                  </a:lnTo>
                  <a:lnTo>
                    <a:pt x="1700" y="254"/>
                  </a:lnTo>
                  <a:lnTo>
                    <a:pt x="1702" y="253"/>
                  </a:lnTo>
                  <a:lnTo>
                    <a:pt x="1703" y="258"/>
                  </a:lnTo>
                  <a:lnTo>
                    <a:pt x="1706" y="260"/>
                  </a:lnTo>
                  <a:lnTo>
                    <a:pt x="1708" y="261"/>
                  </a:lnTo>
                  <a:lnTo>
                    <a:pt x="1709" y="261"/>
                  </a:lnTo>
                  <a:lnTo>
                    <a:pt x="1710" y="259"/>
                  </a:lnTo>
                  <a:lnTo>
                    <a:pt x="1712" y="259"/>
                  </a:lnTo>
                  <a:lnTo>
                    <a:pt x="1712" y="252"/>
                  </a:lnTo>
                  <a:lnTo>
                    <a:pt x="1713" y="251"/>
                  </a:lnTo>
                  <a:lnTo>
                    <a:pt x="1713" y="249"/>
                  </a:lnTo>
                  <a:lnTo>
                    <a:pt x="1715" y="248"/>
                  </a:lnTo>
                  <a:lnTo>
                    <a:pt x="1716" y="244"/>
                  </a:lnTo>
                  <a:lnTo>
                    <a:pt x="1719" y="244"/>
                  </a:lnTo>
                  <a:lnTo>
                    <a:pt x="1719" y="243"/>
                  </a:lnTo>
                  <a:lnTo>
                    <a:pt x="1719" y="242"/>
                  </a:lnTo>
                  <a:lnTo>
                    <a:pt x="1721" y="243"/>
                  </a:lnTo>
                  <a:lnTo>
                    <a:pt x="1722" y="244"/>
                  </a:lnTo>
                  <a:lnTo>
                    <a:pt x="1725" y="245"/>
                  </a:lnTo>
                  <a:lnTo>
                    <a:pt x="1726" y="245"/>
                  </a:lnTo>
                  <a:lnTo>
                    <a:pt x="1725" y="242"/>
                  </a:lnTo>
                  <a:lnTo>
                    <a:pt x="1722" y="242"/>
                  </a:lnTo>
                  <a:lnTo>
                    <a:pt x="1719" y="241"/>
                  </a:lnTo>
                  <a:lnTo>
                    <a:pt x="1718" y="239"/>
                  </a:lnTo>
                  <a:lnTo>
                    <a:pt x="1716" y="237"/>
                  </a:lnTo>
                  <a:lnTo>
                    <a:pt x="1713" y="235"/>
                  </a:lnTo>
                  <a:lnTo>
                    <a:pt x="1713" y="233"/>
                  </a:lnTo>
                  <a:lnTo>
                    <a:pt x="1711" y="232"/>
                  </a:lnTo>
                  <a:lnTo>
                    <a:pt x="1710" y="230"/>
                  </a:lnTo>
                  <a:lnTo>
                    <a:pt x="1711" y="229"/>
                  </a:lnTo>
                  <a:lnTo>
                    <a:pt x="1719" y="227"/>
                  </a:lnTo>
                  <a:lnTo>
                    <a:pt x="1723" y="227"/>
                  </a:lnTo>
                  <a:lnTo>
                    <a:pt x="1729" y="229"/>
                  </a:lnTo>
                  <a:lnTo>
                    <a:pt x="1730" y="231"/>
                  </a:lnTo>
                  <a:lnTo>
                    <a:pt x="1727" y="230"/>
                  </a:lnTo>
                  <a:lnTo>
                    <a:pt x="1726" y="232"/>
                  </a:lnTo>
                  <a:lnTo>
                    <a:pt x="1726" y="234"/>
                  </a:lnTo>
                  <a:lnTo>
                    <a:pt x="1727" y="237"/>
                  </a:lnTo>
                  <a:lnTo>
                    <a:pt x="1728" y="238"/>
                  </a:lnTo>
                  <a:lnTo>
                    <a:pt x="1730" y="239"/>
                  </a:lnTo>
                  <a:lnTo>
                    <a:pt x="1734" y="243"/>
                  </a:lnTo>
                  <a:lnTo>
                    <a:pt x="1733" y="244"/>
                  </a:lnTo>
                  <a:lnTo>
                    <a:pt x="1734" y="245"/>
                  </a:lnTo>
                  <a:lnTo>
                    <a:pt x="1737" y="247"/>
                  </a:lnTo>
                  <a:lnTo>
                    <a:pt x="1739" y="248"/>
                  </a:lnTo>
                  <a:lnTo>
                    <a:pt x="1741" y="250"/>
                  </a:lnTo>
                  <a:lnTo>
                    <a:pt x="1740" y="251"/>
                  </a:lnTo>
                  <a:lnTo>
                    <a:pt x="1740" y="252"/>
                  </a:lnTo>
                  <a:lnTo>
                    <a:pt x="1742" y="254"/>
                  </a:lnTo>
                  <a:lnTo>
                    <a:pt x="1746" y="255"/>
                  </a:lnTo>
                  <a:lnTo>
                    <a:pt x="1747" y="255"/>
                  </a:lnTo>
                  <a:lnTo>
                    <a:pt x="1746" y="258"/>
                  </a:lnTo>
                  <a:lnTo>
                    <a:pt x="1744" y="258"/>
                  </a:lnTo>
                  <a:lnTo>
                    <a:pt x="1741" y="258"/>
                  </a:lnTo>
                  <a:lnTo>
                    <a:pt x="1739" y="259"/>
                  </a:lnTo>
                  <a:lnTo>
                    <a:pt x="1740" y="261"/>
                  </a:lnTo>
                  <a:lnTo>
                    <a:pt x="1737" y="261"/>
                  </a:lnTo>
                  <a:lnTo>
                    <a:pt x="1732" y="263"/>
                  </a:lnTo>
                  <a:lnTo>
                    <a:pt x="1734" y="265"/>
                  </a:lnTo>
                  <a:lnTo>
                    <a:pt x="1736" y="268"/>
                  </a:lnTo>
                  <a:lnTo>
                    <a:pt x="1736" y="269"/>
                  </a:lnTo>
                  <a:lnTo>
                    <a:pt x="1734" y="271"/>
                  </a:lnTo>
                  <a:lnTo>
                    <a:pt x="1734" y="276"/>
                  </a:lnTo>
                  <a:lnTo>
                    <a:pt x="1731" y="279"/>
                  </a:lnTo>
                  <a:lnTo>
                    <a:pt x="1733" y="281"/>
                  </a:lnTo>
                  <a:lnTo>
                    <a:pt x="1732" y="282"/>
                  </a:lnTo>
                  <a:lnTo>
                    <a:pt x="1732" y="286"/>
                  </a:lnTo>
                  <a:lnTo>
                    <a:pt x="1734" y="289"/>
                  </a:lnTo>
                  <a:lnTo>
                    <a:pt x="1734" y="293"/>
                  </a:lnTo>
                  <a:lnTo>
                    <a:pt x="1734" y="295"/>
                  </a:lnTo>
                  <a:lnTo>
                    <a:pt x="1733" y="298"/>
                  </a:lnTo>
                  <a:lnTo>
                    <a:pt x="1733" y="300"/>
                  </a:lnTo>
                  <a:lnTo>
                    <a:pt x="1733" y="303"/>
                  </a:lnTo>
                  <a:lnTo>
                    <a:pt x="1730" y="304"/>
                  </a:lnTo>
                  <a:lnTo>
                    <a:pt x="1726" y="304"/>
                  </a:lnTo>
                  <a:lnTo>
                    <a:pt x="1727" y="306"/>
                  </a:lnTo>
                  <a:lnTo>
                    <a:pt x="1726" y="308"/>
                  </a:lnTo>
                  <a:lnTo>
                    <a:pt x="1720" y="308"/>
                  </a:lnTo>
                  <a:lnTo>
                    <a:pt x="1718" y="308"/>
                  </a:lnTo>
                  <a:lnTo>
                    <a:pt x="1721" y="310"/>
                  </a:lnTo>
                  <a:lnTo>
                    <a:pt x="1726" y="312"/>
                  </a:lnTo>
                  <a:lnTo>
                    <a:pt x="1730" y="320"/>
                  </a:lnTo>
                  <a:lnTo>
                    <a:pt x="1728" y="321"/>
                  </a:lnTo>
                  <a:lnTo>
                    <a:pt x="1727" y="323"/>
                  </a:lnTo>
                  <a:lnTo>
                    <a:pt x="1725" y="324"/>
                  </a:lnTo>
                  <a:lnTo>
                    <a:pt x="1726" y="326"/>
                  </a:lnTo>
                  <a:lnTo>
                    <a:pt x="1729" y="330"/>
                  </a:lnTo>
                  <a:lnTo>
                    <a:pt x="1736" y="339"/>
                  </a:lnTo>
                  <a:lnTo>
                    <a:pt x="1743" y="348"/>
                  </a:lnTo>
                  <a:lnTo>
                    <a:pt x="1748" y="352"/>
                  </a:lnTo>
                  <a:lnTo>
                    <a:pt x="1753" y="356"/>
                  </a:lnTo>
                  <a:lnTo>
                    <a:pt x="1759" y="361"/>
                  </a:lnTo>
                  <a:lnTo>
                    <a:pt x="1762" y="364"/>
                  </a:lnTo>
                  <a:lnTo>
                    <a:pt x="1771" y="371"/>
                  </a:lnTo>
                  <a:lnTo>
                    <a:pt x="1772" y="372"/>
                  </a:lnTo>
                  <a:lnTo>
                    <a:pt x="1773" y="373"/>
                  </a:lnTo>
                  <a:lnTo>
                    <a:pt x="1781" y="380"/>
                  </a:lnTo>
                  <a:lnTo>
                    <a:pt x="1787" y="383"/>
                  </a:lnTo>
                  <a:lnTo>
                    <a:pt x="1792" y="389"/>
                  </a:lnTo>
                  <a:lnTo>
                    <a:pt x="1797" y="393"/>
                  </a:lnTo>
                  <a:lnTo>
                    <a:pt x="1802" y="397"/>
                  </a:lnTo>
                  <a:lnTo>
                    <a:pt x="1809" y="402"/>
                  </a:lnTo>
                  <a:lnTo>
                    <a:pt x="1814" y="406"/>
                  </a:lnTo>
                  <a:lnTo>
                    <a:pt x="1822" y="415"/>
                  </a:lnTo>
                  <a:lnTo>
                    <a:pt x="1827" y="419"/>
                  </a:lnTo>
                  <a:lnTo>
                    <a:pt x="1833" y="423"/>
                  </a:lnTo>
                  <a:lnTo>
                    <a:pt x="1837" y="426"/>
                  </a:lnTo>
                  <a:lnTo>
                    <a:pt x="1837" y="423"/>
                  </a:lnTo>
                  <a:lnTo>
                    <a:pt x="1839" y="421"/>
                  </a:lnTo>
                  <a:lnTo>
                    <a:pt x="1839" y="419"/>
                  </a:lnTo>
                  <a:lnTo>
                    <a:pt x="1838" y="415"/>
                  </a:lnTo>
                  <a:lnTo>
                    <a:pt x="1839" y="414"/>
                  </a:lnTo>
                  <a:lnTo>
                    <a:pt x="1840" y="409"/>
                  </a:lnTo>
                  <a:lnTo>
                    <a:pt x="1838" y="403"/>
                  </a:lnTo>
                  <a:lnTo>
                    <a:pt x="1835" y="401"/>
                  </a:lnTo>
                  <a:lnTo>
                    <a:pt x="1832" y="397"/>
                  </a:lnTo>
                  <a:lnTo>
                    <a:pt x="1831" y="396"/>
                  </a:lnTo>
                  <a:lnTo>
                    <a:pt x="1829" y="393"/>
                  </a:lnTo>
                  <a:lnTo>
                    <a:pt x="1828" y="392"/>
                  </a:lnTo>
                  <a:lnTo>
                    <a:pt x="1827" y="391"/>
                  </a:lnTo>
                  <a:lnTo>
                    <a:pt x="1829" y="391"/>
                  </a:lnTo>
                  <a:lnTo>
                    <a:pt x="1831" y="392"/>
                  </a:lnTo>
                  <a:lnTo>
                    <a:pt x="1831" y="390"/>
                  </a:lnTo>
                  <a:lnTo>
                    <a:pt x="1833" y="387"/>
                  </a:lnTo>
                  <a:lnTo>
                    <a:pt x="1838" y="385"/>
                  </a:lnTo>
                  <a:lnTo>
                    <a:pt x="1843" y="387"/>
                  </a:lnTo>
                  <a:lnTo>
                    <a:pt x="1841" y="385"/>
                  </a:lnTo>
                  <a:lnTo>
                    <a:pt x="1839" y="384"/>
                  </a:lnTo>
                  <a:lnTo>
                    <a:pt x="1835" y="382"/>
                  </a:lnTo>
                  <a:lnTo>
                    <a:pt x="1829" y="375"/>
                  </a:lnTo>
                  <a:lnTo>
                    <a:pt x="1827" y="372"/>
                  </a:lnTo>
                  <a:lnTo>
                    <a:pt x="1827" y="370"/>
                  </a:lnTo>
                  <a:lnTo>
                    <a:pt x="1828" y="365"/>
                  </a:lnTo>
                  <a:lnTo>
                    <a:pt x="1831" y="363"/>
                  </a:lnTo>
                  <a:lnTo>
                    <a:pt x="1834" y="362"/>
                  </a:lnTo>
                  <a:lnTo>
                    <a:pt x="1838" y="364"/>
                  </a:lnTo>
                  <a:lnTo>
                    <a:pt x="1840" y="364"/>
                  </a:lnTo>
                  <a:lnTo>
                    <a:pt x="1842" y="363"/>
                  </a:lnTo>
                  <a:lnTo>
                    <a:pt x="1843" y="361"/>
                  </a:lnTo>
                  <a:lnTo>
                    <a:pt x="1842" y="359"/>
                  </a:lnTo>
                  <a:lnTo>
                    <a:pt x="1832" y="354"/>
                  </a:lnTo>
                  <a:lnTo>
                    <a:pt x="1828" y="351"/>
                  </a:lnTo>
                  <a:lnTo>
                    <a:pt x="1825" y="349"/>
                  </a:lnTo>
                  <a:lnTo>
                    <a:pt x="1823" y="346"/>
                  </a:lnTo>
                  <a:lnTo>
                    <a:pt x="1821" y="343"/>
                  </a:lnTo>
                  <a:lnTo>
                    <a:pt x="1820" y="341"/>
                  </a:lnTo>
                  <a:lnTo>
                    <a:pt x="1819" y="339"/>
                  </a:lnTo>
                  <a:lnTo>
                    <a:pt x="1818" y="336"/>
                  </a:lnTo>
                  <a:lnTo>
                    <a:pt x="1820" y="335"/>
                  </a:lnTo>
                  <a:lnTo>
                    <a:pt x="1818" y="333"/>
                  </a:lnTo>
                  <a:lnTo>
                    <a:pt x="1815" y="333"/>
                  </a:lnTo>
                  <a:lnTo>
                    <a:pt x="1814" y="332"/>
                  </a:lnTo>
                  <a:lnTo>
                    <a:pt x="1818" y="331"/>
                  </a:lnTo>
                  <a:lnTo>
                    <a:pt x="1821" y="330"/>
                  </a:lnTo>
                  <a:lnTo>
                    <a:pt x="1821" y="329"/>
                  </a:lnTo>
                  <a:lnTo>
                    <a:pt x="1822" y="330"/>
                  </a:lnTo>
                  <a:lnTo>
                    <a:pt x="1823" y="332"/>
                  </a:lnTo>
                  <a:lnTo>
                    <a:pt x="1822" y="333"/>
                  </a:lnTo>
                  <a:lnTo>
                    <a:pt x="1823" y="334"/>
                  </a:lnTo>
                  <a:lnTo>
                    <a:pt x="1829" y="338"/>
                  </a:lnTo>
                  <a:lnTo>
                    <a:pt x="1832" y="339"/>
                  </a:lnTo>
                  <a:lnTo>
                    <a:pt x="1832" y="335"/>
                  </a:lnTo>
                  <a:lnTo>
                    <a:pt x="1831" y="333"/>
                  </a:lnTo>
                  <a:lnTo>
                    <a:pt x="1823" y="328"/>
                  </a:lnTo>
                  <a:lnTo>
                    <a:pt x="1820" y="326"/>
                  </a:lnTo>
                  <a:lnTo>
                    <a:pt x="1817" y="326"/>
                  </a:lnTo>
                  <a:lnTo>
                    <a:pt x="1815" y="325"/>
                  </a:lnTo>
                  <a:lnTo>
                    <a:pt x="1811" y="322"/>
                  </a:lnTo>
                  <a:lnTo>
                    <a:pt x="1807" y="319"/>
                  </a:lnTo>
                  <a:lnTo>
                    <a:pt x="1804" y="316"/>
                  </a:lnTo>
                  <a:lnTo>
                    <a:pt x="1803" y="314"/>
                  </a:lnTo>
                  <a:lnTo>
                    <a:pt x="1804" y="313"/>
                  </a:lnTo>
                  <a:lnTo>
                    <a:pt x="1803" y="310"/>
                  </a:lnTo>
                  <a:lnTo>
                    <a:pt x="1801" y="308"/>
                  </a:lnTo>
                  <a:lnTo>
                    <a:pt x="1791" y="305"/>
                  </a:lnTo>
                  <a:lnTo>
                    <a:pt x="1789" y="305"/>
                  </a:lnTo>
                  <a:lnTo>
                    <a:pt x="1790" y="308"/>
                  </a:lnTo>
                  <a:lnTo>
                    <a:pt x="1790" y="309"/>
                  </a:lnTo>
                  <a:lnTo>
                    <a:pt x="1788" y="309"/>
                  </a:lnTo>
                  <a:lnTo>
                    <a:pt x="1786" y="308"/>
                  </a:lnTo>
                  <a:lnTo>
                    <a:pt x="1782" y="305"/>
                  </a:lnTo>
                  <a:lnTo>
                    <a:pt x="1779" y="302"/>
                  </a:lnTo>
                  <a:lnTo>
                    <a:pt x="1778" y="301"/>
                  </a:lnTo>
                  <a:lnTo>
                    <a:pt x="1776" y="298"/>
                  </a:lnTo>
                  <a:lnTo>
                    <a:pt x="1774" y="295"/>
                  </a:lnTo>
                  <a:lnTo>
                    <a:pt x="1774" y="292"/>
                  </a:lnTo>
                  <a:lnTo>
                    <a:pt x="1774" y="290"/>
                  </a:lnTo>
                  <a:lnTo>
                    <a:pt x="1773" y="288"/>
                  </a:lnTo>
                  <a:lnTo>
                    <a:pt x="1771" y="286"/>
                  </a:lnTo>
                  <a:lnTo>
                    <a:pt x="1771" y="285"/>
                  </a:lnTo>
                  <a:lnTo>
                    <a:pt x="1774" y="285"/>
                  </a:lnTo>
                  <a:lnTo>
                    <a:pt x="1772" y="284"/>
                  </a:lnTo>
                  <a:lnTo>
                    <a:pt x="1771" y="283"/>
                  </a:lnTo>
                  <a:lnTo>
                    <a:pt x="1772" y="283"/>
                  </a:lnTo>
                  <a:lnTo>
                    <a:pt x="1772" y="282"/>
                  </a:lnTo>
                  <a:lnTo>
                    <a:pt x="1769" y="280"/>
                  </a:lnTo>
                  <a:lnTo>
                    <a:pt x="1767" y="278"/>
                  </a:lnTo>
                  <a:lnTo>
                    <a:pt x="1766" y="275"/>
                  </a:lnTo>
                  <a:lnTo>
                    <a:pt x="1764" y="274"/>
                  </a:lnTo>
                  <a:lnTo>
                    <a:pt x="1764" y="273"/>
                  </a:lnTo>
                  <a:lnTo>
                    <a:pt x="1767" y="272"/>
                  </a:lnTo>
                  <a:lnTo>
                    <a:pt x="1768" y="271"/>
                  </a:lnTo>
                  <a:lnTo>
                    <a:pt x="1770" y="272"/>
                  </a:lnTo>
                  <a:lnTo>
                    <a:pt x="1773" y="273"/>
                  </a:lnTo>
                  <a:lnTo>
                    <a:pt x="1772" y="271"/>
                  </a:lnTo>
                  <a:lnTo>
                    <a:pt x="1774" y="270"/>
                  </a:lnTo>
                  <a:lnTo>
                    <a:pt x="1778" y="271"/>
                  </a:lnTo>
                  <a:lnTo>
                    <a:pt x="1781" y="273"/>
                  </a:lnTo>
                  <a:lnTo>
                    <a:pt x="1784" y="274"/>
                  </a:lnTo>
                  <a:lnTo>
                    <a:pt x="1782" y="271"/>
                  </a:lnTo>
                  <a:lnTo>
                    <a:pt x="1780" y="270"/>
                  </a:lnTo>
                  <a:lnTo>
                    <a:pt x="1780" y="268"/>
                  </a:lnTo>
                  <a:lnTo>
                    <a:pt x="1781" y="267"/>
                  </a:lnTo>
                  <a:lnTo>
                    <a:pt x="1784" y="265"/>
                  </a:lnTo>
                  <a:lnTo>
                    <a:pt x="1784" y="263"/>
                  </a:lnTo>
                  <a:lnTo>
                    <a:pt x="1784" y="262"/>
                  </a:lnTo>
                  <a:lnTo>
                    <a:pt x="1787" y="262"/>
                  </a:lnTo>
                  <a:lnTo>
                    <a:pt x="1789" y="263"/>
                  </a:lnTo>
                  <a:lnTo>
                    <a:pt x="1789" y="264"/>
                  </a:lnTo>
                  <a:lnTo>
                    <a:pt x="1793" y="268"/>
                  </a:lnTo>
                  <a:lnTo>
                    <a:pt x="1794" y="270"/>
                  </a:lnTo>
                  <a:lnTo>
                    <a:pt x="1797" y="271"/>
                  </a:lnTo>
                  <a:lnTo>
                    <a:pt x="1797" y="272"/>
                  </a:lnTo>
                  <a:lnTo>
                    <a:pt x="1798" y="273"/>
                  </a:lnTo>
                  <a:lnTo>
                    <a:pt x="1799" y="273"/>
                  </a:lnTo>
                  <a:lnTo>
                    <a:pt x="1799" y="274"/>
                  </a:lnTo>
                  <a:lnTo>
                    <a:pt x="1799" y="271"/>
                  </a:lnTo>
                  <a:lnTo>
                    <a:pt x="1800" y="267"/>
                  </a:lnTo>
                  <a:lnTo>
                    <a:pt x="1800" y="265"/>
                  </a:lnTo>
                  <a:lnTo>
                    <a:pt x="1798" y="264"/>
                  </a:lnTo>
                  <a:lnTo>
                    <a:pt x="1801" y="265"/>
                  </a:lnTo>
                  <a:lnTo>
                    <a:pt x="1801" y="264"/>
                  </a:lnTo>
                  <a:lnTo>
                    <a:pt x="1803" y="263"/>
                  </a:lnTo>
                  <a:lnTo>
                    <a:pt x="1806" y="262"/>
                  </a:lnTo>
                  <a:lnTo>
                    <a:pt x="1808" y="261"/>
                  </a:lnTo>
                  <a:lnTo>
                    <a:pt x="1808" y="260"/>
                  </a:lnTo>
                  <a:lnTo>
                    <a:pt x="1810" y="261"/>
                  </a:lnTo>
                  <a:lnTo>
                    <a:pt x="1811" y="261"/>
                  </a:lnTo>
                  <a:lnTo>
                    <a:pt x="1819" y="261"/>
                  </a:lnTo>
                  <a:lnTo>
                    <a:pt x="1822" y="261"/>
                  </a:lnTo>
                  <a:lnTo>
                    <a:pt x="1827" y="262"/>
                  </a:lnTo>
                  <a:lnTo>
                    <a:pt x="1831" y="264"/>
                  </a:lnTo>
                  <a:lnTo>
                    <a:pt x="1834" y="265"/>
                  </a:lnTo>
                  <a:lnTo>
                    <a:pt x="1845" y="270"/>
                  </a:lnTo>
                  <a:lnTo>
                    <a:pt x="1847" y="271"/>
                  </a:lnTo>
                  <a:lnTo>
                    <a:pt x="1850" y="271"/>
                  </a:lnTo>
                  <a:lnTo>
                    <a:pt x="1847" y="269"/>
                  </a:lnTo>
                  <a:lnTo>
                    <a:pt x="1844" y="264"/>
                  </a:lnTo>
                  <a:lnTo>
                    <a:pt x="1843" y="264"/>
                  </a:lnTo>
                  <a:lnTo>
                    <a:pt x="1842" y="263"/>
                  </a:lnTo>
                  <a:lnTo>
                    <a:pt x="1843" y="263"/>
                  </a:lnTo>
                  <a:lnTo>
                    <a:pt x="1844" y="262"/>
                  </a:lnTo>
                  <a:lnTo>
                    <a:pt x="1847" y="261"/>
                  </a:lnTo>
                  <a:lnTo>
                    <a:pt x="1845" y="260"/>
                  </a:lnTo>
                  <a:lnTo>
                    <a:pt x="1848" y="261"/>
                  </a:lnTo>
                  <a:lnTo>
                    <a:pt x="1849" y="261"/>
                  </a:lnTo>
                  <a:lnTo>
                    <a:pt x="1849" y="259"/>
                  </a:lnTo>
                  <a:lnTo>
                    <a:pt x="1850" y="258"/>
                  </a:lnTo>
                  <a:lnTo>
                    <a:pt x="1849" y="258"/>
                  </a:lnTo>
                  <a:lnTo>
                    <a:pt x="1849" y="257"/>
                  </a:lnTo>
                  <a:lnTo>
                    <a:pt x="1851" y="257"/>
                  </a:lnTo>
                  <a:lnTo>
                    <a:pt x="1851" y="255"/>
                  </a:lnTo>
                  <a:lnTo>
                    <a:pt x="1852" y="255"/>
                  </a:lnTo>
                  <a:lnTo>
                    <a:pt x="1852" y="254"/>
                  </a:lnTo>
                  <a:lnTo>
                    <a:pt x="1851" y="254"/>
                  </a:lnTo>
                  <a:lnTo>
                    <a:pt x="1849" y="253"/>
                  </a:lnTo>
                  <a:lnTo>
                    <a:pt x="1848" y="252"/>
                  </a:lnTo>
                  <a:lnTo>
                    <a:pt x="1851" y="253"/>
                  </a:lnTo>
                  <a:lnTo>
                    <a:pt x="1853" y="254"/>
                  </a:lnTo>
                  <a:lnTo>
                    <a:pt x="1853" y="253"/>
                  </a:lnTo>
                  <a:lnTo>
                    <a:pt x="1851" y="252"/>
                  </a:lnTo>
                  <a:lnTo>
                    <a:pt x="1850" y="251"/>
                  </a:lnTo>
                  <a:lnTo>
                    <a:pt x="1852" y="251"/>
                  </a:lnTo>
                  <a:lnTo>
                    <a:pt x="1853" y="250"/>
                  </a:lnTo>
                  <a:lnTo>
                    <a:pt x="1854" y="250"/>
                  </a:lnTo>
                  <a:lnTo>
                    <a:pt x="1853" y="249"/>
                  </a:lnTo>
                  <a:lnTo>
                    <a:pt x="1851" y="248"/>
                  </a:lnTo>
                  <a:lnTo>
                    <a:pt x="1851" y="247"/>
                  </a:lnTo>
                  <a:lnTo>
                    <a:pt x="1853" y="248"/>
                  </a:lnTo>
                  <a:lnTo>
                    <a:pt x="1854" y="248"/>
                  </a:lnTo>
                  <a:lnTo>
                    <a:pt x="1855" y="248"/>
                  </a:lnTo>
                  <a:lnTo>
                    <a:pt x="1855" y="247"/>
                  </a:lnTo>
                  <a:lnTo>
                    <a:pt x="1854" y="245"/>
                  </a:lnTo>
                  <a:lnTo>
                    <a:pt x="1855" y="245"/>
                  </a:lnTo>
                  <a:lnTo>
                    <a:pt x="1854" y="244"/>
                  </a:lnTo>
                  <a:lnTo>
                    <a:pt x="1853" y="243"/>
                  </a:lnTo>
                  <a:lnTo>
                    <a:pt x="1852" y="242"/>
                  </a:lnTo>
                  <a:lnTo>
                    <a:pt x="1853" y="242"/>
                  </a:lnTo>
                  <a:lnTo>
                    <a:pt x="1857" y="243"/>
                  </a:lnTo>
                  <a:lnTo>
                    <a:pt x="1858" y="243"/>
                  </a:lnTo>
                  <a:lnTo>
                    <a:pt x="1859" y="243"/>
                  </a:lnTo>
                  <a:lnTo>
                    <a:pt x="1859" y="241"/>
                  </a:lnTo>
                  <a:lnTo>
                    <a:pt x="1864" y="240"/>
                  </a:lnTo>
                  <a:lnTo>
                    <a:pt x="1864" y="239"/>
                  </a:lnTo>
                  <a:lnTo>
                    <a:pt x="1867" y="238"/>
                  </a:lnTo>
                  <a:lnTo>
                    <a:pt x="1865" y="237"/>
                  </a:lnTo>
                  <a:lnTo>
                    <a:pt x="1864" y="237"/>
                  </a:lnTo>
                  <a:lnTo>
                    <a:pt x="1863" y="235"/>
                  </a:lnTo>
                  <a:lnTo>
                    <a:pt x="1865" y="234"/>
                  </a:lnTo>
                  <a:lnTo>
                    <a:pt x="1865" y="235"/>
                  </a:lnTo>
                  <a:lnTo>
                    <a:pt x="1867" y="237"/>
                  </a:lnTo>
                  <a:lnTo>
                    <a:pt x="1870" y="234"/>
                  </a:lnTo>
                  <a:lnTo>
                    <a:pt x="1872" y="234"/>
                  </a:lnTo>
                  <a:lnTo>
                    <a:pt x="1873" y="233"/>
                  </a:lnTo>
                  <a:lnTo>
                    <a:pt x="1877" y="230"/>
                  </a:lnTo>
                  <a:lnTo>
                    <a:pt x="1881" y="229"/>
                  </a:lnTo>
                  <a:lnTo>
                    <a:pt x="1881" y="228"/>
                  </a:lnTo>
                  <a:lnTo>
                    <a:pt x="1880" y="228"/>
                  </a:lnTo>
                  <a:lnTo>
                    <a:pt x="1879" y="228"/>
                  </a:lnTo>
                  <a:lnTo>
                    <a:pt x="1873" y="225"/>
                  </a:lnTo>
                  <a:lnTo>
                    <a:pt x="1871" y="224"/>
                  </a:lnTo>
                  <a:lnTo>
                    <a:pt x="1871" y="223"/>
                  </a:lnTo>
                  <a:lnTo>
                    <a:pt x="1873" y="224"/>
                  </a:lnTo>
                  <a:lnTo>
                    <a:pt x="1877" y="225"/>
                  </a:lnTo>
                  <a:lnTo>
                    <a:pt x="1880" y="227"/>
                  </a:lnTo>
                  <a:lnTo>
                    <a:pt x="1881" y="227"/>
                  </a:lnTo>
                  <a:lnTo>
                    <a:pt x="1882" y="228"/>
                  </a:lnTo>
                  <a:lnTo>
                    <a:pt x="1883" y="228"/>
                  </a:lnTo>
                  <a:lnTo>
                    <a:pt x="1885" y="228"/>
                  </a:lnTo>
                  <a:lnTo>
                    <a:pt x="1884" y="228"/>
                  </a:lnTo>
                  <a:lnTo>
                    <a:pt x="1882" y="227"/>
                  </a:lnTo>
                  <a:lnTo>
                    <a:pt x="1883" y="227"/>
                  </a:lnTo>
                  <a:lnTo>
                    <a:pt x="1885" y="228"/>
                  </a:lnTo>
                  <a:lnTo>
                    <a:pt x="1889" y="229"/>
                  </a:lnTo>
                  <a:lnTo>
                    <a:pt x="1891" y="229"/>
                  </a:lnTo>
                  <a:lnTo>
                    <a:pt x="1894" y="229"/>
                  </a:lnTo>
                  <a:lnTo>
                    <a:pt x="1899" y="230"/>
                  </a:lnTo>
                  <a:lnTo>
                    <a:pt x="1903" y="232"/>
                  </a:lnTo>
                  <a:lnTo>
                    <a:pt x="1908" y="232"/>
                  </a:lnTo>
                  <a:lnTo>
                    <a:pt x="1909" y="232"/>
                  </a:lnTo>
                  <a:lnTo>
                    <a:pt x="1906" y="230"/>
                  </a:lnTo>
                  <a:lnTo>
                    <a:pt x="1909" y="230"/>
                  </a:lnTo>
                  <a:lnTo>
                    <a:pt x="1908" y="228"/>
                  </a:lnTo>
                  <a:lnTo>
                    <a:pt x="1905" y="225"/>
                  </a:lnTo>
                  <a:lnTo>
                    <a:pt x="1903" y="224"/>
                  </a:lnTo>
                  <a:lnTo>
                    <a:pt x="1899" y="223"/>
                  </a:lnTo>
                  <a:lnTo>
                    <a:pt x="1895" y="222"/>
                  </a:lnTo>
                  <a:lnTo>
                    <a:pt x="1894" y="221"/>
                  </a:lnTo>
                  <a:lnTo>
                    <a:pt x="1892" y="221"/>
                  </a:lnTo>
                  <a:lnTo>
                    <a:pt x="1893" y="221"/>
                  </a:lnTo>
                  <a:lnTo>
                    <a:pt x="1894" y="220"/>
                  </a:lnTo>
                  <a:lnTo>
                    <a:pt x="1896" y="221"/>
                  </a:lnTo>
                  <a:lnTo>
                    <a:pt x="1898" y="220"/>
                  </a:lnTo>
                  <a:lnTo>
                    <a:pt x="1892" y="218"/>
                  </a:lnTo>
                  <a:lnTo>
                    <a:pt x="1891" y="218"/>
                  </a:lnTo>
                  <a:lnTo>
                    <a:pt x="1887" y="217"/>
                  </a:lnTo>
                  <a:lnTo>
                    <a:pt x="1882" y="214"/>
                  </a:lnTo>
                  <a:lnTo>
                    <a:pt x="1878" y="211"/>
                  </a:lnTo>
                  <a:lnTo>
                    <a:pt x="1875" y="211"/>
                  </a:lnTo>
                  <a:lnTo>
                    <a:pt x="1868" y="205"/>
                  </a:lnTo>
                  <a:lnTo>
                    <a:pt x="1867" y="207"/>
                  </a:lnTo>
                  <a:lnTo>
                    <a:pt x="1862" y="204"/>
                  </a:lnTo>
                  <a:lnTo>
                    <a:pt x="1861" y="204"/>
                  </a:lnTo>
                  <a:lnTo>
                    <a:pt x="1862" y="203"/>
                  </a:lnTo>
                  <a:lnTo>
                    <a:pt x="1863" y="204"/>
                  </a:lnTo>
                  <a:lnTo>
                    <a:pt x="1860" y="202"/>
                  </a:lnTo>
                  <a:lnTo>
                    <a:pt x="1854" y="199"/>
                  </a:lnTo>
                  <a:lnTo>
                    <a:pt x="1855" y="201"/>
                  </a:lnTo>
                  <a:lnTo>
                    <a:pt x="1854" y="201"/>
                  </a:lnTo>
                  <a:lnTo>
                    <a:pt x="1851" y="201"/>
                  </a:lnTo>
                  <a:lnTo>
                    <a:pt x="1848" y="200"/>
                  </a:lnTo>
                  <a:lnTo>
                    <a:pt x="1844" y="199"/>
                  </a:lnTo>
                  <a:lnTo>
                    <a:pt x="1841" y="198"/>
                  </a:lnTo>
                  <a:lnTo>
                    <a:pt x="1839" y="195"/>
                  </a:lnTo>
                  <a:lnTo>
                    <a:pt x="1837" y="194"/>
                  </a:lnTo>
                  <a:lnTo>
                    <a:pt x="1835" y="193"/>
                  </a:lnTo>
                  <a:lnTo>
                    <a:pt x="1835" y="192"/>
                  </a:lnTo>
                  <a:lnTo>
                    <a:pt x="1839" y="193"/>
                  </a:lnTo>
                  <a:lnTo>
                    <a:pt x="1844" y="194"/>
                  </a:lnTo>
                  <a:lnTo>
                    <a:pt x="1844" y="193"/>
                  </a:lnTo>
                  <a:lnTo>
                    <a:pt x="1845" y="193"/>
                  </a:lnTo>
                  <a:lnTo>
                    <a:pt x="1848" y="194"/>
                  </a:lnTo>
                  <a:lnTo>
                    <a:pt x="1851" y="194"/>
                  </a:lnTo>
                  <a:lnTo>
                    <a:pt x="1853" y="195"/>
                  </a:lnTo>
                  <a:lnTo>
                    <a:pt x="1853" y="194"/>
                  </a:lnTo>
                  <a:lnTo>
                    <a:pt x="1853" y="193"/>
                  </a:lnTo>
                  <a:lnTo>
                    <a:pt x="1855" y="192"/>
                  </a:lnTo>
                  <a:lnTo>
                    <a:pt x="1858" y="192"/>
                  </a:lnTo>
                  <a:lnTo>
                    <a:pt x="1858" y="189"/>
                  </a:lnTo>
                  <a:lnTo>
                    <a:pt x="1859" y="188"/>
                  </a:lnTo>
                  <a:lnTo>
                    <a:pt x="1837" y="173"/>
                  </a:lnTo>
                  <a:lnTo>
                    <a:pt x="1790" y="142"/>
                  </a:lnTo>
                  <a:lnTo>
                    <a:pt x="1768" y="128"/>
                  </a:lnTo>
                  <a:lnTo>
                    <a:pt x="1750" y="122"/>
                  </a:lnTo>
                  <a:lnTo>
                    <a:pt x="1743" y="121"/>
                  </a:lnTo>
                  <a:lnTo>
                    <a:pt x="1740" y="121"/>
                  </a:lnTo>
                  <a:lnTo>
                    <a:pt x="1737" y="120"/>
                  </a:lnTo>
                  <a:lnTo>
                    <a:pt x="1726" y="118"/>
                  </a:lnTo>
                  <a:lnTo>
                    <a:pt x="1720" y="117"/>
                  </a:lnTo>
                  <a:lnTo>
                    <a:pt x="1719" y="117"/>
                  </a:lnTo>
                  <a:lnTo>
                    <a:pt x="1713" y="116"/>
                  </a:lnTo>
                  <a:lnTo>
                    <a:pt x="1710" y="116"/>
                  </a:lnTo>
                  <a:lnTo>
                    <a:pt x="1700" y="113"/>
                  </a:lnTo>
                  <a:lnTo>
                    <a:pt x="1697" y="113"/>
                  </a:lnTo>
                  <a:lnTo>
                    <a:pt x="1686" y="113"/>
                  </a:lnTo>
                  <a:lnTo>
                    <a:pt x="1683" y="113"/>
                  </a:lnTo>
                  <a:lnTo>
                    <a:pt x="1680" y="113"/>
                  </a:lnTo>
                  <a:lnTo>
                    <a:pt x="1677" y="112"/>
                  </a:lnTo>
                  <a:lnTo>
                    <a:pt x="1673" y="113"/>
                  </a:lnTo>
                  <a:lnTo>
                    <a:pt x="1669" y="112"/>
                  </a:lnTo>
                  <a:lnTo>
                    <a:pt x="1667" y="113"/>
                  </a:lnTo>
                  <a:lnTo>
                    <a:pt x="1663" y="113"/>
                  </a:lnTo>
                  <a:lnTo>
                    <a:pt x="1656" y="111"/>
                  </a:lnTo>
                  <a:lnTo>
                    <a:pt x="1655" y="112"/>
                  </a:lnTo>
                  <a:lnTo>
                    <a:pt x="1638" y="110"/>
                  </a:lnTo>
                  <a:lnTo>
                    <a:pt x="1632" y="110"/>
                  </a:lnTo>
                  <a:lnTo>
                    <a:pt x="1631" y="111"/>
                  </a:lnTo>
                  <a:lnTo>
                    <a:pt x="1632" y="112"/>
                  </a:lnTo>
                  <a:lnTo>
                    <a:pt x="1635" y="113"/>
                  </a:lnTo>
                  <a:lnTo>
                    <a:pt x="1638" y="116"/>
                  </a:lnTo>
                  <a:lnTo>
                    <a:pt x="1635" y="116"/>
                  </a:lnTo>
                  <a:lnTo>
                    <a:pt x="1636" y="117"/>
                  </a:lnTo>
                  <a:lnTo>
                    <a:pt x="1644" y="118"/>
                  </a:lnTo>
                  <a:lnTo>
                    <a:pt x="1650" y="121"/>
                  </a:lnTo>
                  <a:lnTo>
                    <a:pt x="1652" y="122"/>
                  </a:lnTo>
                  <a:lnTo>
                    <a:pt x="1655" y="122"/>
                  </a:lnTo>
                  <a:lnTo>
                    <a:pt x="1659" y="124"/>
                  </a:lnTo>
                  <a:lnTo>
                    <a:pt x="1658" y="129"/>
                  </a:lnTo>
                  <a:lnTo>
                    <a:pt x="1656" y="130"/>
                  </a:lnTo>
                  <a:lnTo>
                    <a:pt x="1650" y="130"/>
                  </a:lnTo>
                  <a:lnTo>
                    <a:pt x="1648" y="129"/>
                  </a:lnTo>
                  <a:lnTo>
                    <a:pt x="1644" y="127"/>
                  </a:lnTo>
                  <a:lnTo>
                    <a:pt x="1640" y="126"/>
                  </a:lnTo>
                  <a:lnTo>
                    <a:pt x="1636" y="124"/>
                  </a:lnTo>
                  <a:lnTo>
                    <a:pt x="1635" y="124"/>
                  </a:lnTo>
                  <a:lnTo>
                    <a:pt x="1631" y="123"/>
                  </a:lnTo>
                  <a:lnTo>
                    <a:pt x="1626" y="123"/>
                  </a:lnTo>
                  <a:lnTo>
                    <a:pt x="1624" y="123"/>
                  </a:lnTo>
                  <a:lnTo>
                    <a:pt x="1622" y="122"/>
                  </a:lnTo>
                  <a:lnTo>
                    <a:pt x="1621" y="121"/>
                  </a:lnTo>
                  <a:lnTo>
                    <a:pt x="1617" y="119"/>
                  </a:lnTo>
                  <a:lnTo>
                    <a:pt x="1615" y="118"/>
                  </a:lnTo>
                  <a:lnTo>
                    <a:pt x="1610" y="117"/>
                  </a:lnTo>
                  <a:lnTo>
                    <a:pt x="1609" y="116"/>
                  </a:lnTo>
                  <a:lnTo>
                    <a:pt x="1610" y="116"/>
                  </a:lnTo>
                  <a:lnTo>
                    <a:pt x="1609" y="116"/>
                  </a:lnTo>
                  <a:lnTo>
                    <a:pt x="1606" y="114"/>
                  </a:lnTo>
                  <a:lnTo>
                    <a:pt x="1605" y="114"/>
                  </a:lnTo>
                  <a:lnTo>
                    <a:pt x="1604" y="116"/>
                  </a:lnTo>
                  <a:lnTo>
                    <a:pt x="1602" y="119"/>
                  </a:lnTo>
                  <a:lnTo>
                    <a:pt x="1601" y="119"/>
                  </a:lnTo>
                  <a:lnTo>
                    <a:pt x="1599" y="119"/>
                  </a:lnTo>
                  <a:lnTo>
                    <a:pt x="1595" y="119"/>
                  </a:lnTo>
                  <a:lnTo>
                    <a:pt x="1588" y="118"/>
                  </a:lnTo>
                  <a:lnTo>
                    <a:pt x="1581" y="117"/>
                  </a:lnTo>
                  <a:lnTo>
                    <a:pt x="1579" y="118"/>
                  </a:lnTo>
                  <a:lnTo>
                    <a:pt x="1578" y="118"/>
                  </a:lnTo>
                  <a:lnTo>
                    <a:pt x="1574" y="118"/>
                  </a:lnTo>
                  <a:lnTo>
                    <a:pt x="1569" y="117"/>
                  </a:lnTo>
                  <a:lnTo>
                    <a:pt x="1563" y="114"/>
                  </a:lnTo>
                  <a:lnTo>
                    <a:pt x="1560" y="116"/>
                  </a:lnTo>
                  <a:lnTo>
                    <a:pt x="1553" y="116"/>
                  </a:lnTo>
                  <a:lnTo>
                    <a:pt x="1550" y="116"/>
                  </a:lnTo>
                  <a:lnTo>
                    <a:pt x="1547" y="116"/>
                  </a:lnTo>
                  <a:lnTo>
                    <a:pt x="1545" y="116"/>
                  </a:lnTo>
                  <a:lnTo>
                    <a:pt x="1545" y="117"/>
                  </a:lnTo>
                  <a:lnTo>
                    <a:pt x="1544" y="117"/>
                  </a:lnTo>
                  <a:lnTo>
                    <a:pt x="1545" y="118"/>
                  </a:lnTo>
                  <a:lnTo>
                    <a:pt x="1541" y="118"/>
                  </a:lnTo>
                  <a:lnTo>
                    <a:pt x="1541" y="120"/>
                  </a:lnTo>
                  <a:lnTo>
                    <a:pt x="1541" y="121"/>
                  </a:lnTo>
                  <a:lnTo>
                    <a:pt x="1539" y="120"/>
                  </a:lnTo>
                  <a:lnTo>
                    <a:pt x="1537" y="119"/>
                  </a:lnTo>
                  <a:lnTo>
                    <a:pt x="1535" y="118"/>
                  </a:lnTo>
                  <a:lnTo>
                    <a:pt x="1534" y="118"/>
                  </a:lnTo>
                  <a:lnTo>
                    <a:pt x="1533" y="118"/>
                  </a:lnTo>
                  <a:lnTo>
                    <a:pt x="1529" y="117"/>
                  </a:lnTo>
                  <a:lnTo>
                    <a:pt x="1526" y="116"/>
                  </a:lnTo>
                  <a:lnTo>
                    <a:pt x="1523" y="116"/>
                  </a:lnTo>
                  <a:lnTo>
                    <a:pt x="1520" y="116"/>
                  </a:lnTo>
                  <a:lnTo>
                    <a:pt x="1518" y="116"/>
                  </a:lnTo>
                  <a:lnTo>
                    <a:pt x="1516" y="114"/>
                  </a:lnTo>
                  <a:lnTo>
                    <a:pt x="1511" y="114"/>
                  </a:lnTo>
                  <a:lnTo>
                    <a:pt x="1510" y="113"/>
                  </a:lnTo>
                  <a:lnTo>
                    <a:pt x="1506" y="108"/>
                  </a:lnTo>
                  <a:lnTo>
                    <a:pt x="1505" y="107"/>
                  </a:lnTo>
                  <a:lnTo>
                    <a:pt x="1503" y="106"/>
                  </a:lnTo>
                  <a:lnTo>
                    <a:pt x="1501" y="104"/>
                  </a:lnTo>
                  <a:lnTo>
                    <a:pt x="1497" y="103"/>
                  </a:lnTo>
                  <a:lnTo>
                    <a:pt x="1496" y="102"/>
                  </a:lnTo>
                  <a:lnTo>
                    <a:pt x="1493" y="101"/>
                  </a:lnTo>
                  <a:lnTo>
                    <a:pt x="1489" y="100"/>
                  </a:lnTo>
                  <a:lnTo>
                    <a:pt x="1487" y="100"/>
                  </a:lnTo>
                  <a:lnTo>
                    <a:pt x="1483" y="98"/>
                  </a:lnTo>
                  <a:lnTo>
                    <a:pt x="1480" y="98"/>
                  </a:lnTo>
                  <a:lnTo>
                    <a:pt x="1477" y="97"/>
                  </a:lnTo>
                  <a:lnTo>
                    <a:pt x="1474" y="97"/>
                  </a:lnTo>
                  <a:lnTo>
                    <a:pt x="1465" y="96"/>
                  </a:lnTo>
                  <a:lnTo>
                    <a:pt x="1462" y="96"/>
                  </a:lnTo>
                  <a:lnTo>
                    <a:pt x="1456" y="96"/>
                  </a:lnTo>
                  <a:lnTo>
                    <a:pt x="1452" y="96"/>
                  </a:lnTo>
                  <a:lnTo>
                    <a:pt x="1446" y="96"/>
                  </a:lnTo>
                  <a:lnTo>
                    <a:pt x="1444" y="96"/>
                  </a:lnTo>
                  <a:lnTo>
                    <a:pt x="1444" y="97"/>
                  </a:lnTo>
                  <a:lnTo>
                    <a:pt x="1438" y="97"/>
                  </a:lnTo>
                  <a:lnTo>
                    <a:pt x="1436" y="97"/>
                  </a:lnTo>
                  <a:lnTo>
                    <a:pt x="1429" y="97"/>
                  </a:lnTo>
                  <a:lnTo>
                    <a:pt x="1428" y="97"/>
                  </a:lnTo>
                  <a:lnTo>
                    <a:pt x="1427" y="97"/>
                  </a:lnTo>
                  <a:lnTo>
                    <a:pt x="1425" y="98"/>
                  </a:lnTo>
                  <a:lnTo>
                    <a:pt x="1423" y="97"/>
                  </a:lnTo>
                  <a:lnTo>
                    <a:pt x="1418" y="97"/>
                  </a:lnTo>
                  <a:lnTo>
                    <a:pt x="1417" y="98"/>
                  </a:lnTo>
                  <a:lnTo>
                    <a:pt x="1415" y="98"/>
                  </a:lnTo>
                  <a:lnTo>
                    <a:pt x="1412" y="99"/>
                  </a:lnTo>
                  <a:lnTo>
                    <a:pt x="1409" y="98"/>
                  </a:lnTo>
                  <a:lnTo>
                    <a:pt x="1408" y="99"/>
                  </a:lnTo>
                  <a:lnTo>
                    <a:pt x="1406" y="98"/>
                  </a:lnTo>
                  <a:lnTo>
                    <a:pt x="1401" y="97"/>
                  </a:lnTo>
                  <a:lnTo>
                    <a:pt x="1397" y="97"/>
                  </a:lnTo>
                  <a:lnTo>
                    <a:pt x="1396" y="97"/>
                  </a:lnTo>
                  <a:lnTo>
                    <a:pt x="1399" y="96"/>
                  </a:lnTo>
                  <a:lnTo>
                    <a:pt x="1399" y="94"/>
                  </a:lnTo>
                  <a:lnTo>
                    <a:pt x="1398" y="93"/>
                  </a:lnTo>
                  <a:lnTo>
                    <a:pt x="1387" y="91"/>
                  </a:lnTo>
                  <a:lnTo>
                    <a:pt x="1385" y="90"/>
                  </a:lnTo>
                  <a:lnTo>
                    <a:pt x="1384" y="89"/>
                  </a:lnTo>
                  <a:lnTo>
                    <a:pt x="1379" y="90"/>
                  </a:lnTo>
                  <a:lnTo>
                    <a:pt x="1377" y="90"/>
                  </a:lnTo>
                  <a:lnTo>
                    <a:pt x="1375" y="90"/>
                  </a:lnTo>
                  <a:lnTo>
                    <a:pt x="1373" y="89"/>
                  </a:lnTo>
                  <a:lnTo>
                    <a:pt x="1372" y="89"/>
                  </a:lnTo>
                  <a:lnTo>
                    <a:pt x="1367" y="88"/>
                  </a:lnTo>
                  <a:lnTo>
                    <a:pt x="1364" y="87"/>
                  </a:lnTo>
                  <a:lnTo>
                    <a:pt x="1363" y="87"/>
                  </a:lnTo>
                  <a:lnTo>
                    <a:pt x="1357" y="86"/>
                  </a:lnTo>
                  <a:lnTo>
                    <a:pt x="1357" y="87"/>
                  </a:lnTo>
                  <a:lnTo>
                    <a:pt x="1355" y="87"/>
                  </a:lnTo>
                  <a:lnTo>
                    <a:pt x="1354" y="86"/>
                  </a:lnTo>
                  <a:lnTo>
                    <a:pt x="1349" y="86"/>
                  </a:lnTo>
                  <a:lnTo>
                    <a:pt x="1348" y="86"/>
                  </a:lnTo>
                  <a:lnTo>
                    <a:pt x="1348" y="82"/>
                  </a:lnTo>
                  <a:lnTo>
                    <a:pt x="1349" y="82"/>
                  </a:lnTo>
                  <a:lnTo>
                    <a:pt x="1353" y="83"/>
                  </a:lnTo>
                  <a:lnTo>
                    <a:pt x="1355" y="84"/>
                  </a:lnTo>
                  <a:lnTo>
                    <a:pt x="1357" y="83"/>
                  </a:lnTo>
                  <a:lnTo>
                    <a:pt x="1356" y="82"/>
                  </a:lnTo>
                  <a:lnTo>
                    <a:pt x="1355" y="81"/>
                  </a:lnTo>
                  <a:lnTo>
                    <a:pt x="1347" y="79"/>
                  </a:lnTo>
                  <a:lnTo>
                    <a:pt x="1342" y="78"/>
                  </a:lnTo>
                  <a:lnTo>
                    <a:pt x="1339" y="77"/>
                  </a:lnTo>
                  <a:lnTo>
                    <a:pt x="1335" y="77"/>
                  </a:lnTo>
                  <a:lnTo>
                    <a:pt x="1334" y="77"/>
                  </a:lnTo>
                  <a:lnTo>
                    <a:pt x="1328" y="76"/>
                  </a:lnTo>
                  <a:lnTo>
                    <a:pt x="1325" y="76"/>
                  </a:lnTo>
                  <a:lnTo>
                    <a:pt x="1324" y="76"/>
                  </a:lnTo>
                  <a:lnTo>
                    <a:pt x="1322" y="76"/>
                  </a:lnTo>
                  <a:lnTo>
                    <a:pt x="1316" y="76"/>
                  </a:lnTo>
                  <a:lnTo>
                    <a:pt x="1314" y="76"/>
                  </a:lnTo>
                  <a:lnTo>
                    <a:pt x="1308" y="76"/>
                  </a:lnTo>
                  <a:lnTo>
                    <a:pt x="1305" y="74"/>
                  </a:lnTo>
                  <a:lnTo>
                    <a:pt x="1302" y="74"/>
                  </a:lnTo>
                  <a:lnTo>
                    <a:pt x="1294" y="73"/>
                  </a:lnTo>
                  <a:lnTo>
                    <a:pt x="1293" y="73"/>
                  </a:lnTo>
                  <a:lnTo>
                    <a:pt x="1285" y="72"/>
                  </a:lnTo>
                  <a:lnTo>
                    <a:pt x="1278" y="71"/>
                  </a:lnTo>
                  <a:lnTo>
                    <a:pt x="1270" y="71"/>
                  </a:lnTo>
                  <a:lnTo>
                    <a:pt x="1266" y="71"/>
                  </a:lnTo>
                  <a:lnTo>
                    <a:pt x="1257" y="71"/>
                  </a:lnTo>
                  <a:lnTo>
                    <a:pt x="1245" y="70"/>
                  </a:lnTo>
                  <a:lnTo>
                    <a:pt x="1243" y="70"/>
                  </a:lnTo>
                  <a:lnTo>
                    <a:pt x="1241" y="69"/>
                  </a:lnTo>
                  <a:lnTo>
                    <a:pt x="1239" y="69"/>
                  </a:lnTo>
                  <a:lnTo>
                    <a:pt x="1236" y="69"/>
                  </a:lnTo>
                  <a:lnTo>
                    <a:pt x="1235" y="69"/>
                  </a:lnTo>
                  <a:lnTo>
                    <a:pt x="1234" y="70"/>
                  </a:lnTo>
                  <a:lnTo>
                    <a:pt x="1235" y="70"/>
                  </a:lnTo>
                  <a:lnTo>
                    <a:pt x="1237" y="71"/>
                  </a:lnTo>
                  <a:lnTo>
                    <a:pt x="1239" y="71"/>
                  </a:lnTo>
                  <a:lnTo>
                    <a:pt x="1242" y="72"/>
                  </a:lnTo>
                  <a:lnTo>
                    <a:pt x="1241" y="72"/>
                  </a:lnTo>
                  <a:lnTo>
                    <a:pt x="1240" y="73"/>
                  </a:lnTo>
                  <a:lnTo>
                    <a:pt x="1240" y="74"/>
                  </a:lnTo>
                  <a:lnTo>
                    <a:pt x="1242" y="77"/>
                  </a:lnTo>
                  <a:lnTo>
                    <a:pt x="1242" y="78"/>
                  </a:lnTo>
                  <a:lnTo>
                    <a:pt x="1241" y="78"/>
                  </a:lnTo>
                  <a:lnTo>
                    <a:pt x="1239" y="79"/>
                  </a:lnTo>
                  <a:lnTo>
                    <a:pt x="1237" y="80"/>
                  </a:lnTo>
                  <a:lnTo>
                    <a:pt x="1237" y="81"/>
                  </a:lnTo>
                  <a:lnTo>
                    <a:pt x="1239" y="81"/>
                  </a:lnTo>
                  <a:lnTo>
                    <a:pt x="1241" y="82"/>
                  </a:lnTo>
                  <a:lnTo>
                    <a:pt x="1242" y="83"/>
                  </a:lnTo>
                  <a:lnTo>
                    <a:pt x="1241" y="83"/>
                  </a:lnTo>
                  <a:lnTo>
                    <a:pt x="1243" y="84"/>
                  </a:lnTo>
                  <a:lnTo>
                    <a:pt x="1245" y="86"/>
                  </a:lnTo>
                  <a:lnTo>
                    <a:pt x="1248" y="87"/>
                  </a:lnTo>
                  <a:lnTo>
                    <a:pt x="1250" y="88"/>
                  </a:lnTo>
                  <a:lnTo>
                    <a:pt x="1252" y="89"/>
                  </a:lnTo>
                  <a:lnTo>
                    <a:pt x="1250" y="89"/>
                  </a:lnTo>
                  <a:lnTo>
                    <a:pt x="1244" y="88"/>
                  </a:lnTo>
                  <a:lnTo>
                    <a:pt x="1245" y="90"/>
                  </a:lnTo>
                  <a:lnTo>
                    <a:pt x="1242" y="89"/>
                  </a:lnTo>
                  <a:lnTo>
                    <a:pt x="1242" y="90"/>
                  </a:lnTo>
                  <a:lnTo>
                    <a:pt x="1241" y="90"/>
                  </a:lnTo>
                  <a:lnTo>
                    <a:pt x="1239" y="91"/>
                  </a:lnTo>
                  <a:lnTo>
                    <a:pt x="1237" y="92"/>
                  </a:lnTo>
                  <a:lnTo>
                    <a:pt x="1237" y="93"/>
                  </a:lnTo>
                  <a:lnTo>
                    <a:pt x="1235" y="93"/>
                  </a:lnTo>
                  <a:lnTo>
                    <a:pt x="1233" y="93"/>
                  </a:lnTo>
                  <a:lnTo>
                    <a:pt x="1231" y="93"/>
                  </a:lnTo>
                  <a:lnTo>
                    <a:pt x="1230" y="92"/>
                  </a:lnTo>
                  <a:lnTo>
                    <a:pt x="1229" y="91"/>
                  </a:lnTo>
                  <a:lnTo>
                    <a:pt x="1226" y="91"/>
                  </a:lnTo>
                  <a:lnTo>
                    <a:pt x="1224" y="90"/>
                  </a:lnTo>
                  <a:lnTo>
                    <a:pt x="1222" y="90"/>
                  </a:lnTo>
                  <a:lnTo>
                    <a:pt x="1220" y="90"/>
                  </a:lnTo>
                  <a:lnTo>
                    <a:pt x="1212" y="88"/>
                  </a:lnTo>
                  <a:lnTo>
                    <a:pt x="1210" y="88"/>
                  </a:lnTo>
                  <a:lnTo>
                    <a:pt x="1205" y="88"/>
                  </a:lnTo>
                  <a:lnTo>
                    <a:pt x="1203" y="87"/>
                  </a:lnTo>
                  <a:lnTo>
                    <a:pt x="1202" y="87"/>
                  </a:lnTo>
                  <a:lnTo>
                    <a:pt x="1199" y="87"/>
                  </a:lnTo>
                  <a:lnTo>
                    <a:pt x="1192" y="87"/>
                  </a:lnTo>
                  <a:lnTo>
                    <a:pt x="1192" y="88"/>
                  </a:lnTo>
                  <a:lnTo>
                    <a:pt x="1193" y="89"/>
                  </a:lnTo>
                  <a:lnTo>
                    <a:pt x="1195" y="90"/>
                  </a:lnTo>
                  <a:lnTo>
                    <a:pt x="1195" y="91"/>
                  </a:lnTo>
                  <a:lnTo>
                    <a:pt x="1192" y="90"/>
                  </a:lnTo>
                  <a:lnTo>
                    <a:pt x="1191" y="90"/>
                  </a:lnTo>
                  <a:lnTo>
                    <a:pt x="1185" y="90"/>
                  </a:lnTo>
                  <a:lnTo>
                    <a:pt x="1183" y="90"/>
                  </a:lnTo>
                  <a:lnTo>
                    <a:pt x="1181" y="90"/>
                  </a:lnTo>
                  <a:lnTo>
                    <a:pt x="1176" y="88"/>
                  </a:lnTo>
                  <a:lnTo>
                    <a:pt x="1173" y="88"/>
                  </a:lnTo>
                  <a:lnTo>
                    <a:pt x="1169" y="86"/>
                  </a:lnTo>
                  <a:lnTo>
                    <a:pt x="1166" y="84"/>
                  </a:lnTo>
                  <a:lnTo>
                    <a:pt x="1162" y="83"/>
                  </a:lnTo>
                  <a:lnTo>
                    <a:pt x="1161" y="82"/>
                  </a:lnTo>
                  <a:lnTo>
                    <a:pt x="1160" y="81"/>
                  </a:lnTo>
                  <a:lnTo>
                    <a:pt x="1159" y="82"/>
                  </a:lnTo>
                  <a:lnTo>
                    <a:pt x="1161" y="87"/>
                  </a:lnTo>
                  <a:lnTo>
                    <a:pt x="1161" y="88"/>
                  </a:lnTo>
                  <a:lnTo>
                    <a:pt x="1162" y="89"/>
                  </a:lnTo>
                  <a:lnTo>
                    <a:pt x="1163" y="90"/>
                  </a:lnTo>
                  <a:lnTo>
                    <a:pt x="1166" y="93"/>
                  </a:lnTo>
                  <a:lnTo>
                    <a:pt x="1166" y="96"/>
                  </a:lnTo>
                  <a:lnTo>
                    <a:pt x="1166" y="97"/>
                  </a:lnTo>
                  <a:lnTo>
                    <a:pt x="1167" y="98"/>
                  </a:lnTo>
                  <a:lnTo>
                    <a:pt x="1167" y="99"/>
                  </a:lnTo>
                  <a:lnTo>
                    <a:pt x="1167" y="100"/>
                  </a:lnTo>
                  <a:lnTo>
                    <a:pt x="1164" y="100"/>
                  </a:lnTo>
                  <a:lnTo>
                    <a:pt x="1159" y="97"/>
                  </a:lnTo>
                  <a:lnTo>
                    <a:pt x="1158" y="97"/>
                  </a:lnTo>
                  <a:lnTo>
                    <a:pt x="1159" y="98"/>
                  </a:lnTo>
                  <a:lnTo>
                    <a:pt x="1158" y="98"/>
                  </a:lnTo>
                  <a:lnTo>
                    <a:pt x="1155" y="98"/>
                  </a:lnTo>
                  <a:lnTo>
                    <a:pt x="1154" y="98"/>
                  </a:lnTo>
                  <a:lnTo>
                    <a:pt x="1152" y="97"/>
                  </a:lnTo>
                  <a:lnTo>
                    <a:pt x="1150" y="97"/>
                  </a:lnTo>
                  <a:lnTo>
                    <a:pt x="1150" y="96"/>
                  </a:lnTo>
                  <a:lnTo>
                    <a:pt x="1146" y="94"/>
                  </a:lnTo>
                  <a:lnTo>
                    <a:pt x="1145" y="96"/>
                  </a:lnTo>
                  <a:lnTo>
                    <a:pt x="1144" y="94"/>
                  </a:lnTo>
                  <a:lnTo>
                    <a:pt x="1143" y="94"/>
                  </a:lnTo>
                  <a:lnTo>
                    <a:pt x="1141" y="93"/>
                  </a:lnTo>
                  <a:lnTo>
                    <a:pt x="1139" y="92"/>
                  </a:lnTo>
                  <a:lnTo>
                    <a:pt x="1138" y="92"/>
                  </a:lnTo>
                  <a:lnTo>
                    <a:pt x="1136" y="92"/>
                  </a:lnTo>
                  <a:lnTo>
                    <a:pt x="1136" y="91"/>
                  </a:lnTo>
                  <a:lnTo>
                    <a:pt x="1133" y="90"/>
                  </a:lnTo>
                  <a:lnTo>
                    <a:pt x="1131" y="89"/>
                  </a:lnTo>
                  <a:lnTo>
                    <a:pt x="1130" y="89"/>
                  </a:lnTo>
                  <a:lnTo>
                    <a:pt x="1129" y="88"/>
                  </a:lnTo>
                  <a:lnTo>
                    <a:pt x="1128" y="87"/>
                  </a:lnTo>
                  <a:lnTo>
                    <a:pt x="1125" y="86"/>
                  </a:lnTo>
                  <a:lnTo>
                    <a:pt x="1125" y="87"/>
                  </a:lnTo>
                  <a:lnTo>
                    <a:pt x="1124" y="87"/>
                  </a:lnTo>
                  <a:lnTo>
                    <a:pt x="1122" y="87"/>
                  </a:lnTo>
                  <a:lnTo>
                    <a:pt x="1122" y="86"/>
                  </a:lnTo>
                  <a:lnTo>
                    <a:pt x="1120" y="84"/>
                  </a:lnTo>
                  <a:lnTo>
                    <a:pt x="1119" y="84"/>
                  </a:lnTo>
                  <a:lnTo>
                    <a:pt x="1118" y="84"/>
                  </a:lnTo>
                  <a:lnTo>
                    <a:pt x="1116" y="82"/>
                  </a:lnTo>
                  <a:lnTo>
                    <a:pt x="1116" y="80"/>
                  </a:lnTo>
                  <a:lnTo>
                    <a:pt x="1119" y="80"/>
                  </a:lnTo>
                  <a:lnTo>
                    <a:pt x="1120" y="80"/>
                  </a:lnTo>
                  <a:lnTo>
                    <a:pt x="1119" y="80"/>
                  </a:lnTo>
                  <a:lnTo>
                    <a:pt x="1118" y="80"/>
                  </a:lnTo>
                  <a:lnTo>
                    <a:pt x="1120" y="79"/>
                  </a:lnTo>
                  <a:lnTo>
                    <a:pt x="1119" y="79"/>
                  </a:lnTo>
                  <a:lnTo>
                    <a:pt x="1119" y="78"/>
                  </a:lnTo>
                  <a:lnTo>
                    <a:pt x="1118" y="77"/>
                  </a:lnTo>
                  <a:lnTo>
                    <a:pt x="1118" y="76"/>
                  </a:lnTo>
                  <a:lnTo>
                    <a:pt x="1111" y="74"/>
                  </a:lnTo>
                  <a:lnTo>
                    <a:pt x="1111" y="73"/>
                  </a:lnTo>
                  <a:lnTo>
                    <a:pt x="1109" y="72"/>
                  </a:lnTo>
                  <a:lnTo>
                    <a:pt x="1108" y="71"/>
                  </a:lnTo>
                  <a:lnTo>
                    <a:pt x="1109" y="71"/>
                  </a:lnTo>
                  <a:lnTo>
                    <a:pt x="1108" y="70"/>
                  </a:lnTo>
                  <a:lnTo>
                    <a:pt x="1106" y="70"/>
                  </a:lnTo>
                  <a:lnTo>
                    <a:pt x="1105" y="69"/>
                  </a:lnTo>
                  <a:lnTo>
                    <a:pt x="1104" y="68"/>
                  </a:lnTo>
                  <a:lnTo>
                    <a:pt x="1105" y="68"/>
                  </a:lnTo>
                  <a:lnTo>
                    <a:pt x="1104" y="67"/>
                  </a:lnTo>
                  <a:lnTo>
                    <a:pt x="1103" y="67"/>
                  </a:lnTo>
                  <a:lnTo>
                    <a:pt x="1103" y="66"/>
                  </a:lnTo>
                  <a:lnTo>
                    <a:pt x="1099" y="66"/>
                  </a:lnTo>
                  <a:lnTo>
                    <a:pt x="1096" y="64"/>
                  </a:lnTo>
                  <a:lnTo>
                    <a:pt x="1094" y="63"/>
                  </a:lnTo>
                  <a:lnTo>
                    <a:pt x="1093" y="63"/>
                  </a:lnTo>
                  <a:lnTo>
                    <a:pt x="1088" y="62"/>
                  </a:lnTo>
                  <a:lnTo>
                    <a:pt x="1086" y="61"/>
                  </a:lnTo>
                  <a:lnTo>
                    <a:pt x="1085" y="61"/>
                  </a:lnTo>
                  <a:lnTo>
                    <a:pt x="1083" y="61"/>
                  </a:lnTo>
                  <a:lnTo>
                    <a:pt x="1082" y="60"/>
                  </a:lnTo>
                  <a:lnTo>
                    <a:pt x="1080" y="60"/>
                  </a:lnTo>
                  <a:lnTo>
                    <a:pt x="1075" y="59"/>
                  </a:lnTo>
                  <a:lnTo>
                    <a:pt x="1074" y="59"/>
                  </a:lnTo>
                  <a:lnTo>
                    <a:pt x="1071" y="59"/>
                  </a:lnTo>
                  <a:lnTo>
                    <a:pt x="1067" y="59"/>
                  </a:lnTo>
                  <a:lnTo>
                    <a:pt x="1067" y="60"/>
                  </a:lnTo>
                  <a:lnTo>
                    <a:pt x="1065" y="60"/>
                  </a:lnTo>
                  <a:lnTo>
                    <a:pt x="1064" y="60"/>
                  </a:lnTo>
                  <a:lnTo>
                    <a:pt x="1063" y="60"/>
                  </a:lnTo>
                  <a:lnTo>
                    <a:pt x="1062" y="60"/>
                  </a:lnTo>
                  <a:lnTo>
                    <a:pt x="1057" y="58"/>
                  </a:lnTo>
                  <a:lnTo>
                    <a:pt x="1057" y="59"/>
                  </a:lnTo>
                  <a:lnTo>
                    <a:pt x="1053" y="58"/>
                  </a:lnTo>
                  <a:lnTo>
                    <a:pt x="1052" y="58"/>
                  </a:lnTo>
                  <a:lnTo>
                    <a:pt x="1050" y="58"/>
                  </a:lnTo>
                  <a:lnTo>
                    <a:pt x="1048" y="58"/>
                  </a:lnTo>
                  <a:lnTo>
                    <a:pt x="1045" y="58"/>
                  </a:lnTo>
                  <a:lnTo>
                    <a:pt x="1044" y="57"/>
                  </a:lnTo>
                  <a:lnTo>
                    <a:pt x="1043" y="57"/>
                  </a:lnTo>
                  <a:lnTo>
                    <a:pt x="1042" y="56"/>
                  </a:lnTo>
                  <a:lnTo>
                    <a:pt x="1042" y="57"/>
                  </a:lnTo>
                  <a:lnTo>
                    <a:pt x="1038" y="56"/>
                  </a:lnTo>
                  <a:lnTo>
                    <a:pt x="1037" y="56"/>
                  </a:lnTo>
                  <a:lnTo>
                    <a:pt x="1034" y="56"/>
                  </a:lnTo>
                  <a:lnTo>
                    <a:pt x="1031" y="55"/>
                  </a:lnTo>
                  <a:lnTo>
                    <a:pt x="1028" y="55"/>
                  </a:lnTo>
                  <a:lnTo>
                    <a:pt x="1025" y="55"/>
                  </a:lnTo>
                  <a:lnTo>
                    <a:pt x="1027" y="55"/>
                  </a:lnTo>
                  <a:lnTo>
                    <a:pt x="1027" y="56"/>
                  </a:lnTo>
                  <a:lnTo>
                    <a:pt x="1028" y="56"/>
                  </a:lnTo>
                  <a:lnTo>
                    <a:pt x="1028" y="57"/>
                  </a:lnTo>
                  <a:lnTo>
                    <a:pt x="1024" y="56"/>
                  </a:lnTo>
                  <a:lnTo>
                    <a:pt x="1021" y="55"/>
                  </a:lnTo>
                  <a:lnTo>
                    <a:pt x="1021" y="56"/>
                  </a:lnTo>
                  <a:lnTo>
                    <a:pt x="1023" y="57"/>
                  </a:lnTo>
                  <a:lnTo>
                    <a:pt x="1025" y="60"/>
                  </a:lnTo>
                  <a:lnTo>
                    <a:pt x="1027" y="60"/>
                  </a:lnTo>
                  <a:lnTo>
                    <a:pt x="1027" y="61"/>
                  </a:lnTo>
                  <a:lnTo>
                    <a:pt x="1029" y="62"/>
                  </a:lnTo>
                  <a:lnTo>
                    <a:pt x="1034" y="64"/>
                  </a:lnTo>
                  <a:lnTo>
                    <a:pt x="1034" y="66"/>
                  </a:lnTo>
                  <a:lnTo>
                    <a:pt x="1033" y="66"/>
                  </a:lnTo>
                  <a:lnTo>
                    <a:pt x="1029" y="66"/>
                  </a:lnTo>
                  <a:lnTo>
                    <a:pt x="1027" y="67"/>
                  </a:lnTo>
                  <a:lnTo>
                    <a:pt x="1025" y="67"/>
                  </a:lnTo>
                  <a:lnTo>
                    <a:pt x="1023" y="67"/>
                  </a:lnTo>
                  <a:lnTo>
                    <a:pt x="1021" y="67"/>
                  </a:lnTo>
                  <a:lnTo>
                    <a:pt x="1018" y="67"/>
                  </a:lnTo>
                  <a:lnTo>
                    <a:pt x="1017" y="67"/>
                  </a:lnTo>
                  <a:lnTo>
                    <a:pt x="1012" y="67"/>
                  </a:lnTo>
                  <a:lnTo>
                    <a:pt x="1011" y="68"/>
                  </a:lnTo>
                  <a:lnTo>
                    <a:pt x="1007" y="67"/>
                  </a:lnTo>
                  <a:lnTo>
                    <a:pt x="1000" y="66"/>
                  </a:lnTo>
                  <a:lnTo>
                    <a:pt x="998" y="66"/>
                  </a:lnTo>
                  <a:lnTo>
                    <a:pt x="999" y="67"/>
                  </a:lnTo>
                  <a:lnTo>
                    <a:pt x="991" y="66"/>
                  </a:lnTo>
                  <a:lnTo>
                    <a:pt x="987" y="64"/>
                  </a:lnTo>
                  <a:lnTo>
                    <a:pt x="979" y="63"/>
                  </a:lnTo>
                  <a:lnTo>
                    <a:pt x="978" y="63"/>
                  </a:lnTo>
                  <a:lnTo>
                    <a:pt x="977" y="62"/>
                  </a:lnTo>
                  <a:lnTo>
                    <a:pt x="976" y="62"/>
                  </a:lnTo>
                  <a:lnTo>
                    <a:pt x="974" y="61"/>
                  </a:lnTo>
                  <a:lnTo>
                    <a:pt x="974" y="60"/>
                  </a:lnTo>
                  <a:lnTo>
                    <a:pt x="978" y="60"/>
                  </a:lnTo>
                  <a:lnTo>
                    <a:pt x="977" y="60"/>
                  </a:lnTo>
                  <a:lnTo>
                    <a:pt x="978" y="60"/>
                  </a:lnTo>
                  <a:lnTo>
                    <a:pt x="977" y="59"/>
                  </a:lnTo>
                  <a:lnTo>
                    <a:pt x="974" y="59"/>
                  </a:lnTo>
                  <a:lnTo>
                    <a:pt x="970" y="59"/>
                  </a:lnTo>
                  <a:lnTo>
                    <a:pt x="967" y="58"/>
                  </a:lnTo>
                  <a:lnTo>
                    <a:pt x="963" y="59"/>
                  </a:lnTo>
                  <a:lnTo>
                    <a:pt x="958" y="58"/>
                  </a:lnTo>
                  <a:lnTo>
                    <a:pt x="954" y="58"/>
                  </a:lnTo>
                  <a:lnTo>
                    <a:pt x="953" y="58"/>
                  </a:lnTo>
                  <a:lnTo>
                    <a:pt x="950" y="57"/>
                  </a:lnTo>
                  <a:lnTo>
                    <a:pt x="948" y="57"/>
                  </a:lnTo>
                  <a:lnTo>
                    <a:pt x="943" y="57"/>
                  </a:lnTo>
                  <a:lnTo>
                    <a:pt x="939" y="57"/>
                  </a:lnTo>
                  <a:lnTo>
                    <a:pt x="936" y="57"/>
                  </a:lnTo>
                  <a:lnTo>
                    <a:pt x="936" y="58"/>
                  </a:lnTo>
                  <a:lnTo>
                    <a:pt x="932" y="58"/>
                  </a:lnTo>
                  <a:lnTo>
                    <a:pt x="929" y="58"/>
                  </a:lnTo>
                  <a:lnTo>
                    <a:pt x="924" y="58"/>
                  </a:lnTo>
                  <a:lnTo>
                    <a:pt x="919" y="59"/>
                  </a:lnTo>
                  <a:lnTo>
                    <a:pt x="923" y="61"/>
                  </a:lnTo>
                  <a:lnTo>
                    <a:pt x="926" y="62"/>
                  </a:lnTo>
                  <a:lnTo>
                    <a:pt x="924" y="62"/>
                  </a:lnTo>
                  <a:lnTo>
                    <a:pt x="922" y="63"/>
                  </a:lnTo>
                  <a:lnTo>
                    <a:pt x="918" y="63"/>
                  </a:lnTo>
                  <a:lnTo>
                    <a:pt x="918" y="62"/>
                  </a:lnTo>
                  <a:lnTo>
                    <a:pt x="921" y="62"/>
                  </a:lnTo>
                  <a:lnTo>
                    <a:pt x="918" y="61"/>
                  </a:lnTo>
                  <a:lnTo>
                    <a:pt x="916" y="60"/>
                  </a:lnTo>
                  <a:lnTo>
                    <a:pt x="916" y="58"/>
                  </a:lnTo>
                  <a:lnTo>
                    <a:pt x="915" y="57"/>
                  </a:lnTo>
                  <a:lnTo>
                    <a:pt x="912" y="57"/>
                  </a:lnTo>
                  <a:lnTo>
                    <a:pt x="910" y="56"/>
                  </a:lnTo>
                  <a:lnTo>
                    <a:pt x="909" y="55"/>
                  </a:lnTo>
                  <a:lnTo>
                    <a:pt x="906" y="53"/>
                  </a:lnTo>
                  <a:lnTo>
                    <a:pt x="901" y="51"/>
                  </a:lnTo>
                  <a:lnTo>
                    <a:pt x="905" y="53"/>
                  </a:lnTo>
                  <a:lnTo>
                    <a:pt x="906" y="55"/>
                  </a:lnTo>
                  <a:lnTo>
                    <a:pt x="906" y="56"/>
                  </a:lnTo>
                  <a:lnTo>
                    <a:pt x="903" y="57"/>
                  </a:lnTo>
                  <a:lnTo>
                    <a:pt x="897" y="57"/>
                  </a:lnTo>
                  <a:lnTo>
                    <a:pt x="895" y="57"/>
                  </a:lnTo>
                  <a:lnTo>
                    <a:pt x="893" y="56"/>
                  </a:lnTo>
                  <a:lnTo>
                    <a:pt x="889" y="55"/>
                  </a:lnTo>
                  <a:lnTo>
                    <a:pt x="887" y="53"/>
                  </a:lnTo>
                  <a:lnTo>
                    <a:pt x="886" y="53"/>
                  </a:lnTo>
                  <a:lnTo>
                    <a:pt x="886" y="52"/>
                  </a:lnTo>
                  <a:lnTo>
                    <a:pt x="887" y="52"/>
                  </a:lnTo>
                  <a:lnTo>
                    <a:pt x="887" y="51"/>
                  </a:lnTo>
                  <a:lnTo>
                    <a:pt x="882" y="52"/>
                  </a:lnTo>
                  <a:lnTo>
                    <a:pt x="881" y="52"/>
                  </a:lnTo>
                  <a:lnTo>
                    <a:pt x="882" y="53"/>
                  </a:lnTo>
                  <a:lnTo>
                    <a:pt x="881" y="53"/>
                  </a:lnTo>
                  <a:lnTo>
                    <a:pt x="880" y="52"/>
                  </a:lnTo>
                  <a:lnTo>
                    <a:pt x="877" y="52"/>
                  </a:lnTo>
                  <a:lnTo>
                    <a:pt x="875" y="51"/>
                  </a:lnTo>
                  <a:lnTo>
                    <a:pt x="871" y="52"/>
                  </a:lnTo>
                  <a:lnTo>
                    <a:pt x="869" y="52"/>
                  </a:lnTo>
                  <a:lnTo>
                    <a:pt x="870" y="53"/>
                  </a:lnTo>
                  <a:lnTo>
                    <a:pt x="868" y="55"/>
                  </a:lnTo>
                  <a:lnTo>
                    <a:pt x="869" y="56"/>
                  </a:lnTo>
                  <a:lnTo>
                    <a:pt x="871" y="57"/>
                  </a:lnTo>
                  <a:lnTo>
                    <a:pt x="873" y="58"/>
                  </a:lnTo>
                  <a:lnTo>
                    <a:pt x="875" y="57"/>
                  </a:lnTo>
                  <a:lnTo>
                    <a:pt x="873" y="57"/>
                  </a:lnTo>
                  <a:lnTo>
                    <a:pt x="875" y="57"/>
                  </a:lnTo>
                  <a:lnTo>
                    <a:pt x="879" y="57"/>
                  </a:lnTo>
                  <a:lnTo>
                    <a:pt x="879" y="56"/>
                  </a:lnTo>
                  <a:lnTo>
                    <a:pt x="881" y="56"/>
                  </a:lnTo>
                  <a:lnTo>
                    <a:pt x="883" y="56"/>
                  </a:lnTo>
                  <a:lnTo>
                    <a:pt x="886" y="57"/>
                  </a:lnTo>
                  <a:lnTo>
                    <a:pt x="881" y="58"/>
                  </a:lnTo>
                  <a:lnTo>
                    <a:pt x="881" y="59"/>
                  </a:lnTo>
                  <a:lnTo>
                    <a:pt x="880" y="59"/>
                  </a:lnTo>
                  <a:lnTo>
                    <a:pt x="877" y="60"/>
                  </a:lnTo>
                  <a:lnTo>
                    <a:pt x="875" y="60"/>
                  </a:lnTo>
                  <a:lnTo>
                    <a:pt x="869" y="59"/>
                  </a:lnTo>
                  <a:lnTo>
                    <a:pt x="873" y="60"/>
                  </a:lnTo>
                  <a:lnTo>
                    <a:pt x="872" y="60"/>
                  </a:lnTo>
                  <a:lnTo>
                    <a:pt x="871" y="60"/>
                  </a:lnTo>
                  <a:lnTo>
                    <a:pt x="872" y="61"/>
                  </a:lnTo>
                  <a:lnTo>
                    <a:pt x="866" y="62"/>
                  </a:lnTo>
                  <a:lnTo>
                    <a:pt x="863" y="62"/>
                  </a:lnTo>
                  <a:lnTo>
                    <a:pt x="865" y="63"/>
                  </a:lnTo>
                  <a:lnTo>
                    <a:pt x="861" y="63"/>
                  </a:lnTo>
                  <a:lnTo>
                    <a:pt x="859" y="64"/>
                  </a:lnTo>
                  <a:lnTo>
                    <a:pt x="858" y="64"/>
                  </a:lnTo>
                  <a:lnTo>
                    <a:pt x="851" y="63"/>
                  </a:lnTo>
                  <a:lnTo>
                    <a:pt x="850" y="64"/>
                  </a:lnTo>
                  <a:lnTo>
                    <a:pt x="845" y="63"/>
                  </a:lnTo>
                  <a:lnTo>
                    <a:pt x="842" y="64"/>
                  </a:lnTo>
                  <a:lnTo>
                    <a:pt x="845" y="66"/>
                  </a:lnTo>
                  <a:lnTo>
                    <a:pt x="847" y="67"/>
                  </a:lnTo>
                  <a:lnTo>
                    <a:pt x="856" y="68"/>
                  </a:lnTo>
                  <a:lnTo>
                    <a:pt x="855" y="69"/>
                  </a:lnTo>
                  <a:lnTo>
                    <a:pt x="852" y="68"/>
                  </a:lnTo>
                  <a:lnTo>
                    <a:pt x="847" y="68"/>
                  </a:lnTo>
                  <a:lnTo>
                    <a:pt x="845" y="67"/>
                  </a:lnTo>
                  <a:lnTo>
                    <a:pt x="843" y="68"/>
                  </a:lnTo>
                  <a:lnTo>
                    <a:pt x="842" y="68"/>
                  </a:lnTo>
                  <a:lnTo>
                    <a:pt x="842" y="69"/>
                  </a:lnTo>
                  <a:lnTo>
                    <a:pt x="841" y="70"/>
                  </a:lnTo>
                  <a:lnTo>
                    <a:pt x="839" y="70"/>
                  </a:lnTo>
                  <a:lnTo>
                    <a:pt x="837" y="71"/>
                  </a:lnTo>
                  <a:lnTo>
                    <a:pt x="836" y="71"/>
                  </a:lnTo>
                  <a:lnTo>
                    <a:pt x="834" y="73"/>
                  </a:lnTo>
                  <a:lnTo>
                    <a:pt x="835" y="72"/>
                  </a:lnTo>
                  <a:lnTo>
                    <a:pt x="834" y="72"/>
                  </a:lnTo>
                  <a:lnTo>
                    <a:pt x="831" y="72"/>
                  </a:lnTo>
                  <a:lnTo>
                    <a:pt x="831" y="73"/>
                  </a:lnTo>
                  <a:lnTo>
                    <a:pt x="829" y="73"/>
                  </a:lnTo>
                  <a:lnTo>
                    <a:pt x="829" y="72"/>
                  </a:lnTo>
                  <a:lnTo>
                    <a:pt x="831" y="71"/>
                  </a:lnTo>
                  <a:lnTo>
                    <a:pt x="834" y="70"/>
                  </a:lnTo>
                  <a:lnTo>
                    <a:pt x="835" y="69"/>
                  </a:lnTo>
                  <a:lnTo>
                    <a:pt x="838" y="69"/>
                  </a:lnTo>
                  <a:lnTo>
                    <a:pt x="839" y="69"/>
                  </a:lnTo>
                  <a:lnTo>
                    <a:pt x="840" y="68"/>
                  </a:lnTo>
                  <a:lnTo>
                    <a:pt x="840" y="64"/>
                  </a:lnTo>
                  <a:lnTo>
                    <a:pt x="841" y="64"/>
                  </a:lnTo>
                  <a:lnTo>
                    <a:pt x="840" y="64"/>
                  </a:lnTo>
                  <a:lnTo>
                    <a:pt x="840" y="63"/>
                  </a:lnTo>
                  <a:lnTo>
                    <a:pt x="840" y="62"/>
                  </a:lnTo>
                  <a:lnTo>
                    <a:pt x="842" y="62"/>
                  </a:lnTo>
                  <a:lnTo>
                    <a:pt x="847" y="61"/>
                  </a:lnTo>
                  <a:lnTo>
                    <a:pt x="846" y="60"/>
                  </a:lnTo>
                  <a:lnTo>
                    <a:pt x="847" y="59"/>
                  </a:lnTo>
                  <a:lnTo>
                    <a:pt x="846" y="58"/>
                  </a:lnTo>
                  <a:lnTo>
                    <a:pt x="853" y="58"/>
                  </a:lnTo>
                  <a:lnTo>
                    <a:pt x="856" y="57"/>
                  </a:lnTo>
                  <a:lnTo>
                    <a:pt x="858" y="58"/>
                  </a:lnTo>
                  <a:lnTo>
                    <a:pt x="858" y="55"/>
                  </a:lnTo>
                  <a:lnTo>
                    <a:pt x="859" y="55"/>
                  </a:lnTo>
                  <a:lnTo>
                    <a:pt x="858" y="53"/>
                  </a:lnTo>
                  <a:lnTo>
                    <a:pt x="861" y="51"/>
                  </a:lnTo>
                  <a:lnTo>
                    <a:pt x="865" y="50"/>
                  </a:lnTo>
                  <a:lnTo>
                    <a:pt x="866" y="49"/>
                  </a:lnTo>
                  <a:lnTo>
                    <a:pt x="866" y="47"/>
                  </a:lnTo>
                  <a:lnTo>
                    <a:pt x="868" y="46"/>
                  </a:lnTo>
                  <a:lnTo>
                    <a:pt x="868" y="45"/>
                  </a:lnTo>
                  <a:lnTo>
                    <a:pt x="869" y="45"/>
                  </a:lnTo>
                  <a:lnTo>
                    <a:pt x="870" y="45"/>
                  </a:lnTo>
                  <a:lnTo>
                    <a:pt x="869" y="45"/>
                  </a:lnTo>
                  <a:lnTo>
                    <a:pt x="870" y="43"/>
                  </a:lnTo>
                  <a:lnTo>
                    <a:pt x="871" y="45"/>
                  </a:lnTo>
                  <a:lnTo>
                    <a:pt x="873" y="43"/>
                  </a:lnTo>
                  <a:lnTo>
                    <a:pt x="872" y="42"/>
                  </a:lnTo>
                  <a:lnTo>
                    <a:pt x="873" y="43"/>
                  </a:lnTo>
                  <a:lnTo>
                    <a:pt x="876" y="42"/>
                  </a:lnTo>
                  <a:lnTo>
                    <a:pt x="880" y="42"/>
                  </a:lnTo>
                  <a:lnTo>
                    <a:pt x="879" y="42"/>
                  </a:lnTo>
                  <a:lnTo>
                    <a:pt x="880" y="41"/>
                  </a:lnTo>
                  <a:lnTo>
                    <a:pt x="878" y="41"/>
                  </a:lnTo>
                  <a:lnTo>
                    <a:pt x="883" y="40"/>
                  </a:lnTo>
                  <a:lnTo>
                    <a:pt x="880" y="40"/>
                  </a:lnTo>
                  <a:lnTo>
                    <a:pt x="880" y="39"/>
                  </a:lnTo>
                  <a:lnTo>
                    <a:pt x="883" y="39"/>
                  </a:lnTo>
                  <a:lnTo>
                    <a:pt x="885" y="39"/>
                  </a:lnTo>
                  <a:lnTo>
                    <a:pt x="886" y="39"/>
                  </a:lnTo>
                  <a:lnTo>
                    <a:pt x="887" y="38"/>
                  </a:lnTo>
                  <a:lnTo>
                    <a:pt x="885" y="38"/>
                  </a:lnTo>
                  <a:lnTo>
                    <a:pt x="886" y="37"/>
                  </a:lnTo>
                  <a:lnTo>
                    <a:pt x="888" y="37"/>
                  </a:lnTo>
                  <a:lnTo>
                    <a:pt x="888" y="36"/>
                  </a:lnTo>
                  <a:lnTo>
                    <a:pt x="889" y="35"/>
                  </a:lnTo>
                  <a:lnTo>
                    <a:pt x="889" y="33"/>
                  </a:lnTo>
                  <a:lnTo>
                    <a:pt x="888" y="32"/>
                  </a:lnTo>
                  <a:lnTo>
                    <a:pt x="887" y="32"/>
                  </a:lnTo>
                  <a:lnTo>
                    <a:pt x="886" y="31"/>
                  </a:lnTo>
                  <a:lnTo>
                    <a:pt x="887" y="31"/>
                  </a:lnTo>
                  <a:lnTo>
                    <a:pt x="886" y="30"/>
                  </a:lnTo>
                  <a:lnTo>
                    <a:pt x="882" y="30"/>
                  </a:lnTo>
                  <a:lnTo>
                    <a:pt x="879" y="29"/>
                  </a:lnTo>
                  <a:lnTo>
                    <a:pt x="878" y="29"/>
                  </a:lnTo>
                  <a:lnTo>
                    <a:pt x="876" y="29"/>
                  </a:lnTo>
                  <a:lnTo>
                    <a:pt x="876" y="30"/>
                  </a:lnTo>
                  <a:lnTo>
                    <a:pt x="875" y="29"/>
                  </a:lnTo>
                  <a:lnTo>
                    <a:pt x="873" y="29"/>
                  </a:lnTo>
                  <a:lnTo>
                    <a:pt x="871" y="28"/>
                  </a:lnTo>
                  <a:lnTo>
                    <a:pt x="872" y="28"/>
                  </a:lnTo>
                  <a:lnTo>
                    <a:pt x="869" y="27"/>
                  </a:lnTo>
                  <a:lnTo>
                    <a:pt x="867" y="27"/>
                  </a:lnTo>
                  <a:lnTo>
                    <a:pt x="867" y="26"/>
                  </a:lnTo>
                  <a:lnTo>
                    <a:pt x="868" y="26"/>
                  </a:lnTo>
                  <a:lnTo>
                    <a:pt x="873" y="27"/>
                  </a:lnTo>
                  <a:lnTo>
                    <a:pt x="881" y="29"/>
                  </a:lnTo>
                  <a:lnTo>
                    <a:pt x="881" y="30"/>
                  </a:lnTo>
                  <a:lnTo>
                    <a:pt x="882" y="29"/>
                  </a:lnTo>
                  <a:lnTo>
                    <a:pt x="881" y="27"/>
                  </a:lnTo>
                  <a:lnTo>
                    <a:pt x="880" y="26"/>
                  </a:lnTo>
                  <a:lnTo>
                    <a:pt x="879" y="25"/>
                  </a:lnTo>
                  <a:lnTo>
                    <a:pt x="878" y="25"/>
                  </a:lnTo>
                  <a:lnTo>
                    <a:pt x="876" y="25"/>
                  </a:lnTo>
                  <a:lnTo>
                    <a:pt x="872" y="23"/>
                  </a:lnTo>
                  <a:lnTo>
                    <a:pt x="872" y="22"/>
                  </a:lnTo>
                  <a:lnTo>
                    <a:pt x="867" y="20"/>
                  </a:lnTo>
                  <a:lnTo>
                    <a:pt x="865" y="21"/>
                  </a:lnTo>
                  <a:lnTo>
                    <a:pt x="867" y="21"/>
                  </a:lnTo>
                  <a:lnTo>
                    <a:pt x="866" y="22"/>
                  </a:lnTo>
                  <a:lnTo>
                    <a:pt x="867" y="22"/>
                  </a:lnTo>
                  <a:lnTo>
                    <a:pt x="866" y="22"/>
                  </a:lnTo>
                  <a:lnTo>
                    <a:pt x="862" y="21"/>
                  </a:lnTo>
                  <a:lnTo>
                    <a:pt x="860" y="21"/>
                  </a:lnTo>
                  <a:lnTo>
                    <a:pt x="861" y="20"/>
                  </a:lnTo>
                  <a:lnTo>
                    <a:pt x="860" y="20"/>
                  </a:lnTo>
                  <a:lnTo>
                    <a:pt x="860" y="19"/>
                  </a:lnTo>
                  <a:lnTo>
                    <a:pt x="853" y="18"/>
                  </a:lnTo>
                  <a:lnTo>
                    <a:pt x="852" y="18"/>
                  </a:lnTo>
                  <a:lnTo>
                    <a:pt x="851" y="18"/>
                  </a:lnTo>
                  <a:lnTo>
                    <a:pt x="846" y="16"/>
                  </a:lnTo>
                  <a:lnTo>
                    <a:pt x="841" y="16"/>
                  </a:lnTo>
                  <a:lnTo>
                    <a:pt x="841" y="15"/>
                  </a:lnTo>
                  <a:lnTo>
                    <a:pt x="840" y="15"/>
                  </a:lnTo>
                  <a:lnTo>
                    <a:pt x="838" y="15"/>
                  </a:lnTo>
                  <a:lnTo>
                    <a:pt x="837" y="15"/>
                  </a:lnTo>
                  <a:lnTo>
                    <a:pt x="836" y="13"/>
                  </a:lnTo>
                  <a:lnTo>
                    <a:pt x="832" y="13"/>
                  </a:lnTo>
                  <a:lnTo>
                    <a:pt x="827" y="13"/>
                  </a:lnTo>
                  <a:lnTo>
                    <a:pt x="825" y="15"/>
                  </a:lnTo>
                  <a:lnTo>
                    <a:pt x="824" y="15"/>
                  </a:lnTo>
                  <a:lnTo>
                    <a:pt x="822" y="15"/>
                  </a:lnTo>
                  <a:lnTo>
                    <a:pt x="817" y="13"/>
                  </a:lnTo>
                  <a:lnTo>
                    <a:pt x="815" y="15"/>
                  </a:lnTo>
                  <a:lnTo>
                    <a:pt x="814" y="13"/>
                  </a:lnTo>
                  <a:lnTo>
                    <a:pt x="809" y="15"/>
                  </a:lnTo>
                  <a:lnTo>
                    <a:pt x="807" y="13"/>
                  </a:lnTo>
                  <a:lnTo>
                    <a:pt x="806" y="15"/>
                  </a:lnTo>
                  <a:lnTo>
                    <a:pt x="806" y="13"/>
                  </a:lnTo>
                  <a:lnTo>
                    <a:pt x="805" y="13"/>
                  </a:lnTo>
                  <a:lnTo>
                    <a:pt x="802" y="13"/>
                  </a:lnTo>
                  <a:lnTo>
                    <a:pt x="802" y="15"/>
                  </a:lnTo>
                  <a:lnTo>
                    <a:pt x="805" y="15"/>
                  </a:lnTo>
                  <a:lnTo>
                    <a:pt x="804" y="16"/>
                  </a:lnTo>
                  <a:lnTo>
                    <a:pt x="802" y="16"/>
                  </a:lnTo>
                  <a:lnTo>
                    <a:pt x="804" y="16"/>
                  </a:lnTo>
                  <a:lnTo>
                    <a:pt x="804" y="17"/>
                  </a:lnTo>
                  <a:lnTo>
                    <a:pt x="801" y="17"/>
                  </a:lnTo>
                  <a:lnTo>
                    <a:pt x="800" y="17"/>
                  </a:lnTo>
                  <a:lnTo>
                    <a:pt x="801" y="18"/>
                  </a:lnTo>
                  <a:lnTo>
                    <a:pt x="797" y="18"/>
                  </a:lnTo>
                  <a:lnTo>
                    <a:pt x="795" y="18"/>
                  </a:lnTo>
                  <a:lnTo>
                    <a:pt x="792" y="18"/>
                  </a:lnTo>
                  <a:lnTo>
                    <a:pt x="788" y="18"/>
                  </a:lnTo>
                  <a:lnTo>
                    <a:pt x="788" y="17"/>
                  </a:lnTo>
                  <a:lnTo>
                    <a:pt x="787" y="17"/>
                  </a:lnTo>
                  <a:lnTo>
                    <a:pt x="790" y="17"/>
                  </a:lnTo>
                  <a:lnTo>
                    <a:pt x="791" y="17"/>
                  </a:lnTo>
                  <a:lnTo>
                    <a:pt x="790" y="15"/>
                  </a:lnTo>
                  <a:lnTo>
                    <a:pt x="791" y="15"/>
                  </a:lnTo>
                  <a:lnTo>
                    <a:pt x="791" y="13"/>
                  </a:lnTo>
                  <a:lnTo>
                    <a:pt x="794" y="13"/>
                  </a:lnTo>
                  <a:lnTo>
                    <a:pt x="794" y="12"/>
                  </a:lnTo>
                  <a:lnTo>
                    <a:pt x="792" y="12"/>
                  </a:lnTo>
                  <a:lnTo>
                    <a:pt x="791" y="11"/>
                  </a:lnTo>
                  <a:lnTo>
                    <a:pt x="794" y="11"/>
                  </a:lnTo>
                  <a:lnTo>
                    <a:pt x="792" y="11"/>
                  </a:lnTo>
                  <a:lnTo>
                    <a:pt x="791" y="11"/>
                  </a:lnTo>
                  <a:lnTo>
                    <a:pt x="791" y="10"/>
                  </a:lnTo>
                  <a:lnTo>
                    <a:pt x="790" y="10"/>
                  </a:lnTo>
                  <a:lnTo>
                    <a:pt x="785" y="10"/>
                  </a:lnTo>
                  <a:lnTo>
                    <a:pt x="782" y="9"/>
                  </a:lnTo>
                  <a:lnTo>
                    <a:pt x="781" y="9"/>
                  </a:lnTo>
                  <a:lnTo>
                    <a:pt x="779" y="9"/>
                  </a:lnTo>
                  <a:lnTo>
                    <a:pt x="778" y="10"/>
                  </a:lnTo>
                  <a:lnTo>
                    <a:pt x="776" y="9"/>
                  </a:lnTo>
                  <a:lnTo>
                    <a:pt x="774" y="10"/>
                  </a:lnTo>
                  <a:lnTo>
                    <a:pt x="774" y="9"/>
                  </a:lnTo>
                  <a:lnTo>
                    <a:pt x="772" y="8"/>
                  </a:lnTo>
                  <a:lnTo>
                    <a:pt x="772" y="9"/>
                  </a:lnTo>
                  <a:lnTo>
                    <a:pt x="769" y="9"/>
                  </a:lnTo>
                  <a:lnTo>
                    <a:pt x="760" y="11"/>
                  </a:lnTo>
                  <a:lnTo>
                    <a:pt x="761" y="9"/>
                  </a:lnTo>
                  <a:lnTo>
                    <a:pt x="762" y="9"/>
                  </a:lnTo>
                  <a:lnTo>
                    <a:pt x="764" y="7"/>
                  </a:lnTo>
                  <a:lnTo>
                    <a:pt x="766" y="7"/>
                  </a:lnTo>
                  <a:lnTo>
                    <a:pt x="767" y="7"/>
                  </a:lnTo>
                  <a:lnTo>
                    <a:pt x="768" y="6"/>
                  </a:lnTo>
                  <a:lnTo>
                    <a:pt x="767" y="6"/>
                  </a:lnTo>
                  <a:lnTo>
                    <a:pt x="770" y="6"/>
                  </a:lnTo>
                  <a:lnTo>
                    <a:pt x="772" y="6"/>
                  </a:lnTo>
                  <a:lnTo>
                    <a:pt x="769" y="5"/>
                  </a:lnTo>
                  <a:lnTo>
                    <a:pt x="765" y="2"/>
                  </a:lnTo>
                  <a:lnTo>
                    <a:pt x="762" y="2"/>
                  </a:lnTo>
                  <a:lnTo>
                    <a:pt x="762" y="3"/>
                  </a:lnTo>
                  <a:lnTo>
                    <a:pt x="759" y="2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9" y="1"/>
                  </a:lnTo>
                  <a:lnTo>
                    <a:pt x="748" y="1"/>
                  </a:lnTo>
                  <a:lnTo>
                    <a:pt x="747" y="1"/>
                  </a:lnTo>
                  <a:lnTo>
                    <a:pt x="746" y="0"/>
                  </a:lnTo>
                  <a:lnTo>
                    <a:pt x="744" y="0"/>
                  </a:lnTo>
                  <a:lnTo>
                    <a:pt x="741" y="1"/>
                  </a:lnTo>
                  <a:lnTo>
                    <a:pt x="740" y="2"/>
                  </a:lnTo>
                  <a:lnTo>
                    <a:pt x="736" y="1"/>
                  </a:lnTo>
                  <a:lnTo>
                    <a:pt x="736" y="2"/>
                  </a:lnTo>
                  <a:lnTo>
                    <a:pt x="734" y="3"/>
                  </a:lnTo>
                  <a:lnTo>
                    <a:pt x="731" y="6"/>
                  </a:lnTo>
                  <a:lnTo>
                    <a:pt x="728" y="7"/>
                  </a:lnTo>
                  <a:lnTo>
                    <a:pt x="729" y="7"/>
                  </a:lnTo>
                  <a:lnTo>
                    <a:pt x="727" y="9"/>
                  </a:lnTo>
                  <a:lnTo>
                    <a:pt x="727" y="10"/>
                  </a:lnTo>
                  <a:lnTo>
                    <a:pt x="727" y="11"/>
                  </a:lnTo>
                  <a:lnTo>
                    <a:pt x="726" y="11"/>
                  </a:lnTo>
                  <a:lnTo>
                    <a:pt x="727" y="11"/>
                  </a:lnTo>
                  <a:lnTo>
                    <a:pt x="726" y="12"/>
                  </a:lnTo>
                  <a:lnTo>
                    <a:pt x="727" y="12"/>
                  </a:lnTo>
                  <a:lnTo>
                    <a:pt x="727" y="13"/>
                  </a:lnTo>
                  <a:lnTo>
                    <a:pt x="728" y="13"/>
                  </a:lnTo>
                  <a:lnTo>
                    <a:pt x="731" y="13"/>
                  </a:lnTo>
                  <a:lnTo>
                    <a:pt x="733" y="15"/>
                  </a:lnTo>
                  <a:lnTo>
                    <a:pt x="735" y="15"/>
                  </a:lnTo>
                  <a:lnTo>
                    <a:pt x="735" y="16"/>
                  </a:lnTo>
                  <a:lnTo>
                    <a:pt x="733" y="15"/>
                  </a:lnTo>
                  <a:lnTo>
                    <a:pt x="731" y="15"/>
                  </a:lnTo>
                  <a:lnTo>
                    <a:pt x="733" y="16"/>
                  </a:lnTo>
                  <a:lnTo>
                    <a:pt x="734" y="16"/>
                  </a:lnTo>
                  <a:lnTo>
                    <a:pt x="734" y="17"/>
                  </a:lnTo>
                  <a:lnTo>
                    <a:pt x="729" y="17"/>
                  </a:lnTo>
                  <a:lnTo>
                    <a:pt x="727" y="18"/>
                  </a:lnTo>
                  <a:lnTo>
                    <a:pt x="723" y="18"/>
                  </a:lnTo>
                  <a:lnTo>
                    <a:pt x="720" y="18"/>
                  </a:lnTo>
                  <a:lnTo>
                    <a:pt x="710" y="17"/>
                  </a:lnTo>
                  <a:lnTo>
                    <a:pt x="711" y="18"/>
                  </a:lnTo>
                  <a:lnTo>
                    <a:pt x="714" y="18"/>
                  </a:lnTo>
                  <a:lnTo>
                    <a:pt x="715" y="19"/>
                  </a:lnTo>
                  <a:lnTo>
                    <a:pt x="717" y="19"/>
                  </a:lnTo>
                  <a:lnTo>
                    <a:pt x="719" y="20"/>
                  </a:lnTo>
                  <a:lnTo>
                    <a:pt x="723" y="20"/>
                  </a:lnTo>
                  <a:lnTo>
                    <a:pt x="725" y="20"/>
                  </a:lnTo>
                  <a:lnTo>
                    <a:pt x="726" y="21"/>
                  </a:lnTo>
                  <a:lnTo>
                    <a:pt x="727" y="22"/>
                  </a:lnTo>
                  <a:lnTo>
                    <a:pt x="727" y="23"/>
                  </a:lnTo>
                  <a:lnTo>
                    <a:pt x="724" y="23"/>
                  </a:lnTo>
                  <a:lnTo>
                    <a:pt x="724" y="22"/>
                  </a:lnTo>
                  <a:lnTo>
                    <a:pt x="723" y="22"/>
                  </a:lnTo>
                  <a:lnTo>
                    <a:pt x="718" y="22"/>
                  </a:lnTo>
                  <a:lnTo>
                    <a:pt x="718" y="21"/>
                  </a:lnTo>
                  <a:lnTo>
                    <a:pt x="717" y="20"/>
                  </a:lnTo>
                  <a:lnTo>
                    <a:pt x="714" y="21"/>
                  </a:lnTo>
                  <a:lnTo>
                    <a:pt x="713" y="20"/>
                  </a:lnTo>
                  <a:lnTo>
                    <a:pt x="711" y="20"/>
                  </a:lnTo>
                  <a:lnTo>
                    <a:pt x="707" y="21"/>
                  </a:lnTo>
                  <a:lnTo>
                    <a:pt x="708" y="22"/>
                  </a:lnTo>
                  <a:lnTo>
                    <a:pt x="707" y="22"/>
                  </a:lnTo>
                  <a:lnTo>
                    <a:pt x="705" y="22"/>
                  </a:lnTo>
                  <a:lnTo>
                    <a:pt x="704" y="23"/>
                  </a:lnTo>
                  <a:lnTo>
                    <a:pt x="706" y="23"/>
                  </a:lnTo>
                  <a:lnTo>
                    <a:pt x="707" y="23"/>
                  </a:lnTo>
                  <a:lnTo>
                    <a:pt x="707" y="25"/>
                  </a:lnTo>
                  <a:lnTo>
                    <a:pt x="704" y="23"/>
                  </a:lnTo>
                  <a:lnTo>
                    <a:pt x="701" y="25"/>
                  </a:lnTo>
                  <a:lnTo>
                    <a:pt x="700" y="23"/>
                  </a:lnTo>
                  <a:lnTo>
                    <a:pt x="699" y="23"/>
                  </a:lnTo>
                  <a:lnTo>
                    <a:pt x="698" y="25"/>
                  </a:lnTo>
                  <a:lnTo>
                    <a:pt x="697" y="25"/>
                  </a:lnTo>
                  <a:lnTo>
                    <a:pt x="695" y="26"/>
                  </a:lnTo>
                  <a:lnTo>
                    <a:pt x="695" y="25"/>
                  </a:lnTo>
                  <a:lnTo>
                    <a:pt x="693" y="25"/>
                  </a:lnTo>
                  <a:lnTo>
                    <a:pt x="693" y="23"/>
                  </a:lnTo>
                  <a:lnTo>
                    <a:pt x="691" y="25"/>
                  </a:lnTo>
                  <a:lnTo>
                    <a:pt x="688" y="25"/>
                  </a:lnTo>
                  <a:lnTo>
                    <a:pt x="688" y="26"/>
                  </a:lnTo>
                  <a:lnTo>
                    <a:pt x="687" y="26"/>
                  </a:lnTo>
                  <a:lnTo>
                    <a:pt x="686" y="26"/>
                  </a:lnTo>
                  <a:lnTo>
                    <a:pt x="688" y="23"/>
                  </a:lnTo>
                  <a:lnTo>
                    <a:pt x="687" y="22"/>
                  </a:lnTo>
                  <a:lnTo>
                    <a:pt x="684" y="22"/>
                  </a:lnTo>
                  <a:lnTo>
                    <a:pt x="678" y="22"/>
                  </a:lnTo>
                  <a:lnTo>
                    <a:pt x="677" y="22"/>
                  </a:lnTo>
                  <a:lnTo>
                    <a:pt x="670" y="22"/>
                  </a:lnTo>
                  <a:lnTo>
                    <a:pt x="669" y="23"/>
                  </a:lnTo>
                  <a:lnTo>
                    <a:pt x="667" y="22"/>
                  </a:lnTo>
                  <a:lnTo>
                    <a:pt x="662" y="22"/>
                  </a:lnTo>
                  <a:lnTo>
                    <a:pt x="664" y="23"/>
                  </a:lnTo>
                  <a:lnTo>
                    <a:pt x="659" y="23"/>
                  </a:lnTo>
                  <a:lnTo>
                    <a:pt x="658" y="23"/>
                  </a:lnTo>
                  <a:lnTo>
                    <a:pt x="658" y="22"/>
                  </a:lnTo>
                  <a:lnTo>
                    <a:pt x="657" y="23"/>
                  </a:lnTo>
                  <a:lnTo>
                    <a:pt x="656" y="23"/>
                  </a:lnTo>
                  <a:lnTo>
                    <a:pt x="654" y="23"/>
                  </a:lnTo>
                  <a:lnTo>
                    <a:pt x="655" y="25"/>
                  </a:lnTo>
                  <a:lnTo>
                    <a:pt x="656" y="25"/>
                  </a:lnTo>
                  <a:lnTo>
                    <a:pt x="658" y="25"/>
                  </a:lnTo>
                  <a:lnTo>
                    <a:pt x="659" y="25"/>
                  </a:lnTo>
                  <a:lnTo>
                    <a:pt x="662" y="25"/>
                  </a:lnTo>
                  <a:lnTo>
                    <a:pt x="660" y="25"/>
                  </a:lnTo>
                  <a:lnTo>
                    <a:pt x="662" y="25"/>
                  </a:lnTo>
                  <a:lnTo>
                    <a:pt x="663" y="25"/>
                  </a:lnTo>
                  <a:lnTo>
                    <a:pt x="663" y="26"/>
                  </a:lnTo>
                  <a:lnTo>
                    <a:pt x="652" y="28"/>
                  </a:lnTo>
                  <a:lnTo>
                    <a:pt x="646" y="28"/>
                  </a:lnTo>
                  <a:lnTo>
                    <a:pt x="645" y="28"/>
                  </a:lnTo>
                  <a:lnTo>
                    <a:pt x="646" y="29"/>
                  </a:lnTo>
                  <a:lnTo>
                    <a:pt x="643" y="28"/>
                  </a:lnTo>
                  <a:lnTo>
                    <a:pt x="642" y="29"/>
                  </a:lnTo>
                  <a:lnTo>
                    <a:pt x="638" y="29"/>
                  </a:lnTo>
                  <a:lnTo>
                    <a:pt x="635" y="29"/>
                  </a:lnTo>
                  <a:lnTo>
                    <a:pt x="632" y="29"/>
                  </a:lnTo>
                  <a:lnTo>
                    <a:pt x="629" y="30"/>
                  </a:lnTo>
                  <a:lnTo>
                    <a:pt x="633" y="31"/>
                  </a:lnTo>
                  <a:lnTo>
                    <a:pt x="629" y="31"/>
                  </a:lnTo>
                  <a:lnTo>
                    <a:pt x="627" y="32"/>
                  </a:lnTo>
                  <a:lnTo>
                    <a:pt x="623" y="31"/>
                  </a:lnTo>
                  <a:lnTo>
                    <a:pt x="620" y="31"/>
                  </a:lnTo>
                  <a:lnTo>
                    <a:pt x="620" y="32"/>
                  </a:lnTo>
                  <a:lnTo>
                    <a:pt x="622" y="32"/>
                  </a:lnTo>
                  <a:lnTo>
                    <a:pt x="619" y="32"/>
                  </a:lnTo>
                  <a:lnTo>
                    <a:pt x="619" y="33"/>
                  </a:lnTo>
                  <a:lnTo>
                    <a:pt x="617" y="33"/>
                  </a:lnTo>
                  <a:lnTo>
                    <a:pt x="617" y="35"/>
                  </a:lnTo>
                  <a:lnTo>
                    <a:pt x="615" y="36"/>
                  </a:lnTo>
                  <a:lnTo>
                    <a:pt x="616" y="36"/>
                  </a:lnTo>
                  <a:lnTo>
                    <a:pt x="615" y="36"/>
                  </a:lnTo>
                  <a:lnTo>
                    <a:pt x="613" y="37"/>
                  </a:lnTo>
                  <a:lnTo>
                    <a:pt x="612" y="36"/>
                  </a:lnTo>
                  <a:lnTo>
                    <a:pt x="609" y="36"/>
                  </a:lnTo>
                  <a:lnTo>
                    <a:pt x="605" y="36"/>
                  </a:lnTo>
                  <a:lnTo>
                    <a:pt x="604" y="36"/>
                  </a:lnTo>
                  <a:lnTo>
                    <a:pt x="603" y="37"/>
                  </a:lnTo>
                  <a:lnTo>
                    <a:pt x="605" y="37"/>
                  </a:lnTo>
                  <a:lnTo>
                    <a:pt x="608" y="37"/>
                  </a:lnTo>
                  <a:lnTo>
                    <a:pt x="613" y="38"/>
                  </a:lnTo>
                  <a:lnTo>
                    <a:pt x="612" y="38"/>
                  </a:lnTo>
                  <a:lnTo>
                    <a:pt x="609" y="38"/>
                  </a:lnTo>
                  <a:lnTo>
                    <a:pt x="608" y="38"/>
                  </a:lnTo>
                  <a:lnTo>
                    <a:pt x="608" y="39"/>
                  </a:lnTo>
                  <a:lnTo>
                    <a:pt x="608" y="40"/>
                  </a:lnTo>
                  <a:lnTo>
                    <a:pt x="607" y="41"/>
                  </a:lnTo>
                  <a:lnTo>
                    <a:pt x="606" y="41"/>
                  </a:lnTo>
                  <a:lnTo>
                    <a:pt x="606" y="42"/>
                  </a:lnTo>
                  <a:lnTo>
                    <a:pt x="608" y="42"/>
                  </a:lnTo>
                  <a:lnTo>
                    <a:pt x="607" y="43"/>
                  </a:lnTo>
                  <a:lnTo>
                    <a:pt x="604" y="42"/>
                  </a:lnTo>
                  <a:lnTo>
                    <a:pt x="602" y="41"/>
                  </a:lnTo>
                  <a:lnTo>
                    <a:pt x="600" y="40"/>
                  </a:lnTo>
                  <a:lnTo>
                    <a:pt x="596" y="40"/>
                  </a:lnTo>
                  <a:lnTo>
                    <a:pt x="598" y="41"/>
                  </a:lnTo>
                  <a:lnTo>
                    <a:pt x="596" y="41"/>
                  </a:lnTo>
                  <a:lnTo>
                    <a:pt x="597" y="42"/>
                  </a:lnTo>
                  <a:lnTo>
                    <a:pt x="596" y="42"/>
                  </a:lnTo>
                  <a:lnTo>
                    <a:pt x="597" y="42"/>
                  </a:lnTo>
                  <a:lnTo>
                    <a:pt x="603" y="43"/>
                  </a:lnTo>
                  <a:lnTo>
                    <a:pt x="605" y="43"/>
                  </a:lnTo>
                  <a:lnTo>
                    <a:pt x="607" y="45"/>
                  </a:lnTo>
                  <a:lnTo>
                    <a:pt x="608" y="45"/>
                  </a:lnTo>
                  <a:lnTo>
                    <a:pt x="608" y="46"/>
                  </a:lnTo>
                  <a:lnTo>
                    <a:pt x="606" y="46"/>
                  </a:lnTo>
                  <a:lnTo>
                    <a:pt x="605" y="46"/>
                  </a:lnTo>
                  <a:lnTo>
                    <a:pt x="603" y="46"/>
                  </a:lnTo>
                  <a:lnTo>
                    <a:pt x="604" y="47"/>
                  </a:lnTo>
                  <a:lnTo>
                    <a:pt x="602" y="47"/>
                  </a:lnTo>
                  <a:lnTo>
                    <a:pt x="603" y="48"/>
                  </a:lnTo>
                  <a:lnTo>
                    <a:pt x="604" y="48"/>
                  </a:lnTo>
                  <a:lnTo>
                    <a:pt x="613" y="49"/>
                  </a:lnTo>
                  <a:lnTo>
                    <a:pt x="615" y="50"/>
                  </a:lnTo>
                  <a:lnTo>
                    <a:pt x="616" y="51"/>
                  </a:lnTo>
                  <a:lnTo>
                    <a:pt x="617" y="51"/>
                  </a:lnTo>
                  <a:lnTo>
                    <a:pt x="614" y="51"/>
                  </a:lnTo>
                  <a:lnTo>
                    <a:pt x="615" y="51"/>
                  </a:lnTo>
                  <a:lnTo>
                    <a:pt x="615" y="52"/>
                  </a:lnTo>
                  <a:lnTo>
                    <a:pt x="617" y="53"/>
                  </a:lnTo>
                  <a:lnTo>
                    <a:pt x="615" y="53"/>
                  </a:lnTo>
                  <a:lnTo>
                    <a:pt x="610" y="53"/>
                  </a:lnTo>
                  <a:lnTo>
                    <a:pt x="609" y="55"/>
                  </a:lnTo>
                  <a:lnTo>
                    <a:pt x="606" y="55"/>
                  </a:lnTo>
                  <a:lnTo>
                    <a:pt x="605" y="55"/>
                  </a:lnTo>
                  <a:lnTo>
                    <a:pt x="605" y="56"/>
                  </a:lnTo>
                  <a:lnTo>
                    <a:pt x="604" y="56"/>
                  </a:lnTo>
                  <a:lnTo>
                    <a:pt x="599" y="56"/>
                  </a:lnTo>
                  <a:lnTo>
                    <a:pt x="598" y="56"/>
                  </a:lnTo>
                  <a:lnTo>
                    <a:pt x="596" y="56"/>
                  </a:lnTo>
                  <a:lnTo>
                    <a:pt x="591" y="56"/>
                  </a:lnTo>
                  <a:lnTo>
                    <a:pt x="587" y="57"/>
                  </a:lnTo>
                  <a:lnTo>
                    <a:pt x="578" y="57"/>
                  </a:lnTo>
                  <a:lnTo>
                    <a:pt x="576" y="57"/>
                  </a:lnTo>
                  <a:lnTo>
                    <a:pt x="572" y="57"/>
                  </a:lnTo>
                  <a:lnTo>
                    <a:pt x="568" y="57"/>
                  </a:lnTo>
                  <a:lnTo>
                    <a:pt x="562" y="58"/>
                  </a:lnTo>
                  <a:lnTo>
                    <a:pt x="558" y="58"/>
                  </a:lnTo>
                  <a:lnTo>
                    <a:pt x="557" y="58"/>
                  </a:lnTo>
                  <a:lnTo>
                    <a:pt x="554" y="59"/>
                  </a:lnTo>
                  <a:lnTo>
                    <a:pt x="555" y="59"/>
                  </a:lnTo>
                  <a:lnTo>
                    <a:pt x="556" y="60"/>
                  </a:lnTo>
                  <a:lnTo>
                    <a:pt x="557" y="60"/>
                  </a:lnTo>
                  <a:lnTo>
                    <a:pt x="558" y="60"/>
                  </a:lnTo>
                  <a:lnTo>
                    <a:pt x="556" y="61"/>
                  </a:lnTo>
                  <a:lnTo>
                    <a:pt x="555" y="61"/>
                  </a:lnTo>
                  <a:lnTo>
                    <a:pt x="556" y="62"/>
                  </a:lnTo>
                  <a:lnTo>
                    <a:pt x="558" y="62"/>
                  </a:lnTo>
                  <a:lnTo>
                    <a:pt x="558" y="63"/>
                  </a:lnTo>
                  <a:lnTo>
                    <a:pt x="556" y="63"/>
                  </a:lnTo>
                  <a:lnTo>
                    <a:pt x="561" y="64"/>
                  </a:lnTo>
                  <a:lnTo>
                    <a:pt x="561" y="66"/>
                  </a:lnTo>
                  <a:lnTo>
                    <a:pt x="563" y="66"/>
                  </a:lnTo>
                  <a:lnTo>
                    <a:pt x="565" y="68"/>
                  </a:lnTo>
                  <a:lnTo>
                    <a:pt x="567" y="68"/>
                  </a:lnTo>
                  <a:lnTo>
                    <a:pt x="566" y="68"/>
                  </a:lnTo>
                  <a:lnTo>
                    <a:pt x="567" y="69"/>
                  </a:lnTo>
                  <a:lnTo>
                    <a:pt x="566" y="69"/>
                  </a:lnTo>
                  <a:lnTo>
                    <a:pt x="567" y="71"/>
                  </a:lnTo>
                  <a:lnTo>
                    <a:pt x="568" y="72"/>
                  </a:lnTo>
                  <a:lnTo>
                    <a:pt x="569" y="72"/>
                  </a:lnTo>
                  <a:lnTo>
                    <a:pt x="571" y="73"/>
                  </a:lnTo>
                  <a:lnTo>
                    <a:pt x="572" y="74"/>
                  </a:lnTo>
                  <a:lnTo>
                    <a:pt x="576" y="76"/>
                  </a:lnTo>
                  <a:lnTo>
                    <a:pt x="579" y="77"/>
                  </a:lnTo>
                  <a:lnTo>
                    <a:pt x="584" y="77"/>
                  </a:lnTo>
                  <a:lnTo>
                    <a:pt x="588" y="78"/>
                  </a:lnTo>
                  <a:lnTo>
                    <a:pt x="589" y="78"/>
                  </a:lnTo>
                  <a:lnTo>
                    <a:pt x="592" y="79"/>
                  </a:lnTo>
                  <a:lnTo>
                    <a:pt x="592" y="80"/>
                  </a:lnTo>
                  <a:lnTo>
                    <a:pt x="594" y="80"/>
                  </a:lnTo>
                  <a:lnTo>
                    <a:pt x="595" y="81"/>
                  </a:lnTo>
                  <a:lnTo>
                    <a:pt x="598" y="82"/>
                  </a:lnTo>
                  <a:lnTo>
                    <a:pt x="600" y="83"/>
                  </a:lnTo>
                  <a:lnTo>
                    <a:pt x="605" y="83"/>
                  </a:lnTo>
                  <a:lnTo>
                    <a:pt x="607" y="84"/>
                  </a:lnTo>
                  <a:lnTo>
                    <a:pt x="607" y="83"/>
                  </a:lnTo>
                  <a:lnTo>
                    <a:pt x="609" y="84"/>
                  </a:lnTo>
                  <a:lnTo>
                    <a:pt x="612" y="87"/>
                  </a:lnTo>
                  <a:lnTo>
                    <a:pt x="613" y="87"/>
                  </a:lnTo>
                  <a:lnTo>
                    <a:pt x="613" y="89"/>
                  </a:lnTo>
                  <a:lnTo>
                    <a:pt x="612" y="90"/>
                  </a:lnTo>
                  <a:lnTo>
                    <a:pt x="613" y="91"/>
                  </a:lnTo>
                  <a:lnTo>
                    <a:pt x="612" y="92"/>
                  </a:lnTo>
                  <a:lnTo>
                    <a:pt x="614" y="93"/>
                  </a:lnTo>
                  <a:lnTo>
                    <a:pt x="615" y="94"/>
                  </a:lnTo>
                  <a:lnTo>
                    <a:pt x="619" y="97"/>
                  </a:lnTo>
                  <a:lnTo>
                    <a:pt x="623" y="100"/>
                  </a:lnTo>
                  <a:lnTo>
                    <a:pt x="625" y="101"/>
                  </a:lnTo>
                  <a:lnTo>
                    <a:pt x="626" y="102"/>
                  </a:lnTo>
                  <a:lnTo>
                    <a:pt x="627" y="104"/>
                  </a:lnTo>
                  <a:lnTo>
                    <a:pt x="627" y="106"/>
                  </a:lnTo>
                  <a:lnTo>
                    <a:pt x="626" y="107"/>
                  </a:lnTo>
                  <a:lnTo>
                    <a:pt x="624" y="107"/>
                  </a:lnTo>
                  <a:lnTo>
                    <a:pt x="623" y="107"/>
                  </a:lnTo>
                  <a:lnTo>
                    <a:pt x="623" y="108"/>
                  </a:lnTo>
                  <a:lnTo>
                    <a:pt x="626" y="109"/>
                  </a:lnTo>
                  <a:lnTo>
                    <a:pt x="626" y="110"/>
                  </a:lnTo>
                  <a:lnTo>
                    <a:pt x="619" y="109"/>
                  </a:lnTo>
                  <a:lnTo>
                    <a:pt x="616" y="109"/>
                  </a:lnTo>
                  <a:lnTo>
                    <a:pt x="613" y="108"/>
                  </a:lnTo>
                  <a:lnTo>
                    <a:pt x="612" y="107"/>
                  </a:lnTo>
                  <a:lnTo>
                    <a:pt x="608" y="102"/>
                  </a:lnTo>
                  <a:lnTo>
                    <a:pt x="608" y="100"/>
                  </a:lnTo>
                  <a:lnTo>
                    <a:pt x="607" y="100"/>
                  </a:lnTo>
                  <a:lnTo>
                    <a:pt x="605" y="97"/>
                  </a:lnTo>
                  <a:lnTo>
                    <a:pt x="604" y="96"/>
                  </a:lnTo>
                  <a:lnTo>
                    <a:pt x="603" y="94"/>
                  </a:lnTo>
                  <a:lnTo>
                    <a:pt x="602" y="93"/>
                  </a:lnTo>
                  <a:lnTo>
                    <a:pt x="603" y="92"/>
                  </a:lnTo>
                  <a:lnTo>
                    <a:pt x="607" y="90"/>
                  </a:lnTo>
                  <a:lnTo>
                    <a:pt x="607" y="89"/>
                  </a:lnTo>
                  <a:lnTo>
                    <a:pt x="606" y="88"/>
                  </a:lnTo>
                  <a:lnTo>
                    <a:pt x="608" y="88"/>
                  </a:lnTo>
                  <a:lnTo>
                    <a:pt x="607" y="86"/>
                  </a:lnTo>
                  <a:lnTo>
                    <a:pt x="602" y="84"/>
                  </a:lnTo>
                  <a:lnTo>
                    <a:pt x="596" y="86"/>
                  </a:lnTo>
                  <a:lnTo>
                    <a:pt x="591" y="86"/>
                  </a:lnTo>
                  <a:lnTo>
                    <a:pt x="587" y="86"/>
                  </a:lnTo>
                  <a:lnTo>
                    <a:pt x="584" y="84"/>
                  </a:lnTo>
                  <a:lnTo>
                    <a:pt x="581" y="83"/>
                  </a:lnTo>
                  <a:lnTo>
                    <a:pt x="577" y="82"/>
                  </a:lnTo>
                  <a:lnTo>
                    <a:pt x="576" y="81"/>
                  </a:lnTo>
                  <a:lnTo>
                    <a:pt x="575" y="80"/>
                  </a:lnTo>
                  <a:lnTo>
                    <a:pt x="569" y="80"/>
                  </a:lnTo>
                  <a:lnTo>
                    <a:pt x="564" y="78"/>
                  </a:lnTo>
                  <a:lnTo>
                    <a:pt x="561" y="77"/>
                  </a:lnTo>
                  <a:lnTo>
                    <a:pt x="555" y="76"/>
                  </a:lnTo>
                  <a:lnTo>
                    <a:pt x="544" y="76"/>
                  </a:lnTo>
                  <a:lnTo>
                    <a:pt x="541" y="77"/>
                  </a:lnTo>
                  <a:lnTo>
                    <a:pt x="539" y="78"/>
                  </a:lnTo>
                  <a:lnTo>
                    <a:pt x="535" y="79"/>
                  </a:lnTo>
                  <a:lnTo>
                    <a:pt x="536" y="80"/>
                  </a:lnTo>
                  <a:lnTo>
                    <a:pt x="542" y="80"/>
                  </a:lnTo>
                  <a:lnTo>
                    <a:pt x="545" y="81"/>
                  </a:lnTo>
                  <a:lnTo>
                    <a:pt x="545" y="82"/>
                  </a:lnTo>
                  <a:lnTo>
                    <a:pt x="544" y="83"/>
                  </a:lnTo>
                  <a:lnTo>
                    <a:pt x="541" y="84"/>
                  </a:lnTo>
                  <a:lnTo>
                    <a:pt x="538" y="86"/>
                  </a:lnTo>
                  <a:lnTo>
                    <a:pt x="534" y="86"/>
                  </a:lnTo>
                  <a:lnTo>
                    <a:pt x="533" y="84"/>
                  </a:lnTo>
                  <a:lnTo>
                    <a:pt x="528" y="83"/>
                  </a:lnTo>
                  <a:lnTo>
                    <a:pt x="526" y="81"/>
                  </a:lnTo>
                  <a:lnTo>
                    <a:pt x="524" y="82"/>
                  </a:lnTo>
                  <a:lnTo>
                    <a:pt x="523" y="83"/>
                  </a:lnTo>
                  <a:lnTo>
                    <a:pt x="524" y="83"/>
                  </a:lnTo>
                  <a:lnTo>
                    <a:pt x="526" y="86"/>
                  </a:lnTo>
                  <a:lnTo>
                    <a:pt x="528" y="87"/>
                  </a:lnTo>
                  <a:lnTo>
                    <a:pt x="529" y="88"/>
                  </a:lnTo>
                  <a:lnTo>
                    <a:pt x="532" y="88"/>
                  </a:lnTo>
                  <a:lnTo>
                    <a:pt x="537" y="89"/>
                  </a:lnTo>
                  <a:lnTo>
                    <a:pt x="541" y="90"/>
                  </a:lnTo>
                  <a:lnTo>
                    <a:pt x="543" y="91"/>
                  </a:lnTo>
                  <a:lnTo>
                    <a:pt x="545" y="91"/>
                  </a:lnTo>
                  <a:lnTo>
                    <a:pt x="546" y="91"/>
                  </a:lnTo>
                  <a:lnTo>
                    <a:pt x="548" y="91"/>
                  </a:lnTo>
                  <a:lnTo>
                    <a:pt x="549" y="90"/>
                  </a:lnTo>
                  <a:lnTo>
                    <a:pt x="551" y="91"/>
                  </a:lnTo>
                  <a:lnTo>
                    <a:pt x="552" y="92"/>
                  </a:lnTo>
                  <a:lnTo>
                    <a:pt x="554" y="92"/>
                  </a:lnTo>
                  <a:lnTo>
                    <a:pt x="556" y="94"/>
                  </a:lnTo>
                  <a:lnTo>
                    <a:pt x="559" y="96"/>
                  </a:lnTo>
                  <a:lnTo>
                    <a:pt x="561" y="97"/>
                  </a:lnTo>
                  <a:lnTo>
                    <a:pt x="557" y="97"/>
                  </a:lnTo>
                  <a:lnTo>
                    <a:pt x="554" y="96"/>
                  </a:lnTo>
                  <a:lnTo>
                    <a:pt x="553" y="96"/>
                  </a:lnTo>
                  <a:lnTo>
                    <a:pt x="551" y="94"/>
                  </a:lnTo>
                  <a:lnTo>
                    <a:pt x="548" y="93"/>
                  </a:lnTo>
                  <a:lnTo>
                    <a:pt x="541" y="93"/>
                  </a:lnTo>
                  <a:lnTo>
                    <a:pt x="538" y="93"/>
                  </a:lnTo>
                  <a:lnTo>
                    <a:pt x="531" y="92"/>
                  </a:lnTo>
                  <a:lnTo>
                    <a:pt x="524" y="91"/>
                  </a:lnTo>
                  <a:lnTo>
                    <a:pt x="521" y="91"/>
                  </a:lnTo>
                  <a:lnTo>
                    <a:pt x="518" y="90"/>
                  </a:lnTo>
                  <a:lnTo>
                    <a:pt x="518" y="89"/>
                  </a:lnTo>
                  <a:lnTo>
                    <a:pt x="521" y="89"/>
                  </a:lnTo>
                  <a:lnTo>
                    <a:pt x="519" y="87"/>
                  </a:lnTo>
                  <a:lnTo>
                    <a:pt x="516" y="84"/>
                  </a:lnTo>
                  <a:lnTo>
                    <a:pt x="515" y="84"/>
                  </a:lnTo>
                  <a:lnTo>
                    <a:pt x="515" y="82"/>
                  </a:lnTo>
                  <a:lnTo>
                    <a:pt x="512" y="81"/>
                  </a:lnTo>
                  <a:lnTo>
                    <a:pt x="514" y="80"/>
                  </a:lnTo>
                  <a:lnTo>
                    <a:pt x="514" y="77"/>
                  </a:lnTo>
                  <a:lnTo>
                    <a:pt x="511" y="76"/>
                  </a:lnTo>
                  <a:lnTo>
                    <a:pt x="510" y="73"/>
                  </a:lnTo>
                  <a:lnTo>
                    <a:pt x="511" y="73"/>
                  </a:lnTo>
                  <a:lnTo>
                    <a:pt x="508" y="72"/>
                  </a:lnTo>
                  <a:lnTo>
                    <a:pt x="507" y="71"/>
                  </a:lnTo>
                  <a:lnTo>
                    <a:pt x="506" y="71"/>
                  </a:lnTo>
                  <a:lnTo>
                    <a:pt x="503" y="69"/>
                  </a:lnTo>
                  <a:lnTo>
                    <a:pt x="501" y="69"/>
                  </a:lnTo>
                  <a:lnTo>
                    <a:pt x="498" y="69"/>
                  </a:lnTo>
                  <a:lnTo>
                    <a:pt x="500" y="70"/>
                  </a:lnTo>
                  <a:lnTo>
                    <a:pt x="502" y="71"/>
                  </a:lnTo>
                  <a:lnTo>
                    <a:pt x="504" y="73"/>
                  </a:lnTo>
                  <a:lnTo>
                    <a:pt x="507" y="77"/>
                  </a:lnTo>
                  <a:lnTo>
                    <a:pt x="506" y="78"/>
                  </a:lnTo>
                  <a:lnTo>
                    <a:pt x="502" y="81"/>
                  </a:lnTo>
                  <a:lnTo>
                    <a:pt x="497" y="81"/>
                  </a:lnTo>
                  <a:lnTo>
                    <a:pt x="493" y="83"/>
                  </a:lnTo>
                  <a:lnTo>
                    <a:pt x="494" y="84"/>
                  </a:lnTo>
                  <a:lnTo>
                    <a:pt x="494" y="86"/>
                  </a:lnTo>
                  <a:lnTo>
                    <a:pt x="494" y="87"/>
                  </a:lnTo>
                  <a:lnTo>
                    <a:pt x="492" y="88"/>
                  </a:lnTo>
                  <a:lnTo>
                    <a:pt x="493" y="89"/>
                  </a:lnTo>
                  <a:lnTo>
                    <a:pt x="498" y="90"/>
                  </a:lnTo>
                  <a:lnTo>
                    <a:pt x="503" y="92"/>
                  </a:lnTo>
                  <a:lnTo>
                    <a:pt x="506" y="94"/>
                  </a:lnTo>
                  <a:lnTo>
                    <a:pt x="508" y="97"/>
                  </a:lnTo>
                  <a:lnTo>
                    <a:pt x="513" y="99"/>
                  </a:lnTo>
                  <a:lnTo>
                    <a:pt x="516" y="101"/>
                  </a:lnTo>
                  <a:lnTo>
                    <a:pt x="517" y="102"/>
                  </a:lnTo>
                  <a:lnTo>
                    <a:pt x="517" y="103"/>
                  </a:lnTo>
                  <a:lnTo>
                    <a:pt x="517" y="106"/>
                  </a:lnTo>
                  <a:lnTo>
                    <a:pt x="517" y="107"/>
                  </a:lnTo>
                  <a:lnTo>
                    <a:pt x="515" y="108"/>
                  </a:lnTo>
                  <a:lnTo>
                    <a:pt x="515" y="109"/>
                  </a:lnTo>
                  <a:lnTo>
                    <a:pt x="517" y="111"/>
                  </a:lnTo>
                  <a:lnTo>
                    <a:pt x="516" y="112"/>
                  </a:lnTo>
                  <a:lnTo>
                    <a:pt x="516" y="113"/>
                  </a:lnTo>
                  <a:lnTo>
                    <a:pt x="517" y="114"/>
                  </a:lnTo>
                  <a:lnTo>
                    <a:pt x="522" y="118"/>
                  </a:lnTo>
                  <a:lnTo>
                    <a:pt x="524" y="119"/>
                  </a:lnTo>
                  <a:lnTo>
                    <a:pt x="525" y="121"/>
                  </a:lnTo>
                  <a:lnTo>
                    <a:pt x="524" y="122"/>
                  </a:lnTo>
                  <a:lnTo>
                    <a:pt x="525" y="123"/>
                  </a:lnTo>
                  <a:lnTo>
                    <a:pt x="527" y="124"/>
                  </a:lnTo>
                  <a:lnTo>
                    <a:pt x="531" y="126"/>
                  </a:lnTo>
                  <a:lnTo>
                    <a:pt x="533" y="124"/>
                  </a:lnTo>
                  <a:lnTo>
                    <a:pt x="536" y="124"/>
                  </a:lnTo>
                  <a:lnTo>
                    <a:pt x="538" y="126"/>
                  </a:lnTo>
                  <a:lnTo>
                    <a:pt x="543" y="126"/>
                  </a:lnTo>
                  <a:lnTo>
                    <a:pt x="543" y="124"/>
                  </a:lnTo>
                  <a:lnTo>
                    <a:pt x="546" y="123"/>
                  </a:lnTo>
                  <a:lnTo>
                    <a:pt x="552" y="123"/>
                  </a:lnTo>
                  <a:lnTo>
                    <a:pt x="559" y="124"/>
                  </a:lnTo>
                  <a:lnTo>
                    <a:pt x="563" y="126"/>
                  </a:lnTo>
                  <a:lnTo>
                    <a:pt x="569" y="128"/>
                  </a:lnTo>
                  <a:lnTo>
                    <a:pt x="574" y="129"/>
                  </a:lnTo>
                  <a:lnTo>
                    <a:pt x="575" y="130"/>
                  </a:lnTo>
                  <a:lnTo>
                    <a:pt x="576" y="131"/>
                  </a:lnTo>
                  <a:lnTo>
                    <a:pt x="577" y="132"/>
                  </a:lnTo>
                  <a:lnTo>
                    <a:pt x="584" y="137"/>
                  </a:lnTo>
                  <a:lnTo>
                    <a:pt x="585" y="137"/>
                  </a:lnTo>
                  <a:lnTo>
                    <a:pt x="586" y="138"/>
                  </a:lnTo>
                  <a:lnTo>
                    <a:pt x="585" y="139"/>
                  </a:lnTo>
                  <a:lnTo>
                    <a:pt x="582" y="139"/>
                  </a:lnTo>
                  <a:lnTo>
                    <a:pt x="581" y="140"/>
                  </a:lnTo>
                  <a:lnTo>
                    <a:pt x="581" y="141"/>
                  </a:lnTo>
                  <a:lnTo>
                    <a:pt x="582" y="143"/>
                  </a:lnTo>
                  <a:lnTo>
                    <a:pt x="584" y="146"/>
                  </a:lnTo>
                  <a:lnTo>
                    <a:pt x="585" y="147"/>
                  </a:lnTo>
                  <a:lnTo>
                    <a:pt x="587" y="147"/>
                  </a:lnTo>
                  <a:lnTo>
                    <a:pt x="593" y="147"/>
                  </a:lnTo>
                  <a:lnTo>
                    <a:pt x="596" y="147"/>
                  </a:lnTo>
                  <a:lnTo>
                    <a:pt x="602" y="149"/>
                  </a:lnTo>
                  <a:lnTo>
                    <a:pt x="596" y="149"/>
                  </a:lnTo>
                  <a:lnTo>
                    <a:pt x="593" y="149"/>
                  </a:lnTo>
                  <a:lnTo>
                    <a:pt x="588" y="149"/>
                  </a:lnTo>
                  <a:lnTo>
                    <a:pt x="587" y="148"/>
                  </a:lnTo>
                  <a:lnTo>
                    <a:pt x="585" y="148"/>
                  </a:lnTo>
                  <a:lnTo>
                    <a:pt x="579" y="147"/>
                  </a:lnTo>
                  <a:lnTo>
                    <a:pt x="578" y="144"/>
                  </a:lnTo>
                  <a:lnTo>
                    <a:pt x="579" y="144"/>
                  </a:lnTo>
                  <a:lnTo>
                    <a:pt x="579" y="143"/>
                  </a:lnTo>
                  <a:lnTo>
                    <a:pt x="578" y="142"/>
                  </a:lnTo>
                  <a:lnTo>
                    <a:pt x="577" y="141"/>
                  </a:lnTo>
                  <a:lnTo>
                    <a:pt x="578" y="139"/>
                  </a:lnTo>
                  <a:lnTo>
                    <a:pt x="577" y="139"/>
                  </a:lnTo>
                  <a:lnTo>
                    <a:pt x="575" y="139"/>
                  </a:lnTo>
                  <a:lnTo>
                    <a:pt x="575" y="138"/>
                  </a:lnTo>
                  <a:lnTo>
                    <a:pt x="575" y="137"/>
                  </a:lnTo>
                  <a:lnTo>
                    <a:pt x="575" y="136"/>
                  </a:lnTo>
                  <a:lnTo>
                    <a:pt x="574" y="136"/>
                  </a:lnTo>
                  <a:lnTo>
                    <a:pt x="574" y="134"/>
                  </a:lnTo>
                  <a:lnTo>
                    <a:pt x="573" y="133"/>
                  </a:lnTo>
                  <a:lnTo>
                    <a:pt x="571" y="133"/>
                  </a:lnTo>
                  <a:lnTo>
                    <a:pt x="568" y="132"/>
                  </a:lnTo>
                  <a:lnTo>
                    <a:pt x="567" y="131"/>
                  </a:lnTo>
                  <a:lnTo>
                    <a:pt x="565" y="131"/>
                  </a:lnTo>
                  <a:lnTo>
                    <a:pt x="563" y="130"/>
                  </a:lnTo>
                  <a:lnTo>
                    <a:pt x="563" y="129"/>
                  </a:lnTo>
                  <a:lnTo>
                    <a:pt x="561" y="127"/>
                  </a:lnTo>
                  <a:lnTo>
                    <a:pt x="555" y="127"/>
                  </a:lnTo>
                  <a:lnTo>
                    <a:pt x="552" y="128"/>
                  </a:lnTo>
                  <a:lnTo>
                    <a:pt x="545" y="129"/>
                  </a:lnTo>
                  <a:lnTo>
                    <a:pt x="543" y="130"/>
                  </a:lnTo>
                  <a:lnTo>
                    <a:pt x="538" y="130"/>
                  </a:lnTo>
                  <a:lnTo>
                    <a:pt x="537" y="131"/>
                  </a:lnTo>
                  <a:lnTo>
                    <a:pt x="538" y="132"/>
                  </a:lnTo>
                  <a:lnTo>
                    <a:pt x="539" y="133"/>
                  </a:lnTo>
                  <a:lnTo>
                    <a:pt x="539" y="134"/>
                  </a:lnTo>
                  <a:lnTo>
                    <a:pt x="538" y="136"/>
                  </a:lnTo>
                  <a:lnTo>
                    <a:pt x="539" y="137"/>
                  </a:lnTo>
                  <a:lnTo>
                    <a:pt x="542" y="137"/>
                  </a:lnTo>
                  <a:lnTo>
                    <a:pt x="543" y="138"/>
                  </a:lnTo>
                  <a:lnTo>
                    <a:pt x="545" y="139"/>
                  </a:lnTo>
                  <a:lnTo>
                    <a:pt x="545" y="140"/>
                  </a:lnTo>
                  <a:lnTo>
                    <a:pt x="547" y="141"/>
                  </a:lnTo>
                  <a:lnTo>
                    <a:pt x="548" y="142"/>
                  </a:lnTo>
                  <a:lnTo>
                    <a:pt x="549" y="144"/>
                  </a:lnTo>
                  <a:lnTo>
                    <a:pt x="551" y="147"/>
                  </a:lnTo>
                  <a:lnTo>
                    <a:pt x="548" y="148"/>
                  </a:lnTo>
                  <a:lnTo>
                    <a:pt x="545" y="152"/>
                  </a:lnTo>
                  <a:lnTo>
                    <a:pt x="545" y="154"/>
                  </a:lnTo>
                  <a:lnTo>
                    <a:pt x="546" y="157"/>
                  </a:lnTo>
                  <a:lnTo>
                    <a:pt x="544" y="159"/>
                  </a:lnTo>
                  <a:lnTo>
                    <a:pt x="543" y="160"/>
                  </a:lnTo>
                  <a:lnTo>
                    <a:pt x="541" y="161"/>
                  </a:lnTo>
                  <a:lnTo>
                    <a:pt x="539" y="162"/>
                  </a:lnTo>
                  <a:lnTo>
                    <a:pt x="534" y="164"/>
                  </a:lnTo>
                  <a:lnTo>
                    <a:pt x="533" y="164"/>
                  </a:lnTo>
                  <a:lnTo>
                    <a:pt x="536" y="167"/>
                  </a:lnTo>
                  <a:lnTo>
                    <a:pt x="536" y="169"/>
                  </a:lnTo>
                  <a:lnTo>
                    <a:pt x="533" y="170"/>
                  </a:lnTo>
                  <a:lnTo>
                    <a:pt x="524" y="168"/>
                  </a:lnTo>
                  <a:lnTo>
                    <a:pt x="519" y="167"/>
                  </a:lnTo>
                  <a:lnTo>
                    <a:pt x="516" y="168"/>
                  </a:lnTo>
                  <a:lnTo>
                    <a:pt x="514" y="168"/>
                  </a:lnTo>
                  <a:lnTo>
                    <a:pt x="508" y="168"/>
                  </a:lnTo>
                  <a:lnTo>
                    <a:pt x="507" y="167"/>
                  </a:lnTo>
                  <a:lnTo>
                    <a:pt x="506" y="166"/>
                  </a:lnTo>
                  <a:lnTo>
                    <a:pt x="507" y="166"/>
                  </a:lnTo>
                  <a:lnTo>
                    <a:pt x="505" y="162"/>
                  </a:lnTo>
                  <a:lnTo>
                    <a:pt x="502" y="162"/>
                  </a:lnTo>
                  <a:lnTo>
                    <a:pt x="501" y="161"/>
                  </a:lnTo>
                  <a:lnTo>
                    <a:pt x="503" y="160"/>
                  </a:lnTo>
                  <a:lnTo>
                    <a:pt x="506" y="161"/>
                  </a:lnTo>
                  <a:lnTo>
                    <a:pt x="507" y="162"/>
                  </a:lnTo>
                  <a:lnTo>
                    <a:pt x="510" y="162"/>
                  </a:lnTo>
                  <a:lnTo>
                    <a:pt x="511" y="161"/>
                  </a:lnTo>
                  <a:lnTo>
                    <a:pt x="513" y="161"/>
                  </a:lnTo>
                  <a:lnTo>
                    <a:pt x="514" y="159"/>
                  </a:lnTo>
                  <a:lnTo>
                    <a:pt x="516" y="160"/>
                  </a:lnTo>
                  <a:lnTo>
                    <a:pt x="518" y="159"/>
                  </a:lnTo>
                  <a:lnTo>
                    <a:pt x="519" y="158"/>
                  </a:lnTo>
                  <a:lnTo>
                    <a:pt x="522" y="158"/>
                  </a:lnTo>
                  <a:lnTo>
                    <a:pt x="525" y="158"/>
                  </a:lnTo>
                  <a:lnTo>
                    <a:pt x="526" y="157"/>
                  </a:lnTo>
                  <a:lnTo>
                    <a:pt x="524" y="156"/>
                  </a:lnTo>
                  <a:lnTo>
                    <a:pt x="519" y="156"/>
                  </a:lnTo>
                  <a:lnTo>
                    <a:pt x="518" y="157"/>
                  </a:lnTo>
                  <a:lnTo>
                    <a:pt x="517" y="156"/>
                  </a:lnTo>
                  <a:lnTo>
                    <a:pt x="516" y="154"/>
                  </a:lnTo>
                  <a:lnTo>
                    <a:pt x="521" y="156"/>
                  </a:lnTo>
                  <a:lnTo>
                    <a:pt x="525" y="156"/>
                  </a:lnTo>
                  <a:lnTo>
                    <a:pt x="526" y="154"/>
                  </a:lnTo>
                  <a:lnTo>
                    <a:pt x="525" y="153"/>
                  </a:lnTo>
                  <a:lnTo>
                    <a:pt x="527" y="153"/>
                  </a:lnTo>
                  <a:lnTo>
                    <a:pt x="527" y="152"/>
                  </a:lnTo>
                  <a:lnTo>
                    <a:pt x="527" y="151"/>
                  </a:lnTo>
                  <a:lnTo>
                    <a:pt x="527" y="149"/>
                  </a:lnTo>
                  <a:lnTo>
                    <a:pt x="531" y="148"/>
                  </a:lnTo>
                  <a:lnTo>
                    <a:pt x="532" y="147"/>
                  </a:lnTo>
                  <a:lnTo>
                    <a:pt x="531" y="146"/>
                  </a:lnTo>
                  <a:lnTo>
                    <a:pt x="531" y="144"/>
                  </a:lnTo>
                  <a:lnTo>
                    <a:pt x="528" y="141"/>
                  </a:lnTo>
                  <a:lnTo>
                    <a:pt x="527" y="140"/>
                  </a:lnTo>
                  <a:lnTo>
                    <a:pt x="527" y="138"/>
                  </a:lnTo>
                  <a:lnTo>
                    <a:pt x="528" y="136"/>
                  </a:lnTo>
                  <a:lnTo>
                    <a:pt x="526" y="132"/>
                  </a:lnTo>
                  <a:lnTo>
                    <a:pt x="518" y="130"/>
                  </a:lnTo>
                  <a:lnTo>
                    <a:pt x="512" y="126"/>
                  </a:lnTo>
                  <a:lnTo>
                    <a:pt x="511" y="124"/>
                  </a:lnTo>
                  <a:lnTo>
                    <a:pt x="511" y="123"/>
                  </a:lnTo>
                  <a:lnTo>
                    <a:pt x="510" y="121"/>
                  </a:lnTo>
                  <a:lnTo>
                    <a:pt x="508" y="120"/>
                  </a:lnTo>
                  <a:lnTo>
                    <a:pt x="510" y="119"/>
                  </a:lnTo>
                  <a:lnTo>
                    <a:pt x="506" y="117"/>
                  </a:lnTo>
                  <a:lnTo>
                    <a:pt x="507" y="116"/>
                  </a:lnTo>
                  <a:lnTo>
                    <a:pt x="506" y="113"/>
                  </a:lnTo>
                  <a:lnTo>
                    <a:pt x="504" y="112"/>
                  </a:lnTo>
                  <a:lnTo>
                    <a:pt x="503" y="112"/>
                  </a:lnTo>
                  <a:lnTo>
                    <a:pt x="503" y="111"/>
                  </a:lnTo>
                  <a:lnTo>
                    <a:pt x="502" y="109"/>
                  </a:lnTo>
                  <a:lnTo>
                    <a:pt x="500" y="108"/>
                  </a:lnTo>
                  <a:lnTo>
                    <a:pt x="498" y="107"/>
                  </a:lnTo>
                  <a:lnTo>
                    <a:pt x="498" y="106"/>
                  </a:lnTo>
                  <a:lnTo>
                    <a:pt x="501" y="104"/>
                  </a:lnTo>
                  <a:lnTo>
                    <a:pt x="498" y="101"/>
                  </a:lnTo>
                  <a:lnTo>
                    <a:pt x="498" y="100"/>
                  </a:lnTo>
                  <a:lnTo>
                    <a:pt x="496" y="98"/>
                  </a:lnTo>
                  <a:lnTo>
                    <a:pt x="492" y="96"/>
                  </a:lnTo>
                  <a:lnTo>
                    <a:pt x="491" y="93"/>
                  </a:lnTo>
                  <a:lnTo>
                    <a:pt x="485" y="91"/>
                  </a:lnTo>
                  <a:lnTo>
                    <a:pt x="483" y="90"/>
                  </a:lnTo>
                  <a:lnTo>
                    <a:pt x="478" y="89"/>
                  </a:lnTo>
                  <a:lnTo>
                    <a:pt x="478" y="87"/>
                  </a:lnTo>
                  <a:lnTo>
                    <a:pt x="481" y="87"/>
                  </a:lnTo>
                  <a:lnTo>
                    <a:pt x="481" y="86"/>
                  </a:lnTo>
                  <a:lnTo>
                    <a:pt x="482" y="84"/>
                  </a:lnTo>
                  <a:lnTo>
                    <a:pt x="481" y="83"/>
                  </a:lnTo>
                  <a:lnTo>
                    <a:pt x="481" y="81"/>
                  </a:lnTo>
                  <a:lnTo>
                    <a:pt x="481" y="79"/>
                  </a:lnTo>
                  <a:lnTo>
                    <a:pt x="481" y="78"/>
                  </a:lnTo>
                  <a:lnTo>
                    <a:pt x="481" y="76"/>
                  </a:lnTo>
                  <a:lnTo>
                    <a:pt x="478" y="74"/>
                  </a:lnTo>
                  <a:lnTo>
                    <a:pt x="477" y="73"/>
                  </a:lnTo>
                  <a:lnTo>
                    <a:pt x="476" y="71"/>
                  </a:lnTo>
                  <a:lnTo>
                    <a:pt x="475" y="71"/>
                  </a:lnTo>
                  <a:lnTo>
                    <a:pt x="475" y="70"/>
                  </a:lnTo>
                  <a:lnTo>
                    <a:pt x="465" y="69"/>
                  </a:lnTo>
                  <a:lnTo>
                    <a:pt x="462" y="68"/>
                  </a:lnTo>
                  <a:lnTo>
                    <a:pt x="454" y="68"/>
                  </a:lnTo>
                  <a:lnTo>
                    <a:pt x="450" y="68"/>
                  </a:lnTo>
                  <a:lnTo>
                    <a:pt x="444" y="68"/>
                  </a:lnTo>
                  <a:lnTo>
                    <a:pt x="442" y="68"/>
                  </a:lnTo>
                  <a:lnTo>
                    <a:pt x="443" y="67"/>
                  </a:lnTo>
                  <a:lnTo>
                    <a:pt x="437" y="68"/>
                  </a:lnTo>
                  <a:lnTo>
                    <a:pt x="436" y="68"/>
                  </a:lnTo>
                  <a:lnTo>
                    <a:pt x="437" y="69"/>
                  </a:lnTo>
                  <a:lnTo>
                    <a:pt x="436" y="70"/>
                  </a:lnTo>
                  <a:lnTo>
                    <a:pt x="436" y="71"/>
                  </a:lnTo>
                  <a:lnTo>
                    <a:pt x="435" y="72"/>
                  </a:lnTo>
                  <a:lnTo>
                    <a:pt x="436" y="76"/>
                  </a:lnTo>
                  <a:lnTo>
                    <a:pt x="436" y="78"/>
                  </a:lnTo>
                  <a:lnTo>
                    <a:pt x="437" y="82"/>
                  </a:lnTo>
                  <a:lnTo>
                    <a:pt x="437" y="84"/>
                  </a:lnTo>
                  <a:lnTo>
                    <a:pt x="435" y="87"/>
                  </a:lnTo>
                  <a:lnTo>
                    <a:pt x="433" y="89"/>
                  </a:lnTo>
                  <a:lnTo>
                    <a:pt x="430" y="91"/>
                  </a:lnTo>
                  <a:lnTo>
                    <a:pt x="425" y="92"/>
                  </a:lnTo>
                  <a:lnTo>
                    <a:pt x="425" y="94"/>
                  </a:lnTo>
                  <a:lnTo>
                    <a:pt x="425" y="96"/>
                  </a:lnTo>
                  <a:lnTo>
                    <a:pt x="426" y="96"/>
                  </a:lnTo>
                  <a:lnTo>
                    <a:pt x="427" y="93"/>
                  </a:lnTo>
                  <a:lnTo>
                    <a:pt x="429" y="94"/>
                  </a:lnTo>
                  <a:lnTo>
                    <a:pt x="430" y="96"/>
                  </a:lnTo>
                  <a:lnTo>
                    <a:pt x="426" y="98"/>
                  </a:lnTo>
                  <a:lnTo>
                    <a:pt x="426" y="99"/>
                  </a:lnTo>
                  <a:lnTo>
                    <a:pt x="429" y="100"/>
                  </a:lnTo>
                  <a:lnTo>
                    <a:pt x="431" y="100"/>
                  </a:lnTo>
                  <a:lnTo>
                    <a:pt x="432" y="99"/>
                  </a:lnTo>
                  <a:lnTo>
                    <a:pt x="435" y="99"/>
                  </a:lnTo>
                  <a:lnTo>
                    <a:pt x="437" y="100"/>
                  </a:lnTo>
                  <a:lnTo>
                    <a:pt x="436" y="101"/>
                  </a:lnTo>
                  <a:lnTo>
                    <a:pt x="440" y="106"/>
                  </a:lnTo>
                  <a:lnTo>
                    <a:pt x="438" y="107"/>
                  </a:lnTo>
                  <a:lnTo>
                    <a:pt x="440" y="109"/>
                  </a:lnTo>
                  <a:lnTo>
                    <a:pt x="442" y="110"/>
                  </a:lnTo>
                  <a:lnTo>
                    <a:pt x="442" y="111"/>
                  </a:lnTo>
                  <a:lnTo>
                    <a:pt x="440" y="111"/>
                  </a:lnTo>
                  <a:lnTo>
                    <a:pt x="437" y="110"/>
                  </a:lnTo>
                  <a:lnTo>
                    <a:pt x="438" y="112"/>
                  </a:lnTo>
                  <a:lnTo>
                    <a:pt x="441" y="117"/>
                  </a:lnTo>
                  <a:lnTo>
                    <a:pt x="443" y="118"/>
                  </a:lnTo>
                  <a:lnTo>
                    <a:pt x="442" y="117"/>
                  </a:lnTo>
                  <a:lnTo>
                    <a:pt x="445" y="117"/>
                  </a:lnTo>
                  <a:lnTo>
                    <a:pt x="451" y="118"/>
                  </a:lnTo>
                  <a:lnTo>
                    <a:pt x="454" y="119"/>
                  </a:lnTo>
                  <a:lnTo>
                    <a:pt x="455" y="119"/>
                  </a:lnTo>
                  <a:lnTo>
                    <a:pt x="456" y="119"/>
                  </a:lnTo>
                  <a:lnTo>
                    <a:pt x="457" y="121"/>
                  </a:lnTo>
                  <a:lnTo>
                    <a:pt x="461" y="123"/>
                  </a:lnTo>
                  <a:lnTo>
                    <a:pt x="463" y="124"/>
                  </a:lnTo>
                  <a:lnTo>
                    <a:pt x="465" y="127"/>
                  </a:lnTo>
                  <a:lnTo>
                    <a:pt x="470" y="128"/>
                  </a:lnTo>
                  <a:lnTo>
                    <a:pt x="472" y="128"/>
                  </a:lnTo>
                  <a:lnTo>
                    <a:pt x="473" y="128"/>
                  </a:lnTo>
                  <a:lnTo>
                    <a:pt x="474" y="129"/>
                  </a:lnTo>
                  <a:lnTo>
                    <a:pt x="473" y="130"/>
                  </a:lnTo>
                  <a:lnTo>
                    <a:pt x="473" y="133"/>
                  </a:lnTo>
                  <a:lnTo>
                    <a:pt x="472" y="136"/>
                  </a:lnTo>
                  <a:lnTo>
                    <a:pt x="473" y="138"/>
                  </a:lnTo>
                  <a:lnTo>
                    <a:pt x="470" y="139"/>
                  </a:lnTo>
                  <a:lnTo>
                    <a:pt x="468" y="138"/>
                  </a:lnTo>
                  <a:lnTo>
                    <a:pt x="467" y="137"/>
                  </a:lnTo>
                  <a:lnTo>
                    <a:pt x="465" y="134"/>
                  </a:lnTo>
                  <a:lnTo>
                    <a:pt x="461" y="133"/>
                  </a:lnTo>
                  <a:lnTo>
                    <a:pt x="451" y="129"/>
                  </a:lnTo>
                  <a:lnTo>
                    <a:pt x="447" y="129"/>
                  </a:lnTo>
                  <a:lnTo>
                    <a:pt x="444" y="128"/>
                  </a:lnTo>
                  <a:lnTo>
                    <a:pt x="437" y="126"/>
                  </a:lnTo>
                  <a:lnTo>
                    <a:pt x="431" y="126"/>
                  </a:lnTo>
                  <a:lnTo>
                    <a:pt x="431" y="124"/>
                  </a:lnTo>
                  <a:lnTo>
                    <a:pt x="433" y="124"/>
                  </a:lnTo>
                  <a:lnTo>
                    <a:pt x="432" y="123"/>
                  </a:lnTo>
                  <a:lnTo>
                    <a:pt x="427" y="123"/>
                  </a:lnTo>
                  <a:lnTo>
                    <a:pt x="422" y="122"/>
                  </a:lnTo>
                  <a:lnTo>
                    <a:pt x="419" y="121"/>
                  </a:lnTo>
                  <a:lnTo>
                    <a:pt x="410" y="118"/>
                  </a:lnTo>
                  <a:lnTo>
                    <a:pt x="406" y="118"/>
                  </a:lnTo>
                  <a:lnTo>
                    <a:pt x="399" y="117"/>
                  </a:lnTo>
                  <a:lnTo>
                    <a:pt x="397" y="117"/>
                  </a:lnTo>
                  <a:lnTo>
                    <a:pt x="392" y="116"/>
                  </a:lnTo>
                  <a:lnTo>
                    <a:pt x="390" y="116"/>
                  </a:lnTo>
                  <a:lnTo>
                    <a:pt x="379" y="114"/>
                  </a:lnTo>
                  <a:lnTo>
                    <a:pt x="376" y="114"/>
                  </a:lnTo>
                  <a:lnTo>
                    <a:pt x="373" y="113"/>
                  </a:lnTo>
                  <a:lnTo>
                    <a:pt x="370" y="113"/>
                  </a:lnTo>
                  <a:lnTo>
                    <a:pt x="369" y="113"/>
                  </a:lnTo>
                  <a:lnTo>
                    <a:pt x="370" y="114"/>
                  </a:lnTo>
                  <a:lnTo>
                    <a:pt x="369" y="116"/>
                  </a:lnTo>
                  <a:lnTo>
                    <a:pt x="365" y="117"/>
                  </a:lnTo>
                  <a:lnTo>
                    <a:pt x="366" y="118"/>
                  </a:lnTo>
                  <a:lnTo>
                    <a:pt x="369" y="120"/>
                  </a:lnTo>
                  <a:lnTo>
                    <a:pt x="372" y="121"/>
                  </a:lnTo>
                  <a:lnTo>
                    <a:pt x="375" y="124"/>
                  </a:lnTo>
                  <a:lnTo>
                    <a:pt x="376" y="124"/>
                  </a:lnTo>
                  <a:lnTo>
                    <a:pt x="377" y="128"/>
                  </a:lnTo>
                  <a:lnTo>
                    <a:pt x="376" y="129"/>
                  </a:lnTo>
                  <a:lnTo>
                    <a:pt x="374" y="131"/>
                  </a:lnTo>
                  <a:lnTo>
                    <a:pt x="367" y="131"/>
                  </a:lnTo>
                  <a:lnTo>
                    <a:pt x="369" y="132"/>
                  </a:lnTo>
                  <a:lnTo>
                    <a:pt x="370" y="133"/>
                  </a:lnTo>
                  <a:lnTo>
                    <a:pt x="371" y="134"/>
                  </a:lnTo>
                  <a:lnTo>
                    <a:pt x="369" y="136"/>
                  </a:lnTo>
                  <a:lnTo>
                    <a:pt x="366" y="137"/>
                  </a:lnTo>
                  <a:lnTo>
                    <a:pt x="363" y="136"/>
                  </a:lnTo>
                  <a:lnTo>
                    <a:pt x="361" y="134"/>
                  </a:lnTo>
                  <a:lnTo>
                    <a:pt x="360" y="133"/>
                  </a:lnTo>
                  <a:lnTo>
                    <a:pt x="360" y="132"/>
                  </a:lnTo>
                  <a:lnTo>
                    <a:pt x="361" y="131"/>
                  </a:lnTo>
                  <a:lnTo>
                    <a:pt x="362" y="130"/>
                  </a:lnTo>
                  <a:lnTo>
                    <a:pt x="355" y="128"/>
                  </a:lnTo>
                  <a:lnTo>
                    <a:pt x="355" y="127"/>
                  </a:lnTo>
                  <a:lnTo>
                    <a:pt x="353" y="127"/>
                  </a:lnTo>
                  <a:lnTo>
                    <a:pt x="346" y="128"/>
                  </a:lnTo>
                  <a:lnTo>
                    <a:pt x="344" y="130"/>
                  </a:lnTo>
                  <a:lnTo>
                    <a:pt x="342" y="130"/>
                  </a:lnTo>
                  <a:lnTo>
                    <a:pt x="339" y="133"/>
                  </a:lnTo>
                  <a:lnTo>
                    <a:pt x="336" y="133"/>
                  </a:lnTo>
                  <a:lnTo>
                    <a:pt x="334" y="132"/>
                  </a:lnTo>
                  <a:lnTo>
                    <a:pt x="331" y="132"/>
                  </a:lnTo>
                  <a:lnTo>
                    <a:pt x="328" y="133"/>
                  </a:lnTo>
                  <a:lnTo>
                    <a:pt x="323" y="132"/>
                  </a:lnTo>
                  <a:lnTo>
                    <a:pt x="319" y="133"/>
                  </a:lnTo>
                  <a:lnTo>
                    <a:pt x="316" y="133"/>
                  </a:lnTo>
                  <a:lnTo>
                    <a:pt x="313" y="136"/>
                  </a:lnTo>
                  <a:lnTo>
                    <a:pt x="312" y="137"/>
                  </a:lnTo>
                  <a:lnTo>
                    <a:pt x="313" y="139"/>
                  </a:lnTo>
                  <a:lnTo>
                    <a:pt x="311" y="139"/>
                  </a:lnTo>
                  <a:lnTo>
                    <a:pt x="309" y="139"/>
                  </a:lnTo>
                  <a:lnTo>
                    <a:pt x="306" y="138"/>
                  </a:lnTo>
                  <a:lnTo>
                    <a:pt x="305" y="138"/>
                  </a:lnTo>
                  <a:lnTo>
                    <a:pt x="304" y="139"/>
                  </a:lnTo>
                  <a:lnTo>
                    <a:pt x="301" y="137"/>
                  </a:lnTo>
                  <a:lnTo>
                    <a:pt x="300" y="134"/>
                  </a:lnTo>
                  <a:lnTo>
                    <a:pt x="299" y="133"/>
                  </a:lnTo>
                  <a:lnTo>
                    <a:pt x="299" y="132"/>
                  </a:lnTo>
                  <a:lnTo>
                    <a:pt x="299" y="131"/>
                  </a:lnTo>
                  <a:lnTo>
                    <a:pt x="299" y="130"/>
                  </a:lnTo>
                  <a:lnTo>
                    <a:pt x="296" y="129"/>
                  </a:lnTo>
                  <a:lnTo>
                    <a:pt x="295" y="128"/>
                  </a:lnTo>
                  <a:lnTo>
                    <a:pt x="295" y="129"/>
                  </a:lnTo>
                  <a:lnTo>
                    <a:pt x="294" y="128"/>
                  </a:lnTo>
                  <a:lnTo>
                    <a:pt x="296" y="128"/>
                  </a:lnTo>
                  <a:lnTo>
                    <a:pt x="301" y="128"/>
                  </a:lnTo>
                  <a:lnTo>
                    <a:pt x="303" y="127"/>
                  </a:lnTo>
                  <a:lnTo>
                    <a:pt x="304" y="127"/>
                  </a:lnTo>
                  <a:lnTo>
                    <a:pt x="302" y="127"/>
                  </a:lnTo>
                  <a:lnTo>
                    <a:pt x="299" y="127"/>
                  </a:lnTo>
                  <a:lnTo>
                    <a:pt x="298" y="127"/>
                  </a:lnTo>
                  <a:lnTo>
                    <a:pt x="294" y="127"/>
                  </a:lnTo>
                  <a:lnTo>
                    <a:pt x="290" y="128"/>
                  </a:lnTo>
                  <a:lnTo>
                    <a:pt x="291" y="129"/>
                  </a:lnTo>
                  <a:lnTo>
                    <a:pt x="290" y="129"/>
                  </a:lnTo>
                  <a:lnTo>
                    <a:pt x="289" y="130"/>
                  </a:lnTo>
                  <a:lnTo>
                    <a:pt x="290" y="131"/>
                  </a:lnTo>
                  <a:lnTo>
                    <a:pt x="291" y="132"/>
                  </a:lnTo>
                  <a:lnTo>
                    <a:pt x="289" y="132"/>
                  </a:lnTo>
                  <a:lnTo>
                    <a:pt x="286" y="132"/>
                  </a:lnTo>
                  <a:lnTo>
                    <a:pt x="285" y="131"/>
                  </a:lnTo>
                  <a:lnTo>
                    <a:pt x="286" y="130"/>
                  </a:lnTo>
                  <a:lnTo>
                    <a:pt x="284" y="130"/>
                  </a:lnTo>
                  <a:lnTo>
                    <a:pt x="281" y="133"/>
                  </a:lnTo>
                  <a:lnTo>
                    <a:pt x="283" y="132"/>
                  </a:lnTo>
                  <a:lnTo>
                    <a:pt x="283" y="133"/>
                  </a:lnTo>
                  <a:lnTo>
                    <a:pt x="284" y="134"/>
                  </a:lnTo>
                  <a:lnTo>
                    <a:pt x="284" y="136"/>
                  </a:lnTo>
                  <a:lnTo>
                    <a:pt x="283" y="137"/>
                  </a:lnTo>
                  <a:lnTo>
                    <a:pt x="282" y="137"/>
                  </a:lnTo>
                  <a:lnTo>
                    <a:pt x="280" y="136"/>
                  </a:lnTo>
                  <a:lnTo>
                    <a:pt x="278" y="133"/>
                  </a:lnTo>
                  <a:lnTo>
                    <a:pt x="272" y="134"/>
                  </a:lnTo>
                  <a:lnTo>
                    <a:pt x="273" y="136"/>
                  </a:lnTo>
                  <a:lnTo>
                    <a:pt x="267" y="137"/>
                  </a:lnTo>
                  <a:lnTo>
                    <a:pt x="265" y="137"/>
                  </a:lnTo>
                  <a:lnTo>
                    <a:pt x="264" y="137"/>
                  </a:lnTo>
                  <a:lnTo>
                    <a:pt x="259" y="140"/>
                  </a:lnTo>
                  <a:lnTo>
                    <a:pt x="245" y="144"/>
                  </a:lnTo>
                  <a:lnTo>
                    <a:pt x="243" y="144"/>
                  </a:lnTo>
                  <a:lnTo>
                    <a:pt x="244" y="147"/>
                  </a:lnTo>
                  <a:lnTo>
                    <a:pt x="245" y="147"/>
                  </a:lnTo>
                  <a:lnTo>
                    <a:pt x="243" y="148"/>
                  </a:lnTo>
                  <a:lnTo>
                    <a:pt x="239" y="148"/>
                  </a:lnTo>
                  <a:lnTo>
                    <a:pt x="238" y="149"/>
                  </a:lnTo>
                  <a:lnTo>
                    <a:pt x="235" y="148"/>
                  </a:lnTo>
                  <a:lnTo>
                    <a:pt x="235" y="150"/>
                  </a:lnTo>
                  <a:lnTo>
                    <a:pt x="234" y="153"/>
                  </a:lnTo>
                  <a:lnTo>
                    <a:pt x="234" y="154"/>
                  </a:lnTo>
                  <a:lnTo>
                    <a:pt x="237" y="158"/>
                  </a:lnTo>
                  <a:lnTo>
                    <a:pt x="235" y="159"/>
                  </a:lnTo>
                  <a:lnTo>
                    <a:pt x="232" y="160"/>
                  </a:lnTo>
                  <a:lnTo>
                    <a:pt x="230" y="160"/>
                  </a:lnTo>
                  <a:lnTo>
                    <a:pt x="225" y="160"/>
                  </a:lnTo>
                  <a:lnTo>
                    <a:pt x="225" y="163"/>
                  </a:lnTo>
                  <a:lnTo>
                    <a:pt x="223" y="161"/>
                  </a:lnTo>
                  <a:lnTo>
                    <a:pt x="222" y="160"/>
                  </a:lnTo>
                  <a:lnTo>
                    <a:pt x="220" y="160"/>
                  </a:lnTo>
                  <a:lnTo>
                    <a:pt x="218" y="160"/>
                  </a:lnTo>
                  <a:lnTo>
                    <a:pt x="215" y="160"/>
                  </a:lnTo>
                  <a:lnTo>
                    <a:pt x="212" y="158"/>
                  </a:lnTo>
                  <a:lnTo>
                    <a:pt x="211" y="156"/>
                  </a:lnTo>
                  <a:lnTo>
                    <a:pt x="205" y="153"/>
                  </a:lnTo>
                  <a:lnTo>
                    <a:pt x="202" y="152"/>
                  </a:lnTo>
                  <a:lnTo>
                    <a:pt x="201" y="151"/>
                  </a:lnTo>
                  <a:lnTo>
                    <a:pt x="200" y="149"/>
                  </a:lnTo>
                  <a:lnTo>
                    <a:pt x="202" y="149"/>
                  </a:lnTo>
                  <a:lnTo>
                    <a:pt x="203" y="148"/>
                  </a:lnTo>
                  <a:lnTo>
                    <a:pt x="204" y="147"/>
                  </a:lnTo>
                  <a:lnTo>
                    <a:pt x="207" y="146"/>
                  </a:lnTo>
                  <a:lnTo>
                    <a:pt x="219" y="144"/>
                  </a:lnTo>
                  <a:lnTo>
                    <a:pt x="215" y="143"/>
                  </a:lnTo>
                  <a:lnTo>
                    <a:pt x="214" y="141"/>
                  </a:lnTo>
                  <a:lnTo>
                    <a:pt x="213" y="139"/>
                  </a:lnTo>
                  <a:lnTo>
                    <a:pt x="211" y="140"/>
                  </a:lnTo>
                  <a:lnTo>
                    <a:pt x="209" y="138"/>
                  </a:lnTo>
                  <a:lnTo>
                    <a:pt x="207" y="137"/>
                  </a:lnTo>
                  <a:lnTo>
                    <a:pt x="207" y="136"/>
                  </a:lnTo>
                  <a:lnTo>
                    <a:pt x="203" y="134"/>
                  </a:lnTo>
                  <a:lnTo>
                    <a:pt x="198" y="133"/>
                  </a:lnTo>
                  <a:lnTo>
                    <a:pt x="192" y="133"/>
                  </a:lnTo>
                  <a:lnTo>
                    <a:pt x="188" y="133"/>
                  </a:lnTo>
                  <a:lnTo>
                    <a:pt x="186" y="133"/>
                  </a:lnTo>
                  <a:lnTo>
                    <a:pt x="183" y="133"/>
                  </a:lnTo>
                  <a:lnTo>
                    <a:pt x="173" y="131"/>
                  </a:lnTo>
                  <a:lnTo>
                    <a:pt x="174" y="132"/>
                  </a:lnTo>
                  <a:lnTo>
                    <a:pt x="186" y="137"/>
                  </a:lnTo>
                  <a:lnTo>
                    <a:pt x="187" y="140"/>
                  </a:lnTo>
                  <a:lnTo>
                    <a:pt x="188" y="142"/>
                  </a:lnTo>
                  <a:lnTo>
                    <a:pt x="188" y="144"/>
                  </a:lnTo>
                  <a:lnTo>
                    <a:pt x="189" y="146"/>
                  </a:lnTo>
                  <a:lnTo>
                    <a:pt x="188" y="151"/>
                  </a:lnTo>
                  <a:lnTo>
                    <a:pt x="188" y="152"/>
                  </a:lnTo>
                  <a:lnTo>
                    <a:pt x="189" y="154"/>
                  </a:lnTo>
                  <a:lnTo>
                    <a:pt x="190" y="154"/>
                  </a:lnTo>
                  <a:lnTo>
                    <a:pt x="193" y="154"/>
                  </a:lnTo>
                  <a:lnTo>
                    <a:pt x="195" y="156"/>
                  </a:lnTo>
                  <a:lnTo>
                    <a:pt x="198" y="158"/>
                  </a:lnTo>
                  <a:lnTo>
                    <a:pt x="199" y="159"/>
                  </a:lnTo>
                  <a:lnTo>
                    <a:pt x="198" y="161"/>
                  </a:lnTo>
                  <a:lnTo>
                    <a:pt x="199" y="162"/>
                  </a:lnTo>
                  <a:lnTo>
                    <a:pt x="199" y="164"/>
                  </a:lnTo>
                  <a:lnTo>
                    <a:pt x="198" y="166"/>
                  </a:lnTo>
                  <a:lnTo>
                    <a:pt x="198" y="169"/>
                  </a:lnTo>
                  <a:lnTo>
                    <a:pt x="199" y="171"/>
                  </a:lnTo>
                  <a:lnTo>
                    <a:pt x="200" y="175"/>
                  </a:lnTo>
                  <a:lnTo>
                    <a:pt x="198" y="173"/>
                  </a:lnTo>
                  <a:lnTo>
                    <a:pt x="197" y="172"/>
                  </a:lnTo>
                  <a:lnTo>
                    <a:pt x="194" y="171"/>
                  </a:lnTo>
                  <a:lnTo>
                    <a:pt x="192" y="171"/>
                  </a:lnTo>
                  <a:lnTo>
                    <a:pt x="190" y="172"/>
                  </a:lnTo>
                  <a:lnTo>
                    <a:pt x="191" y="170"/>
                  </a:lnTo>
                  <a:lnTo>
                    <a:pt x="191" y="169"/>
                  </a:lnTo>
                  <a:lnTo>
                    <a:pt x="187" y="168"/>
                  </a:lnTo>
                  <a:lnTo>
                    <a:pt x="184" y="167"/>
                  </a:lnTo>
                  <a:lnTo>
                    <a:pt x="179" y="167"/>
                  </a:lnTo>
                  <a:lnTo>
                    <a:pt x="174" y="164"/>
                  </a:lnTo>
                  <a:lnTo>
                    <a:pt x="172" y="166"/>
                  </a:lnTo>
                  <a:lnTo>
                    <a:pt x="172" y="167"/>
                  </a:lnTo>
                  <a:lnTo>
                    <a:pt x="170" y="169"/>
                  </a:lnTo>
                  <a:lnTo>
                    <a:pt x="168" y="171"/>
                  </a:lnTo>
                  <a:lnTo>
                    <a:pt x="167" y="172"/>
                  </a:lnTo>
                  <a:lnTo>
                    <a:pt x="161" y="173"/>
                  </a:lnTo>
                  <a:lnTo>
                    <a:pt x="159" y="173"/>
                  </a:lnTo>
                  <a:lnTo>
                    <a:pt x="157" y="174"/>
                  </a:lnTo>
                  <a:lnTo>
                    <a:pt x="156" y="177"/>
                  </a:lnTo>
                  <a:lnTo>
                    <a:pt x="154" y="178"/>
                  </a:lnTo>
                  <a:lnTo>
                    <a:pt x="152" y="179"/>
                  </a:lnTo>
                  <a:lnTo>
                    <a:pt x="149" y="179"/>
                  </a:lnTo>
                  <a:lnTo>
                    <a:pt x="150" y="181"/>
                  </a:lnTo>
                  <a:lnTo>
                    <a:pt x="151" y="183"/>
                  </a:lnTo>
                  <a:lnTo>
                    <a:pt x="154" y="187"/>
                  </a:lnTo>
                  <a:lnTo>
                    <a:pt x="158" y="189"/>
                  </a:lnTo>
                  <a:lnTo>
                    <a:pt x="160" y="190"/>
                  </a:lnTo>
                  <a:lnTo>
                    <a:pt x="164" y="194"/>
                  </a:lnTo>
                  <a:lnTo>
                    <a:pt x="166" y="195"/>
                  </a:lnTo>
                  <a:lnTo>
                    <a:pt x="168" y="197"/>
                  </a:lnTo>
                  <a:lnTo>
                    <a:pt x="168" y="198"/>
                  </a:lnTo>
                  <a:lnTo>
                    <a:pt x="163" y="197"/>
                  </a:lnTo>
                  <a:lnTo>
                    <a:pt x="162" y="197"/>
                  </a:lnTo>
                  <a:lnTo>
                    <a:pt x="156" y="195"/>
                  </a:lnTo>
                  <a:lnTo>
                    <a:pt x="156" y="197"/>
                  </a:lnTo>
                  <a:lnTo>
                    <a:pt x="152" y="195"/>
                  </a:lnTo>
                  <a:lnTo>
                    <a:pt x="148" y="194"/>
                  </a:lnTo>
                  <a:lnTo>
                    <a:pt x="143" y="193"/>
                  </a:lnTo>
                  <a:lnTo>
                    <a:pt x="140" y="193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3" y="195"/>
                  </a:lnTo>
                  <a:lnTo>
                    <a:pt x="132" y="193"/>
                  </a:lnTo>
                  <a:lnTo>
                    <a:pt x="136" y="192"/>
                  </a:lnTo>
                  <a:lnTo>
                    <a:pt x="132" y="191"/>
                  </a:lnTo>
                  <a:lnTo>
                    <a:pt x="129" y="191"/>
                  </a:lnTo>
                  <a:lnTo>
                    <a:pt x="127" y="189"/>
                  </a:lnTo>
                  <a:lnTo>
                    <a:pt x="123" y="188"/>
                  </a:lnTo>
                  <a:lnTo>
                    <a:pt x="119" y="187"/>
                  </a:lnTo>
                  <a:lnTo>
                    <a:pt x="116" y="187"/>
                  </a:lnTo>
                  <a:lnTo>
                    <a:pt x="116" y="189"/>
                  </a:lnTo>
                  <a:lnTo>
                    <a:pt x="114" y="190"/>
                  </a:lnTo>
                  <a:lnTo>
                    <a:pt x="112" y="191"/>
                  </a:lnTo>
                  <a:lnTo>
                    <a:pt x="113" y="192"/>
                  </a:lnTo>
                  <a:lnTo>
                    <a:pt x="116" y="194"/>
                  </a:lnTo>
                  <a:lnTo>
                    <a:pt x="118" y="194"/>
                  </a:lnTo>
                  <a:lnTo>
                    <a:pt x="121" y="198"/>
                  </a:lnTo>
                  <a:lnTo>
                    <a:pt x="124" y="200"/>
                  </a:lnTo>
                  <a:lnTo>
                    <a:pt x="131" y="198"/>
                  </a:lnTo>
                  <a:lnTo>
                    <a:pt x="133" y="200"/>
                  </a:lnTo>
                  <a:lnTo>
                    <a:pt x="137" y="205"/>
                  </a:lnTo>
                  <a:lnTo>
                    <a:pt x="138" y="207"/>
                  </a:lnTo>
                  <a:lnTo>
                    <a:pt x="134" y="205"/>
                  </a:lnTo>
                  <a:lnTo>
                    <a:pt x="131" y="208"/>
                  </a:lnTo>
                  <a:lnTo>
                    <a:pt x="130" y="209"/>
                  </a:lnTo>
                  <a:lnTo>
                    <a:pt x="131" y="209"/>
                  </a:lnTo>
                  <a:lnTo>
                    <a:pt x="128" y="208"/>
                  </a:lnTo>
                  <a:lnTo>
                    <a:pt x="124" y="208"/>
                  </a:lnTo>
                  <a:lnTo>
                    <a:pt x="118" y="205"/>
                  </a:lnTo>
                  <a:lnTo>
                    <a:pt x="113" y="204"/>
                  </a:lnTo>
                  <a:lnTo>
                    <a:pt x="112" y="203"/>
                  </a:lnTo>
                  <a:lnTo>
                    <a:pt x="110" y="202"/>
                  </a:lnTo>
                  <a:lnTo>
                    <a:pt x="108" y="201"/>
                  </a:lnTo>
                  <a:lnTo>
                    <a:pt x="107" y="200"/>
                  </a:lnTo>
                  <a:lnTo>
                    <a:pt x="103" y="200"/>
                  </a:lnTo>
                  <a:lnTo>
                    <a:pt x="100" y="200"/>
                  </a:lnTo>
                  <a:lnTo>
                    <a:pt x="96" y="199"/>
                  </a:lnTo>
                  <a:lnTo>
                    <a:pt x="95" y="197"/>
                  </a:lnTo>
                  <a:lnTo>
                    <a:pt x="91" y="198"/>
                  </a:lnTo>
                  <a:lnTo>
                    <a:pt x="92" y="197"/>
                  </a:lnTo>
                  <a:lnTo>
                    <a:pt x="93" y="195"/>
                  </a:lnTo>
                  <a:lnTo>
                    <a:pt x="92" y="193"/>
                  </a:lnTo>
                  <a:lnTo>
                    <a:pt x="92" y="191"/>
                  </a:lnTo>
                  <a:lnTo>
                    <a:pt x="90" y="190"/>
                  </a:lnTo>
                  <a:lnTo>
                    <a:pt x="89" y="188"/>
                  </a:lnTo>
                  <a:lnTo>
                    <a:pt x="85" y="183"/>
                  </a:lnTo>
                  <a:lnTo>
                    <a:pt x="85" y="182"/>
                  </a:lnTo>
                  <a:lnTo>
                    <a:pt x="88" y="182"/>
                  </a:lnTo>
                  <a:lnTo>
                    <a:pt x="88" y="180"/>
                  </a:lnTo>
                  <a:lnTo>
                    <a:pt x="88" y="177"/>
                  </a:lnTo>
                  <a:lnTo>
                    <a:pt x="87" y="175"/>
                  </a:lnTo>
                  <a:lnTo>
                    <a:pt x="85" y="174"/>
                  </a:lnTo>
                  <a:lnTo>
                    <a:pt x="82" y="172"/>
                  </a:lnTo>
                  <a:lnTo>
                    <a:pt x="81" y="171"/>
                  </a:lnTo>
                  <a:lnTo>
                    <a:pt x="78" y="171"/>
                  </a:lnTo>
                  <a:lnTo>
                    <a:pt x="77" y="169"/>
                  </a:lnTo>
                  <a:lnTo>
                    <a:pt x="73" y="169"/>
                  </a:lnTo>
                  <a:lnTo>
                    <a:pt x="70" y="169"/>
                  </a:lnTo>
                  <a:lnTo>
                    <a:pt x="70" y="168"/>
                  </a:lnTo>
                  <a:lnTo>
                    <a:pt x="70" y="167"/>
                  </a:lnTo>
                  <a:lnTo>
                    <a:pt x="69" y="167"/>
                  </a:lnTo>
                  <a:lnTo>
                    <a:pt x="66" y="166"/>
                  </a:lnTo>
                  <a:lnTo>
                    <a:pt x="57" y="162"/>
                  </a:lnTo>
                  <a:lnTo>
                    <a:pt x="59" y="162"/>
                  </a:lnTo>
                  <a:lnTo>
                    <a:pt x="55" y="160"/>
                  </a:lnTo>
                  <a:lnTo>
                    <a:pt x="53" y="158"/>
                  </a:lnTo>
                  <a:lnTo>
                    <a:pt x="51" y="157"/>
                  </a:lnTo>
                  <a:lnTo>
                    <a:pt x="48" y="157"/>
                  </a:lnTo>
                  <a:lnTo>
                    <a:pt x="49" y="156"/>
                  </a:lnTo>
                  <a:lnTo>
                    <a:pt x="53" y="156"/>
                  </a:lnTo>
                  <a:lnTo>
                    <a:pt x="58" y="157"/>
                  </a:lnTo>
                  <a:lnTo>
                    <a:pt x="59" y="158"/>
                  </a:lnTo>
                  <a:lnTo>
                    <a:pt x="61" y="159"/>
                  </a:lnTo>
                  <a:lnTo>
                    <a:pt x="68" y="161"/>
                  </a:lnTo>
                  <a:lnTo>
                    <a:pt x="69" y="161"/>
                  </a:lnTo>
                  <a:lnTo>
                    <a:pt x="69" y="160"/>
                  </a:lnTo>
                  <a:lnTo>
                    <a:pt x="71" y="162"/>
                  </a:lnTo>
                  <a:lnTo>
                    <a:pt x="73" y="162"/>
                  </a:lnTo>
                  <a:lnTo>
                    <a:pt x="75" y="162"/>
                  </a:lnTo>
                  <a:lnTo>
                    <a:pt x="76" y="162"/>
                  </a:lnTo>
                  <a:lnTo>
                    <a:pt x="77" y="161"/>
                  </a:lnTo>
                  <a:lnTo>
                    <a:pt x="78" y="162"/>
                  </a:lnTo>
                  <a:lnTo>
                    <a:pt x="79" y="163"/>
                  </a:lnTo>
                  <a:lnTo>
                    <a:pt x="80" y="164"/>
                  </a:lnTo>
                  <a:lnTo>
                    <a:pt x="83" y="163"/>
                  </a:lnTo>
                  <a:lnTo>
                    <a:pt x="88" y="164"/>
                  </a:lnTo>
                  <a:lnTo>
                    <a:pt x="89" y="166"/>
                  </a:lnTo>
                  <a:lnTo>
                    <a:pt x="92" y="166"/>
                  </a:lnTo>
                  <a:lnTo>
                    <a:pt x="93" y="167"/>
                  </a:lnTo>
                  <a:lnTo>
                    <a:pt x="101" y="168"/>
                  </a:lnTo>
                  <a:lnTo>
                    <a:pt x="105" y="169"/>
                  </a:lnTo>
                  <a:lnTo>
                    <a:pt x="111" y="169"/>
                  </a:lnTo>
                  <a:lnTo>
                    <a:pt x="117" y="170"/>
                  </a:lnTo>
                  <a:lnTo>
                    <a:pt x="119" y="171"/>
                  </a:lnTo>
                  <a:lnTo>
                    <a:pt x="123" y="171"/>
                  </a:lnTo>
                  <a:lnTo>
                    <a:pt x="134" y="172"/>
                  </a:lnTo>
                  <a:lnTo>
                    <a:pt x="137" y="171"/>
                  </a:lnTo>
                  <a:lnTo>
                    <a:pt x="140" y="171"/>
                  </a:lnTo>
                  <a:lnTo>
                    <a:pt x="149" y="169"/>
                  </a:lnTo>
                  <a:lnTo>
                    <a:pt x="150" y="168"/>
                  </a:lnTo>
                  <a:lnTo>
                    <a:pt x="152" y="167"/>
                  </a:lnTo>
                  <a:lnTo>
                    <a:pt x="156" y="164"/>
                  </a:lnTo>
                  <a:lnTo>
                    <a:pt x="159" y="160"/>
                  </a:lnTo>
                  <a:lnTo>
                    <a:pt x="160" y="158"/>
                  </a:lnTo>
                  <a:lnTo>
                    <a:pt x="159" y="156"/>
                  </a:lnTo>
                  <a:lnTo>
                    <a:pt x="157" y="154"/>
                  </a:lnTo>
                  <a:lnTo>
                    <a:pt x="156" y="151"/>
                  </a:lnTo>
                  <a:lnTo>
                    <a:pt x="153" y="150"/>
                  </a:lnTo>
                  <a:lnTo>
                    <a:pt x="152" y="148"/>
                  </a:lnTo>
                  <a:lnTo>
                    <a:pt x="150" y="146"/>
                  </a:lnTo>
                  <a:lnTo>
                    <a:pt x="147" y="146"/>
                  </a:lnTo>
                  <a:lnTo>
                    <a:pt x="146" y="146"/>
                  </a:lnTo>
                  <a:lnTo>
                    <a:pt x="144" y="144"/>
                  </a:lnTo>
                  <a:lnTo>
                    <a:pt x="143" y="144"/>
                  </a:lnTo>
                  <a:lnTo>
                    <a:pt x="142" y="143"/>
                  </a:lnTo>
                  <a:lnTo>
                    <a:pt x="139" y="142"/>
                  </a:lnTo>
                  <a:lnTo>
                    <a:pt x="138" y="141"/>
                  </a:lnTo>
                  <a:lnTo>
                    <a:pt x="137" y="140"/>
                  </a:lnTo>
                  <a:lnTo>
                    <a:pt x="136" y="140"/>
                  </a:lnTo>
                  <a:lnTo>
                    <a:pt x="137" y="141"/>
                  </a:lnTo>
                  <a:lnTo>
                    <a:pt x="134" y="141"/>
                  </a:lnTo>
                  <a:lnTo>
                    <a:pt x="130" y="140"/>
                  </a:lnTo>
                  <a:lnTo>
                    <a:pt x="128" y="139"/>
                  </a:lnTo>
                  <a:lnTo>
                    <a:pt x="127" y="140"/>
                  </a:lnTo>
                  <a:lnTo>
                    <a:pt x="127" y="139"/>
                  </a:lnTo>
                  <a:lnTo>
                    <a:pt x="124" y="138"/>
                  </a:lnTo>
                  <a:lnTo>
                    <a:pt x="122" y="137"/>
                  </a:lnTo>
                  <a:lnTo>
                    <a:pt x="124" y="138"/>
                  </a:lnTo>
                  <a:lnTo>
                    <a:pt x="119" y="138"/>
                  </a:lnTo>
                  <a:lnTo>
                    <a:pt x="117" y="137"/>
                  </a:lnTo>
                  <a:lnTo>
                    <a:pt x="117" y="136"/>
                  </a:lnTo>
                  <a:lnTo>
                    <a:pt x="114" y="134"/>
                  </a:lnTo>
                  <a:lnTo>
                    <a:pt x="107" y="131"/>
                  </a:lnTo>
                  <a:lnTo>
                    <a:pt x="103" y="130"/>
                  </a:lnTo>
                  <a:lnTo>
                    <a:pt x="101" y="129"/>
                  </a:lnTo>
                  <a:lnTo>
                    <a:pt x="96" y="127"/>
                  </a:lnTo>
                  <a:lnTo>
                    <a:pt x="93" y="126"/>
                  </a:lnTo>
                  <a:lnTo>
                    <a:pt x="86" y="124"/>
                  </a:lnTo>
                  <a:lnTo>
                    <a:pt x="83" y="123"/>
                  </a:lnTo>
                  <a:lnTo>
                    <a:pt x="77" y="123"/>
                  </a:lnTo>
                  <a:lnTo>
                    <a:pt x="77" y="124"/>
                  </a:lnTo>
                  <a:lnTo>
                    <a:pt x="76" y="124"/>
                  </a:lnTo>
                  <a:lnTo>
                    <a:pt x="71" y="123"/>
                  </a:lnTo>
                  <a:lnTo>
                    <a:pt x="63" y="122"/>
                  </a:lnTo>
                  <a:lnTo>
                    <a:pt x="60" y="121"/>
                  </a:lnTo>
                  <a:lnTo>
                    <a:pt x="60" y="122"/>
                  </a:lnTo>
                  <a:lnTo>
                    <a:pt x="57" y="122"/>
                  </a:lnTo>
                  <a:lnTo>
                    <a:pt x="55" y="123"/>
                  </a:lnTo>
                  <a:lnTo>
                    <a:pt x="53" y="122"/>
                  </a:lnTo>
                  <a:lnTo>
                    <a:pt x="52" y="122"/>
                  </a:lnTo>
                  <a:lnTo>
                    <a:pt x="53" y="120"/>
                  </a:lnTo>
                  <a:lnTo>
                    <a:pt x="52" y="120"/>
                  </a:lnTo>
                  <a:lnTo>
                    <a:pt x="49" y="122"/>
                  </a:lnTo>
                  <a:lnTo>
                    <a:pt x="49" y="120"/>
                  </a:lnTo>
                  <a:lnTo>
                    <a:pt x="47" y="120"/>
                  </a:lnTo>
                  <a:lnTo>
                    <a:pt x="47" y="119"/>
                  </a:lnTo>
                  <a:lnTo>
                    <a:pt x="45" y="119"/>
                  </a:lnTo>
                  <a:lnTo>
                    <a:pt x="42" y="120"/>
                  </a:lnTo>
                  <a:lnTo>
                    <a:pt x="42" y="119"/>
                  </a:lnTo>
                  <a:lnTo>
                    <a:pt x="41" y="118"/>
                  </a:lnTo>
                  <a:lnTo>
                    <a:pt x="38" y="118"/>
                  </a:lnTo>
                  <a:lnTo>
                    <a:pt x="38" y="116"/>
                  </a:lnTo>
                  <a:lnTo>
                    <a:pt x="39" y="117"/>
                  </a:lnTo>
                  <a:lnTo>
                    <a:pt x="41" y="117"/>
                  </a:lnTo>
                  <a:lnTo>
                    <a:pt x="42" y="117"/>
                  </a:lnTo>
                  <a:lnTo>
                    <a:pt x="43" y="118"/>
                  </a:lnTo>
                  <a:lnTo>
                    <a:pt x="46" y="118"/>
                  </a:lnTo>
                  <a:lnTo>
                    <a:pt x="48" y="118"/>
                  </a:lnTo>
                  <a:lnTo>
                    <a:pt x="49" y="116"/>
                  </a:lnTo>
                  <a:lnTo>
                    <a:pt x="45" y="114"/>
                  </a:lnTo>
                  <a:lnTo>
                    <a:pt x="43" y="114"/>
                  </a:lnTo>
                  <a:lnTo>
                    <a:pt x="41" y="114"/>
                  </a:lnTo>
                  <a:lnTo>
                    <a:pt x="41" y="113"/>
                  </a:lnTo>
                  <a:lnTo>
                    <a:pt x="38" y="112"/>
                  </a:lnTo>
                  <a:lnTo>
                    <a:pt x="35" y="112"/>
                  </a:lnTo>
                  <a:lnTo>
                    <a:pt x="36" y="113"/>
                  </a:lnTo>
                  <a:lnTo>
                    <a:pt x="36" y="114"/>
                  </a:lnTo>
                  <a:lnTo>
                    <a:pt x="35" y="114"/>
                  </a:lnTo>
                  <a:lnTo>
                    <a:pt x="33" y="114"/>
                  </a:lnTo>
                  <a:lnTo>
                    <a:pt x="33" y="116"/>
                  </a:lnTo>
                  <a:lnTo>
                    <a:pt x="33" y="117"/>
                  </a:lnTo>
                  <a:lnTo>
                    <a:pt x="31" y="117"/>
                  </a:lnTo>
                  <a:lnTo>
                    <a:pt x="28" y="116"/>
                  </a:lnTo>
                  <a:lnTo>
                    <a:pt x="24" y="114"/>
                  </a:lnTo>
                  <a:lnTo>
                    <a:pt x="25" y="116"/>
                  </a:lnTo>
                  <a:lnTo>
                    <a:pt x="24" y="118"/>
                  </a:lnTo>
                  <a:lnTo>
                    <a:pt x="21" y="118"/>
                  </a:lnTo>
                  <a:lnTo>
                    <a:pt x="16" y="117"/>
                  </a:lnTo>
                  <a:lnTo>
                    <a:pt x="16" y="120"/>
                  </a:lnTo>
                  <a:lnTo>
                    <a:pt x="15" y="120"/>
                  </a:lnTo>
                  <a:lnTo>
                    <a:pt x="8" y="122"/>
                  </a:lnTo>
                  <a:lnTo>
                    <a:pt x="8" y="123"/>
                  </a:lnTo>
                  <a:lnTo>
                    <a:pt x="8" y="124"/>
                  </a:lnTo>
                  <a:lnTo>
                    <a:pt x="6" y="126"/>
                  </a:lnTo>
                  <a:lnTo>
                    <a:pt x="0" y="128"/>
                  </a:lnTo>
                  <a:lnTo>
                    <a:pt x="1" y="129"/>
                  </a:lnTo>
                  <a:lnTo>
                    <a:pt x="2" y="129"/>
                  </a:lnTo>
                  <a:lnTo>
                    <a:pt x="0" y="132"/>
                  </a:lnTo>
                  <a:lnTo>
                    <a:pt x="0" y="133"/>
                  </a:lnTo>
                  <a:lnTo>
                    <a:pt x="1" y="136"/>
                  </a:lnTo>
                  <a:lnTo>
                    <a:pt x="4" y="138"/>
                  </a:lnTo>
                  <a:lnTo>
                    <a:pt x="5" y="139"/>
                  </a:lnTo>
                  <a:lnTo>
                    <a:pt x="7" y="139"/>
                  </a:lnTo>
                  <a:lnTo>
                    <a:pt x="10" y="139"/>
                  </a:lnTo>
                  <a:lnTo>
                    <a:pt x="14" y="140"/>
                  </a:lnTo>
                  <a:lnTo>
                    <a:pt x="18" y="144"/>
                  </a:lnTo>
                  <a:lnTo>
                    <a:pt x="21" y="146"/>
                  </a:lnTo>
                  <a:lnTo>
                    <a:pt x="22" y="148"/>
                  </a:lnTo>
                  <a:lnTo>
                    <a:pt x="19" y="152"/>
                  </a:lnTo>
                  <a:lnTo>
                    <a:pt x="17" y="157"/>
                  </a:lnTo>
                  <a:lnTo>
                    <a:pt x="16" y="159"/>
                  </a:lnTo>
                  <a:lnTo>
                    <a:pt x="16" y="161"/>
                  </a:lnTo>
                  <a:lnTo>
                    <a:pt x="19" y="163"/>
                  </a:lnTo>
                  <a:lnTo>
                    <a:pt x="21" y="164"/>
                  </a:lnTo>
                  <a:lnTo>
                    <a:pt x="22" y="167"/>
                  </a:lnTo>
                  <a:lnTo>
                    <a:pt x="26" y="170"/>
                  </a:lnTo>
                  <a:lnTo>
                    <a:pt x="29" y="174"/>
                  </a:lnTo>
                  <a:lnTo>
                    <a:pt x="30" y="177"/>
                  </a:lnTo>
                  <a:lnTo>
                    <a:pt x="31" y="178"/>
                  </a:lnTo>
                  <a:lnTo>
                    <a:pt x="29" y="180"/>
                  </a:lnTo>
                  <a:lnTo>
                    <a:pt x="29" y="182"/>
                  </a:lnTo>
                  <a:lnTo>
                    <a:pt x="28" y="184"/>
                  </a:lnTo>
                  <a:lnTo>
                    <a:pt x="29" y="185"/>
                  </a:lnTo>
                  <a:lnTo>
                    <a:pt x="30" y="188"/>
                  </a:lnTo>
                  <a:lnTo>
                    <a:pt x="29" y="189"/>
                  </a:lnTo>
                  <a:lnTo>
                    <a:pt x="30" y="191"/>
                  </a:lnTo>
                  <a:lnTo>
                    <a:pt x="33" y="192"/>
                  </a:lnTo>
                  <a:lnTo>
                    <a:pt x="36" y="194"/>
                  </a:lnTo>
                  <a:lnTo>
                    <a:pt x="36" y="197"/>
                  </a:lnTo>
                  <a:lnTo>
                    <a:pt x="38" y="199"/>
                  </a:lnTo>
                  <a:lnTo>
                    <a:pt x="42" y="201"/>
                  </a:lnTo>
                  <a:lnTo>
                    <a:pt x="43" y="203"/>
                  </a:lnTo>
                  <a:lnTo>
                    <a:pt x="42" y="205"/>
                  </a:lnTo>
                  <a:lnTo>
                    <a:pt x="40" y="208"/>
                  </a:lnTo>
                  <a:lnTo>
                    <a:pt x="40" y="210"/>
                  </a:lnTo>
                  <a:lnTo>
                    <a:pt x="42" y="212"/>
                  </a:lnTo>
                  <a:lnTo>
                    <a:pt x="45" y="213"/>
                  </a:lnTo>
                  <a:lnTo>
                    <a:pt x="51" y="217"/>
                  </a:lnTo>
                  <a:lnTo>
                    <a:pt x="53" y="219"/>
                  </a:lnTo>
                  <a:lnTo>
                    <a:pt x="56" y="221"/>
                  </a:lnTo>
                  <a:lnTo>
                    <a:pt x="57" y="221"/>
                  </a:lnTo>
                  <a:lnTo>
                    <a:pt x="58" y="225"/>
                  </a:lnTo>
                  <a:lnTo>
                    <a:pt x="56" y="231"/>
                  </a:lnTo>
                  <a:lnTo>
                    <a:pt x="53" y="233"/>
                  </a:lnTo>
                  <a:lnTo>
                    <a:pt x="43" y="243"/>
                  </a:lnTo>
                  <a:lnTo>
                    <a:pt x="36" y="250"/>
                  </a:lnTo>
                  <a:lnTo>
                    <a:pt x="26" y="257"/>
                  </a:lnTo>
                  <a:lnTo>
                    <a:pt x="18" y="261"/>
                  </a:lnTo>
                  <a:lnTo>
                    <a:pt x="25" y="261"/>
                  </a:lnTo>
                  <a:lnTo>
                    <a:pt x="27" y="260"/>
                  </a:lnTo>
                  <a:lnTo>
                    <a:pt x="30" y="258"/>
                  </a:lnTo>
                  <a:lnTo>
                    <a:pt x="31" y="259"/>
                  </a:lnTo>
                  <a:lnTo>
                    <a:pt x="30" y="260"/>
                  </a:lnTo>
                  <a:lnTo>
                    <a:pt x="31" y="262"/>
                  </a:lnTo>
                  <a:lnTo>
                    <a:pt x="30" y="261"/>
                  </a:lnTo>
                  <a:lnTo>
                    <a:pt x="29" y="261"/>
                  </a:lnTo>
                  <a:lnTo>
                    <a:pt x="29" y="263"/>
                  </a:lnTo>
                  <a:lnTo>
                    <a:pt x="30" y="264"/>
                  </a:lnTo>
                  <a:lnTo>
                    <a:pt x="32" y="264"/>
                  </a:lnTo>
                  <a:lnTo>
                    <a:pt x="33" y="265"/>
                  </a:lnTo>
                  <a:lnTo>
                    <a:pt x="38" y="268"/>
                  </a:lnTo>
                  <a:lnTo>
                    <a:pt x="40" y="268"/>
                  </a:lnTo>
                  <a:lnTo>
                    <a:pt x="45" y="267"/>
                  </a:lnTo>
                  <a:lnTo>
                    <a:pt x="47" y="268"/>
                  </a:lnTo>
                  <a:lnTo>
                    <a:pt x="50" y="269"/>
                  </a:lnTo>
                  <a:lnTo>
                    <a:pt x="50" y="270"/>
                  </a:lnTo>
                  <a:lnTo>
                    <a:pt x="51" y="270"/>
                  </a:lnTo>
                  <a:lnTo>
                    <a:pt x="53" y="271"/>
                  </a:lnTo>
                  <a:lnTo>
                    <a:pt x="52" y="272"/>
                  </a:lnTo>
                  <a:lnTo>
                    <a:pt x="50" y="272"/>
                  </a:lnTo>
                  <a:lnTo>
                    <a:pt x="43" y="271"/>
                  </a:lnTo>
                  <a:lnTo>
                    <a:pt x="39" y="271"/>
                  </a:lnTo>
                  <a:lnTo>
                    <a:pt x="38" y="271"/>
                  </a:lnTo>
                  <a:lnTo>
                    <a:pt x="38" y="272"/>
                  </a:lnTo>
                  <a:lnTo>
                    <a:pt x="35" y="274"/>
                  </a:lnTo>
                  <a:lnTo>
                    <a:pt x="32" y="273"/>
                  </a:lnTo>
                  <a:lnTo>
                    <a:pt x="31" y="273"/>
                  </a:lnTo>
                  <a:lnTo>
                    <a:pt x="31" y="275"/>
                  </a:lnTo>
                  <a:lnTo>
                    <a:pt x="29" y="275"/>
                  </a:lnTo>
                  <a:lnTo>
                    <a:pt x="28" y="274"/>
                  </a:lnTo>
                  <a:lnTo>
                    <a:pt x="26" y="274"/>
                  </a:lnTo>
                  <a:lnTo>
                    <a:pt x="26" y="275"/>
                  </a:lnTo>
                  <a:lnTo>
                    <a:pt x="27" y="278"/>
                  </a:lnTo>
                  <a:lnTo>
                    <a:pt x="28" y="278"/>
                  </a:lnTo>
                  <a:lnTo>
                    <a:pt x="30" y="279"/>
                  </a:lnTo>
                  <a:lnTo>
                    <a:pt x="30" y="280"/>
                  </a:lnTo>
                  <a:lnTo>
                    <a:pt x="30" y="281"/>
                  </a:lnTo>
                  <a:lnTo>
                    <a:pt x="28" y="283"/>
                  </a:lnTo>
                  <a:lnTo>
                    <a:pt x="27" y="285"/>
                  </a:lnTo>
                  <a:lnTo>
                    <a:pt x="26" y="288"/>
                  </a:lnTo>
                  <a:lnTo>
                    <a:pt x="27" y="290"/>
                  </a:lnTo>
                  <a:lnTo>
                    <a:pt x="27" y="293"/>
                  </a:lnTo>
                  <a:lnTo>
                    <a:pt x="28" y="294"/>
                  </a:lnTo>
                  <a:lnTo>
                    <a:pt x="28" y="295"/>
                  </a:lnTo>
                  <a:lnTo>
                    <a:pt x="28" y="296"/>
                  </a:lnTo>
                  <a:lnTo>
                    <a:pt x="26" y="298"/>
                  </a:lnTo>
                  <a:lnTo>
                    <a:pt x="25" y="299"/>
                  </a:lnTo>
                  <a:lnTo>
                    <a:pt x="25" y="300"/>
                  </a:lnTo>
                  <a:lnTo>
                    <a:pt x="26" y="301"/>
                  </a:lnTo>
                  <a:lnTo>
                    <a:pt x="28" y="301"/>
                  </a:lnTo>
                  <a:lnTo>
                    <a:pt x="31" y="301"/>
                  </a:lnTo>
                  <a:lnTo>
                    <a:pt x="33" y="304"/>
                  </a:lnTo>
                  <a:lnTo>
                    <a:pt x="33" y="306"/>
                  </a:lnTo>
                  <a:lnTo>
                    <a:pt x="31" y="306"/>
                  </a:lnTo>
                  <a:lnTo>
                    <a:pt x="29" y="304"/>
                  </a:lnTo>
                  <a:lnTo>
                    <a:pt x="27" y="303"/>
                  </a:lnTo>
                  <a:lnTo>
                    <a:pt x="28" y="305"/>
                  </a:lnTo>
                  <a:lnTo>
                    <a:pt x="27" y="306"/>
                  </a:lnTo>
                  <a:lnTo>
                    <a:pt x="26" y="310"/>
                  </a:lnTo>
                  <a:lnTo>
                    <a:pt x="27" y="311"/>
                  </a:lnTo>
                  <a:lnTo>
                    <a:pt x="28" y="312"/>
                  </a:lnTo>
                  <a:lnTo>
                    <a:pt x="29" y="313"/>
                  </a:lnTo>
                  <a:lnTo>
                    <a:pt x="30" y="313"/>
                  </a:lnTo>
                  <a:lnTo>
                    <a:pt x="32" y="314"/>
                  </a:lnTo>
                  <a:lnTo>
                    <a:pt x="32" y="316"/>
                  </a:lnTo>
                  <a:lnTo>
                    <a:pt x="32" y="320"/>
                  </a:lnTo>
                  <a:lnTo>
                    <a:pt x="31" y="321"/>
                  </a:lnTo>
                  <a:lnTo>
                    <a:pt x="33" y="322"/>
                  </a:lnTo>
                  <a:lnTo>
                    <a:pt x="36" y="323"/>
                  </a:lnTo>
                  <a:lnTo>
                    <a:pt x="36" y="324"/>
                  </a:lnTo>
                  <a:lnTo>
                    <a:pt x="39" y="328"/>
                  </a:lnTo>
                  <a:lnTo>
                    <a:pt x="40" y="329"/>
                  </a:lnTo>
                  <a:lnTo>
                    <a:pt x="41" y="330"/>
                  </a:lnTo>
                  <a:lnTo>
                    <a:pt x="42" y="333"/>
                  </a:lnTo>
                  <a:lnTo>
                    <a:pt x="42" y="334"/>
                  </a:lnTo>
                  <a:lnTo>
                    <a:pt x="42" y="335"/>
                  </a:lnTo>
                  <a:lnTo>
                    <a:pt x="47" y="335"/>
                  </a:lnTo>
                  <a:lnTo>
                    <a:pt x="48" y="335"/>
                  </a:lnTo>
                  <a:lnTo>
                    <a:pt x="50" y="338"/>
                  </a:lnTo>
                  <a:lnTo>
                    <a:pt x="53" y="336"/>
                  </a:lnTo>
                  <a:lnTo>
                    <a:pt x="56" y="336"/>
                  </a:lnTo>
                  <a:lnTo>
                    <a:pt x="59" y="339"/>
                  </a:lnTo>
                  <a:lnTo>
                    <a:pt x="59" y="342"/>
                  </a:lnTo>
                  <a:lnTo>
                    <a:pt x="62" y="341"/>
                  </a:lnTo>
                  <a:lnTo>
                    <a:pt x="63" y="341"/>
                  </a:lnTo>
                  <a:lnTo>
                    <a:pt x="66" y="340"/>
                  </a:lnTo>
                  <a:lnTo>
                    <a:pt x="69" y="340"/>
                  </a:lnTo>
                  <a:lnTo>
                    <a:pt x="71" y="340"/>
                  </a:lnTo>
                  <a:lnTo>
                    <a:pt x="72" y="340"/>
                  </a:lnTo>
                  <a:lnTo>
                    <a:pt x="75" y="341"/>
                  </a:lnTo>
                  <a:lnTo>
                    <a:pt x="77" y="343"/>
                  </a:lnTo>
                  <a:lnTo>
                    <a:pt x="79" y="344"/>
                  </a:lnTo>
                  <a:lnTo>
                    <a:pt x="80" y="345"/>
                  </a:lnTo>
                  <a:lnTo>
                    <a:pt x="79" y="348"/>
                  </a:lnTo>
                  <a:lnTo>
                    <a:pt x="80" y="349"/>
                  </a:lnTo>
                  <a:lnTo>
                    <a:pt x="81" y="350"/>
                  </a:lnTo>
                  <a:lnTo>
                    <a:pt x="82" y="351"/>
                  </a:lnTo>
                  <a:lnTo>
                    <a:pt x="82" y="352"/>
                  </a:lnTo>
                  <a:lnTo>
                    <a:pt x="82" y="354"/>
                  </a:lnTo>
                  <a:lnTo>
                    <a:pt x="80" y="355"/>
                  </a:lnTo>
                  <a:lnTo>
                    <a:pt x="80" y="356"/>
                  </a:lnTo>
                  <a:lnTo>
                    <a:pt x="81" y="358"/>
                  </a:lnTo>
                  <a:lnTo>
                    <a:pt x="85" y="360"/>
                  </a:lnTo>
                  <a:lnTo>
                    <a:pt x="86" y="363"/>
                  </a:lnTo>
                  <a:lnTo>
                    <a:pt x="90" y="366"/>
                  </a:lnTo>
                  <a:lnTo>
                    <a:pt x="91" y="368"/>
                  </a:lnTo>
                  <a:lnTo>
                    <a:pt x="95" y="370"/>
                  </a:lnTo>
                  <a:lnTo>
                    <a:pt x="97" y="371"/>
                  </a:lnTo>
                  <a:lnTo>
                    <a:pt x="97" y="372"/>
                  </a:lnTo>
                  <a:lnTo>
                    <a:pt x="97" y="373"/>
                  </a:lnTo>
                  <a:lnTo>
                    <a:pt x="98" y="375"/>
                  </a:lnTo>
                  <a:lnTo>
                    <a:pt x="103" y="374"/>
                  </a:lnTo>
                  <a:lnTo>
                    <a:pt x="106" y="375"/>
                  </a:lnTo>
                  <a:lnTo>
                    <a:pt x="108" y="375"/>
                  </a:lnTo>
                  <a:lnTo>
                    <a:pt x="107" y="377"/>
                  </a:lnTo>
                  <a:lnTo>
                    <a:pt x="109" y="379"/>
                  </a:lnTo>
                  <a:lnTo>
                    <a:pt x="111" y="379"/>
                  </a:lnTo>
                  <a:lnTo>
                    <a:pt x="112" y="381"/>
                  </a:lnTo>
                  <a:lnTo>
                    <a:pt x="110" y="382"/>
                  </a:lnTo>
                  <a:lnTo>
                    <a:pt x="109" y="383"/>
                  </a:lnTo>
                  <a:lnTo>
                    <a:pt x="107" y="385"/>
                  </a:lnTo>
                  <a:lnTo>
                    <a:pt x="106" y="386"/>
                  </a:lnTo>
                  <a:lnTo>
                    <a:pt x="101" y="385"/>
                  </a:lnTo>
                  <a:lnTo>
                    <a:pt x="98" y="383"/>
                  </a:lnTo>
                  <a:lnTo>
                    <a:pt x="96" y="383"/>
                  </a:lnTo>
                  <a:lnTo>
                    <a:pt x="93" y="384"/>
                  </a:lnTo>
                  <a:lnTo>
                    <a:pt x="95" y="385"/>
                  </a:lnTo>
                  <a:lnTo>
                    <a:pt x="92" y="386"/>
                  </a:lnTo>
                  <a:lnTo>
                    <a:pt x="92" y="387"/>
                  </a:lnTo>
                  <a:lnTo>
                    <a:pt x="96" y="390"/>
                  </a:lnTo>
                  <a:lnTo>
                    <a:pt x="97" y="391"/>
                  </a:lnTo>
                  <a:lnTo>
                    <a:pt x="97" y="393"/>
                  </a:lnTo>
                  <a:lnTo>
                    <a:pt x="98" y="394"/>
                  </a:lnTo>
                  <a:lnTo>
                    <a:pt x="98" y="395"/>
                  </a:lnTo>
                  <a:lnTo>
                    <a:pt x="100" y="396"/>
                  </a:lnTo>
                  <a:lnTo>
                    <a:pt x="101" y="397"/>
                  </a:lnTo>
                  <a:lnTo>
                    <a:pt x="101" y="400"/>
                  </a:lnTo>
                  <a:lnTo>
                    <a:pt x="103" y="403"/>
                  </a:lnTo>
                  <a:lnTo>
                    <a:pt x="105" y="404"/>
                  </a:lnTo>
                  <a:lnTo>
                    <a:pt x="107" y="405"/>
                  </a:lnTo>
                  <a:lnTo>
                    <a:pt x="108" y="404"/>
                  </a:lnTo>
                  <a:lnTo>
                    <a:pt x="109" y="403"/>
                  </a:lnTo>
                  <a:lnTo>
                    <a:pt x="110" y="402"/>
                  </a:lnTo>
                  <a:lnTo>
                    <a:pt x="111" y="401"/>
                  </a:lnTo>
                  <a:lnTo>
                    <a:pt x="116" y="401"/>
                  </a:lnTo>
                  <a:lnTo>
                    <a:pt x="118" y="401"/>
                  </a:lnTo>
                  <a:lnTo>
                    <a:pt x="121" y="400"/>
                  </a:lnTo>
                  <a:lnTo>
                    <a:pt x="126" y="401"/>
                  </a:lnTo>
                  <a:lnTo>
                    <a:pt x="129" y="400"/>
                  </a:lnTo>
                  <a:lnTo>
                    <a:pt x="132" y="402"/>
                  </a:lnTo>
                  <a:lnTo>
                    <a:pt x="134" y="403"/>
                  </a:lnTo>
                  <a:lnTo>
                    <a:pt x="134" y="405"/>
                  </a:lnTo>
                  <a:lnTo>
                    <a:pt x="138" y="407"/>
                  </a:lnTo>
                  <a:lnTo>
                    <a:pt x="139" y="409"/>
                  </a:lnTo>
                  <a:lnTo>
                    <a:pt x="140" y="410"/>
                  </a:lnTo>
                  <a:lnTo>
                    <a:pt x="138" y="411"/>
                  </a:lnTo>
                  <a:lnTo>
                    <a:pt x="136" y="411"/>
                  </a:lnTo>
                  <a:lnTo>
                    <a:pt x="137" y="413"/>
                  </a:lnTo>
                  <a:lnTo>
                    <a:pt x="138" y="414"/>
                  </a:lnTo>
                  <a:lnTo>
                    <a:pt x="139" y="417"/>
                  </a:lnTo>
                  <a:lnTo>
                    <a:pt x="141" y="419"/>
                  </a:lnTo>
                  <a:lnTo>
                    <a:pt x="143" y="419"/>
                  </a:lnTo>
                  <a:lnTo>
                    <a:pt x="148" y="420"/>
                  </a:lnTo>
                  <a:lnTo>
                    <a:pt x="149" y="419"/>
                  </a:lnTo>
                  <a:lnTo>
                    <a:pt x="151" y="420"/>
                  </a:lnTo>
                  <a:lnTo>
                    <a:pt x="152" y="421"/>
                  </a:lnTo>
                  <a:lnTo>
                    <a:pt x="156" y="423"/>
                  </a:lnTo>
                  <a:lnTo>
                    <a:pt x="159" y="429"/>
                  </a:lnTo>
                  <a:lnTo>
                    <a:pt x="158" y="430"/>
                  </a:lnTo>
                  <a:lnTo>
                    <a:pt x="159" y="432"/>
                  </a:lnTo>
                  <a:lnTo>
                    <a:pt x="161" y="433"/>
                  </a:lnTo>
                  <a:lnTo>
                    <a:pt x="163" y="434"/>
                  </a:lnTo>
                  <a:lnTo>
                    <a:pt x="164" y="433"/>
                  </a:lnTo>
                  <a:lnTo>
                    <a:pt x="167" y="433"/>
                  </a:lnTo>
                  <a:lnTo>
                    <a:pt x="169" y="433"/>
                  </a:lnTo>
                  <a:lnTo>
                    <a:pt x="172" y="435"/>
                  </a:lnTo>
                  <a:lnTo>
                    <a:pt x="174" y="435"/>
                  </a:lnTo>
                  <a:lnTo>
                    <a:pt x="176" y="435"/>
                  </a:lnTo>
                  <a:lnTo>
                    <a:pt x="182" y="434"/>
                  </a:lnTo>
                  <a:lnTo>
                    <a:pt x="186" y="432"/>
                  </a:lnTo>
                  <a:lnTo>
                    <a:pt x="188" y="433"/>
                  </a:lnTo>
                  <a:lnTo>
                    <a:pt x="189" y="434"/>
                  </a:lnTo>
                  <a:lnTo>
                    <a:pt x="192" y="439"/>
                  </a:lnTo>
                  <a:lnTo>
                    <a:pt x="195" y="441"/>
                  </a:lnTo>
                  <a:lnTo>
                    <a:pt x="198" y="441"/>
                  </a:lnTo>
                  <a:lnTo>
                    <a:pt x="199" y="440"/>
                  </a:lnTo>
                  <a:lnTo>
                    <a:pt x="200" y="440"/>
                  </a:lnTo>
                  <a:lnTo>
                    <a:pt x="202" y="441"/>
                  </a:lnTo>
                  <a:lnTo>
                    <a:pt x="204" y="441"/>
                  </a:lnTo>
                  <a:lnTo>
                    <a:pt x="207" y="442"/>
                  </a:lnTo>
                  <a:lnTo>
                    <a:pt x="208" y="443"/>
                  </a:lnTo>
                  <a:lnTo>
                    <a:pt x="212" y="443"/>
                  </a:lnTo>
                  <a:lnTo>
                    <a:pt x="215" y="445"/>
                  </a:lnTo>
                  <a:lnTo>
                    <a:pt x="218" y="445"/>
                  </a:lnTo>
                  <a:lnTo>
                    <a:pt x="221" y="447"/>
                  </a:lnTo>
                  <a:lnTo>
                    <a:pt x="223" y="447"/>
                  </a:lnTo>
                  <a:lnTo>
                    <a:pt x="225" y="447"/>
                  </a:lnTo>
                  <a:lnTo>
                    <a:pt x="228" y="449"/>
                  </a:lnTo>
                  <a:lnTo>
                    <a:pt x="225" y="450"/>
                  </a:lnTo>
                  <a:lnTo>
                    <a:pt x="229" y="454"/>
                  </a:lnTo>
                  <a:lnTo>
                    <a:pt x="228" y="457"/>
                  </a:lnTo>
                  <a:lnTo>
                    <a:pt x="223" y="457"/>
                  </a:lnTo>
                  <a:lnTo>
                    <a:pt x="225" y="460"/>
                  </a:lnTo>
                  <a:lnTo>
                    <a:pt x="228" y="460"/>
                  </a:lnTo>
                  <a:lnTo>
                    <a:pt x="229" y="461"/>
                  </a:lnTo>
                  <a:lnTo>
                    <a:pt x="224" y="462"/>
                  </a:lnTo>
                  <a:lnTo>
                    <a:pt x="224" y="463"/>
                  </a:lnTo>
                  <a:lnTo>
                    <a:pt x="224" y="465"/>
                  </a:lnTo>
                  <a:lnTo>
                    <a:pt x="225" y="466"/>
                  </a:lnTo>
                  <a:lnTo>
                    <a:pt x="227" y="469"/>
                  </a:lnTo>
                  <a:lnTo>
                    <a:pt x="227" y="470"/>
                  </a:lnTo>
                  <a:lnTo>
                    <a:pt x="229" y="471"/>
                  </a:lnTo>
                  <a:lnTo>
                    <a:pt x="229" y="474"/>
                  </a:lnTo>
                  <a:lnTo>
                    <a:pt x="228" y="480"/>
                  </a:lnTo>
                  <a:lnTo>
                    <a:pt x="227" y="480"/>
                  </a:lnTo>
                  <a:lnTo>
                    <a:pt x="222" y="480"/>
                  </a:lnTo>
                  <a:lnTo>
                    <a:pt x="220" y="480"/>
                  </a:lnTo>
                  <a:lnTo>
                    <a:pt x="217" y="477"/>
                  </a:lnTo>
                  <a:lnTo>
                    <a:pt x="214" y="479"/>
                  </a:lnTo>
                  <a:lnTo>
                    <a:pt x="213" y="482"/>
                  </a:lnTo>
                  <a:lnTo>
                    <a:pt x="209" y="483"/>
                  </a:lnTo>
                  <a:lnTo>
                    <a:pt x="208" y="486"/>
                  </a:lnTo>
                  <a:lnTo>
                    <a:pt x="209" y="488"/>
                  </a:lnTo>
                  <a:lnTo>
                    <a:pt x="210" y="492"/>
                  </a:lnTo>
                  <a:lnTo>
                    <a:pt x="213" y="491"/>
                  </a:lnTo>
                  <a:lnTo>
                    <a:pt x="215" y="491"/>
                  </a:lnTo>
                  <a:lnTo>
                    <a:pt x="217" y="490"/>
                  </a:lnTo>
                  <a:lnTo>
                    <a:pt x="220" y="490"/>
                  </a:lnTo>
                  <a:lnTo>
                    <a:pt x="222" y="490"/>
                  </a:lnTo>
                  <a:lnTo>
                    <a:pt x="222" y="491"/>
                  </a:lnTo>
                  <a:lnTo>
                    <a:pt x="224" y="492"/>
                  </a:lnTo>
                  <a:lnTo>
                    <a:pt x="225" y="492"/>
                  </a:lnTo>
                  <a:lnTo>
                    <a:pt x="225" y="493"/>
                  </a:lnTo>
                  <a:lnTo>
                    <a:pt x="223" y="493"/>
                  </a:lnTo>
                  <a:lnTo>
                    <a:pt x="220" y="494"/>
                  </a:lnTo>
                  <a:lnTo>
                    <a:pt x="217" y="496"/>
                  </a:lnTo>
                  <a:lnTo>
                    <a:pt x="213" y="497"/>
                  </a:lnTo>
                  <a:lnTo>
                    <a:pt x="213" y="498"/>
                  </a:lnTo>
                  <a:lnTo>
                    <a:pt x="215" y="500"/>
                  </a:lnTo>
                  <a:lnTo>
                    <a:pt x="214" y="500"/>
                  </a:lnTo>
                  <a:lnTo>
                    <a:pt x="211" y="500"/>
                  </a:lnTo>
                  <a:lnTo>
                    <a:pt x="204" y="500"/>
                  </a:lnTo>
                  <a:lnTo>
                    <a:pt x="204" y="502"/>
                  </a:lnTo>
                  <a:lnTo>
                    <a:pt x="208" y="504"/>
                  </a:lnTo>
                  <a:lnTo>
                    <a:pt x="211" y="505"/>
                  </a:lnTo>
                  <a:lnTo>
                    <a:pt x="213" y="508"/>
                  </a:lnTo>
                  <a:lnTo>
                    <a:pt x="217" y="511"/>
                  </a:lnTo>
                  <a:lnTo>
                    <a:pt x="215" y="511"/>
                  </a:lnTo>
                  <a:lnTo>
                    <a:pt x="212" y="510"/>
                  </a:lnTo>
                  <a:lnTo>
                    <a:pt x="211" y="512"/>
                  </a:lnTo>
                  <a:lnTo>
                    <a:pt x="210" y="512"/>
                  </a:lnTo>
                  <a:lnTo>
                    <a:pt x="208" y="516"/>
                  </a:lnTo>
                  <a:lnTo>
                    <a:pt x="205" y="518"/>
                  </a:lnTo>
                  <a:lnTo>
                    <a:pt x="203" y="523"/>
                  </a:lnTo>
                  <a:lnTo>
                    <a:pt x="200" y="523"/>
                  </a:lnTo>
                  <a:lnTo>
                    <a:pt x="195" y="523"/>
                  </a:lnTo>
                  <a:lnTo>
                    <a:pt x="195" y="524"/>
                  </a:lnTo>
                  <a:lnTo>
                    <a:pt x="195" y="525"/>
                  </a:lnTo>
                  <a:lnTo>
                    <a:pt x="193" y="526"/>
                  </a:lnTo>
                  <a:lnTo>
                    <a:pt x="197" y="527"/>
                  </a:lnTo>
                  <a:lnTo>
                    <a:pt x="200" y="530"/>
                  </a:lnTo>
                  <a:lnTo>
                    <a:pt x="202" y="533"/>
                  </a:lnTo>
                  <a:lnTo>
                    <a:pt x="205" y="535"/>
                  </a:lnTo>
                  <a:lnTo>
                    <a:pt x="208" y="536"/>
                  </a:lnTo>
                  <a:lnTo>
                    <a:pt x="209" y="535"/>
                  </a:lnTo>
                  <a:lnTo>
                    <a:pt x="211" y="536"/>
                  </a:lnTo>
                  <a:lnTo>
                    <a:pt x="215" y="540"/>
                  </a:lnTo>
                  <a:lnTo>
                    <a:pt x="228" y="544"/>
                  </a:lnTo>
                  <a:lnTo>
                    <a:pt x="234" y="548"/>
                  </a:lnTo>
                  <a:lnTo>
                    <a:pt x="238" y="552"/>
                  </a:lnTo>
                  <a:lnTo>
                    <a:pt x="239" y="553"/>
                  </a:lnTo>
                  <a:lnTo>
                    <a:pt x="241" y="554"/>
                  </a:lnTo>
                  <a:lnTo>
                    <a:pt x="245" y="556"/>
                  </a:lnTo>
                  <a:lnTo>
                    <a:pt x="249" y="555"/>
                  </a:lnTo>
                  <a:lnTo>
                    <a:pt x="251" y="555"/>
                  </a:lnTo>
                  <a:lnTo>
                    <a:pt x="253" y="556"/>
                  </a:lnTo>
                  <a:lnTo>
                    <a:pt x="255" y="555"/>
                  </a:lnTo>
                  <a:lnTo>
                    <a:pt x="260" y="557"/>
                  </a:lnTo>
                  <a:lnTo>
                    <a:pt x="262" y="558"/>
                  </a:lnTo>
                  <a:lnTo>
                    <a:pt x="267" y="558"/>
                  </a:lnTo>
                  <a:lnTo>
                    <a:pt x="272" y="561"/>
                  </a:lnTo>
                  <a:lnTo>
                    <a:pt x="274" y="562"/>
                  </a:lnTo>
                  <a:lnTo>
                    <a:pt x="281" y="561"/>
                  </a:lnTo>
                  <a:lnTo>
                    <a:pt x="285" y="562"/>
                  </a:lnTo>
                  <a:lnTo>
                    <a:pt x="290" y="562"/>
                  </a:lnTo>
                  <a:lnTo>
                    <a:pt x="292" y="563"/>
                  </a:lnTo>
                  <a:lnTo>
                    <a:pt x="293" y="564"/>
                  </a:lnTo>
                  <a:lnTo>
                    <a:pt x="304" y="570"/>
                  </a:lnTo>
                  <a:lnTo>
                    <a:pt x="305" y="572"/>
                  </a:lnTo>
                  <a:lnTo>
                    <a:pt x="308" y="573"/>
                  </a:lnTo>
                  <a:lnTo>
                    <a:pt x="310" y="572"/>
                  </a:lnTo>
                  <a:lnTo>
                    <a:pt x="311" y="571"/>
                  </a:lnTo>
                  <a:lnTo>
                    <a:pt x="314" y="570"/>
                  </a:lnTo>
                  <a:lnTo>
                    <a:pt x="316" y="570"/>
                  </a:lnTo>
                  <a:lnTo>
                    <a:pt x="319" y="571"/>
                  </a:lnTo>
                  <a:lnTo>
                    <a:pt x="321" y="571"/>
                  </a:lnTo>
                  <a:lnTo>
                    <a:pt x="325" y="571"/>
                  </a:lnTo>
                  <a:lnTo>
                    <a:pt x="326" y="573"/>
                  </a:lnTo>
                  <a:lnTo>
                    <a:pt x="329" y="573"/>
                  </a:lnTo>
                  <a:lnTo>
                    <a:pt x="331" y="573"/>
                  </a:lnTo>
                  <a:lnTo>
                    <a:pt x="333" y="574"/>
                  </a:lnTo>
                  <a:lnTo>
                    <a:pt x="334" y="576"/>
                  </a:lnTo>
                  <a:lnTo>
                    <a:pt x="334" y="580"/>
                  </a:lnTo>
                  <a:lnTo>
                    <a:pt x="338" y="582"/>
                  </a:lnTo>
                  <a:lnTo>
                    <a:pt x="342" y="583"/>
                  </a:lnTo>
                  <a:lnTo>
                    <a:pt x="344" y="584"/>
                  </a:lnTo>
                  <a:lnTo>
                    <a:pt x="345" y="585"/>
                  </a:lnTo>
                  <a:lnTo>
                    <a:pt x="349" y="586"/>
                  </a:lnTo>
                  <a:lnTo>
                    <a:pt x="350" y="586"/>
                  </a:lnTo>
                  <a:lnTo>
                    <a:pt x="354" y="589"/>
                  </a:lnTo>
                  <a:lnTo>
                    <a:pt x="355" y="591"/>
                  </a:lnTo>
                  <a:lnTo>
                    <a:pt x="357" y="591"/>
                  </a:lnTo>
                  <a:lnTo>
                    <a:pt x="360" y="595"/>
                  </a:lnTo>
                  <a:lnTo>
                    <a:pt x="361" y="596"/>
                  </a:lnTo>
                  <a:lnTo>
                    <a:pt x="363" y="596"/>
                  </a:lnTo>
                  <a:lnTo>
                    <a:pt x="367" y="597"/>
                  </a:lnTo>
                  <a:lnTo>
                    <a:pt x="370" y="597"/>
                  </a:lnTo>
                  <a:lnTo>
                    <a:pt x="371" y="596"/>
                  </a:lnTo>
                  <a:lnTo>
                    <a:pt x="372" y="592"/>
                  </a:lnTo>
                  <a:lnTo>
                    <a:pt x="373" y="591"/>
                  </a:lnTo>
                  <a:lnTo>
                    <a:pt x="375" y="589"/>
                  </a:lnTo>
                  <a:lnTo>
                    <a:pt x="375" y="588"/>
                  </a:lnTo>
                  <a:lnTo>
                    <a:pt x="376" y="586"/>
                  </a:lnTo>
                  <a:lnTo>
                    <a:pt x="373" y="584"/>
                  </a:lnTo>
                  <a:lnTo>
                    <a:pt x="369" y="577"/>
                  </a:lnTo>
                  <a:lnTo>
                    <a:pt x="362" y="570"/>
                  </a:lnTo>
                  <a:lnTo>
                    <a:pt x="359" y="567"/>
                  </a:lnTo>
                  <a:lnTo>
                    <a:pt x="357" y="564"/>
                  </a:lnTo>
                  <a:lnTo>
                    <a:pt x="356" y="558"/>
                  </a:lnTo>
                  <a:lnTo>
                    <a:pt x="356" y="553"/>
                  </a:lnTo>
                  <a:lnTo>
                    <a:pt x="355" y="550"/>
                  </a:lnTo>
                  <a:lnTo>
                    <a:pt x="354" y="554"/>
                  </a:lnTo>
                  <a:lnTo>
                    <a:pt x="353" y="553"/>
                  </a:lnTo>
                  <a:lnTo>
                    <a:pt x="352" y="548"/>
                  </a:lnTo>
                  <a:lnTo>
                    <a:pt x="349" y="545"/>
                  </a:lnTo>
                  <a:lnTo>
                    <a:pt x="344" y="541"/>
                  </a:lnTo>
                  <a:lnTo>
                    <a:pt x="341" y="541"/>
                  </a:lnTo>
                  <a:lnTo>
                    <a:pt x="340" y="537"/>
                  </a:lnTo>
                  <a:lnTo>
                    <a:pt x="341" y="534"/>
                  </a:lnTo>
                  <a:lnTo>
                    <a:pt x="341" y="532"/>
                  </a:lnTo>
                  <a:lnTo>
                    <a:pt x="342" y="530"/>
                  </a:lnTo>
                  <a:lnTo>
                    <a:pt x="343" y="530"/>
                  </a:lnTo>
                  <a:lnTo>
                    <a:pt x="343" y="528"/>
                  </a:lnTo>
                  <a:lnTo>
                    <a:pt x="343" y="526"/>
                  </a:lnTo>
                  <a:lnTo>
                    <a:pt x="345" y="524"/>
                  </a:lnTo>
                  <a:lnTo>
                    <a:pt x="345" y="516"/>
                  </a:lnTo>
                  <a:lnTo>
                    <a:pt x="348" y="517"/>
                  </a:lnTo>
                  <a:lnTo>
                    <a:pt x="348" y="512"/>
                  </a:lnTo>
                  <a:lnTo>
                    <a:pt x="346" y="510"/>
                  </a:lnTo>
                  <a:lnTo>
                    <a:pt x="343" y="506"/>
                  </a:lnTo>
                  <a:lnTo>
                    <a:pt x="346" y="507"/>
                  </a:lnTo>
                  <a:lnTo>
                    <a:pt x="350" y="507"/>
                  </a:lnTo>
                  <a:lnTo>
                    <a:pt x="350" y="508"/>
                  </a:lnTo>
                  <a:lnTo>
                    <a:pt x="352" y="512"/>
                  </a:lnTo>
                  <a:lnTo>
                    <a:pt x="354" y="514"/>
                  </a:lnTo>
                  <a:lnTo>
                    <a:pt x="355" y="514"/>
                  </a:lnTo>
                  <a:lnTo>
                    <a:pt x="357" y="514"/>
                  </a:lnTo>
                  <a:lnTo>
                    <a:pt x="359" y="514"/>
                  </a:lnTo>
                  <a:lnTo>
                    <a:pt x="360" y="507"/>
                  </a:lnTo>
                  <a:lnTo>
                    <a:pt x="361" y="506"/>
                  </a:lnTo>
                  <a:lnTo>
                    <a:pt x="360" y="506"/>
                  </a:lnTo>
                  <a:lnTo>
                    <a:pt x="357" y="505"/>
                  </a:lnTo>
                  <a:lnTo>
                    <a:pt x="356" y="504"/>
                  </a:lnTo>
                  <a:lnTo>
                    <a:pt x="354" y="504"/>
                  </a:lnTo>
                  <a:lnTo>
                    <a:pt x="352" y="503"/>
                  </a:lnTo>
                  <a:lnTo>
                    <a:pt x="351" y="502"/>
                  </a:lnTo>
                  <a:lnTo>
                    <a:pt x="352" y="501"/>
                  </a:lnTo>
                  <a:lnTo>
                    <a:pt x="352" y="498"/>
                  </a:lnTo>
                  <a:lnTo>
                    <a:pt x="354" y="498"/>
                  </a:lnTo>
                  <a:lnTo>
                    <a:pt x="356" y="500"/>
                  </a:lnTo>
                  <a:lnTo>
                    <a:pt x="360" y="498"/>
                  </a:lnTo>
                  <a:lnTo>
                    <a:pt x="354" y="486"/>
                  </a:lnTo>
                  <a:lnTo>
                    <a:pt x="352" y="486"/>
                  </a:lnTo>
                  <a:lnTo>
                    <a:pt x="351" y="484"/>
                  </a:lnTo>
                  <a:lnTo>
                    <a:pt x="350" y="483"/>
                  </a:lnTo>
                  <a:lnTo>
                    <a:pt x="348" y="481"/>
                  </a:lnTo>
                  <a:lnTo>
                    <a:pt x="346" y="480"/>
                  </a:lnTo>
                  <a:lnTo>
                    <a:pt x="344" y="480"/>
                  </a:lnTo>
                  <a:lnTo>
                    <a:pt x="340" y="481"/>
                  </a:lnTo>
                  <a:lnTo>
                    <a:pt x="336" y="480"/>
                  </a:lnTo>
                  <a:lnTo>
                    <a:pt x="336" y="482"/>
                  </a:lnTo>
                  <a:lnTo>
                    <a:pt x="333" y="479"/>
                  </a:lnTo>
                  <a:lnTo>
                    <a:pt x="332" y="477"/>
                  </a:lnTo>
                  <a:lnTo>
                    <a:pt x="331" y="475"/>
                  </a:lnTo>
                  <a:lnTo>
                    <a:pt x="331" y="474"/>
                  </a:lnTo>
                  <a:lnTo>
                    <a:pt x="330" y="473"/>
                  </a:lnTo>
                  <a:lnTo>
                    <a:pt x="330" y="471"/>
                  </a:lnTo>
                  <a:lnTo>
                    <a:pt x="321" y="469"/>
                  </a:lnTo>
                  <a:lnTo>
                    <a:pt x="322" y="460"/>
                  </a:lnTo>
                  <a:lnTo>
                    <a:pt x="325" y="457"/>
                  </a:lnTo>
                  <a:lnTo>
                    <a:pt x="325" y="456"/>
                  </a:lnTo>
                  <a:lnTo>
                    <a:pt x="324" y="455"/>
                  </a:lnTo>
                  <a:lnTo>
                    <a:pt x="321" y="453"/>
                  </a:lnTo>
                  <a:lnTo>
                    <a:pt x="321" y="443"/>
                  </a:lnTo>
                  <a:lnTo>
                    <a:pt x="324" y="441"/>
                  </a:lnTo>
                  <a:lnTo>
                    <a:pt x="325" y="440"/>
                  </a:lnTo>
                  <a:lnTo>
                    <a:pt x="324" y="439"/>
                  </a:lnTo>
                  <a:lnTo>
                    <a:pt x="324" y="436"/>
                  </a:lnTo>
                  <a:lnTo>
                    <a:pt x="324" y="435"/>
                  </a:lnTo>
                  <a:lnTo>
                    <a:pt x="324" y="433"/>
                  </a:lnTo>
                  <a:lnTo>
                    <a:pt x="325" y="432"/>
                  </a:lnTo>
                  <a:lnTo>
                    <a:pt x="328" y="433"/>
                  </a:lnTo>
                  <a:lnTo>
                    <a:pt x="329" y="435"/>
                  </a:lnTo>
                  <a:lnTo>
                    <a:pt x="332" y="436"/>
                  </a:lnTo>
                  <a:lnTo>
                    <a:pt x="339" y="444"/>
                  </a:lnTo>
                  <a:lnTo>
                    <a:pt x="341" y="445"/>
                  </a:lnTo>
                  <a:lnTo>
                    <a:pt x="346" y="441"/>
                  </a:lnTo>
                  <a:lnTo>
                    <a:pt x="345" y="440"/>
                  </a:lnTo>
                  <a:lnTo>
                    <a:pt x="344" y="437"/>
                  </a:lnTo>
                  <a:lnTo>
                    <a:pt x="342" y="433"/>
                  </a:lnTo>
                  <a:lnTo>
                    <a:pt x="340" y="430"/>
                  </a:lnTo>
                  <a:lnTo>
                    <a:pt x="342" y="431"/>
                  </a:lnTo>
                  <a:lnTo>
                    <a:pt x="343" y="430"/>
                  </a:lnTo>
                  <a:lnTo>
                    <a:pt x="348" y="426"/>
                  </a:lnTo>
                  <a:lnTo>
                    <a:pt x="350" y="426"/>
                  </a:lnTo>
                  <a:lnTo>
                    <a:pt x="350" y="425"/>
                  </a:lnTo>
                  <a:lnTo>
                    <a:pt x="350" y="423"/>
                  </a:lnTo>
                  <a:lnTo>
                    <a:pt x="349" y="422"/>
                  </a:lnTo>
                  <a:lnTo>
                    <a:pt x="351" y="421"/>
                  </a:lnTo>
                  <a:lnTo>
                    <a:pt x="353" y="422"/>
                  </a:lnTo>
                  <a:lnTo>
                    <a:pt x="354" y="421"/>
                  </a:lnTo>
                  <a:lnTo>
                    <a:pt x="355" y="420"/>
                  </a:lnTo>
                  <a:lnTo>
                    <a:pt x="357" y="419"/>
                  </a:lnTo>
                  <a:lnTo>
                    <a:pt x="359" y="419"/>
                  </a:lnTo>
                  <a:lnTo>
                    <a:pt x="360" y="417"/>
                  </a:lnTo>
                  <a:lnTo>
                    <a:pt x="361" y="416"/>
                  </a:lnTo>
                  <a:lnTo>
                    <a:pt x="362" y="415"/>
                  </a:lnTo>
                  <a:lnTo>
                    <a:pt x="362" y="413"/>
                  </a:lnTo>
                  <a:lnTo>
                    <a:pt x="363" y="412"/>
                  </a:lnTo>
                  <a:lnTo>
                    <a:pt x="367" y="412"/>
                  </a:lnTo>
                  <a:lnTo>
                    <a:pt x="371" y="412"/>
                  </a:lnTo>
                  <a:lnTo>
                    <a:pt x="372" y="413"/>
                  </a:lnTo>
                  <a:lnTo>
                    <a:pt x="373" y="414"/>
                  </a:lnTo>
                  <a:lnTo>
                    <a:pt x="377" y="414"/>
                  </a:lnTo>
                  <a:lnTo>
                    <a:pt x="379" y="415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1" y="411"/>
                  </a:lnTo>
                  <a:lnTo>
                    <a:pt x="382" y="411"/>
                  </a:lnTo>
                  <a:lnTo>
                    <a:pt x="384" y="410"/>
                  </a:lnTo>
                  <a:lnTo>
                    <a:pt x="386" y="411"/>
                  </a:lnTo>
                  <a:lnTo>
                    <a:pt x="389" y="413"/>
                  </a:lnTo>
                  <a:lnTo>
                    <a:pt x="390" y="414"/>
                  </a:lnTo>
                  <a:lnTo>
                    <a:pt x="392" y="414"/>
                  </a:lnTo>
                  <a:lnTo>
                    <a:pt x="394" y="414"/>
                  </a:lnTo>
                  <a:lnTo>
                    <a:pt x="396" y="414"/>
                  </a:lnTo>
                  <a:lnTo>
                    <a:pt x="400" y="414"/>
                  </a:lnTo>
                  <a:lnTo>
                    <a:pt x="402" y="414"/>
                  </a:lnTo>
                  <a:lnTo>
                    <a:pt x="404" y="415"/>
                  </a:lnTo>
                  <a:lnTo>
                    <a:pt x="405" y="416"/>
                  </a:lnTo>
                  <a:lnTo>
                    <a:pt x="407" y="419"/>
                  </a:lnTo>
                  <a:lnTo>
                    <a:pt x="414" y="422"/>
                  </a:lnTo>
                  <a:lnTo>
                    <a:pt x="415" y="423"/>
                  </a:lnTo>
                  <a:lnTo>
                    <a:pt x="416" y="424"/>
                  </a:lnTo>
                  <a:lnTo>
                    <a:pt x="421" y="426"/>
                  </a:lnTo>
                  <a:lnTo>
                    <a:pt x="421" y="429"/>
                  </a:lnTo>
                  <a:lnTo>
                    <a:pt x="421" y="430"/>
                  </a:lnTo>
                  <a:lnTo>
                    <a:pt x="423" y="431"/>
                  </a:lnTo>
                  <a:lnTo>
                    <a:pt x="425" y="431"/>
                  </a:lnTo>
                  <a:lnTo>
                    <a:pt x="424" y="429"/>
                  </a:lnTo>
                  <a:lnTo>
                    <a:pt x="423" y="427"/>
                  </a:lnTo>
                  <a:lnTo>
                    <a:pt x="423" y="426"/>
                  </a:lnTo>
                  <a:lnTo>
                    <a:pt x="422" y="424"/>
                  </a:lnTo>
                  <a:lnTo>
                    <a:pt x="422" y="423"/>
                  </a:lnTo>
                  <a:lnTo>
                    <a:pt x="424" y="423"/>
                  </a:lnTo>
                  <a:lnTo>
                    <a:pt x="425" y="424"/>
                  </a:lnTo>
                  <a:lnTo>
                    <a:pt x="427" y="425"/>
                  </a:lnTo>
                  <a:lnTo>
                    <a:pt x="429" y="427"/>
                  </a:lnTo>
                  <a:lnTo>
                    <a:pt x="431" y="429"/>
                  </a:lnTo>
                  <a:lnTo>
                    <a:pt x="435" y="430"/>
                  </a:lnTo>
                  <a:lnTo>
                    <a:pt x="438" y="431"/>
                  </a:lnTo>
                  <a:lnTo>
                    <a:pt x="441" y="431"/>
                  </a:lnTo>
                  <a:lnTo>
                    <a:pt x="445" y="427"/>
                  </a:lnTo>
                  <a:lnTo>
                    <a:pt x="444" y="426"/>
                  </a:lnTo>
                  <a:lnTo>
                    <a:pt x="446" y="425"/>
                  </a:lnTo>
                  <a:lnTo>
                    <a:pt x="447" y="424"/>
                  </a:lnTo>
                  <a:lnTo>
                    <a:pt x="448" y="424"/>
                  </a:lnTo>
                  <a:lnTo>
                    <a:pt x="451" y="424"/>
                  </a:lnTo>
                  <a:lnTo>
                    <a:pt x="451" y="423"/>
                  </a:lnTo>
                  <a:lnTo>
                    <a:pt x="453" y="423"/>
                  </a:lnTo>
                  <a:lnTo>
                    <a:pt x="455" y="423"/>
                  </a:lnTo>
                  <a:lnTo>
                    <a:pt x="456" y="422"/>
                  </a:lnTo>
                  <a:lnTo>
                    <a:pt x="458" y="423"/>
                  </a:lnTo>
                  <a:lnTo>
                    <a:pt x="462" y="425"/>
                  </a:lnTo>
                  <a:lnTo>
                    <a:pt x="465" y="424"/>
                  </a:lnTo>
                  <a:lnTo>
                    <a:pt x="465" y="422"/>
                  </a:lnTo>
                  <a:lnTo>
                    <a:pt x="470" y="422"/>
                  </a:lnTo>
                  <a:lnTo>
                    <a:pt x="471" y="422"/>
                  </a:lnTo>
                  <a:lnTo>
                    <a:pt x="475" y="423"/>
                  </a:lnTo>
                  <a:lnTo>
                    <a:pt x="476" y="424"/>
                  </a:lnTo>
                  <a:lnTo>
                    <a:pt x="478" y="427"/>
                  </a:lnTo>
                  <a:lnTo>
                    <a:pt x="480" y="429"/>
                  </a:lnTo>
                  <a:lnTo>
                    <a:pt x="482" y="430"/>
                  </a:lnTo>
                  <a:lnTo>
                    <a:pt x="485" y="430"/>
                  </a:lnTo>
                  <a:lnTo>
                    <a:pt x="490" y="430"/>
                  </a:lnTo>
                  <a:lnTo>
                    <a:pt x="491" y="432"/>
                  </a:lnTo>
                  <a:lnTo>
                    <a:pt x="495" y="432"/>
                  </a:lnTo>
                  <a:lnTo>
                    <a:pt x="496" y="431"/>
                  </a:lnTo>
                  <a:lnTo>
                    <a:pt x="497" y="427"/>
                  </a:lnTo>
                  <a:lnTo>
                    <a:pt x="498" y="426"/>
                  </a:lnTo>
                  <a:lnTo>
                    <a:pt x="500" y="427"/>
                  </a:lnTo>
                  <a:lnTo>
                    <a:pt x="504" y="430"/>
                  </a:lnTo>
                  <a:lnTo>
                    <a:pt x="507" y="430"/>
                  </a:lnTo>
                  <a:lnTo>
                    <a:pt x="512" y="430"/>
                  </a:lnTo>
                  <a:lnTo>
                    <a:pt x="513" y="429"/>
                  </a:lnTo>
                  <a:lnTo>
                    <a:pt x="516" y="427"/>
                  </a:lnTo>
                  <a:lnTo>
                    <a:pt x="516" y="420"/>
                  </a:lnTo>
                  <a:lnTo>
                    <a:pt x="517" y="419"/>
                  </a:lnTo>
                  <a:lnTo>
                    <a:pt x="515" y="416"/>
                  </a:lnTo>
                  <a:lnTo>
                    <a:pt x="514" y="416"/>
                  </a:lnTo>
                  <a:lnTo>
                    <a:pt x="511" y="416"/>
                  </a:lnTo>
                  <a:lnTo>
                    <a:pt x="507" y="415"/>
                  </a:lnTo>
                  <a:lnTo>
                    <a:pt x="505" y="414"/>
                  </a:lnTo>
                  <a:lnTo>
                    <a:pt x="504" y="413"/>
                  </a:lnTo>
                  <a:lnTo>
                    <a:pt x="500" y="413"/>
                  </a:lnTo>
                  <a:lnTo>
                    <a:pt x="497" y="412"/>
                  </a:lnTo>
                  <a:lnTo>
                    <a:pt x="496" y="410"/>
                  </a:lnTo>
                  <a:lnTo>
                    <a:pt x="495" y="409"/>
                  </a:lnTo>
                  <a:lnTo>
                    <a:pt x="491" y="409"/>
                  </a:lnTo>
                  <a:lnTo>
                    <a:pt x="491" y="406"/>
                  </a:lnTo>
                  <a:lnTo>
                    <a:pt x="492" y="406"/>
                  </a:lnTo>
                  <a:lnTo>
                    <a:pt x="494" y="404"/>
                  </a:lnTo>
                  <a:lnTo>
                    <a:pt x="498" y="403"/>
                  </a:lnTo>
                  <a:lnTo>
                    <a:pt x="501" y="402"/>
                  </a:lnTo>
                  <a:lnTo>
                    <a:pt x="502" y="400"/>
                  </a:lnTo>
                  <a:lnTo>
                    <a:pt x="501" y="399"/>
                  </a:lnTo>
                  <a:lnTo>
                    <a:pt x="494" y="393"/>
                  </a:lnTo>
                  <a:lnTo>
                    <a:pt x="496" y="393"/>
                  </a:lnTo>
                  <a:lnTo>
                    <a:pt x="497" y="392"/>
                  </a:lnTo>
                  <a:lnTo>
                    <a:pt x="497" y="390"/>
                  </a:lnTo>
                  <a:lnTo>
                    <a:pt x="498" y="389"/>
                  </a:lnTo>
                  <a:lnTo>
                    <a:pt x="501" y="389"/>
                  </a:lnTo>
                  <a:lnTo>
                    <a:pt x="503" y="390"/>
                  </a:lnTo>
                  <a:lnTo>
                    <a:pt x="504" y="389"/>
                  </a:lnTo>
                  <a:lnTo>
                    <a:pt x="506" y="390"/>
                  </a:lnTo>
                  <a:lnTo>
                    <a:pt x="511" y="390"/>
                  </a:lnTo>
                  <a:lnTo>
                    <a:pt x="512" y="389"/>
                  </a:lnTo>
                  <a:lnTo>
                    <a:pt x="513" y="387"/>
                  </a:lnTo>
                  <a:lnTo>
                    <a:pt x="511" y="386"/>
                  </a:lnTo>
                  <a:lnTo>
                    <a:pt x="507" y="384"/>
                  </a:lnTo>
                  <a:lnTo>
                    <a:pt x="498" y="383"/>
                  </a:lnTo>
                  <a:lnTo>
                    <a:pt x="497" y="382"/>
                  </a:lnTo>
                  <a:lnTo>
                    <a:pt x="496" y="381"/>
                  </a:lnTo>
                  <a:lnTo>
                    <a:pt x="498" y="381"/>
                  </a:lnTo>
                  <a:lnTo>
                    <a:pt x="501" y="380"/>
                  </a:lnTo>
                  <a:lnTo>
                    <a:pt x="501" y="379"/>
                  </a:lnTo>
                  <a:lnTo>
                    <a:pt x="498" y="377"/>
                  </a:lnTo>
                  <a:lnTo>
                    <a:pt x="497" y="379"/>
                  </a:lnTo>
                  <a:lnTo>
                    <a:pt x="494" y="379"/>
                  </a:lnTo>
                  <a:lnTo>
                    <a:pt x="493" y="377"/>
                  </a:lnTo>
                  <a:lnTo>
                    <a:pt x="493" y="375"/>
                  </a:lnTo>
                  <a:lnTo>
                    <a:pt x="494" y="374"/>
                  </a:lnTo>
                  <a:lnTo>
                    <a:pt x="491" y="372"/>
                  </a:lnTo>
                  <a:lnTo>
                    <a:pt x="494" y="372"/>
                  </a:lnTo>
                  <a:lnTo>
                    <a:pt x="495" y="371"/>
                  </a:lnTo>
                  <a:lnTo>
                    <a:pt x="497" y="371"/>
                  </a:lnTo>
                  <a:lnTo>
                    <a:pt x="498" y="372"/>
                  </a:lnTo>
                  <a:lnTo>
                    <a:pt x="501" y="372"/>
                  </a:lnTo>
                  <a:lnTo>
                    <a:pt x="503" y="372"/>
                  </a:lnTo>
                  <a:lnTo>
                    <a:pt x="504" y="372"/>
                  </a:lnTo>
                  <a:lnTo>
                    <a:pt x="511" y="372"/>
                  </a:lnTo>
                  <a:lnTo>
                    <a:pt x="512" y="373"/>
                  </a:lnTo>
                  <a:lnTo>
                    <a:pt x="514" y="371"/>
                  </a:lnTo>
                  <a:lnTo>
                    <a:pt x="515" y="370"/>
                  </a:lnTo>
                  <a:lnTo>
                    <a:pt x="519" y="371"/>
                  </a:lnTo>
                  <a:lnTo>
                    <a:pt x="521" y="370"/>
                  </a:lnTo>
                  <a:lnTo>
                    <a:pt x="522" y="369"/>
                  </a:lnTo>
                  <a:lnTo>
                    <a:pt x="524" y="368"/>
                  </a:lnTo>
                  <a:lnTo>
                    <a:pt x="526" y="368"/>
                  </a:lnTo>
                  <a:lnTo>
                    <a:pt x="528" y="369"/>
                  </a:lnTo>
                  <a:lnTo>
                    <a:pt x="531" y="369"/>
                  </a:lnTo>
                  <a:lnTo>
                    <a:pt x="531" y="368"/>
                  </a:lnTo>
                  <a:lnTo>
                    <a:pt x="534" y="366"/>
                  </a:lnTo>
                  <a:lnTo>
                    <a:pt x="535" y="365"/>
                  </a:lnTo>
                  <a:lnTo>
                    <a:pt x="537" y="365"/>
                  </a:lnTo>
                  <a:lnTo>
                    <a:pt x="539" y="365"/>
                  </a:lnTo>
                  <a:lnTo>
                    <a:pt x="541" y="365"/>
                  </a:lnTo>
                  <a:lnTo>
                    <a:pt x="543" y="365"/>
                  </a:lnTo>
                  <a:lnTo>
                    <a:pt x="544" y="364"/>
                  </a:lnTo>
                  <a:lnTo>
                    <a:pt x="543" y="363"/>
                  </a:lnTo>
                  <a:lnTo>
                    <a:pt x="544" y="361"/>
                  </a:lnTo>
                  <a:lnTo>
                    <a:pt x="545" y="361"/>
                  </a:lnTo>
                  <a:lnTo>
                    <a:pt x="547" y="360"/>
                  </a:lnTo>
                  <a:lnTo>
                    <a:pt x="548" y="361"/>
                  </a:lnTo>
                  <a:lnTo>
                    <a:pt x="553" y="360"/>
                  </a:lnTo>
                  <a:lnTo>
                    <a:pt x="562" y="359"/>
                  </a:lnTo>
                  <a:lnTo>
                    <a:pt x="568" y="358"/>
                  </a:lnTo>
                  <a:lnTo>
                    <a:pt x="575" y="356"/>
                  </a:lnTo>
                  <a:lnTo>
                    <a:pt x="576" y="355"/>
                  </a:lnTo>
                  <a:lnTo>
                    <a:pt x="578" y="355"/>
                  </a:lnTo>
                  <a:lnTo>
                    <a:pt x="579" y="354"/>
                  </a:lnTo>
                  <a:lnTo>
                    <a:pt x="581" y="353"/>
                  </a:lnTo>
                  <a:lnTo>
                    <a:pt x="579" y="352"/>
                  </a:lnTo>
                  <a:lnTo>
                    <a:pt x="579" y="351"/>
                  </a:lnTo>
                  <a:lnTo>
                    <a:pt x="582" y="351"/>
                  </a:lnTo>
                  <a:lnTo>
                    <a:pt x="583" y="351"/>
                  </a:lnTo>
                  <a:lnTo>
                    <a:pt x="584" y="350"/>
                  </a:lnTo>
                  <a:lnTo>
                    <a:pt x="585" y="349"/>
                  </a:lnTo>
                  <a:lnTo>
                    <a:pt x="587" y="349"/>
                  </a:lnTo>
                  <a:lnTo>
                    <a:pt x="587" y="348"/>
                  </a:lnTo>
                  <a:lnTo>
                    <a:pt x="589" y="348"/>
                  </a:lnTo>
                  <a:lnTo>
                    <a:pt x="592" y="349"/>
                  </a:lnTo>
                  <a:lnTo>
                    <a:pt x="593" y="348"/>
                  </a:lnTo>
                  <a:lnTo>
                    <a:pt x="595" y="349"/>
                  </a:lnTo>
                  <a:lnTo>
                    <a:pt x="597" y="349"/>
                  </a:lnTo>
                  <a:lnTo>
                    <a:pt x="599" y="349"/>
                  </a:lnTo>
                  <a:lnTo>
                    <a:pt x="600" y="350"/>
                  </a:lnTo>
                  <a:lnTo>
                    <a:pt x="605" y="352"/>
                  </a:lnTo>
                  <a:lnTo>
                    <a:pt x="606" y="351"/>
                  </a:lnTo>
                  <a:lnTo>
                    <a:pt x="607" y="350"/>
                  </a:lnTo>
                  <a:lnTo>
                    <a:pt x="610" y="350"/>
                  </a:lnTo>
                  <a:lnTo>
                    <a:pt x="613" y="350"/>
                  </a:lnTo>
                  <a:lnTo>
                    <a:pt x="615" y="351"/>
                  </a:lnTo>
                  <a:lnTo>
                    <a:pt x="616" y="352"/>
                  </a:lnTo>
                  <a:lnTo>
                    <a:pt x="618" y="355"/>
                  </a:lnTo>
                  <a:lnTo>
                    <a:pt x="618" y="356"/>
                  </a:lnTo>
                  <a:lnTo>
                    <a:pt x="619" y="358"/>
                  </a:lnTo>
                  <a:lnTo>
                    <a:pt x="624" y="360"/>
                  </a:lnTo>
                  <a:lnTo>
                    <a:pt x="624" y="361"/>
                  </a:lnTo>
                  <a:lnTo>
                    <a:pt x="625" y="364"/>
                  </a:lnTo>
                  <a:lnTo>
                    <a:pt x="625" y="365"/>
                  </a:lnTo>
                  <a:lnTo>
                    <a:pt x="624" y="366"/>
                  </a:lnTo>
                  <a:lnTo>
                    <a:pt x="625" y="368"/>
                  </a:lnTo>
                  <a:lnTo>
                    <a:pt x="626" y="370"/>
                  </a:lnTo>
                  <a:lnTo>
                    <a:pt x="630" y="369"/>
                  </a:lnTo>
                  <a:lnTo>
                    <a:pt x="633" y="370"/>
                  </a:lnTo>
                  <a:lnTo>
                    <a:pt x="634" y="370"/>
                  </a:lnTo>
                  <a:lnTo>
                    <a:pt x="634" y="368"/>
                  </a:lnTo>
                  <a:lnTo>
                    <a:pt x="636" y="368"/>
                  </a:lnTo>
                  <a:lnTo>
                    <a:pt x="638" y="369"/>
                  </a:lnTo>
                  <a:lnTo>
                    <a:pt x="638" y="366"/>
                  </a:lnTo>
                  <a:lnTo>
                    <a:pt x="637" y="365"/>
                  </a:lnTo>
                  <a:lnTo>
                    <a:pt x="639" y="365"/>
                  </a:lnTo>
                  <a:lnTo>
                    <a:pt x="640" y="366"/>
                  </a:lnTo>
                  <a:lnTo>
                    <a:pt x="642" y="369"/>
                  </a:lnTo>
                  <a:lnTo>
                    <a:pt x="644" y="370"/>
                  </a:lnTo>
                  <a:lnTo>
                    <a:pt x="644" y="371"/>
                  </a:lnTo>
                  <a:lnTo>
                    <a:pt x="644" y="372"/>
                  </a:lnTo>
                  <a:lnTo>
                    <a:pt x="648" y="373"/>
                  </a:lnTo>
                  <a:lnTo>
                    <a:pt x="647" y="371"/>
                  </a:lnTo>
                  <a:lnTo>
                    <a:pt x="645" y="370"/>
                  </a:lnTo>
                  <a:lnTo>
                    <a:pt x="647" y="370"/>
                  </a:lnTo>
                  <a:lnTo>
                    <a:pt x="650" y="370"/>
                  </a:lnTo>
                  <a:lnTo>
                    <a:pt x="653" y="371"/>
                  </a:lnTo>
                  <a:lnTo>
                    <a:pt x="655" y="372"/>
                  </a:lnTo>
                  <a:lnTo>
                    <a:pt x="657" y="373"/>
                  </a:lnTo>
                  <a:lnTo>
                    <a:pt x="659" y="373"/>
                  </a:lnTo>
                  <a:lnTo>
                    <a:pt x="659" y="371"/>
                  </a:lnTo>
                  <a:lnTo>
                    <a:pt x="662" y="371"/>
                  </a:lnTo>
                  <a:lnTo>
                    <a:pt x="663" y="372"/>
                  </a:lnTo>
                  <a:lnTo>
                    <a:pt x="663" y="374"/>
                  </a:lnTo>
                  <a:lnTo>
                    <a:pt x="662" y="374"/>
                  </a:lnTo>
                  <a:lnTo>
                    <a:pt x="660" y="375"/>
                  </a:lnTo>
                  <a:lnTo>
                    <a:pt x="659" y="376"/>
                  </a:lnTo>
                  <a:lnTo>
                    <a:pt x="659" y="377"/>
                  </a:lnTo>
                  <a:lnTo>
                    <a:pt x="660" y="380"/>
                  </a:lnTo>
                  <a:lnTo>
                    <a:pt x="662" y="381"/>
                  </a:lnTo>
                  <a:lnTo>
                    <a:pt x="664" y="381"/>
                  </a:lnTo>
                  <a:lnTo>
                    <a:pt x="665" y="380"/>
                  </a:lnTo>
                  <a:lnTo>
                    <a:pt x="668" y="379"/>
                  </a:lnTo>
                  <a:lnTo>
                    <a:pt x="670" y="379"/>
                  </a:lnTo>
                  <a:lnTo>
                    <a:pt x="672" y="379"/>
                  </a:lnTo>
                  <a:lnTo>
                    <a:pt x="674" y="380"/>
                  </a:lnTo>
                  <a:lnTo>
                    <a:pt x="676" y="380"/>
                  </a:lnTo>
                  <a:lnTo>
                    <a:pt x="675" y="379"/>
                  </a:lnTo>
                  <a:lnTo>
                    <a:pt x="675" y="377"/>
                  </a:lnTo>
                  <a:lnTo>
                    <a:pt x="677" y="376"/>
                  </a:lnTo>
                  <a:lnTo>
                    <a:pt x="678" y="374"/>
                  </a:lnTo>
                  <a:lnTo>
                    <a:pt x="683" y="374"/>
                  </a:lnTo>
                  <a:lnTo>
                    <a:pt x="685" y="372"/>
                  </a:lnTo>
                  <a:lnTo>
                    <a:pt x="685" y="370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91" y="369"/>
                  </a:lnTo>
                  <a:lnTo>
                    <a:pt x="693" y="368"/>
                  </a:lnTo>
                  <a:lnTo>
                    <a:pt x="694" y="366"/>
                  </a:lnTo>
                  <a:lnTo>
                    <a:pt x="697" y="366"/>
                  </a:lnTo>
                  <a:lnTo>
                    <a:pt x="699" y="364"/>
                  </a:lnTo>
                  <a:lnTo>
                    <a:pt x="701" y="365"/>
                  </a:lnTo>
                  <a:lnTo>
                    <a:pt x="703" y="368"/>
                  </a:lnTo>
                  <a:lnTo>
                    <a:pt x="701" y="369"/>
                  </a:lnTo>
                  <a:lnTo>
                    <a:pt x="700" y="369"/>
                  </a:lnTo>
                  <a:lnTo>
                    <a:pt x="698" y="369"/>
                  </a:lnTo>
                  <a:lnTo>
                    <a:pt x="698" y="3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09" name="Freeform 687"/>
            <p:cNvSpPr>
              <a:spLocks/>
            </p:cNvSpPr>
            <p:nvPr/>
          </p:nvSpPr>
          <p:spPr bwMode="auto">
            <a:xfrm>
              <a:off x="4878389" y="1439333"/>
              <a:ext cx="3030537" cy="948532"/>
            </a:xfrm>
            <a:custGeom>
              <a:avLst/>
              <a:gdLst>
                <a:gd name="T0" fmla="*/ 2147483647 w 1909"/>
                <a:gd name="T1" fmla="*/ 2147483647 h 597"/>
                <a:gd name="T2" fmla="*/ 2147483647 w 1909"/>
                <a:gd name="T3" fmla="*/ 2147483647 h 597"/>
                <a:gd name="T4" fmla="*/ 2147483647 w 1909"/>
                <a:gd name="T5" fmla="*/ 2147483647 h 597"/>
                <a:gd name="T6" fmla="*/ 2147483647 w 1909"/>
                <a:gd name="T7" fmla="*/ 2147483647 h 597"/>
                <a:gd name="T8" fmla="*/ 2147483647 w 1909"/>
                <a:gd name="T9" fmla="*/ 2147483647 h 597"/>
                <a:gd name="T10" fmla="*/ 2147483647 w 1909"/>
                <a:gd name="T11" fmla="*/ 2147483647 h 597"/>
                <a:gd name="T12" fmla="*/ 2147483647 w 1909"/>
                <a:gd name="T13" fmla="*/ 2147483647 h 597"/>
                <a:gd name="T14" fmla="*/ 2147483647 w 1909"/>
                <a:gd name="T15" fmla="*/ 2147483647 h 597"/>
                <a:gd name="T16" fmla="*/ 2147483647 w 1909"/>
                <a:gd name="T17" fmla="*/ 2147483647 h 597"/>
                <a:gd name="T18" fmla="*/ 2147483647 w 1909"/>
                <a:gd name="T19" fmla="*/ 2147483647 h 597"/>
                <a:gd name="T20" fmla="*/ 2147483647 w 1909"/>
                <a:gd name="T21" fmla="*/ 2147483647 h 597"/>
                <a:gd name="T22" fmla="*/ 2147483647 w 1909"/>
                <a:gd name="T23" fmla="*/ 2147483647 h 597"/>
                <a:gd name="T24" fmla="*/ 2147483647 w 1909"/>
                <a:gd name="T25" fmla="*/ 2147483647 h 597"/>
                <a:gd name="T26" fmla="*/ 2147483647 w 1909"/>
                <a:gd name="T27" fmla="*/ 2147483647 h 597"/>
                <a:gd name="T28" fmla="*/ 2147483647 w 1909"/>
                <a:gd name="T29" fmla="*/ 2147483647 h 597"/>
                <a:gd name="T30" fmla="*/ 2147483647 w 1909"/>
                <a:gd name="T31" fmla="*/ 2147483647 h 597"/>
                <a:gd name="T32" fmla="*/ 2147483647 w 1909"/>
                <a:gd name="T33" fmla="*/ 2147483647 h 597"/>
                <a:gd name="T34" fmla="*/ 2147483647 w 1909"/>
                <a:gd name="T35" fmla="*/ 2147483647 h 597"/>
                <a:gd name="T36" fmla="*/ 2147483647 w 1909"/>
                <a:gd name="T37" fmla="*/ 2147483647 h 597"/>
                <a:gd name="T38" fmla="*/ 2147483647 w 1909"/>
                <a:gd name="T39" fmla="*/ 2147483647 h 597"/>
                <a:gd name="T40" fmla="*/ 2147483647 w 1909"/>
                <a:gd name="T41" fmla="*/ 2147483647 h 597"/>
                <a:gd name="T42" fmla="*/ 2147483647 w 1909"/>
                <a:gd name="T43" fmla="*/ 2147483647 h 597"/>
                <a:gd name="T44" fmla="*/ 2147483647 w 1909"/>
                <a:gd name="T45" fmla="*/ 2147483647 h 597"/>
                <a:gd name="T46" fmla="*/ 2147483647 w 1909"/>
                <a:gd name="T47" fmla="*/ 2147483647 h 597"/>
                <a:gd name="T48" fmla="*/ 2147483647 w 1909"/>
                <a:gd name="T49" fmla="*/ 2147483647 h 597"/>
                <a:gd name="T50" fmla="*/ 2147483647 w 1909"/>
                <a:gd name="T51" fmla="*/ 2147483647 h 597"/>
                <a:gd name="T52" fmla="*/ 2147483647 w 1909"/>
                <a:gd name="T53" fmla="*/ 2147483647 h 597"/>
                <a:gd name="T54" fmla="*/ 2147483647 w 1909"/>
                <a:gd name="T55" fmla="*/ 2147483647 h 597"/>
                <a:gd name="T56" fmla="*/ 2147483647 w 1909"/>
                <a:gd name="T57" fmla="*/ 2147483647 h 597"/>
                <a:gd name="T58" fmla="*/ 2147483647 w 1909"/>
                <a:gd name="T59" fmla="*/ 2147483647 h 597"/>
                <a:gd name="T60" fmla="*/ 2147483647 w 1909"/>
                <a:gd name="T61" fmla="*/ 2147483647 h 597"/>
                <a:gd name="T62" fmla="*/ 2147483647 w 1909"/>
                <a:gd name="T63" fmla="*/ 2147483647 h 597"/>
                <a:gd name="T64" fmla="*/ 2147483647 w 1909"/>
                <a:gd name="T65" fmla="*/ 2147483647 h 597"/>
                <a:gd name="T66" fmla="*/ 2147483647 w 1909"/>
                <a:gd name="T67" fmla="*/ 2147483647 h 597"/>
                <a:gd name="T68" fmla="*/ 2147483647 w 1909"/>
                <a:gd name="T69" fmla="*/ 2147483647 h 597"/>
                <a:gd name="T70" fmla="*/ 2147483647 w 1909"/>
                <a:gd name="T71" fmla="*/ 2147483647 h 597"/>
                <a:gd name="T72" fmla="*/ 2147483647 w 1909"/>
                <a:gd name="T73" fmla="*/ 2147483647 h 597"/>
                <a:gd name="T74" fmla="*/ 2147483647 w 1909"/>
                <a:gd name="T75" fmla="*/ 2147483647 h 597"/>
                <a:gd name="T76" fmla="*/ 2147483647 w 1909"/>
                <a:gd name="T77" fmla="*/ 2147483647 h 597"/>
                <a:gd name="T78" fmla="*/ 2147483647 w 1909"/>
                <a:gd name="T79" fmla="*/ 2147483647 h 597"/>
                <a:gd name="T80" fmla="*/ 2147483647 w 1909"/>
                <a:gd name="T81" fmla="*/ 2147483647 h 597"/>
                <a:gd name="T82" fmla="*/ 2147483647 w 1909"/>
                <a:gd name="T83" fmla="*/ 2147483647 h 597"/>
                <a:gd name="T84" fmla="*/ 2147483647 w 1909"/>
                <a:gd name="T85" fmla="*/ 2147483647 h 597"/>
                <a:gd name="T86" fmla="*/ 2147483647 w 1909"/>
                <a:gd name="T87" fmla="*/ 2147483647 h 597"/>
                <a:gd name="T88" fmla="*/ 2147483647 w 1909"/>
                <a:gd name="T89" fmla="*/ 2147483647 h 597"/>
                <a:gd name="T90" fmla="*/ 2147483647 w 1909"/>
                <a:gd name="T91" fmla="*/ 2147483647 h 597"/>
                <a:gd name="T92" fmla="*/ 2147483647 w 1909"/>
                <a:gd name="T93" fmla="*/ 2147483647 h 597"/>
                <a:gd name="T94" fmla="*/ 2147483647 w 1909"/>
                <a:gd name="T95" fmla="*/ 2147483647 h 597"/>
                <a:gd name="T96" fmla="*/ 2147483647 w 1909"/>
                <a:gd name="T97" fmla="*/ 2147483647 h 597"/>
                <a:gd name="T98" fmla="*/ 2147483647 w 1909"/>
                <a:gd name="T99" fmla="*/ 2147483647 h 597"/>
                <a:gd name="T100" fmla="*/ 2147483647 w 1909"/>
                <a:gd name="T101" fmla="*/ 2147483647 h 597"/>
                <a:gd name="T102" fmla="*/ 2147483647 w 1909"/>
                <a:gd name="T103" fmla="*/ 2147483647 h 597"/>
                <a:gd name="T104" fmla="*/ 2147483647 w 1909"/>
                <a:gd name="T105" fmla="*/ 2147483647 h 597"/>
                <a:gd name="T106" fmla="*/ 2147483647 w 1909"/>
                <a:gd name="T107" fmla="*/ 2147483647 h 597"/>
                <a:gd name="T108" fmla="*/ 2147483647 w 1909"/>
                <a:gd name="T109" fmla="*/ 2147483647 h 597"/>
                <a:gd name="T110" fmla="*/ 2147483647 w 1909"/>
                <a:gd name="T111" fmla="*/ 2147483647 h 597"/>
                <a:gd name="T112" fmla="*/ 2147483647 w 1909"/>
                <a:gd name="T113" fmla="*/ 2147483647 h 597"/>
                <a:gd name="T114" fmla="*/ 2147483647 w 1909"/>
                <a:gd name="T115" fmla="*/ 2147483647 h 597"/>
                <a:gd name="T116" fmla="*/ 2147483647 w 1909"/>
                <a:gd name="T117" fmla="*/ 2147483647 h 597"/>
                <a:gd name="T118" fmla="*/ 2147483647 w 1909"/>
                <a:gd name="T119" fmla="*/ 2147483647 h 597"/>
                <a:gd name="T120" fmla="*/ 2147483647 w 1909"/>
                <a:gd name="T121" fmla="*/ 2147483647 h 597"/>
                <a:gd name="T122" fmla="*/ 2147483647 w 1909"/>
                <a:gd name="T123" fmla="*/ 2147483647 h 597"/>
                <a:gd name="T124" fmla="*/ 2147483647 w 1909"/>
                <a:gd name="T125" fmla="*/ 2147483647 h 5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09"/>
                <a:gd name="T190" fmla="*/ 0 h 597"/>
                <a:gd name="T191" fmla="*/ 1909 w 1909"/>
                <a:gd name="T192" fmla="*/ 597 h 59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09" h="597">
                  <a:moveTo>
                    <a:pt x="698" y="371"/>
                  </a:moveTo>
                  <a:lnTo>
                    <a:pt x="700" y="372"/>
                  </a:lnTo>
                  <a:lnTo>
                    <a:pt x="701" y="372"/>
                  </a:lnTo>
                  <a:lnTo>
                    <a:pt x="725" y="384"/>
                  </a:lnTo>
                  <a:lnTo>
                    <a:pt x="776" y="427"/>
                  </a:lnTo>
                  <a:lnTo>
                    <a:pt x="778" y="425"/>
                  </a:lnTo>
                  <a:lnTo>
                    <a:pt x="778" y="424"/>
                  </a:lnTo>
                  <a:lnTo>
                    <a:pt x="777" y="422"/>
                  </a:lnTo>
                  <a:lnTo>
                    <a:pt x="779" y="420"/>
                  </a:lnTo>
                  <a:lnTo>
                    <a:pt x="780" y="420"/>
                  </a:lnTo>
                  <a:lnTo>
                    <a:pt x="782" y="421"/>
                  </a:lnTo>
                  <a:lnTo>
                    <a:pt x="785" y="421"/>
                  </a:lnTo>
                  <a:lnTo>
                    <a:pt x="789" y="423"/>
                  </a:lnTo>
                  <a:lnTo>
                    <a:pt x="789" y="424"/>
                  </a:lnTo>
                  <a:lnTo>
                    <a:pt x="790" y="425"/>
                  </a:lnTo>
                  <a:lnTo>
                    <a:pt x="792" y="425"/>
                  </a:lnTo>
                  <a:lnTo>
                    <a:pt x="795" y="429"/>
                  </a:lnTo>
                  <a:lnTo>
                    <a:pt x="800" y="427"/>
                  </a:lnTo>
                  <a:lnTo>
                    <a:pt x="805" y="429"/>
                  </a:lnTo>
                  <a:lnTo>
                    <a:pt x="807" y="429"/>
                  </a:lnTo>
                  <a:lnTo>
                    <a:pt x="811" y="429"/>
                  </a:lnTo>
                  <a:lnTo>
                    <a:pt x="810" y="427"/>
                  </a:lnTo>
                  <a:lnTo>
                    <a:pt x="811" y="425"/>
                  </a:lnTo>
                  <a:lnTo>
                    <a:pt x="814" y="426"/>
                  </a:lnTo>
                  <a:lnTo>
                    <a:pt x="816" y="426"/>
                  </a:lnTo>
                  <a:lnTo>
                    <a:pt x="816" y="424"/>
                  </a:lnTo>
                  <a:lnTo>
                    <a:pt x="817" y="423"/>
                  </a:lnTo>
                  <a:lnTo>
                    <a:pt x="821" y="424"/>
                  </a:lnTo>
                  <a:lnTo>
                    <a:pt x="824" y="425"/>
                  </a:lnTo>
                  <a:lnTo>
                    <a:pt x="825" y="426"/>
                  </a:lnTo>
                  <a:lnTo>
                    <a:pt x="827" y="427"/>
                  </a:lnTo>
                  <a:lnTo>
                    <a:pt x="831" y="430"/>
                  </a:lnTo>
                  <a:lnTo>
                    <a:pt x="834" y="431"/>
                  </a:lnTo>
                  <a:lnTo>
                    <a:pt x="835" y="432"/>
                  </a:lnTo>
                  <a:lnTo>
                    <a:pt x="836" y="434"/>
                  </a:lnTo>
                  <a:lnTo>
                    <a:pt x="836" y="435"/>
                  </a:lnTo>
                  <a:lnTo>
                    <a:pt x="838" y="436"/>
                  </a:lnTo>
                  <a:lnTo>
                    <a:pt x="840" y="437"/>
                  </a:lnTo>
                  <a:lnTo>
                    <a:pt x="847" y="440"/>
                  </a:lnTo>
                  <a:lnTo>
                    <a:pt x="848" y="441"/>
                  </a:lnTo>
                  <a:lnTo>
                    <a:pt x="849" y="443"/>
                  </a:lnTo>
                  <a:lnTo>
                    <a:pt x="851" y="443"/>
                  </a:lnTo>
                  <a:lnTo>
                    <a:pt x="853" y="444"/>
                  </a:lnTo>
                  <a:lnTo>
                    <a:pt x="856" y="447"/>
                  </a:lnTo>
                  <a:lnTo>
                    <a:pt x="858" y="449"/>
                  </a:lnTo>
                  <a:lnTo>
                    <a:pt x="862" y="449"/>
                  </a:lnTo>
                  <a:lnTo>
                    <a:pt x="865" y="450"/>
                  </a:lnTo>
                  <a:lnTo>
                    <a:pt x="867" y="450"/>
                  </a:lnTo>
                  <a:lnTo>
                    <a:pt x="869" y="451"/>
                  </a:lnTo>
                  <a:lnTo>
                    <a:pt x="871" y="451"/>
                  </a:lnTo>
                  <a:lnTo>
                    <a:pt x="871" y="449"/>
                  </a:lnTo>
                  <a:lnTo>
                    <a:pt x="872" y="447"/>
                  </a:lnTo>
                  <a:lnTo>
                    <a:pt x="876" y="446"/>
                  </a:lnTo>
                  <a:lnTo>
                    <a:pt x="877" y="449"/>
                  </a:lnTo>
                  <a:lnTo>
                    <a:pt x="878" y="450"/>
                  </a:lnTo>
                  <a:lnTo>
                    <a:pt x="880" y="451"/>
                  </a:lnTo>
                  <a:lnTo>
                    <a:pt x="883" y="454"/>
                  </a:lnTo>
                  <a:lnTo>
                    <a:pt x="886" y="454"/>
                  </a:lnTo>
                  <a:lnTo>
                    <a:pt x="888" y="456"/>
                  </a:lnTo>
                  <a:lnTo>
                    <a:pt x="887" y="462"/>
                  </a:lnTo>
                  <a:lnTo>
                    <a:pt x="893" y="463"/>
                  </a:lnTo>
                  <a:lnTo>
                    <a:pt x="897" y="460"/>
                  </a:lnTo>
                  <a:lnTo>
                    <a:pt x="898" y="460"/>
                  </a:lnTo>
                  <a:lnTo>
                    <a:pt x="899" y="455"/>
                  </a:lnTo>
                  <a:lnTo>
                    <a:pt x="901" y="452"/>
                  </a:lnTo>
                  <a:lnTo>
                    <a:pt x="905" y="450"/>
                  </a:lnTo>
                  <a:lnTo>
                    <a:pt x="909" y="449"/>
                  </a:lnTo>
                  <a:lnTo>
                    <a:pt x="912" y="446"/>
                  </a:lnTo>
                  <a:lnTo>
                    <a:pt x="916" y="443"/>
                  </a:lnTo>
                  <a:lnTo>
                    <a:pt x="921" y="440"/>
                  </a:lnTo>
                  <a:lnTo>
                    <a:pt x="926" y="435"/>
                  </a:lnTo>
                  <a:lnTo>
                    <a:pt x="934" y="433"/>
                  </a:lnTo>
                  <a:lnTo>
                    <a:pt x="939" y="431"/>
                  </a:lnTo>
                  <a:lnTo>
                    <a:pt x="944" y="431"/>
                  </a:lnTo>
                  <a:lnTo>
                    <a:pt x="951" y="431"/>
                  </a:lnTo>
                  <a:lnTo>
                    <a:pt x="956" y="433"/>
                  </a:lnTo>
                  <a:lnTo>
                    <a:pt x="960" y="435"/>
                  </a:lnTo>
                  <a:lnTo>
                    <a:pt x="964" y="434"/>
                  </a:lnTo>
                  <a:lnTo>
                    <a:pt x="970" y="434"/>
                  </a:lnTo>
                  <a:lnTo>
                    <a:pt x="974" y="434"/>
                  </a:lnTo>
                  <a:lnTo>
                    <a:pt x="986" y="441"/>
                  </a:lnTo>
                  <a:lnTo>
                    <a:pt x="988" y="442"/>
                  </a:lnTo>
                  <a:lnTo>
                    <a:pt x="992" y="442"/>
                  </a:lnTo>
                  <a:lnTo>
                    <a:pt x="1003" y="441"/>
                  </a:lnTo>
                  <a:lnTo>
                    <a:pt x="1008" y="442"/>
                  </a:lnTo>
                  <a:lnTo>
                    <a:pt x="1019" y="442"/>
                  </a:lnTo>
                  <a:lnTo>
                    <a:pt x="1028" y="441"/>
                  </a:lnTo>
                  <a:lnTo>
                    <a:pt x="1030" y="440"/>
                  </a:lnTo>
                  <a:lnTo>
                    <a:pt x="1029" y="439"/>
                  </a:lnTo>
                  <a:lnTo>
                    <a:pt x="1027" y="436"/>
                  </a:lnTo>
                  <a:lnTo>
                    <a:pt x="1025" y="433"/>
                  </a:lnTo>
                  <a:lnTo>
                    <a:pt x="1025" y="430"/>
                  </a:lnTo>
                  <a:lnTo>
                    <a:pt x="1024" y="426"/>
                  </a:lnTo>
                  <a:lnTo>
                    <a:pt x="1020" y="424"/>
                  </a:lnTo>
                  <a:lnTo>
                    <a:pt x="1017" y="420"/>
                  </a:lnTo>
                  <a:lnTo>
                    <a:pt x="1015" y="416"/>
                  </a:lnTo>
                  <a:lnTo>
                    <a:pt x="1018" y="414"/>
                  </a:lnTo>
                  <a:lnTo>
                    <a:pt x="1019" y="411"/>
                  </a:lnTo>
                  <a:lnTo>
                    <a:pt x="1022" y="407"/>
                  </a:lnTo>
                  <a:lnTo>
                    <a:pt x="1023" y="404"/>
                  </a:lnTo>
                  <a:lnTo>
                    <a:pt x="1027" y="404"/>
                  </a:lnTo>
                  <a:lnTo>
                    <a:pt x="1032" y="405"/>
                  </a:lnTo>
                  <a:lnTo>
                    <a:pt x="1037" y="407"/>
                  </a:lnTo>
                  <a:lnTo>
                    <a:pt x="1048" y="410"/>
                  </a:lnTo>
                  <a:lnTo>
                    <a:pt x="1052" y="412"/>
                  </a:lnTo>
                  <a:lnTo>
                    <a:pt x="1059" y="413"/>
                  </a:lnTo>
                  <a:lnTo>
                    <a:pt x="1065" y="414"/>
                  </a:lnTo>
                  <a:lnTo>
                    <a:pt x="1070" y="415"/>
                  </a:lnTo>
                  <a:lnTo>
                    <a:pt x="1074" y="419"/>
                  </a:lnTo>
                  <a:lnTo>
                    <a:pt x="1079" y="424"/>
                  </a:lnTo>
                  <a:lnTo>
                    <a:pt x="1082" y="429"/>
                  </a:lnTo>
                  <a:lnTo>
                    <a:pt x="1083" y="429"/>
                  </a:lnTo>
                  <a:lnTo>
                    <a:pt x="1089" y="432"/>
                  </a:lnTo>
                  <a:lnTo>
                    <a:pt x="1096" y="435"/>
                  </a:lnTo>
                  <a:lnTo>
                    <a:pt x="1105" y="437"/>
                  </a:lnTo>
                  <a:lnTo>
                    <a:pt x="1112" y="436"/>
                  </a:lnTo>
                  <a:lnTo>
                    <a:pt x="1118" y="433"/>
                  </a:lnTo>
                  <a:lnTo>
                    <a:pt x="1122" y="431"/>
                  </a:lnTo>
                  <a:lnTo>
                    <a:pt x="1131" y="432"/>
                  </a:lnTo>
                  <a:lnTo>
                    <a:pt x="1145" y="435"/>
                  </a:lnTo>
                  <a:lnTo>
                    <a:pt x="1149" y="437"/>
                  </a:lnTo>
                  <a:lnTo>
                    <a:pt x="1150" y="437"/>
                  </a:lnTo>
                  <a:lnTo>
                    <a:pt x="1152" y="439"/>
                  </a:lnTo>
                  <a:lnTo>
                    <a:pt x="1159" y="442"/>
                  </a:lnTo>
                  <a:lnTo>
                    <a:pt x="1165" y="443"/>
                  </a:lnTo>
                  <a:lnTo>
                    <a:pt x="1171" y="444"/>
                  </a:lnTo>
                  <a:lnTo>
                    <a:pt x="1177" y="449"/>
                  </a:lnTo>
                  <a:lnTo>
                    <a:pt x="1185" y="452"/>
                  </a:lnTo>
                  <a:lnTo>
                    <a:pt x="1194" y="453"/>
                  </a:lnTo>
                  <a:lnTo>
                    <a:pt x="1202" y="454"/>
                  </a:lnTo>
                  <a:lnTo>
                    <a:pt x="1206" y="455"/>
                  </a:lnTo>
                  <a:lnTo>
                    <a:pt x="1212" y="454"/>
                  </a:lnTo>
                  <a:lnTo>
                    <a:pt x="1219" y="456"/>
                  </a:lnTo>
                  <a:lnTo>
                    <a:pt x="1230" y="452"/>
                  </a:lnTo>
                  <a:lnTo>
                    <a:pt x="1237" y="451"/>
                  </a:lnTo>
                  <a:lnTo>
                    <a:pt x="1244" y="450"/>
                  </a:lnTo>
                  <a:lnTo>
                    <a:pt x="1250" y="443"/>
                  </a:lnTo>
                  <a:lnTo>
                    <a:pt x="1253" y="440"/>
                  </a:lnTo>
                  <a:lnTo>
                    <a:pt x="1258" y="439"/>
                  </a:lnTo>
                  <a:lnTo>
                    <a:pt x="1266" y="441"/>
                  </a:lnTo>
                  <a:lnTo>
                    <a:pt x="1273" y="443"/>
                  </a:lnTo>
                  <a:lnTo>
                    <a:pt x="1278" y="444"/>
                  </a:lnTo>
                  <a:lnTo>
                    <a:pt x="1283" y="443"/>
                  </a:lnTo>
                  <a:lnTo>
                    <a:pt x="1285" y="442"/>
                  </a:lnTo>
                  <a:lnTo>
                    <a:pt x="1287" y="442"/>
                  </a:lnTo>
                  <a:lnTo>
                    <a:pt x="1290" y="443"/>
                  </a:lnTo>
                  <a:lnTo>
                    <a:pt x="1295" y="445"/>
                  </a:lnTo>
                  <a:lnTo>
                    <a:pt x="1304" y="447"/>
                  </a:lnTo>
                  <a:lnTo>
                    <a:pt x="1312" y="450"/>
                  </a:lnTo>
                  <a:lnTo>
                    <a:pt x="1315" y="449"/>
                  </a:lnTo>
                  <a:lnTo>
                    <a:pt x="1317" y="446"/>
                  </a:lnTo>
                  <a:lnTo>
                    <a:pt x="1325" y="440"/>
                  </a:lnTo>
                  <a:lnTo>
                    <a:pt x="1325" y="439"/>
                  </a:lnTo>
                  <a:lnTo>
                    <a:pt x="1323" y="436"/>
                  </a:lnTo>
                  <a:lnTo>
                    <a:pt x="1322" y="434"/>
                  </a:lnTo>
                  <a:lnTo>
                    <a:pt x="1323" y="431"/>
                  </a:lnTo>
                  <a:lnTo>
                    <a:pt x="1323" y="429"/>
                  </a:lnTo>
                  <a:lnTo>
                    <a:pt x="1321" y="423"/>
                  </a:lnTo>
                  <a:lnTo>
                    <a:pt x="1318" y="419"/>
                  </a:lnTo>
                  <a:lnTo>
                    <a:pt x="1318" y="415"/>
                  </a:lnTo>
                  <a:lnTo>
                    <a:pt x="1321" y="413"/>
                  </a:lnTo>
                  <a:lnTo>
                    <a:pt x="1324" y="407"/>
                  </a:lnTo>
                  <a:lnTo>
                    <a:pt x="1323" y="406"/>
                  </a:lnTo>
                  <a:lnTo>
                    <a:pt x="1320" y="404"/>
                  </a:lnTo>
                  <a:lnTo>
                    <a:pt x="1316" y="400"/>
                  </a:lnTo>
                  <a:lnTo>
                    <a:pt x="1315" y="399"/>
                  </a:lnTo>
                  <a:lnTo>
                    <a:pt x="1312" y="399"/>
                  </a:lnTo>
                  <a:lnTo>
                    <a:pt x="1307" y="400"/>
                  </a:lnTo>
                  <a:lnTo>
                    <a:pt x="1306" y="399"/>
                  </a:lnTo>
                  <a:lnTo>
                    <a:pt x="1305" y="396"/>
                  </a:lnTo>
                  <a:lnTo>
                    <a:pt x="1308" y="392"/>
                  </a:lnTo>
                  <a:lnTo>
                    <a:pt x="1308" y="389"/>
                  </a:lnTo>
                  <a:lnTo>
                    <a:pt x="1311" y="386"/>
                  </a:lnTo>
                  <a:lnTo>
                    <a:pt x="1318" y="385"/>
                  </a:lnTo>
                  <a:lnTo>
                    <a:pt x="1326" y="383"/>
                  </a:lnTo>
                  <a:lnTo>
                    <a:pt x="1333" y="383"/>
                  </a:lnTo>
                  <a:lnTo>
                    <a:pt x="1341" y="382"/>
                  </a:lnTo>
                  <a:lnTo>
                    <a:pt x="1343" y="382"/>
                  </a:lnTo>
                  <a:lnTo>
                    <a:pt x="1349" y="383"/>
                  </a:lnTo>
                  <a:lnTo>
                    <a:pt x="1355" y="386"/>
                  </a:lnTo>
                  <a:lnTo>
                    <a:pt x="1359" y="389"/>
                  </a:lnTo>
                  <a:lnTo>
                    <a:pt x="1364" y="389"/>
                  </a:lnTo>
                  <a:lnTo>
                    <a:pt x="1368" y="389"/>
                  </a:lnTo>
                  <a:lnTo>
                    <a:pt x="1373" y="389"/>
                  </a:lnTo>
                  <a:lnTo>
                    <a:pt x="1377" y="390"/>
                  </a:lnTo>
                  <a:lnTo>
                    <a:pt x="1382" y="393"/>
                  </a:lnTo>
                  <a:lnTo>
                    <a:pt x="1387" y="396"/>
                  </a:lnTo>
                  <a:lnTo>
                    <a:pt x="1389" y="399"/>
                  </a:lnTo>
                  <a:lnTo>
                    <a:pt x="1393" y="401"/>
                  </a:lnTo>
                  <a:lnTo>
                    <a:pt x="1396" y="402"/>
                  </a:lnTo>
                  <a:lnTo>
                    <a:pt x="1397" y="403"/>
                  </a:lnTo>
                  <a:lnTo>
                    <a:pt x="1397" y="402"/>
                  </a:lnTo>
                  <a:lnTo>
                    <a:pt x="1399" y="405"/>
                  </a:lnTo>
                  <a:lnTo>
                    <a:pt x="1403" y="407"/>
                  </a:lnTo>
                  <a:lnTo>
                    <a:pt x="1406" y="412"/>
                  </a:lnTo>
                  <a:lnTo>
                    <a:pt x="1412" y="415"/>
                  </a:lnTo>
                  <a:lnTo>
                    <a:pt x="1415" y="419"/>
                  </a:lnTo>
                  <a:lnTo>
                    <a:pt x="1426" y="426"/>
                  </a:lnTo>
                  <a:lnTo>
                    <a:pt x="1434" y="435"/>
                  </a:lnTo>
                  <a:lnTo>
                    <a:pt x="1438" y="439"/>
                  </a:lnTo>
                  <a:lnTo>
                    <a:pt x="1439" y="440"/>
                  </a:lnTo>
                  <a:lnTo>
                    <a:pt x="1443" y="444"/>
                  </a:lnTo>
                  <a:lnTo>
                    <a:pt x="1446" y="449"/>
                  </a:lnTo>
                  <a:lnTo>
                    <a:pt x="1450" y="451"/>
                  </a:lnTo>
                  <a:lnTo>
                    <a:pt x="1457" y="451"/>
                  </a:lnTo>
                  <a:lnTo>
                    <a:pt x="1462" y="450"/>
                  </a:lnTo>
                  <a:lnTo>
                    <a:pt x="1466" y="451"/>
                  </a:lnTo>
                  <a:lnTo>
                    <a:pt x="1472" y="452"/>
                  </a:lnTo>
                  <a:lnTo>
                    <a:pt x="1477" y="453"/>
                  </a:lnTo>
                  <a:lnTo>
                    <a:pt x="1489" y="460"/>
                  </a:lnTo>
                  <a:lnTo>
                    <a:pt x="1495" y="461"/>
                  </a:lnTo>
                  <a:lnTo>
                    <a:pt x="1498" y="461"/>
                  </a:lnTo>
                  <a:lnTo>
                    <a:pt x="1500" y="463"/>
                  </a:lnTo>
                  <a:lnTo>
                    <a:pt x="1501" y="464"/>
                  </a:lnTo>
                  <a:lnTo>
                    <a:pt x="1501" y="463"/>
                  </a:lnTo>
                  <a:lnTo>
                    <a:pt x="1504" y="466"/>
                  </a:lnTo>
                  <a:lnTo>
                    <a:pt x="1507" y="469"/>
                  </a:lnTo>
                  <a:lnTo>
                    <a:pt x="1509" y="472"/>
                  </a:lnTo>
                  <a:lnTo>
                    <a:pt x="1511" y="476"/>
                  </a:lnTo>
                  <a:lnTo>
                    <a:pt x="1517" y="480"/>
                  </a:lnTo>
                  <a:lnTo>
                    <a:pt x="1520" y="483"/>
                  </a:lnTo>
                  <a:lnTo>
                    <a:pt x="1525" y="482"/>
                  </a:lnTo>
                  <a:lnTo>
                    <a:pt x="1530" y="483"/>
                  </a:lnTo>
                  <a:lnTo>
                    <a:pt x="1535" y="483"/>
                  </a:lnTo>
                  <a:lnTo>
                    <a:pt x="1541" y="480"/>
                  </a:lnTo>
                  <a:lnTo>
                    <a:pt x="1546" y="475"/>
                  </a:lnTo>
                  <a:lnTo>
                    <a:pt x="1550" y="475"/>
                  </a:lnTo>
                  <a:lnTo>
                    <a:pt x="1557" y="471"/>
                  </a:lnTo>
                  <a:lnTo>
                    <a:pt x="1564" y="469"/>
                  </a:lnTo>
                  <a:lnTo>
                    <a:pt x="1564" y="470"/>
                  </a:lnTo>
                  <a:lnTo>
                    <a:pt x="1564" y="473"/>
                  </a:lnTo>
                  <a:lnTo>
                    <a:pt x="1567" y="476"/>
                  </a:lnTo>
                  <a:lnTo>
                    <a:pt x="1570" y="480"/>
                  </a:lnTo>
                  <a:lnTo>
                    <a:pt x="1572" y="484"/>
                  </a:lnTo>
                  <a:lnTo>
                    <a:pt x="1571" y="486"/>
                  </a:lnTo>
                  <a:lnTo>
                    <a:pt x="1570" y="490"/>
                  </a:lnTo>
                  <a:lnTo>
                    <a:pt x="1572" y="494"/>
                  </a:lnTo>
                  <a:lnTo>
                    <a:pt x="1574" y="502"/>
                  </a:lnTo>
                  <a:lnTo>
                    <a:pt x="1578" y="511"/>
                  </a:lnTo>
                  <a:lnTo>
                    <a:pt x="1578" y="520"/>
                  </a:lnTo>
                  <a:lnTo>
                    <a:pt x="1578" y="524"/>
                  </a:lnTo>
                  <a:lnTo>
                    <a:pt x="1579" y="528"/>
                  </a:lnTo>
                  <a:lnTo>
                    <a:pt x="1578" y="531"/>
                  </a:lnTo>
                  <a:lnTo>
                    <a:pt x="1576" y="530"/>
                  </a:lnTo>
                  <a:lnTo>
                    <a:pt x="1561" y="526"/>
                  </a:lnTo>
                  <a:lnTo>
                    <a:pt x="1558" y="528"/>
                  </a:lnTo>
                  <a:lnTo>
                    <a:pt x="1554" y="536"/>
                  </a:lnTo>
                  <a:lnTo>
                    <a:pt x="1558" y="540"/>
                  </a:lnTo>
                  <a:lnTo>
                    <a:pt x="1564" y="546"/>
                  </a:lnTo>
                  <a:lnTo>
                    <a:pt x="1572" y="560"/>
                  </a:lnTo>
                  <a:lnTo>
                    <a:pt x="1572" y="566"/>
                  </a:lnTo>
                  <a:lnTo>
                    <a:pt x="1569" y="570"/>
                  </a:lnTo>
                  <a:lnTo>
                    <a:pt x="1571" y="574"/>
                  </a:lnTo>
                  <a:lnTo>
                    <a:pt x="1572" y="576"/>
                  </a:lnTo>
                  <a:lnTo>
                    <a:pt x="1575" y="577"/>
                  </a:lnTo>
                  <a:lnTo>
                    <a:pt x="1577" y="577"/>
                  </a:lnTo>
                  <a:lnTo>
                    <a:pt x="1575" y="575"/>
                  </a:lnTo>
                  <a:lnTo>
                    <a:pt x="1574" y="574"/>
                  </a:lnTo>
                  <a:lnTo>
                    <a:pt x="1576" y="573"/>
                  </a:lnTo>
                  <a:lnTo>
                    <a:pt x="1581" y="574"/>
                  </a:lnTo>
                  <a:lnTo>
                    <a:pt x="1581" y="571"/>
                  </a:lnTo>
                  <a:lnTo>
                    <a:pt x="1581" y="570"/>
                  </a:lnTo>
                  <a:lnTo>
                    <a:pt x="1581" y="567"/>
                  </a:lnTo>
                  <a:lnTo>
                    <a:pt x="1582" y="565"/>
                  </a:lnTo>
                  <a:lnTo>
                    <a:pt x="1581" y="558"/>
                  </a:lnTo>
                  <a:lnTo>
                    <a:pt x="1582" y="561"/>
                  </a:lnTo>
                  <a:lnTo>
                    <a:pt x="1586" y="562"/>
                  </a:lnTo>
                  <a:lnTo>
                    <a:pt x="1586" y="564"/>
                  </a:lnTo>
                  <a:lnTo>
                    <a:pt x="1587" y="565"/>
                  </a:lnTo>
                  <a:lnTo>
                    <a:pt x="1589" y="563"/>
                  </a:lnTo>
                  <a:lnTo>
                    <a:pt x="1590" y="562"/>
                  </a:lnTo>
                  <a:lnTo>
                    <a:pt x="1591" y="564"/>
                  </a:lnTo>
                  <a:lnTo>
                    <a:pt x="1592" y="566"/>
                  </a:lnTo>
                  <a:lnTo>
                    <a:pt x="1594" y="568"/>
                  </a:lnTo>
                  <a:lnTo>
                    <a:pt x="1595" y="570"/>
                  </a:lnTo>
                  <a:lnTo>
                    <a:pt x="1597" y="570"/>
                  </a:lnTo>
                  <a:lnTo>
                    <a:pt x="1600" y="570"/>
                  </a:lnTo>
                  <a:lnTo>
                    <a:pt x="1604" y="571"/>
                  </a:lnTo>
                  <a:lnTo>
                    <a:pt x="1605" y="571"/>
                  </a:lnTo>
                  <a:lnTo>
                    <a:pt x="1607" y="572"/>
                  </a:lnTo>
                  <a:lnTo>
                    <a:pt x="1610" y="572"/>
                  </a:lnTo>
                  <a:lnTo>
                    <a:pt x="1615" y="571"/>
                  </a:lnTo>
                  <a:lnTo>
                    <a:pt x="1617" y="571"/>
                  </a:lnTo>
                  <a:lnTo>
                    <a:pt x="1619" y="570"/>
                  </a:lnTo>
                  <a:lnTo>
                    <a:pt x="1621" y="566"/>
                  </a:lnTo>
                  <a:lnTo>
                    <a:pt x="1628" y="560"/>
                  </a:lnTo>
                  <a:lnTo>
                    <a:pt x="1629" y="556"/>
                  </a:lnTo>
                  <a:lnTo>
                    <a:pt x="1629" y="553"/>
                  </a:lnTo>
                  <a:lnTo>
                    <a:pt x="1630" y="548"/>
                  </a:lnTo>
                  <a:lnTo>
                    <a:pt x="1629" y="546"/>
                  </a:lnTo>
                  <a:lnTo>
                    <a:pt x="1629" y="543"/>
                  </a:lnTo>
                  <a:lnTo>
                    <a:pt x="1630" y="541"/>
                  </a:lnTo>
                  <a:lnTo>
                    <a:pt x="1632" y="540"/>
                  </a:lnTo>
                  <a:lnTo>
                    <a:pt x="1632" y="534"/>
                  </a:lnTo>
                  <a:lnTo>
                    <a:pt x="1634" y="533"/>
                  </a:lnTo>
                  <a:lnTo>
                    <a:pt x="1634" y="528"/>
                  </a:lnTo>
                  <a:lnTo>
                    <a:pt x="1638" y="516"/>
                  </a:lnTo>
                  <a:lnTo>
                    <a:pt x="1637" y="513"/>
                  </a:lnTo>
                  <a:lnTo>
                    <a:pt x="1639" y="511"/>
                  </a:lnTo>
                  <a:lnTo>
                    <a:pt x="1639" y="510"/>
                  </a:lnTo>
                  <a:lnTo>
                    <a:pt x="1638" y="504"/>
                  </a:lnTo>
                  <a:lnTo>
                    <a:pt x="1636" y="495"/>
                  </a:lnTo>
                  <a:lnTo>
                    <a:pt x="1635" y="493"/>
                  </a:lnTo>
                  <a:lnTo>
                    <a:pt x="1637" y="487"/>
                  </a:lnTo>
                  <a:lnTo>
                    <a:pt x="1636" y="481"/>
                  </a:lnTo>
                  <a:lnTo>
                    <a:pt x="1638" y="476"/>
                  </a:lnTo>
                  <a:lnTo>
                    <a:pt x="1639" y="473"/>
                  </a:lnTo>
                  <a:lnTo>
                    <a:pt x="1638" y="472"/>
                  </a:lnTo>
                  <a:lnTo>
                    <a:pt x="1639" y="471"/>
                  </a:lnTo>
                  <a:lnTo>
                    <a:pt x="1640" y="470"/>
                  </a:lnTo>
                  <a:lnTo>
                    <a:pt x="1637" y="464"/>
                  </a:lnTo>
                  <a:lnTo>
                    <a:pt x="1637" y="462"/>
                  </a:lnTo>
                  <a:lnTo>
                    <a:pt x="1635" y="460"/>
                  </a:lnTo>
                  <a:lnTo>
                    <a:pt x="1634" y="456"/>
                  </a:lnTo>
                  <a:lnTo>
                    <a:pt x="1632" y="453"/>
                  </a:lnTo>
                  <a:lnTo>
                    <a:pt x="1631" y="451"/>
                  </a:lnTo>
                  <a:lnTo>
                    <a:pt x="1625" y="444"/>
                  </a:lnTo>
                  <a:lnTo>
                    <a:pt x="1625" y="441"/>
                  </a:lnTo>
                  <a:lnTo>
                    <a:pt x="1624" y="440"/>
                  </a:lnTo>
                  <a:lnTo>
                    <a:pt x="1622" y="439"/>
                  </a:lnTo>
                  <a:lnTo>
                    <a:pt x="1616" y="433"/>
                  </a:lnTo>
                  <a:lnTo>
                    <a:pt x="1612" y="430"/>
                  </a:lnTo>
                  <a:lnTo>
                    <a:pt x="1612" y="427"/>
                  </a:lnTo>
                  <a:lnTo>
                    <a:pt x="1611" y="424"/>
                  </a:lnTo>
                  <a:lnTo>
                    <a:pt x="1608" y="421"/>
                  </a:lnTo>
                  <a:lnTo>
                    <a:pt x="1609" y="420"/>
                  </a:lnTo>
                  <a:lnTo>
                    <a:pt x="1608" y="419"/>
                  </a:lnTo>
                  <a:lnTo>
                    <a:pt x="1607" y="416"/>
                  </a:lnTo>
                  <a:lnTo>
                    <a:pt x="1607" y="413"/>
                  </a:lnTo>
                  <a:lnTo>
                    <a:pt x="1608" y="412"/>
                  </a:lnTo>
                  <a:lnTo>
                    <a:pt x="1608" y="410"/>
                  </a:lnTo>
                  <a:lnTo>
                    <a:pt x="1608" y="409"/>
                  </a:lnTo>
                  <a:lnTo>
                    <a:pt x="1606" y="406"/>
                  </a:lnTo>
                  <a:lnTo>
                    <a:pt x="1606" y="404"/>
                  </a:lnTo>
                  <a:lnTo>
                    <a:pt x="1597" y="400"/>
                  </a:lnTo>
                  <a:lnTo>
                    <a:pt x="1596" y="396"/>
                  </a:lnTo>
                  <a:lnTo>
                    <a:pt x="1594" y="394"/>
                  </a:lnTo>
                  <a:lnTo>
                    <a:pt x="1590" y="392"/>
                  </a:lnTo>
                  <a:lnTo>
                    <a:pt x="1587" y="390"/>
                  </a:lnTo>
                  <a:lnTo>
                    <a:pt x="1582" y="389"/>
                  </a:lnTo>
                  <a:lnTo>
                    <a:pt x="1579" y="389"/>
                  </a:lnTo>
                  <a:lnTo>
                    <a:pt x="1575" y="386"/>
                  </a:lnTo>
                  <a:lnTo>
                    <a:pt x="1571" y="386"/>
                  </a:lnTo>
                  <a:lnTo>
                    <a:pt x="1569" y="386"/>
                  </a:lnTo>
                  <a:lnTo>
                    <a:pt x="1569" y="385"/>
                  </a:lnTo>
                  <a:lnTo>
                    <a:pt x="1574" y="385"/>
                  </a:lnTo>
                  <a:lnTo>
                    <a:pt x="1578" y="386"/>
                  </a:lnTo>
                  <a:lnTo>
                    <a:pt x="1580" y="387"/>
                  </a:lnTo>
                  <a:lnTo>
                    <a:pt x="1582" y="387"/>
                  </a:lnTo>
                  <a:lnTo>
                    <a:pt x="1589" y="390"/>
                  </a:lnTo>
                  <a:lnTo>
                    <a:pt x="1589" y="389"/>
                  </a:lnTo>
                  <a:lnTo>
                    <a:pt x="1589" y="386"/>
                  </a:lnTo>
                  <a:lnTo>
                    <a:pt x="1587" y="384"/>
                  </a:lnTo>
                  <a:lnTo>
                    <a:pt x="1586" y="384"/>
                  </a:lnTo>
                  <a:lnTo>
                    <a:pt x="1576" y="381"/>
                  </a:lnTo>
                  <a:lnTo>
                    <a:pt x="1570" y="379"/>
                  </a:lnTo>
                  <a:lnTo>
                    <a:pt x="1567" y="376"/>
                  </a:lnTo>
                  <a:lnTo>
                    <a:pt x="1565" y="375"/>
                  </a:lnTo>
                  <a:lnTo>
                    <a:pt x="1563" y="373"/>
                  </a:lnTo>
                  <a:lnTo>
                    <a:pt x="1559" y="372"/>
                  </a:lnTo>
                  <a:lnTo>
                    <a:pt x="1556" y="371"/>
                  </a:lnTo>
                  <a:lnTo>
                    <a:pt x="1554" y="370"/>
                  </a:lnTo>
                  <a:lnTo>
                    <a:pt x="1551" y="369"/>
                  </a:lnTo>
                  <a:lnTo>
                    <a:pt x="1551" y="368"/>
                  </a:lnTo>
                  <a:lnTo>
                    <a:pt x="1550" y="368"/>
                  </a:lnTo>
                  <a:lnTo>
                    <a:pt x="1548" y="368"/>
                  </a:lnTo>
                  <a:lnTo>
                    <a:pt x="1546" y="369"/>
                  </a:lnTo>
                  <a:lnTo>
                    <a:pt x="1544" y="369"/>
                  </a:lnTo>
                  <a:lnTo>
                    <a:pt x="1537" y="368"/>
                  </a:lnTo>
                  <a:lnTo>
                    <a:pt x="1540" y="371"/>
                  </a:lnTo>
                  <a:lnTo>
                    <a:pt x="1541" y="373"/>
                  </a:lnTo>
                  <a:lnTo>
                    <a:pt x="1544" y="376"/>
                  </a:lnTo>
                  <a:lnTo>
                    <a:pt x="1545" y="380"/>
                  </a:lnTo>
                  <a:lnTo>
                    <a:pt x="1544" y="381"/>
                  </a:lnTo>
                  <a:lnTo>
                    <a:pt x="1541" y="379"/>
                  </a:lnTo>
                  <a:lnTo>
                    <a:pt x="1541" y="375"/>
                  </a:lnTo>
                  <a:lnTo>
                    <a:pt x="1539" y="374"/>
                  </a:lnTo>
                  <a:lnTo>
                    <a:pt x="1538" y="377"/>
                  </a:lnTo>
                  <a:lnTo>
                    <a:pt x="1536" y="379"/>
                  </a:lnTo>
                  <a:lnTo>
                    <a:pt x="1531" y="380"/>
                  </a:lnTo>
                  <a:lnTo>
                    <a:pt x="1528" y="380"/>
                  </a:lnTo>
                  <a:lnTo>
                    <a:pt x="1527" y="379"/>
                  </a:lnTo>
                  <a:lnTo>
                    <a:pt x="1528" y="379"/>
                  </a:lnTo>
                  <a:lnTo>
                    <a:pt x="1529" y="376"/>
                  </a:lnTo>
                  <a:lnTo>
                    <a:pt x="1528" y="375"/>
                  </a:lnTo>
                  <a:lnTo>
                    <a:pt x="1527" y="373"/>
                  </a:lnTo>
                  <a:lnTo>
                    <a:pt x="1524" y="372"/>
                  </a:lnTo>
                  <a:lnTo>
                    <a:pt x="1520" y="371"/>
                  </a:lnTo>
                  <a:lnTo>
                    <a:pt x="1523" y="370"/>
                  </a:lnTo>
                  <a:lnTo>
                    <a:pt x="1523" y="369"/>
                  </a:lnTo>
                  <a:lnTo>
                    <a:pt x="1521" y="368"/>
                  </a:lnTo>
                  <a:lnTo>
                    <a:pt x="1518" y="368"/>
                  </a:lnTo>
                  <a:lnTo>
                    <a:pt x="1517" y="369"/>
                  </a:lnTo>
                  <a:lnTo>
                    <a:pt x="1517" y="371"/>
                  </a:lnTo>
                  <a:lnTo>
                    <a:pt x="1520" y="372"/>
                  </a:lnTo>
                  <a:lnTo>
                    <a:pt x="1521" y="373"/>
                  </a:lnTo>
                  <a:lnTo>
                    <a:pt x="1520" y="375"/>
                  </a:lnTo>
                  <a:lnTo>
                    <a:pt x="1518" y="375"/>
                  </a:lnTo>
                  <a:lnTo>
                    <a:pt x="1518" y="376"/>
                  </a:lnTo>
                  <a:lnTo>
                    <a:pt x="1517" y="376"/>
                  </a:lnTo>
                  <a:lnTo>
                    <a:pt x="1514" y="373"/>
                  </a:lnTo>
                  <a:lnTo>
                    <a:pt x="1513" y="371"/>
                  </a:lnTo>
                  <a:lnTo>
                    <a:pt x="1511" y="369"/>
                  </a:lnTo>
                  <a:lnTo>
                    <a:pt x="1510" y="366"/>
                  </a:lnTo>
                  <a:lnTo>
                    <a:pt x="1509" y="366"/>
                  </a:lnTo>
                  <a:lnTo>
                    <a:pt x="1507" y="363"/>
                  </a:lnTo>
                  <a:lnTo>
                    <a:pt x="1505" y="362"/>
                  </a:lnTo>
                  <a:lnTo>
                    <a:pt x="1503" y="362"/>
                  </a:lnTo>
                  <a:lnTo>
                    <a:pt x="1498" y="363"/>
                  </a:lnTo>
                  <a:lnTo>
                    <a:pt x="1493" y="363"/>
                  </a:lnTo>
                  <a:lnTo>
                    <a:pt x="1488" y="361"/>
                  </a:lnTo>
                  <a:lnTo>
                    <a:pt x="1483" y="360"/>
                  </a:lnTo>
                  <a:lnTo>
                    <a:pt x="1482" y="359"/>
                  </a:lnTo>
                  <a:lnTo>
                    <a:pt x="1480" y="356"/>
                  </a:lnTo>
                  <a:lnTo>
                    <a:pt x="1484" y="352"/>
                  </a:lnTo>
                  <a:lnTo>
                    <a:pt x="1485" y="352"/>
                  </a:lnTo>
                  <a:lnTo>
                    <a:pt x="1487" y="349"/>
                  </a:lnTo>
                  <a:lnTo>
                    <a:pt x="1486" y="346"/>
                  </a:lnTo>
                  <a:lnTo>
                    <a:pt x="1487" y="345"/>
                  </a:lnTo>
                  <a:lnTo>
                    <a:pt x="1488" y="345"/>
                  </a:lnTo>
                  <a:lnTo>
                    <a:pt x="1489" y="343"/>
                  </a:lnTo>
                  <a:lnTo>
                    <a:pt x="1494" y="335"/>
                  </a:lnTo>
                  <a:lnTo>
                    <a:pt x="1494" y="332"/>
                  </a:lnTo>
                  <a:lnTo>
                    <a:pt x="1495" y="332"/>
                  </a:lnTo>
                  <a:lnTo>
                    <a:pt x="1494" y="330"/>
                  </a:lnTo>
                  <a:lnTo>
                    <a:pt x="1493" y="329"/>
                  </a:lnTo>
                  <a:lnTo>
                    <a:pt x="1494" y="328"/>
                  </a:lnTo>
                  <a:lnTo>
                    <a:pt x="1494" y="325"/>
                  </a:lnTo>
                  <a:lnTo>
                    <a:pt x="1493" y="324"/>
                  </a:lnTo>
                  <a:lnTo>
                    <a:pt x="1495" y="324"/>
                  </a:lnTo>
                  <a:lnTo>
                    <a:pt x="1494" y="322"/>
                  </a:lnTo>
                  <a:lnTo>
                    <a:pt x="1496" y="320"/>
                  </a:lnTo>
                  <a:lnTo>
                    <a:pt x="1496" y="316"/>
                  </a:lnTo>
                  <a:lnTo>
                    <a:pt x="1498" y="316"/>
                  </a:lnTo>
                  <a:lnTo>
                    <a:pt x="1499" y="313"/>
                  </a:lnTo>
                  <a:lnTo>
                    <a:pt x="1498" y="311"/>
                  </a:lnTo>
                  <a:lnTo>
                    <a:pt x="1499" y="311"/>
                  </a:lnTo>
                  <a:lnTo>
                    <a:pt x="1501" y="309"/>
                  </a:lnTo>
                  <a:lnTo>
                    <a:pt x="1503" y="308"/>
                  </a:lnTo>
                  <a:lnTo>
                    <a:pt x="1501" y="305"/>
                  </a:lnTo>
                  <a:lnTo>
                    <a:pt x="1500" y="302"/>
                  </a:lnTo>
                  <a:lnTo>
                    <a:pt x="1500" y="300"/>
                  </a:lnTo>
                  <a:lnTo>
                    <a:pt x="1505" y="294"/>
                  </a:lnTo>
                  <a:lnTo>
                    <a:pt x="1505" y="292"/>
                  </a:lnTo>
                  <a:lnTo>
                    <a:pt x="1505" y="289"/>
                  </a:lnTo>
                  <a:lnTo>
                    <a:pt x="1506" y="286"/>
                  </a:lnTo>
                  <a:lnTo>
                    <a:pt x="1508" y="284"/>
                  </a:lnTo>
                  <a:lnTo>
                    <a:pt x="1513" y="282"/>
                  </a:lnTo>
                  <a:lnTo>
                    <a:pt x="1525" y="281"/>
                  </a:lnTo>
                  <a:lnTo>
                    <a:pt x="1534" y="281"/>
                  </a:lnTo>
                  <a:lnTo>
                    <a:pt x="1537" y="281"/>
                  </a:lnTo>
                  <a:lnTo>
                    <a:pt x="1539" y="281"/>
                  </a:lnTo>
                  <a:lnTo>
                    <a:pt x="1543" y="281"/>
                  </a:lnTo>
                  <a:lnTo>
                    <a:pt x="1546" y="281"/>
                  </a:lnTo>
                  <a:lnTo>
                    <a:pt x="1547" y="281"/>
                  </a:lnTo>
                  <a:lnTo>
                    <a:pt x="1549" y="283"/>
                  </a:lnTo>
                  <a:lnTo>
                    <a:pt x="1553" y="284"/>
                  </a:lnTo>
                  <a:lnTo>
                    <a:pt x="1554" y="284"/>
                  </a:lnTo>
                  <a:lnTo>
                    <a:pt x="1556" y="284"/>
                  </a:lnTo>
                  <a:lnTo>
                    <a:pt x="1556" y="283"/>
                  </a:lnTo>
                  <a:lnTo>
                    <a:pt x="1553" y="280"/>
                  </a:lnTo>
                  <a:lnTo>
                    <a:pt x="1554" y="280"/>
                  </a:lnTo>
                  <a:lnTo>
                    <a:pt x="1570" y="283"/>
                  </a:lnTo>
                  <a:lnTo>
                    <a:pt x="1575" y="283"/>
                  </a:lnTo>
                  <a:lnTo>
                    <a:pt x="1572" y="282"/>
                  </a:lnTo>
                  <a:lnTo>
                    <a:pt x="1574" y="281"/>
                  </a:lnTo>
                  <a:lnTo>
                    <a:pt x="1579" y="281"/>
                  </a:lnTo>
                  <a:lnTo>
                    <a:pt x="1581" y="282"/>
                  </a:lnTo>
                  <a:lnTo>
                    <a:pt x="1584" y="283"/>
                  </a:lnTo>
                  <a:lnTo>
                    <a:pt x="1586" y="283"/>
                  </a:lnTo>
                  <a:lnTo>
                    <a:pt x="1588" y="283"/>
                  </a:lnTo>
                  <a:lnTo>
                    <a:pt x="1587" y="282"/>
                  </a:lnTo>
                  <a:lnTo>
                    <a:pt x="1586" y="282"/>
                  </a:lnTo>
                  <a:lnTo>
                    <a:pt x="1582" y="280"/>
                  </a:lnTo>
                  <a:lnTo>
                    <a:pt x="1585" y="280"/>
                  </a:lnTo>
                  <a:lnTo>
                    <a:pt x="1587" y="280"/>
                  </a:lnTo>
                  <a:lnTo>
                    <a:pt x="1586" y="279"/>
                  </a:lnTo>
                  <a:lnTo>
                    <a:pt x="1584" y="278"/>
                  </a:lnTo>
                  <a:lnTo>
                    <a:pt x="1582" y="276"/>
                  </a:lnTo>
                  <a:lnTo>
                    <a:pt x="1585" y="275"/>
                  </a:lnTo>
                  <a:lnTo>
                    <a:pt x="1587" y="275"/>
                  </a:lnTo>
                  <a:lnTo>
                    <a:pt x="1590" y="275"/>
                  </a:lnTo>
                  <a:lnTo>
                    <a:pt x="1600" y="278"/>
                  </a:lnTo>
                  <a:lnTo>
                    <a:pt x="1602" y="278"/>
                  </a:lnTo>
                  <a:lnTo>
                    <a:pt x="1607" y="279"/>
                  </a:lnTo>
                  <a:lnTo>
                    <a:pt x="1608" y="280"/>
                  </a:lnTo>
                  <a:lnTo>
                    <a:pt x="1610" y="280"/>
                  </a:lnTo>
                  <a:lnTo>
                    <a:pt x="1610" y="278"/>
                  </a:lnTo>
                  <a:lnTo>
                    <a:pt x="1611" y="278"/>
                  </a:lnTo>
                  <a:lnTo>
                    <a:pt x="1616" y="278"/>
                  </a:lnTo>
                  <a:lnTo>
                    <a:pt x="1618" y="279"/>
                  </a:lnTo>
                  <a:lnTo>
                    <a:pt x="1622" y="281"/>
                  </a:lnTo>
                  <a:lnTo>
                    <a:pt x="1626" y="282"/>
                  </a:lnTo>
                  <a:lnTo>
                    <a:pt x="1630" y="283"/>
                  </a:lnTo>
                  <a:lnTo>
                    <a:pt x="1632" y="284"/>
                  </a:lnTo>
                  <a:lnTo>
                    <a:pt x="1631" y="285"/>
                  </a:lnTo>
                  <a:lnTo>
                    <a:pt x="1627" y="285"/>
                  </a:lnTo>
                  <a:lnTo>
                    <a:pt x="1622" y="285"/>
                  </a:lnTo>
                  <a:lnTo>
                    <a:pt x="1620" y="285"/>
                  </a:lnTo>
                  <a:lnTo>
                    <a:pt x="1621" y="286"/>
                  </a:lnTo>
                  <a:lnTo>
                    <a:pt x="1628" y="290"/>
                  </a:lnTo>
                  <a:lnTo>
                    <a:pt x="1632" y="290"/>
                  </a:lnTo>
                  <a:lnTo>
                    <a:pt x="1636" y="290"/>
                  </a:lnTo>
                  <a:lnTo>
                    <a:pt x="1638" y="290"/>
                  </a:lnTo>
                  <a:lnTo>
                    <a:pt x="1638" y="288"/>
                  </a:lnTo>
                  <a:lnTo>
                    <a:pt x="1639" y="286"/>
                  </a:lnTo>
                  <a:lnTo>
                    <a:pt x="1642" y="289"/>
                  </a:lnTo>
                  <a:lnTo>
                    <a:pt x="1646" y="289"/>
                  </a:lnTo>
                  <a:lnTo>
                    <a:pt x="1647" y="288"/>
                  </a:lnTo>
                  <a:lnTo>
                    <a:pt x="1647" y="286"/>
                  </a:lnTo>
                  <a:lnTo>
                    <a:pt x="1649" y="286"/>
                  </a:lnTo>
                  <a:lnTo>
                    <a:pt x="1648" y="285"/>
                  </a:lnTo>
                  <a:lnTo>
                    <a:pt x="1650" y="284"/>
                  </a:lnTo>
                  <a:lnTo>
                    <a:pt x="1655" y="284"/>
                  </a:lnTo>
                  <a:lnTo>
                    <a:pt x="1658" y="286"/>
                  </a:lnTo>
                  <a:lnTo>
                    <a:pt x="1660" y="286"/>
                  </a:lnTo>
                  <a:lnTo>
                    <a:pt x="1662" y="285"/>
                  </a:lnTo>
                  <a:lnTo>
                    <a:pt x="1661" y="284"/>
                  </a:lnTo>
                  <a:lnTo>
                    <a:pt x="1666" y="284"/>
                  </a:lnTo>
                  <a:lnTo>
                    <a:pt x="1668" y="285"/>
                  </a:lnTo>
                  <a:lnTo>
                    <a:pt x="1668" y="284"/>
                  </a:lnTo>
                  <a:lnTo>
                    <a:pt x="1670" y="284"/>
                  </a:lnTo>
                  <a:lnTo>
                    <a:pt x="1669" y="283"/>
                  </a:lnTo>
                  <a:lnTo>
                    <a:pt x="1667" y="282"/>
                  </a:lnTo>
                  <a:lnTo>
                    <a:pt x="1663" y="280"/>
                  </a:lnTo>
                  <a:lnTo>
                    <a:pt x="1657" y="279"/>
                  </a:lnTo>
                  <a:lnTo>
                    <a:pt x="1652" y="280"/>
                  </a:lnTo>
                  <a:lnTo>
                    <a:pt x="1651" y="278"/>
                  </a:lnTo>
                  <a:lnTo>
                    <a:pt x="1646" y="273"/>
                  </a:lnTo>
                  <a:lnTo>
                    <a:pt x="1648" y="273"/>
                  </a:lnTo>
                  <a:lnTo>
                    <a:pt x="1647" y="269"/>
                  </a:lnTo>
                  <a:lnTo>
                    <a:pt x="1646" y="268"/>
                  </a:lnTo>
                  <a:lnTo>
                    <a:pt x="1645" y="265"/>
                  </a:lnTo>
                  <a:lnTo>
                    <a:pt x="1646" y="264"/>
                  </a:lnTo>
                  <a:lnTo>
                    <a:pt x="1648" y="263"/>
                  </a:lnTo>
                  <a:lnTo>
                    <a:pt x="1650" y="258"/>
                  </a:lnTo>
                  <a:lnTo>
                    <a:pt x="1649" y="257"/>
                  </a:lnTo>
                  <a:lnTo>
                    <a:pt x="1648" y="255"/>
                  </a:lnTo>
                  <a:lnTo>
                    <a:pt x="1649" y="251"/>
                  </a:lnTo>
                  <a:lnTo>
                    <a:pt x="1650" y="250"/>
                  </a:lnTo>
                  <a:lnTo>
                    <a:pt x="1647" y="247"/>
                  </a:lnTo>
                  <a:lnTo>
                    <a:pt x="1648" y="245"/>
                  </a:lnTo>
                  <a:lnTo>
                    <a:pt x="1649" y="243"/>
                  </a:lnTo>
                  <a:lnTo>
                    <a:pt x="1650" y="242"/>
                  </a:lnTo>
                  <a:lnTo>
                    <a:pt x="1651" y="241"/>
                  </a:lnTo>
                  <a:lnTo>
                    <a:pt x="1658" y="241"/>
                  </a:lnTo>
                  <a:lnTo>
                    <a:pt x="1666" y="240"/>
                  </a:lnTo>
                  <a:lnTo>
                    <a:pt x="1667" y="240"/>
                  </a:lnTo>
                  <a:lnTo>
                    <a:pt x="1667" y="239"/>
                  </a:lnTo>
                  <a:lnTo>
                    <a:pt x="1668" y="239"/>
                  </a:lnTo>
                  <a:lnTo>
                    <a:pt x="1672" y="240"/>
                  </a:lnTo>
                  <a:lnTo>
                    <a:pt x="1676" y="241"/>
                  </a:lnTo>
                  <a:lnTo>
                    <a:pt x="1678" y="243"/>
                  </a:lnTo>
                  <a:lnTo>
                    <a:pt x="1681" y="242"/>
                  </a:lnTo>
                  <a:lnTo>
                    <a:pt x="1681" y="241"/>
                  </a:lnTo>
                  <a:lnTo>
                    <a:pt x="1683" y="238"/>
                  </a:lnTo>
                  <a:lnTo>
                    <a:pt x="1689" y="244"/>
                  </a:lnTo>
                  <a:lnTo>
                    <a:pt x="1689" y="245"/>
                  </a:lnTo>
                  <a:lnTo>
                    <a:pt x="1689" y="248"/>
                  </a:lnTo>
                  <a:lnTo>
                    <a:pt x="1689" y="249"/>
                  </a:lnTo>
                  <a:lnTo>
                    <a:pt x="1692" y="251"/>
                  </a:lnTo>
                  <a:lnTo>
                    <a:pt x="1695" y="252"/>
                  </a:lnTo>
                  <a:lnTo>
                    <a:pt x="1696" y="253"/>
                  </a:lnTo>
                  <a:lnTo>
                    <a:pt x="1696" y="254"/>
                  </a:lnTo>
                  <a:lnTo>
                    <a:pt x="1698" y="255"/>
                  </a:lnTo>
                  <a:lnTo>
                    <a:pt x="1700" y="254"/>
                  </a:lnTo>
                  <a:lnTo>
                    <a:pt x="1702" y="253"/>
                  </a:lnTo>
                  <a:lnTo>
                    <a:pt x="1703" y="258"/>
                  </a:lnTo>
                  <a:lnTo>
                    <a:pt x="1706" y="260"/>
                  </a:lnTo>
                  <a:lnTo>
                    <a:pt x="1708" y="261"/>
                  </a:lnTo>
                  <a:lnTo>
                    <a:pt x="1709" y="261"/>
                  </a:lnTo>
                  <a:lnTo>
                    <a:pt x="1710" y="259"/>
                  </a:lnTo>
                  <a:lnTo>
                    <a:pt x="1712" y="259"/>
                  </a:lnTo>
                  <a:lnTo>
                    <a:pt x="1712" y="252"/>
                  </a:lnTo>
                  <a:lnTo>
                    <a:pt x="1713" y="251"/>
                  </a:lnTo>
                  <a:lnTo>
                    <a:pt x="1713" y="249"/>
                  </a:lnTo>
                  <a:lnTo>
                    <a:pt x="1715" y="248"/>
                  </a:lnTo>
                  <a:lnTo>
                    <a:pt x="1716" y="244"/>
                  </a:lnTo>
                  <a:lnTo>
                    <a:pt x="1719" y="244"/>
                  </a:lnTo>
                  <a:lnTo>
                    <a:pt x="1719" y="243"/>
                  </a:lnTo>
                  <a:lnTo>
                    <a:pt x="1719" y="242"/>
                  </a:lnTo>
                  <a:lnTo>
                    <a:pt x="1721" y="243"/>
                  </a:lnTo>
                  <a:lnTo>
                    <a:pt x="1722" y="244"/>
                  </a:lnTo>
                  <a:lnTo>
                    <a:pt x="1725" y="245"/>
                  </a:lnTo>
                  <a:lnTo>
                    <a:pt x="1726" y="245"/>
                  </a:lnTo>
                  <a:lnTo>
                    <a:pt x="1725" y="242"/>
                  </a:lnTo>
                  <a:lnTo>
                    <a:pt x="1722" y="242"/>
                  </a:lnTo>
                  <a:lnTo>
                    <a:pt x="1719" y="241"/>
                  </a:lnTo>
                  <a:lnTo>
                    <a:pt x="1718" y="239"/>
                  </a:lnTo>
                  <a:lnTo>
                    <a:pt x="1716" y="237"/>
                  </a:lnTo>
                  <a:lnTo>
                    <a:pt x="1713" y="235"/>
                  </a:lnTo>
                  <a:lnTo>
                    <a:pt x="1713" y="233"/>
                  </a:lnTo>
                  <a:lnTo>
                    <a:pt x="1711" y="232"/>
                  </a:lnTo>
                  <a:lnTo>
                    <a:pt x="1710" y="230"/>
                  </a:lnTo>
                  <a:lnTo>
                    <a:pt x="1711" y="229"/>
                  </a:lnTo>
                  <a:lnTo>
                    <a:pt x="1719" y="227"/>
                  </a:lnTo>
                  <a:lnTo>
                    <a:pt x="1723" y="227"/>
                  </a:lnTo>
                  <a:lnTo>
                    <a:pt x="1729" y="229"/>
                  </a:lnTo>
                  <a:lnTo>
                    <a:pt x="1730" y="231"/>
                  </a:lnTo>
                  <a:lnTo>
                    <a:pt x="1727" y="230"/>
                  </a:lnTo>
                  <a:lnTo>
                    <a:pt x="1726" y="232"/>
                  </a:lnTo>
                  <a:lnTo>
                    <a:pt x="1726" y="234"/>
                  </a:lnTo>
                  <a:lnTo>
                    <a:pt x="1727" y="237"/>
                  </a:lnTo>
                  <a:lnTo>
                    <a:pt x="1728" y="238"/>
                  </a:lnTo>
                  <a:lnTo>
                    <a:pt x="1730" y="239"/>
                  </a:lnTo>
                  <a:lnTo>
                    <a:pt x="1734" y="243"/>
                  </a:lnTo>
                  <a:lnTo>
                    <a:pt x="1733" y="244"/>
                  </a:lnTo>
                  <a:lnTo>
                    <a:pt x="1734" y="245"/>
                  </a:lnTo>
                  <a:lnTo>
                    <a:pt x="1737" y="247"/>
                  </a:lnTo>
                  <a:lnTo>
                    <a:pt x="1739" y="248"/>
                  </a:lnTo>
                  <a:lnTo>
                    <a:pt x="1741" y="250"/>
                  </a:lnTo>
                  <a:lnTo>
                    <a:pt x="1740" y="251"/>
                  </a:lnTo>
                  <a:lnTo>
                    <a:pt x="1740" y="252"/>
                  </a:lnTo>
                  <a:lnTo>
                    <a:pt x="1742" y="254"/>
                  </a:lnTo>
                  <a:lnTo>
                    <a:pt x="1746" y="255"/>
                  </a:lnTo>
                  <a:lnTo>
                    <a:pt x="1747" y="255"/>
                  </a:lnTo>
                  <a:lnTo>
                    <a:pt x="1746" y="258"/>
                  </a:lnTo>
                  <a:lnTo>
                    <a:pt x="1744" y="258"/>
                  </a:lnTo>
                  <a:lnTo>
                    <a:pt x="1741" y="258"/>
                  </a:lnTo>
                  <a:lnTo>
                    <a:pt x="1739" y="259"/>
                  </a:lnTo>
                  <a:lnTo>
                    <a:pt x="1740" y="261"/>
                  </a:lnTo>
                  <a:lnTo>
                    <a:pt x="1737" y="261"/>
                  </a:lnTo>
                  <a:lnTo>
                    <a:pt x="1732" y="263"/>
                  </a:lnTo>
                  <a:lnTo>
                    <a:pt x="1734" y="265"/>
                  </a:lnTo>
                  <a:lnTo>
                    <a:pt x="1736" y="268"/>
                  </a:lnTo>
                  <a:lnTo>
                    <a:pt x="1736" y="269"/>
                  </a:lnTo>
                  <a:lnTo>
                    <a:pt x="1734" y="271"/>
                  </a:lnTo>
                  <a:lnTo>
                    <a:pt x="1734" y="276"/>
                  </a:lnTo>
                  <a:lnTo>
                    <a:pt x="1731" y="279"/>
                  </a:lnTo>
                  <a:lnTo>
                    <a:pt x="1733" y="281"/>
                  </a:lnTo>
                  <a:lnTo>
                    <a:pt x="1732" y="282"/>
                  </a:lnTo>
                  <a:lnTo>
                    <a:pt x="1732" y="286"/>
                  </a:lnTo>
                  <a:lnTo>
                    <a:pt x="1734" y="289"/>
                  </a:lnTo>
                  <a:lnTo>
                    <a:pt x="1734" y="293"/>
                  </a:lnTo>
                  <a:lnTo>
                    <a:pt x="1734" y="295"/>
                  </a:lnTo>
                  <a:lnTo>
                    <a:pt x="1733" y="298"/>
                  </a:lnTo>
                  <a:lnTo>
                    <a:pt x="1733" y="300"/>
                  </a:lnTo>
                  <a:lnTo>
                    <a:pt x="1733" y="303"/>
                  </a:lnTo>
                  <a:lnTo>
                    <a:pt x="1730" y="304"/>
                  </a:lnTo>
                  <a:lnTo>
                    <a:pt x="1726" y="304"/>
                  </a:lnTo>
                  <a:lnTo>
                    <a:pt x="1727" y="306"/>
                  </a:lnTo>
                  <a:lnTo>
                    <a:pt x="1726" y="308"/>
                  </a:lnTo>
                  <a:lnTo>
                    <a:pt x="1720" y="308"/>
                  </a:lnTo>
                  <a:lnTo>
                    <a:pt x="1718" y="308"/>
                  </a:lnTo>
                  <a:lnTo>
                    <a:pt x="1721" y="310"/>
                  </a:lnTo>
                  <a:lnTo>
                    <a:pt x="1726" y="312"/>
                  </a:lnTo>
                  <a:lnTo>
                    <a:pt x="1730" y="320"/>
                  </a:lnTo>
                  <a:lnTo>
                    <a:pt x="1728" y="321"/>
                  </a:lnTo>
                  <a:lnTo>
                    <a:pt x="1727" y="323"/>
                  </a:lnTo>
                  <a:lnTo>
                    <a:pt x="1725" y="324"/>
                  </a:lnTo>
                  <a:lnTo>
                    <a:pt x="1726" y="326"/>
                  </a:lnTo>
                  <a:lnTo>
                    <a:pt x="1729" y="330"/>
                  </a:lnTo>
                  <a:lnTo>
                    <a:pt x="1736" y="339"/>
                  </a:lnTo>
                  <a:lnTo>
                    <a:pt x="1743" y="348"/>
                  </a:lnTo>
                  <a:lnTo>
                    <a:pt x="1748" y="352"/>
                  </a:lnTo>
                  <a:lnTo>
                    <a:pt x="1753" y="356"/>
                  </a:lnTo>
                  <a:lnTo>
                    <a:pt x="1759" y="361"/>
                  </a:lnTo>
                  <a:lnTo>
                    <a:pt x="1762" y="364"/>
                  </a:lnTo>
                  <a:lnTo>
                    <a:pt x="1771" y="371"/>
                  </a:lnTo>
                  <a:lnTo>
                    <a:pt x="1772" y="372"/>
                  </a:lnTo>
                  <a:lnTo>
                    <a:pt x="1773" y="373"/>
                  </a:lnTo>
                  <a:lnTo>
                    <a:pt x="1781" y="380"/>
                  </a:lnTo>
                  <a:lnTo>
                    <a:pt x="1787" y="383"/>
                  </a:lnTo>
                  <a:lnTo>
                    <a:pt x="1792" y="389"/>
                  </a:lnTo>
                  <a:lnTo>
                    <a:pt x="1797" y="393"/>
                  </a:lnTo>
                  <a:lnTo>
                    <a:pt x="1802" y="397"/>
                  </a:lnTo>
                  <a:lnTo>
                    <a:pt x="1809" y="402"/>
                  </a:lnTo>
                  <a:lnTo>
                    <a:pt x="1814" y="406"/>
                  </a:lnTo>
                  <a:lnTo>
                    <a:pt x="1822" y="415"/>
                  </a:lnTo>
                  <a:lnTo>
                    <a:pt x="1827" y="419"/>
                  </a:lnTo>
                  <a:lnTo>
                    <a:pt x="1833" y="423"/>
                  </a:lnTo>
                  <a:lnTo>
                    <a:pt x="1837" y="426"/>
                  </a:lnTo>
                  <a:lnTo>
                    <a:pt x="1837" y="423"/>
                  </a:lnTo>
                  <a:lnTo>
                    <a:pt x="1839" y="421"/>
                  </a:lnTo>
                  <a:lnTo>
                    <a:pt x="1839" y="419"/>
                  </a:lnTo>
                  <a:lnTo>
                    <a:pt x="1838" y="415"/>
                  </a:lnTo>
                  <a:lnTo>
                    <a:pt x="1839" y="414"/>
                  </a:lnTo>
                  <a:lnTo>
                    <a:pt x="1840" y="409"/>
                  </a:lnTo>
                  <a:lnTo>
                    <a:pt x="1838" y="403"/>
                  </a:lnTo>
                  <a:lnTo>
                    <a:pt x="1835" y="401"/>
                  </a:lnTo>
                  <a:lnTo>
                    <a:pt x="1832" y="397"/>
                  </a:lnTo>
                  <a:lnTo>
                    <a:pt x="1831" y="396"/>
                  </a:lnTo>
                  <a:lnTo>
                    <a:pt x="1829" y="393"/>
                  </a:lnTo>
                  <a:lnTo>
                    <a:pt x="1828" y="392"/>
                  </a:lnTo>
                  <a:lnTo>
                    <a:pt x="1827" y="391"/>
                  </a:lnTo>
                  <a:lnTo>
                    <a:pt x="1829" y="391"/>
                  </a:lnTo>
                  <a:lnTo>
                    <a:pt x="1831" y="392"/>
                  </a:lnTo>
                  <a:lnTo>
                    <a:pt x="1831" y="390"/>
                  </a:lnTo>
                  <a:lnTo>
                    <a:pt x="1833" y="387"/>
                  </a:lnTo>
                  <a:lnTo>
                    <a:pt x="1838" y="385"/>
                  </a:lnTo>
                  <a:lnTo>
                    <a:pt x="1843" y="387"/>
                  </a:lnTo>
                  <a:lnTo>
                    <a:pt x="1841" y="385"/>
                  </a:lnTo>
                  <a:lnTo>
                    <a:pt x="1839" y="384"/>
                  </a:lnTo>
                  <a:lnTo>
                    <a:pt x="1835" y="382"/>
                  </a:lnTo>
                  <a:lnTo>
                    <a:pt x="1829" y="375"/>
                  </a:lnTo>
                  <a:lnTo>
                    <a:pt x="1827" y="372"/>
                  </a:lnTo>
                  <a:lnTo>
                    <a:pt x="1827" y="370"/>
                  </a:lnTo>
                  <a:lnTo>
                    <a:pt x="1828" y="365"/>
                  </a:lnTo>
                  <a:lnTo>
                    <a:pt x="1831" y="363"/>
                  </a:lnTo>
                  <a:lnTo>
                    <a:pt x="1834" y="362"/>
                  </a:lnTo>
                  <a:lnTo>
                    <a:pt x="1838" y="364"/>
                  </a:lnTo>
                  <a:lnTo>
                    <a:pt x="1840" y="364"/>
                  </a:lnTo>
                  <a:lnTo>
                    <a:pt x="1842" y="363"/>
                  </a:lnTo>
                  <a:lnTo>
                    <a:pt x="1843" y="361"/>
                  </a:lnTo>
                  <a:lnTo>
                    <a:pt x="1842" y="359"/>
                  </a:lnTo>
                  <a:lnTo>
                    <a:pt x="1832" y="354"/>
                  </a:lnTo>
                  <a:lnTo>
                    <a:pt x="1828" y="351"/>
                  </a:lnTo>
                  <a:lnTo>
                    <a:pt x="1825" y="349"/>
                  </a:lnTo>
                  <a:lnTo>
                    <a:pt x="1823" y="346"/>
                  </a:lnTo>
                  <a:lnTo>
                    <a:pt x="1821" y="343"/>
                  </a:lnTo>
                  <a:lnTo>
                    <a:pt x="1820" y="341"/>
                  </a:lnTo>
                  <a:lnTo>
                    <a:pt x="1819" y="339"/>
                  </a:lnTo>
                  <a:lnTo>
                    <a:pt x="1818" y="336"/>
                  </a:lnTo>
                  <a:lnTo>
                    <a:pt x="1820" y="335"/>
                  </a:lnTo>
                  <a:lnTo>
                    <a:pt x="1818" y="333"/>
                  </a:lnTo>
                  <a:lnTo>
                    <a:pt x="1815" y="333"/>
                  </a:lnTo>
                  <a:lnTo>
                    <a:pt x="1814" y="332"/>
                  </a:lnTo>
                  <a:lnTo>
                    <a:pt x="1818" y="331"/>
                  </a:lnTo>
                  <a:lnTo>
                    <a:pt x="1821" y="330"/>
                  </a:lnTo>
                  <a:lnTo>
                    <a:pt x="1821" y="329"/>
                  </a:lnTo>
                  <a:lnTo>
                    <a:pt x="1822" y="330"/>
                  </a:lnTo>
                  <a:lnTo>
                    <a:pt x="1823" y="332"/>
                  </a:lnTo>
                  <a:lnTo>
                    <a:pt x="1822" y="333"/>
                  </a:lnTo>
                  <a:lnTo>
                    <a:pt x="1823" y="334"/>
                  </a:lnTo>
                  <a:lnTo>
                    <a:pt x="1829" y="338"/>
                  </a:lnTo>
                  <a:lnTo>
                    <a:pt x="1832" y="339"/>
                  </a:lnTo>
                  <a:lnTo>
                    <a:pt x="1832" y="335"/>
                  </a:lnTo>
                  <a:lnTo>
                    <a:pt x="1831" y="333"/>
                  </a:lnTo>
                  <a:lnTo>
                    <a:pt x="1823" y="328"/>
                  </a:lnTo>
                  <a:lnTo>
                    <a:pt x="1820" y="326"/>
                  </a:lnTo>
                  <a:lnTo>
                    <a:pt x="1817" y="326"/>
                  </a:lnTo>
                  <a:lnTo>
                    <a:pt x="1815" y="325"/>
                  </a:lnTo>
                  <a:lnTo>
                    <a:pt x="1811" y="322"/>
                  </a:lnTo>
                  <a:lnTo>
                    <a:pt x="1807" y="319"/>
                  </a:lnTo>
                  <a:lnTo>
                    <a:pt x="1804" y="316"/>
                  </a:lnTo>
                  <a:lnTo>
                    <a:pt x="1803" y="314"/>
                  </a:lnTo>
                  <a:lnTo>
                    <a:pt x="1804" y="313"/>
                  </a:lnTo>
                  <a:lnTo>
                    <a:pt x="1803" y="310"/>
                  </a:lnTo>
                  <a:lnTo>
                    <a:pt x="1801" y="308"/>
                  </a:lnTo>
                  <a:lnTo>
                    <a:pt x="1791" y="305"/>
                  </a:lnTo>
                  <a:lnTo>
                    <a:pt x="1789" y="305"/>
                  </a:lnTo>
                  <a:lnTo>
                    <a:pt x="1790" y="308"/>
                  </a:lnTo>
                  <a:lnTo>
                    <a:pt x="1790" y="309"/>
                  </a:lnTo>
                  <a:lnTo>
                    <a:pt x="1788" y="309"/>
                  </a:lnTo>
                  <a:lnTo>
                    <a:pt x="1786" y="308"/>
                  </a:lnTo>
                  <a:lnTo>
                    <a:pt x="1782" y="305"/>
                  </a:lnTo>
                  <a:lnTo>
                    <a:pt x="1779" y="302"/>
                  </a:lnTo>
                  <a:lnTo>
                    <a:pt x="1778" y="301"/>
                  </a:lnTo>
                  <a:lnTo>
                    <a:pt x="1776" y="298"/>
                  </a:lnTo>
                  <a:lnTo>
                    <a:pt x="1774" y="295"/>
                  </a:lnTo>
                  <a:lnTo>
                    <a:pt x="1774" y="292"/>
                  </a:lnTo>
                  <a:lnTo>
                    <a:pt x="1774" y="290"/>
                  </a:lnTo>
                  <a:lnTo>
                    <a:pt x="1773" y="288"/>
                  </a:lnTo>
                  <a:lnTo>
                    <a:pt x="1771" y="286"/>
                  </a:lnTo>
                  <a:lnTo>
                    <a:pt x="1771" y="285"/>
                  </a:lnTo>
                  <a:lnTo>
                    <a:pt x="1774" y="285"/>
                  </a:lnTo>
                  <a:lnTo>
                    <a:pt x="1772" y="284"/>
                  </a:lnTo>
                  <a:lnTo>
                    <a:pt x="1771" y="283"/>
                  </a:lnTo>
                  <a:lnTo>
                    <a:pt x="1772" y="283"/>
                  </a:lnTo>
                  <a:lnTo>
                    <a:pt x="1772" y="282"/>
                  </a:lnTo>
                  <a:lnTo>
                    <a:pt x="1769" y="280"/>
                  </a:lnTo>
                  <a:lnTo>
                    <a:pt x="1767" y="278"/>
                  </a:lnTo>
                  <a:lnTo>
                    <a:pt x="1766" y="275"/>
                  </a:lnTo>
                  <a:lnTo>
                    <a:pt x="1764" y="274"/>
                  </a:lnTo>
                  <a:lnTo>
                    <a:pt x="1764" y="273"/>
                  </a:lnTo>
                  <a:lnTo>
                    <a:pt x="1767" y="272"/>
                  </a:lnTo>
                  <a:lnTo>
                    <a:pt x="1768" y="271"/>
                  </a:lnTo>
                  <a:lnTo>
                    <a:pt x="1770" y="272"/>
                  </a:lnTo>
                  <a:lnTo>
                    <a:pt x="1773" y="273"/>
                  </a:lnTo>
                  <a:lnTo>
                    <a:pt x="1772" y="271"/>
                  </a:lnTo>
                  <a:lnTo>
                    <a:pt x="1774" y="270"/>
                  </a:lnTo>
                  <a:lnTo>
                    <a:pt x="1778" y="271"/>
                  </a:lnTo>
                  <a:lnTo>
                    <a:pt x="1781" y="273"/>
                  </a:lnTo>
                  <a:lnTo>
                    <a:pt x="1784" y="274"/>
                  </a:lnTo>
                  <a:lnTo>
                    <a:pt x="1782" y="271"/>
                  </a:lnTo>
                  <a:lnTo>
                    <a:pt x="1780" y="270"/>
                  </a:lnTo>
                  <a:lnTo>
                    <a:pt x="1780" y="268"/>
                  </a:lnTo>
                  <a:lnTo>
                    <a:pt x="1781" y="267"/>
                  </a:lnTo>
                  <a:lnTo>
                    <a:pt x="1784" y="265"/>
                  </a:lnTo>
                  <a:lnTo>
                    <a:pt x="1784" y="263"/>
                  </a:lnTo>
                  <a:lnTo>
                    <a:pt x="1784" y="262"/>
                  </a:lnTo>
                  <a:lnTo>
                    <a:pt x="1787" y="262"/>
                  </a:lnTo>
                  <a:lnTo>
                    <a:pt x="1789" y="263"/>
                  </a:lnTo>
                  <a:lnTo>
                    <a:pt x="1789" y="264"/>
                  </a:lnTo>
                  <a:lnTo>
                    <a:pt x="1793" y="268"/>
                  </a:lnTo>
                  <a:lnTo>
                    <a:pt x="1794" y="270"/>
                  </a:lnTo>
                  <a:lnTo>
                    <a:pt x="1797" y="271"/>
                  </a:lnTo>
                  <a:lnTo>
                    <a:pt x="1797" y="272"/>
                  </a:lnTo>
                  <a:lnTo>
                    <a:pt x="1798" y="273"/>
                  </a:lnTo>
                  <a:lnTo>
                    <a:pt x="1799" y="273"/>
                  </a:lnTo>
                  <a:lnTo>
                    <a:pt x="1799" y="274"/>
                  </a:lnTo>
                  <a:lnTo>
                    <a:pt x="1799" y="271"/>
                  </a:lnTo>
                  <a:lnTo>
                    <a:pt x="1800" y="267"/>
                  </a:lnTo>
                  <a:lnTo>
                    <a:pt x="1800" y="265"/>
                  </a:lnTo>
                  <a:lnTo>
                    <a:pt x="1798" y="264"/>
                  </a:lnTo>
                  <a:lnTo>
                    <a:pt x="1801" y="265"/>
                  </a:lnTo>
                  <a:lnTo>
                    <a:pt x="1801" y="264"/>
                  </a:lnTo>
                  <a:lnTo>
                    <a:pt x="1803" y="263"/>
                  </a:lnTo>
                  <a:lnTo>
                    <a:pt x="1806" y="262"/>
                  </a:lnTo>
                  <a:lnTo>
                    <a:pt x="1808" y="261"/>
                  </a:lnTo>
                  <a:lnTo>
                    <a:pt x="1808" y="260"/>
                  </a:lnTo>
                  <a:lnTo>
                    <a:pt x="1810" y="261"/>
                  </a:lnTo>
                  <a:lnTo>
                    <a:pt x="1811" y="261"/>
                  </a:lnTo>
                  <a:lnTo>
                    <a:pt x="1819" y="261"/>
                  </a:lnTo>
                  <a:lnTo>
                    <a:pt x="1822" y="261"/>
                  </a:lnTo>
                  <a:lnTo>
                    <a:pt x="1827" y="262"/>
                  </a:lnTo>
                  <a:lnTo>
                    <a:pt x="1831" y="264"/>
                  </a:lnTo>
                  <a:lnTo>
                    <a:pt x="1834" y="265"/>
                  </a:lnTo>
                  <a:lnTo>
                    <a:pt x="1845" y="270"/>
                  </a:lnTo>
                  <a:lnTo>
                    <a:pt x="1847" y="271"/>
                  </a:lnTo>
                  <a:lnTo>
                    <a:pt x="1850" y="271"/>
                  </a:lnTo>
                  <a:lnTo>
                    <a:pt x="1847" y="269"/>
                  </a:lnTo>
                  <a:lnTo>
                    <a:pt x="1844" y="264"/>
                  </a:lnTo>
                  <a:lnTo>
                    <a:pt x="1843" y="264"/>
                  </a:lnTo>
                  <a:lnTo>
                    <a:pt x="1842" y="263"/>
                  </a:lnTo>
                  <a:lnTo>
                    <a:pt x="1843" y="263"/>
                  </a:lnTo>
                  <a:lnTo>
                    <a:pt x="1844" y="262"/>
                  </a:lnTo>
                  <a:lnTo>
                    <a:pt x="1847" y="261"/>
                  </a:lnTo>
                  <a:lnTo>
                    <a:pt x="1845" y="260"/>
                  </a:lnTo>
                  <a:lnTo>
                    <a:pt x="1848" y="261"/>
                  </a:lnTo>
                  <a:lnTo>
                    <a:pt x="1849" y="261"/>
                  </a:lnTo>
                  <a:lnTo>
                    <a:pt x="1849" y="259"/>
                  </a:lnTo>
                  <a:lnTo>
                    <a:pt x="1850" y="258"/>
                  </a:lnTo>
                  <a:lnTo>
                    <a:pt x="1849" y="258"/>
                  </a:lnTo>
                  <a:lnTo>
                    <a:pt x="1849" y="257"/>
                  </a:lnTo>
                  <a:lnTo>
                    <a:pt x="1851" y="257"/>
                  </a:lnTo>
                  <a:lnTo>
                    <a:pt x="1851" y="255"/>
                  </a:lnTo>
                  <a:lnTo>
                    <a:pt x="1852" y="255"/>
                  </a:lnTo>
                  <a:lnTo>
                    <a:pt x="1852" y="254"/>
                  </a:lnTo>
                  <a:lnTo>
                    <a:pt x="1851" y="254"/>
                  </a:lnTo>
                  <a:lnTo>
                    <a:pt x="1849" y="253"/>
                  </a:lnTo>
                  <a:lnTo>
                    <a:pt x="1848" y="252"/>
                  </a:lnTo>
                  <a:lnTo>
                    <a:pt x="1851" y="253"/>
                  </a:lnTo>
                  <a:lnTo>
                    <a:pt x="1853" y="254"/>
                  </a:lnTo>
                  <a:lnTo>
                    <a:pt x="1853" y="253"/>
                  </a:lnTo>
                  <a:lnTo>
                    <a:pt x="1851" y="252"/>
                  </a:lnTo>
                  <a:lnTo>
                    <a:pt x="1850" y="251"/>
                  </a:lnTo>
                  <a:lnTo>
                    <a:pt x="1852" y="251"/>
                  </a:lnTo>
                  <a:lnTo>
                    <a:pt x="1853" y="250"/>
                  </a:lnTo>
                  <a:lnTo>
                    <a:pt x="1854" y="250"/>
                  </a:lnTo>
                  <a:lnTo>
                    <a:pt x="1853" y="249"/>
                  </a:lnTo>
                  <a:lnTo>
                    <a:pt x="1851" y="248"/>
                  </a:lnTo>
                  <a:lnTo>
                    <a:pt x="1851" y="247"/>
                  </a:lnTo>
                  <a:lnTo>
                    <a:pt x="1853" y="248"/>
                  </a:lnTo>
                  <a:lnTo>
                    <a:pt x="1854" y="248"/>
                  </a:lnTo>
                  <a:lnTo>
                    <a:pt x="1855" y="248"/>
                  </a:lnTo>
                  <a:lnTo>
                    <a:pt x="1855" y="247"/>
                  </a:lnTo>
                  <a:lnTo>
                    <a:pt x="1854" y="245"/>
                  </a:lnTo>
                  <a:lnTo>
                    <a:pt x="1855" y="245"/>
                  </a:lnTo>
                  <a:lnTo>
                    <a:pt x="1854" y="244"/>
                  </a:lnTo>
                  <a:lnTo>
                    <a:pt x="1853" y="243"/>
                  </a:lnTo>
                  <a:lnTo>
                    <a:pt x="1852" y="242"/>
                  </a:lnTo>
                  <a:lnTo>
                    <a:pt x="1853" y="242"/>
                  </a:lnTo>
                  <a:lnTo>
                    <a:pt x="1857" y="243"/>
                  </a:lnTo>
                  <a:lnTo>
                    <a:pt x="1858" y="243"/>
                  </a:lnTo>
                  <a:lnTo>
                    <a:pt x="1859" y="243"/>
                  </a:lnTo>
                  <a:lnTo>
                    <a:pt x="1859" y="241"/>
                  </a:lnTo>
                  <a:lnTo>
                    <a:pt x="1864" y="240"/>
                  </a:lnTo>
                  <a:lnTo>
                    <a:pt x="1864" y="239"/>
                  </a:lnTo>
                  <a:lnTo>
                    <a:pt x="1867" y="238"/>
                  </a:lnTo>
                  <a:lnTo>
                    <a:pt x="1865" y="237"/>
                  </a:lnTo>
                  <a:lnTo>
                    <a:pt x="1864" y="237"/>
                  </a:lnTo>
                  <a:lnTo>
                    <a:pt x="1863" y="235"/>
                  </a:lnTo>
                  <a:lnTo>
                    <a:pt x="1865" y="234"/>
                  </a:lnTo>
                  <a:lnTo>
                    <a:pt x="1865" y="235"/>
                  </a:lnTo>
                  <a:lnTo>
                    <a:pt x="1867" y="237"/>
                  </a:lnTo>
                  <a:lnTo>
                    <a:pt x="1870" y="234"/>
                  </a:lnTo>
                  <a:lnTo>
                    <a:pt x="1872" y="234"/>
                  </a:lnTo>
                  <a:lnTo>
                    <a:pt x="1873" y="233"/>
                  </a:lnTo>
                  <a:lnTo>
                    <a:pt x="1877" y="230"/>
                  </a:lnTo>
                  <a:lnTo>
                    <a:pt x="1881" y="229"/>
                  </a:lnTo>
                  <a:lnTo>
                    <a:pt x="1881" y="228"/>
                  </a:lnTo>
                  <a:lnTo>
                    <a:pt x="1880" y="228"/>
                  </a:lnTo>
                  <a:lnTo>
                    <a:pt x="1879" y="228"/>
                  </a:lnTo>
                  <a:lnTo>
                    <a:pt x="1873" y="225"/>
                  </a:lnTo>
                  <a:lnTo>
                    <a:pt x="1871" y="224"/>
                  </a:lnTo>
                  <a:lnTo>
                    <a:pt x="1871" y="223"/>
                  </a:lnTo>
                  <a:lnTo>
                    <a:pt x="1873" y="224"/>
                  </a:lnTo>
                  <a:lnTo>
                    <a:pt x="1877" y="225"/>
                  </a:lnTo>
                  <a:lnTo>
                    <a:pt x="1880" y="227"/>
                  </a:lnTo>
                  <a:lnTo>
                    <a:pt x="1881" y="227"/>
                  </a:lnTo>
                  <a:lnTo>
                    <a:pt x="1882" y="228"/>
                  </a:lnTo>
                  <a:lnTo>
                    <a:pt x="1883" y="228"/>
                  </a:lnTo>
                  <a:lnTo>
                    <a:pt x="1885" y="228"/>
                  </a:lnTo>
                  <a:lnTo>
                    <a:pt x="1884" y="228"/>
                  </a:lnTo>
                  <a:lnTo>
                    <a:pt x="1882" y="227"/>
                  </a:lnTo>
                  <a:lnTo>
                    <a:pt x="1883" y="227"/>
                  </a:lnTo>
                  <a:lnTo>
                    <a:pt x="1885" y="228"/>
                  </a:lnTo>
                  <a:lnTo>
                    <a:pt x="1889" y="229"/>
                  </a:lnTo>
                  <a:lnTo>
                    <a:pt x="1891" y="229"/>
                  </a:lnTo>
                  <a:lnTo>
                    <a:pt x="1894" y="229"/>
                  </a:lnTo>
                  <a:lnTo>
                    <a:pt x="1899" y="230"/>
                  </a:lnTo>
                  <a:lnTo>
                    <a:pt x="1903" y="232"/>
                  </a:lnTo>
                  <a:lnTo>
                    <a:pt x="1908" y="232"/>
                  </a:lnTo>
                  <a:lnTo>
                    <a:pt x="1909" y="232"/>
                  </a:lnTo>
                  <a:lnTo>
                    <a:pt x="1906" y="230"/>
                  </a:lnTo>
                  <a:lnTo>
                    <a:pt x="1909" y="230"/>
                  </a:lnTo>
                  <a:lnTo>
                    <a:pt x="1908" y="228"/>
                  </a:lnTo>
                  <a:lnTo>
                    <a:pt x="1905" y="225"/>
                  </a:lnTo>
                  <a:lnTo>
                    <a:pt x="1903" y="224"/>
                  </a:lnTo>
                  <a:lnTo>
                    <a:pt x="1899" y="223"/>
                  </a:lnTo>
                  <a:lnTo>
                    <a:pt x="1895" y="222"/>
                  </a:lnTo>
                  <a:lnTo>
                    <a:pt x="1894" y="221"/>
                  </a:lnTo>
                  <a:lnTo>
                    <a:pt x="1892" y="221"/>
                  </a:lnTo>
                  <a:lnTo>
                    <a:pt x="1893" y="221"/>
                  </a:lnTo>
                  <a:lnTo>
                    <a:pt x="1894" y="220"/>
                  </a:lnTo>
                  <a:lnTo>
                    <a:pt x="1896" y="221"/>
                  </a:lnTo>
                  <a:lnTo>
                    <a:pt x="1898" y="220"/>
                  </a:lnTo>
                  <a:lnTo>
                    <a:pt x="1892" y="218"/>
                  </a:lnTo>
                  <a:lnTo>
                    <a:pt x="1891" y="218"/>
                  </a:lnTo>
                  <a:lnTo>
                    <a:pt x="1887" y="217"/>
                  </a:lnTo>
                  <a:lnTo>
                    <a:pt x="1882" y="214"/>
                  </a:lnTo>
                  <a:lnTo>
                    <a:pt x="1878" y="211"/>
                  </a:lnTo>
                  <a:lnTo>
                    <a:pt x="1875" y="211"/>
                  </a:lnTo>
                  <a:lnTo>
                    <a:pt x="1868" y="205"/>
                  </a:lnTo>
                  <a:lnTo>
                    <a:pt x="1867" y="207"/>
                  </a:lnTo>
                  <a:lnTo>
                    <a:pt x="1862" y="204"/>
                  </a:lnTo>
                  <a:lnTo>
                    <a:pt x="1861" y="204"/>
                  </a:lnTo>
                  <a:lnTo>
                    <a:pt x="1862" y="203"/>
                  </a:lnTo>
                  <a:lnTo>
                    <a:pt x="1863" y="204"/>
                  </a:lnTo>
                  <a:lnTo>
                    <a:pt x="1860" y="202"/>
                  </a:lnTo>
                  <a:lnTo>
                    <a:pt x="1854" y="199"/>
                  </a:lnTo>
                  <a:lnTo>
                    <a:pt x="1855" y="201"/>
                  </a:lnTo>
                  <a:lnTo>
                    <a:pt x="1854" y="201"/>
                  </a:lnTo>
                  <a:lnTo>
                    <a:pt x="1851" y="201"/>
                  </a:lnTo>
                  <a:lnTo>
                    <a:pt x="1848" y="200"/>
                  </a:lnTo>
                  <a:lnTo>
                    <a:pt x="1844" y="199"/>
                  </a:lnTo>
                  <a:lnTo>
                    <a:pt x="1841" y="198"/>
                  </a:lnTo>
                  <a:lnTo>
                    <a:pt x="1839" y="195"/>
                  </a:lnTo>
                  <a:lnTo>
                    <a:pt x="1837" y="194"/>
                  </a:lnTo>
                  <a:lnTo>
                    <a:pt x="1835" y="193"/>
                  </a:lnTo>
                  <a:lnTo>
                    <a:pt x="1835" y="192"/>
                  </a:lnTo>
                  <a:lnTo>
                    <a:pt x="1839" y="193"/>
                  </a:lnTo>
                  <a:lnTo>
                    <a:pt x="1844" y="194"/>
                  </a:lnTo>
                  <a:lnTo>
                    <a:pt x="1844" y="193"/>
                  </a:lnTo>
                  <a:lnTo>
                    <a:pt x="1845" y="193"/>
                  </a:lnTo>
                  <a:lnTo>
                    <a:pt x="1848" y="194"/>
                  </a:lnTo>
                  <a:lnTo>
                    <a:pt x="1851" y="194"/>
                  </a:lnTo>
                  <a:lnTo>
                    <a:pt x="1853" y="195"/>
                  </a:lnTo>
                  <a:lnTo>
                    <a:pt x="1853" y="194"/>
                  </a:lnTo>
                  <a:lnTo>
                    <a:pt x="1853" y="193"/>
                  </a:lnTo>
                  <a:lnTo>
                    <a:pt x="1855" y="192"/>
                  </a:lnTo>
                  <a:lnTo>
                    <a:pt x="1858" y="192"/>
                  </a:lnTo>
                  <a:lnTo>
                    <a:pt x="1858" y="189"/>
                  </a:lnTo>
                  <a:lnTo>
                    <a:pt x="1859" y="188"/>
                  </a:lnTo>
                  <a:lnTo>
                    <a:pt x="1837" y="173"/>
                  </a:lnTo>
                  <a:lnTo>
                    <a:pt x="1790" y="142"/>
                  </a:lnTo>
                  <a:lnTo>
                    <a:pt x="1768" y="128"/>
                  </a:lnTo>
                  <a:lnTo>
                    <a:pt x="1750" y="122"/>
                  </a:lnTo>
                  <a:lnTo>
                    <a:pt x="1743" y="121"/>
                  </a:lnTo>
                  <a:lnTo>
                    <a:pt x="1740" y="121"/>
                  </a:lnTo>
                  <a:lnTo>
                    <a:pt x="1737" y="120"/>
                  </a:lnTo>
                  <a:lnTo>
                    <a:pt x="1726" y="118"/>
                  </a:lnTo>
                  <a:lnTo>
                    <a:pt x="1720" y="117"/>
                  </a:lnTo>
                  <a:lnTo>
                    <a:pt x="1719" y="117"/>
                  </a:lnTo>
                  <a:lnTo>
                    <a:pt x="1713" y="116"/>
                  </a:lnTo>
                  <a:lnTo>
                    <a:pt x="1710" y="116"/>
                  </a:lnTo>
                  <a:lnTo>
                    <a:pt x="1700" y="113"/>
                  </a:lnTo>
                  <a:lnTo>
                    <a:pt x="1697" y="113"/>
                  </a:lnTo>
                  <a:lnTo>
                    <a:pt x="1686" y="113"/>
                  </a:lnTo>
                  <a:lnTo>
                    <a:pt x="1683" y="113"/>
                  </a:lnTo>
                  <a:lnTo>
                    <a:pt x="1680" y="113"/>
                  </a:lnTo>
                  <a:lnTo>
                    <a:pt x="1677" y="112"/>
                  </a:lnTo>
                  <a:lnTo>
                    <a:pt x="1673" y="113"/>
                  </a:lnTo>
                  <a:lnTo>
                    <a:pt x="1669" y="112"/>
                  </a:lnTo>
                  <a:lnTo>
                    <a:pt x="1667" y="113"/>
                  </a:lnTo>
                  <a:lnTo>
                    <a:pt x="1663" y="113"/>
                  </a:lnTo>
                  <a:lnTo>
                    <a:pt x="1656" y="111"/>
                  </a:lnTo>
                  <a:lnTo>
                    <a:pt x="1655" y="112"/>
                  </a:lnTo>
                  <a:lnTo>
                    <a:pt x="1638" y="110"/>
                  </a:lnTo>
                  <a:lnTo>
                    <a:pt x="1632" y="110"/>
                  </a:lnTo>
                  <a:lnTo>
                    <a:pt x="1631" y="111"/>
                  </a:lnTo>
                  <a:lnTo>
                    <a:pt x="1632" y="112"/>
                  </a:lnTo>
                  <a:lnTo>
                    <a:pt x="1635" y="113"/>
                  </a:lnTo>
                  <a:lnTo>
                    <a:pt x="1638" y="116"/>
                  </a:lnTo>
                  <a:lnTo>
                    <a:pt x="1635" y="116"/>
                  </a:lnTo>
                  <a:lnTo>
                    <a:pt x="1636" y="117"/>
                  </a:lnTo>
                  <a:lnTo>
                    <a:pt x="1644" y="118"/>
                  </a:lnTo>
                  <a:lnTo>
                    <a:pt x="1650" y="121"/>
                  </a:lnTo>
                  <a:lnTo>
                    <a:pt x="1652" y="122"/>
                  </a:lnTo>
                  <a:lnTo>
                    <a:pt x="1655" y="122"/>
                  </a:lnTo>
                  <a:lnTo>
                    <a:pt x="1659" y="124"/>
                  </a:lnTo>
                  <a:lnTo>
                    <a:pt x="1658" y="129"/>
                  </a:lnTo>
                  <a:lnTo>
                    <a:pt x="1656" y="130"/>
                  </a:lnTo>
                  <a:lnTo>
                    <a:pt x="1650" y="130"/>
                  </a:lnTo>
                  <a:lnTo>
                    <a:pt x="1648" y="129"/>
                  </a:lnTo>
                  <a:lnTo>
                    <a:pt x="1644" y="127"/>
                  </a:lnTo>
                  <a:lnTo>
                    <a:pt x="1640" y="126"/>
                  </a:lnTo>
                  <a:lnTo>
                    <a:pt x="1636" y="124"/>
                  </a:lnTo>
                  <a:lnTo>
                    <a:pt x="1635" y="124"/>
                  </a:lnTo>
                  <a:lnTo>
                    <a:pt x="1631" y="123"/>
                  </a:lnTo>
                  <a:lnTo>
                    <a:pt x="1626" y="123"/>
                  </a:lnTo>
                  <a:lnTo>
                    <a:pt x="1624" y="123"/>
                  </a:lnTo>
                  <a:lnTo>
                    <a:pt x="1622" y="122"/>
                  </a:lnTo>
                  <a:lnTo>
                    <a:pt x="1621" y="121"/>
                  </a:lnTo>
                  <a:lnTo>
                    <a:pt x="1617" y="119"/>
                  </a:lnTo>
                  <a:lnTo>
                    <a:pt x="1615" y="118"/>
                  </a:lnTo>
                  <a:lnTo>
                    <a:pt x="1610" y="117"/>
                  </a:lnTo>
                  <a:lnTo>
                    <a:pt x="1609" y="116"/>
                  </a:lnTo>
                  <a:lnTo>
                    <a:pt x="1610" y="116"/>
                  </a:lnTo>
                  <a:lnTo>
                    <a:pt x="1609" y="116"/>
                  </a:lnTo>
                  <a:lnTo>
                    <a:pt x="1606" y="114"/>
                  </a:lnTo>
                  <a:lnTo>
                    <a:pt x="1605" y="114"/>
                  </a:lnTo>
                  <a:lnTo>
                    <a:pt x="1604" y="116"/>
                  </a:lnTo>
                  <a:lnTo>
                    <a:pt x="1602" y="119"/>
                  </a:lnTo>
                  <a:lnTo>
                    <a:pt x="1601" y="119"/>
                  </a:lnTo>
                  <a:lnTo>
                    <a:pt x="1599" y="119"/>
                  </a:lnTo>
                  <a:lnTo>
                    <a:pt x="1595" y="119"/>
                  </a:lnTo>
                  <a:lnTo>
                    <a:pt x="1588" y="118"/>
                  </a:lnTo>
                  <a:lnTo>
                    <a:pt x="1581" y="117"/>
                  </a:lnTo>
                  <a:lnTo>
                    <a:pt x="1579" y="118"/>
                  </a:lnTo>
                  <a:lnTo>
                    <a:pt x="1578" y="118"/>
                  </a:lnTo>
                  <a:lnTo>
                    <a:pt x="1574" y="118"/>
                  </a:lnTo>
                  <a:lnTo>
                    <a:pt x="1569" y="117"/>
                  </a:lnTo>
                  <a:lnTo>
                    <a:pt x="1563" y="114"/>
                  </a:lnTo>
                  <a:lnTo>
                    <a:pt x="1560" y="116"/>
                  </a:lnTo>
                  <a:lnTo>
                    <a:pt x="1553" y="116"/>
                  </a:lnTo>
                  <a:lnTo>
                    <a:pt x="1550" y="116"/>
                  </a:lnTo>
                  <a:lnTo>
                    <a:pt x="1547" y="116"/>
                  </a:lnTo>
                  <a:lnTo>
                    <a:pt x="1545" y="116"/>
                  </a:lnTo>
                  <a:lnTo>
                    <a:pt x="1545" y="117"/>
                  </a:lnTo>
                  <a:lnTo>
                    <a:pt x="1544" y="117"/>
                  </a:lnTo>
                  <a:lnTo>
                    <a:pt x="1545" y="118"/>
                  </a:lnTo>
                  <a:lnTo>
                    <a:pt x="1541" y="118"/>
                  </a:lnTo>
                  <a:lnTo>
                    <a:pt x="1541" y="120"/>
                  </a:lnTo>
                  <a:lnTo>
                    <a:pt x="1541" y="121"/>
                  </a:lnTo>
                  <a:lnTo>
                    <a:pt x="1539" y="120"/>
                  </a:lnTo>
                  <a:lnTo>
                    <a:pt x="1537" y="119"/>
                  </a:lnTo>
                  <a:lnTo>
                    <a:pt x="1535" y="118"/>
                  </a:lnTo>
                  <a:lnTo>
                    <a:pt x="1534" y="118"/>
                  </a:lnTo>
                  <a:lnTo>
                    <a:pt x="1533" y="118"/>
                  </a:lnTo>
                  <a:lnTo>
                    <a:pt x="1529" y="117"/>
                  </a:lnTo>
                  <a:lnTo>
                    <a:pt x="1526" y="116"/>
                  </a:lnTo>
                  <a:lnTo>
                    <a:pt x="1523" y="116"/>
                  </a:lnTo>
                  <a:lnTo>
                    <a:pt x="1520" y="116"/>
                  </a:lnTo>
                  <a:lnTo>
                    <a:pt x="1518" y="116"/>
                  </a:lnTo>
                  <a:lnTo>
                    <a:pt x="1516" y="114"/>
                  </a:lnTo>
                  <a:lnTo>
                    <a:pt x="1511" y="114"/>
                  </a:lnTo>
                  <a:lnTo>
                    <a:pt x="1510" y="113"/>
                  </a:lnTo>
                  <a:lnTo>
                    <a:pt x="1506" y="108"/>
                  </a:lnTo>
                  <a:lnTo>
                    <a:pt x="1505" y="107"/>
                  </a:lnTo>
                  <a:lnTo>
                    <a:pt x="1503" y="106"/>
                  </a:lnTo>
                  <a:lnTo>
                    <a:pt x="1501" y="104"/>
                  </a:lnTo>
                  <a:lnTo>
                    <a:pt x="1497" y="103"/>
                  </a:lnTo>
                  <a:lnTo>
                    <a:pt x="1496" y="102"/>
                  </a:lnTo>
                  <a:lnTo>
                    <a:pt x="1493" y="101"/>
                  </a:lnTo>
                  <a:lnTo>
                    <a:pt x="1489" y="100"/>
                  </a:lnTo>
                  <a:lnTo>
                    <a:pt x="1487" y="100"/>
                  </a:lnTo>
                  <a:lnTo>
                    <a:pt x="1483" y="98"/>
                  </a:lnTo>
                  <a:lnTo>
                    <a:pt x="1480" y="98"/>
                  </a:lnTo>
                  <a:lnTo>
                    <a:pt x="1477" y="97"/>
                  </a:lnTo>
                  <a:lnTo>
                    <a:pt x="1474" y="97"/>
                  </a:lnTo>
                  <a:lnTo>
                    <a:pt x="1465" y="96"/>
                  </a:lnTo>
                  <a:lnTo>
                    <a:pt x="1462" y="96"/>
                  </a:lnTo>
                  <a:lnTo>
                    <a:pt x="1456" y="96"/>
                  </a:lnTo>
                  <a:lnTo>
                    <a:pt x="1452" y="96"/>
                  </a:lnTo>
                  <a:lnTo>
                    <a:pt x="1446" y="96"/>
                  </a:lnTo>
                  <a:lnTo>
                    <a:pt x="1444" y="96"/>
                  </a:lnTo>
                  <a:lnTo>
                    <a:pt x="1444" y="97"/>
                  </a:lnTo>
                  <a:lnTo>
                    <a:pt x="1438" y="97"/>
                  </a:lnTo>
                  <a:lnTo>
                    <a:pt x="1436" y="97"/>
                  </a:lnTo>
                  <a:lnTo>
                    <a:pt x="1429" y="97"/>
                  </a:lnTo>
                  <a:lnTo>
                    <a:pt x="1428" y="97"/>
                  </a:lnTo>
                  <a:lnTo>
                    <a:pt x="1427" y="97"/>
                  </a:lnTo>
                  <a:lnTo>
                    <a:pt x="1425" y="98"/>
                  </a:lnTo>
                  <a:lnTo>
                    <a:pt x="1423" y="97"/>
                  </a:lnTo>
                  <a:lnTo>
                    <a:pt x="1418" y="97"/>
                  </a:lnTo>
                  <a:lnTo>
                    <a:pt x="1417" y="98"/>
                  </a:lnTo>
                  <a:lnTo>
                    <a:pt x="1415" y="98"/>
                  </a:lnTo>
                  <a:lnTo>
                    <a:pt x="1412" y="99"/>
                  </a:lnTo>
                  <a:lnTo>
                    <a:pt x="1409" y="98"/>
                  </a:lnTo>
                  <a:lnTo>
                    <a:pt x="1408" y="99"/>
                  </a:lnTo>
                  <a:lnTo>
                    <a:pt x="1406" y="98"/>
                  </a:lnTo>
                  <a:lnTo>
                    <a:pt x="1401" y="97"/>
                  </a:lnTo>
                  <a:lnTo>
                    <a:pt x="1397" y="97"/>
                  </a:lnTo>
                  <a:lnTo>
                    <a:pt x="1396" y="97"/>
                  </a:lnTo>
                  <a:lnTo>
                    <a:pt x="1399" y="96"/>
                  </a:lnTo>
                  <a:lnTo>
                    <a:pt x="1399" y="94"/>
                  </a:lnTo>
                  <a:lnTo>
                    <a:pt x="1398" y="93"/>
                  </a:lnTo>
                  <a:lnTo>
                    <a:pt x="1387" y="91"/>
                  </a:lnTo>
                  <a:lnTo>
                    <a:pt x="1385" y="90"/>
                  </a:lnTo>
                  <a:lnTo>
                    <a:pt x="1384" y="89"/>
                  </a:lnTo>
                  <a:lnTo>
                    <a:pt x="1379" y="90"/>
                  </a:lnTo>
                  <a:lnTo>
                    <a:pt x="1377" y="90"/>
                  </a:lnTo>
                  <a:lnTo>
                    <a:pt x="1375" y="90"/>
                  </a:lnTo>
                  <a:lnTo>
                    <a:pt x="1373" y="89"/>
                  </a:lnTo>
                  <a:lnTo>
                    <a:pt x="1372" y="89"/>
                  </a:lnTo>
                  <a:lnTo>
                    <a:pt x="1367" y="88"/>
                  </a:lnTo>
                  <a:lnTo>
                    <a:pt x="1364" y="87"/>
                  </a:lnTo>
                  <a:lnTo>
                    <a:pt x="1363" y="87"/>
                  </a:lnTo>
                  <a:lnTo>
                    <a:pt x="1357" y="86"/>
                  </a:lnTo>
                  <a:lnTo>
                    <a:pt x="1357" y="87"/>
                  </a:lnTo>
                  <a:lnTo>
                    <a:pt x="1355" y="87"/>
                  </a:lnTo>
                  <a:lnTo>
                    <a:pt x="1354" y="86"/>
                  </a:lnTo>
                  <a:lnTo>
                    <a:pt x="1349" y="86"/>
                  </a:lnTo>
                  <a:lnTo>
                    <a:pt x="1348" y="86"/>
                  </a:lnTo>
                  <a:lnTo>
                    <a:pt x="1348" y="82"/>
                  </a:lnTo>
                  <a:lnTo>
                    <a:pt x="1349" y="82"/>
                  </a:lnTo>
                  <a:lnTo>
                    <a:pt x="1353" y="83"/>
                  </a:lnTo>
                  <a:lnTo>
                    <a:pt x="1355" y="84"/>
                  </a:lnTo>
                  <a:lnTo>
                    <a:pt x="1357" y="83"/>
                  </a:lnTo>
                  <a:lnTo>
                    <a:pt x="1356" y="82"/>
                  </a:lnTo>
                  <a:lnTo>
                    <a:pt x="1355" y="81"/>
                  </a:lnTo>
                  <a:lnTo>
                    <a:pt x="1347" y="79"/>
                  </a:lnTo>
                  <a:lnTo>
                    <a:pt x="1342" y="78"/>
                  </a:lnTo>
                  <a:lnTo>
                    <a:pt x="1339" y="77"/>
                  </a:lnTo>
                  <a:lnTo>
                    <a:pt x="1335" y="77"/>
                  </a:lnTo>
                  <a:lnTo>
                    <a:pt x="1334" y="77"/>
                  </a:lnTo>
                  <a:lnTo>
                    <a:pt x="1328" y="76"/>
                  </a:lnTo>
                  <a:lnTo>
                    <a:pt x="1325" y="76"/>
                  </a:lnTo>
                  <a:lnTo>
                    <a:pt x="1324" y="76"/>
                  </a:lnTo>
                  <a:lnTo>
                    <a:pt x="1322" y="76"/>
                  </a:lnTo>
                  <a:lnTo>
                    <a:pt x="1316" y="76"/>
                  </a:lnTo>
                  <a:lnTo>
                    <a:pt x="1314" y="76"/>
                  </a:lnTo>
                  <a:lnTo>
                    <a:pt x="1308" y="76"/>
                  </a:lnTo>
                  <a:lnTo>
                    <a:pt x="1305" y="74"/>
                  </a:lnTo>
                  <a:lnTo>
                    <a:pt x="1302" y="74"/>
                  </a:lnTo>
                  <a:lnTo>
                    <a:pt x="1294" y="73"/>
                  </a:lnTo>
                  <a:lnTo>
                    <a:pt x="1293" y="73"/>
                  </a:lnTo>
                  <a:lnTo>
                    <a:pt x="1285" y="72"/>
                  </a:lnTo>
                  <a:lnTo>
                    <a:pt x="1278" y="71"/>
                  </a:lnTo>
                  <a:lnTo>
                    <a:pt x="1270" y="71"/>
                  </a:lnTo>
                  <a:lnTo>
                    <a:pt x="1266" y="71"/>
                  </a:lnTo>
                  <a:lnTo>
                    <a:pt x="1257" y="71"/>
                  </a:lnTo>
                  <a:lnTo>
                    <a:pt x="1245" y="70"/>
                  </a:lnTo>
                  <a:lnTo>
                    <a:pt x="1243" y="70"/>
                  </a:lnTo>
                  <a:lnTo>
                    <a:pt x="1241" y="69"/>
                  </a:lnTo>
                  <a:lnTo>
                    <a:pt x="1239" y="69"/>
                  </a:lnTo>
                  <a:lnTo>
                    <a:pt x="1236" y="69"/>
                  </a:lnTo>
                  <a:lnTo>
                    <a:pt x="1235" y="69"/>
                  </a:lnTo>
                  <a:lnTo>
                    <a:pt x="1234" y="70"/>
                  </a:lnTo>
                  <a:lnTo>
                    <a:pt x="1235" y="70"/>
                  </a:lnTo>
                  <a:lnTo>
                    <a:pt x="1237" y="71"/>
                  </a:lnTo>
                  <a:lnTo>
                    <a:pt x="1239" y="71"/>
                  </a:lnTo>
                  <a:lnTo>
                    <a:pt x="1242" y="72"/>
                  </a:lnTo>
                  <a:lnTo>
                    <a:pt x="1241" y="72"/>
                  </a:lnTo>
                  <a:lnTo>
                    <a:pt x="1240" y="73"/>
                  </a:lnTo>
                  <a:lnTo>
                    <a:pt x="1240" y="74"/>
                  </a:lnTo>
                  <a:lnTo>
                    <a:pt x="1242" y="77"/>
                  </a:lnTo>
                  <a:lnTo>
                    <a:pt x="1242" y="78"/>
                  </a:lnTo>
                  <a:lnTo>
                    <a:pt x="1241" y="78"/>
                  </a:lnTo>
                  <a:lnTo>
                    <a:pt x="1239" y="79"/>
                  </a:lnTo>
                  <a:lnTo>
                    <a:pt x="1237" y="80"/>
                  </a:lnTo>
                  <a:lnTo>
                    <a:pt x="1237" y="81"/>
                  </a:lnTo>
                  <a:lnTo>
                    <a:pt x="1239" y="81"/>
                  </a:lnTo>
                  <a:lnTo>
                    <a:pt x="1241" y="82"/>
                  </a:lnTo>
                  <a:lnTo>
                    <a:pt x="1242" y="83"/>
                  </a:lnTo>
                  <a:lnTo>
                    <a:pt x="1241" y="83"/>
                  </a:lnTo>
                  <a:lnTo>
                    <a:pt x="1243" y="84"/>
                  </a:lnTo>
                  <a:lnTo>
                    <a:pt x="1245" y="86"/>
                  </a:lnTo>
                  <a:lnTo>
                    <a:pt x="1248" y="87"/>
                  </a:lnTo>
                  <a:lnTo>
                    <a:pt x="1250" y="88"/>
                  </a:lnTo>
                  <a:lnTo>
                    <a:pt x="1252" y="89"/>
                  </a:lnTo>
                  <a:lnTo>
                    <a:pt x="1250" y="89"/>
                  </a:lnTo>
                  <a:lnTo>
                    <a:pt x="1244" y="88"/>
                  </a:lnTo>
                  <a:lnTo>
                    <a:pt x="1245" y="90"/>
                  </a:lnTo>
                  <a:lnTo>
                    <a:pt x="1242" y="89"/>
                  </a:lnTo>
                  <a:lnTo>
                    <a:pt x="1242" y="90"/>
                  </a:lnTo>
                  <a:lnTo>
                    <a:pt x="1241" y="90"/>
                  </a:lnTo>
                  <a:lnTo>
                    <a:pt x="1239" y="91"/>
                  </a:lnTo>
                  <a:lnTo>
                    <a:pt x="1237" y="92"/>
                  </a:lnTo>
                  <a:lnTo>
                    <a:pt x="1237" y="93"/>
                  </a:lnTo>
                  <a:lnTo>
                    <a:pt x="1235" y="93"/>
                  </a:lnTo>
                  <a:lnTo>
                    <a:pt x="1233" y="93"/>
                  </a:lnTo>
                  <a:lnTo>
                    <a:pt x="1231" y="93"/>
                  </a:lnTo>
                  <a:lnTo>
                    <a:pt x="1230" y="92"/>
                  </a:lnTo>
                  <a:lnTo>
                    <a:pt x="1229" y="91"/>
                  </a:lnTo>
                  <a:lnTo>
                    <a:pt x="1226" y="91"/>
                  </a:lnTo>
                  <a:lnTo>
                    <a:pt x="1224" y="90"/>
                  </a:lnTo>
                  <a:lnTo>
                    <a:pt x="1222" y="90"/>
                  </a:lnTo>
                  <a:lnTo>
                    <a:pt x="1220" y="90"/>
                  </a:lnTo>
                  <a:lnTo>
                    <a:pt x="1212" y="88"/>
                  </a:lnTo>
                  <a:lnTo>
                    <a:pt x="1210" y="88"/>
                  </a:lnTo>
                  <a:lnTo>
                    <a:pt x="1205" y="88"/>
                  </a:lnTo>
                  <a:lnTo>
                    <a:pt x="1203" y="87"/>
                  </a:lnTo>
                  <a:lnTo>
                    <a:pt x="1202" y="87"/>
                  </a:lnTo>
                  <a:lnTo>
                    <a:pt x="1199" y="87"/>
                  </a:lnTo>
                  <a:lnTo>
                    <a:pt x="1192" y="87"/>
                  </a:lnTo>
                  <a:lnTo>
                    <a:pt x="1192" y="88"/>
                  </a:lnTo>
                  <a:lnTo>
                    <a:pt x="1193" y="89"/>
                  </a:lnTo>
                  <a:lnTo>
                    <a:pt x="1195" y="90"/>
                  </a:lnTo>
                  <a:lnTo>
                    <a:pt x="1195" y="91"/>
                  </a:lnTo>
                  <a:lnTo>
                    <a:pt x="1192" y="90"/>
                  </a:lnTo>
                  <a:lnTo>
                    <a:pt x="1191" y="90"/>
                  </a:lnTo>
                  <a:lnTo>
                    <a:pt x="1185" y="90"/>
                  </a:lnTo>
                  <a:lnTo>
                    <a:pt x="1183" y="90"/>
                  </a:lnTo>
                  <a:lnTo>
                    <a:pt x="1181" y="90"/>
                  </a:lnTo>
                  <a:lnTo>
                    <a:pt x="1176" y="88"/>
                  </a:lnTo>
                  <a:lnTo>
                    <a:pt x="1173" y="88"/>
                  </a:lnTo>
                  <a:lnTo>
                    <a:pt x="1169" y="86"/>
                  </a:lnTo>
                  <a:lnTo>
                    <a:pt x="1166" y="84"/>
                  </a:lnTo>
                  <a:lnTo>
                    <a:pt x="1162" y="83"/>
                  </a:lnTo>
                  <a:lnTo>
                    <a:pt x="1161" y="82"/>
                  </a:lnTo>
                  <a:lnTo>
                    <a:pt x="1160" y="81"/>
                  </a:lnTo>
                  <a:lnTo>
                    <a:pt x="1159" y="82"/>
                  </a:lnTo>
                  <a:lnTo>
                    <a:pt x="1161" y="87"/>
                  </a:lnTo>
                  <a:lnTo>
                    <a:pt x="1161" y="88"/>
                  </a:lnTo>
                  <a:lnTo>
                    <a:pt x="1162" y="89"/>
                  </a:lnTo>
                  <a:lnTo>
                    <a:pt x="1163" y="90"/>
                  </a:lnTo>
                  <a:lnTo>
                    <a:pt x="1166" y="93"/>
                  </a:lnTo>
                  <a:lnTo>
                    <a:pt x="1166" y="96"/>
                  </a:lnTo>
                  <a:lnTo>
                    <a:pt x="1166" y="97"/>
                  </a:lnTo>
                  <a:lnTo>
                    <a:pt x="1167" y="98"/>
                  </a:lnTo>
                  <a:lnTo>
                    <a:pt x="1167" y="99"/>
                  </a:lnTo>
                  <a:lnTo>
                    <a:pt x="1167" y="100"/>
                  </a:lnTo>
                  <a:lnTo>
                    <a:pt x="1164" y="100"/>
                  </a:lnTo>
                  <a:lnTo>
                    <a:pt x="1159" y="97"/>
                  </a:lnTo>
                  <a:lnTo>
                    <a:pt x="1158" y="97"/>
                  </a:lnTo>
                  <a:lnTo>
                    <a:pt x="1159" y="98"/>
                  </a:lnTo>
                  <a:lnTo>
                    <a:pt x="1158" y="98"/>
                  </a:lnTo>
                  <a:lnTo>
                    <a:pt x="1155" y="98"/>
                  </a:lnTo>
                  <a:lnTo>
                    <a:pt x="1154" y="98"/>
                  </a:lnTo>
                  <a:lnTo>
                    <a:pt x="1152" y="97"/>
                  </a:lnTo>
                  <a:lnTo>
                    <a:pt x="1150" y="97"/>
                  </a:lnTo>
                  <a:lnTo>
                    <a:pt x="1150" y="96"/>
                  </a:lnTo>
                  <a:lnTo>
                    <a:pt x="1146" y="94"/>
                  </a:lnTo>
                  <a:lnTo>
                    <a:pt x="1145" y="96"/>
                  </a:lnTo>
                  <a:lnTo>
                    <a:pt x="1144" y="94"/>
                  </a:lnTo>
                  <a:lnTo>
                    <a:pt x="1143" y="94"/>
                  </a:lnTo>
                  <a:lnTo>
                    <a:pt x="1141" y="93"/>
                  </a:lnTo>
                  <a:lnTo>
                    <a:pt x="1139" y="92"/>
                  </a:lnTo>
                  <a:lnTo>
                    <a:pt x="1138" y="92"/>
                  </a:lnTo>
                  <a:lnTo>
                    <a:pt x="1136" y="92"/>
                  </a:lnTo>
                  <a:lnTo>
                    <a:pt x="1136" y="91"/>
                  </a:lnTo>
                  <a:lnTo>
                    <a:pt x="1133" y="90"/>
                  </a:lnTo>
                  <a:lnTo>
                    <a:pt x="1131" y="89"/>
                  </a:lnTo>
                  <a:lnTo>
                    <a:pt x="1130" y="89"/>
                  </a:lnTo>
                  <a:lnTo>
                    <a:pt x="1129" y="88"/>
                  </a:lnTo>
                  <a:lnTo>
                    <a:pt x="1128" y="87"/>
                  </a:lnTo>
                  <a:lnTo>
                    <a:pt x="1125" y="86"/>
                  </a:lnTo>
                  <a:lnTo>
                    <a:pt x="1125" y="87"/>
                  </a:lnTo>
                  <a:lnTo>
                    <a:pt x="1124" y="87"/>
                  </a:lnTo>
                  <a:lnTo>
                    <a:pt x="1122" y="87"/>
                  </a:lnTo>
                  <a:lnTo>
                    <a:pt x="1122" y="86"/>
                  </a:lnTo>
                  <a:lnTo>
                    <a:pt x="1120" y="84"/>
                  </a:lnTo>
                  <a:lnTo>
                    <a:pt x="1119" y="84"/>
                  </a:lnTo>
                  <a:lnTo>
                    <a:pt x="1118" y="84"/>
                  </a:lnTo>
                  <a:lnTo>
                    <a:pt x="1116" y="82"/>
                  </a:lnTo>
                  <a:lnTo>
                    <a:pt x="1116" y="80"/>
                  </a:lnTo>
                  <a:lnTo>
                    <a:pt x="1119" y="80"/>
                  </a:lnTo>
                  <a:lnTo>
                    <a:pt x="1120" y="80"/>
                  </a:lnTo>
                  <a:lnTo>
                    <a:pt x="1119" y="80"/>
                  </a:lnTo>
                  <a:lnTo>
                    <a:pt x="1118" y="80"/>
                  </a:lnTo>
                  <a:lnTo>
                    <a:pt x="1120" y="79"/>
                  </a:lnTo>
                  <a:lnTo>
                    <a:pt x="1119" y="79"/>
                  </a:lnTo>
                  <a:lnTo>
                    <a:pt x="1119" y="78"/>
                  </a:lnTo>
                  <a:lnTo>
                    <a:pt x="1118" y="77"/>
                  </a:lnTo>
                  <a:lnTo>
                    <a:pt x="1118" y="76"/>
                  </a:lnTo>
                  <a:lnTo>
                    <a:pt x="1111" y="74"/>
                  </a:lnTo>
                  <a:lnTo>
                    <a:pt x="1111" y="73"/>
                  </a:lnTo>
                  <a:lnTo>
                    <a:pt x="1109" y="72"/>
                  </a:lnTo>
                  <a:lnTo>
                    <a:pt x="1108" y="71"/>
                  </a:lnTo>
                  <a:lnTo>
                    <a:pt x="1109" y="71"/>
                  </a:lnTo>
                  <a:lnTo>
                    <a:pt x="1108" y="70"/>
                  </a:lnTo>
                  <a:lnTo>
                    <a:pt x="1106" y="70"/>
                  </a:lnTo>
                  <a:lnTo>
                    <a:pt x="1105" y="69"/>
                  </a:lnTo>
                  <a:lnTo>
                    <a:pt x="1104" y="68"/>
                  </a:lnTo>
                  <a:lnTo>
                    <a:pt x="1105" y="68"/>
                  </a:lnTo>
                  <a:lnTo>
                    <a:pt x="1104" y="67"/>
                  </a:lnTo>
                  <a:lnTo>
                    <a:pt x="1103" y="67"/>
                  </a:lnTo>
                  <a:lnTo>
                    <a:pt x="1103" y="66"/>
                  </a:lnTo>
                  <a:lnTo>
                    <a:pt x="1099" y="66"/>
                  </a:lnTo>
                  <a:lnTo>
                    <a:pt x="1096" y="64"/>
                  </a:lnTo>
                  <a:lnTo>
                    <a:pt x="1094" y="63"/>
                  </a:lnTo>
                  <a:lnTo>
                    <a:pt x="1093" y="63"/>
                  </a:lnTo>
                  <a:lnTo>
                    <a:pt x="1088" y="62"/>
                  </a:lnTo>
                  <a:lnTo>
                    <a:pt x="1086" y="61"/>
                  </a:lnTo>
                  <a:lnTo>
                    <a:pt x="1085" y="61"/>
                  </a:lnTo>
                  <a:lnTo>
                    <a:pt x="1083" y="61"/>
                  </a:lnTo>
                  <a:lnTo>
                    <a:pt x="1082" y="60"/>
                  </a:lnTo>
                  <a:lnTo>
                    <a:pt x="1080" y="60"/>
                  </a:lnTo>
                  <a:lnTo>
                    <a:pt x="1075" y="59"/>
                  </a:lnTo>
                  <a:lnTo>
                    <a:pt x="1074" y="59"/>
                  </a:lnTo>
                  <a:lnTo>
                    <a:pt x="1071" y="59"/>
                  </a:lnTo>
                  <a:lnTo>
                    <a:pt x="1067" y="59"/>
                  </a:lnTo>
                  <a:lnTo>
                    <a:pt x="1067" y="60"/>
                  </a:lnTo>
                  <a:lnTo>
                    <a:pt x="1065" y="60"/>
                  </a:lnTo>
                  <a:lnTo>
                    <a:pt x="1064" y="60"/>
                  </a:lnTo>
                  <a:lnTo>
                    <a:pt x="1063" y="60"/>
                  </a:lnTo>
                  <a:lnTo>
                    <a:pt x="1062" y="60"/>
                  </a:lnTo>
                  <a:lnTo>
                    <a:pt x="1057" y="58"/>
                  </a:lnTo>
                  <a:lnTo>
                    <a:pt x="1057" y="59"/>
                  </a:lnTo>
                  <a:lnTo>
                    <a:pt x="1053" y="58"/>
                  </a:lnTo>
                  <a:lnTo>
                    <a:pt x="1052" y="58"/>
                  </a:lnTo>
                  <a:lnTo>
                    <a:pt x="1050" y="58"/>
                  </a:lnTo>
                  <a:lnTo>
                    <a:pt x="1048" y="58"/>
                  </a:lnTo>
                  <a:lnTo>
                    <a:pt x="1045" y="58"/>
                  </a:lnTo>
                  <a:lnTo>
                    <a:pt x="1044" y="57"/>
                  </a:lnTo>
                  <a:lnTo>
                    <a:pt x="1043" y="57"/>
                  </a:lnTo>
                  <a:lnTo>
                    <a:pt x="1042" y="56"/>
                  </a:lnTo>
                  <a:lnTo>
                    <a:pt x="1042" y="57"/>
                  </a:lnTo>
                  <a:lnTo>
                    <a:pt x="1038" y="56"/>
                  </a:lnTo>
                  <a:lnTo>
                    <a:pt x="1037" y="56"/>
                  </a:lnTo>
                  <a:lnTo>
                    <a:pt x="1034" y="56"/>
                  </a:lnTo>
                  <a:lnTo>
                    <a:pt x="1031" y="55"/>
                  </a:lnTo>
                  <a:lnTo>
                    <a:pt x="1028" y="55"/>
                  </a:lnTo>
                  <a:lnTo>
                    <a:pt x="1025" y="55"/>
                  </a:lnTo>
                  <a:lnTo>
                    <a:pt x="1027" y="55"/>
                  </a:lnTo>
                  <a:lnTo>
                    <a:pt x="1027" y="56"/>
                  </a:lnTo>
                  <a:lnTo>
                    <a:pt x="1028" y="56"/>
                  </a:lnTo>
                  <a:lnTo>
                    <a:pt x="1028" y="57"/>
                  </a:lnTo>
                  <a:lnTo>
                    <a:pt x="1024" y="56"/>
                  </a:lnTo>
                  <a:lnTo>
                    <a:pt x="1021" y="55"/>
                  </a:lnTo>
                  <a:lnTo>
                    <a:pt x="1021" y="56"/>
                  </a:lnTo>
                  <a:lnTo>
                    <a:pt x="1023" y="57"/>
                  </a:lnTo>
                  <a:lnTo>
                    <a:pt x="1025" y="60"/>
                  </a:lnTo>
                  <a:lnTo>
                    <a:pt x="1027" y="60"/>
                  </a:lnTo>
                  <a:lnTo>
                    <a:pt x="1027" y="61"/>
                  </a:lnTo>
                  <a:lnTo>
                    <a:pt x="1029" y="62"/>
                  </a:lnTo>
                  <a:lnTo>
                    <a:pt x="1034" y="64"/>
                  </a:lnTo>
                  <a:lnTo>
                    <a:pt x="1034" y="66"/>
                  </a:lnTo>
                  <a:lnTo>
                    <a:pt x="1033" y="66"/>
                  </a:lnTo>
                  <a:lnTo>
                    <a:pt x="1029" y="66"/>
                  </a:lnTo>
                  <a:lnTo>
                    <a:pt x="1027" y="67"/>
                  </a:lnTo>
                  <a:lnTo>
                    <a:pt x="1025" y="67"/>
                  </a:lnTo>
                  <a:lnTo>
                    <a:pt x="1023" y="67"/>
                  </a:lnTo>
                  <a:lnTo>
                    <a:pt x="1021" y="67"/>
                  </a:lnTo>
                  <a:lnTo>
                    <a:pt x="1018" y="67"/>
                  </a:lnTo>
                  <a:lnTo>
                    <a:pt x="1017" y="67"/>
                  </a:lnTo>
                  <a:lnTo>
                    <a:pt x="1012" y="67"/>
                  </a:lnTo>
                  <a:lnTo>
                    <a:pt x="1011" y="68"/>
                  </a:lnTo>
                  <a:lnTo>
                    <a:pt x="1007" y="67"/>
                  </a:lnTo>
                  <a:lnTo>
                    <a:pt x="1000" y="66"/>
                  </a:lnTo>
                  <a:lnTo>
                    <a:pt x="998" y="66"/>
                  </a:lnTo>
                  <a:lnTo>
                    <a:pt x="999" y="67"/>
                  </a:lnTo>
                  <a:lnTo>
                    <a:pt x="991" y="66"/>
                  </a:lnTo>
                  <a:lnTo>
                    <a:pt x="987" y="64"/>
                  </a:lnTo>
                  <a:lnTo>
                    <a:pt x="979" y="63"/>
                  </a:lnTo>
                  <a:lnTo>
                    <a:pt x="978" y="63"/>
                  </a:lnTo>
                  <a:lnTo>
                    <a:pt x="977" y="62"/>
                  </a:lnTo>
                  <a:lnTo>
                    <a:pt x="976" y="62"/>
                  </a:lnTo>
                  <a:lnTo>
                    <a:pt x="974" y="61"/>
                  </a:lnTo>
                  <a:lnTo>
                    <a:pt x="974" y="60"/>
                  </a:lnTo>
                  <a:lnTo>
                    <a:pt x="978" y="60"/>
                  </a:lnTo>
                  <a:lnTo>
                    <a:pt x="977" y="60"/>
                  </a:lnTo>
                  <a:lnTo>
                    <a:pt x="978" y="60"/>
                  </a:lnTo>
                  <a:lnTo>
                    <a:pt x="977" y="59"/>
                  </a:lnTo>
                  <a:lnTo>
                    <a:pt x="974" y="59"/>
                  </a:lnTo>
                  <a:lnTo>
                    <a:pt x="970" y="59"/>
                  </a:lnTo>
                  <a:lnTo>
                    <a:pt x="967" y="58"/>
                  </a:lnTo>
                  <a:lnTo>
                    <a:pt x="963" y="59"/>
                  </a:lnTo>
                  <a:lnTo>
                    <a:pt x="958" y="58"/>
                  </a:lnTo>
                  <a:lnTo>
                    <a:pt x="954" y="58"/>
                  </a:lnTo>
                  <a:lnTo>
                    <a:pt x="953" y="58"/>
                  </a:lnTo>
                  <a:lnTo>
                    <a:pt x="950" y="57"/>
                  </a:lnTo>
                  <a:lnTo>
                    <a:pt x="948" y="57"/>
                  </a:lnTo>
                  <a:lnTo>
                    <a:pt x="943" y="57"/>
                  </a:lnTo>
                  <a:lnTo>
                    <a:pt x="939" y="57"/>
                  </a:lnTo>
                  <a:lnTo>
                    <a:pt x="936" y="57"/>
                  </a:lnTo>
                  <a:lnTo>
                    <a:pt x="936" y="58"/>
                  </a:lnTo>
                  <a:lnTo>
                    <a:pt x="932" y="58"/>
                  </a:lnTo>
                  <a:lnTo>
                    <a:pt x="929" y="58"/>
                  </a:lnTo>
                  <a:lnTo>
                    <a:pt x="924" y="58"/>
                  </a:lnTo>
                  <a:lnTo>
                    <a:pt x="919" y="59"/>
                  </a:lnTo>
                  <a:lnTo>
                    <a:pt x="923" y="61"/>
                  </a:lnTo>
                  <a:lnTo>
                    <a:pt x="926" y="62"/>
                  </a:lnTo>
                  <a:lnTo>
                    <a:pt x="924" y="62"/>
                  </a:lnTo>
                  <a:lnTo>
                    <a:pt x="922" y="63"/>
                  </a:lnTo>
                  <a:lnTo>
                    <a:pt x="918" y="63"/>
                  </a:lnTo>
                  <a:lnTo>
                    <a:pt x="918" y="62"/>
                  </a:lnTo>
                  <a:lnTo>
                    <a:pt x="921" y="62"/>
                  </a:lnTo>
                  <a:lnTo>
                    <a:pt x="918" y="61"/>
                  </a:lnTo>
                  <a:lnTo>
                    <a:pt x="916" y="60"/>
                  </a:lnTo>
                  <a:lnTo>
                    <a:pt x="916" y="58"/>
                  </a:lnTo>
                  <a:lnTo>
                    <a:pt x="915" y="57"/>
                  </a:lnTo>
                  <a:lnTo>
                    <a:pt x="912" y="57"/>
                  </a:lnTo>
                  <a:lnTo>
                    <a:pt x="910" y="56"/>
                  </a:lnTo>
                  <a:lnTo>
                    <a:pt x="909" y="55"/>
                  </a:lnTo>
                  <a:lnTo>
                    <a:pt x="906" y="53"/>
                  </a:lnTo>
                  <a:lnTo>
                    <a:pt x="901" y="51"/>
                  </a:lnTo>
                  <a:lnTo>
                    <a:pt x="905" y="53"/>
                  </a:lnTo>
                  <a:lnTo>
                    <a:pt x="906" y="55"/>
                  </a:lnTo>
                  <a:lnTo>
                    <a:pt x="906" y="56"/>
                  </a:lnTo>
                  <a:lnTo>
                    <a:pt x="903" y="57"/>
                  </a:lnTo>
                  <a:lnTo>
                    <a:pt x="897" y="57"/>
                  </a:lnTo>
                  <a:lnTo>
                    <a:pt x="895" y="57"/>
                  </a:lnTo>
                  <a:lnTo>
                    <a:pt x="893" y="56"/>
                  </a:lnTo>
                  <a:lnTo>
                    <a:pt x="889" y="55"/>
                  </a:lnTo>
                  <a:lnTo>
                    <a:pt x="887" y="53"/>
                  </a:lnTo>
                  <a:lnTo>
                    <a:pt x="886" y="53"/>
                  </a:lnTo>
                  <a:lnTo>
                    <a:pt x="886" y="52"/>
                  </a:lnTo>
                  <a:lnTo>
                    <a:pt x="887" y="52"/>
                  </a:lnTo>
                  <a:lnTo>
                    <a:pt x="887" y="51"/>
                  </a:lnTo>
                  <a:lnTo>
                    <a:pt x="882" y="52"/>
                  </a:lnTo>
                  <a:lnTo>
                    <a:pt x="881" y="52"/>
                  </a:lnTo>
                  <a:lnTo>
                    <a:pt x="882" y="53"/>
                  </a:lnTo>
                  <a:lnTo>
                    <a:pt x="881" y="53"/>
                  </a:lnTo>
                  <a:lnTo>
                    <a:pt x="880" y="52"/>
                  </a:lnTo>
                  <a:lnTo>
                    <a:pt x="877" y="52"/>
                  </a:lnTo>
                  <a:lnTo>
                    <a:pt x="875" y="51"/>
                  </a:lnTo>
                  <a:lnTo>
                    <a:pt x="871" y="52"/>
                  </a:lnTo>
                  <a:lnTo>
                    <a:pt x="869" y="52"/>
                  </a:lnTo>
                  <a:lnTo>
                    <a:pt x="870" y="53"/>
                  </a:lnTo>
                  <a:lnTo>
                    <a:pt x="868" y="55"/>
                  </a:lnTo>
                  <a:lnTo>
                    <a:pt x="869" y="56"/>
                  </a:lnTo>
                  <a:lnTo>
                    <a:pt x="871" y="57"/>
                  </a:lnTo>
                  <a:lnTo>
                    <a:pt x="873" y="58"/>
                  </a:lnTo>
                  <a:lnTo>
                    <a:pt x="875" y="57"/>
                  </a:lnTo>
                  <a:lnTo>
                    <a:pt x="873" y="57"/>
                  </a:lnTo>
                  <a:lnTo>
                    <a:pt x="875" y="57"/>
                  </a:lnTo>
                  <a:lnTo>
                    <a:pt x="879" y="57"/>
                  </a:lnTo>
                  <a:lnTo>
                    <a:pt x="879" y="56"/>
                  </a:lnTo>
                  <a:lnTo>
                    <a:pt x="881" y="56"/>
                  </a:lnTo>
                  <a:lnTo>
                    <a:pt x="883" y="56"/>
                  </a:lnTo>
                  <a:lnTo>
                    <a:pt x="886" y="57"/>
                  </a:lnTo>
                  <a:lnTo>
                    <a:pt x="881" y="58"/>
                  </a:lnTo>
                  <a:lnTo>
                    <a:pt x="881" y="59"/>
                  </a:lnTo>
                  <a:lnTo>
                    <a:pt x="880" y="59"/>
                  </a:lnTo>
                  <a:lnTo>
                    <a:pt x="877" y="60"/>
                  </a:lnTo>
                  <a:lnTo>
                    <a:pt x="875" y="60"/>
                  </a:lnTo>
                  <a:lnTo>
                    <a:pt x="869" y="59"/>
                  </a:lnTo>
                  <a:lnTo>
                    <a:pt x="873" y="60"/>
                  </a:lnTo>
                  <a:lnTo>
                    <a:pt x="872" y="60"/>
                  </a:lnTo>
                  <a:lnTo>
                    <a:pt x="871" y="60"/>
                  </a:lnTo>
                  <a:lnTo>
                    <a:pt x="872" y="61"/>
                  </a:lnTo>
                  <a:lnTo>
                    <a:pt x="866" y="62"/>
                  </a:lnTo>
                  <a:lnTo>
                    <a:pt x="863" y="62"/>
                  </a:lnTo>
                  <a:lnTo>
                    <a:pt x="865" y="63"/>
                  </a:lnTo>
                  <a:lnTo>
                    <a:pt x="861" y="63"/>
                  </a:lnTo>
                  <a:lnTo>
                    <a:pt x="859" y="64"/>
                  </a:lnTo>
                  <a:lnTo>
                    <a:pt x="858" y="64"/>
                  </a:lnTo>
                  <a:lnTo>
                    <a:pt x="851" y="63"/>
                  </a:lnTo>
                  <a:lnTo>
                    <a:pt x="850" y="64"/>
                  </a:lnTo>
                  <a:lnTo>
                    <a:pt x="845" y="63"/>
                  </a:lnTo>
                  <a:lnTo>
                    <a:pt x="842" y="64"/>
                  </a:lnTo>
                  <a:lnTo>
                    <a:pt x="845" y="66"/>
                  </a:lnTo>
                  <a:lnTo>
                    <a:pt x="847" y="67"/>
                  </a:lnTo>
                  <a:lnTo>
                    <a:pt x="856" y="68"/>
                  </a:lnTo>
                  <a:lnTo>
                    <a:pt x="855" y="69"/>
                  </a:lnTo>
                  <a:lnTo>
                    <a:pt x="852" y="68"/>
                  </a:lnTo>
                  <a:lnTo>
                    <a:pt x="847" y="68"/>
                  </a:lnTo>
                  <a:lnTo>
                    <a:pt x="845" y="67"/>
                  </a:lnTo>
                  <a:lnTo>
                    <a:pt x="843" y="68"/>
                  </a:lnTo>
                  <a:lnTo>
                    <a:pt x="842" y="68"/>
                  </a:lnTo>
                  <a:lnTo>
                    <a:pt x="842" y="69"/>
                  </a:lnTo>
                  <a:lnTo>
                    <a:pt x="841" y="70"/>
                  </a:lnTo>
                  <a:lnTo>
                    <a:pt x="839" y="70"/>
                  </a:lnTo>
                  <a:lnTo>
                    <a:pt x="837" y="71"/>
                  </a:lnTo>
                  <a:lnTo>
                    <a:pt x="836" y="71"/>
                  </a:lnTo>
                  <a:lnTo>
                    <a:pt x="834" y="73"/>
                  </a:lnTo>
                  <a:lnTo>
                    <a:pt x="835" y="72"/>
                  </a:lnTo>
                  <a:lnTo>
                    <a:pt x="834" y="72"/>
                  </a:lnTo>
                  <a:lnTo>
                    <a:pt x="831" y="72"/>
                  </a:lnTo>
                  <a:lnTo>
                    <a:pt x="831" y="73"/>
                  </a:lnTo>
                  <a:lnTo>
                    <a:pt x="829" y="73"/>
                  </a:lnTo>
                  <a:lnTo>
                    <a:pt x="829" y="72"/>
                  </a:lnTo>
                  <a:lnTo>
                    <a:pt x="831" y="71"/>
                  </a:lnTo>
                  <a:lnTo>
                    <a:pt x="834" y="70"/>
                  </a:lnTo>
                  <a:lnTo>
                    <a:pt x="835" y="69"/>
                  </a:lnTo>
                  <a:lnTo>
                    <a:pt x="838" y="69"/>
                  </a:lnTo>
                  <a:lnTo>
                    <a:pt x="839" y="69"/>
                  </a:lnTo>
                  <a:lnTo>
                    <a:pt x="840" y="68"/>
                  </a:lnTo>
                  <a:lnTo>
                    <a:pt x="840" y="64"/>
                  </a:lnTo>
                  <a:lnTo>
                    <a:pt x="841" y="64"/>
                  </a:lnTo>
                  <a:lnTo>
                    <a:pt x="840" y="64"/>
                  </a:lnTo>
                  <a:lnTo>
                    <a:pt x="840" y="63"/>
                  </a:lnTo>
                  <a:lnTo>
                    <a:pt x="840" y="62"/>
                  </a:lnTo>
                  <a:lnTo>
                    <a:pt x="842" y="62"/>
                  </a:lnTo>
                  <a:lnTo>
                    <a:pt x="847" y="61"/>
                  </a:lnTo>
                  <a:lnTo>
                    <a:pt x="846" y="60"/>
                  </a:lnTo>
                  <a:lnTo>
                    <a:pt x="847" y="59"/>
                  </a:lnTo>
                  <a:lnTo>
                    <a:pt x="846" y="58"/>
                  </a:lnTo>
                  <a:lnTo>
                    <a:pt x="853" y="58"/>
                  </a:lnTo>
                  <a:lnTo>
                    <a:pt x="856" y="57"/>
                  </a:lnTo>
                  <a:lnTo>
                    <a:pt x="858" y="58"/>
                  </a:lnTo>
                  <a:lnTo>
                    <a:pt x="858" y="55"/>
                  </a:lnTo>
                  <a:lnTo>
                    <a:pt x="859" y="55"/>
                  </a:lnTo>
                  <a:lnTo>
                    <a:pt x="858" y="53"/>
                  </a:lnTo>
                  <a:lnTo>
                    <a:pt x="861" y="51"/>
                  </a:lnTo>
                  <a:lnTo>
                    <a:pt x="865" y="50"/>
                  </a:lnTo>
                  <a:lnTo>
                    <a:pt x="866" y="49"/>
                  </a:lnTo>
                  <a:lnTo>
                    <a:pt x="866" y="47"/>
                  </a:lnTo>
                  <a:lnTo>
                    <a:pt x="868" y="46"/>
                  </a:lnTo>
                  <a:lnTo>
                    <a:pt x="868" y="45"/>
                  </a:lnTo>
                  <a:lnTo>
                    <a:pt x="869" y="45"/>
                  </a:lnTo>
                  <a:lnTo>
                    <a:pt x="870" y="45"/>
                  </a:lnTo>
                  <a:lnTo>
                    <a:pt x="869" y="45"/>
                  </a:lnTo>
                  <a:lnTo>
                    <a:pt x="870" y="43"/>
                  </a:lnTo>
                  <a:lnTo>
                    <a:pt x="871" y="45"/>
                  </a:lnTo>
                  <a:lnTo>
                    <a:pt x="873" y="43"/>
                  </a:lnTo>
                  <a:lnTo>
                    <a:pt x="872" y="42"/>
                  </a:lnTo>
                  <a:lnTo>
                    <a:pt x="873" y="43"/>
                  </a:lnTo>
                  <a:lnTo>
                    <a:pt x="876" y="42"/>
                  </a:lnTo>
                  <a:lnTo>
                    <a:pt x="880" y="42"/>
                  </a:lnTo>
                  <a:lnTo>
                    <a:pt x="879" y="42"/>
                  </a:lnTo>
                  <a:lnTo>
                    <a:pt x="880" y="41"/>
                  </a:lnTo>
                  <a:lnTo>
                    <a:pt x="878" y="41"/>
                  </a:lnTo>
                  <a:lnTo>
                    <a:pt x="883" y="40"/>
                  </a:lnTo>
                  <a:lnTo>
                    <a:pt x="880" y="40"/>
                  </a:lnTo>
                  <a:lnTo>
                    <a:pt x="880" y="39"/>
                  </a:lnTo>
                  <a:lnTo>
                    <a:pt x="883" y="39"/>
                  </a:lnTo>
                  <a:lnTo>
                    <a:pt x="885" y="39"/>
                  </a:lnTo>
                  <a:lnTo>
                    <a:pt x="886" y="39"/>
                  </a:lnTo>
                  <a:lnTo>
                    <a:pt x="887" y="38"/>
                  </a:lnTo>
                  <a:lnTo>
                    <a:pt x="885" y="38"/>
                  </a:lnTo>
                  <a:lnTo>
                    <a:pt x="886" y="37"/>
                  </a:lnTo>
                  <a:lnTo>
                    <a:pt x="888" y="37"/>
                  </a:lnTo>
                  <a:lnTo>
                    <a:pt x="888" y="36"/>
                  </a:lnTo>
                  <a:lnTo>
                    <a:pt x="889" y="35"/>
                  </a:lnTo>
                  <a:lnTo>
                    <a:pt x="889" y="33"/>
                  </a:lnTo>
                  <a:lnTo>
                    <a:pt x="888" y="32"/>
                  </a:lnTo>
                  <a:lnTo>
                    <a:pt x="887" y="32"/>
                  </a:lnTo>
                  <a:lnTo>
                    <a:pt x="886" y="31"/>
                  </a:lnTo>
                  <a:lnTo>
                    <a:pt x="887" y="31"/>
                  </a:lnTo>
                  <a:lnTo>
                    <a:pt x="886" y="30"/>
                  </a:lnTo>
                  <a:lnTo>
                    <a:pt x="882" y="30"/>
                  </a:lnTo>
                  <a:lnTo>
                    <a:pt x="879" y="29"/>
                  </a:lnTo>
                  <a:lnTo>
                    <a:pt x="878" y="29"/>
                  </a:lnTo>
                  <a:lnTo>
                    <a:pt x="876" y="29"/>
                  </a:lnTo>
                  <a:lnTo>
                    <a:pt x="876" y="30"/>
                  </a:lnTo>
                  <a:lnTo>
                    <a:pt x="875" y="29"/>
                  </a:lnTo>
                  <a:lnTo>
                    <a:pt x="873" y="29"/>
                  </a:lnTo>
                  <a:lnTo>
                    <a:pt x="871" y="28"/>
                  </a:lnTo>
                  <a:lnTo>
                    <a:pt x="872" y="28"/>
                  </a:lnTo>
                  <a:lnTo>
                    <a:pt x="869" y="27"/>
                  </a:lnTo>
                  <a:lnTo>
                    <a:pt x="867" y="27"/>
                  </a:lnTo>
                  <a:lnTo>
                    <a:pt x="867" y="26"/>
                  </a:lnTo>
                  <a:lnTo>
                    <a:pt x="868" y="26"/>
                  </a:lnTo>
                  <a:lnTo>
                    <a:pt x="873" y="27"/>
                  </a:lnTo>
                  <a:lnTo>
                    <a:pt x="881" y="29"/>
                  </a:lnTo>
                  <a:lnTo>
                    <a:pt x="881" y="30"/>
                  </a:lnTo>
                  <a:lnTo>
                    <a:pt x="882" y="29"/>
                  </a:lnTo>
                  <a:lnTo>
                    <a:pt x="881" y="27"/>
                  </a:lnTo>
                  <a:lnTo>
                    <a:pt x="880" y="26"/>
                  </a:lnTo>
                  <a:lnTo>
                    <a:pt x="879" y="25"/>
                  </a:lnTo>
                  <a:lnTo>
                    <a:pt x="878" y="25"/>
                  </a:lnTo>
                  <a:lnTo>
                    <a:pt x="876" y="25"/>
                  </a:lnTo>
                  <a:lnTo>
                    <a:pt x="872" y="23"/>
                  </a:lnTo>
                  <a:lnTo>
                    <a:pt x="872" y="22"/>
                  </a:lnTo>
                  <a:lnTo>
                    <a:pt x="867" y="20"/>
                  </a:lnTo>
                  <a:lnTo>
                    <a:pt x="865" y="21"/>
                  </a:lnTo>
                  <a:lnTo>
                    <a:pt x="867" y="21"/>
                  </a:lnTo>
                  <a:lnTo>
                    <a:pt x="866" y="22"/>
                  </a:lnTo>
                  <a:lnTo>
                    <a:pt x="867" y="22"/>
                  </a:lnTo>
                  <a:lnTo>
                    <a:pt x="866" y="22"/>
                  </a:lnTo>
                  <a:lnTo>
                    <a:pt x="862" y="21"/>
                  </a:lnTo>
                  <a:lnTo>
                    <a:pt x="860" y="21"/>
                  </a:lnTo>
                  <a:lnTo>
                    <a:pt x="861" y="20"/>
                  </a:lnTo>
                  <a:lnTo>
                    <a:pt x="860" y="20"/>
                  </a:lnTo>
                  <a:lnTo>
                    <a:pt x="860" y="19"/>
                  </a:lnTo>
                  <a:lnTo>
                    <a:pt x="853" y="18"/>
                  </a:lnTo>
                  <a:lnTo>
                    <a:pt x="852" y="18"/>
                  </a:lnTo>
                  <a:lnTo>
                    <a:pt x="851" y="18"/>
                  </a:lnTo>
                  <a:lnTo>
                    <a:pt x="846" y="16"/>
                  </a:lnTo>
                  <a:lnTo>
                    <a:pt x="841" y="16"/>
                  </a:lnTo>
                  <a:lnTo>
                    <a:pt x="841" y="15"/>
                  </a:lnTo>
                  <a:lnTo>
                    <a:pt x="840" y="15"/>
                  </a:lnTo>
                  <a:lnTo>
                    <a:pt x="838" y="15"/>
                  </a:lnTo>
                  <a:lnTo>
                    <a:pt x="837" y="15"/>
                  </a:lnTo>
                  <a:lnTo>
                    <a:pt x="836" y="13"/>
                  </a:lnTo>
                  <a:lnTo>
                    <a:pt x="832" y="13"/>
                  </a:lnTo>
                  <a:lnTo>
                    <a:pt x="827" y="13"/>
                  </a:lnTo>
                  <a:lnTo>
                    <a:pt x="825" y="15"/>
                  </a:lnTo>
                  <a:lnTo>
                    <a:pt x="824" y="15"/>
                  </a:lnTo>
                  <a:lnTo>
                    <a:pt x="822" y="15"/>
                  </a:lnTo>
                  <a:lnTo>
                    <a:pt x="817" y="13"/>
                  </a:lnTo>
                  <a:lnTo>
                    <a:pt x="815" y="15"/>
                  </a:lnTo>
                  <a:lnTo>
                    <a:pt x="814" y="13"/>
                  </a:lnTo>
                  <a:lnTo>
                    <a:pt x="809" y="15"/>
                  </a:lnTo>
                  <a:lnTo>
                    <a:pt x="807" y="13"/>
                  </a:lnTo>
                  <a:lnTo>
                    <a:pt x="806" y="15"/>
                  </a:lnTo>
                  <a:lnTo>
                    <a:pt x="806" y="13"/>
                  </a:lnTo>
                  <a:lnTo>
                    <a:pt x="805" y="13"/>
                  </a:lnTo>
                  <a:lnTo>
                    <a:pt x="802" y="13"/>
                  </a:lnTo>
                  <a:lnTo>
                    <a:pt x="802" y="15"/>
                  </a:lnTo>
                  <a:lnTo>
                    <a:pt x="805" y="15"/>
                  </a:lnTo>
                  <a:lnTo>
                    <a:pt x="804" y="16"/>
                  </a:lnTo>
                  <a:lnTo>
                    <a:pt x="802" y="16"/>
                  </a:lnTo>
                  <a:lnTo>
                    <a:pt x="804" y="16"/>
                  </a:lnTo>
                  <a:lnTo>
                    <a:pt x="804" y="17"/>
                  </a:lnTo>
                  <a:lnTo>
                    <a:pt x="801" y="17"/>
                  </a:lnTo>
                  <a:lnTo>
                    <a:pt x="800" y="17"/>
                  </a:lnTo>
                  <a:lnTo>
                    <a:pt x="801" y="18"/>
                  </a:lnTo>
                  <a:lnTo>
                    <a:pt x="797" y="18"/>
                  </a:lnTo>
                  <a:lnTo>
                    <a:pt x="795" y="18"/>
                  </a:lnTo>
                  <a:lnTo>
                    <a:pt x="792" y="18"/>
                  </a:lnTo>
                  <a:lnTo>
                    <a:pt x="788" y="18"/>
                  </a:lnTo>
                  <a:lnTo>
                    <a:pt x="788" y="17"/>
                  </a:lnTo>
                  <a:lnTo>
                    <a:pt x="787" y="17"/>
                  </a:lnTo>
                  <a:lnTo>
                    <a:pt x="790" y="17"/>
                  </a:lnTo>
                  <a:lnTo>
                    <a:pt x="791" y="17"/>
                  </a:lnTo>
                  <a:lnTo>
                    <a:pt x="790" y="15"/>
                  </a:lnTo>
                  <a:lnTo>
                    <a:pt x="791" y="15"/>
                  </a:lnTo>
                  <a:lnTo>
                    <a:pt x="791" y="13"/>
                  </a:lnTo>
                  <a:lnTo>
                    <a:pt x="794" y="13"/>
                  </a:lnTo>
                  <a:lnTo>
                    <a:pt x="794" y="12"/>
                  </a:lnTo>
                  <a:lnTo>
                    <a:pt x="792" y="12"/>
                  </a:lnTo>
                  <a:lnTo>
                    <a:pt x="791" y="11"/>
                  </a:lnTo>
                  <a:lnTo>
                    <a:pt x="794" y="11"/>
                  </a:lnTo>
                  <a:lnTo>
                    <a:pt x="792" y="11"/>
                  </a:lnTo>
                  <a:lnTo>
                    <a:pt x="791" y="11"/>
                  </a:lnTo>
                  <a:lnTo>
                    <a:pt x="791" y="10"/>
                  </a:lnTo>
                  <a:lnTo>
                    <a:pt x="790" y="10"/>
                  </a:lnTo>
                  <a:lnTo>
                    <a:pt x="785" y="10"/>
                  </a:lnTo>
                  <a:lnTo>
                    <a:pt x="782" y="9"/>
                  </a:lnTo>
                  <a:lnTo>
                    <a:pt x="781" y="9"/>
                  </a:lnTo>
                  <a:lnTo>
                    <a:pt x="779" y="9"/>
                  </a:lnTo>
                  <a:lnTo>
                    <a:pt x="778" y="10"/>
                  </a:lnTo>
                  <a:lnTo>
                    <a:pt x="776" y="9"/>
                  </a:lnTo>
                  <a:lnTo>
                    <a:pt x="774" y="10"/>
                  </a:lnTo>
                  <a:lnTo>
                    <a:pt x="774" y="9"/>
                  </a:lnTo>
                  <a:lnTo>
                    <a:pt x="772" y="8"/>
                  </a:lnTo>
                  <a:lnTo>
                    <a:pt x="772" y="9"/>
                  </a:lnTo>
                  <a:lnTo>
                    <a:pt x="769" y="9"/>
                  </a:lnTo>
                  <a:lnTo>
                    <a:pt x="760" y="11"/>
                  </a:lnTo>
                  <a:lnTo>
                    <a:pt x="761" y="9"/>
                  </a:lnTo>
                  <a:lnTo>
                    <a:pt x="762" y="9"/>
                  </a:lnTo>
                  <a:lnTo>
                    <a:pt x="764" y="7"/>
                  </a:lnTo>
                  <a:lnTo>
                    <a:pt x="766" y="7"/>
                  </a:lnTo>
                  <a:lnTo>
                    <a:pt x="767" y="7"/>
                  </a:lnTo>
                  <a:lnTo>
                    <a:pt x="768" y="6"/>
                  </a:lnTo>
                  <a:lnTo>
                    <a:pt x="767" y="6"/>
                  </a:lnTo>
                  <a:lnTo>
                    <a:pt x="770" y="6"/>
                  </a:lnTo>
                  <a:lnTo>
                    <a:pt x="772" y="6"/>
                  </a:lnTo>
                  <a:lnTo>
                    <a:pt x="769" y="5"/>
                  </a:lnTo>
                  <a:lnTo>
                    <a:pt x="765" y="2"/>
                  </a:lnTo>
                  <a:lnTo>
                    <a:pt x="762" y="2"/>
                  </a:lnTo>
                  <a:lnTo>
                    <a:pt x="762" y="3"/>
                  </a:lnTo>
                  <a:lnTo>
                    <a:pt x="759" y="2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9" y="1"/>
                  </a:lnTo>
                  <a:lnTo>
                    <a:pt x="748" y="1"/>
                  </a:lnTo>
                  <a:lnTo>
                    <a:pt x="747" y="1"/>
                  </a:lnTo>
                  <a:lnTo>
                    <a:pt x="746" y="0"/>
                  </a:lnTo>
                  <a:lnTo>
                    <a:pt x="744" y="0"/>
                  </a:lnTo>
                  <a:lnTo>
                    <a:pt x="741" y="1"/>
                  </a:lnTo>
                  <a:lnTo>
                    <a:pt x="740" y="2"/>
                  </a:lnTo>
                  <a:lnTo>
                    <a:pt x="736" y="1"/>
                  </a:lnTo>
                  <a:lnTo>
                    <a:pt x="736" y="2"/>
                  </a:lnTo>
                  <a:lnTo>
                    <a:pt x="734" y="3"/>
                  </a:lnTo>
                  <a:lnTo>
                    <a:pt x="731" y="6"/>
                  </a:lnTo>
                  <a:lnTo>
                    <a:pt x="728" y="7"/>
                  </a:lnTo>
                  <a:lnTo>
                    <a:pt x="729" y="7"/>
                  </a:lnTo>
                  <a:lnTo>
                    <a:pt x="727" y="9"/>
                  </a:lnTo>
                  <a:lnTo>
                    <a:pt x="727" y="10"/>
                  </a:lnTo>
                  <a:lnTo>
                    <a:pt x="727" y="11"/>
                  </a:lnTo>
                  <a:lnTo>
                    <a:pt x="726" y="11"/>
                  </a:lnTo>
                  <a:lnTo>
                    <a:pt x="727" y="11"/>
                  </a:lnTo>
                  <a:lnTo>
                    <a:pt x="726" y="12"/>
                  </a:lnTo>
                  <a:lnTo>
                    <a:pt x="727" y="12"/>
                  </a:lnTo>
                  <a:lnTo>
                    <a:pt x="727" y="13"/>
                  </a:lnTo>
                  <a:lnTo>
                    <a:pt x="728" y="13"/>
                  </a:lnTo>
                  <a:lnTo>
                    <a:pt x="731" y="13"/>
                  </a:lnTo>
                  <a:lnTo>
                    <a:pt x="733" y="15"/>
                  </a:lnTo>
                  <a:lnTo>
                    <a:pt x="735" y="15"/>
                  </a:lnTo>
                  <a:lnTo>
                    <a:pt x="735" y="16"/>
                  </a:lnTo>
                  <a:lnTo>
                    <a:pt x="733" y="15"/>
                  </a:lnTo>
                  <a:lnTo>
                    <a:pt x="731" y="15"/>
                  </a:lnTo>
                  <a:lnTo>
                    <a:pt x="733" y="16"/>
                  </a:lnTo>
                  <a:lnTo>
                    <a:pt x="734" y="16"/>
                  </a:lnTo>
                  <a:lnTo>
                    <a:pt x="734" y="17"/>
                  </a:lnTo>
                  <a:lnTo>
                    <a:pt x="729" y="17"/>
                  </a:lnTo>
                  <a:lnTo>
                    <a:pt x="727" y="18"/>
                  </a:lnTo>
                  <a:lnTo>
                    <a:pt x="723" y="18"/>
                  </a:lnTo>
                  <a:lnTo>
                    <a:pt x="720" y="18"/>
                  </a:lnTo>
                  <a:lnTo>
                    <a:pt x="710" y="17"/>
                  </a:lnTo>
                  <a:lnTo>
                    <a:pt x="711" y="18"/>
                  </a:lnTo>
                  <a:lnTo>
                    <a:pt x="714" y="18"/>
                  </a:lnTo>
                  <a:lnTo>
                    <a:pt x="715" y="19"/>
                  </a:lnTo>
                  <a:lnTo>
                    <a:pt x="717" y="19"/>
                  </a:lnTo>
                  <a:lnTo>
                    <a:pt x="719" y="20"/>
                  </a:lnTo>
                  <a:lnTo>
                    <a:pt x="723" y="20"/>
                  </a:lnTo>
                  <a:lnTo>
                    <a:pt x="725" y="20"/>
                  </a:lnTo>
                  <a:lnTo>
                    <a:pt x="726" y="21"/>
                  </a:lnTo>
                  <a:lnTo>
                    <a:pt x="727" y="22"/>
                  </a:lnTo>
                  <a:lnTo>
                    <a:pt x="727" y="23"/>
                  </a:lnTo>
                  <a:lnTo>
                    <a:pt x="724" y="23"/>
                  </a:lnTo>
                  <a:lnTo>
                    <a:pt x="724" y="22"/>
                  </a:lnTo>
                  <a:lnTo>
                    <a:pt x="723" y="22"/>
                  </a:lnTo>
                  <a:lnTo>
                    <a:pt x="718" y="22"/>
                  </a:lnTo>
                  <a:lnTo>
                    <a:pt x="718" y="21"/>
                  </a:lnTo>
                  <a:lnTo>
                    <a:pt x="717" y="20"/>
                  </a:lnTo>
                  <a:lnTo>
                    <a:pt x="714" y="21"/>
                  </a:lnTo>
                  <a:lnTo>
                    <a:pt x="713" y="20"/>
                  </a:lnTo>
                  <a:lnTo>
                    <a:pt x="711" y="20"/>
                  </a:lnTo>
                  <a:lnTo>
                    <a:pt x="707" y="21"/>
                  </a:lnTo>
                  <a:lnTo>
                    <a:pt x="708" y="22"/>
                  </a:lnTo>
                  <a:lnTo>
                    <a:pt x="707" y="22"/>
                  </a:lnTo>
                  <a:lnTo>
                    <a:pt x="705" y="22"/>
                  </a:lnTo>
                  <a:lnTo>
                    <a:pt x="704" y="23"/>
                  </a:lnTo>
                  <a:lnTo>
                    <a:pt x="706" y="23"/>
                  </a:lnTo>
                  <a:lnTo>
                    <a:pt x="707" y="23"/>
                  </a:lnTo>
                  <a:lnTo>
                    <a:pt x="707" y="25"/>
                  </a:lnTo>
                  <a:lnTo>
                    <a:pt x="704" y="23"/>
                  </a:lnTo>
                  <a:lnTo>
                    <a:pt x="701" y="25"/>
                  </a:lnTo>
                  <a:lnTo>
                    <a:pt x="700" y="23"/>
                  </a:lnTo>
                  <a:lnTo>
                    <a:pt x="699" y="23"/>
                  </a:lnTo>
                  <a:lnTo>
                    <a:pt x="698" y="25"/>
                  </a:lnTo>
                  <a:lnTo>
                    <a:pt x="697" y="25"/>
                  </a:lnTo>
                  <a:lnTo>
                    <a:pt x="695" y="26"/>
                  </a:lnTo>
                  <a:lnTo>
                    <a:pt x="695" y="25"/>
                  </a:lnTo>
                  <a:lnTo>
                    <a:pt x="693" y="25"/>
                  </a:lnTo>
                  <a:lnTo>
                    <a:pt x="693" y="23"/>
                  </a:lnTo>
                  <a:lnTo>
                    <a:pt x="691" y="25"/>
                  </a:lnTo>
                  <a:lnTo>
                    <a:pt x="688" y="25"/>
                  </a:lnTo>
                  <a:lnTo>
                    <a:pt x="688" y="26"/>
                  </a:lnTo>
                  <a:lnTo>
                    <a:pt x="687" y="26"/>
                  </a:lnTo>
                  <a:lnTo>
                    <a:pt x="686" y="26"/>
                  </a:lnTo>
                  <a:lnTo>
                    <a:pt x="688" y="23"/>
                  </a:lnTo>
                  <a:lnTo>
                    <a:pt x="687" y="22"/>
                  </a:lnTo>
                  <a:lnTo>
                    <a:pt x="684" y="22"/>
                  </a:lnTo>
                  <a:lnTo>
                    <a:pt x="678" y="22"/>
                  </a:lnTo>
                  <a:lnTo>
                    <a:pt x="677" y="22"/>
                  </a:lnTo>
                  <a:lnTo>
                    <a:pt x="670" y="22"/>
                  </a:lnTo>
                  <a:lnTo>
                    <a:pt x="669" y="23"/>
                  </a:lnTo>
                  <a:lnTo>
                    <a:pt x="667" y="22"/>
                  </a:lnTo>
                  <a:lnTo>
                    <a:pt x="662" y="22"/>
                  </a:lnTo>
                  <a:lnTo>
                    <a:pt x="664" y="23"/>
                  </a:lnTo>
                  <a:lnTo>
                    <a:pt x="659" y="23"/>
                  </a:lnTo>
                  <a:lnTo>
                    <a:pt x="658" y="23"/>
                  </a:lnTo>
                  <a:lnTo>
                    <a:pt x="658" y="22"/>
                  </a:lnTo>
                  <a:lnTo>
                    <a:pt x="657" y="23"/>
                  </a:lnTo>
                  <a:lnTo>
                    <a:pt x="656" y="23"/>
                  </a:lnTo>
                  <a:lnTo>
                    <a:pt x="654" y="23"/>
                  </a:lnTo>
                  <a:lnTo>
                    <a:pt x="655" y="25"/>
                  </a:lnTo>
                  <a:lnTo>
                    <a:pt x="656" y="25"/>
                  </a:lnTo>
                  <a:lnTo>
                    <a:pt x="658" y="25"/>
                  </a:lnTo>
                  <a:lnTo>
                    <a:pt x="659" y="25"/>
                  </a:lnTo>
                  <a:lnTo>
                    <a:pt x="662" y="25"/>
                  </a:lnTo>
                  <a:lnTo>
                    <a:pt x="660" y="25"/>
                  </a:lnTo>
                  <a:lnTo>
                    <a:pt x="662" y="25"/>
                  </a:lnTo>
                  <a:lnTo>
                    <a:pt x="663" y="25"/>
                  </a:lnTo>
                  <a:lnTo>
                    <a:pt x="663" y="26"/>
                  </a:lnTo>
                  <a:lnTo>
                    <a:pt x="652" y="28"/>
                  </a:lnTo>
                  <a:lnTo>
                    <a:pt x="646" y="28"/>
                  </a:lnTo>
                  <a:lnTo>
                    <a:pt x="645" y="28"/>
                  </a:lnTo>
                  <a:lnTo>
                    <a:pt x="646" y="29"/>
                  </a:lnTo>
                  <a:lnTo>
                    <a:pt x="643" y="28"/>
                  </a:lnTo>
                  <a:lnTo>
                    <a:pt x="642" y="29"/>
                  </a:lnTo>
                  <a:lnTo>
                    <a:pt x="638" y="29"/>
                  </a:lnTo>
                  <a:lnTo>
                    <a:pt x="635" y="29"/>
                  </a:lnTo>
                  <a:lnTo>
                    <a:pt x="632" y="29"/>
                  </a:lnTo>
                  <a:lnTo>
                    <a:pt x="629" y="30"/>
                  </a:lnTo>
                  <a:lnTo>
                    <a:pt x="633" y="31"/>
                  </a:lnTo>
                  <a:lnTo>
                    <a:pt x="629" y="31"/>
                  </a:lnTo>
                  <a:lnTo>
                    <a:pt x="627" y="32"/>
                  </a:lnTo>
                  <a:lnTo>
                    <a:pt x="623" y="31"/>
                  </a:lnTo>
                  <a:lnTo>
                    <a:pt x="620" y="31"/>
                  </a:lnTo>
                  <a:lnTo>
                    <a:pt x="620" y="32"/>
                  </a:lnTo>
                  <a:lnTo>
                    <a:pt x="622" y="32"/>
                  </a:lnTo>
                  <a:lnTo>
                    <a:pt x="619" y="32"/>
                  </a:lnTo>
                  <a:lnTo>
                    <a:pt x="619" y="33"/>
                  </a:lnTo>
                  <a:lnTo>
                    <a:pt x="617" y="33"/>
                  </a:lnTo>
                  <a:lnTo>
                    <a:pt x="617" y="35"/>
                  </a:lnTo>
                  <a:lnTo>
                    <a:pt x="615" y="36"/>
                  </a:lnTo>
                  <a:lnTo>
                    <a:pt x="616" y="36"/>
                  </a:lnTo>
                  <a:lnTo>
                    <a:pt x="615" y="36"/>
                  </a:lnTo>
                  <a:lnTo>
                    <a:pt x="613" y="37"/>
                  </a:lnTo>
                  <a:lnTo>
                    <a:pt x="612" y="36"/>
                  </a:lnTo>
                  <a:lnTo>
                    <a:pt x="609" y="36"/>
                  </a:lnTo>
                  <a:lnTo>
                    <a:pt x="605" y="36"/>
                  </a:lnTo>
                  <a:lnTo>
                    <a:pt x="604" y="36"/>
                  </a:lnTo>
                  <a:lnTo>
                    <a:pt x="603" y="37"/>
                  </a:lnTo>
                  <a:lnTo>
                    <a:pt x="605" y="37"/>
                  </a:lnTo>
                  <a:lnTo>
                    <a:pt x="608" y="37"/>
                  </a:lnTo>
                  <a:lnTo>
                    <a:pt x="613" y="38"/>
                  </a:lnTo>
                  <a:lnTo>
                    <a:pt x="612" y="38"/>
                  </a:lnTo>
                  <a:lnTo>
                    <a:pt x="609" y="38"/>
                  </a:lnTo>
                  <a:lnTo>
                    <a:pt x="608" y="38"/>
                  </a:lnTo>
                  <a:lnTo>
                    <a:pt x="608" y="39"/>
                  </a:lnTo>
                  <a:lnTo>
                    <a:pt x="608" y="40"/>
                  </a:lnTo>
                  <a:lnTo>
                    <a:pt x="607" y="41"/>
                  </a:lnTo>
                  <a:lnTo>
                    <a:pt x="606" y="41"/>
                  </a:lnTo>
                  <a:lnTo>
                    <a:pt x="606" y="42"/>
                  </a:lnTo>
                  <a:lnTo>
                    <a:pt x="608" y="42"/>
                  </a:lnTo>
                  <a:lnTo>
                    <a:pt x="607" y="43"/>
                  </a:lnTo>
                  <a:lnTo>
                    <a:pt x="604" y="42"/>
                  </a:lnTo>
                  <a:lnTo>
                    <a:pt x="602" y="41"/>
                  </a:lnTo>
                  <a:lnTo>
                    <a:pt x="600" y="40"/>
                  </a:lnTo>
                  <a:lnTo>
                    <a:pt x="596" y="40"/>
                  </a:lnTo>
                  <a:lnTo>
                    <a:pt x="598" y="41"/>
                  </a:lnTo>
                  <a:lnTo>
                    <a:pt x="596" y="41"/>
                  </a:lnTo>
                  <a:lnTo>
                    <a:pt x="597" y="42"/>
                  </a:lnTo>
                  <a:lnTo>
                    <a:pt x="596" y="42"/>
                  </a:lnTo>
                  <a:lnTo>
                    <a:pt x="597" y="42"/>
                  </a:lnTo>
                  <a:lnTo>
                    <a:pt x="603" y="43"/>
                  </a:lnTo>
                  <a:lnTo>
                    <a:pt x="605" y="43"/>
                  </a:lnTo>
                  <a:lnTo>
                    <a:pt x="607" y="45"/>
                  </a:lnTo>
                  <a:lnTo>
                    <a:pt x="608" y="45"/>
                  </a:lnTo>
                  <a:lnTo>
                    <a:pt x="608" y="46"/>
                  </a:lnTo>
                  <a:lnTo>
                    <a:pt x="606" y="46"/>
                  </a:lnTo>
                  <a:lnTo>
                    <a:pt x="605" y="46"/>
                  </a:lnTo>
                  <a:lnTo>
                    <a:pt x="603" y="46"/>
                  </a:lnTo>
                  <a:lnTo>
                    <a:pt x="604" y="47"/>
                  </a:lnTo>
                  <a:lnTo>
                    <a:pt x="602" y="47"/>
                  </a:lnTo>
                  <a:lnTo>
                    <a:pt x="603" y="48"/>
                  </a:lnTo>
                  <a:lnTo>
                    <a:pt x="604" y="48"/>
                  </a:lnTo>
                  <a:lnTo>
                    <a:pt x="613" y="49"/>
                  </a:lnTo>
                  <a:lnTo>
                    <a:pt x="615" y="50"/>
                  </a:lnTo>
                  <a:lnTo>
                    <a:pt x="616" y="51"/>
                  </a:lnTo>
                  <a:lnTo>
                    <a:pt x="617" y="51"/>
                  </a:lnTo>
                  <a:lnTo>
                    <a:pt x="614" y="51"/>
                  </a:lnTo>
                  <a:lnTo>
                    <a:pt x="615" y="51"/>
                  </a:lnTo>
                  <a:lnTo>
                    <a:pt x="615" y="52"/>
                  </a:lnTo>
                  <a:lnTo>
                    <a:pt x="617" y="53"/>
                  </a:lnTo>
                  <a:lnTo>
                    <a:pt x="615" y="53"/>
                  </a:lnTo>
                  <a:lnTo>
                    <a:pt x="610" y="53"/>
                  </a:lnTo>
                  <a:lnTo>
                    <a:pt x="609" y="55"/>
                  </a:lnTo>
                  <a:lnTo>
                    <a:pt x="606" y="55"/>
                  </a:lnTo>
                  <a:lnTo>
                    <a:pt x="605" y="55"/>
                  </a:lnTo>
                  <a:lnTo>
                    <a:pt x="605" y="56"/>
                  </a:lnTo>
                  <a:lnTo>
                    <a:pt x="604" y="56"/>
                  </a:lnTo>
                  <a:lnTo>
                    <a:pt x="599" y="56"/>
                  </a:lnTo>
                  <a:lnTo>
                    <a:pt x="598" y="56"/>
                  </a:lnTo>
                  <a:lnTo>
                    <a:pt x="596" y="56"/>
                  </a:lnTo>
                  <a:lnTo>
                    <a:pt x="591" y="56"/>
                  </a:lnTo>
                  <a:lnTo>
                    <a:pt x="587" y="57"/>
                  </a:lnTo>
                  <a:lnTo>
                    <a:pt x="578" y="57"/>
                  </a:lnTo>
                  <a:lnTo>
                    <a:pt x="576" y="57"/>
                  </a:lnTo>
                  <a:lnTo>
                    <a:pt x="572" y="57"/>
                  </a:lnTo>
                  <a:lnTo>
                    <a:pt x="568" y="57"/>
                  </a:lnTo>
                  <a:lnTo>
                    <a:pt x="562" y="58"/>
                  </a:lnTo>
                  <a:lnTo>
                    <a:pt x="558" y="58"/>
                  </a:lnTo>
                  <a:lnTo>
                    <a:pt x="557" y="58"/>
                  </a:lnTo>
                  <a:lnTo>
                    <a:pt x="554" y="59"/>
                  </a:lnTo>
                  <a:lnTo>
                    <a:pt x="555" y="59"/>
                  </a:lnTo>
                  <a:lnTo>
                    <a:pt x="556" y="60"/>
                  </a:lnTo>
                  <a:lnTo>
                    <a:pt x="557" y="60"/>
                  </a:lnTo>
                  <a:lnTo>
                    <a:pt x="558" y="60"/>
                  </a:lnTo>
                  <a:lnTo>
                    <a:pt x="556" y="61"/>
                  </a:lnTo>
                  <a:lnTo>
                    <a:pt x="555" y="61"/>
                  </a:lnTo>
                  <a:lnTo>
                    <a:pt x="556" y="62"/>
                  </a:lnTo>
                  <a:lnTo>
                    <a:pt x="558" y="62"/>
                  </a:lnTo>
                  <a:lnTo>
                    <a:pt x="558" y="63"/>
                  </a:lnTo>
                  <a:lnTo>
                    <a:pt x="556" y="63"/>
                  </a:lnTo>
                  <a:lnTo>
                    <a:pt x="561" y="64"/>
                  </a:lnTo>
                  <a:lnTo>
                    <a:pt x="561" y="66"/>
                  </a:lnTo>
                  <a:lnTo>
                    <a:pt x="563" y="66"/>
                  </a:lnTo>
                  <a:lnTo>
                    <a:pt x="565" y="68"/>
                  </a:lnTo>
                  <a:lnTo>
                    <a:pt x="567" y="68"/>
                  </a:lnTo>
                  <a:lnTo>
                    <a:pt x="566" y="68"/>
                  </a:lnTo>
                  <a:lnTo>
                    <a:pt x="567" y="69"/>
                  </a:lnTo>
                  <a:lnTo>
                    <a:pt x="566" y="69"/>
                  </a:lnTo>
                  <a:lnTo>
                    <a:pt x="567" y="71"/>
                  </a:lnTo>
                  <a:lnTo>
                    <a:pt x="568" y="72"/>
                  </a:lnTo>
                  <a:lnTo>
                    <a:pt x="569" y="72"/>
                  </a:lnTo>
                  <a:lnTo>
                    <a:pt x="571" y="73"/>
                  </a:lnTo>
                  <a:lnTo>
                    <a:pt x="572" y="74"/>
                  </a:lnTo>
                  <a:lnTo>
                    <a:pt x="576" y="76"/>
                  </a:lnTo>
                  <a:lnTo>
                    <a:pt x="579" y="77"/>
                  </a:lnTo>
                  <a:lnTo>
                    <a:pt x="584" y="77"/>
                  </a:lnTo>
                  <a:lnTo>
                    <a:pt x="588" y="78"/>
                  </a:lnTo>
                  <a:lnTo>
                    <a:pt x="589" y="78"/>
                  </a:lnTo>
                  <a:lnTo>
                    <a:pt x="592" y="79"/>
                  </a:lnTo>
                  <a:lnTo>
                    <a:pt x="592" y="80"/>
                  </a:lnTo>
                  <a:lnTo>
                    <a:pt x="594" y="80"/>
                  </a:lnTo>
                  <a:lnTo>
                    <a:pt x="595" y="81"/>
                  </a:lnTo>
                  <a:lnTo>
                    <a:pt x="598" y="82"/>
                  </a:lnTo>
                  <a:lnTo>
                    <a:pt x="600" y="83"/>
                  </a:lnTo>
                  <a:lnTo>
                    <a:pt x="605" y="83"/>
                  </a:lnTo>
                  <a:lnTo>
                    <a:pt x="607" y="84"/>
                  </a:lnTo>
                  <a:lnTo>
                    <a:pt x="607" y="83"/>
                  </a:lnTo>
                  <a:lnTo>
                    <a:pt x="609" y="84"/>
                  </a:lnTo>
                  <a:lnTo>
                    <a:pt x="612" y="87"/>
                  </a:lnTo>
                  <a:lnTo>
                    <a:pt x="613" y="87"/>
                  </a:lnTo>
                  <a:lnTo>
                    <a:pt x="613" y="89"/>
                  </a:lnTo>
                  <a:lnTo>
                    <a:pt x="612" y="90"/>
                  </a:lnTo>
                  <a:lnTo>
                    <a:pt x="613" y="91"/>
                  </a:lnTo>
                  <a:lnTo>
                    <a:pt x="612" y="92"/>
                  </a:lnTo>
                  <a:lnTo>
                    <a:pt x="614" y="93"/>
                  </a:lnTo>
                  <a:lnTo>
                    <a:pt x="615" y="94"/>
                  </a:lnTo>
                  <a:lnTo>
                    <a:pt x="619" y="97"/>
                  </a:lnTo>
                  <a:lnTo>
                    <a:pt x="623" y="100"/>
                  </a:lnTo>
                  <a:lnTo>
                    <a:pt x="625" y="101"/>
                  </a:lnTo>
                  <a:lnTo>
                    <a:pt x="626" y="102"/>
                  </a:lnTo>
                  <a:lnTo>
                    <a:pt x="627" y="104"/>
                  </a:lnTo>
                  <a:lnTo>
                    <a:pt x="627" y="106"/>
                  </a:lnTo>
                  <a:lnTo>
                    <a:pt x="626" y="107"/>
                  </a:lnTo>
                  <a:lnTo>
                    <a:pt x="624" y="107"/>
                  </a:lnTo>
                  <a:lnTo>
                    <a:pt x="623" y="107"/>
                  </a:lnTo>
                  <a:lnTo>
                    <a:pt x="623" y="108"/>
                  </a:lnTo>
                  <a:lnTo>
                    <a:pt x="626" y="109"/>
                  </a:lnTo>
                  <a:lnTo>
                    <a:pt x="626" y="110"/>
                  </a:lnTo>
                  <a:lnTo>
                    <a:pt x="619" y="109"/>
                  </a:lnTo>
                  <a:lnTo>
                    <a:pt x="616" y="109"/>
                  </a:lnTo>
                  <a:lnTo>
                    <a:pt x="613" y="108"/>
                  </a:lnTo>
                  <a:lnTo>
                    <a:pt x="612" y="107"/>
                  </a:lnTo>
                  <a:lnTo>
                    <a:pt x="608" y="102"/>
                  </a:lnTo>
                  <a:lnTo>
                    <a:pt x="608" y="100"/>
                  </a:lnTo>
                  <a:lnTo>
                    <a:pt x="607" y="100"/>
                  </a:lnTo>
                  <a:lnTo>
                    <a:pt x="605" y="97"/>
                  </a:lnTo>
                  <a:lnTo>
                    <a:pt x="604" y="96"/>
                  </a:lnTo>
                  <a:lnTo>
                    <a:pt x="603" y="94"/>
                  </a:lnTo>
                  <a:lnTo>
                    <a:pt x="602" y="93"/>
                  </a:lnTo>
                  <a:lnTo>
                    <a:pt x="603" y="92"/>
                  </a:lnTo>
                  <a:lnTo>
                    <a:pt x="607" y="90"/>
                  </a:lnTo>
                  <a:lnTo>
                    <a:pt x="607" y="89"/>
                  </a:lnTo>
                  <a:lnTo>
                    <a:pt x="606" y="88"/>
                  </a:lnTo>
                  <a:lnTo>
                    <a:pt x="608" y="88"/>
                  </a:lnTo>
                  <a:lnTo>
                    <a:pt x="607" y="86"/>
                  </a:lnTo>
                  <a:lnTo>
                    <a:pt x="602" y="84"/>
                  </a:lnTo>
                  <a:lnTo>
                    <a:pt x="596" y="86"/>
                  </a:lnTo>
                  <a:lnTo>
                    <a:pt x="591" y="86"/>
                  </a:lnTo>
                  <a:lnTo>
                    <a:pt x="587" y="86"/>
                  </a:lnTo>
                  <a:lnTo>
                    <a:pt x="584" y="84"/>
                  </a:lnTo>
                  <a:lnTo>
                    <a:pt x="581" y="83"/>
                  </a:lnTo>
                  <a:lnTo>
                    <a:pt x="577" y="82"/>
                  </a:lnTo>
                  <a:lnTo>
                    <a:pt x="576" y="81"/>
                  </a:lnTo>
                  <a:lnTo>
                    <a:pt x="575" y="80"/>
                  </a:lnTo>
                  <a:lnTo>
                    <a:pt x="569" y="80"/>
                  </a:lnTo>
                  <a:lnTo>
                    <a:pt x="564" y="78"/>
                  </a:lnTo>
                  <a:lnTo>
                    <a:pt x="561" y="77"/>
                  </a:lnTo>
                  <a:lnTo>
                    <a:pt x="555" y="76"/>
                  </a:lnTo>
                  <a:lnTo>
                    <a:pt x="544" y="76"/>
                  </a:lnTo>
                  <a:lnTo>
                    <a:pt x="541" y="77"/>
                  </a:lnTo>
                  <a:lnTo>
                    <a:pt x="539" y="78"/>
                  </a:lnTo>
                  <a:lnTo>
                    <a:pt x="535" y="79"/>
                  </a:lnTo>
                  <a:lnTo>
                    <a:pt x="536" y="80"/>
                  </a:lnTo>
                  <a:lnTo>
                    <a:pt x="542" y="80"/>
                  </a:lnTo>
                  <a:lnTo>
                    <a:pt x="545" y="81"/>
                  </a:lnTo>
                  <a:lnTo>
                    <a:pt x="545" y="82"/>
                  </a:lnTo>
                  <a:lnTo>
                    <a:pt x="544" y="83"/>
                  </a:lnTo>
                  <a:lnTo>
                    <a:pt x="541" y="84"/>
                  </a:lnTo>
                  <a:lnTo>
                    <a:pt x="538" y="86"/>
                  </a:lnTo>
                  <a:lnTo>
                    <a:pt x="534" y="86"/>
                  </a:lnTo>
                  <a:lnTo>
                    <a:pt x="533" y="84"/>
                  </a:lnTo>
                  <a:lnTo>
                    <a:pt x="528" y="83"/>
                  </a:lnTo>
                  <a:lnTo>
                    <a:pt x="526" y="81"/>
                  </a:lnTo>
                  <a:lnTo>
                    <a:pt x="524" y="82"/>
                  </a:lnTo>
                  <a:lnTo>
                    <a:pt x="523" y="83"/>
                  </a:lnTo>
                  <a:lnTo>
                    <a:pt x="524" y="83"/>
                  </a:lnTo>
                  <a:lnTo>
                    <a:pt x="526" y="86"/>
                  </a:lnTo>
                  <a:lnTo>
                    <a:pt x="528" y="87"/>
                  </a:lnTo>
                  <a:lnTo>
                    <a:pt x="529" y="88"/>
                  </a:lnTo>
                  <a:lnTo>
                    <a:pt x="532" y="88"/>
                  </a:lnTo>
                  <a:lnTo>
                    <a:pt x="537" y="89"/>
                  </a:lnTo>
                  <a:lnTo>
                    <a:pt x="541" y="90"/>
                  </a:lnTo>
                  <a:lnTo>
                    <a:pt x="543" y="91"/>
                  </a:lnTo>
                  <a:lnTo>
                    <a:pt x="545" y="91"/>
                  </a:lnTo>
                  <a:lnTo>
                    <a:pt x="546" y="91"/>
                  </a:lnTo>
                  <a:lnTo>
                    <a:pt x="548" y="91"/>
                  </a:lnTo>
                  <a:lnTo>
                    <a:pt x="549" y="90"/>
                  </a:lnTo>
                  <a:lnTo>
                    <a:pt x="551" y="91"/>
                  </a:lnTo>
                  <a:lnTo>
                    <a:pt x="552" y="92"/>
                  </a:lnTo>
                  <a:lnTo>
                    <a:pt x="554" y="92"/>
                  </a:lnTo>
                  <a:lnTo>
                    <a:pt x="556" y="94"/>
                  </a:lnTo>
                  <a:lnTo>
                    <a:pt x="559" y="96"/>
                  </a:lnTo>
                  <a:lnTo>
                    <a:pt x="561" y="97"/>
                  </a:lnTo>
                  <a:lnTo>
                    <a:pt x="557" y="97"/>
                  </a:lnTo>
                  <a:lnTo>
                    <a:pt x="554" y="96"/>
                  </a:lnTo>
                  <a:lnTo>
                    <a:pt x="553" y="96"/>
                  </a:lnTo>
                  <a:lnTo>
                    <a:pt x="551" y="94"/>
                  </a:lnTo>
                  <a:lnTo>
                    <a:pt x="548" y="93"/>
                  </a:lnTo>
                  <a:lnTo>
                    <a:pt x="541" y="93"/>
                  </a:lnTo>
                  <a:lnTo>
                    <a:pt x="538" y="93"/>
                  </a:lnTo>
                  <a:lnTo>
                    <a:pt x="531" y="92"/>
                  </a:lnTo>
                  <a:lnTo>
                    <a:pt x="524" y="91"/>
                  </a:lnTo>
                  <a:lnTo>
                    <a:pt x="521" y="91"/>
                  </a:lnTo>
                  <a:lnTo>
                    <a:pt x="518" y="90"/>
                  </a:lnTo>
                  <a:lnTo>
                    <a:pt x="518" y="89"/>
                  </a:lnTo>
                  <a:lnTo>
                    <a:pt x="521" y="89"/>
                  </a:lnTo>
                  <a:lnTo>
                    <a:pt x="519" y="87"/>
                  </a:lnTo>
                  <a:lnTo>
                    <a:pt x="516" y="84"/>
                  </a:lnTo>
                  <a:lnTo>
                    <a:pt x="515" y="84"/>
                  </a:lnTo>
                  <a:lnTo>
                    <a:pt x="515" y="82"/>
                  </a:lnTo>
                  <a:lnTo>
                    <a:pt x="512" y="81"/>
                  </a:lnTo>
                  <a:lnTo>
                    <a:pt x="514" y="80"/>
                  </a:lnTo>
                  <a:lnTo>
                    <a:pt x="514" y="77"/>
                  </a:lnTo>
                  <a:lnTo>
                    <a:pt x="511" y="76"/>
                  </a:lnTo>
                  <a:lnTo>
                    <a:pt x="510" y="73"/>
                  </a:lnTo>
                  <a:lnTo>
                    <a:pt x="511" y="73"/>
                  </a:lnTo>
                  <a:lnTo>
                    <a:pt x="508" y="72"/>
                  </a:lnTo>
                  <a:lnTo>
                    <a:pt x="507" y="71"/>
                  </a:lnTo>
                  <a:lnTo>
                    <a:pt x="506" y="71"/>
                  </a:lnTo>
                  <a:lnTo>
                    <a:pt x="503" y="69"/>
                  </a:lnTo>
                  <a:lnTo>
                    <a:pt x="501" y="69"/>
                  </a:lnTo>
                  <a:lnTo>
                    <a:pt x="498" y="69"/>
                  </a:lnTo>
                  <a:lnTo>
                    <a:pt x="500" y="70"/>
                  </a:lnTo>
                  <a:lnTo>
                    <a:pt x="502" y="71"/>
                  </a:lnTo>
                  <a:lnTo>
                    <a:pt x="504" y="73"/>
                  </a:lnTo>
                  <a:lnTo>
                    <a:pt x="507" y="77"/>
                  </a:lnTo>
                  <a:lnTo>
                    <a:pt x="506" y="78"/>
                  </a:lnTo>
                  <a:lnTo>
                    <a:pt x="502" y="81"/>
                  </a:lnTo>
                  <a:lnTo>
                    <a:pt x="497" y="81"/>
                  </a:lnTo>
                  <a:lnTo>
                    <a:pt x="493" y="83"/>
                  </a:lnTo>
                  <a:lnTo>
                    <a:pt x="494" y="84"/>
                  </a:lnTo>
                  <a:lnTo>
                    <a:pt x="494" y="86"/>
                  </a:lnTo>
                  <a:lnTo>
                    <a:pt x="494" y="87"/>
                  </a:lnTo>
                  <a:lnTo>
                    <a:pt x="492" y="88"/>
                  </a:lnTo>
                  <a:lnTo>
                    <a:pt x="493" y="89"/>
                  </a:lnTo>
                  <a:lnTo>
                    <a:pt x="498" y="90"/>
                  </a:lnTo>
                  <a:lnTo>
                    <a:pt x="503" y="92"/>
                  </a:lnTo>
                  <a:lnTo>
                    <a:pt x="506" y="94"/>
                  </a:lnTo>
                  <a:lnTo>
                    <a:pt x="508" y="97"/>
                  </a:lnTo>
                  <a:lnTo>
                    <a:pt x="513" y="99"/>
                  </a:lnTo>
                  <a:lnTo>
                    <a:pt x="516" y="101"/>
                  </a:lnTo>
                  <a:lnTo>
                    <a:pt x="517" y="102"/>
                  </a:lnTo>
                  <a:lnTo>
                    <a:pt x="517" y="103"/>
                  </a:lnTo>
                  <a:lnTo>
                    <a:pt x="517" y="106"/>
                  </a:lnTo>
                  <a:lnTo>
                    <a:pt x="517" y="107"/>
                  </a:lnTo>
                  <a:lnTo>
                    <a:pt x="515" y="108"/>
                  </a:lnTo>
                  <a:lnTo>
                    <a:pt x="515" y="109"/>
                  </a:lnTo>
                  <a:lnTo>
                    <a:pt x="517" y="111"/>
                  </a:lnTo>
                  <a:lnTo>
                    <a:pt x="516" y="112"/>
                  </a:lnTo>
                  <a:lnTo>
                    <a:pt x="516" y="113"/>
                  </a:lnTo>
                  <a:lnTo>
                    <a:pt x="517" y="114"/>
                  </a:lnTo>
                  <a:lnTo>
                    <a:pt x="522" y="118"/>
                  </a:lnTo>
                  <a:lnTo>
                    <a:pt x="524" y="119"/>
                  </a:lnTo>
                  <a:lnTo>
                    <a:pt x="525" y="121"/>
                  </a:lnTo>
                  <a:lnTo>
                    <a:pt x="524" y="122"/>
                  </a:lnTo>
                  <a:lnTo>
                    <a:pt x="525" y="123"/>
                  </a:lnTo>
                  <a:lnTo>
                    <a:pt x="527" y="124"/>
                  </a:lnTo>
                  <a:lnTo>
                    <a:pt x="531" y="126"/>
                  </a:lnTo>
                  <a:lnTo>
                    <a:pt x="533" y="124"/>
                  </a:lnTo>
                  <a:lnTo>
                    <a:pt x="536" y="124"/>
                  </a:lnTo>
                  <a:lnTo>
                    <a:pt x="538" y="126"/>
                  </a:lnTo>
                  <a:lnTo>
                    <a:pt x="543" y="126"/>
                  </a:lnTo>
                  <a:lnTo>
                    <a:pt x="543" y="124"/>
                  </a:lnTo>
                  <a:lnTo>
                    <a:pt x="546" y="123"/>
                  </a:lnTo>
                  <a:lnTo>
                    <a:pt x="552" y="123"/>
                  </a:lnTo>
                  <a:lnTo>
                    <a:pt x="559" y="124"/>
                  </a:lnTo>
                  <a:lnTo>
                    <a:pt x="563" y="126"/>
                  </a:lnTo>
                  <a:lnTo>
                    <a:pt x="569" y="128"/>
                  </a:lnTo>
                  <a:lnTo>
                    <a:pt x="574" y="129"/>
                  </a:lnTo>
                  <a:lnTo>
                    <a:pt x="575" y="130"/>
                  </a:lnTo>
                  <a:lnTo>
                    <a:pt x="576" y="131"/>
                  </a:lnTo>
                  <a:lnTo>
                    <a:pt x="577" y="132"/>
                  </a:lnTo>
                  <a:lnTo>
                    <a:pt x="584" y="137"/>
                  </a:lnTo>
                  <a:lnTo>
                    <a:pt x="585" y="137"/>
                  </a:lnTo>
                  <a:lnTo>
                    <a:pt x="586" y="138"/>
                  </a:lnTo>
                  <a:lnTo>
                    <a:pt x="585" y="139"/>
                  </a:lnTo>
                  <a:lnTo>
                    <a:pt x="582" y="139"/>
                  </a:lnTo>
                  <a:lnTo>
                    <a:pt x="581" y="140"/>
                  </a:lnTo>
                  <a:lnTo>
                    <a:pt x="581" y="141"/>
                  </a:lnTo>
                  <a:lnTo>
                    <a:pt x="582" y="143"/>
                  </a:lnTo>
                  <a:lnTo>
                    <a:pt x="584" y="146"/>
                  </a:lnTo>
                  <a:lnTo>
                    <a:pt x="585" y="147"/>
                  </a:lnTo>
                  <a:lnTo>
                    <a:pt x="587" y="147"/>
                  </a:lnTo>
                  <a:lnTo>
                    <a:pt x="593" y="147"/>
                  </a:lnTo>
                  <a:lnTo>
                    <a:pt x="596" y="147"/>
                  </a:lnTo>
                  <a:lnTo>
                    <a:pt x="602" y="149"/>
                  </a:lnTo>
                  <a:lnTo>
                    <a:pt x="596" y="149"/>
                  </a:lnTo>
                  <a:lnTo>
                    <a:pt x="593" y="149"/>
                  </a:lnTo>
                  <a:lnTo>
                    <a:pt x="588" y="149"/>
                  </a:lnTo>
                  <a:lnTo>
                    <a:pt x="587" y="148"/>
                  </a:lnTo>
                  <a:lnTo>
                    <a:pt x="585" y="148"/>
                  </a:lnTo>
                  <a:lnTo>
                    <a:pt x="579" y="147"/>
                  </a:lnTo>
                  <a:lnTo>
                    <a:pt x="578" y="144"/>
                  </a:lnTo>
                  <a:lnTo>
                    <a:pt x="579" y="144"/>
                  </a:lnTo>
                  <a:lnTo>
                    <a:pt x="579" y="143"/>
                  </a:lnTo>
                  <a:lnTo>
                    <a:pt x="578" y="142"/>
                  </a:lnTo>
                  <a:lnTo>
                    <a:pt x="577" y="141"/>
                  </a:lnTo>
                  <a:lnTo>
                    <a:pt x="578" y="139"/>
                  </a:lnTo>
                  <a:lnTo>
                    <a:pt x="577" y="139"/>
                  </a:lnTo>
                  <a:lnTo>
                    <a:pt x="575" y="139"/>
                  </a:lnTo>
                  <a:lnTo>
                    <a:pt x="575" y="138"/>
                  </a:lnTo>
                  <a:lnTo>
                    <a:pt x="575" y="137"/>
                  </a:lnTo>
                  <a:lnTo>
                    <a:pt x="575" y="136"/>
                  </a:lnTo>
                  <a:lnTo>
                    <a:pt x="574" y="136"/>
                  </a:lnTo>
                  <a:lnTo>
                    <a:pt x="574" y="134"/>
                  </a:lnTo>
                  <a:lnTo>
                    <a:pt x="573" y="133"/>
                  </a:lnTo>
                  <a:lnTo>
                    <a:pt x="571" y="133"/>
                  </a:lnTo>
                  <a:lnTo>
                    <a:pt x="568" y="132"/>
                  </a:lnTo>
                  <a:lnTo>
                    <a:pt x="567" y="131"/>
                  </a:lnTo>
                  <a:lnTo>
                    <a:pt x="565" y="131"/>
                  </a:lnTo>
                  <a:lnTo>
                    <a:pt x="563" y="130"/>
                  </a:lnTo>
                  <a:lnTo>
                    <a:pt x="563" y="129"/>
                  </a:lnTo>
                  <a:lnTo>
                    <a:pt x="561" y="127"/>
                  </a:lnTo>
                  <a:lnTo>
                    <a:pt x="555" y="127"/>
                  </a:lnTo>
                  <a:lnTo>
                    <a:pt x="552" y="128"/>
                  </a:lnTo>
                  <a:lnTo>
                    <a:pt x="545" y="129"/>
                  </a:lnTo>
                  <a:lnTo>
                    <a:pt x="543" y="130"/>
                  </a:lnTo>
                  <a:lnTo>
                    <a:pt x="538" y="130"/>
                  </a:lnTo>
                  <a:lnTo>
                    <a:pt x="537" y="131"/>
                  </a:lnTo>
                  <a:lnTo>
                    <a:pt x="538" y="132"/>
                  </a:lnTo>
                  <a:lnTo>
                    <a:pt x="539" y="133"/>
                  </a:lnTo>
                  <a:lnTo>
                    <a:pt x="539" y="134"/>
                  </a:lnTo>
                  <a:lnTo>
                    <a:pt x="538" y="136"/>
                  </a:lnTo>
                  <a:lnTo>
                    <a:pt x="539" y="137"/>
                  </a:lnTo>
                  <a:lnTo>
                    <a:pt x="542" y="137"/>
                  </a:lnTo>
                  <a:lnTo>
                    <a:pt x="543" y="138"/>
                  </a:lnTo>
                  <a:lnTo>
                    <a:pt x="545" y="139"/>
                  </a:lnTo>
                  <a:lnTo>
                    <a:pt x="545" y="140"/>
                  </a:lnTo>
                  <a:lnTo>
                    <a:pt x="547" y="141"/>
                  </a:lnTo>
                  <a:lnTo>
                    <a:pt x="548" y="142"/>
                  </a:lnTo>
                  <a:lnTo>
                    <a:pt x="549" y="144"/>
                  </a:lnTo>
                  <a:lnTo>
                    <a:pt x="551" y="147"/>
                  </a:lnTo>
                  <a:lnTo>
                    <a:pt x="548" y="148"/>
                  </a:lnTo>
                  <a:lnTo>
                    <a:pt x="545" y="152"/>
                  </a:lnTo>
                  <a:lnTo>
                    <a:pt x="545" y="154"/>
                  </a:lnTo>
                  <a:lnTo>
                    <a:pt x="546" y="157"/>
                  </a:lnTo>
                  <a:lnTo>
                    <a:pt x="544" y="159"/>
                  </a:lnTo>
                  <a:lnTo>
                    <a:pt x="543" y="160"/>
                  </a:lnTo>
                  <a:lnTo>
                    <a:pt x="541" y="161"/>
                  </a:lnTo>
                  <a:lnTo>
                    <a:pt x="539" y="162"/>
                  </a:lnTo>
                  <a:lnTo>
                    <a:pt x="534" y="164"/>
                  </a:lnTo>
                  <a:lnTo>
                    <a:pt x="533" y="164"/>
                  </a:lnTo>
                  <a:lnTo>
                    <a:pt x="536" y="167"/>
                  </a:lnTo>
                  <a:lnTo>
                    <a:pt x="536" y="169"/>
                  </a:lnTo>
                  <a:lnTo>
                    <a:pt x="533" y="170"/>
                  </a:lnTo>
                  <a:lnTo>
                    <a:pt x="524" y="168"/>
                  </a:lnTo>
                  <a:lnTo>
                    <a:pt x="519" y="167"/>
                  </a:lnTo>
                  <a:lnTo>
                    <a:pt x="516" y="168"/>
                  </a:lnTo>
                  <a:lnTo>
                    <a:pt x="514" y="168"/>
                  </a:lnTo>
                  <a:lnTo>
                    <a:pt x="508" y="168"/>
                  </a:lnTo>
                  <a:lnTo>
                    <a:pt x="507" y="167"/>
                  </a:lnTo>
                  <a:lnTo>
                    <a:pt x="506" y="166"/>
                  </a:lnTo>
                  <a:lnTo>
                    <a:pt x="507" y="166"/>
                  </a:lnTo>
                  <a:lnTo>
                    <a:pt x="505" y="162"/>
                  </a:lnTo>
                  <a:lnTo>
                    <a:pt x="502" y="162"/>
                  </a:lnTo>
                  <a:lnTo>
                    <a:pt x="501" y="161"/>
                  </a:lnTo>
                  <a:lnTo>
                    <a:pt x="503" y="160"/>
                  </a:lnTo>
                  <a:lnTo>
                    <a:pt x="506" y="161"/>
                  </a:lnTo>
                  <a:lnTo>
                    <a:pt x="507" y="162"/>
                  </a:lnTo>
                  <a:lnTo>
                    <a:pt x="510" y="162"/>
                  </a:lnTo>
                  <a:lnTo>
                    <a:pt x="511" y="161"/>
                  </a:lnTo>
                  <a:lnTo>
                    <a:pt x="513" y="161"/>
                  </a:lnTo>
                  <a:lnTo>
                    <a:pt x="514" y="159"/>
                  </a:lnTo>
                  <a:lnTo>
                    <a:pt x="516" y="160"/>
                  </a:lnTo>
                  <a:lnTo>
                    <a:pt x="518" y="159"/>
                  </a:lnTo>
                  <a:lnTo>
                    <a:pt x="519" y="158"/>
                  </a:lnTo>
                  <a:lnTo>
                    <a:pt x="522" y="158"/>
                  </a:lnTo>
                  <a:lnTo>
                    <a:pt x="525" y="158"/>
                  </a:lnTo>
                  <a:lnTo>
                    <a:pt x="526" y="157"/>
                  </a:lnTo>
                  <a:lnTo>
                    <a:pt x="524" y="156"/>
                  </a:lnTo>
                  <a:lnTo>
                    <a:pt x="519" y="156"/>
                  </a:lnTo>
                  <a:lnTo>
                    <a:pt x="518" y="157"/>
                  </a:lnTo>
                  <a:lnTo>
                    <a:pt x="517" y="156"/>
                  </a:lnTo>
                  <a:lnTo>
                    <a:pt x="516" y="154"/>
                  </a:lnTo>
                  <a:lnTo>
                    <a:pt x="521" y="156"/>
                  </a:lnTo>
                  <a:lnTo>
                    <a:pt x="525" y="156"/>
                  </a:lnTo>
                  <a:lnTo>
                    <a:pt x="526" y="154"/>
                  </a:lnTo>
                  <a:lnTo>
                    <a:pt x="525" y="153"/>
                  </a:lnTo>
                  <a:lnTo>
                    <a:pt x="527" y="153"/>
                  </a:lnTo>
                  <a:lnTo>
                    <a:pt x="527" y="152"/>
                  </a:lnTo>
                  <a:lnTo>
                    <a:pt x="527" y="151"/>
                  </a:lnTo>
                  <a:lnTo>
                    <a:pt x="527" y="149"/>
                  </a:lnTo>
                  <a:lnTo>
                    <a:pt x="531" y="148"/>
                  </a:lnTo>
                  <a:lnTo>
                    <a:pt x="532" y="147"/>
                  </a:lnTo>
                  <a:lnTo>
                    <a:pt x="531" y="146"/>
                  </a:lnTo>
                  <a:lnTo>
                    <a:pt x="531" y="144"/>
                  </a:lnTo>
                  <a:lnTo>
                    <a:pt x="528" y="141"/>
                  </a:lnTo>
                  <a:lnTo>
                    <a:pt x="527" y="140"/>
                  </a:lnTo>
                  <a:lnTo>
                    <a:pt x="527" y="138"/>
                  </a:lnTo>
                  <a:lnTo>
                    <a:pt x="528" y="136"/>
                  </a:lnTo>
                  <a:lnTo>
                    <a:pt x="526" y="132"/>
                  </a:lnTo>
                  <a:lnTo>
                    <a:pt x="518" y="130"/>
                  </a:lnTo>
                  <a:lnTo>
                    <a:pt x="512" y="126"/>
                  </a:lnTo>
                  <a:lnTo>
                    <a:pt x="511" y="124"/>
                  </a:lnTo>
                  <a:lnTo>
                    <a:pt x="511" y="123"/>
                  </a:lnTo>
                  <a:lnTo>
                    <a:pt x="510" y="121"/>
                  </a:lnTo>
                  <a:lnTo>
                    <a:pt x="508" y="120"/>
                  </a:lnTo>
                  <a:lnTo>
                    <a:pt x="510" y="119"/>
                  </a:lnTo>
                  <a:lnTo>
                    <a:pt x="506" y="117"/>
                  </a:lnTo>
                  <a:lnTo>
                    <a:pt x="507" y="116"/>
                  </a:lnTo>
                  <a:lnTo>
                    <a:pt x="506" y="113"/>
                  </a:lnTo>
                  <a:lnTo>
                    <a:pt x="504" y="112"/>
                  </a:lnTo>
                  <a:lnTo>
                    <a:pt x="503" y="112"/>
                  </a:lnTo>
                  <a:lnTo>
                    <a:pt x="503" y="111"/>
                  </a:lnTo>
                  <a:lnTo>
                    <a:pt x="502" y="109"/>
                  </a:lnTo>
                  <a:lnTo>
                    <a:pt x="500" y="108"/>
                  </a:lnTo>
                  <a:lnTo>
                    <a:pt x="498" y="107"/>
                  </a:lnTo>
                  <a:lnTo>
                    <a:pt x="498" y="106"/>
                  </a:lnTo>
                  <a:lnTo>
                    <a:pt x="501" y="104"/>
                  </a:lnTo>
                  <a:lnTo>
                    <a:pt x="498" y="101"/>
                  </a:lnTo>
                  <a:lnTo>
                    <a:pt x="498" y="100"/>
                  </a:lnTo>
                  <a:lnTo>
                    <a:pt x="496" y="98"/>
                  </a:lnTo>
                  <a:lnTo>
                    <a:pt x="492" y="96"/>
                  </a:lnTo>
                  <a:lnTo>
                    <a:pt x="491" y="93"/>
                  </a:lnTo>
                  <a:lnTo>
                    <a:pt x="485" y="91"/>
                  </a:lnTo>
                  <a:lnTo>
                    <a:pt x="483" y="90"/>
                  </a:lnTo>
                  <a:lnTo>
                    <a:pt x="478" y="89"/>
                  </a:lnTo>
                  <a:lnTo>
                    <a:pt x="478" y="87"/>
                  </a:lnTo>
                  <a:lnTo>
                    <a:pt x="481" y="87"/>
                  </a:lnTo>
                  <a:lnTo>
                    <a:pt x="481" y="86"/>
                  </a:lnTo>
                  <a:lnTo>
                    <a:pt x="482" y="84"/>
                  </a:lnTo>
                  <a:lnTo>
                    <a:pt x="481" y="83"/>
                  </a:lnTo>
                  <a:lnTo>
                    <a:pt x="481" y="81"/>
                  </a:lnTo>
                  <a:lnTo>
                    <a:pt x="481" y="79"/>
                  </a:lnTo>
                  <a:lnTo>
                    <a:pt x="481" y="78"/>
                  </a:lnTo>
                  <a:lnTo>
                    <a:pt x="481" y="76"/>
                  </a:lnTo>
                  <a:lnTo>
                    <a:pt x="478" y="74"/>
                  </a:lnTo>
                  <a:lnTo>
                    <a:pt x="477" y="73"/>
                  </a:lnTo>
                  <a:lnTo>
                    <a:pt x="476" y="71"/>
                  </a:lnTo>
                  <a:lnTo>
                    <a:pt x="475" y="71"/>
                  </a:lnTo>
                  <a:lnTo>
                    <a:pt x="475" y="70"/>
                  </a:lnTo>
                  <a:lnTo>
                    <a:pt x="465" y="69"/>
                  </a:lnTo>
                  <a:lnTo>
                    <a:pt x="462" y="68"/>
                  </a:lnTo>
                  <a:lnTo>
                    <a:pt x="454" y="68"/>
                  </a:lnTo>
                  <a:lnTo>
                    <a:pt x="450" y="68"/>
                  </a:lnTo>
                  <a:lnTo>
                    <a:pt x="444" y="68"/>
                  </a:lnTo>
                  <a:lnTo>
                    <a:pt x="442" y="68"/>
                  </a:lnTo>
                  <a:lnTo>
                    <a:pt x="443" y="67"/>
                  </a:lnTo>
                  <a:lnTo>
                    <a:pt x="437" y="68"/>
                  </a:lnTo>
                  <a:lnTo>
                    <a:pt x="436" y="68"/>
                  </a:lnTo>
                  <a:lnTo>
                    <a:pt x="437" y="69"/>
                  </a:lnTo>
                  <a:lnTo>
                    <a:pt x="436" y="70"/>
                  </a:lnTo>
                  <a:lnTo>
                    <a:pt x="436" y="71"/>
                  </a:lnTo>
                  <a:lnTo>
                    <a:pt x="435" y="72"/>
                  </a:lnTo>
                  <a:lnTo>
                    <a:pt x="436" y="76"/>
                  </a:lnTo>
                  <a:lnTo>
                    <a:pt x="436" y="78"/>
                  </a:lnTo>
                  <a:lnTo>
                    <a:pt x="437" y="82"/>
                  </a:lnTo>
                  <a:lnTo>
                    <a:pt x="437" y="84"/>
                  </a:lnTo>
                  <a:lnTo>
                    <a:pt x="435" y="87"/>
                  </a:lnTo>
                  <a:lnTo>
                    <a:pt x="433" y="89"/>
                  </a:lnTo>
                  <a:lnTo>
                    <a:pt x="430" y="91"/>
                  </a:lnTo>
                  <a:lnTo>
                    <a:pt x="425" y="92"/>
                  </a:lnTo>
                  <a:lnTo>
                    <a:pt x="425" y="94"/>
                  </a:lnTo>
                  <a:lnTo>
                    <a:pt x="425" y="96"/>
                  </a:lnTo>
                  <a:lnTo>
                    <a:pt x="426" y="96"/>
                  </a:lnTo>
                  <a:lnTo>
                    <a:pt x="427" y="93"/>
                  </a:lnTo>
                  <a:lnTo>
                    <a:pt x="429" y="94"/>
                  </a:lnTo>
                  <a:lnTo>
                    <a:pt x="430" y="96"/>
                  </a:lnTo>
                  <a:lnTo>
                    <a:pt x="426" y="98"/>
                  </a:lnTo>
                  <a:lnTo>
                    <a:pt x="426" y="99"/>
                  </a:lnTo>
                  <a:lnTo>
                    <a:pt x="429" y="100"/>
                  </a:lnTo>
                  <a:lnTo>
                    <a:pt x="431" y="100"/>
                  </a:lnTo>
                  <a:lnTo>
                    <a:pt x="432" y="99"/>
                  </a:lnTo>
                  <a:lnTo>
                    <a:pt x="435" y="99"/>
                  </a:lnTo>
                  <a:lnTo>
                    <a:pt x="437" y="100"/>
                  </a:lnTo>
                  <a:lnTo>
                    <a:pt x="436" y="101"/>
                  </a:lnTo>
                  <a:lnTo>
                    <a:pt x="440" y="106"/>
                  </a:lnTo>
                  <a:lnTo>
                    <a:pt x="438" y="107"/>
                  </a:lnTo>
                  <a:lnTo>
                    <a:pt x="440" y="109"/>
                  </a:lnTo>
                  <a:lnTo>
                    <a:pt x="442" y="110"/>
                  </a:lnTo>
                  <a:lnTo>
                    <a:pt x="442" y="111"/>
                  </a:lnTo>
                  <a:lnTo>
                    <a:pt x="440" y="111"/>
                  </a:lnTo>
                  <a:lnTo>
                    <a:pt x="437" y="110"/>
                  </a:lnTo>
                  <a:lnTo>
                    <a:pt x="438" y="112"/>
                  </a:lnTo>
                  <a:lnTo>
                    <a:pt x="441" y="117"/>
                  </a:lnTo>
                  <a:lnTo>
                    <a:pt x="443" y="118"/>
                  </a:lnTo>
                  <a:lnTo>
                    <a:pt x="442" y="117"/>
                  </a:lnTo>
                  <a:lnTo>
                    <a:pt x="445" y="117"/>
                  </a:lnTo>
                  <a:lnTo>
                    <a:pt x="451" y="118"/>
                  </a:lnTo>
                  <a:lnTo>
                    <a:pt x="454" y="119"/>
                  </a:lnTo>
                  <a:lnTo>
                    <a:pt x="455" y="119"/>
                  </a:lnTo>
                  <a:lnTo>
                    <a:pt x="456" y="119"/>
                  </a:lnTo>
                  <a:lnTo>
                    <a:pt x="457" y="121"/>
                  </a:lnTo>
                  <a:lnTo>
                    <a:pt x="461" y="123"/>
                  </a:lnTo>
                  <a:lnTo>
                    <a:pt x="463" y="124"/>
                  </a:lnTo>
                  <a:lnTo>
                    <a:pt x="465" y="127"/>
                  </a:lnTo>
                  <a:lnTo>
                    <a:pt x="470" y="128"/>
                  </a:lnTo>
                  <a:lnTo>
                    <a:pt x="472" y="128"/>
                  </a:lnTo>
                  <a:lnTo>
                    <a:pt x="473" y="128"/>
                  </a:lnTo>
                  <a:lnTo>
                    <a:pt x="474" y="129"/>
                  </a:lnTo>
                  <a:lnTo>
                    <a:pt x="473" y="130"/>
                  </a:lnTo>
                  <a:lnTo>
                    <a:pt x="473" y="133"/>
                  </a:lnTo>
                  <a:lnTo>
                    <a:pt x="472" y="136"/>
                  </a:lnTo>
                  <a:lnTo>
                    <a:pt x="473" y="138"/>
                  </a:lnTo>
                  <a:lnTo>
                    <a:pt x="470" y="139"/>
                  </a:lnTo>
                  <a:lnTo>
                    <a:pt x="468" y="138"/>
                  </a:lnTo>
                  <a:lnTo>
                    <a:pt x="467" y="137"/>
                  </a:lnTo>
                  <a:lnTo>
                    <a:pt x="465" y="134"/>
                  </a:lnTo>
                  <a:lnTo>
                    <a:pt x="461" y="133"/>
                  </a:lnTo>
                  <a:lnTo>
                    <a:pt x="451" y="129"/>
                  </a:lnTo>
                  <a:lnTo>
                    <a:pt x="447" y="129"/>
                  </a:lnTo>
                  <a:lnTo>
                    <a:pt x="444" y="128"/>
                  </a:lnTo>
                  <a:lnTo>
                    <a:pt x="437" y="126"/>
                  </a:lnTo>
                  <a:lnTo>
                    <a:pt x="431" y="126"/>
                  </a:lnTo>
                  <a:lnTo>
                    <a:pt x="431" y="124"/>
                  </a:lnTo>
                  <a:lnTo>
                    <a:pt x="433" y="124"/>
                  </a:lnTo>
                  <a:lnTo>
                    <a:pt x="432" y="123"/>
                  </a:lnTo>
                  <a:lnTo>
                    <a:pt x="427" y="123"/>
                  </a:lnTo>
                  <a:lnTo>
                    <a:pt x="422" y="122"/>
                  </a:lnTo>
                  <a:lnTo>
                    <a:pt x="419" y="121"/>
                  </a:lnTo>
                  <a:lnTo>
                    <a:pt x="410" y="118"/>
                  </a:lnTo>
                  <a:lnTo>
                    <a:pt x="406" y="118"/>
                  </a:lnTo>
                  <a:lnTo>
                    <a:pt x="399" y="117"/>
                  </a:lnTo>
                  <a:lnTo>
                    <a:pt x="397" y="117"/>
                  </a:lnTo>
                  <a:lnTo>
                    <a:pt x="392" y="116"/>
                  </a:lnTo>
                  <a:lnTo>
                    <a:pt x="390" y="116"/>
                  </a:lnTo>
                  <a:lnTo>
                    <a:pt x="379" y="114"/>
                  </a:lnTo>
                  <a:lnTo>
                    <a:pt x="376" y="114"/>
                  </a:lnTo>
                  <a:lnTo>
                    <a:pt x="373" y="113"/>
                  </a:lnTo>
                  <a:lnTo>
                    <a:pt x="370" y="113"/>
                  </a:lnTo>
                  <a:lnTo>
                    <a:pt x="369" y="113"/>
                  </a:lnTo>
                  <a:lnTo>
                    <a:pt x="370" y="114"/>
                  </a:lnTo>
                  <a:lnTo>
                    <a:pt x="369" y="116"/>
                  </a:lnTo>
                  <a:lnTo>
                    <a:pt x="365" y="117"/>
                  </a:lnTo>
                  <a:lnTo>
                    <a:pt x="366" y="118"/>
                  </a:lnTo>
                  <a:lnTo>
                    <a:pt x="369" y="120"/>
                  </a:lnTo>
                  <a:lnTo>
                    <a:pt x="372" y="121"/>
                  </a:lnTo>
                  <a:lnTo>
                    <a:pt x="375" y="124"/>
                  </a:lnTo>
                  <a:lnTo>
                    <a:pt x="376" y="124"/>
                  </a:lnTo>
                  <a:lnTo>
                    <a:pt x="377" y="128"/>
                  </a:lnTo>
                  <a:lnTo>
                    <a:pt x="376" y="129"/>
                  </a:lnTo>
                  <a:lnTo>
                    <a:pt x="374" y="131"/>
                  </a:lnTo>
                  <a:lnTo>
                    <a:pt x="367" y="131"/>
                  </a:lnTo>
                  <a:lnTo>
                    <a:pt x="369" y="132"/>
                  </a:lnTo>
                  <a:lnTo>
                    <a:pt x="370" y="133"/>
                  </a:lnTo>
                  <a:lnTo>
                    <a:pt x="371" y="134"/>
                  </a:lnTo>
                  <a:lnTo>
                    <a:pt x="369" y="136"/>
                  </a:lnTo>
                  <a:lnTo>
                    <a:pt x="366" y="137"/>
                  </a:lnTo>
                  <a:lnTo>
                    <a:pt x="363" y="136"/>
                  </a:lnTo>
                  <a:lnTo>
                    <a:pt x="361" y="134"/>
                  </a:lnTo>
                  <a:lnTo>
                    <a:pt x="360" y="133"/>
                  </a:lnTo>
                  <a:lnTo>
                    <a:pt x="360" y="132"/>
                  </a:lnTo>
                  <a:lnTo>
                    <a:pt x="361" y="131"/>
                  </a:lnTo>
                  <a:lnTo>
                    <a:pt x="362" y="130"/>
                  </a:lnTo>
                  <a:lnTo>
                    <a:pt x="355" y="128"/>
                  </a:lnTo>
                  <a:lnTo>
                    <a:pt x="355" y="127"/>
                  </a:lnTo>
                  <a:lnTo>
                    <a:pt x="353" y="127"/>
                  </a:lnTo>
                  <a:lnTo>
                    <a:pt x="346" y="128"/>
                  </a:lnTo>
                  <a:lnTo>
                    <a:pt x="344" y="130"/>
                  </a:lnTo>
                  <a:lnTo>
                    <a:pt x="342" y="130"/>
                  </a:lnTo>
                  <a:lnTo>
                    <a:pt x="339" y="133"/>
                  </a:lnTo>
                  <a:lnTo>
                    <a:pt x="336" y="133"/>
                  </a:lnTo>
                  <a:lnTo>
                    <a:pt x="334" y="132"/>
                  </a:lnTo>
                  <a:lnTo>
                    <a:pt x="331" y="132"/>
                  </a:lnTo>
                  <a:lnTo>
                    <a:pt x="328" y="133"/>
                  </a:lnTo>
                  <a:lnTo>
                    <a:pt x="323" y="132"/>
                  </a:lnTo>
                  <a:lnTo>
                    <a:pt x="319" y="133"/>
                  </a:lnTo>
                  <a:lnTo>
                    <a:pt x="316" y="133"/>
                  </a:lnTo>
                  <a:lnTo>
                    <a:pt x="313" y="136"/>
                  </a:lnTo>
                  <a:lnTo>
                    <a:pt x="312" y="137"/>
                  </a:lnTo>
                  <a:lnTo>
                    <a:pt x="313" y="139"/>
                  </a:lnTo>
                  <a:lnTo>
                    <a:pt x="311" y="139"/>
                  </a:lnTo>
                  <a:lnTo>
                    <a:pt x="309" y="139"/>
                  </a:lnTo>
                  <a:lnTo>
                    <a:pt x="306" y="138"/>
                  </a:lnTo>
                  <a:lnTo>
                    <a:pt x="305" y="138"/>
                  </a:lnTo>
                  <a:lnTo>
                    <a:pt x="304" y="139"/>
                  </a:lnTo>
                  <a:lnTo>
                    <a:pt x="301" y="137"/>
                  </a:lnTo>
                  <a:lnTo>
                    <a:pt x="300" y="134"/>
                  </a:lnTo>
                  <a:lnTo>
                    <a:pt x="299" y="133"/>
                  </a:lnTo>
                  <a:lnTo>
                    <a:pt x="299" y="132"/>
                  </a:lnTo>
                  <a:lnTo>
                    <a:pt x="299" y="131"/>
                  </a:lnTo>
                  <a:lnTo>
                    <a:pt x="299" y="130"/>
                  </a:lnTo>
                  <a:lnTo>
                    <a:pt x="296" y="129"/>
                  </a:lnTo>
                  <a:lnTo>
                    <a:pt x="295" y="128"/>
                  </a:lnTo>
                  <a:lnTo>
                    <a:pt x="295" y="129"/>
                  </a:lnTo>
                  <a:lnTo>
                    <a:pt x="294" y="128"/>
                  </a:lnTo>
                  <a:lnTo>
                    <a:pt x="296" y="128"/>
                  </a:lnTo>
                  <a:lnTo>
                    <a:pt x="301" y="128"/>
                  </a:lnTo>
                  <a:lnTo>
                    <a:pt x="303" y="127"/>
                  </a:lnTo>
                  <a:lnTo>
                    <a:pt x="304" y="127"/>
                  </a:lnTo>
                  <a:lnTo>
                    <a:pt x="302" y="127"/>
                  </a:lnTo>
                  <a:lnTo>
                    <a:pt x="299" y="127"/>
                  </a:lnTo>
                  <a:lnTo>
                    <a:pt x="298" y="127"/>
                  </a:lnTo>
                  <a:lnTo>
                    <a:pt x="294" y="127"/>
                  </a:lnTo>
                  <a:lnTo>
                    <a:pt x="290" y="128"/>
                  </a:lnTo>
                  <a:lnTo>
                    <a:pt x="291" y="129"/>
                  </a:lnTo>
                  <a:lnTo>
                    <a:pt x="290" y="129"/>
                  </a:lnTo>
                  <a:lnTo>
                    <a:pt x="289" y="130"/>
                  </a:lnTo>
                  <a:lnTo>
                    <a:pt x="290" y="131"/>
                  </a:lnTo>
                  <a:lnTo>
                    <a:pt x="291" y="132"/>
                  </a:lnTo>
                  <a:lnTo>
                    <a:pt x="289" y="132"/>
                  </a:lnTo>
                  <a:lnTo>
                    <a:pt x="286" y="132"/>
                  </a:lnTo>
                  <a:lnTo>
                    <a:pt x="285" y="131"/>
                  </a:lnTo>
                  <a:lnTo>
                    <a:pt x="286" y="130"/>
                  </a:lnTo>
                  <a:lnTo>
                    <a:pt x="284" y="130"/>
                  </a:lnTo>
                  <a:lnTo>
                    <a:pt x="281" y="133"/>
                  </a:lnTo>
                  <a:lnTo>
                    <a:pt x="283" y="132"/>
                  </a:lnTo>
                  <a:lnTo>
                    <a:pt x="283" y="133"/>
                  </a:lnTo>
                  <a:lnTo>
                    <a:pt x="284" y="134"/>
                  </a:lnTo>
                  <a:lnTo>
                    <a:pt x="284" y="136"/>
                  </a:lnTo>
                  <a:lnTo>
                    <a:pt x="283" y="137"/>
                  </a:lnTo>
                  <a:lnTo>
                    <a:pt x="282" y="137"/>
                  </a:lnTo>
                  <a:lnTo>
                    <a:pt x="280" y="136"/>
                  </a:lnTo>
                  <a:lnTo>
                    <a:pt x="278" y="133"/>
                  </a:lnTo>
                  <a:lnTo>
                    <a:pt x="272" y="134"/>
                  </a:lnTo>
                  <a:lnTo>
                    <a:pt x="273" y="136"/>
                  </a:lnTo>
                  <a:lnTo>
                    <a:pt x="267" y="137"/>
                  </a:lnTo>
                  <a:lnTo>
                    <a:pt x="265" y="137"/>
                  </a:lnTo>
                  <a:lnTo>
                    <a:pt x="264" y="137"/>
                  </a:lnTo>
                  <a:lnTo>
                    <a:pt x="259" y="140"/>
                  </a:lnTo>
                  <a:lnTo>
                    <a:pt x="245" y="144"/>
                  </a:lnTo>
                  <a:lnTo>
                    <a:pt x="243" y="144"/>
                  </a:lnTo>
                  <a:lnTo>
                    <a:pt x="244" y="147"/>
                  </a:lnTo>
                  <a:lnTo>
                    <a:pt x="245" y="147"/>
                  </a:lnTo>
                  <a:lnTo>
                    <a:pt x="243" y="148"/>
                  </a:lnTo>
                  <a:lnTo>
                    <a:pt x="239" y="148"/>
                  </a:lnTo>
                  <a:lnTo>
                    <a:pt x="238" y="149"/>
                  </a:lnTo>
                  <a:lnTo>
                    <a:pt x="235" y="148"/>
                  </a:lnTo>
                  <a:lnTo>
                    <a:pt x="235" y="150"/>
                  </a:lnTo>
                  <a:lnTo>
                    <a:pt x="234" y="153"/>
                  </a:lnTo>
                  <a:lnTo>
                    <a:pt x="234" y="154"/>
                  </a:lnTo>
                  <a:lnTo>
                    <a:pt x="237" y="158"/>
                  </a:lnTo>
                  <a:lnTo>
                    <a:pt x="235" y="159"/>
                  </a:lnTo>
                  <a:lnTo>
                    <a:pt x="232" y="160"/>
                  </a:lnTo>
                  <a:lnTo>
                    <a:pt x="230" y="160"/>
                  </a:lnTo>
                  <a:lnTo>
                    <a:pt x="225" y="160"/>
                  </a:lnTo>
                  <a:lnTo>
                    <a:pt x="225" y="163"/>
                  </a:lnTo>
                  <a:lnTo>
                    <a:pt x="223" y="161"/>
                  </a:lnTo>
                  <a:lnTo>
                    <a:pt x="222" y="160"/>
                  </a:lnTo>
                  <a:lnTo>
                    <a:pt x="220" y="160"/>
                  </a:lnTo>
                  <a:lnTo>
                    <a:pt x="218" y="160"/>
                  </a:lnTo>
                  <a:lnTo>
                    <a:pt x="215" y="160"/>
                  </a:lnTo>
                  <a:lnTo>
                    <a:pt x="212" y="158"/>
                  </a:lnTo>
                  <a:lnTo>
                    <a:pt x="211" y="156"/>
                  </a:lnTo>
                  <a:lnTo>
                    <a:pt x="205" y="153"/>
                  </a:lnTo>
                  <a:lnTo>
                    <a:pt x="202" y="152"/>
                  </a:lnTo>
                  <a:lnTo>
                    <a:pt x="201" y="151"/>
                  </a:lnTo>
                  <a:lnTo>
                    <a:pt x="200" y="149"/>
                  </a:lnTo>
                  <a:lnTo>
                    <a:pt x="202" y="149"/>
                  </a:lnTo>
                  <a:lnTo>
                    <a:pt x="203" y="148"/>
                  </a:lnTo>
                  <a:lnTo>
                    <a:pt x="204" y="147"/>
                  </a:lnTo>
                  <a:lnTo>
                    <a:pt x="207" y="146"/>
                  </a:lnTo>
                  <a:lnTo>
                    <a:pt x="219" y="144"/>
                  </a:lnTo>
                  <a:lnTo>
                    <a:pt x="215" y="143"/>
                  </a:lnTo>
                  <a:lnTo>
                    <a:pt x="214" y="141"/>
                  </a:lnTo>
                  <a:lnTo>
                    <a:pt x="213" y="139"/>
                  </a:lnTo>
                  <a:lnTo>
                    <a:pt x="211" y="140"/>
                  </a:lnTo>
                  <a:lnTo>
                    <a:pt x="209" y="138"/>
                  </a:lnTo>
                  <a:lnTo>
                    <a:pt x="207" y="137"/>
                  </a:lnTo>
                  <a:lnTo>
                    <a:pt x="207" y="136"/>
                  </a:lnTo>
                  <a:lnTo>
                    <a:pt x="203" y="134"/>
                  </a:lnTo>
                  <a:lnTo>
                    <a:pt x="198" y="133"/>
                  </a:lnTo>
                  <a:lnTo>
                    <a:pt x="192" y="133"/>
                  </a:lnTo>
                  <a:lnTo>
                    <a:pt x="188" y="133"/>
                  </a:lnTo>
                  <a:lnTo>
                    <a:pt x="186" y="133"/>
                  </a:lnTo>
                  <a:lnTo>
                    <a:pt x="183" y="133"/>
                  </a:lnTo>
                  <a:lnTo>
                    <a:pt x="173" y="131"/>
                  </a:lnTo>
                  <a:lnTo>
                    <a:pt x="174" y="132"/>
                  </a:lnTo>
                  <a:lnTo>
                    <a:pt x="186" y="137"/>
                  </a:lnTo>
                  <a:lnTo>
                    <a:pt x="187" y="140"/>
                  </a:lnTo>
                  <a:lnTo>
                    <a:pt x="188" y="142"/>
                  </a:lnTo>
                  <a:lnTo>
                    <a:pt x="188" y="144"/>
                  </a:lnTo>
                  <a:lnTo>
                    <a:pt x="189" y="146"/>
                  </a:lnTo>
                  <a:lnTo>
                    <a:pt x="188" y="151"/>
                  </a:lnTo>
                  <a:lnTo>
                    <a:pt x="188" y="152"/>
                  </a:lnTo>
                  <a:lnTo>
                    <a:pt x="189" y="154"/>
                  </a:lnTo>
                  <a:lnTo>
                    <a:pt x="190" y="154"/>
                  </a:lnTo>
                  <a:lnTo>
                    <a:pt x="193" y="154"/>
                  </a:lnTo>
                  <a:lnTo>
                    <a:pt x="195" y="156"/>
                  </a:lnTo>
                  <a:lnTo>
                    <a:pt x="198" y="158"/>
                  </a:lnTo>
                  <a:lnTo>
                    <a:pt x="199" y="159"/>
                  </a:lnTo>
                  <a:lnTo>
                    <a:pt x="198" y="161"/>
                  </a:lnTo>
                  <a:lnTo>
                    <a:pt x="199" y="162"/>
                  </a:lnTo>
                  <a:lnTo>
                    <a:pt x="199" y="164"/>
                  </a:lnTo>
                  <a:lnTo>
                    <a:pt x="198" y="166"/>
                  </a:lnTo>
                  <a:lnTo>
                    <a:pt x="198" y="169"/>
                  </a:lnTo>
                  <a:lnTo>
                    <a:pt x="199" y="171"/>
                  </a:lnTo>
                  <a:lnTo>
                    <a:pt x="200" y="175"/>
                  </a:lnTo>
                  <a:lnTo>
                    <a:pt x="198" y="173"/>
                  </a:lnTo>
                  <a:lnTo>
                    <a:pt x="197" y="172"/>
                  </a:lnTo>
                  <a:lnTo>
                    <a:pt x="194" y="171"/>
                  </a:lnTo>
                  <a:lnTo>
                    <a:pt x="192" y="171"/>
                  </a:lnTo>
                  <a:lnTo>
                    <a:pt x="190" y="172"/>
                  </a:lnTo>
                  <a:lnTo>
                    <a:pt x="191" y="170"/>
                  </a:lnTo>
                  <a:lnTo>
                    <a:pt x="191" y="169"/>
                  </a:lnTo>
                  <a:lnTo>
                    <a:pt x="187" y="168"/>
                  </a:lnTo>
                  <a:lnTo>
                    <a:pt x="184" y="167"/>
                  </a:lnTo>
                  <a:lnTo>
                    <a:pt x="179" y="167"/>
                  </a:lnTo>
                  <a:lnTo>
                    <a:pt x="174" y="164"/>
                  </a:lnTo>
                  <a:lnTo>
                    <a:pt x="172" y="166"/>
                  </a:lnTo>
                  <a:lnTo>
                    <a:pt x="172" y="167"/>
                  </a:lnTo>
                  <a:lnTo>
                    <a:pt x="170" y="169"/>
                  </a:lnTo>
                  <a:lnTo>
                    <a:pt x="168" y="171"/>
                  </a:lnTo>
                  <a:lnTo>
                    <a:pt x="167" y="172"/>
                  </a:lnTo>
                  <a:lnTo>
                    <a:pt x="161" y="173"/>
                  </a:lnTo>
                  <a:lnTo>
                    <a:pt x="159" y="173"/>
                  </a:lnTo>
                  <a:lnTo>
                    <a:pt x="157" y="174"/>
                  </a:lnTo>
                  <a:lnTo>
                    <a:pt x="156" y="177"/>
                  </a:lnTo>
                  <a:lnTo>
                    <a:pt x="154" y="178"/>
                  </a:lnTo>
                  <a:lnTo>
                    <a:pt x="152" y="179"/>
                  </a:lnTo>
                  <a:lnTo>
                    <a:pt x="149" y="179"/>
                  </a:lnTo>
                  <a:lnTo>
                    <a:pt x="150" y="181"/>
                  </a:lnTo>
                  <a:lnTo>
                    <a:pt x="151" y="183"/>
                  </a:lnTo>
                  <a:lnTo>
                    <a:pt x="154" y="187"/>
                  </a:lnTo>
                  <a:lnTo>
                    <a:pt x="158" y="189"/>
                  </a:lnTo>
                  <a:lnTo>
                    <a:pt x="160" y="190"/>
                  </a:lnTo>
                  <a:lnTo>
                    <a:pt x="164" y="194"/>
                  </a:lnTo>
                  <a:lnTo>
                    <a:pt x="166" y="195"/>
                  </a:lnTo>
                  <a:lnTo>
                    <a:pt x="168" y="197"/>
                  </a:lnTo>
                  <a:lnTo>
                    <a:pt x="168" y="198"/>
                  </a:lnTo>
                  <a:lnTo>
                    <a:pt x="163" y="197"/>
                  </a:lnTo>
                  <a:lnTo>
                    <a:pt x="162" y="197"/>
                  </a:lnTo>
                  <a:lnTo>
                    <a:pt x="156" y="195"/>
                  </a:lnTo>
                  <a:lnTo>
                    <a:pt x="156" y="197"/>
                  </a:lnTo>
                  <a:lnTo>
                    <a:pt x="152" y="195"/>
                  </a:lnTo>
                  <a:lnTo>
                    <a:pt x="148" y="194"/>
                  </a:lnTo>
                  <a:lnTo>
                    <a:pt x="143" y="193"/>
                  </a:lnTo>
                  <a:lnTo>
                    <a:pt x="140" y="193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3" y="195"/>
                  </a:lnTo>
                  <a:lnTo>
                    <a:pt x="132" y="193"/>
                  </a:lnTo>
                  <a:lnTo>
                    <a:pt x="136" y="192"/>
                  </a:lnTo>
                  <a:lnTo>
                    <a:pt x="132" y="191"/>
                  </a:lnTo>
                  <a:lnTo>
                    <a:pt x="129" y="191"/>
                  </a:lnTo>
                  <a:lnTo>
                    <a:pt x="127" y="189"/>
                  </a:lnTo>
                  <a:lnTo>
                    <a:pt x="123" y="188"/>
                  </a:lnTo>
                  <a:lnTo>
                    <a:pt x="119" y="187"/>
                  </a:lnTo>
                  <a:lnTo>
                    <a:pt x="116" y="187"/>
                  </a:lnTo>
                  <a:lnTo>
                    <a:pt x="116" y="189"/>
                  </a:lnTo>
                  <a:lnTo>
                    <a:pt x="114" y="190"/>
                  </a:lnTo>
                  <a:lnTo>
                    <a:pt x="112" y="191"/>
                  </a:lnTo>
                  <a:lnTo>
                    <a:pt x="113" y="192"/>
                  </a:lnTo>
                  <a:lnTo>
                    <a:pt x="116" y="194"/>
                  </a:lnTo>
                  <a:lnTo>
                    <a:pt x="118" y="194"/>
                  </a:lnTo>
                  <a:lnTo>
                    <a:pt x="121" y="198"/>
                  </a:lnTo>
                  <a:lnTo>
                    <a:pt x="124" y="200"/>
                  </a:lnTo>
                  <a:lnTo>
                    <a:pt x="131" y="198"/>
                  </a:lnTo>
                  <a:lnTo>
                    <a:pt x="133" y="200"/>
                  </a:lnTo>
                  <a:lnTo>
                    <a:pt x="137" y="205"/>
                  </a:lnTo>
                  <a:lnTo>
                    <a:pt x="138" y="207"/>
                  </a:lnTo>
                  <a:lnTo>
                    <a:pt x="134" y="205"/>
                  </a:lnTo>
                  <a:lnTo>
                    <a:pt x="131" y="208"/>
                  </a:lnTo>
                  <a:lnTo>
                    <a:pt x="130" y="209"/>
                  </a:lnTo>
                  <a:lnTo>
                    <a:pt x="131" y="209"/>
                  </a:lnTo>
                  <a:lnTo>
                    <a:pt x="128" y="208"/>
                  </a:lnTo>
                  <a:lnTo>
                    <a:pt x="124" y="208"/>
                  </a:lnTo>
                  <a:lnTo>
                    <a:pt x="118" y="205"/>
                  </a:lnTo>
                  <a:lnTo>
                    <a:pt x="113" y="204"/>
                  </a:lnTo>
                  <a:lnTo>
                    <a:pt x="112" y="203"/>
                  </a:lnTo>
                  <a:lnTo>
                    <a:pt x="110" y="202"/>
                  </a:lnTo>
                  <a:lnTo>
                    <a:pt x="108" y="201"/>
                  </a:lnTo>
                  <a:lnTo>
                    <a:pt x="107" y="200"/>
                  </a:lnTo>
                  <a:lnTo>
                    <a:pt x="103" y="200"/>
                  </a:lnTo>
                  <a:lnTo>
                    <a:pt x="100" y="200"/>
                  </a:lnTo>
                  <a:lnTo>
                    <a:pt x="96" y="199"/>
                  </a:lnTo>
                  <a:lnTo>
                    <a:pt x="95" y="197"/>
                  </a:lnTo>
                  <a:lnTo>
                    <a:pt x="91" y="198"/>
                  </a:lnTo>
                  <a:lnTo>
                    <a:pt x="92" y="197"/>
                  </a:lnTo>
                  <a:lnTo>
                    <a:pt x="93" y="195"/>
                  </a:lnTo>
                  <a:lnTo>
                    <a:pt x="92" y="193"/>
                  </a:lnTo>
                  <a:lnTo>
                    <a:pt x="92" y="191"/>
                  </a:lnTo>
                  <a:lnTo>
                    <a:pt x="90" y="190"/>
                  </a:lnTo>
                  <a:lnTo>
                    <a:pt x="89" y="188"/>
                  </a:lnTo>
                  <a:lnTo>
                    <a:pt x="85" y="183"/>
                  </a:lnTo>
                  <a:lnTo>
                    <a:pt x="85" y="182"/>
                  </a:lnTo>
                  <a:lnTo>
                    <a:pt x="88" y="182"/>
                  </a:lnTo>
                  <a:lnTo>
                    <a:pt x="88" y="180"/>
                  </a:lnTo>
                  <a:lnTo>
                    <a:pt x="88" y="177"/>
                  </a:lnTo>
                  <a:lnTo>
                    <a:pt x="87" y="175"/>
                  </a:lnTo>
                  <a:lnTo>
                    <a:pt x="85" y="174"/>
                  </a:lnTo>
                  <a:lnTo>
                    <a:pt x="82" y="172"/>
                  </a:lnTo>
                  <a:lnTo>
                    <a:pt x="81" y="171"/>
                  </a:lnTo>
                  <a:lnTo>
                    <a:pt x="78" y="171"/>
                  </a:lnTo>
                  <a:lnTo>
                    <a:pt x="77" y="169"/>
                  </a:lnTo>
                  <a:lnTo>
                    <a:pt x="73" y="169"/>
                  </a:lnTo>
                  <a:lnTo>
                    <a:pt x="70" y="169"/>
                  </a:lnTo>
                  <a:lnTo>
                    <a:pt x="70" y="168"/>
                  </a:lnTo>
                  <a:lnTo>
                    <a:pt x="70" y="167"/>
                  </a:lnTo>
                  <a:lnTo>
                    <a:pt x="69" y="167"/>
                  </a:lnTo>
                  <a:lnTo>
                    <a:pt x="66" y="166"/>
                  </a:lnTo>
                  <a:lnTo>
                    <a:pt x="57" y="162"/>
                  </a:lnTo>
                  <a:lnTo>
                    <a:pt x="59" y="162"/>
                  </a:lnTo>
                  <a:lnTo>
                    <a:pt x="55" y="160"/>
                  </a:lnTo>
                  <a:lnTo>
                    <a:pt x="53" y="158"/>
                  </a:lnTo>
                  <a:lnTo>
                    <a:pt x="51" y="157"/>
                  </a:lnTo>
                  <a:lnTo>
                    <a:pt x="48" y="157"/>
                  </a:lnTo>
                  <a:lnTo>
                    <a:pt x="49" y="156"/>
                  </a:lnTo>
                  <a:lnTo>
                    <a:pt x="53" y="156"/>
                  </a:lnTo>
                  <a:lnTo>
                    <a:pt x="58" y="157"/>
                  </a:lnTo>
                  <a:lnTo>
                    <a:pt x="59" y="158"/>
                  </a:lnTo>
                  <a:lnTo>
                    <a:pt x="61" y="159"/>
                  </a:lnTo>
                  <a:lnTo>
                    <a:pt x="68" y="161"/>
                  </a:lnTo>
                  <a:lnTo>
                    <a:pt x="69" y="161"/>
                  </a:lnTo>
                  <a:lnTo>
                    <a:pt x="69" y="160"/>
                  </a:lnTo>
                  <a:lnTo>
                    <a:pt x="71" y="162"/>
                  </a:lnTo>
                  <a:lnTo>
                    <a:pt x="73" y="162"/>
                  </a:lnTo>
                  <a:lnTo>
                    <a:pt x="75" y="162"/>
                  </a:lnTo>
                  <a:lnTo>
                    <a:pt x="76" y="162"/>
                  </a:lnTo>
                  <a:lnTo>
                    <a:pt x="77" y="161"/>
                  </a:lnTo>
                  <a:lnTo>
                    <a:pt x="78" y="162"/>
                  </a:lnTo>
                  <a:lnTo>
                    <a:pt x="79" y="163"/>
                  </a:lnTo>
                  <a:lnTo>
                    <a:pt x="80" y="164"/>
                  </a:lnTo>
                  <a:lnTo>
                    <a:pt x="83" y="163"/>
                  </a:lnTo>
                  <a:lnTo>
                    <a:pt x="88" y="164"/>
                  </a:lnTo>
                  <a:lnTo>
                    <a:pt x="89" y="166"/>
                  </a:lnTo>
                  <a:lnTo>
                    <a:pt x="92" y="166"/>
                  </a:lnTo>
                  <a:lnTo>
                    <a:pt x="93" y="167"/>
                  </a:lnTo>
                  <a:lnTo>
                    <a:pt x="101" y="168"/>
                  </a:lnTo>
                  <a:lnTo>
                    <a:pt x="105" y="169"/>
                  </a:lnTo>
                  <a:lnTo>
                    <a:pt x="111" y="169"/>
                  </a:lnTo>
                  <a:lnTo>
                    <a:pt x="117" y="170"/>
                  </a:lnTo>
                  <a:lnTo>
                    <a:pt x="119" y="171"/>
                  </a:lnTo>
                  <a:lnTo>
                    <a:pt x="123" y="171"/>
                  </a:lnTo>
                  <a:lnTo>
                    <a:pt x="134" y="172"/>
                  </a:lnTo>
                  <a:lnTo>
                    <a:pt x="137" y="171"/>
                  </a:lnTo>
                  <a:lnTo>
                    <a:pt x="140" y="171"/>
                  </a:lnTo>
                  <a:lnTo>
                    <a:pt x="149" y="169"/>
                  </a:lnTo>
                  <a:lnTo>
                    <a:pt x="150" y="168"/>
                  </a:lnTo>
                  <a:lnTo>
                    <a:pt x="152" y="167"/>
                  </a:lnTo>
                  <a:lnTo>
                    <a:pt x="156" y="164"/>
                  </a:lnTo>
                  <a:lnTo>
                    <a:pt x="159" y="160"/>
                  </a:lnTo>
                  <a:lnTo>
                    <a:pt x="160" y="158"/>
                  </a:lnTo>
                  <a:lnTo>
                    <a:pt x="159" y="156"/>
                  </a:lnTo>
                  <a:lnTo>
                    <a:pt x="157" y="154"/>
                  </a:lnTo>
                  <a:lnTo>
                    <a:pt x="156" y="151"/>
                  </a:lnTo>
                  <a:lnTo>
                    <a:pt x="153" y="150"/>
                  </a:lnTo>
                  <a:lnTo>
                    <a:pt x="152" y="148"/>
                  </a:lnTo>
                  <a:lnTo>
                    <a:pt x="150" y="146"/>
                  </a:lnTo>
                  <a:lnTo>
                    <a:pt x="147" y="146"/>
                  </a:lnTo>
                  <a:lnTo>
                    <a:pt x="146" y="146"/>
                  </a:lnTo>
                  <a:lnTo>
                    <a:pt x="144" y="144"/>
                  </a:lnTo>
                  <a:lnTo>
                    <a:pt x="143" y="144"/>
                  </a:lnTo>
                  <a:lnTo>
                    <a:pt x="142" y="143"/>
                  </a:lnTo>
                  <a:lnTo>
                    <a:pt x="139" y="142"/>
                  </a:lnTo>
                  <a:lnTo>
                    <a:pt x="138" y="141"/>
                  </a:lnTo>
                  <a:lnTo>
                    <a:pt x="137" y="140"/>
                  </a:lnTo>
                  <a:lnTo>
                    <a:pt x="136" y="140"/>
                  </a:lnTo>
                  <a:lnTo>
                    <a:pt x="137" y="141"/>
                  </a:lnTo>
                  <a:lnTo>
                    <a:pt x="134" y="141"/>
                  </a:lnTo>
                  <a:lnTo>
                    <a:pt x="130" y="140"/>
                  </a:lnTo>
                  <a:lnTo>
                    <a:pt x="128" y="139"/>
                  </a:lnTo>
                  <a:lnTo>
                    <a:pt x="127" y="140"/>
                  </a:lnTo>
                  <a:lnTo>
                    <a:pt x="127" y="139"/>
                  </a:lnTo>
                  <a:lnTo>
                    <a:pt x="124" y="138"/>
                  </a:lnTo>
                  <a:lnTo>
                    <a:pt x="122" y="137"/>
                  </a:lnTo>
                  <a:lnTo>
                    <a:pt x="124" y="138"/>
                  </a:lnTo>
                  <a:lnTo>
                    <a:pt x="119" y="138"/>
                  </a:lnTo>
                  <a:lnTo>
                    <a:pt x="117" y="137"/>
                  </a:lnTo>
                  <a:lnTo>
                    <a:pt x="117" y="136"/>
                  </a:lnTo>
                  <a:lnTo>
                    <a:pt x="114" y="134"/>
                  </a:lnTo>
                  <a:lnTo>
                    <a:pt x="107" y="131"/>
                  </a:lnTo>
                  <a:lnTo>
                    <a:pt x="103" y="130"/>
                  </a:lnTo>
                  <a:lnTo>
                    <a:pt x="101" y="129"/>
                  </a:lnTo>
                  <a:lnTo>
                    <a:pt x="96" y="127"/>
                  </a:lnTo>
                  <a:lnTo>
                    <a:pt x="93" y="126"/>
                  </a:lnTo>
                  <a:lnTo>
                    <a:pt x="86" y="124"/>
                  </a:lnTo>
                  <a:lnTo>
                    <a:pt x="83" y="123"/>
                  </a:lnTo>
                  <a:lnTo>
                    <a:pt x="77" y="123"/>
                  </a:lnTo>
                  <a:lnTo>
                    <a:pt x="77" y="124"/>
                  </a:lnTo>
                  <a:lnTo>
                    <a:pt x="76" y="124"/>
                  </a:lnTo>
                  <a:lnTo>
                    <a:pt x="71" y="123"/>
                  </a:lnTo>
                  <a:lnTo>
                    <a:pt x="63" y="122"/>
                  </a:lnTo>
                  <a:lnTo>
                    <a:pt x="60" y="121"/>
                  </a:lnTo>
                  <a:lnTo>
                    <a:pt x="60" y="122"/>
                  </a:lnTo>
                  <a:lnTo>
                    <a:pt x="57" y="122"/>
                  </a:lnTo>
                  <a:lnTo>
                    <a:pt x="55" y="123"/>
                  </a:lnTo>
                  <a:lnTo>
                    <a:pt x="53" y="122"/>
                  </a:lnTo>
                  <a:lnTo>
                    <a:pt x="52" y="122"/>
                  </a:lnTo>
                  <a:lnTo>
                    <a:pt x="53" y="120"/>
                  </a:lnTo>
                  <a:lnTo>
                    <a:pt x="52" y="120"/>
                  </a:lnTo>
                  <a:lnTo>
                    <a:pt x="49" y="122"/>
                  </a:lnTo>
                  <a:lnTo>
                    <a:pt x="49" y="120"/>
                  </a:lnTo>
                  <a:lnTo>
                    <a:pt x="47" y="120"/>
                  </a:lnTo>
                  <a:lnTo>
                    <a:pt x="47" y="119"/>
                  </a:lnTo>
                  <a:lnTo>
                    <a:pt x="45" y="119"/>
                  </a:lnTo>
                  <a:lnTo>
                    <a:pt x="42" y="120"/>
                  </a:lnTo>
                  <a:lnTo>
                    <a:pt x="42" y="119"/>
                  </a:lnTo>
                  <a:lnTo>
                    <a:pt x="41" y="118"/>
                  </a:lnTo>
                  <a:lnTo>
                    <a:pt x="38" y="118"/>
                  </a:lnTo>
                  <a:lnTo>
                    <a:pt x="38" y="116"/>
                  </a:lnTo>
                  <a:lnTo>
                    <a:pt x="39" y="117"/>
                  </a:lnTo>
                  <a:lnTo>
                    <a:pt x="41" y="117"/>
                  </a:lnTo>
                  <a:lnTo>
                    <a:pt x="42" y="117"/>
                  </a:lnTo>
                  <a:lnTo>
                    <a:pt x="43" y="118"/>
                  </a:lnTo>
                  <a:lnTo>
                    <a:pt x="46" y="118"/>
                  </a:lnTo>
                  <a:lnTo>
                    <a:pt x="48" y="118"/>
                  </a:lnTo>
                  <a:lnTo>
                    <a:pt x="49" y="116"/>
                  </a:lnTo>
                  <a:lnTo>
                    <a:pt x="45" y="114"/>
                  </a:lnTo>
                  <a:lnTo>
                    <a:pt x="43" y="114"/>
                  </a:lnTo>
                  <a:lnTo>
                    <a:pt x="41" y="114"/>
                  </a:lnTo>
                  <a:lnTo>
                    <a:pt x="41" y="113"/>
                  </a:lnTo>
                  <a:lnTo>
                    <a:pt x="38" y="112"/>
                  </a:lnTo>
                  <a:lnTo>
                    <a:pt x="35" y="112"/>
                  </a:lnTo>
                  <a:lnTo>
                    <a:pt x="36" y="113"/>
                  </a:lnTo>
                  <a:lnTo>
                    <a:pt x="36" y="114"/>
                  </a:lnTo>
                  <a:lnTo>
                    <a:pt x="35" y="114"/>
                  </a:lnTo>
                  <a:lnTo>
                    <a:pt x="33" y="114"/>
                  </a:lnTo>
                  <a:lnTo>
                    <a:pt x="33" y="116"/>
                  </a:lnTo>
                  <a:lnTo>
                    <a:pt x="33" y="117"/>
                  </a:lnTo>
                  <a:lnTo>
                    <a:pt x="31" y="117"/>
                  </a:lnTo>
                  <a:lnTo>
                    <a:pt x="28" y="116"/>
                  </a:lnTo>
                  <a:lnTo>
                    <a:pt x="24" y="114"/>
                  </a:lnTo>
                  <a:lnTo>
                    <a:pt x="25" y="116"/>
                  </a:lnTo>
                  <a:lnTo>
                    <a:pt x="24" y="118"/>
                  </a:lnTo>
                  <a:lnTo>
                    <a:pt x="21" y="118"/>
                  </a:lnTo>
                  <a:lnTo>
                    <a:pt x="16" y="117"/>
                  </a:lnTo>
                  <a:lnTo>
                    <a:pt x="16" y="120"/>
                  </a:lnTo>
                  <a:lnTo>
                    <a:pt x="15" y="120"/>
                  </a:lnTo>
                  <a:lnTo>
                    <a:pt x="8" y="122"/>
                  </a:lnTo>
                  <a:lnTo>
                    <a:pt x="8" y="123"/>
                  </a:lnTo>
                  <a:lnTo>
                    <a:pt x="8" y="124"/>
                  </a:lnTo>
                  <a:lnTo>
                    <a:pt x="6" y="126"/>
                  </a:lnTo>
                  <a:lnTo>
                    <a:pt x="0" y="128"/>
                  </a:lnTo>
                  <a:lnTo>
                    <a:pt x="1" y="129"/>
                  </a:lnTo>
                  <a:lnTo>
                    <a:pt x="2" y="129"/>
                  </a:lnTo>
                  <a:lnTo>
                    <a:pt x="0" y="132"/>
                  </a:lnTo>
                  <a:lnTo>
                    <a:pt x="0" y="133"/>
                  </a:lnTo>
                  <a:lnTo>
                    <a:pt x="1" y="136"/>
                  </a:lnTo>
                  <a:lnTo>
                    <a:pt x="4" y="138"/>
                  </a:lnTo>
                  <a:lnTo>
                    <a:pt x="5" y="139"/>
                  </a:lnTo>
                  <a:lnTo>
                    <a:pt x="7" y="139"/>
                  </a:lnTo>
                  <a:lnTo>
                    <a:pt x="10" y="139"/>
                  </a:lnTo>
                  <a:lnTo>
                    <a:pt x="14" y="140"/>
                  </a:lnTo>
                  <a:lnTo>
                    <a:pt x="18" y="144"/>
                  </a:lnTo>
                  <a:lnTo>
                    <a:pt x="21" y="146"/>
                  </a:lnTo>
                  <a:lnTo>
                    <a:pt x="22" y="148"/>
                  </a:lnTo>
                  <a:lnTo>
                    <a:pt x="19" y="152"/>
                  </a:lnTo>
                  <a:lnTo>
                    <a:pt x="17" y="157"/>
                  </a:lnTo>
                  <a:lnTo>
                    <a:pt x="16" y="159"/>
                  </a:lnTo>
                  <a:lnTo>
                    <a:pt x="16" y="161"/>
                  </a:lnTo>
                  <a:lnTo>
                    <a:pt x="19" y="163"/>
                  </a:lnTo>
                  <a:lnTo>
                    <a:pt x="21" y="164"/>
                  </a:lnTo>
                  <a:lnTo>
                    <a:pt x="22" y="167"/>
                  </a:lnTo>
                  <a:lnTo>
                    <a:pt x="26" y="170"/>
                  </a:lnTo>
                  <a:lnTo>
                    <a:pt x="29" y="174"/>
                  </a:lnTo>
                  <a:lnTo>
                    <a:pt x="30" y="177"/>
                  </a:lnTo>
                  <a:lnTo>
                    <a:pt x="31" y="178"/>
                  </a:lnTo>
                  <a:lnTo>
                    <a:pt x="29" y="180"/>
                  </a:lnTo>
                  <a:lnTo>
                    <a:pt x="29" y="182"/>
                  </a:lnTo>
                  <a:lnTo>
                    <a:pt x="28" y="184"/>
                  </a:lnTo>
                  <a:lnTo>
                    <a:pt x="29" y="185"/>
                  </a:lnTo>
                  <a:lnTo>
                    <a:pt x="30" y="188"/>
                  </a:lnTo>
                  <a:lnTo>
                    <a:pt x="29" y="189"/>
                  </a:lnTo>
                  <a:lnTo>
                    <a:pt x="30" y="191"/>
                  </a:lnTo>
                  <a:lnTo>
                    <a:pt x="33" y="192"/>
                  </a:lnTo>
                  <a:lnTo>
                    <a:pt x="36" y="194"/>
                  </a:lnTo>
                  <a:lnTo>
                    <a:pt x="36" y="197"/>
                  </a:lnTo>
                  <a:lnTo>
                    <a:pt x="38" y="199"/>
                  </a:lnTo>
                  <a:lnTo>
                    <a:pt x="42" y="201"/>
                  </a:lnTo>
                  <a:lnTo>
                    <a:pt x="43" y="203"/>
                  </a:lnTo>
                  <a:lnTo>
                    <a:pt x="42" y="205"/>
                  </a:lnTo>
                  <a:lnTo>
                    <a:pt x="40" y="208"/>
                  </a:lnTo>
                  <a:lnTo>
                    <a:pt x="40" y="210"/>
                  </a:lnTo>
                  <a:lnTo>
                    <a:pt x="42" y="212"/>
                  </a:lnTo>
                  <a:lnTo>
                    <a:pt x="45" y="213"/>
                  </a:lnTo>
                  <a:lnTo>
                    <a:pt x="51" y="217"/>
                  </a:lnTo>
                  <a:lnTo>
                    <a:pt x="53" y="219"/>
                  </a:lnTo>
                  <a:lnTo>
                    <a:pt x="56" y="221"/>
                  </a:lnTo>
                  <a:lnTo>
                    <a:pt x="57" y="221"/>
                  </a:lnTo>
                  <a:lnTo>
                    <a:pt x="58" y="225"/>
                  </a:lnTo>
                  <a:lnTo>
                    <a:pt x="56" y="231"/>
                  </a:lnTo>
                  <a:lnTo>
                    <a:pt x="53" y="233"/>
                  </a:lnTo>
                  <a:lnTo>
                    <a:pt x="43" y="243"/>
                  </a:lnTo>
                  <a:lnTo>
                    <a:pt x="36" y="250"/>
                  </a:lnTo>
                  <a:lnTo>
                    <a:pt x="26" y="257"/>
                  </a:lnTo>
                  <a:lnTo>
                    <a:pt x="18" y="261"/>
                  </a:lnTo>
                  <a:lnTo>
                    <a:pt x="25" y="261"/>
                  </a:lnTo>
                  <a:lnTo>
                    <a:pt x="27" y="260"/>
                  </a:lnTo>
                  <a:lnTo>
                    <a:pt x="30" y="258"/>
                  </a:lnTo>
                  <a:lnTo>
                    <a:pt x="31" y="259"/>
                  </a:lnTo>
                  <a:lnTo>
                    <a:pt x="30" y="260"/>
                  </a:lnTo>
                  <a:lnTo>
                    <a:pt x="31" y="262"/>
                  </a:lnTo>
                  <a:lnTo>
                    <a:pt x="30" y="261"/>
                  </a:lnTo>
                  <a:lnTo>
                    <a:pt x="29" y="261"/>
                  </a:lnTo>
                  <a:lnTo>
                    <a:pt x="29" y="263"/>
                  </a:lnTo>
                  <a:lnTo>
                    <a:pt x="30" y="264"/>
                  </a:lnTo>
                  <a:lnTo>
                    <a:pt x="32" y="264"/>
                  </a:lnTo>
                  <a:lnTo>
                    <a:pt x="33" y="265"/>
                  </a:lnTo>
                  <a:lnTo>
                    <a:pt x="38" y="268"/>
                  </a:lnTo>
                  <a:lnTo>
                    <a:pt x="40" y="268"/>
                  </a:lnTo>
                  <a:lnTo>
                    <a:pt x="45" y="267"/>
                  </a:lnTo>
                  <a:lnTo>
                    <a:pt x="47" y="268"/>
                  </a:lnTo>
                  <a:lnTo>
                    <a:pt x="50" y="269"/>
                  </a:lnTo>
                  <a:lnTo>
                    <a:pt x="50" y="270"/>
                  </a:lnTo>
                  <a:lnTo>
                    <a:pt x="51" y="270"/>
                  </a:lnTo>
                  <a:lnTo>
                    <a:pt x="53" y="271"/>
                  </a:lnTo>
                  <a:lnTo>
                    <a:pt x="52" y="272"/>
                  </a:lnTo>
                  <a:lnTo>
                    <a:pt x="50" y="272"/>
                  </a:lnTo>
                  <a:lnTo>
                    <a:pt x="43" y="271"/>
                  </a:lnTo>
                  <a:lnTo>
                    <a:pt x="39" y="271"/>
                  </a:lnTo>
                  <a:lnTo>
                    <a:pt x="38" y="271"/>
                  </a:lnTo>
                  <a:lnTo>
                    <a:pt x="38" y="272"/>
                  </a:lnTo>
                  <a:lnTo>
                    <a:pt x="35" y="274"/>
                  </a:lnTo>
                  <a:lnTo>
                    <a:pt x="32" y="273"/>
                  </a:lnTo>
                  <a:lnTo>
                    <a:pt x="31" y="273"/>
                  </a:lnTo>
                  <a:lnTo>
                    <a:pt x="31" y="275"/>
                  </a:lnTo>
                  <a:lnTo>
                    <a:pt x="29" y="275"/>
                  </a:lnTo>
                  <a:lnTo>
                    <a:pt x="28" y="274"/>
                  </a:lnTo>
                  <a:lnTo>
                    <a:pt x="26" y="274"/>
                  </a:lnTo>
                  <a:lnTo>
                    <a:pt x="26" y="275"/>
                  </a:lnTo>
                  <a:lnTo>
                    <a:pt x="27" y="278"/>
                  </a:lnTo>
                  <a:lnTo>
                    <a:pt x="28" y="278"/>
                  </a:lnTo>
                  <a:lnTo>
                    <a:pt x="30" y="279"/>
                  </a:lnTo>
                  <a:lnTo>
                    <a:pt x="30" y="280"/>
                  </a:lnTo>
                  <a:lnTo>
                    <a:pt x="30" y="281"/>
                  </a:lnTo>
                  <a:lnTo>
                    <a:pt x="28" y="283"/>
                  </a:lnTo>
                  <a:lnTo>
                    <a:pt x="27" y="285"/>
                  </a:lnTo>
                  <a:lnTo>
                    <a:pt x="26" y="288"/>
                  </a:lnTo>
                  <a:lnTo>
                    <a:pt x="27" y="290"/>
                  </a:lnTo>
                  <a:lnTo>
                    <a:pt x="27" y="293"/>
                  </a:lnTo>
                  <a:lnTo>
                    <a:pt x="28" y="294"/>
                  </a:lnTo>
                  <a:lnTo>
                    <a:pt x="28" y="295"/>
                  </a:lnTo>
                  <a:lnTo>
                    <a:pt x="28" y="296"/>
                  </a:lnTo>
                  <a:lnTo>
                    <a:pt x="26" y="298"/>
                  </a:lnTo>
                  <a:lnTo>
                    <a:pt x="25" y="299"/>
                  </a:lnTo>
                  <a:lnTo>
                    <a:pt x="25" y="300"/>
                  </a:lnTo>
                  <a:lnTo>
                    <a:pt x="26" y="301"/>
                  </a:lnTo>
                  <a:lnTo>
                    <a:pt x="28" y="301"/>
                  </a:lnTo>
                  <a:lnTo>
                    <a:pt x="31" y="301"/>
                  </a:lnTo>
                  <a:lnTo>
                    <a:pt x="33" y="304"/>
                  </a:lnTo>
                  <a:lnTo>
                    <a:pt x="33" y="306"/>
                  </a:lnTo>
                  <a:lnTo>
                    <a:pt x="31" y="306"/>
                  </a:lnTo>
                  <a:lnTo>
                    <a:pt x="29" y="304"/>
                  </a:lnTo>
                  <a:lnTo>
                    <a:pt x="27" y="303"/>
                  </a:lnTo>
                  <a:lnTo>
                    <a:pt x="28" y="305"/>
                  </a:lnTo>
                  <a:lnTo>
                    <a:pt x="27" y="306"/>
                  </a:lnTo>
                  <a:lnTo>
                    <a:pt x="26" y="310"/>
                  </a:lnTo>
                  <a:lnTo>
                    <a:pt x="27" y="311"/>
                  </a:lnTo>
                  <a:lnTo>
                    <a:pt x="28" y="312"/>
                  </a:lnTo>
                  <a:lnTo>
                    <a:pt x="29" y="313"/>
                  </a:lnTo>
                  <a:lnTo>
                    <a:pt x="30" y="313"/>
                  </a:lnTo>
                  <a:lnTo>
                    <a:pt x="32" y="314"/>
                  </a:lnTo>
                  <a:lnTo>
                    <a:pt x="32" y="316"/>
                  </a:lnTo>
                  <a:lnTo>
                    <a:pt x="32" y="320"/>
                  </a:lnTo>
                  <a:lnTo>
                    <a:pt x="31" y="321"/>
                  </a:lnTo>
                  <a:lnTo>
                    <a:pt x="33" y="322"/>
                  </a:lnTo>
                  <a:lnTo>
                    <a:pt x="36" y="323"/>
                  </a:lnTo>
                  <a:lnTo>
                    <a:pt x="36" y="324"/>
                  </a:lnTo>
                  <a:lnTo>
                    <a:pt x="39" y="328"/>
                  </a:lnTo>
                  <a:lnTo>
                    <a:pt x="40" y="329"/>
                  </a:lnTo>
                  <a:lnTo>
                    <a:pt x="41" y="330"/>
                  </a:lnTo>
                  <a:lnTo>
                    <a:pt x="42" y="333"/>
                  </a:lnTo>
                  <a:lnTo>
                    <a:pt x="42" y="334"/>
                  </a:lnTo>
                  <a:lnTo>
                    <a:pt x="42" y="335"/>
                  </a:lnTo>
                  <a:lnTo>
                    <a:pt x="47" y="335"/>
                  </a:lnTo>
                  <a:lnTo>
                    <a:pt x="48" y="335"/>
                  </a:lnTo>
                  <a:lnTo>
                    <a:pt x="50" y="338"/>
                  </a:lnTo>
                  <a:lnTo>
                    <a:pt x="53" y="336"/>
                  </a:lnTo>
                  <a:lnTo>
                    <a:pt x="56" y="336"/>
                  </a:lnTo>
                  <a:lnTo>
                    <a:pt x="59" y="339"/>
                  </a:lnTo>
                  <a:lnTo>
                    <a:pt x="59" y="342"/>
                  </a:lnTo>
                  <a:lnTo>
                    <a:pt x="62" y="341"/>
                  </a:lnTo>
                  <a:lnTo>
                    <a:pt x="63" y="341"/>
                  </a:lnTo>
                  <a:lnTo>
                    <a:pt x="66" y="340"/>
                  </a:lnTo>
                  <a:lnTo>
                    <a:pt x="69" y="340"/>
                  </a:lnTo>
                  <a:lnTo>
                    <a:pt x="71" y="340"/>
                  </a:lnTo>
                  <a:lnTo>
                    <a:pt x="72" y="340"/>
                  </a:lnTo>
                  <a:lnTo>
                    <a:pt x="75" y="341"/>
                  </a:lnTo>
                  <a:lnTo>
                    <a:pt x="77" y="343"/>
                  </a:lnTo>
                  <a:lnTo>
                    <a:pt x="79" y="344"/>
                  </a:lnTo>
                  <a:lnTo>
                    <a:pt x="80" y="345"/>
                  </a:lnTo>
                  <a:lnTo>
                    <a:pt x="79" y="348"/>
                  </a:lnTo>
                  <a:lnTo>
                    <a:pt x="80" y="349"/>
                  </a:lnTo>
                  <a:lnTo>
                    <a:pt x="81" y="350"/>
                  </a:lnTo>
                  <a:lnTo>
                    <a:pt x="82" y="351"/>
                  </a:lnTo>
                  <a:lnTo>
                    <a:pt x="82" y="352"/>
                  </a:lnTo>
                  <a:lnTo>
                    <a:pt x="82" y="354"/>
                  </a:lnTo>
                  <a:lnTo>
                    <a:pt x="80" y="355"/>
                  </a:lnTo>
                  <a:lnTo>
                    <a:pt x="80" y="356"/>
                  </a:lnTo>
                  <a:lnTo>
                    <a:pt x="81" y="358"/>
                  </a:lnTo>
                  <a:lnTo>
                    <a:pt x="85" y="360"/>
                  </a:lnTo>
                  <a:lnTo>
                    <a:pt x="86" y="363"/>
                  </a:lnTo>
                  <a:lnTo>
                    <a:pt x="90" y="366"/>
                  </a:lnTo>
                  <a:lnTo>
                    <a:pt x="91" y="368"/>
                  </a:lnTo>
                  <a:lnTo>
                    <a:pt x="95" y="370"/>
                  </a:lnTo>
                  <a:lnTo>
                    <a:pt x="97" y="371"/>
                  </a:lnTo>
                  <a:lnTo>
                    <a:pt x="97" y="372"/>
                  </a:lnTo>
                  <a:lnTo>
                    <a:pt x="97" y="373"/>
                  </a:lnTo>
                  <a:lnTo>
                    <a:pt x="98" y="375"/>
                  </a:lnTo>
                  <a:lnTo>
                    <a:pt x="103" y="374"/>
                  </a:lnTo>
                  <a:lnTo>
                    <a:pt x="106" y="375"/>
                  </a:lnTo>
                  <a:lnTo>
                    <a:pt x="108" y="375"/>
                  </a:lnTo>
                  <a:lnTo>
                    <a:pt x="107" y="377"/>
                  </a:lnTo>
                  <a:lnTo>
                    <a:pt x="109" y="379"/>
                  </a:lnTo>
                  <a:lnTo>
                    <a:pt x="111" y="379"/>
                  </a:lnTo>
                  <a:lnTo>
                    <a:pt x="112" y="381"/>
                  </a:lnTo>
                  <a:lnTo>
                    <a:pt x="110" y="382"/>
                  </a:lnTo>
                  <a:lnTo>
                    <a:pt x="109" y="383"/>
                  </a:lnTo>
                  <a:lnTo>
                    <a:pt x="107" y="385"/>
                  </a:lnTo>
                  <a:lnTo>
                    <a:pt x="106" y="386"/>
                  </a:lnTo>
                  <a:lnTo>
                    <a:pt x="101" y="385"/>
                  </a:lnTo>
                  <a:lnTo>
                    <a:pt x="98" y="383"/>
                  </a:lnTo>
                  <a:lnTo>
                    <a:pt x="96" y="383"/>
                  </a:lnTo>
                  <a:lnTo>
                    <a:pt x="93" y="384"/>
                  </a:lnTo>
                  <a:lnTo>
                    <a:pt x="95" y="385"/>
                  </a:lnTo>
                  <a:lnTo>
                    <a:pt x="92" y="386"/>
                  </a:lnTo>
                  <a:lnTo>
                    <a:pt x="92" y="387"/>
                  </a:lnTo>
                  <a:lnTo>
                    <a:pt x="96" y="390"/>
                  </a:lnTo>
                  <a:lnTo>
                    <a:pt x="97" y="391"/>
                  </a:lnTo>
                  <a:lnTo>
                    <a:pt x="97" y="393"/>
                  </a:lnTo>
                  <a:lnTo>
                    <a:pt x="98" y="394"/>
                  </a:lnTo>
                  <a:lnTo>
                    <a:pt x="98" y="395"/>
                  </a:lnTo>
                  <a:lnTo>
                    <a:pt x="100" y="396"/>
                  </a:lnTo>
                  <a:lnTo>
                    <a:pt x="101" y="397"/>
                  </a:lnTo>
                  <a:lnTo>
                    <a:pt x="101" y="400"/>
                  </a:lnTo>
                  <a:lnTo>
                    <a:pt x="103" y="403"/>
                  </a:lnTo>
                  <a:lnTo>
                    <a:pt x="105" y="404"/>
                  </a:lnTo>
                  <a:lnTo>
                    <a:pt x="107" y="405"/>
                  </a:lnTo>
                  <a:lnTo>
                    <a:pt x="108" y="404"/>
                  </a:lnTo>
                  <a:lnTo>
                    <a:pt x="109" y="403"/>
                  </a:lnTo>
                  <a:lnTo>
                    <a:pt x="110" y="402"/>
                  </a:lnTo>
                  <a:lnTo>
                    <a:pt x="111" y="401"/>
                  </a:lnTo>
                  <a:lnTo>
                    <a:pt x="116" y="401"/>
                  </a:lnTo>
                  <a:lnTo>
                    <a:pt x="118" y="401"/>
                  </a:lnTo>
                  <a:lnTo>
                    <a:pt x="121" y="400"/>
                  </a:lnTo>
                  <a:lnTo>
                    <a:pt x="126" y="401"/>
                  </a:lnTo>
                  <a:lnTo>
                    <a:pt x="129" y="400"/>
                  </a:lnTo>
                  <a:lnTo>
                    <a:pt x="132" y="402"/>
                  </a:lnTo>
                  <a:lnTo>
                    <a:pt x="134" y="403"/>
                  </a:lnTo>
                  <a:lnTo>
                    <a:pt x="134" y="405"/>
                  </a:lnTo>
                  <a:lnTo>
                    <a:pt x="138" y="407"/>
                  </a:lnTo>
                  <a:lnTo>
                    <a:pt x="139" y="409"/>
                  </a:lnTo>
                  <a:lnTo>
                    <a:pt x="140" y="410"/>
                  </a:lnTo>
                  <a:lnTo>
                    <a:pt x="138" y="411"/>
                  </a:lnTo>
                  <a:lnTo>
                    <a:pt x="136" y="411"/>
                  </a:lnTo>
                  <a:lnTo>
                    <a:pt x="137" y="413"/>
                  </a:lnTo>
                  <a:lnTo>
                    <a:pt x="138" y="414"/>
                  </a:lnTo>
                  <a:lnTo>
                    <a:pt x="139" y="417"/>
                  </a:lnTo>
                  <a:lnTo>
                    <a:pt x="141" y="419"/>
                  </a:lnTo>
                  <a:lnTo>
                    <a:pt x="143" y="419"/>
                  </a:lnTo>
                  <a:lnTo>
                    <a:pt x="148" y="420"/>
                  </a:lnTo>
                  <a:lnTo>
                    <a:pt x="149" y="419"/>
                  </a:lnTo>
                  <a:lnTo>
                    <a:pt x="151" y="420"/>
                  </a:lnTo>
                  <a:lnTo>
                    <a:pt x="152" y="421"/>
                  </a:lnTo>
                  <a:lnTo>
                    <a:pt x="156" y="423"/>
                  </a:lnTo>
                  <a:lnTo>
                    <a:pt x="159" y="429"/>
                  </a:lnTo>
                  <a:lnTo>
                    <a:pt x="158" y="430"/>
                  </a:lnTo>
                  <a:lnTo>
                    <a:pt x="159" y="432"/>
                  </a:lnTo>
                  <a:lnTo>
                    <a:pt x="161" y="433"/>
                  </a:lnTo>
                  <a:lnTo>
                    <a:pt x="163" y="434"/>
                  </a:lnTo>
                  <a:lnTo>
                    <a:pt x="164" y="433"/>
                  </a:lnTo>
                  <a:lnTo>
                    <a:pt x="167" y="433"/>
                  </a:lnTo>
                  <a:lnTo>
                    <a:pt x="169" y="433"/>
                  </a:lnTo>
                  <a:lnTo>
                    <a:pt x="172" y="435"/>
                  </a:lnTo>
                  <a:lnTo>
                    <a:pt x="174" y="435"/>
                  </a:lnTo>
                  <a:lnTo>
                    <a:pt x="176" y="435"/>
                  </a:lnTo>
                  <a:lnTo>
                    <a:pt x="182" y="434"/>
                  </a:lnTo>
                  <a:lnTo>
                    <a:pt x="186" y="432"/>
                  </a:lnTo>
                  <a:lnTo>
                    <a:pt x="188" y="433"/>
                  </a:lnTo>
                  <a:lnTo>
                    <a:pt x="189" y="434"/>
                  </a:lnTo>
                  <a:lnTo>
                    <a:pt x="192" y="439"/>
                  </a:lnTo>
                  <a:lnTo>
                    <a:pt x="195" y="441"/>
                  </a:lnTo>
                  <a:lnTo>
                    <a:pt x="198" y="441"/>
                  </a:lnTo>
                  <a:lnTo>
                    <a:pt x="199" y="440"/>
                  </a:lnTo>
                  <a:lnTo>
                    <a:pt x="200" y="440"/>
                  </a:lnTo>
                  <a:lnTo>
                    <a:pt x="202" y="441"/>
                  </a:lnTo>
                  <a:lnTo>
                    <a:pt x="204" y="441"/>
                  </a:lnTo>
                  <a:lnTo>
                    <a:pt x="207" y="442"/>
                  </a:lnTo>
                  <a:lnTo>
                    <a:pt x="208" y="443"/>
                  </a:lnTo>
                  <a:lnTo>
                    <a:pt x="212" y="443"/>
                  </a:lnTo>
                  <a:lnTo>
                    <a:pt x="215" y="445"/>
                  </a:lnTo>
                  <a:lnTo>
                    <a:pt x="218" y="445"/>
                  </a:lnTo>
                  <a:lnTo>
                    <a:pt x="221" y="447"/>
                  </a:lnTo>
                  <a:lnTo>
                    <a:pt x="223" y="447"/>
                  </a:lnTo>
                  <a:lnTo>
                    <a:pt x="225" y="447"/>
                  </a:lnTo>
                  <a:lnTo>
                    <a:pt x="228" y="449"/>
                  </a:lnTo>
                  <a:lnTo>
                    <a:pt x="225" y="450"/>
                  </a:lnTo>
                  <a:lnTo>
                    <a:pt x="229" y="454"/>
                  </a:lnTo>
                  <a:lnTo>
                    <a:pt x="228" y="457"/>
                  </a:lnTo>
                  <a:lnTo>
                    <a:pt x="223" y="457"/>
                  </a:lnTo>
                  <a:lnTo>
                    <a:pt x="225" y="460"/>
                  </a:lnTo>
                  <a:lnTo>
                    <a:pt x="228" y="460"/>
                  </a:lnTo>
                  <a:lnTo>
                    <a:pt x="229" y="461"/>
                  </a:lnTo>
                  <a:lnTo>
                    <a:pt x="224" y="462"/>
                  </a:lnTo>
                  <a:lnTo>
                    <a:pt x="224" y="463"/>
                  </a:lnTo>
                  <a:lnTo>
                    <a:pt x="224" y="465"/>
                  </a:lnTo>
                  <a:lnTo>
                    <a:pt x="225" y="466"/>
                  </a:lnTo>
                  <a:lnTo>
                    <a:pt x="227" y="469"/>
                  </a:lnTo>
                  <a:lnTo>
                    <a:pt x="227" y="470"/>
                  </a:lnTo>
                  <a:lnTo>
                    <a:pt x="229" y="471"/>
                  </a:lnTo>
                  <a:lnTo>
                    <a:pt x="229" y="474"/>
                  </a:lnTo>
                  <a:lnTo>
                    <a:pt x="228" y="480"/>
                  </a:lnTo>
                  <a:lnTo>
                    <a:pt x="227" y="480"/>
                  </a:lnTo>
                  <a:lnTo>
                    <a:pt x="222" y="480"/>
                  </a:lnTo>
                  <a:lnTo>
                    <a:pt x="220" y="480"/>
                  </a:lnTo>
                  <a:lnTo>
                    <a:pt x="217" y="477"/>
                  </a:lnTo>
                  <a:lnTo>
                    <a:pt x="214" y="479"/>
                  </a:lnTo>
                  <a:lnTo>
                    <a:pt x="213" y="482"/>
                  </a:lnTo>
                  <a:lnTo>
                    <a:pt x="209" y="483"/>
                  </a:lnTo>
                  <a:lnTo>
                    <a:pt x="208" y="486"/>
                  </a:lnTo>
                  <a:lnTo>
                    <a:pt x="209" y="488"/>
                  </a:lnTo>
                  <a:lnTo>
                    <a:pt x="210" y="492"/>
                  </a:lnTo>
                  <a:lnTo>
                    <a:pt x="213" y="491"/>
                  </a:lnTo>
                  <a:lnTo>
                    <a:pt x="215" y="491"/>
                  </a:lnTo>
                  <a:lnTo>
                    <a:pt x="217" y="490"/>
                  </a:lnTo>
                  <a:lnTo>
                    <a:pt x="220" y="490"/>
                  </a:lnTo>
                  <a:lnTo>
                    <a:pt x="222" y="490"/>
                  </a:lnTo>
                  <a:lnTo>
                    <a:pt x="222" y="491"/>
                  </a:lnTo>
                  <a:lnTo>
                    <a:pt x="224" y="492"/>
                  </a:lnTo>
                  <a:lnTo>
                    <a:pt x="225" y="492"/>
                  </a:lnTo>
                  <a:lnTo>
                    <a:pt x="225" y="493"/>
                  </a:lnTo>
                  <a:lnTo>
                    <a:pt x="223" y="493"/>
                  </a:lnTo>
                  <a:lnTo>
                    <a:pt x="220" y="494"/>
                  </a:lnTo>
                  <a:lnTo>
                    <a:pt x="217" y="496"/>
                  </a:lnTo>
                  <a:lnTo>
                    <a:pt x="213" y="497"/>
                  </a:lnTo>
                  <a:lnTo>
                    <a:pt x="213" y="498"/>
                  </a:lnTo>
                  <a:lnTo>
                    <a:pt x="215" y="500"/>
                  </a:lnTo>
                  <a:lnTo>
                    <a:pt x="214" y="500"/>
                  </a:lnTo>
                  <a:lnTo>
                    <a:pt x="211" y="500"/>
                  </a:lnTo>
                  <a:lnTo>
                    <a:pt x="204" y="500"/>
                  </a:lnTo>
                  <a:lnTo>
                    <a:pt x="204" y="502"/>
                  </a:lnTo>
                  <a:lnTo>
                    <a:pt x="208" y="504"/>
                  </a:lnTo>
                  <a:lnTo>
                    <a:pt x="211" y="505"/>
                  </a:lnTo>
                  <a:lnTo>
                    <a:pt x="213" y="508"/>
                  </a:lnTo>
                  <a:lnTo>
                    <a:pt x="217" y="511"/>
                  </a:lnTo>
                  <a:lnTo>
                    <a:pt x="215" y="511"/>
                  </a:lnTo>
                  <a:lnTo>
                    <a:pt x="212" y="510"/>
                  </a:lnTo>
                  <a:lnTo>
                    <a:pt x="211" y="512"/>
                  </a:lnTo>
                  <a:lnTo>
                    <a:pt x="210" y="512"/>
                  </a:lnTo>
                  <a:lnTo>
                    <a:pt x="208" y="516"/>
                  </a:lnTo>
                  <a:lnTo>
                    <a:pt x="205" y="518"/>
                  </a:lnTo>
                  <a:lnTo>
                    <a:pt x="203" y="523"/>
                  </a:lnTo>
                  <a:lnTo>
                    <a:pt x="200" y="523"/>
                  </a:lnTo>
                  <a:lnTo>
                    <a:pt x="195" y="523"/>
                  </a:lnTo>
                  <a:lnTo>
                    <a:pt x="195" y="524"/>
                  </a:lnTo>
                  <a:lnTo>
                    <a:pt x="195" y="525"/>
                  </a:lnTo>
                  <a:lnTo>
                    <a:pt x="193" y="526"/>
                  </a:lnTo>
                  <a:lnTo>
                    <a:pt x="197" y="527"/>
                  </a:lnTo>
                  <a:lnTo>
                    <a:pt x="200" y="530"/>
                  </a:lnTo>
                  <a:lnTo>
                    <a:pt x="202" y="533"/>
                  </a:lnTo>
                  <a:lnTo>
                    <a:pt x="205" y="535"/>
                  </a:lnTo>
                  <a:lnTo>
                    <a:pt x="208" y="536"/>
                  </a:lnTo>
                  <a:lnTo>
                    <a:pt x="209" y="535"/>
                  </a:lnTo>
                  <a:lnTo>
                    <a:pt x="211" y="536"/>
                  </a:lnTo>
                  <a:lnTo>
                    <a:pt x="215" y="540"/>
                  </a:lnTo>
                  <a:lnTo>
                    <a:pt x="228" y="544"/>
                  </a:lnTo>
                  <a:lnTo>
                    <a:pt x="234" y="548"/>
                  </a:lnTo>
                  <a:lnTo>
                    <a:pt x="238" y="552"/>
                  </a:lnTo>
                  <a:lnTo>
                    <a:pt x="239" y="553"/>
                  </a:lnTo>
                  <a:lnTo>
                    <a:pt x="241" y="554"/>
                  </a:lnTo>
                  <a:lnTo>
                    <a:pt x="245" y="556"/>
                  </a:lnTo>
                  <a:lnTo>
                    <a:pt x="249" y="555"/>
                  </a:lnTo>
                  <a:lnTo>
                    <a:pt x="251" y="555"/>
                  </a:lnTo>
                  <a:lnTo>
                    <a:pt x="253" y="556"/>
                  </a:lnTo>
                  <a:lnTo>
                    <a:pt x="255" y="555"/>
                  </a:lnTo>
                  <a:lnTo>
                    <a:pt x="260" y="557"/>
                  </a:lnTo>
                  <a:lnTo>
                    <a:pt x="262" y="558"/>
                  </a:lnTo>
                  <a:lnTo>
                    <a:pt x="267" y="558"/>
                  </a:lnTo>
                  <a:lnTo>
                    <a:pt x="272" y="561"/>
                  </a:lnTo>
                  <a:lnTo>
                    <a:pt x="274" y="562"/>
                  </a:lnTo>
                  <a:lnTo>
                    <a:pt x="281" y="561"/>
                  </a:lnTo>
                  <a:lnTo>
                    <a:pt x="285" y="562"/>
                  </a:lnTo>
                  <a:lnTo>
                    <a:pt x="290" y="562"/>
                  </a:lnTo>
                  <a:lnTo>
                    <a:pt x="292" y="563"/>
                  </a:lnTo>
                  <a:lnTo>
                    <a:pt x="293" y="564"/>
                  </a:lnTo>
                  <a:lnTo>
                    <a:pt x="304" y="570"/>
                  </a:lnTo>
                  <a:lnTo>
                    <a:pt x="305" y="572"/>
                  </a:lnTo>
                  <a:lnTo>
                    <a:pt x="308" y="573"/>
                  </a:lnTo>
                  <a:lnTo>
                    <a:pt x="310" y="572"/>
                  </a:lnTo>
                  <a:lnTo>
                    <a:pt x="311" y="571"/>
                  </a:lnTo>
                  <a:lnTo>
                    <a:pt x="314" y="570"/>
                  </a:lnTo>
                  <a:lnTo>
                    <a:pt x="316" y="570"/>
                  </a:lnTo>
                  <a:lnTo>
                    <a:pt x="319" y="571"/>
                  </a:lnTo>
                  <a:lnTo>
                    <a:pt x="321" y="571"/>
                  </a:lnTo>
                  <a:lnTo>
                    <a:pt x="325" y="571"/>
                  </a:lnTo>
                  <a:lnTo>
                    <a:pt x="326" y="573"/>
                  </a:lnTo>
                  <a:lnTo>
                    <a:pt x="329" y="573"/>
                  </a:lnTo>
                  <a:lnTo>
                    <a:pt x="331" y="573"/>
                  </a:lnTo>
                  <a:lnTo>
                    <a:pt x="333" y="574"/>
                  </a:lnTo>
                  <a:lnTo>
                    <a:pt x="334" y="576"/>
                  </a:lnTo>
                  <a:lnTo>
                    <a:pt x="334" y="580"/>
                  </a:lnTo>
                  <a:lnTo>
                    <a:pt x="338" y="582"/>
                  </a:lnTo>
                  <a:lnTo>
                    <a:pt x="342" y="583"/>
                  </a:lnTo>
                  <a:lnTo>
                    <a:pt x="344" y="584"/>
                  </a:lnTo>
                  <a:lnTo>
                    <a:pt x="345" y="585"/>
                  </a:lnTo>
                  <a:lnTo>
                    <a:pt x="349" y="586"/>
                  </a:lnTo>
                  <a:lnTo>
                    <a:pt x="350" y="586"/>
                  </a:lnTo>
                  <a:lnTo>
                    <a:pt x="354" y="589"/>
                  </a:lnTo>
                  <a:lnTo>
                    <a:pt x="355" y="591"/>
                  </a:lnTo>
                  <a:lnTo>
                    <a:pt x="357" y="591"/>
                  </a:lnTo>
                  <a:lnTo>
                    <a:pt x="360" y="595"/>
                  </a:lnTo>
                  <a:lnTo>
                    <a:pt x="361" y="596"/>
                  </a:lnTo>
                  <a:lnTo>
                    <a:pt x="363" y="596"/>
                  </a:lnTo>
                  <a:lnTo>
                    <a:pt x="367" y="597"/>
                  </a:lnTo>
                  <a:lnTo>
                    <a:pt x="370" y="597"/>
                  </a:lnTo>
                  <a:lnTo>
                    <a:pt x="371" y="596"/>
                  </a:lnTo>
                  <a:lnTo>
                    <a:pt x="372" y="592"/>
                  </a:lnTo>
                  <a:lnTo>
                    <a:pt x="373" y="591"/>
                  </a:lnTo>
                  <a:lnTo>
                    <a:pt x="375" y="589"/>
                  </a:lnTo>
                  <a:lnTo>
                    <a:pt x="375" y="588"/>
                  </a:lnTo>
                  <a:lnTo>
                    <a:pt x="376" y="586"/>
                  </a:lnTo>
                  <a:lnTo>
                    <a:pt x="373" y="584"/>
                  </a:lnTo>
                  <a:lnTo>
                    <a:pt x="369" y="577"/>
                  </a:lnTo>
                  <a:lnTo>
                    <a:pt x="362" y="570"/>
                  </a:lnTo>
                  <a:lnTo>
                    <a:pt x="359" y="567"/>
                  </a:lnTo>
                  <a:lnTo>
                    <a:pt x="357" y="564"/>
                  </a:lnTo>
                  <a:lnTo>
                    <a:pt x="356" y="558"/>
                  </a:lnTo>
                  <a:lnTo>
                    <a:pt x="356" y="553"/>
                  </a:lnTo>
                  <a:lnTo>
                    <a:pt x="355" y="550"/>
                  </a:lnTo>
                  <a:lnTo>
                    <a:pt x="354" y="554"/>
                  </a:lnTo>
                  <a:lnTo>
                    <a:pt x="353" y="553"/>
                  </a:lnTo>
                  <a:lnTo>
                    <a:pt x="352" y="548"/>
                  </a:lnTo>
                  <a:lnTo>
                    <a:pt x="349" y="545"/>
                  </a:lnTo>
                  <a:lnTo>
                    <a:pt x="344" y="541"/>
                  </a:lnTo>
                  <a:lnTo>
                    <a:pt x="341" y="541"/>
                  </a:lnTo>
                  <a:lnTo>
                    <a:pt x="340" y="537"/>
                  </a:lnTo>
                  <a:lnTo>
                    <a:pt x="341" y="534"/>
                  </a:lnTo>
                  <a:lnTo>
                    <a:pt x="341" y="532"/>
                  </a:lnTo>
                  <a:lnTo>
                    <a:pt x="342" y="530"/>
                  </a:lnTo>
                  <a:lnTo>
                    <a:pt x="343" y="530"/>
                  </a:lnTo>
                  <a:lnTo>
                    <a:pt x="343" y="528"/>
                  </a:lnTo>
                  <a:lnTo>
                    <a:pt x="343" y="526"/>
                  </a:lnTo>
                  <a:lnTo>
                    <a:pt x="345" y="524"/>
                  </a:lnTo>
                  <a:lnTo>
                    <a:pt x="345" y="516"/>
                  </a:lnTo>
                  <a:lnTo>
                    <a:pt x="348" y="517"/>
                  </a:lnTo>
                  <a:lnTo>
                    <a:pt x="348" y="512"/>
                  </a:lnTo>
                  <a:lnTo>
                    <a:pt x="346" y="510"/>
                  </a:lnTo>
                  <a:lnTo>
                    <a:pt x="343" y="506"/>
                  </a:lnTo>
                  <a:lnTo>
                    <a:pt x="346" y="507"/>
                  </a:lnTo>
                  <a:lnTo>
                    <a:pt x="350" y="507"/>
                  </a:lnTo>
                  <a:lnTo>
                    <a:pt x="350" y="508"/>
                  </a:lnTo>
                  <a:lnTo>
                    <a:pt x="352" y="512"/>
                  </a:lnTo>
                  <a:lnTo>
                    <a:pt x="354" y="514"/>
                  </a:lnTo>
                  <a:lnTo>
                    <a:pt x="355" y="514"/>
                  </a:lnTo>
                  <a:lnTo>
                    <a:pt x="357" y="514"/>
                  </a:lnTo>
                  <a:lnTo>
                    <a:pt x="359" y="514"/>
                  </a:lnTo>
                  <a:lnTo>
                    <a:pt x="360" y="507"/>
                  </a:lnTo>
                  <a:lnTo>
                    <a:pt x="361" y="506"/>
                  </a:lnTo>
                  <a:lnTo>
                    <a:pt x="360" y="506"/>
                  </a:lnTo>
                  <a:lnTo>
                    <a:pt x="357" y="505"/>
                  </a:lnTo>
                  <a:lnTo>
                    <a:pt x="356" y="504"/>
                  </a:lnTo>
                  <a:lnTo>
                    <a:pt x="354" y="504"/>
                  </a:lnTo>
                  <a:lnTo>
                    <a:pt x="352" y="503"/>
                  </a:lnTo>
                  <a:lnTo>
                    <a:pt x="351" y="502"/>
                  </a:lnTo>
                  <a:lnTo>
                    <a:pt x="352" y="501"/>
                  </a:lnTo>
                  <a:lnTo>
                    <a:pt x="352" y="498"/>
                  </a:lnTo>
                  <a:lnTo>
                    <a:pt x="354" y="498"/>
                  </a:lnTo>
                  <a:lnTo>
                    <a:pt x="356" y="500"/>
                  </a:lnTo>
                  <a:lnTo>
                    <a:pt x="360" y="498"/>
                  </a:lnTo>
                  <a:lnTo>
                    <a:pt x="354" y="486"/>
                  </a:lnTo>
                  <a:lnTo>
                    <a:pt x="352" y="486"/>
                  </a:lnTo>
                  <a:lnTo>
                    <a:pt x="351" y="484"/>
                  </a:lnTo>
                  <a:lnTo>
                    <a:pt x="350" y="483"/>
                  </a:lnTo>
                  <a:lnTo>
                    <a:pt x="348" y="481"/>
                  </a:lnTo>
                  <a:lnTo>
                    <a:pt x="346" y="480"/>
                  </a:lnTo>
                  <a:lnTo>
                    <a:pt x="344" y="480"/>
                  </a:lnTo>
                  <a:lnTo>
                    <a:pt x="340" y="481"/>
                  </a:lnTo>
                  <a:lnTo>
                    <a:pt x="336" y="480"/>
                  </a:lnTo>
                  <a:lnTo>
                    <a:pt x="336" y="482"/>
                  </a:lnTo>
                  <a:lnTo>
                    <a:pt x="333" y="479"/>
                  </a:lnTo>
                  <a:lnTo>
                    <a:pt x="332" y="477"/>
                  </a:lnTo>
                  <a:lnTo>
                    <a:pt x="331" y="475"/>
                  </a:lnTo>
                  <a:lnTo>
                    <a:pt x="331" y="474"/>
                  </a:lnTo>
                  <a:lnTo>
                    <a:pt x="330" y="473"/>
                  </a:lnTo>
                  <a:lnTo>
                    <a:pt x="330" y="471"/>
                  </a:lnTo>
                  <a:lnTo>
                    <a:pt x="321" y="469"/>
                  </a:lnTo>
                  <a:lnTo>
                    <a:pt x="322" y="460"/>
                  </a:lnTo>
                  <a:lnTo>
                    <a:pt x="325" y="457"/>
                  </a:lnTo>
                  <a:lnTo>
                    <a:pt x="325" y="456"/>
                  </a:lnTo>
                  <a:lnTo>
                    <a:pt x="324" y="455"/>
                  </a:lnTo>
                  <a:lnTo>
                    <a:pt x="321" y="453"/>
                  </a:lnTo>
                  <a:lnTo>
                    <a:pt x="321" y="443"/>
                  </a:lnTo>
                  <a:lnTo>
                    <a:pt x="324" y="441"/>
                  </a:lnTo>
                  <a:lnTo>
                    <a:pt x="325" y="440"/>
                  </a:lnTo>
                  <a:lnTo>
                    <a:pt x="324" y="439"/>
                  </a:lnTo>
                  <a:lnTo>
                    <a:pt x="324" y="436"/>
                  </a:lnTo>
                  <a:lnTo>
                    <a:pt x="324" y="435"/>
                  </a:lnTo>
                  <a:lnTo>
                    <a:pt x="324" y="433"/>
                  </a:lnTo>
                  <a:lnTo>
                    <a:pt x="325" y="432"/>
                  </a:lnTo>
                  <a:lnTo>
                    <a:pt x="328" y="433"/>
                  </a:lnTo>
                  <a:lnTo>
                    <a:pt x="329" y="435"/>
                  </a:lnTo>
                  <a:lnTo>
                    <a:pt x="332" y="436"/>
                  </a:lnTo>
                  <a:lnTo>
                    <a:pt x="339" y="444"/>
                  </a:lnTo>
                  <a:lnTo>
                    <a:pt x="341" y="445"/>
                  </a:lnTo>
                  <a:lnTo>
                    <a:pt x="346" y="441"/>
                  </a:lnTo>
                  <a:lnTo>
                    <a:pt x="345" y="440"/>
                  </a:lnTo>
                  <a:lnTo>
                    <a:pt x="344" y="437"/>
                  </a:lnTo>
                  <a:lnTo>
                    <a:pt x="342" y="433"/>
                  </a:lnTo>
                  <a:lnTo>
                    <a:pt x="340" y="430"/>
                  </a:lnTo>
                  <a:lnTo>
                    <a:pt x="342" y="431"/>
                  </a:lnTo>
                  <a:lnTo>
                    <a:pt x="343" y="430"/>
                  </a:lnTo>
                  <a:lnTo>
                    <a:pt x="348" y="426"/>
                  </a:lnTo>
                  <a:lnTo>
                    <a:pt x="350" y="426"/>
                  </a:lnTo>
                  <a:lnTo>
                    <a:pt x="350" y="425"/>
                  </a:lnTo>
                  <a:lnTo>
                    <a:pt x="350" y="423"/>
                  </a:lnTo>
                  <a:lnTo>
                    <a:pt x="349" y="422"/>
                  </a:lnTo>
                  <a:lnTo>
                    <a:pt x="351" y="421"/>
                  </a:lnTo>
                  <a:lnTo>
                    <a:pt x="353" y="422"/>
                  </a:lnTo>
                  <a:lnTo>
                    <a:pt x="354" y="421"/>
                  </a:lnTo>
                  <a:lnTo>
                    <a:pt x="355" y="420"/>
                  </a:lnTo>
                  <a:lnTo>
                    <a:pt x="357" y="419"/>
                  </a:lnTo>
                  <a:lnTo>
                    <a:pt x="359" y="419"/>
                  </a:lnTo>
                  <a:lnTo>
                    <a:pt x="360" y="417"/>
                  </a:lnTo>
                  <a:lnTo>
                    <a:pt x="361" y="416"/>
                  </a:lnTo>
                  <a:lnTo>
                    <a:pt x="362" y="415"/>
                  </a:lnTo>
                  <a:lnTo>
                    <a:pt x="362" y="413"/>
                  </a:lnTo>
                  <a:lnTo>
                    <a:pt x="363" y="412"/>
                  </a:lnTo>
                  <a:lnTo>
                    <a:pt x="367" y="412"/>
                  </a:lnTo>
                  <a:lnTo>
                    <a:pt x="371" y="412"/>
                  </a:lnTo>
                  <a:lnTo>
                    <a:pt x="372" y="413"/>
                  </a:lnTo>
                  <a:lnTo>
                    <a:pt x="373" y="414"/>
                  </a:lnTo>
                  <a:lnTo>
                    <a:pt x="377" y="414"/>
                  </a:lnTo>
                  <a:lnTo>
                    <a:pt x="379" y="415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1" y="411"/>
                  </a:lnTo>
                  <a:lnTo>
                    <a:pt x="382" y="411"/>
                  </a:lnTo>
                  <a:lnTo>
                    <a:pt x="384" y="410"/>
                  </a:lnTo>
                  <a:lnTo>
                    <a:pt x="386" y="411"/>
                  </a:lnTo>
                  <a:lnTo>
                    <a:pt x="389" y="413"/>
                  </a:lnTo>
                  <a:lnTo>
                    <a:pt x="390" y="414"/>
                  </a:lnTo>
                  <a:lnTo>
                    <a:pt x="392" y="414"/>
                  </a:lnTo>
                  <a:lnTo>
                    <a:pt x="394" y="414"/>
                  </a:lnTo>
                  <a:lnTo>
                    <a:pt x="396" y="414"/>
                  </a:lnTo>
                  <a:lnTo>
                    <a:pt x="400" y="414"/>
                  </a:lnTo>
                  <a:lnTo>
                    <a:pt x="402" y="414"/>
                  </a:lnTo>
                  <a:lnTo>
                    <a:pt x="404" y="415"/>
                  </a:lnTo>
                  <a:lnTo>
                    <a:pt x="405" y="416"/>
                  </a:lnTo>
                  <a:lnTo>
                    <a:pt x="407" y="419"/>
                  </a:lnTo>
                  <a:lnTo>
                    <a:pt x="414" y="422"/>
                  </a:lnTo>
                  <a:lnTo>
                    <a:pt x="415" y="423"/>
                  </a:lnTo>
                  <a:lnTo>
                    <a:pt x="416" y="424"/>
                  </a:lnTo>
                  <a:lnTo>
                    <a:pt x="421" y="426"/>
                  </a:lnTo>
                  <a:lnTo>
                    <a:pt x="421" y="429"/>
                  </a:lnTo>
                  <a:lnTo>
                    <a:pt x="421" y="430"/>
                  </a:lnTo>
                  <a:lnTo>
                    <a:pt x="423" y="431"/>
                  </a:lnTo>
                  <a:lnTo>
                    <a:pt x="425" y="431"/>
                  </a:lnTo>
                  <a:lnTo>
                    <a:pt x="424" y="429"/>
                  </a:lnTo>
                  <a:lnTo>
                    <a:pt x="423" y="427"/>
                  </a:lnTo>
                  <a:lnTo>
                    <a:pt x="423" y="426"/>
                  </a:lnTo>
                  <a:lnTo>
                    <a:pt x="422" y="424"/>
                  </a:lnTo>
                  <a:lnTo>
                    <a:pt x="422" y="423"/>
                  </a:lnTo>
                  <a:lnTo>
                    <a:pt x="424" y="423"/>
                  </a:lnTo>
                  <a:lnTo>
                    <a:pt x="425" y="424"/>
                  </a:lnTo>
                  <a:lnTo>
                    <a:pt x="427" y="425"/>
                  </a:lnTo>
                  <a:lnTo>
                    <a:pt x="429" y="427"/>
                  </a:lnTo>
                  <a:lnTo>
                    <a:pt x="431" y="429"/>
                  </a:lnTo>
                  <a:lnTo>
                    <a:pt x="435" y="430"/>
                  </a:lnTo>
                  <a:lnTo>
                    <a:pt x="438" y="431"/>
                  </a:lnTo>
                  <a:lnTo>
                    <a:pt x="441" y="431"/>
                  </a:lnTo>
                  <a:lnTo>
                    <a:pt x="445" y="427"/>
                  </a:lnTo>
                  <a:lnTo>
                    <a:pt x="444" y="426"/>
                  </a:lnTo>
                  <a:lnTo>
                    <a:pt x="446" y="425"/>
                  </a:lnTo>
                  <a:lnTo>
                    <a:pt x="447" y="424"/>
                  </a:lnTo>
                  <a:lnTo>
                    <a:pt x="448" y="424"/>
                  </a:lnTo>
                  <a:lnTo>
                    <a:pt x="451" y="424"/>
                  </a:lnTo>
                  <a:lnTo>
                    <a:pt x="451" y="423"/>
                  </a:lnTo>
                  <a:lnTo>
                    <a:pt x="453" y="423"/>
                  </a:lnTo>
                  <a:lnTo>
                    <a:pt x="455" y="423"/>
                  </a:lnTo>
                  <a:lnTo>
                    <a:pt x="456" y="422"/>
                  </a:lnTo>
                  <a:lnTo>
                    <a:pt x="458" y="423"/>
                  </a:lnTo>
                  <a:lnTo>
                    <a:pt x="462" y="425"/>
                  </a:lnTo>
                  <a:lnTo>
                    <a:pt x="465" y="424"/>
                  </a:lnTo>
                  <a:lnTo>
                    <a:pt x="465" y="422"/>
                  </a:lnTo>
                  <a:lnTo>
                    <a:pt x="470" y="422"/>
                  </a:lnTo>
                  <a:lnTo>
                    <a:pt x="471" y="422"/>
                  </a:lnTo>
                  <a:lnTo>
                    <a:pt x="475" y="423"/>
                  </a:lnTo>
                  <a:lnTo>
                    <a:pt x="476" y="424"/>
                  </a:lnTo>
                  <a:lnTo>
                    <a:pt x="478" y="427"/>
                  </a:lnTo>
                  <a:lnTo>
                    <a:pt x="480" y="429"/>
                  </a:lnTo>
                  <a:lnTo>
                    <a:pt x="482" y="430"/>
                  </a:lnTo>
                  <a:lnTo>
                    <a:pt x="485" y="430"/>
                  </a:lnTo>
                  <a:lnTo>
                    <a:pt x="490" y="430"/>
                  </a:lnTo>
                  <a:lnTo>
                    <a:pt x="491" y="432"/>
                  </a:lnTo>
                  <a:lnTo>
                    <a:pt x="495" y="432"/>
                  </a:lnTo>
                  <a:lnTo>
                    <a:pt x="496" y="431"/>
                  </a:lnTo>
                  <a:lnTo>
                    <a:pt x="497" y="427"/>
                  </a:lnTo>
                  <a:lnTo>
                    <a:pt x="498" y="426"/>
                  </a:lnTo>
                  <a:lnTo>
                    <a:pt x="500" y="427"/>
                  </a:lnTo>
                  <a:lnTo>
                    <a:pt x="504" y="430"/>
                  </a:lnTo>
                  <a:lnTo>
                    <a:pt x="507" y="430"/>
                  </a:lnTo>
                  <a:lnTo>
                    <a:pt x="512" y="430"/>
                  </a:lnTo>
                  <a:lnTo>
                    <a:pt x="513" y="429"/>
                  </a:lnTo>
                  <a:lnTo>
                    <a:pt x="516" y="427"/>
                  </a:lnTo>
                  <a:lnTo>
                    <a:pt x="516" y="420"/>
                  </a:lnTo>
                  <a:lnTo>
                    <a:pt x="517" y="419"/>
                  </a:lnTo>
                  <a:lnTo>
                    <a:pt x="515" y="416"/>
                  </a:lnTo>
                  <a:lnTo>
                    <a:pt x="514" y="416"/>
                  </a:lnTo>
                  <a:lnTo>
                    <a:pt x="511" y="416"/>
                  </a:lnTo>
                  <a:lnTo>
                    <a:pt x="507" y="415"/>
                  </a:lnTo>
                  <a:lnTo>
                    <a:pt x="505" y="414"/>
                  </a:lnTo>
                  <a:lnTo>
                    <a:pt x="504" y="413"/>
                  </a:lnTo>
                  <a:lnTo>
                    <a:pt x="500" y="413"/>
                  </a:lnTo>
                  <a:lnTo>
                    <a:pt x="497" y="412"/>
                  </a:lnTo>
                  <a:lnTo>
                    <a:pt x="496" y="410"/>
                  </a:lnTo>
                  <a:lnTo>
                    <a:pt x="495" y="409"/>
                  </a:lnTo>
                  <a:lnTo>
                    <a:pt x="491" y="409"/>
                  </a:lnTo>
                  <a:lnTo>
                    <a:pt x="491" y="406"/>
                  </a:lnTo>
                  <a:lnTo>
                    <a:pt x="492" y="406"/>
                  </a:lnTo>
                  <a:lnTo>
                    <a:pt x="494" y="404"/>
                  </a:lnTo>
                  <a:lnTo>
                    <a:pt x="498" y="403"/>
                  </a:lnTo>
                  <a:lnTo>
                    <a:pt x="501" y="402"/>
                  </a:lnTo>
                  <a:lnTo>
                    <a:pt x="502" y="400"/>
                  </a:lnTo>
                  <a:lnTo>
                    <a:pt x="501" y="399"/>
                  </a:lnTo>
                  <a:lnTo>
                    <a:pt x="494" y="393"/>
                  </a:lnTo>
                  <a:lnTo>
                    <a:pt x="496" y="393"/>
                  </a:lnTo>
                  <a:lnTo>
                    <a:pt x="497" y="392"/>
                  </a:lnTo>
                  <a:lnTo>
                    <a:pt x="497" y="390"/>
                  </a:lnTo>
                  <a:lnTo>
                    <a:pt x="498" y="389"/>
                  </a:lnTo>
                  <a:lnTo>
                    <a:pt x="501" y="389"/>
                  </a:lnTo>
                  <a:lnTo>
                    <a:pt x="503" y="390"/>
                  </a:lnTo>
                  <a:lnTo>
                    <a:pt x="504" y="389"/>
                  </a:lnTo>
                  <a:lnTo>
                    <a:pt x="506" y="390"/>
                  </a:lnTo>
                  <a:lnTo>
                    <a:pt x="511" y="390"/>
                  </a:lnTo>
                  <a:lnTo>
                    <a:pt x="512" y="389"/>
                  </a:lnTo>
                  <a:lnTo>
                    <a:pt x="513" y="387"/>
                  </a:lnTo>
                  <a:lnTo>
                    <a:pt x="511" y="386"/>
                  </a:lnTo>
                  <a:lnTo>
                    <a:pt x="507" y="384"/>
                  </a:lnTo>
                  <a:lnTo>
                    <a:pt x="498" y="383"/>
                  </a:lnTo>
                  <a:lnTo>
                    <a:pt x="497" y="382"/>
                  </a:lnTo>
                  <a:lnTo>
                    <a:pt x="496" y="381"/>
                  </a:lnTo>
                  <a:lnTo>
                    <a:pt x="498" y="381"/>
                  </a:lnTo>
                  <a:lnTo>
                    <a:pt x="501" y="380"/>
                  </a:lnTo>
                  <a:lnTo>
                    <a:pt x="501" y="379"/>
                  </a:lnTo>
                  <a:lnTo>
                    <a:pt x="498" y="377"/>
                  </a:lnTo>
                  <a:lnTo>
                    <a:pt x="497" y="379"/>
                  </a:lnTo>
                  <a:lnTo>
                    <a:pt x="494" y="379"/>
                  </a:lnTo>
                  <a:lnTo>
                    <a:pt x="493" y="377"/>
                  </a:lnTo>
                  <a:lnTo>
                    <a:pt x="493" y="375"/>
                  </a:lnTo>
                  <a:lnTo>
                    <a:pt x="494" y="374"/>
                  </a:lnTo>
                  <a:lnTo>
                    <a:pt x="491" y="372"/>
                  </a:lnTo>
                  <a:lnTo>
                    <a:pt x="494" y="372"/>
                  </a:lnTo>
                  <a:lnTo>
                    <a:pt x="495" y="371"/>
                  </a:lnTo>
                  <a:lnTo>
                    <a:pt x="497" y="371"/>
                  </a:lnTo>
                  <a:lnTo>
                    <a:pt x="498" y="372"/>
                  </a:lnTo>
                  <a:lnTo>
                    <a:pt x="501" y="372"/>
                  </a:lnTo>
                  <a:lnTo>
                    <a:pt x="503" y="372"/>
                  </a:lnTo>
                  <a:lnTo>
                    <a:pt x="504" y="372"/>
                  </a:lnTo>
                  <a:lnTo>
                    <a:pt x="511" y="372"/>
                  </a:lnTo>
                  <a:lnTo>
                    <a:pt x="512" y="373"/>
                  </a:lnTo>
                  <a:lnTo>
                    <a:pt x="514" y="371"/>
                  </a:lnTo>
                  <a:lnTo>
                    <a:pt x="515" y="370"/>
                  </a:lnTo>
                  <a:lnTo>
                    <a:pt x="519" y="371"/>
                  </a:lnTo>
                  <a:lnTo>
                    <a:pt x="521" y="370"/>
                  </a:lnTo>
                  <a:lnTo>
                    <a:pt x="522" y="369"/>
                  </a:lnTo>
                  <a:lnTo>
                    <a:pt x="524" y="368"/>
                  </a:lnTo>
                  <a:lnTo>
                    <a:pt x="526" y="368"/>
                  </a:lnTo>
                  <a:lnTo>
                    <a:pt x="528" y="369"/>
                  </a:lnTo>
                  <a:lnTo>
                    <a:pt x="531" y="369"/>
                  </a:lnTo>
                  <a:lnTo>
                    <a:pt x="531" y="368"/>
                  </a:lnTo>
                  <a:lnTo>
                    <a:pt x="534" y="366"/>
                  </a:lnTo>
                  <a:lnTo>
                    <a:pt x="535" y="365"/>
                  </a:lnTo>
                  <a:lnTo>
                    <a:pt x="537" y="365"/>
                  </a:lnTo>
                  <a:lnTo>
                    <a:pt x="539" y="365"/>
                  </a:lnTo>
                  <a:lnTo>
                    <a:pt x="541" y="365"/>
                  </a:lnTo>
                  <a:lnTo>
                    <a:pt x="543" y="365"/>
                  </a:lnTo>
                  <a:lnTo>
                    <a:pt x="544" y="364"/>
                  </a:lnTo>
                  <a:lnTo>
                    <a:pt x="543" y="363"/>
                  </a:lnTo>
                  <a:lnTo>
                    <a:pt x="544" y="361"/>
                  </a:lnTo>
                  <a:lnTo>
                    <a:pt x="545" y="361"/>
                  </a:lnTo>
                  <a:lnTo>
                    <a:pt x="547" y="360"/>
                  </a:lnTo>
                  <a:lnTo>
                    <a:pt x="548" y="361"/>
                  </a:lnTo>
                  <a:lnTo>
                    <a:pt x="553" y="360"/>
                  </a:lnTo>
                  <a:lnTo>
                    <a:pt x="562" y="359"/>
                  </a:lnTo>
                  <a:lnTo>
                    <a:pt x="568" y="358"/>
                  </a:lnTo>
                  <a:lnTo>
                    <a:pt x="575" y="356"/>
                  </a:lnTo>
                  <a:lnTo>
                    <a:pt x="576" y="355"/>
                  </a:lnTo>
                  <a:lnTo>
                    <a:pt x="578" y="355"/>
                  </a:lnTo>
                  <a:lnTo>
                    <a:pt x="579" y="354"/>
                  </a:lnTo>
                  <a:lnTo>
                    <a:pt x="581" y="353"/>
                  </a:lnTo>
                  <a:lnTo>
                    <a:pt x="579" y="352"/>
                  </a:lnTo>
                  <a:lnTo>
                    <a:pt x="579" y="351"/>
                  </a:lnTo>
                  <a:lnTo>
                    <a:pt x="582" y="351"/>
                  </a:lnTo>
                  <a:lnTo>
                    <a:pt x="583" y="351"/>
                  </a:lnTo>
                  <a:lnTo>
                    <a:pt x="584" y="350"/>
                  </a:lnTo>
                  <a:lnTo>
                    <a:pt x="585" y="349"/>
                  </a:lnTo>
                  <a:lnTo>
                    <a:pt x="587" y="349"/>
                  </a:lnTo>
                  <a:lnTo>
                    <a:pt x="587" y="348"/>
                  </a:lnTo>
                  <a:lnTo>
                    <a:pt x="589" y="348"/>
                  </a:lnTo>
                  <a:lnTo>
                    <a:pt x="592" y="349"/>
                  </a:lnTo>
                  <a:lnTo>
                    <a:pt x="593" y="348"/>
                  </a:lnTo>
                  <a:lnTo>
                    <a:pt x="595" y="349"/>
                  </a:lnTo>
                  <a:lnTo>
                    <a:pt x="597" y="349"/>
                  </a:lnTo>
                  <a:lnTo>
                    <a:pt x="599" y="349"/>
                  </a:lnTo>
                  <a:lnTo>
                    <a:pt x="600" y="350"/>
                  </a:lnTo>
                  <a:lnTo>
                    <a:pt x="605" y="352"/>
                  </a:lnTo>
                  <a:lnTo>
                    <a:pt x="606" y="351"/>
                  </a:lnTo>
                  <a:lnTo>
                    <a:pt x="607" y="350"/>
                  </a:lnTo>
                  <a:lnTo>
                    <a:pt x="610" y="350"/>
                  </a:lnTo>
                  <a:lnTo>
                    <a:pt x="613" y="350"/>
                  </a:lnTo>
                  <a:lnTo>
                    <a:pt x="615" y="351"/>
                  </a:lnTo>
                  <a:lnTo>
                    <a:pt x="616" y="352"/>
                  </a:lnTo>
                  <a:lnTo>
                    <a:pt x="618" y="355"/>
                  </a:lnTo>
                  <a:lnTo>
                    <a:pt x="618" y="356"/>
                  </a:lnTo>
                  <a:lnTo>
                    <a:pt x="619" y="358"/>
                  </a:lnTo>
                  <a:lnTo>
                    <a:pt x="624" y="360"/>
                  </a:lnTo>
                  <a:lnTo>
                    <a:pt x="624" y="361"/>
                  </a:lnTo>
                  <a:lnTo>
                    <a:pt x="625" y="364"/>
                  </a:lnTo>
                  <a:lnTo>
                    <a:pt x="625" y="365"/>
                  </a:lnTo>
                  <a:lnTo>
                    <a:pt x="624" y="366"/>
                  </a:lnTo>
                  <a:lnTo>
                    <a:pt x="625" y="368"/>
                  </a:lnTo>
                  <a:lnTo>
                    <a:pt x="626" y="370"/>
                  </a:lnTo>
                  <a:lnTo>
                    <a:pt x="630" y="369"/>
                  </a:lnTo>
                  <a:lnTo>
                    <a:pt x="633" y="370"/>
                  </a:lnTo>
                  <a:lnTo>
                    <a:pt x="634" y="370"/>
                  </a:lnTo>
                  <a:lnTo>
                    <a:pt x="634" y="368"/>
                  </a:lnTo>
                  <a:lnTo>
                    <a:pt x="636" y="368"/>
                  </a:lnTo>
                  <a:lnTo>
                    <a:pt x="638" y="369"/>
                  </a:lnTo>
                  <a:lnTo>
                    <a:pt x="638" y="366"/>
                  </a:lnTo>
                  <a:lnTo>
                    <a:pt x="637" y="365"/>
                  </a:lnTo>
                  <a:lnTo>
                    <a:pt x="639" y="365"/>
                  </a:lnTo>
                  <a:lnTo>
                    <a:pt x="640" y="366"/>
                  </a:lnTo>
                  <a:lnTo>
                    <a:pt x="642" y="369"/>
                  </a:lnTo>
                  <a:lnTo>
                    <a:pt x="644" y="370"/>
                  </a:lnTo>
                  <a:lnTo>
                    <a:pt x="644" y="371"/>
                  </a:lnTo>
                  <a:lnTo>
                    <a:pt x="644" y="372"/>
                  </a:lnTo>
                  <a:lnTo>
                    <a:pt x="648" y="373"/>
                  </a:lnTo>
                  <a:lnTo>
                    <a:pt x="647" y="371"/>
                  </a:lnTo>
                  <a:lnTo>
                    <a:pt x="645" y="370"/>
                  </a:lnTo>
                  <a:lnTo>
                    <a:pt x="647" y="370"/>
                  </a:lnTo>
                  <a:lnTo>
                    <a:pt x="650" y="370"/>
                  </a:lnTo>
                  <a:lnTo>
                    <a:pt x="653" y="371"/>
                  </a:lnTo>
                  <a:lnTo>
                    <a:pt x="655" y="372"/>
                  </a:lnTo>
                  <a:lnTo>
                    <a:pt x="657" y="373"/>
                  </a:lnTo>
                  <a:lnTo>
                    <a:pt x="659" y="373"/>
                  </a:lnTo>
                  <a:lnTo>
                    <a:pt x="659" y="371"/>
                  </a:lnTo>
                  <a:lnTo>
                    <a:pt x="662" y="371"/>
                  </a:lnTo>
                  <a:lnTo>
                    <a:pt x="663" y="372"/>
                  </a:lnTo>
                  <a:lnTo>
                    <a:pt x="663" y="374"/>
                  </a:lnTo>
                  <a:lnTo>
                    <a:pt x="662" y="374"/>
                  </a:lnTo>
                  <a:lnTo>
                    <a:pt x="660" y="375"/>
                  </a:lnTo>
                  <a:lnTo>
                    <a:pt x="659" y="376"/>
                  </a:lnTo>
                  <a:lnTo>
                    <a:pt x="659" y="377"/>
                  </a:lnTo>
                  <a:lnTo>
                    <a:pt x="660" y="380"/>
                  </a:lnTo>
                  <a:lnTo>
                    <a:pt x="662" y="381"/>
                  </a:lnTo>
                  <a:lnTo>
                    <a:pt x="664" y="381"/>
                  </a:lnTo>
                  <a:lnTo>
                    <a:pt x="665" y="380"/>
                  </a:lnTo>
                  <a:lnTo>
                    <a:pt x="668" y="379"/>
                  </a:lnTo>
                  <a:lnTo>
                    <a:pt x="670" y="379"/>
                  </a:lnTo>
                  <a:lnTo>
                    <a:pt x="672" y="379"/>
                  </a:lnTo>
                  <a:lnTo>
                    <a:pt x="674" y="380"/>
                  </a:lnTo>
                  <a:lnTo>
                    <a:pt x="676" y="380"/>
                  </a:lnTo>
                  <a:lnTo>
                    <a:pt x="675" y="379"/>
                  </a:lnTo>
                  <a:lnTo>
                    <a:pt x="675" y="377"/>
                  </a:lnTo>
                  <a:lnTo>
                    <a:pt x="677" y="376"/>
                  </a:lnTo>
                  <a:lnTo>
                    <a:pt x="678" y="374"/>
                  </a:lnTo>
                  <a:lnTo>
                    <a:pt x="683" y="374"/>
                  </a:lnTo>
                  <a:lnTo>
                    <a:pt x="685" y="372"/>
                  </a:lnTo>
                  <a:lnTo>
                    <a:pt x="685" y="370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91" y="369"/>
                  </a:lnTo>
                  <a:lnTo>
                    <a:pt x="693" y="368"/>
                  </a:lnTo>
                  <a:lnTo>
                    <a:pt x="694" y="366"/>
                  </a:lnTo>
                  <a:lnTo>
                    <a:pt x="697" y="366"/>
                  </a:lnTo>
                  <a:lnTo>
                    <a:pt x="699" y="364"/>
                  </a:lnTo>
                  <a:lnTo>
                    <a:pt x="701" y="365"/>
                  </a:lnTo>
                  <a:lnTo>
                    <a:pt x="703" y="368"/>
                  </a:lnTo>
                  <a:lnTo>
                    <a:pt x="701" y="369"/>
                  </a:lnTo>
                  <a:lnTo>
                    <a:pt x="700" y="369"/>
                  </a:lnTo>
                  <a:lnTo>
                    <a:pt x="698" y="369"/>
                  </a:lnTo>
                  <a:lnTo>
                    <a:pt x="698" y="37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10" name="Freeform 688"/>
            <p:cNvSpPr>
              <a:spLocks/>
            </p:cNvSpPr>
            <p:nvPr/>
          </p:nvSpPr>
          <p:spPr bwMode="auto">
            <a:xfrm>
              <a:off x="5568950" y="2344209"/>
              <a:ext cx="361950" cy="216958"/>
            </a:xfrm>
            <a:custGeom>
              <a:avLst/>
              <a:gdLst>
                <a:gd name="T0" fmla="*/ 2147483647 w 228"/>
                <a:gd name="T1" fmla="*/ 2147483647 h 136"/>
                <a:gd name="T2" fmla="*/ 2147483647 w 228"/>
                <a:gd name="T3" fmla="*/ 2147483647 h 136"/>
                <a:gd name="T4" fmla="*/ 2147483647 w 228"/>
                <a:gd name="T5" fmla="*/ 2147483647 h 136"/>
                <a:gd name="T6" fmla="*/ 2147483647 w 228"/>
                <a:gd name="T7" fmla="*/ 2147483647 h 136"/>
                <a:gd name="T8" fmla="*/ 2147483647 w 228"/>
                <a:gd name="T9" fmla="*/ 2147483647 h 136"/>
                <a:gd name="T10" fmla="*/ 2147483647 w 228"/>
                <a:gd name="T11" fmla="*/ 2147483647 h 136"/>
                <a:gd name="T12" fmla="*/ 2147483647 w 228"/>
                <a:gd name="T13" fmla="*/ 2147483647 h 136"/>
                <a:gd name="T14" fmla="*/ 2147483647 w 228"/>
                <a:gd name="T15" fmla="*/ 2147483647 h 136"/>
                <a:gd name="T16" fmla="*/ 2147483647 w 228"/>
                <a:gd name="T17" fmla="*/ 2147483647 h 136"/>
                <a:gd name="T18" fmla="*/ 2147483647 w 228"/>
                <a:gd name="T19" fmla="*/ 2147483647 h 136"/>
                <a:gd name="T20" fmla="*/ 2147483647 w 228"/>
                <a:gd name="T21" fmla="*/ 2147483647 h 136"/>
                <a:gd name="T22" fmla="*/ 2147483647 w 228"/>
                <a:gd name="T23" fmla="*/ 2147483647 h 136"/>
                <a:gd name="T24" fmla="*/ 2147483647 w 228"/>
                <a:gd name="T25" fmla="*/ 2147483647 h 136"/>
                <a:gd name="T26" fmla="*/ 2147483647 w 228"/>
                <a:gd name="T27" fmla="*/ 2147483647 h 136"/>
                <a:gd name="T28" fmla="*/ 2147483647 w 228"/>
                <a:gd name="T29" fmla="*/ 2147483647 h 136"/>
                <a:gd name="T30" fmla="*/ 2147483647 w 228"/>
                <a:gd name="T31" fmla="*/ 2147483647 h 136"/>
                <a:gd name="T32" fmla="*/ 2147483647 w 228"/>
                <a:gd name="T33" fmla="*/ 2147483647 h 136"/>
                <a:gd name="T34" fmla="*/ 2147483647 w 228"/>
                <a:gd name="T35" fmla="*/ 2147483647 h 136"/>
                <a:gd name="T36" fmla="*/ 2147483647 w 228"/>
                <a:gd name="T37" fmla="*/ 2147483647 h 136"/>
                <a:gd name="T38" fmla="*/ 2147483647 w 228"/>
                <a:gd name="T39" fmla="*/ 2147483647 h 136"/>
                <a:gd name="T40" fmla="*/ 2147483647 w 228"/>
                <a:gd name="T41" fmla="*/ 2147483647 h 136"/>
                <a:gd name="T42" fmla="*/ 2147483647 w 228"/>
                <a:gd name="T43" fmla="*/ 2147483647 h 136"/>
                <a:gd name="T44" fmla="*/ 2147483647 w 228"/>
                <a:gd name="T45" fmla="*/ 2147483647 h 136"/>
                <a:gd name="T46" fmla="*/ 2147483647 w 228"/>
                <a:gd name="T47" fmla="*/ 2147483647 h 136"/>
                <a:gd name="T48" fmla="*/ 2147483647 w 228"/>
                <a:gd name="T49" fmla="*/ 2147483647 h 136"/>
                <a:gd name="T50" fmla="*/ 2147483647 w 228"/>
                <a:gd name="T51" fmla="*/ 2147483647 h 136"/>
                <a:gd name="T52" fmla="*/ 2147483647 w 228"/>
                <a:gd name="T53" fmla="*/ 2147483647 h 136"/>
                <a:gd name="T54" fmla="*/ 2147483647 w 228"/>
                <a:gd name="T55" fmla="*/ 2147483647 h 136"/>
                <a:gd name="T56" fmla="*/ 2147483647 w 228"/>
                <a:gd name="T57" fmla="*/ 2147483647 h 136"/>
                <a:gd name="T58" fmla="*/ 2147483647 w 228"/>
                <a:gd name="T59" fmla="*/ 2147483647 h 136"/>
                <a:gd name="T60" fmla="*/ 2147483647 w 228"/>
                <a:gd name="T61" fmla="*/ 2147483647 h 136"/>
                <a:gd name="T62" fmla="*/ 2147483647 w 228"/>
                <a:gd name="T63" fmla="*/ 2147483647 h 136"/>
                <a:gd name="T64" fmla="*/ 2147483647 w 228"/>
                <a:gd name="T65" fmla="*/ 2147483647 h 136"/>
                <a:gd name="T66" fmla="*/ 2147483647 w 228"/>
                <a:gd name="T67" fmla="*/ 2147483647 h 136"/>
                <a:gd name="T68" fmla="*/ 2147483647 w 228"/>
                <a:gd name="T69" fmla="*/ 2147483647 h 136"/>
                <a:gd name="T70" fmla="*/ 2147483647 w 228"/>
                <a:gd name="T71" fmla="*/ 2147483647 h 136"/>
                <a:gd name="T72" fmla="*/ 2147483647 w 228"/>
                <a:gd name="T73" fmla="*/ 2147483647 h 136"/>
                <a:gd name="T74" fmla="*/ 2147483647 w 228"/>
                <a:gd name="T75" fmla="*/ 2147483647 h 136"/>
                <a:gd name="T76" fmla="*/ 2147483647 w 228"/>
                <a:gd name="T77" fmla="*/ 2147483647 h 136"/>
                <a:gd name="T78" fmla="*/ 2147483647 w 228"/>
                <a:gd name="T79" fmla="*/ 2147483647 h 136"/>
                <a:gd name="T80" fmla="*/ 2147483647 w 228"/>
                <a:gd name="T81" fmla="*/ 2147483647 h 136"/>
                <a:gd name="T82" fmla="*/ 2147483647 w 228"/>
                <a:gd name="T83" fmla="*/ 2147483647 h 136"/>
                <a:gd name="T84" fmla="*/ 2147483647 w 228"/>
                <a:gd name="T85" fmla="*/ 2147483647 h 136"/>
                <a:gd name="T86" fmla="*/ 2147483647 w 228"/>
                <a:gd name="T87" fmla="*/ 2147483647 h 136"/>
                <a:gd name="T88" fmla="*/ 2147483647 w 228"/>
                <a:gd name="T89" fmla="*/ 2147483647 h 136"/>
                <a:gd name="T90" fmla="*/ 2147483647 w 228"/>
                <a:gd name="T91" fmla="*/ 2147483647 h 136"/>
                <a:gd name="T92" fmla="*/ 2147483647 w 228"/>
                <a:gd name="T93" fmla="*/ 2147483647 h 136"/>
                <a:gd name="T94" fmla="*/ 2147483647 w 228"/>
                <a:gd name="T95" fmla="*/ 2147483647 h 136"/>
                <a:gd name="T96" fmla="*/ 2147483647 w 228"/>
                <a:gd name="T97" fmla="*/ 2147483647 h 136"/>
                <a:gd name="T98" fmla="*/ 2147483647 w 228"/>
                <a:gd name="T99" fmla="*/ 2147483647 h 136"/>
                <a:gd name="T100" fmla="*/ 2147483647 w 228"/>
                <a:gd name="T101" fmla="*/ 2147483647 h 136"/>
                <a:gd name="T102" fmla="*/ 2147483647 w 228"/>
                <a:gd name="T103" fmla="*/ 2147483647 h 136"/>
                <a:gd name="T104" fmla="*/ 2147483647 w 228"/>
                <a:gd name="T105" fmla="*/ 2147483647 h 136"/>
                <a:gd name="T106" fmla="*/ 2147483647 w 228"/>
                <a:gd name="T107" fmla="*/ 2147483647 h 136"/>
                <a:gd name="T108" fmla="*/ 2147483647 w 228"/>
                <a:gd name="T109" fmla="*/ 2147483647 h 136"/>
                <a:gd name="T110" fmla="*/ 2147483647 w 228"/>
                <a:gd name="T111" fmla="*/ 2147483647 h 136"/>
                <a:gd name="T112" fmla="*/ 2147483647 w 228"/>
                <a:gd name="T113" fmla="*/ 2147483647 h 1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8"/>
                <a:gd name="T172" fmla="*/ 0 h 136"/>
                <a:gd name="T173" fmla="*/ 228 w 228"/>
                <a:gd name="T174" fmla="*/ 136 h 1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8" h="136">
                  <a:moveTo>
                    <a:pt x="53" y="25"/>
                  </a:moveTo>
                  <a:lnTo>
                    <a:pt x="69" y="27"/>
                  </a:lnTo>
                  <a:lnTo>
                    <a:pt x="70" y="26"/>
                  </a:lnTo>
                  <a:lnTo>
                    <a:pt x="68" y="23"/>
                  </a:lnTo>
                  <a:lnTo>
                    <a:pt x="68" y="21"/>
                  </a:lnTo>
                  <a:lnTo>
                    <a:pt x="66" y="16"/>
                  </a:lnTo>
                  <a:lnTo>
                    <a:pt x="66" y="15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9" y="11"/>
                  </a:lnTo>
                  <a:lnTo>
                    <a:pt x="71" y="11"/>
                  </a:lnTo>
                  <a:lnTo>
                    <a:pt x="76" y="10"/>
                  </a:lnTo>
                  <a:lnTo>
                    <a:pt x="77" y="10"/>
                  </a:lnTo>
                  <a:lnTo>
                    <a:pt x="78" y="7"/>
                  </a:lnTo>
                  <a:lnTo>
                    <a:pt x="77" y="5"/>
                  </a:lnTo>
                  <a:lnTo>
                    <a:pt x="79" y="5"/>
                  </a:lnTo>
                  <a:lnTo>
                    <a:pt x="82" y="7"/>
                  </a:lnTo>
                  <a:lnTo>
                    <a:pt x="84" y="7"/>
                  </a:lnTo>
                  <a:lnTo>
                    <a:pt x="83" y="5"/>
                  </a:lnTo>
                  <a:lnTo>
                    <a:pt x="82" y="4"/>
                  </a:lnTo>
                  <a:lnTo>
                    <a:pt x="80" y="3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6" y="1"/>
                  </a:lnTo>
                  <a:lnTo>
                    <a:pt x="84" y="0"/>
                  </a:lnTo>
                  <a:lnTo>
                    <a:pt x="92" y="4"/>
                  </a:lnTo>
                  <a:lnTo>
                    <a:pt x="96" y="6"/>
                  </a:lnTo>
                  <a:lnTo>
                    <a:pt x="98" y="7"/>
                  </a:lnTo>
                  <a:lnTo>
                    <a:pt x="100" y="8"/>
                  </a:lnTo>
                  <a:lnTo>
                    <a:pt x="102" y="8"/>
                  </a:lnTo>
                  <a:lnTo>
                    <a:pt x="107" y="8"/>
                  </a:lnTo>
                  <a:lnTo>
                    <a:pt x="109" y="11"/>
                  </a:lnTo>
                  <a:lnTo>
                    <a:pt x="109" y="13"/>
                  </a:lnTo>
                  <a:lnTo>
                    <a:pt x="109" y="14"/>
                  </a:lnTo>
                  <a:lnTo>
                    <a:pt x="111" y="16"/>
                  </a:lnTo>
                  <a:lnTo>
                    <a:pt x="113" y="16"/>
                  </a:lnTo>
                  <a:lnTo>
                    <a:pt x="111" y="17"/>
                  </a:lnTo>
                  <a:lnTo>
                    <a:pt x="112" y="19"/>
                  </a:lnTo>
                  <a:lnTo>
                    <a:pt x="112" y="22"/>
                  </a:lnTo>
                  <a:lnTo>
                    <a:pt x="112" y="23"/>
                  </a:lnTo>
                  <a:lnTo>
                    <a:pt x="114" y="25"/>
                  </a:lnTo>
                  <a:lnTo>
                    <a:pt x="119" y="27"/>
                  </a:lnTo>
                  <a:lnTo>
                    <a:pt x="123" y="27"/>
                  </a:lnTo>
                  <a:lnTo>
                    <a:pt x="126" y="27"/>
                  </a:lnTo>
                  <a:lnTo>
                    <a:pt x="132" y="28"/>
                  </a:lnTo>
                  <a:lnTo>
                    <a:pt x="134" y="28"/>
                  </a:lnTo>
                  <a:lnTo>
                    <a:pt x="133" y="26"/>
                  </a:lnTo>
                  <a:lnTo>
                    <a:pt x="136" y="25"/>
                  </a:lnTo>
                  <a:lnTo>
                    <a:pt x="138" y="26"/>
                  </a:lnTo>
                  <a:lnTo>
                    <a:pt x="141" y="29"/>
                  </a:lnTo>
                  <a:lnTo>
                    <a:pt x="143" y="31"/>
                  </a:lnTo>
                  <a:lnTo>
                    <a:pt x="144" y="33"/>
                  </a:lnTo>
                  <a:lnTo>
                    <a:pt x="146" y="36"/>
                  </a:lnTo>
                  <a:lnTo>
                    <a:pt x="148" y="38"/>
                  </a:lnTo>
                  <a:lnTo>
                    <a:pt x="150" y="39"/>
                  </a:lnTo>
                  <a:lnTo>
                    <a:pt x="151" y="41"/>
                  </a:lnTo>
                  <a:lnTo>
                    <a:pt x="153" y="45"/>
                  </a:lnTo>
                  <a:lnTo>
                    <a:pt x="154" y="47"/>
                  </a:lnTo>
                  <a:lnTo>
                    <a:pt x="157" y="51"/>
                  </a:lnTo>
                  <a:lnTo>
                    <a:pt x="159" y="53"/>
                  </a:lnTo>
                  <a:lnTo>
                    <a:pt x="173" y="59"/>
                  </a:lnTo>
                  <a:lnTo>
                    <a:pt x="181" y="66"/>
                  </a:lnTo>
                  <a:lnTo>
                    <a:pt x="183" y="67"/>
                  </a:lnTo>
                  <a:lnTo>
                    <a:pt x="188" y="67"/>
                  </a:lnTo>
                  <a:lnTo>
                    <a:pt x="192" y="69"/>
                  </a:lnTo>
                  <a:lnTo>
                    <a:pt x="199" y="74"/>
                  </a:lnTo>
                  <a:lnTo>
                    <a:pt x="205" y="79"/>
                  </a:lnTo>
                  <a:lnTo>
                    <a:pt x="208" y="80"/>
                  </a:lnTo>
                  <a:lnTo>
                    <a:pt x="210" y="82"/>
                  </a:lnTo>
                  <a:lnTo>
                    <a:pt x="212" y="80"/>
                  </a:lnTo>
                  <a:lnTo>
                    <a:pt x="214" y="80"/>
                  </a:lnTo>
                  <a:lnTo>
                    <a:pt x="221" y="83"/>
                  </a:lnTo>
                  <a:lnTo>
                    <a:pt x="222" y="84"/>
                  </a:lnTo>
                  <a:lnTo>
                    <a:pt x="224" y="85"/>
                  </a:lnTo>
                  <a:lnTo>
                    <a:pt x="227" y="86"/>
                  </a:lnTo>
                  <a:lnTo>
                    <a:pt x="227" y="88"/>
                  </a:lnTo>
                  <a:lnTo>
                    <a:pt x="225" y="90"/>
                  </a:lnTo>
                  <a:lnTo>
                    <a:pt x="227" y="95"/>
                  </a:lnTo>
                  <a:lnTo>
                    <a:pt x="228" y="96"/>
                  </a:lnTo>
                  <a:lnTo>
                    <a:pt x="228" y="98"/>
                  </a:lnTo>
                  <a:lnTo>
                    <a:pt x="223" y="98"/>
                  </a:lnTo>
                  <a:lnTo>
                    <a:pt x="221" y="97"/>
                  </a:lnTo>
                  <a:lnTo>
                    <a:pt x="217" y="95"/>
                  </a:lnTo>
                  <a:lnTo>
                    <a:pt x="214" y="95"/>
                  </a:lnTo>
                  <a:lnTo>
                    <a:pt x="213" y="95"/>
                  </a:lnTo>
                  <a:lnTo>
                    <a:pt x="213" y="96"/>
                  </a:lnTo>
                  <a:lnTo>
                    <a:pt x="213" y="98"/>
                  </a:lnTo>
                  <a:lnTo>
                    <a:pt x="213" y="99"/>
                  </a:lnTo>
                  <a:lnTo>
                    <a:pt x="209" y="99"/>
                  </a:lnTo>
                  <a:lnTo>
                    <a:pt x="207" y="99"/>
                  </a:lnTo>
                  <a:lnTo>
                    <a:pt x="204" y="99"/>
                  </a:lnTo>
                  <a:lnTo>
                    <a:pt x="203" y="102"/>
                  </a:lnTo>
                  <a:lnTo>
                    <a:pt x="202" y="102"/>
                  </a:lnTo>
                  <a:lnTo>
                    <a:pt x="202" y="103"/>
                  </a:lnTo>
                  <a:lnTo>
                    <a:pt x="203" y="104"/>
                  </a:lnTo>
                  <a:lnTo>
                    <a:pt x="202" y="109"/>
                  </a:lnTo>
                  <a:lnTo>
                    <a:pt x="202" y="110"/>
                  </a:lnTo>
                  <a:lnTo>
                    <a:pt x="202" y="113"/>
                  </a:lnTo>
                  <a:lnTo>
                    <a:pt x="202" y="115"/>
                  </a:lnTo>
                  <a:lnTo>
                    <a:pt x="202" y="116"/>
                  </a:lnTo>
                  <a:lnTo>
                    <a:pt x="199" y="119"/>
                  </a:lnTo>
                  <a:lnTo>
                    <a:pt x="197" y="119"/>
                  </a:lnTo>
                  <a:lnTo>
                    <a:pt x="195" y="122"/>
                  </a:lnTo>
                  <a:lnTo>
                    <a:pt x="193" y="122"/>
                  </a:lnTo>
                  <a:lnTo>
                    <a:pt x="192" y="124"/>
                  </a:lnTo>
                  <a:lnTo>
                    <a:pt x="187" y="124"/>
                  </a:lnTo>
                  <a:lnTo>
                    <a:pt x="185" y="125"/>
                  </a:lnTo>
                  <a:lnTo>
                    <a:pt x="183" y="125"/>
                  </a:lnTo>
                  <a:lnTo>
                    <a:pt x="183" y="126"/>
                  </a:lnTo>
                  <a:lnTo>
                    <a:pt x="185" y="128"/>
                  </a:lnTo>
                  <a:lnTo>
                    <a:pt x="185" y="129"/>
                  </a:lnTo>
                  <a:lnTo>
                    <a:pt x="184" y="129"/>
                  </a:lnTo>
                  <a:lnTo>
                    <a:pt x="184" y="133"/>
                  </a:lnTo>
                  <a:lnTo>
                    <a:pt x="183" y="134"/>
                  </a:lnTo>
                  <a:lnTo>
                    <a:pt x="181" y="134"/>
                  </a:lnTo>
                  <a:lnTo>
                    <a:pt x="180" y="136"/>
                  </a:lnTo>
                  <a:lnTo>
                    <a:pt x="175" y="136"/>
                  </a:lnTo>
                  <a:lnTo>
                    <a:pt x="174" y="136"/>
                  </a:lnTo>
                  <a:lnTo>
                    <a:pt x="173" y="136"/>
                  </a:lnTo>
                  <a:lnTo>
                    <a:pt x="171" y="135"/>
                  </a:lnTo>
                  <a:lnTo>
                    <a:pt x="169" y="134"/>
                  </a:lnTo>
                  <a:lnTo>
                    <a:pt x="167" y="133"/>
                  </a:lnTo>
                  <a:lnTo>
                    <a:pt x="163" y="133"/>
                  </a:lnTo>
                  <a:lnTo>
                    <a:pt x="160" y="133"/>
                  </a:lnTo>
                  <a:lnTo>
                    <a:pt x="160" y="132"/>
                  </a:lnTo>
                  <a:lnTo>
                    <a:pt x="158" y="129"/>
                  </a:lnTo>
                  <a:lnTo>
                    <a:pt x="156" y="128"/>
                  </a:lnTo>
                  <a:lnTo>
                    <a:pt x="156" y="125"/>
                  </a:lnTo>
                  <a:lnTo>
                    <a:pt x="153" y="122"/>
                  </a:lnTo>
                  <a:lnTo>
                    <a:pt x="151" y="113"/>
                  </a:lnTo>
                  <a:lnTo>
                    <a:pt x="150" y="110"/>
                  </a:lnTo>
                  <a:lnTo>
                    <a:pt x="143" y="110"/>
                  </a:lnTo>
                  <a:lnTo>
                    <a:pt x="138" y="108"/>
                  </a:lnTo>
                  <a:lnTo>
                    <a:pt x="131" y="104"/>
                  </a:lnTo>
                  <a:lnTo>
                    <a:pt x="126" y="100"/>
                  </a:lnTo>
                  <a:lnTo>
                    <a:pt x="123" y="100"/>
                  </a:lnTo>
                  <a:lnTo>
                    <a:pt x="121" y="96"/>
                  </a:lnTo>
                  <a:lnTo>
                    <a:pt x="118" y="93"/>
                  </a:lnTo>
                  <a:lnTo>
                    <a:pt x="116" y="92"/>
                  </a:lnTo>
                  <a:lnTo>
                    <a:pt x="111" y="92"/>
                  </a:lnTo>
                  <a:lnTo>
                    <a:pt x="108" y="92"/>
                  </a:lnTo>
                  <a:lnTo>
                    <a:pt x="104" y="92"/>
                  </a:lnTo>
                  <a:lnTo>
                    <a:pt x="101" y="89"/>
                  </a:lnTo>
                  <a:lnTo>
                    <a:pt x="90" y="86"/>
                  </a:lnTo>
                  <a:lnTo>
                    <a:pt x="87" y="83"/>
                  </a:lnTo>
                  <a:lnTo>
                    <a:pt x="82" y="79"/>
                  </a:lnTo>
                  <a:lnTo>
                    <a:pt x="77" y="79"/>
                  </a:lnTo>
                  <a:lnTo>
                    <a:pt x="72" y="80"/>
                  </a:lnTo>
                  <a:lnTo>
                    <a:pt x="72" y="82"/>
                  </a:lnTo>
                  <a:lnTo>
                    <a:pt x="71" y="84"/>
                  </a:lnTo>
                  <a:lnTo>
                    <a:pt x="68" y="84"/>
                  </a:lnTo>
                  <a:lnTo>
                    <a:pt x="65" y="83"/>
                  </a:lnTo>
                  <a:lnTo>
                    <a:pt x="62" y="83"/>
                  </a:lnTo>
                  <a:lnTo>
                    <a:pt x="58" y="84"/>
                  </a:lnTo>
                  <a:lnTo>
                    <a:pt x="55" y="87"/>
                  </a:lnTo>
                  <a:lnTo>
                    <a:pt x="47" y="94"/>
                  </a:lnTo>
                  <a:lnTo>
                    <a:pt x="42" y="95"/>
                  </a:lnTo>
                  <a:lnTo>
                    <a:pt x="38" y="95"/>
                  </a:lnTo>
                  <a:lnTo>
                    <a:pt x="38" y="94"/>
                  </a:lnTo>
                  <a:lnTo>
                    <a:pt x="35" y="84"/>
                  </a:lnTo>
                  <a:lnTo>
                    <a:pt x="32" y="77"/>
                  </a:lnTo>
                  <a:lnTo>
                    <a:pt x="32" y="72"/>
                  </a:lnTo>
                  <a:lnTo>
                    <a:pt x="35" y="67"/>
                  </a:lnTo>
                  <a:lnTo>
                    <a:pt x="31" y="66"/>
                  </a:lnTo>
                  <a:lnTo>
                    <a:pt x="28" y="64"/>
                  </a:lnTo>
                  <a:lnTo>
                    <a:pt x="26" y="62"/>
                  </a:lnTo>
                  <a:lnTo>
                    <a:pt x="23" y="61"/>
                  </a:lnTo>
                  <a:lnTo>
                    <a:pt x="28" y="58"/>
                  </a:lnTo>
                  <a:lnTo>
                    <a:pt x="29" y="57"/>
                  </a:lnTo>
                  <a:lnTo>
                    <a:pt x="27" y="56"/>
                  </a:lnTo>
                  <a:lnTo>
                    <a:pt x="23" y="55"/>
                  </a:lnTo>
                  <a:lnTo>
                    <a:pt x="21" y="53"/>
                  </a:lnTo>
                  <a:lnTo>
                    <a:pt x="23" y="51"/>
                  </a:lnTo>
                  <a:lnTo>
                    <a:pt x="26" y="52"/>
                  </a:lnTo>
                  <a:lnTo>
                    <a:pt x="29" y="53"/>
                  </a:lnTo>
                  <a:lnTo>
                    <a:pt x="27" y="49"/>
                  </a:lnTo>
                  <a:lnTo>
                    <a:pt x="20" y="48"/>
                  </a:lnTo>
                  <a:lnTo>
                    <a:pt x="17" y="49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0" y="44"/>
                  </a:lnTo>
                  <a:lnTo>
                    <a:pt x="9" y="39"/>
                  </a:lnTo>
                  <a:lnTo>
                    <a:pt x="10" y="37"/>
                  </a:lnTo>
                  <a:lnTo>
                    <a:pt x="10" y="36"/>
                  </a:lnTo>
                  <a:lnTo>
                    <a:pt x="9" y="31"/>
                  </a:lnTo>
                  <a:lnTo>
                    <a:pt x="11" y="34"/>
                  </a:lnTo>
                  <a:lnTo>
                    <a:pt x="12" y="36"/>
                  </a:lnTo>
                  <a:lnTo>
                    <a:pt x="19" y="36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31" y="38"/>
                  </a:lnTo>
                  <a:lnTo>
                    <a:pt x="33" y="37"/>
                  </a:lnTo>
                  <a:lnTo>
                    <a:pt x="31" y="37"/>
                  </a:lnTo>
                  <a:lnTo>
                    <a:pt x="30" y="35"/>
                  </a:lnTo>
                  <a:lnTo>
                    <a:pt x="35" y="34"/>
                  </a:lnTo>
                  <a:lnTo>
                    <a:pt x="37" y="29"/>
                  </a:lnTo>
                  <a:lnTo>
                    <a:pt x="29" y="26"/>
                  </a:lnTo>
                  <a:lnTo>
                    <a:pt x="23" y="22"/>
                  </a:lnTo>
                  <a:lnTo>
                    <a:pt x="21" y="17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3" y="13"/>
                  </a:lnTo>
                  <a:lnTo>
                    <a:pt x="9" y="14"/>
                  </a:lnTo>
                  <a:lnTo>
                    <a:pt x="6" y="16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7" y="11"/>
                  </a:lnTo>
                  <a:lnTo>
                    <a:pt x="12" y="8"/>
                  </a:lnTo>
                  <a:lnTo>
                    <a:pt x="18" y="7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25" y="7"/>
                  </a:lnTo>
                  <a:lnTo>
                    <a:pt x="27" y="8"/>
                  </a:lnTo>
                  <a:lnTo>
                    <a:pt x="31" y="11"/>
                  </a:lnTo>
                  <a:lnTo>
                    <a:pt x="32" y="12"/>
                  </a:lnTo>
                  <a:lnTo>
                    <a:pt x="36" y="16"/>
                  </a:lnTo>
                  <a:lnTo>
                    <a:pt x="37" y="17"/>
                  </a:lnTo>
                  <a:lnTo>
                    <a:pt x="39" y="19"/>
                  </a:lnTo>
                  <a:lnTo>
                    <a:pt x="42" y="25"/>
                  </a:lnTo>
                  <a:lnTo>
                    <a:pt x="46" y="26"/>
                  </a:lnTo>
                  <a:lnTo>
                    <a:pt x="50" y="26"/>
                  </a:lnTo>
                  <a:lnTo>
                    <a:pt x="53" y="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11" name="Freeform 689"/>
            <p:cNvSpPr>
              <a:spLocks/>
            </p:cNvSpPr>
            <p:nvPr/>
          </p:nvSpPr>
          <p:spPr bwMode="auto">
            <a:xfrm>
              <a:off x="5568950" y="2344209"/>
              <a:ext cx="361950" cy="216958"/>
            </a:xfrm>
            <a:custGeom>
              <a:avLst/>
              <a:gdLst>
                <a:gd name="T0" fmla="*/ 2147483647 w 228"/>
                <a:gd name="T1" fmla="*/ 2147483647 h 136"/>
                <a:gd name="T2" fmla="*/ 2147483647 w 228"/>
                <a:gd name="T3" fmla="*/ 2147483647 h 136"/>
                <a:gd name="T4" fmla="*/ 2147483647 w 228"/>
                <a:gd name="T5" fmla="*/ 2147483647 h 136"/>
                <a:gd name="T6" fmla="*/ 2147483647 w 228"/>
                <a:gd name="T7" fmla="*/ 2147483647 h 136"/>
                <a:gd name="T8" fmla="*/ 2147483647 w 228"/>
                <a:gd name="T9" fmla="*/ 2147483647 h 136"/>
                <a:gd name="T10" fmla="*/ 2147483647 w 228"/>
                <a:gd name="T11" fmla="*/ 2147483647 h 136"/>
                <a:gd name="T12" fmla="*/ 2147483647 w 228"/>
                <a:gd name="T13" fmla="*/ 2147483647 h 136"/>
                <a:gd name="T14" fmla="*/ 2147483647 w 228"/>
                <a:gd name="T15" fmla="*/ 2147483647 h 136"/>
                <a:gd name="T16" fmla="*/ 2147483647 w 228"/>
                <a:gd name="T17" fmla="*/ 2147483647 h 136"/>
                <a:gd name="T18" fmla="*/ 2147483647 w 228"/>
                <a:gd name="T19" fmla="*/ 2147483647 h 136"/>
                <a:gd name="T20" fmla="*/ 2147483647 w 228"/>
                <a:gd name="T21" fmla="*/ 2147483647 h 136"/>
                <a:gd name="T22" fmla="*/ 2147483647 w 228"/>
                <a:gd name="T23" fmla="*/ 2147483647 h 136"/>
                <a:gd name="T24" fmla="*/ 2147483647 w 228"/>
                <a:gd name="T25" fmla="*/ 2147483647 h 136"/>
                <a:gd name="T26" fmla="*/ 2147483647 w 228"/>
                <a:gd name="T27" fmla="*/ 2147483647 h 136"/>
                <a:gd name="T28" fmla="*/ 2147483647 w 228"/>
                <a:gd name="T29" fmla="*/ 2147483647 h 136"/>
                <a:gd name="T30" fmla="*/ 2147483647 w 228"/>
                <a:gd name="T31" fmla="*/ 2147483647 h 136"/>
                <a:gd name="T32" fmla="*/ 2147483647 w 228"/>
                <a:gd name="T33" fmla="*/ 2147483647 h 136"/>
                <a:gd name="T34" fmla="*/ 2147483647 w 228"/>
                <a:gd name="T35" fmla="*/ 2147483647 h 136"/>
                <a:gd name="T36" fmla="*/ 2147483647 w 228"/>
                <a:gd name="T37" fmla="*/ 2147483647 h 136"/>
                <a:gd name="T38" fmla="*/ 2147483647 w 228"/>
                <a:gd name="T39" fmla="*/ 2147483647 h 136"/>
                <a:gd name="T40" fmla="*/ 2147483647 w 228"/>
                <a:gd name="T41" fmla="*/ 2147483647 h 136"/>
                <a:gd name="T42" fmla="*/ 2147483647 w 228"/>
                <a:gd name="T43" fmla="*/ 2147483647 h 136"/>
                <a:gd name="T44" fmla="*/ 2147483647 w 228"/>
                <a:gd name="T45" fmla="*/ 2147483647 h 136"/>
                <a:gd name="T46" fmla="*/ 2147483647 w 228"/>
                <a:gd name="T47" fmla="*/ 2147483647 h 136"/>
                <a:gd name="T48" fmla="*/ 2147483647 w 228"/>
                <a:gd name="T49" fmla="*/ 2147483647 h 136"/>
                <a:gd name="T50" fmla="*/ 2147483647 w 228"/>
                <a:gd name="T51" fmla="*/ 2147483647 h 136"/>
                <a:gd name="T52" fmla="*/ 2147483647 w 228"/>
                <a:gd name="T53" fmla="*/ 2147483647 h 136"/>
                <a:gd name="T54" fmla="*/ 2147483647 w 228"/>
                <a:gd name="T55" fmla="*/ 2147483647 h 136"/>
                <a:gd name="T56" fmla="*/ 2147483647 w 228"/>
                <a:gd name="T57" fmla="*/ 2147483647 h 136"/>
                <a:gd name="T58" fmla="*/ 2147483647 w 228"/>
                <a:gd name="T59" fmla="*/ 2147483647 h 136"/>
                <a:gd name="T60" fmla="*/ 2147483647 w 228"/>
                <a:gd name="T61" fmla="*/ 2147483647 h 136"/>
                <a:gd name="T62" fmla="*/ 2147483647 w 228"/>
                <a:gd name="T63" fmla="*/ 2147483647 h 136"/>
                <a:gd name="T64" fmla="*/ 2147483647 w 228"/>
                <a:gd name="T65" fmla="*/ 2147483647 h 136"/>
                <a:gd name="T66" fmla="*/ 2147483647 w 228"/>
                <a:gd name="T67" fmla="*/ 2147483647 h 136"/>
                <a:gd name="T68" fmla="*/ 2147483647 w 228"/>
                <a:gd name="T69" fmla="*/ 2147483647 h 136"/>
                <a:gd name="T70" fmla="*/ 2147483647 w 228"/>
                <a:gd name="T71" fmla="*/ 2147483647 h 136"/>
                <a:gd name="T72" fmla="*/ 2147483647 w 228"/>
                <a:gd name="T73" fmla="*/ 2147483647 h 136"/>
                <a:gd name="T74" fmla="*/ 2147483647 w 228"/>
                <a:gd name="T75" fmla="*/ 2147483647 h 136"/>
                <a:gd name="T76" fmla="*/ 2147483647 w 228"/>
                <a:gd name="T77" fmla="*/ 2147483647 h 136"/>
                <a:gd name="T78" fmla="*/ 2147483647 w 228"/>
                <a:gd name="T79" fmla="*/ 2147483647 h 136"/>
                <a:gd name="T80" fmla="*/ 2147483647 w 228"/>
                <a:gd name="T81" fmla="*/ 2147483647 h 136"/>
                <a:gd name="T82" fmla="*/ 2147483647 w 228"/>
                <a:gd name="T83" fmla="*/ 2147483647 h 136"/>
                <a:gd name="T84" fmla="*/ 2147483647 w 228"/>
                <a:gd name="T85" fmla="*/ 2147483647 h 136"/>
                <a:gd name="T86" fmla="*/ 2147483647 w 228"/>
                <a:gd name="T87" fmla="*/ 2147483647 h 136"/>
                <a:gd name="T88" fmla="*/ 2147483647 w 228"/>
                <a:gd name="T89" fmla="*/ 2147483647 h 136"/>
                <a:gd name="T90" fmla="*/ 2147483647 w 228"/>
                <a:gd name="T91" fmla="*/ 2147483647 h 136"/>
                <a:gd name="T92" fmla="*/ 2147483647 w 228"/>
                <a:gd name="T93" fmla="*/ 2147483647 h 136"/>
                <a:gd name="T94" fmla="*/ 2147483647 w 228"/>
                <a:gd name="T95" fmla="*/ 2147483647 h 136"/>
                <a:gd name="T96" fmla="*/ 2147483647 w 228"/>
                <a:gd name="T97" fmla="*/ 2147483647 h 136"/>
                <a:gd name="T98" fmla="*/ 2147483647 w 228"/>
                <a:gd name="T99" fmla="*/ 2147483647 h 136"/>
                <a:gd name="T100" fmla="*/ 2147483647 w 228"/>
                <a:gd name="T101" fmla="*/ 2147483647 h 136"/>
                <a:gd name="T102" fmla="*/ 2147483647 w 228"/>
                <a:gd name="T103" fmla="*/ 2147483647 h 136"/>
                <a:gd name="T104" fmla="*/ 2147483647 w 228"/>
                <a:gd name="T105" fmla="*/ 2147483647 h 136"/>
                <a:gd name="T106" fmla="*/ 2147483647 w 228"/>
                <a:gd name="T107" fmla="*/ 2147483647 h 136"/>
                <a:gd name="T108" fmla="*/ 2147483647 w 228"/>
                <a:gd name="T109" fmla="*/ 2147483647 h 136"/>
                <a:gd name="T110" fmla="*/ 2147483647 w 228"/>
                <a:gd name="T111" fmla="*/ 2147483647 h 136"/>
                <a:gd name="T112" fmla="*/ 2147483647 w 228"/>
                <a:gd name="T113" fmla="*/ 2147483647 h 1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8"/>
                <a:gd name="T172" fmla="*/ 0 h 136"/>
                <a:gd name="T173" fmla="*/ 228 w 228"/>
                <a:gd name="T174" fmla="*/ 136 h 1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8" h="136">
                  <a:moveTo>
                    <a:pt x="53" y="25"/>
                  </a:moveTo>
                  <a:lnTo>
                    <a:pt x="69" y="27"/>
                  </a:lnTo>
                  <a:lnTo>
                    <a:pt x="70" y="26"/>
                  </a:lnTo>
                  <a:lnTo>
                    <a:pt x="68" y="23"/>
                  </a:lnTo>
                  <a:lnTo>
                    <a:pt x="68" y="21"/>
                  </a:lnTo>
                  <a:lnTo>
                    <a:pt x="66" y="16"/>
                  </a:lnTo>
                  <a:lnTo>
                    <a:pt x="66" y="15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9" y="11"/>
                  </a:lnTo>
                  <a:lnTo>
                    <a:pt x="71" y="11"/>
                  </a:lnTo>
                  <a:lnTo>
                    <a:pt x="76" y="10"/>
                  </a:lnTo>
                  <a:lnTo>
                    <a:pt x="77" y="10"/>
                  </a:lnTo>
                  <a:lnTo>
                    <a:pt x="78" y="7"/>
                  </a:lnTo>
                  <a:lnTo>
                    <a:pt x="77" y="5"/>
                  </a:lnTo>
                  <a:lnTo>
                    <a:pt x="79" y="5"/>
                  </a:lnTo>
                  <a:lnTo>
                    <a:pt x="82" y="7"/>
                  </a:lnTo>
                  <a:lnTo>
                    <a:pt x="84" y="7"/>
                  </a:lnTo>
                  <a:lnTo>
                    <a:pt x="83" y="5"/>
                  </a:lnTo>
                  <a:lnTo>
                    <a:pt x="82" y="4"/>
                  </a:lnTo>
                  <a:lnTo>
                    <a:pt x="80" y="3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6" y="1"/>
                  </a:lnTo>
                  <a:lnTo>
                    <a:pt x="84" y="0"/>
                  </a:lnTo>
                  <a:lnTo>
                    <a:pt x="92" y="4"/>
                  </a:lnTo>
                  <a:lnTo>
                    <a:pt x="96" y="6"/>
                  </a:lnTo>
                  <a:lnTo>
                    <a:pt x="98" y="7"/>
                  </a:lnTo>
                  <a:lnTo>
                    <a:pt x="100" y="8"/>
                  </a:lnTo>
                  <a:lnTo>
                    <a:pt x="102" y="8"/>
                  </a:lnTo>
                  <a:lnTo>
                    <a:pt x="107" y="8"/>
                  </a:lnTo>
                  <a:lnTo>
                    <a:pt x="109" y="11"/>
                  </a:lnTo>
                  <a:lnTo>
                    <a:pt x="109" y="13"/>
                  </a:lnTo>
                  <a:lnTo>
                    <a:pt x="109" y="14"/>
                  </a:lnTo>
                  <a:lnTo>
                    <a:pt x="111" y="16"/>
                  </a:lnTo>
                  <a:lnTo>
                    <a:pt x="113" y="16"/>
                  </a:lnTo>
                  <a:lnTo>
                    <a:pt x="111" y="17"/>
                  </a:lnTo>
                  <a:lnTo>
                    <a:pt x="112" y="19"/>
                  </a:lnTo>
                  <a:lnTo>
                    <a:pt x="112" y="22"/>
                  </a:lnTo>
                  <a:lnTo>
                    <a:pt x="112" y="23"/>
                  </a:lnTo>
                  <a:lnTo>
                    <a:pt x="114" y="25"/>
                  </a:lnTo>
                  <a:lnTo>
                    <a:pt x="119" y="27"/>
                  </a:lnTo>
                  <a:lnTo>
                    <a:pt x="123" y="27"/>
                  </a:lnTo>
                  <a:lnTo>
                    <a:pt x="126" y="27"/>
                  </a:lnTo>
                  <a:lnTo>
                    <a:pt x="132" y="28"/>
                  </a:lnTo>
                  <a:lnTo>
                    <a:pt x="134" y="28"/>
                  </a:lnTo>
                  <a:lnTo>
                    <a:pt x="133" y="26"/>
                  </a:lnTo>
                  <a:lnTo>
                    <a:pt x="136" y="25"/>
                  </a:lnTo>
                  <a:lnTo>
                    <a:pt x="138" y="26"/>
                  </a:lnTo>
                  <a:lnTo>
                    <a:pt x="141" y="29"/>
                  </a:lnTo>
                  <a:lnTo>
                    <a:pt x="143" y="31"/>
                  </a:lnTo>
                  <a:lnTo>
                    <a:pt x="144" y="33"/>
                  </a:lnTo>
                  <a:lnTo>
                    <a:pt x="146" y="36"/>
                  </a:lnTo>
                  <a:lnTo>
                    <a:pt x="148" y="38"/>
                  </a:lnTo>
                  <a:lnTo>
                    <a:pt x="150" y="39"/>
                  </a:lnTo>
                  <a:lnTo>
                    <a:pt x="151" y="41"/>
                  </a:lnTo>
                  <a:lnTo>
                    <a:pt x="153" y="45"/>
                  </a:lnTo>
                  <a:lnTo>
                    <a:pt x="154" y="47"/>
                  </a:lnTo>
                  <a:lnTo>
                    <a:pt x="157" y="51"/>
                  </a:lnTo>
                  <a:lnTo>
                    <a:pt x="159" y="53"/>
                  </a:lnTo>
                  <a:lnTo>
                    <a:pt x="173" y="59"/>
                  </a:lnTo>
                  <a:lnTo>
                    <a:pt x="181" y="66"/>
                  </a:lnTo>
                  <a:lnTo>
                    <a:pt x="183" y="67"/>
                  </a:lnTo>
                  <a:lnTo>
                    <a:pt x="188" y="67"/>
                  </a:lnTo>
                  <a:lnTo>
                    <a:pt x="192" y="69"/>
                  </a:lnTo>
                  <a:lnTo>
                    <a:pt x="199" y="74"/>
                  </a:lnTo>
                  <a:lnTo>
                    <a:pt x="205" y="79"/>
                  </a:lnTo>
                  <a:lnTo>
                    <a:pt x="208" y="80"/>
                  </a:lnTo>
                  <a:lnTo>
                    <a:pt x="210" y="82"/>
                  </a:lnTo>
                  <a:lnTo>
                    <a:pt x="212" y="80"/>
                  </a:lnTo>
                  <a:lnTo>
                    <a:pt x="214" y="80"/>
                  </a:lnTo>
                  <a:lnTo>
                    <a:pt x="221" y="83"/>
                  </a:lnTo>
                  <a:lnTo>
                    <a:pt x="222" y="84"/>
                  </a:lnTo>
                  <a:lnTo>
                    <a:pt x="224" y="85"/>
                  </a:lnTo>
                  <a:lnTo>
                    <a:pt x="227" y="86"/>
                  </a:lnTo>
                  <a:lnTo>
                    <a:pt x="227" y="88"/>
                  </a:lnTo>
                  <a:lnTo>
                    <a:pt x="225" y="90"/>
                  </a:lnTo>
                  <a:lnTo>
                    <a:pt x="227" y="95"/>
                  </a:lnTo>
                  <a:lnTo>
                    <a:pt x="228" y="96"/>
                  </a:lnTo>
                  <a:lnTo>
                    <a:pt x="228" y="98"/>
                  </a:lnTo>
                  <a:lnTo>
                    <a:pt x="223" y="98"/>
                  </a:lnTo>
                  <a:lnTo>
                    <a:pt x="221" y="97"/>
                  </a:lnTo>
                  <a:lnTo>
                    <a:pt x="217" y="95"/>
                  </a:lnTo>
                  <a:lnTo>
                    <a:pt x="214" y="95"/>
                  </a:lnTo>
                  <a:lnTo>
                    <a:pt x="213" y="95"/>
                  </a:lnTo>
                  <a:lnTo>
                    <a:pt x="213" y="96"/>
                  </a:lnTo>
                  <a:lnTo>
                    <a:pt x="213" y="98"/>
                  </a:lnTo>
                  <a:lnTo>
                    <a:pt x="213" y="99"/>
                  </a:lnTo>
                  <a:lnTo>
                    <a:pt x="209" y="99"/>
                  </a:lnTo>
                  <a:lnTo>
                    <a:pt x="207" y="99"/>
                  </a:lnTo>
                  <a:lnTo>
                    <a:pt x="204" y="99"/>
                  </a:lnTo>
                  <a:lnTo>
                    <a:pt x="203" y="102"/>
                  </a:lnTo>
                  <a:lnTo>
                    <a:pt x="202" y="102"/>
                  </a:lnTo>
                  <a:lnTo>
                    <a:pt x="202" y="103"/>
                  </a:lnTo>
                  <a:lnTo>
                    <a:pt x="203" y="104"/>
                  </a:lnTo>
                  <a:lnTo>
                    <a:pt x="202" y="109"/>
                  </a:lnTo>
                  <a:lnTo>
                    <a:pt x="202" y="110"/>
                  </a:lnTo>
                  <a:lnTo>
                    <a:pt x="202" y="113"/>
                  </a:lnTo>
                  <a:lnTo>
                    <a:pt x="202" y="115"/>
                  </a:lnTo>
                  <a:lnTo>
                    <a:pt x="202" y="116"/>
                  </a:lnTo>
                  <a:lnTo>
                    <a:pt x="199" y="119"/>
                  </a:lnTo>
                  <a:lnTo>
                    <a:pt x="197" y="119"/>
                  </a:lnTo>
                  <a:lnTo>
                    <a:pt x="195" y="122"/>
                  </a:lnTo>
                  <a:lnTo>
                    <a:pt x="193" y="122"/>
                  </a:lnTo>
                  <a:lnTo>
                    <a:pt x="192" y="124"/>
                  </a:lnTo>
                  <a:lnTo>
                    <a:pt x="187" y="124"/>
                  </a:lnTo>
                  <a:lnTo>
                    <a:pt x="185" y="125"/>
                  </a:lnTo>
                  <a:lnTo>
                    <a:pt x="183" y="125"/>
                  </a:lnTo>
                  <a:lnTo>
                    <a:pt x="183" y="126"/>
                  </a:lnTo>
                  <a:lnTo>
                    <a:pt x="185" y="128"/>
                  </a:lnTo>
                  <a:lnTo>
                    <a:pt x="185" y="129"/>
                  </a:lnTo>
                  <a:lnTo>
                    <a:pt x="184" y="129"/>
                  </a:lnTo>
                  <a:lnTo>
                    <a:pt x="184" y="133"/>
                  </a:lnTo>
                  <a:lnTo>
                    <a:pt x="183" y="134"/>
                  </a:lnTo>
                  <a:lnTo>
                    <a:pt x="181" y="134"/>
                  </a:lnTo>
                  <a:lnTo>
                    <a:pt x="180" y="136"/>
                  </a:lnTo>
                  <a:lnTo>
                    <a:pt x="175" y="136"/>
                  </a:lnTo>
                  <a:lnTo>
                    <a:pt x="174" y="136"/>
                  </a:lnTo>
                  <a:lnTo>
                    <a:pt x="173" y="136"/>
                  </a:lnTo>
                  <a:lnTo>
                    <a:pt x="171" y="135"/>
                  </a:lnTo>
                  <a:lnTo>
                    <a:pt x="169" y="134"/>
                  </a:lnTo>
                  <a:lnTo>
                    <a:pt x="167" y="133"/>
                  </a:lnTo>
                  <a:lnTo>
                    <a:pt x="163" y="133"/>
                  </a:lnTo>
                  <a:lnTo>
                    <a:pt x="160" y="133"/>
                  </a:lnTo>
                  <a:lnTo>
                    <a:pt x="160" y="132"/>
                  </a:lnTo>
                  <a:lnTo>
                    <a:pt x="158" y="129"/>
                  </a:lnTo>
                  <a:lnTo>
                    <a:pt x="156" y="128"/>
                  </a:lnTo>
                  <a:lnTo>
                    <a:pt x="156" y="125"/>
                  </a:lnTo>
                  <a:lnTo>
                    <a:pt x="153" y="122"/>
                  </a:lnTo>
                  <a:lnTo>
                    <a:pt x="151" y="113"/>
                  </a:lnTo>
                  <a:lnTo>
                    <a:pt x="150" y="110"/>
                  </a:lnTo>
                  <a:lnTo>
                    <a:pt x="143" y="110"/>
                  </a:lnTo>
                  <a:lnTo>
                    <a:pt x="138" y="108"/>
                  </a:lnTo>
                  <a:lnTo>
                    <a:pt x="131" y="104"/>
                  </a:lnTo>
                  <a:lnTo>
                    <a:pt x="126" y="100"/>
                  </a:lnTo>
                  <a:lnTo>
                    <a:pt x="123" y="100"/>
                  </a:lnTo>
                  <a:lnTo>
                    <a:pt x="121" y="96"/>
                  </a:lnTo>
                  <a:lnTo>
                    <a:pt x="118" y="93"/>
                  </a:lnTo>
                  <a:lnTo>
                    <a:pt x="116" y="92"/>
                  </a:lnTo>
                  <a:lnTo>
                    <a:pt x="111" y="92"/>
                  </a:lnTo>
                  <a:lnTo>
                    <a:pt x="108" y="92"/>
                  </a:lnTo>
                  <a:lnTo>
                    <a:pt x="104" y="92"/>
                  </a:lnTo>
                  <a:lnTo>
                    <a:pt x="101" y="89"/>
                  </a:lnTo>
                  <a:lnTo>
                    <a:pt x="90" y="86"/>
                  </a:lnTo>
                  <a:lnTo>
                    <a:pt x="87" y="83"/>
                  </a:lnTo>
                  <a:lnTo>
                    <a:pt x="82" y="79"/>
                  </a:lnTo>
                  <a:lnTo>
                    <a:pt x="77" y="79"/>
                  </a:lnTo>
                  <a:lnTo>
                    <a:pt x="72" y="80"/>
                  </a:lnTo>
                  <a:lnTo>
                    <a:pt x="72" y="82"/>
                  </a:lnTo>
                  <a:lnTo>
                    <a:pt x="71" y="84"/>
                  </a:lnTo>
                  <a:lnTo>
                    <a:pt x="68" y="84"/>
                  </a:lnTo>
                  <a:lnTo>
                    <a:pt x="65" y="83"/>
                  </a:lnTo>
                  <a:lnTo>
                    <a:pt x="62" y="83"/>
                  </a:lnTo>
                  <a:lnTo>
                    <a:pt x="58" y="84"/>
                  </a:lnTo>
                  <a:lnTo>
                    <a:pt x="55" y="87"/>
                  </a:lnTo>
                  <a:lnTo>
                    <a:pt x="47" y="94"/>
                  </a:lnTo>
                  <a:lnTo>
                    <a:pt x="42" y="95"/>
                  </a:lnTo>
                  <a:lnTo>
                    <a:pt x="38" y="95"/>
                  </a:lnTo>
                  <a:lnTo>
                    <a:pt x="38" y="94"/>
                  </a:lnTo>
                  <a:lnTo>
                    <a:pt x="35" y="84"/>
                  </a:lnTo>
                  <a:lnTo>
                    <a:pt x="32" y="77"/>
                  </a:lnTo>
                  <a:lnTo>
                    <a:pt x="32" y="72"/>
                  </a:lnTo>
                  <a:lnTo>
                    <a:pt x="35" y="67"/>
                  </a:lnTo>
                  <a:lnTo>
                    <a:pt x="31" y="66"/>
                  </a:lnTo>
                  <a:lnTo>
                    <a:pt x="28" y="64"/>
                  </a:lnTo>
                  <a:lnTo>
                    <a:pt x="26" y="62"/>
                  </a:lnTo>
                  <a:lnTo>
                    <a:pt x="23" y="61"/>
                  </a:lnTo>
                  <a:lnTo>
                    <a:pt x="28" y="58"/>
                  </a:lnTo>
                  <a:lnTo>
                    <a:pt x="29" y="57"/>
                  </a:lnTo>
                  <a:lnTo>
                    <a:pt x="27" y="56"/>
                  </a:lnTo>
                  <a:lnTo>
                    <a:pt x="23" y="55"/>
                  </a:lnTo>
                  <a:lnTo>
                    <a:pt x="21" y="53"/>
                  </a:lnTo>
                  <a:lnTo>
                    <a:pt x="23" y="51"/>
                  </a:lnTo>
                  <a:lnTo>
                    <a:pt x="26" y="52"/>
                  </a:lnTo>
                  <a:lnTo>
                    <a:pt x="29" y="53"/>
                  </a:lnTo>
                  <a:lnTo>
                    <a:pt x="27" y="49"/>
                  </a:lnTo>
                  <a:lnTo>
                    <a:pt x="20" y="48"/>
                  </a:lnTo>
                  <a:lnTo>
                    <a:pt x="17" y="49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0" y="44"/>
                  </a:lnTo>
                  <a:lnTo>
                    <a:pt x="9" y="39"/>
                  </a:lnTo>
                  <a:lnTo>
                    <a:pt x="10" y="37"/>
                  </a:lnTo>
                  <a:lnTo>
                    <a:pt x="10" y="36"/>
                  </a:lnTo>
                  <a:lnTo>
                    <a:pt x="9" y="31"/>
                  </a:lnTo>
                  <a:lnTo>
                    <a:pt x="11" y="34"/>
                  </a:lnTo>
                  <a:lnTo>
                    <a:pt x="12" y="36"/>
                  </a:lnTo>
                  <a:lnTo>
                    <a:pt x="19" y="36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31" y="38"/>
                  </a:lnTo>
                  <a:lnTo>
                    <a:pt x="33" y="37"/>
                  </a:lnTo>
                  <a:lnTo>
                    <a:pt x="31" y="37"/>
                  </a:lnTo>
                  <a:lnTo>
                    <a:pt x="30" y="35"/>
                  </a:lnTo>
                  <a:lnTo>
                    <a:pt x="35" y="34"/>
                  </a:lnTo>
                  <a:lnTo>
                    <a:pt x="37" y="29"/>
                  </a:lnTo>
                  <a:lnTo>
                    <a:pt x="29" y="26"/>
                  </a:lnTo>
                  <a:lnTo>
                    <a:pt x="23" y="22"/>
                  </a:lnTo>
                  <a:lnTo>
                    <a:pt x="21" y="17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3" y="13"/>
                  </a:lnTo>
                  <a:lnTo>
                    <a:pt x="9" y="14"/>
                  </a:lnTo>
                  <a:lnTo>
                    <a:pt x="6" y="16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7" y="11"/>
                  </a:lnTo>
                  <a:lnTo>
                    <a:pt x="12" y="8"/>
                  </a:lnTo>
                  <a:lnTo>
                    <a:pt x="18" y="7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25" y="7"/>
                  </a:lnTo>
                  <a:lnTo>
                    <a:pt x="27" y="8"/>
                  </a:lnTo>
                  <a:lnTo>
                    <a:pt x="31" y="11"/>
                  </a:lnTo>
                  <a:lnTo>
                    <a:pt x="32" y="12"/>
                  </a:lnTo>
                  <a:lnTo>
                    <a:pt x="36" y="16"/>
                  </a:lnTo>
                  <a:lnTo>
                    <a:pt x="37" y="17"/>
                  </a:lnTo>
                  <a:lnTo>
                    <a:pt x="39" y="19"/>
                  </a:lnTo>
                  <a:lnTo>
                    <a:pt x="42" y="25"/>
                  </a:lnTo>
                  <a:lnTo>
                    <a:pt x="46" y="26"/>
                  </a:lnTo>
                  <a:lnTo>
                    <a:pt x="50" y="26"/>
                  </a:lnTo>
                  <a:lnTo>
                    <a:pt x="53" y="25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12" name="Freeform 690"/>
            <p:cNvSpPr>
              <a:spLocks/>
            </p:cNvSpPr>
            <p:nvPr/>
          </p:nvSpPr>
          <p:spPr bwMode="auto">
            <a:xfrm>
              <a:off x="5973764" y="2332303"/>
              <a:ext cx="238125" cy="112448"/>
            </a:xfrm>
            <a:custGeom>
              <a:avLst/>
              <a:gdLst>
                <a:gd name="T0" fmla="*/ 2147483647 w 150"/>
                <a:gd name="T1" fmla="*/ 2147483647 h 71"/>
                <a:gd name="T2" fmla="*/ 2147483647 w 150"/>
                <a:gd name="T3" fmla="*/ 2147483647 h 71"/>
                <a:gd name="T4" fmla="*/ 2147483647 w 150"/>
                <a:gd name="T5" fmla="*/ 2147483647 h 71"/>
                <a:gd name="T6" fmla="*/ 2147483647 w 150"/>
                <a:gd name="T7" fmla="*/ 2147483647 h 71"/>
                <a:gd name="T8" fmla="*/ 2147483647 w 150"/>
                <a:gd name="T9" fmla="*/ 2147483647 h 71"/>
                <a:gd name="T10" fmla="*/ 2147483647 w 150"/>
                <a:gd name="T11" fmla="*/ 2147483647 h 71"/>
                <a:gd name="T12" fmla="*/ 2147483647 w 150"/>
                <a:gd name="T13" fmla="*/ 2147483647 h 71"/>
                <a:gd name="T14" fmla="*/ 2147483647 w 150"/>
                <a:gd name="T15" fmla="*/ 2147483647 h 71"/>
                <a:gd name="T16" fmla="*/ 2147483647 w 150"/>
                <a:gd name="T17" fmla="*/ 2147483647 h 71"/>
                <a:gd name="T18" fmla="*/ 2147483647 w 150"/>
                <a:gd name="T19" fmla="*/ 2147483647 h 71"/>
                <a:gd name="T20" fmla="*/ 2147483647 w 150"/>
                <a:gd name="T21" fmla="*/ 2147483647 h 71"/>
                <a:gd name="T22" fmla="*/ 2147483647 w 150"/>
                <a:gd name="T23" fmla="*/ 2147483647 h 71"/>
                <a:gd name="T24" fmla="*/ 2147483647 w 150"/>
                <a:gd name="T25" fmla="*/ 2147483647 h 71"/>
                <a:gd name="T26" fmla="*/ 2147483647 w 150"/>
                <a:gd name="T27" fmla="*/ 2147483647 h 71"/>
                <a:gd name="T28" fmla="*/ 2147483647 w 150"/>
                <a:gd name="T29" fmla="*/ 2147483647 h 71"/>
                <a:gd name="T30" fmla="*/ 2147483647 w 150"/>
                <a:gd name="T31" fmla="*/ 2147483647 h 71"/>
                <a:gd name="T32" fmla="*/ 2147483647 w 150"/>
                <a:gd name="T33" fmla="*/ 2147483647 h 71"/>
                <a:gd name="T34" fmla="*/ 2147483647 w 150"/>
                <a:gd name="T35" fmla="*/ 0 h 71"/>
                <a:gd name="T36" fmla="*/ 2147483647 w 150"/>
                <a:gd name="T37" fmla="*/ 2147483647 h 71"/>
                <a:gd name="T38" fmla="*/ 2147483647 w 150"/>
                <a:gd name="T39" fmla="*/ 2147483647 h 71"/>
                <a:gd name="T40" fmla="*/ 2147483647 w 150"/>
                <a:gd name="T41" fmla="*/ 2147483647 h 71"/>
                <a:gd name="T42" fmla="*/ 2147483647 w 150"/>
                <a:gd name="T43" fmla="*/ 2147483647 h 71"/>
                <a:gd name="T44" fmla="*/ 2147483647 w 150"/>
                <a:gd name="T45" fmla="*/ 2147483647 h 71"/>
                <a:gd name="T46" fmla="*/ 2147483647 w 150"/>
                <a:gd name="T47" fmla="*/ 2147483647 h 71"/>
                <a:gd name="T48" fmla="*/ 2147483647 w 150"/>
                <a:gd name="T49" fmla="*/ 2147483647 h 71"/>
                <a:gd name="T50" fmla="*/ 2147483647 w 150"/>
                <a:gd name="T51" fmla="*/ 2147483647 h 71"/>
                <a:gd name="T52" fmla="*/ 2147483647 w 150"/>
                <a:gd name="T53" fmla="*/ 2147483647 h 71"/>
                <a:gd name="T54" fmla="*/ 2147483647 w 150"/>
                <a:gd name="T55" fmla="*/ 2147483647 h 71"/>
                <a:gd name="T56" fmla="*/ 2147483647 w 150"/>
                <a:gd name="T57" fmla="*/ 2147483647 h 71"/>
                <a:gd name="T58" fmla="*/ 2147483647 w 150"/>
                <a:gd name="T59" fmla="*/ 2147483647 h 71"/>
                <a:gd name="T60" fmla="*/ 2147483647 w 150"/>
                <a:gd name="T61" fmla="*/ 2147483647 h 71"/>
                <a:gd name="T62" fmla="*/ 2147483647 w 150"/>
                <a:gd name="T63" fmla="*/ 2147483647 h 71"/>
                <a:gd name="T64" fmla="*/ 2147483647 w 150"/>
                <a:gd name="T65" fmla="*/ 2147483647 h 71"/>
                <a:gd name="T66" fmla="*/ 2147483647 w 150"/>
                <a:gd name="T67" fmla="*/ 2147483647 h 71"/>
                <a:gd name="T68" fmla="*/ 2147483647 w 150"/>
                <a:gd name="T69" fmla="*/ 2147483647 h 71"/>
                <a:gd name="T70" fmla="*/ 2147483647 w 150"/>
                <a:gd name="T71" fmla="*/ 2147483647 h 71"/>
                <a:gd name="T72" fmla="*/ 2147483647 w 150"/>
                <a:gd name="T73" fmla="*/ 2147483647 h 71"/>
                <a:gd name="T74" fmla="*/ 2147483647 w 150"/>
                <a:gd name="T75" fmla="*/ 2147483647 h 71"/>
                <a:gd name="T76" fmla="*/ 2147483647 w 150"/>
                <a:gd name="T77" fmla="*/ 2147483647 h 71"/>
                <a:gd name="T78" fmla="*/ 2147483647 w 150"/>
                <a:gd name="T79" fmla="*/ 2147483647 h 71"/>
                <a:gd name="T80" fmla="*/ 2147483647 w 150"/>
                <a:gd name="T81" fmla="*/ 2147483647 h 71"/>
                <a:gd name="T82" fmla="*/ 2147483647 w 150"/>
                <a:gd name="T83" fmla="*/ 2147483647 h 71"/>
                <a:gd name="T84" fmla="*/ 2147483647 w 150"/>
                <a:gd name="T85" fmla="*/ 2147483647 h 71"/>
                <a:gd name="T86" fmla="*/ 2147483647 w 150"/>
                <a:gd name="T87" fmla="*/ 2147483647 h 71"/>
                <a:gd name="T88" fmla="*/ 2147483647 w 150"/>
                <a:gd name="T89" fmla="*/ 2147483647 h 71"/>
                <a:gd name="T90" fmla="*/ 2147483647 w 150"/>
                <a:gd name="T91" fmla="*/ 2147483647 h 71"/>
                <a:gd name="T92" fmla="*/ 2147483647 w 150"/>
                <a:gd name="T93" fmla="*/ 2147483647 h 71"/>
                <a:gd name="T94" fmla="*/ 2147483647 w 150"/>
                <a:gd name="T95" fmla="*/ 2147483647 h 71"/>
                <a:gd name="T96" fmla="*/ 2147483647 w 150"/>
                <a:gd name="T97" fmla="*/ 2147483647 h 71"/>
                <a:gd name="T98" fmla="*/ 2147483647 w 150"/>
                <a:gd name="T99" fmla="*/ 2147483647 h 7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0"/>
                <a:gd name="T151" fmla="*/ 0 h 71"/>
                <a:gd name="T152" fmla="*/ 150 w 150"/>
                <a:gd name="T153" fmla="*/ 71 h 7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0" h="71">
                  <a:moveTo>
                    <a:pt x="70" y="65"/>
                  </a:moveTo>
                  <a:lnTo>
                    <a:pt x="69" y="63"/>
                  </a:lnTo>
                  <a:lnTo>
                    <a:pt x="70" y="57"/>
                  </a:lnTo>
                  <a:lnTo>
                    <a:pt x="78" y="54"/>
                  </a:lnTo>
                  <a:lnTo>
                    <a:pt x="79" y="53"/>
                  </a:lnTo>
                  <a:lnTo>
                    <a:pt x="80" y="53"/>
                  </a:lnTo>
                  <a:lnTo>
                    <a:pt x="81" y="50"/>
                  </a:lnTo>
                  <a:lnTo>
                    <a:pt x="85" y="50"/>
                  </a:lnTo>
                  <a:lnTo>
                    <a:pt x="88" y="49"/>
                  </a:lnTo>
                  <a:lnTo>
                    <a:pt x="90" y="49"/>
                  </a:lnTo>
                  <a:lnTo>
                    <a:pt x="94" y="52"/>
                  </a:lnTo>
                  <a:lnTo>
                    <a:pt x="96" y="53"/>
                  </a:lnTo>
                  <a:lnTo>
                    <a:pt x="100" y="52"/>
                  </a:lnTo>
                  <a:lnTo>
                    <a:pt x="104" y="52"/>
                  </a:lnTo>
                  <a:lnTo>
                    <a:pt x="106" y="50"/>
                  </a:lnTo>
                  <a:lnTo>
                    <a:pt x="106" y="45"/>
                  </a:lnTo>
                  <a:lnTo>
                    <a:pt x="108" y="42"/>
                  </a:lnTo>
                  <a:lnTo>
                    <a:pt x="111" y="41"/>
                  </a:lnTo>
                  <a:lnTo>
                    <a:pt x="117" y="41"/>
                  </a:lnTo>
                  <a:lnTo>
                    <a:pt x="124" y="40"/>
                  </a:lnTo>
                  <a:lnTo>
                    <a:pt x="127" y="39"/>
                  </a:lnTo>
                  <a:lnTo>
                    <a:pt x="128" y="35"/>
                  </a:lnTo>
                  <a:lnTo>
                    <a:pt x="130" y="32"/>
                  </a:lnTo>
                  <a:lnTo>
                    <a:pt x="138" y="26"/>
                  </a:lnTo>
                  <a:lnTo>
                    <a:pt x="147" y="24"/>
                  </a:lnTo>
                  <a:lnTo>
                    <a:pt x="149" y="22"/>
                  </a:lnTo>
                  <a:lnTo>
                    <a:pt x="150" y="19"/>
                  </a:lnTo>
                  <a:lnTo>
                    <a:pt x="149" y="16"/>
                  </a:lnTo>
                  <a:lnTo>
                    <a:pt x="147" y="16"/>
                  </a:lnTo>
                  <a:lnTo>
                    <a:pt x="140" y="13"/>
                  </a:lnTo>
                  <a:lnTo>
                    <a:pt x="136" y="12"/>
                  </a:lnTo>
                  <a:lnTo>
                    <a:pt x="130" y="8"/>
                  </a:lnTo>
                  <a:lnTo>
                    <a:pt x="126" y="8"/>
                  </a:lnTo>
                  <a:lnTo>
                    <a:pt x="124" y="8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18" y="5"/>
                  </a:lnTo>
                  <a:lnTo>
                    <a:pt x="111" y="6"/>
                  </a:lnTo>
                  <a:lnTo>
                    <a:pt x="105" y="5"/>
                  </a:lnTo>
                  <a:lnTo>
                    <a:pt x="102" y="5"/>
                  </a:lnTo>
                  <a:lnTo>
                    <a:pt x="98" y="4"/>
                  </a:lnTo>
                  <a:lnTo>
                    <a:pt x="96" y="4"/>
                  </a:lnTo>
                  <a:lnTo>
                    <a:pt x="92" y="5"/>
                  </a:lnTo>
                  <a:lnTo>
                    <a:pt x="84" y="4"/>
                  </a:lnTo>
                  <a:lnTo>
                    <a:pt x="81" y="4"/>
                  </a:lnTo>
                  <a:lnTo>
                    <a:pt x="78" y="5"/>
                  </a:lnTo>
                  <a:lnTo>
                    <a:pt x="74" y="5"/>
                  </a:lnTo>
                  <a:lnTo>
                    <a:pt x="71" y="5"/>
                  </a:lnTo>
                  <a:lnTo>
                    <a:pt x="69" y="4"/>
                  </a:lnTo>
                  <a:lnTo>
                    <a:pt x="67" y="3"/>
                  </a:lnTo>
                  <a:lnTo>
                    <a:pt x="63" y="4"/>
                  </a:lnTo>
                  <a:lnTo>
                    <a:pt x="60" y="2"/>
                  </a:lnTo>
                  <a:lnTo>
                    <a:pt x="54" y="0"/>
                  </a:lnTo>
                  <a:lnTo>
                    <a:pt x="53" y="1"/>
                  </a:lnTo>
                  <a:lnTo>
                    <a:pt x="50" y="1"/>
                  </a:lnTo>
                  <a:lnTo>
                    <a:pt x="48" y="2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6" y="13"/>
                  </a:lnTo>
                  <a:lnTo>
                    <a:pt x="41" y="12"/>
                  </a:lnTo>
                  <a:lnTo>
                    <a:pt x="37" y="11"/>
                  </a:lnTo>
                  <a:lnTo>
                    <a:pt x="33" y="9"/>
                  </a:lnTo>
                  <a:lnTo>
                    <a:pt x="30" y="9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7" y="6"/>
                  </a:lnTo>
                  <a:lnTo>
                    <a:pt x="14" y="8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3" y="12"/>
                  </a:lnTo>
                  <a:lnTo>
                    <a:pt x="11" y="13"/>
                  </a:lnTo>
                  <a:lnTo>
                    <a:pt x="11" y="15"/>
                  </a:lnTo>
                  <a:lnTo>
                    <a:pt x="16" y="16"/>
                  </a:lnTo>
                  <a:lnTo>
                    <a:pt x="17" y="19"/>
                  </a:lnTo>
                  <a:lnTo>
                    <a:pt x="14" y="20"/>
                  </a:lnTo>
                  <a:lnTo>
                    <a:pt x="13" y="23"/>
                  </a:lnTo>
                  <a:lnTo>
                    <a:pt x="9" y="26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11" y="32"/>
                  </a:lnTo>
                  <a:lnTo>
                    <a:pt x="13" y="31"/>
                  </a:lnTo>
                  <a:lnTo>
                    <a:pt x="16" y="34"/>
                  </a:lnTo>
                  <a:lnTo>
                    <a:pt x="24" y="37"/>
                  </a:lnTo>
                  <a:lnTo>
                    <a:pt x="25" y="37"/>
                  </a:lnTo>
                  <a:lnTo>
                    <a:pt x="26" y="35"/>
                  </a:lnTo>
                  <a:lnTo>
                    <a:pt x="27" y="34"/>
                  </a:lnTo>
                  <a:lnTo>
                    <a:pt x="27" y="30"/>
                  </a:lnTo>
                  <a:lnTo>
                    <a:pt x="29" y="31"/>
                  </a:lnTo>
                  <a:lnTo>
                    <a:pt x="31" y="33"/>
                  </a:lnTo>
                  <a:lnTo>
                    <a:pt x="31" y="35"/>
                  </a:lnTo>
                  <a:lnTo>
                    <a:pt x="36" y="37"/>
                  </a:lnTo>
                  <a:lnTo>
                    <a:pt x="38" y="39"/>
                  </a:lnTo>
                  <a:lnTo>
                    <a:pt x="40" y="39"/>
                  </a:lnTo>
                  <a:lnTo>
                    <a:pt x="45" y="41"/>
                  </a:lnTo>
                  <a:lnTo>
                    <a:pt x="49" y="42"/>
                  </a:lnTo>
                  <a:lnTo>
                    <a:pt x="50" y="42"/>
                  </a:lnTo>
                  <a:lnTo>
                    <a:pt x="53" y="42"/>
                  </a:lnTo>
                  <a:lnTo>
                    <a:pt x="53" y="44"/>
                  </a:lnTo>
                  <a:lnTo>
                    <a:pt x="48" y="45"/>
                  </a:lnTo>
                  <a:lnTo>
                    <a:pt x="48" y="47"/>
                  </a:lnTo>
                  <a:lnTo>
                    <a:pt x="46" y="49"/>
                  </a:lnTo>
                  <a:lnTo>
                    <a:pt x="44" y="47"/>
                  </a:lnTo>
                  <a:lnTo>
                    <a:pt x="44" y="49"/>
                  </a:lnTo>
                  <a:lnTo>
                    <a:pt x="41" y="49"/>
                  </a:lnTo>
                  <a:lnTo>
                    <a:pt x="39" y="50"/>
                  </a:lnTo>
                  <a:lnTo>
                    <a:pt x="39" y="52"/>
                  </a:lnTo>
                  <a:lnTo>
                    <a:pt x="38" y="53"/>
                  </a:lnTo>
                  <a:lnTo>
                    <a:pt x="34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4" y="52"/>
                  </a:lnTo>
                  <a:lnTo>
                    <a:pt x="24" y="54"/>
                  </a:lnTo>
                  <a:lnTo>
                    <a:pt x="21" y="55"/>
                  </a:lnTo>
                  <a:lnTo>
                    <a:pt x="20" y="57"/>
                  </a:lnTo>
                  <a:lnTo>
                    <a:pt x="19" y="57"/>
                  </a:lnTo>
                  <a:lnTo>
                    <a:pt x="15" y="55"/>
                  </a:lnTo>
                  <a:lnTo>
                    <a:pt x="13" y="55"/>
                  </a:lnTo>
                  <a:lnTo>
                    <a:pt x="8" y="55"/>
                  </a:lnTo>
                  <a:lnTo>
                    <a:pt x="6" y="55"/>
                  </a:lnTo>
                  <a:lnTo>
                    <a:pt x="4" y="56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3" y="64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8" y="65"/>
                  </a:lnTo>
                  <a:lnTo>
                    <a:pt x="13" y="66"/>
                  </a:lnTo>
                  <a:lnTo>
                    <a:pt x="18" y="65"/>
                  </a:lnTo>
                  <a:lnTo>
                    <a:pt x="21" y="65"/>
                  </a:lnTo>
                  <a:lnTo>
                    <a:pt x="24" y="65"/>
                  </a:lnTo>
                  <a:lnTo>
                    <a:pt x="25" y="67"/>
                  </a:lnTo>
                  <a:lnTo>
                    <a:pt x="27" y="67"/>
                  </a:lnTo>
                  <a:lnTo>
                    <a:pt x="35" y="65"/>
                  </a:lnTo>
                  <a:lnTo>
                    <a:pt x="37" y="66"/>
                  </a:lnTo>
                  <a:lnTo>
                    <a:pt x="39" y="66"/>
                  </a:lnTo>
                  <a:lnTo>
                    <a:pt x="41" y="71"/>
                  </a:lnTo>
                  <a:lnTo>
                    <a:pt x="46" y="70"/>
                  </a:lnTo>
                  <a:lnTo>
                    <a:pt x="48" y="71"/>
                  </a:lnTo>
                  <a:lnTo>
                    <a:pt x="51" y="69"/>
                  </a:lnTo>
                  <a:lnTo>
                    <a:pt x="56" y="69"/>
                  </a:lnTo>
                  <a:lnTo>
                    <a:pt x="60" y="69"/>
                  </a:lnTo>
                  <a:lnTo>
                    <a:pt x="63" y="69"/>
                  </a:lnTo>
                  <a:lnTo>
                    <a:pt x="66" y="69"/>
                  </a:lnTo>
                  <a:lnTo>
                    <a:pt x="65" y="65"/>
                  </a:lnTo>
                  <a:lnTo>
                    <a:pt x="70" y="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13" name="Freeform 691"/>
            <p:cNvSpPr>
              <a:spLocks/>
            </p:cNvSpPr>
            <p:nvPr/>
          </p:nvSpPr>
          <p:spPr bwMode="auto">
            <a:xfrm>
              <a:off x="5973764" y="2332303"/>
              <a:ext cx="238125" cy="112448"/>
            </a:xfrm>
            <a:custGeom>
              <a:avLst/>
              <a:gdLst>
                <a:gd name="T0" fmla="*/ 2147483647 w 150"/>
                <a:gd name="T1" fmla="*/ 2147483647 h 71"/>
                <a:gd name="T2" fmla="*/ 2147483647 w 150"/>
                <a:gd name="T3" fmla="*/ 2147483647 h 71"/>
                <a:gd name="T4" fmla="*/ 2147483647 w 150"/>
                <a:gd name="T5" fmla="*/ 2147483647 h 71"/>
                <a:gd name="T6" fmla="*/ 2147483647 w 150"/>
                <a:gd name="T7" fmla="*/ 2147483647 h 71"/>
                <a:gd name="T8" fmla="*/ 2147483647 w 150"/>
                <a:gd name="T9" fmla="*/ 2147483647 h 71"/>
                <a:gd name="T10" fmla="*/ 2147483647 w 150"/>
                <a:gd name="T11" fmla="*/ 2147483647 h 71"/>
                <a:gd name="T12" fmla="*/ 2147483647 w 150"/>
                <a:gd name="T13" fmla="*/ 2147483647 h 71"/>
                <a:gd name="T14" fmla="*/ 2147483647 w 150"/>
                <a:gd name="T15" fmla="*/ 2147483647 h 71"/>
                <a:gd name="T16" fmla="*/ 2147483647 w 150"/>
                <a:gd name="T17" fmla="*/ 2147483647 h 71"/>
                <a:gd name="T18" fmla="*/ 2147483647 w 150"/>
                <a:gd name="T19" fmla="*/ 2147483647 h 71"/>
                <a:gd name="T20" fmla="*/ 2147483647 w 150"/>
                <a:gd name="T21" fmla="*/ 2147483647 h 71"/>
                <a:gd name="T22" fmla="*/ 2147483647 w 150"/>
                <a:gd name="T23" fmla="*/ 2147483647 h 71"/>
                <a:gd name="T24" fmla="*/ 2147483647 w 150"/>
                <a:gd name="T25" fmla="*/ 2147483647 h 71"/>
                <a:gd name="T26" fmla="*/ 2147483647 w 150"/>
                <a:gd name="T27" fmla="*/ 2147483647 h 71"/>
                <a:gd name="T28" fmla="*/ 2147483647 w 150"/>
                <a:gd name="T29" fmla="*/ 2147483647 h 71"/>
                <a:gd name="T30" fmla="*/ 2147483647 w 150"/>
                <a:gd name="T31" fmla="*/ 2147483647 h 71"/>
                <a:gd name="T32" fmla="*/ 2147483647 w 150"/>
                <a:gd name="T33" fmla="*/ 2147483647 h 71"/>
                <a:gd name="T34" fmla="*/ 2147483647 w 150"/>
                <a:gd name="T35" fmla="*/ 0 h 71"/>
                <a:gd name="T36" fmla="*/ 2147483647 w 150"/>
                <a:gd name="T37" fmla="*/ 2147483647 h 71"/>
                <a:gd name="T38" fmla="*/ 2147483647 w 150"/>
                <a:gd name="T39" fmla="*/ 2147483647 h 71"/>
                <a:gd name="T40" fmla="*/ 2147483647 w 150"/>
                <a:gd name="T41" fmla="*/ 2147483647 h 71"/>
                <a:gd name="T42" fmla="*/ 2147483647 w 150"/>
                <a:gd name="T43" fmla="*/ 2147483647 h 71"/>
                <a:gd name="T44" fmla="*/ 2147483647 w 150"/>
                <a:gd name="T45" fmla="*/ 2147483647 h 71"/>
                <a:gd name="T46" fmla="*/ 2147483647 w 150"/>
                <a:gd name="T47" fmla="*/ 2147483647 h 71"/>
                <a:gd name="T48" fmla="*/ 2147483647 w 150"/>
                <a:gd name="T49" fmla="*/ 2147483647 h 71"/>
                <a:gd name="T50" fmla="*/ 2147483647 w 150"/>
                <a:gd name="T51" fmla="*/ 2147483647 h 71"/>
                <a:gd name="T52" fmla="*/ 2147483647 w 150"/>
                <a:gd name="T53" fmla="*/ 2147483647 h 71"/>
                <a:gd name="T54" fmla="*/ 2147483647 w 150"/>
                <a:gd name="T55" fmla="*/ 2147483647 h 71"/>
                <a:gd name="T56" fmla="*/ 2147483647 w 150"/>
                <a:gd name="T57" fmla="*/ 2147483647 h 71"/>
                <a:gd name="T58" fmla="*/ 2147483647 w 150"/>
                <a:gd name="T59" fmla="*/ 2147483647 h 71"/>
                <a:gd name="T60" fmla="*/ 2147483647 w 150"/>
                <a:gd name="T61" fmla="*/ 2147483647 h 71"/>
                <a:gd name="T62" fmla="*/ 2147483647 w 150"/>
                <a:gd name="T63" fmla="*/ 2147483647 h 71"/>
                <a:gd name="T64" fmla="*/ 2147483647 w 150"/>
                <a:gd name="T65" fmla="*/ 2147483647 h 71"/>
                <a:gd name="T66" fmla="*/ 2147483647 w 150"/>
                <a:gd name="T67" fmla="*/ 2147483647 h 71"/>
                <a:gd name="T68" fmla="*/ 2147483647 w 150"/>
                <a:gd name="T69" fmla="*/ 2147483647 h 71"/>
                <a:gd name="T70" fmla="*/ 2147483647 w 150"/>
                <a:gd name="T71" fmla="*/ 2147483647 h 71"/>
                <a:gd name="T72" fmla="*/ 2147483647 w 150"/>
                <a:gd name="T73" fmla="*/ 2147483647 h 71"/>
                <a:gd name="T74" fmla="*/ 2147483647 w 150"/>
                <a:gd name="T75" fmla="*/ 2147483647 h 71"/>
                <a:gd name="T76" fmla="*/ 2147483647 w 150"/>
                <a:gd name="T77" fmla="*/ 2147483647 h 71"/>
                <a:gd name="T78" fmla="*/ 2147483647 w 150"/>
                <a:gd name="T79" fmla="*/ 2147483647 h 71"/>
                <a:gd name="T80" fmla="*/ 2147483647 w 150"/>
                <a:gd name="T81" fmla="*/ 2147483647 h 71"/>
                <a:gd name="T82" fmla="*/ 2147483647 w 150"/>
                <a:gd name="T83" fmla="*/ 2147483647 h 71"/>
                <a:gd name="T84" fmla="*/ 2147483647 w 150"/>
                <a:gd name="T85" fmla="*/ 2147483647 h 71"/>
                <a:gd name="T86" fmla="*/ 2147483647 w 150"/>
                <a:gd name="T87" fmla="*/ 2147483647 h 71"/>
                <a:gd name="T88" fmla="*/ 2147483647 w 150"/>
                <a:gd name="T89" fmla="*/ 2147483647 h 71"/>
                <a:gd name="T90" fmla="*/ 2147483647 w 150"/>
                <a:gd name="T91" fmla="*/ 2147483647 h 71"/>
                <a:gd name="T92" fmla="*/ 2147483647 w 150"/>
                <a:gd name="T93" fmla="*/ 2147483647 h 71"/>
                <a:gd name="T94" fmla="*/ 2147483647 w 150"/>
                <a:gd name="T95" fmla="*/ 2147483647 h 71"/>
                <a:gd name="T96" fmla="*/ 2147483647 w 150"/>
                <a:gd name="T97" fmla="*/ 2147483647 h 71"/>
                <a:gd name="T98" fmla="*/ 2147483647 w 150"/>
                <a:gd name="T99" fmla="*/ 2147483647 h 7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0"/>
                <a:gd name="T151" fmla="*/ 0 h 71"/>
                <a:gd name="T152" fmla="*/ 150 w 150"/>
                <a:gd name="T153" fmla="*/ 71 h 7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0" h="71">
                  <a:moveTo>
                    <a:pt x="70" y="65"/>
                  </a:moveTo>
                  <a:lnTo>
                    <a:pt x="69" y="63"/>
                  </a:lnTo>
                  <a:lnTo>
                    <a:pt x="70" y="57"/>
                  </a:lnTo>
                  <a:lnTo>
                    <a:pt x="78" y="54"/>
                  </a:lnTo>
                  <a:lnTo>
                    <a:pt x="79" y="53"/>
                  </a:lnTo>
                  <a:lnTo>
                    <a:pt x="80" y="53"/>
                  </a:lnTo>
                  <a:lnTo>
                    <a:pt x="81" y="50"/>
                  </a:lnTo>
                  <a:lnTo>
                    <a:pt x="85" y="50"/>
                  </a:lnTo>
                  <a:lnTo>
                    <a:pt x="88" y="49"/>
                  </a:lnTo>
                  <a:lnTo>
                    <a:pt x="90" y="49"/>
                  </a:lnTo>
                  <a:lnTo>
                    <a:pt x="94" y="52"/>
                  </a:lnTo>
                  <a:lnTo>
                    <a:pt x="96" y="53"/>
                  </a:lnTo>
                  <a:lnTo>
                    <a:pt x="100" y="52"/>
                  </a:lnTo>
                  <a:lnTo>
                    <a:pt x="104" y="52"/>
                  </a:lnTo>
                  <a:lnTo>
                    <a:pt x="106" y="50"/>
                  </a:lnTo>
                  <a:lnTo>
                    <a:pt x="106" y="45"/>
                  </a:lnTo>
                  <a:lnTo>
                    <a:pt x="108" y="42"/>
                  </a:lnTo>
                  <a:lnTo>
                    <a:pt x="111" y="41"/>
                  </a:lnTo>
                  <a:lnTo>
                    <a:pt x="117" y="41"/>
                  </a:lnTo>
                  <a:lnTo>
                    <a:pt x="124" y="40"/>
                  </a:lnTo>
                  <a:lnTo>
                    <a:pt x="127" y="39"/>
                  </a:lnTo>
                  <a:lnTo>
                    <a:pt x="128" y="35"/>
                  </a:lnTo>
                  <a:lnTo>
                    <a:pt x="130" y="32"/>
                  </a:lnTo>
                  <a:lnTo>
                    <a:pt x="138" y="26"/>
                  </a:lnTo>
                  <a:lnTo>
                    <a:pt x="147" y="24"/>
                  </a:lnTo>
                  <a:lnTo>
                    <a:pt x="149" y="22"/>
                  </a:lnTo>
                  <a:lnTo>
                    <a:pt x="150" y="19"/>
                  </a:lnTo>
                  <a:lnTo>
                    <a:pt x="149" y="16"/>
                  </a:lnTo>
                  <a:lnTo>
                    <a:pt x="147" y="16"/>
                  </a:lnTo>
                  <a:lnTo>
                    <a:pt x="140" y="13"/>
                  </a:lnTo>
                  <a:lnTo>
                    <a:pt x="136" y="12"/>
                  </a:lnTo>
                  <a:lnTo>
                    <a:pt x="130" y="8"/>
                  </a:lnTo>
                  <a:lnTo>
                    <a:pt x="126" y="8"/>
                  </a:lnTo>
                  <a:lnTo>
                    <a:pt x="124" y="8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18" y="5"/>
                  </a:lnTo>
                  <a:lnTo>
                    <a:pt x="111" y="6"/>
                  </a:lnTo>
                  <a:lnTo>
                    <a:pt x="105" y="5"/>
                  </a:lnTo>
                  <a:lnTo>
                    <a:pt x="102" y="5"/>
                  </a:lnTo>
                  <a:lnTo>
                    <a:pt x="98" y="4"/>
                  </a:lnTo>
                  <a:lnTo>
                    <a:pt x="96" y="4"/>
                  </a:lnTo>
                  <a:lnTo>
                    <a:pt x="92" y="5"/>
                  </a:lnTo>
                  <a:lnTo>
                    <a:pt x="84" y="4"/>
                  </a:lnTo>
                  <a:lnTo>
                    <a:pt x="81" y="4"/>
                  </a:lnTo>
                  <a:lnTo>
                    <a:pt x="78" y="5"/>
                  </a:lnTo>
                  <a:lnTo>
                    <a:pt x="74" y="5"/>
                  </a:lnTo>
                  <a:lnTo>
                    <a:pt x="71" y="5"/>
                  </a:lnTo>
                  <a:lnTo>
                    <a:pt x="69" y="4"/>
                  </a:lnTo>
                  <a:lnTo>
                    <a:pt x="67" y="3"/>
                  </a:lnTo>
                  <a:lnTo>
                    <a:pt x="63" y="4"/>
                  </a:lnTo>
                  <a:lnTo>
                    <a:pt x="60" y="2"/>
                  </a:lnTo>
                  <a:lnTo>
                    <a:pt x="54" y="0"/>
                  </a:lnTo>
                  <a:lnTo>
                    <a:pt x="53" y="1"/>
                  </a:lnTo>
                  <a:lnTo>
                    <a:pt x="50" y="1"/>
                  </a:lnTo>
                  <a:lnTo>
                    <a:pt x="48" y="2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6" y="13"/>
                  </a:lnTo>
                  <a:lnTo>
                    <a:pt x="41" y="12"/>
                  </a:lnTo>
                  <a:lnTo>
                    <a:pt x="37" y="11"/>
                  </a:lnTo>
                  <a:lnTo>
                    <a:pt x="33" y="9"/>
                  </a:lnTo>
                  <a:lnTo>
                    <a:pt x="30" y="9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7" y="6"/>
                  </a:lnTo>
                  <a:lnTo>
                    <a:pt x="14" y="8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3" y="12"/>
                  </a:lnTo>
                  <a:lnTo>
                    <a:pt x="11" y="13"/>
                  </a:lnTo>
                  <a:lnTo>
                    <a:pt x="11" y="15"/>
                  </a:lnTo>
                  <a:lnTo>
                    <a:pt x="16" y="16"/>
                  </a:lnTo>
                  <a:lnTo>
                    <a:pt x="17" y="19"/>
                  </a:lnTo>
                  <a:lnTo>
                    <a:pt x="14" y="20"/>
                  </a:lnTo>
                  <a:lnTo>
                    <a:pt x="13" y="23"/>
                  </a:lnTo>
                  <a:lnTo>
                    <a:pt x="9" y="26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11" y="32"/>
                  </a:lnTo>
                  <a:lnTo>
                    <a:pt x="13" y="31"/>
                  </a:lnTo>
                  <a:lnTo>
                    <a:pt x="16" y="34"/>
                  </a:lnTo>
                  <a:lnTo>
                    <a:pt x="24" y="37"/>
                  </a:lnTo>
                  <a:lnTo>
                    <a:pt x="25" y="37"/>
                  </a:lnTo>
                  <a:lnTo>
                    <a:pt x="26" y="35"/>
                  </a:lnTo>
                  <a:lnTo>
                    <a:pt x="27" y="34"/>
                  </a:lnTo>
                  <a:lnTo>
                    <a:pt x="27" y="30"/>
                  </a:lnTo>
                  <a:lnTo>
                    <a:pt x="29" y="31"/>
                  </a:lnTo>
                  <a:lnTo>
                    <a:pt x="31" y="33"/>
                  </a:lnTo>
                  <a:lnTo>
                    <a:pt x="31" y="35"/>
                  </a:lnTo>
                  <a:lnTo>
                    <a:pt x="36" y="37"/>
                  </a:lnTo>
                  <a:lnTo>
                    <a:pt x="38" y="39"/>
                  </a:lnTo>
                  <a:lnTo>
                    <a:pt x="40" y="39"/>
                  </a:lnTo>
                  <a:lnTo>
                    <a:pt x="45" y="41"/>
                  </a:lnTo>
                  <a:lnTo>
                    <a:pt x="49" y="42"/>
                  </a:lnTo>
                  <a:lnTo>
                    <a:pt x="50" y="42"/>
                  </a:lnTo>
                  <a:lnTo>
                    <a:pt x="53" y="42"/>
                  </a:lnTo>
                  <a:lnTo>
                    <a:pt x="53" y="44"/>
                  </a:lnTo>
                  <a:lnTo>
                    <a:pt x="48" y="45"/>
                  </a:lnTo>
                  <a:lnTo>
                    <a:pt x="48" y="47"/>
                  </a:lnTo>
                  <a:lnTo>
                    <a:pt x="46" y="49"/>
                  </a:lnTo>
                  <a:lnTo>
                    <a:pt x="44" y="47"/>
                  </a:lnTo>
                  <a:lnTo>
                    <a:pt x="44" y="49"/>
                  </a:lnTo>
                  <a:lnTo>
                    <a:pt x="41" y="49"/>
                  </a:lnTo>
                  <a:lnTo>
                    <a:pt x="39" y="50"/>
                  </a:lnTo>
                  <a:lnTo>
                    <a:pt x="39" y="52"/>
                  </a:lnTo>
                  <a:lnTo>
                    <a:pt x="38" y="53"/>
                  </a:lnTo>
                  <a:lnTo>
                    <a:pt x="34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4" y="52"/>
                  </a:lnTo>
                  <a:lnTo>
                    <a:pt x="24" y="54"/>
                  </a:lnTo>
                  <a:lnTo>
                    <a:pt x="21" y="55"/>
                  </a:lnTo>
                  <a:lnTo>
                    <a:pt x="20" y="57"/>
                  </a:lnTo>
                  <a:lnTo>
                    <a:pt x="19" y="57"/>
                  </a:lnTo>
                  <a:lnTo>
                    <a:pt x="15" y="55"/>
                  </a:lnTo>
                  <a:lnTo>
                    <a:pt x="13" y="55"/>
                  </a:lnTo>
                  <a:lnTo>
                    <a:pt x="8" y="55"/>
                  </a:lnTo>
                  <a:lnTo>
                    <a:pt x="6" y="55"/>
                  </a:lnTo>
                  <a:lnTo>
                    <a:pt x="4" y="56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3" y="64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8" y="65"/>
                  </a:lnTo>
                  <a:lnTo>
                    <a:pt x="13" y="66"/>
                  </a:lnTo>
                  <a:lnTo>
                    <a:pt x="18" y="65"/>
                  </a:lnTo>
                  <a:lnTo>
                    <a:pt x="21" y="65"/>
                  </a:lnTo>
                  <a:lnTo>
                    <a:pt x="24" y="65"/>
                  </a:lnTo>
                  <a:lnTo>
                    <a:pt x="25" y="67"/>
                  </a:lnTo>
                  <a:lnTo>
                    <a:pt x="27" y="67"/>
                  </a:lnTo>
                  <a:lnTo>
                    <a:pt x="35" y="65"/>
                  </a:lnTo>
                  <a:lnTo>
                    <a:pt x="37" y="66"/>
                  </a:lnTo>
                  <a:lnTo>
                    <a:pt x="39" y="66"/>
                  </a:lnTo>
                  <a:lnTo>
                    <a:pt x="41" y="71"/>
                  </a:lnTo>
                  <a:lnTo>
                    <a:pt x="46" y="70"/>
                  </a:lnTo>
                  <a:lnTo>
                    <a:pt x="48" y="71"/>
                  </a:lnTo>
                  <a:lnTo>
                    <a:pt x="51" y="69"/>
                  </a:lnTo>
                  <a:lnTo>
                    <a:pt x="56" y="69"/>
                  </a:lnTo>
                  <a:lnTo>
                    <a:pt x="60" y="69"/>
                  </a:lnTo>
                  <a:lnTo>
                    <a:pt x="63" y="69"/>
                  </a:lnTo>
                  <a:lnTo>
                    <a:pt x="66" y="69"/>
                  </a:lnTo>
                  <a:lnTo>
                    <a:pt x="65" y="65"/>
                  </a:lnTo>
                  <a:lnTo>
                    <a:pt x="70" y="65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29" name="Freeform 707"/>
            <p:cNvSpPr>
              <a:spLocks/>
            </p:cNvSpPr>
            <p:nvPr/>
          </p:nvSpPr>
          <p:spPr bwMode="auto">
            <a:xfrm>
              <a:off x="4957764" y="2366699"/>
              <a:ext cx="71437" cy="54239"/>
            </a:xfrm>
            <a:custGeom>
              <a:avLst/>
              <a:gdLst>
                <a:gd name="T0" fmla="*/ 2147483647 w 45"/>
                <a:gd name="T1" fmla="*/ 2147483647 h 34"/>
                <a:gd name="T2" fmla="*/ 2147483647 w 45"/>
                <a:gd name="T3" fmla="*/ 2147483647 h 34"/>
                <a:gd name="T4" fmla="*/ 2147483647 w 45"/>
                <a:gd name="T5" fmla="*/ 2147483647 h 34"/>
                <a:gd name="T6" fmla="*/ 2147483647 w 45"/>
                <a:gd name="T7" fmla="*/ 0 h 34"/>
                <a:gd name="T8" fmla="*/ 2147483647 w 45"/>
                <a:gd name="T9" fmla="*/ 2147483647 h 34"/>
                <a:gd name="T10" fmla="*/ 2147483647 w 45"/>
                <a:gd name="T11" fmla="*/ 2147483647 h 34"/>
                <a:gd name="T12" fmla="*/ 2147483647 w 45"/>
                <a:gd name="T13" fmla="*/ 2147483647 h 34"/>
                <a:gd name="T14" fmla="*/ 2147483647 w 45"/>
                <a:gd name="T15" fmla="*/ 2147483647 h 34"/>
                <a:gd name="T16" fmla="*/ 2147483647 w 45"/>
                <a:gd name="T17" fmla="*/ 2147483647 h 34"/>
                <a:gd name="T18" fmla="*/ 2147483647 w 45"/>
                <a:gd name="T19" fmla="*/ 2147483647 h 34"/>
                <a:gd name="T20" fmla="*/ 2147483647 w 45"/>
                <a:gd name="T21" fmla="*/ 2147483647 h 34"/>
                <a:gd name="T22" fmla="*/ 2147483647 w 45"/>
                <a:gd name="T23" fmla="*/ 2147483647 h 34"/>
                <a:gd name="T24" fmla="*/ 2147483647 w 45"/>
                <a:gd name="T25" fmla="*/ 2147483647 h 34"/>
                <a:gd name="T26" fmla="*/ 0 w 45"/>
                <a:gd name="T27" fmla="*/ 2147483647 h 34"/>
                <a:gd name="T28" fmla="*/ 2147483647 w 45"/>
                <a:gd name="T29" fmla="*/ 2147483647 h 34"/>
                <a:gd name="T30" fmla="*/ 2147483647 w 45"/>
                <a:gd name="T31" fmla="*/ 2147483647 h 34"/>
                <a:gd name="T32" fmla="*/ 2147483647 w 45"/>
                <a:gd name="T33" fmla="*/ 2147483647 h 34"/>
                <a:gd name="T34" fmla="*/ 2147483647 w 45"/>
                <a:gd name="T35" fmla="*/ 2147483647 h 34"/>
                <a:gd name="T36" fmla="*/ 2147483647 w 45"/>
                <a:gd name="T37" fmla="*/ 2147483647 h 34"/>
                <a:gd name="T38" fmla="*/ 2147483647 w 45"/>
                <a:gd name="T39" fmla="*/ 2147483647 h 34"/>
                <a:gd name="T40" fmla="*/ 2147483647 w 45"/>
                <a:gd name="T41" fmla="*/ 2147483647 h 34"/>
                <a:gd name="T42" fmla="*/ 2147483647 w 45"/>
                <a:gd name="T43" fmla="*/ 2147483647 h 34"/>
                <a:gd name="T44" fmla="*/ 2147483647 w 45"/>
                <a:gd name="T45" fmla="*/ 2147483647 h 34"/>
                <a:gd name="T46" fmla="*/ 2147483647 w 45"/>
                <a:gd name="T47" fmla="*/ 2147483647 h 34"/>
                <a:gd name="T48" fmla="*/ 2147483647 w 45"/>
                <a:gd name="T49" fmla="*/ 2147483647 h 34"/>
                <a:gd name="T50" fmla="*/ 2147483647 w 45"/>
                <a:gd name="T51" fmla="*/ 2147483647 h 34"/>
                <a:gd name="T52" fmla="*/ 2147483647 w 45"/>
                <a:gd name="T53" fmla="*/ 2147483647 h 34"/>
                <a:gd name="T54" fmla="*/ 2147483647 w 45"/>
                <a:gd name="T55" fmla="*/ 2147483647 h 34"/>
                <a:gd name="T56" fmla="*/ 2147483647 w 45"/>
                <a:gd name="T57" fmla="*/ 2147483647 h 34"/>
                <a:gd name="T58" fmla="*/ 2147483647 w 45"/>
                <a:gd name="T59" fmla="*/ 2147483647 h 34"/>
                <a:gd name="T60" fmla="*/ 2147483647 w 45"/>
                <a:gd name="T61" fmla="*/ 2147483647 h 34"/>
                <a:gd name="T62" fmla="*/ 2147483647 w 45"/>
                <a:gd name="T63" fmla="*/ 2147483647 h 34"/>
                <a:gd name="T64" fmla="*/ 2147483647 w 45"/>
                <a:gd name="T65" fmla="*/ 2147483647 h 34"/>
                <a:gd name="T66" fmla="*/ 2147483647 w 45"/>
                <a:gd name="T67" fmla="*/ 2147483647 h 34"/>
                <a:gd name="T68" fmla="*/ 2147483647 w 45"/>
                <a:gd name="T69" fmla="*/ 2147483647 h 34"/>
                <a:gd name="T70" fmla="*/ 2147483647 w 45"/>
                <a:gd name="T71" fmla="*/ 2147483647 h 34"/>
                <a:gd name="T72" fmla="*/ 2147483647 w 45"/>
                <a:gd name="T73" fmla="*/ 2147483647 h 34"/>
                <a:gd name="T74" fmla="*/ 2147483647 w 45"/>
                <a:gd name="T75" fmla="*/ 2147483647 h 34"/>
                <a:gd name="T76" fmla="*/ 2147483647 w 45"/>
                <a:gd name="T77" fmla="*/ 2147483647 h 34"/>
                <a:gd name="T78" fmla="*/ 2147483647 w 45"/>
                <a:gd name="T79" fmla="*/ 2147483647 h 34"/>
                <a:gd name="T80" fmla="*/ 2147483647 w 45"/>
                <a:gd name="T81" fmla="*/ 2147483647 h 34"/>
                <a:gd name="T82" fmla="*/ 2147483647 w 45"/>
                <a:gd name="T83" fmla="*/ 2147483647 h 34"/>
                <a:gd name="T84" fmla="*/ 2147483647 w 45"/>
                <a:gd name="T85" fmla="*/ 2147483647 h 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5"/>
                <a:gd name="T130" fmla="*/ 0 h 34"/>
                <a:gd name="T131" fmla="*/ 45 w 45"/>
                <a:gd name="T132" fmla="*/ 34 h 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5" h="34">
                  <a:moveTo>
                    <a:pt x="27" y="1"/>
                  </a:moveTo>
                  <a:lnTo>
                    <a:pt x="25" y="1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2" y="4"/>
                  </a:lnTo>
                  <a:lnTo>
                    <a:pt x="3" y="5"/>
                  </a:lnTo>
                  <a:lnTo>
                    <a:pt x="6" y="8"/>
                  </a:lnTo>
                  <a:lnTo>
                    <a:pt x="6" y="10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2" y="20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3" y="25"/>
                  </a:lnTo>
                  <a:lnTo>
                    <a:pt x="12" y="24"/>
                  </a:lnTo>
                  <a:lnTo>
                    <a:pt x="10" y="27"/>
                  </a:lnTo>
                  <a:lnTo>
                    <a:pt x="7" y="28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5" y="34"/>
                  </a:lnTo>
                  <a:lnTo>
                    <a:pt x="6" y="33"/>
                  </a:lnTo>
                  <a:lnTo>
                    <a:pt x="8" y="31"/>
                  </a:lnTo>
                  <a:lnTo>
                    <a:pt x="10" y="29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2" y="19"/>
                  </a:lnTo>
                  <a:lnTo>
                    <a:pt x="26" y="18"/>
                  </a:lnTo>
                  <a:lnTo>
                    <a:pt x="29" y="18"/>
                  </a:lnTo>
                  <a:lnTo>
                    <a:pt x="33" y="18"/>
                  </a:lnTo>
                  <a:lnTo>
                    <a:pt x="37" y="18"/>
                  </a:lnTo>
                  <a:lnTo>
                    <a:pt x="39" y="19"/>
                  </a:lnTo>
                  <a:lnTo>
                    <a:pt x="42" y="18"/>
                  </a:lnTo>
                  <a:lnTo>
                    <a:pt x="45" y="15"/>
                  </a:lnTo>
                  <a:lnTo>
                    <a:pt x="43" y="13"/>
                  </a:lnTo>
                  <a:lnTo>
                    <a:pt x="41" y="13"/>
                  </a:lnTo>
                  <a:lnTo>
                    <a:pt x="37" y="11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7" y="3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30" name="Freeform 708"/>
            <p:cNvSpPr>
              <a:spLocks/>
            </p:cNvSpPr>
            <p:nvPr/>
          </p:nvSpPr>
          <p:spPr bwMode="auto">
            <a:xfrm>
              <a:off x="4957764" y="2366699"/>
              <a:ext cx="71437" cy="54239"/>
            </a:xfrm>
            <a:custGeom>
              <a:avLst/>
              <a:gdLst>
                <a:gd name="T0" fmla="*/ 2147483647 w 45"/>
                <a:gd name="T1" fmla="*/ 2147483647 h 34"/>
                <a:gd name="T2" fmla="*/ 2147483647 w 45"/>
                <a:gd name="T3" fmla="*/ 2147483647 h 34"/>
                <a:gd name="T4" fmla="*/ 2147483647 w 45"/>
                <a:gd name="T5" fmla="*/ 2147483647 h 34"/>
                <a:gd name="T6" fmla="*/ 2147483647 w 45"/>
                <a:gd name="T7" fmla="*/ 0 h 34"/>
                <a:gd name="T8" fmla="*/ 2147483647 w 45"/>
                <a:gd name="T9" fmla="*/ 2147483647 h 34"/>
                <a:gd name="T10" fmla="*/ 2147483647 w 45"/>
                <a:gd name="T11" fmla="*/ 2147483647 h 34"/>
                <a:gd name="T12" fmla="*/ 2147483647 w 45"/>
                <a:gd name="T13" fmla="*/ 2147483647 h 34"/>
                <a:gd name="T14" fmla="*/ 2147483647 w 45"/>
                <a:gd name="T15" fmla="*/ 2147483647 h 34"/>
                <a:gd name="T16" fmla="*/ 2147483647 w 45"/>
                <a:gd name="T17" fmla="*/ 2147483647 h 34"/>
                <a:gd name="T18" fmla="*/ 2147483647 w 45"/>
                <a:gd name="T19" fmla="*/ 2147483647 h 34"/>
                <a:gd name="T20" fmla="*/ 2147483647 w 45"/>
                <a:gd name="T21" fmla="*/ 2147483647 h 34"/>
                <a:gd name="T22" fmla="*/ 2147483647 w 45"/>
                <a:gd name="T23" fmla="*/ 2147483647 h 34"/>
                <a:gd name="T24" fmla="*/ 2147483647 w 45"/>
                <a:gd name="T25" fmla="*/ 2147483647 h 34"/>
                <a:gd name="T26" fmla="*/ 0 w 45"/>
                <a:gd name="T27" fmla="*/ 2147483647 h 34"/>
                <a:gd name="T28" fmla="*/ 2147483647 w 45"/>
                <a:gd name="T29" fmla="*/ 2147483647 h 34"/>
                <a:gd name="T30" fmla="*/ 2147483647 w 45"/>
                <a:gd name="T31" fmla="*/ 2147483647 h 34"/>
                <a:gd name="T32" fmla="*/ 2147483647 w 45"/>
                <a:gd name="T33" fmla="*/ 2147483647 h 34"/>
                <a:gd name="T34" fmla="*/ 2147483647 w 45"/>
                <a:gd name="T35" fmla="*/ 2147483647 h 34"/>
                <a:gd name="T36" fmla="*/ 2147483647 w 45"/>
                <a:gd name="T37" fmla="*/ 2147483647 h 34"/>
                <a:gd name="T38" fmla="*/ 2147483647 w 45"/>
                <a:gd name="T39" fmla="*/ 2147483647 h 34"/>
                <a:gd name="T40" fmla="*/ 2147483647 w 45"/>
                <a:gd name="T41" fmla="*/ 2147483647 h 34"/>
                <a:gd name="T42" fmla="*/ 2147483647 w 45"/>
                <a:gd name="T43" fmla="*/ 2147483647 h 34"/>
                <a:gd name="T44" fmla="*/ 2147483647 w 45"/>
                <a:gd name="T45" fmla="*/ 2147483647 h 34"/>
                <a:gd name="T46" fmla="*/ 2147483647 w 45"/>
                <a:gd name="T47" fmla="*/ 2147483647 h 34"/>
                <a:gd name="T48" fmla="*/ 2147483647 w 45"/>
                <a:gd name="T49" fmla="*/ 2147483647 h 34"/>
                <a:gd name="T50" fmla="*/ 2147483647 w 45"/>
                <a:gd name="T51" fmla="*/ 2147483647 h 34"/>
                <a:gd name="T52" fmla="*/ 2147483647 w 45"/>
                <a:gd name="T53" fmla="*/ 2147483647 h 34"/>
                <a:gd name="T54" fmla="*/ 2147483647 w 45"/>
                <a:gd name="T55" fmla="*/ 2147483647 h 34"/>
                <a:gd name="T56" fmla="*/ 2147483647 w 45"/>
                <a:gd name="T57" fmla="*/ 2147483647 h 34"/>
                <a:gd name="T58" fmla="*/ 2147483647 w 45"/>
                <a:gd name="T59" fmla="*/ 2147483647 h 34"/>
                <a:gd name="T60" fmla="*/ 2147483647 w 45"/>
                <a:gd name="T61" fmla="*/ 2147483647 h 34"/>
                <a:gd name="T62" fmla="*/ 2147483647 w 45"/>
                <a:gd name="T63" fmla="*/ 2147483647 h 34"/>
                <a:gd name="T64" fmla="*/ 2147483647 w 45"/>
                <a:gd name="T65" fmla="*/ 2147483647 h 34"/>
                <a:gd name="T66" fmla="*/ 2147483647 w 45"/>
                <a:gd name="T67" fmla="*/ 2147483647 h 34"/>
                <a:gd name="T68" fmla="*/ 2147483647 w 45"/>
                <a:gd name="T69" fmla="*/ 2147483647 h 34"/>
                <a:gd name="T70" fmla="*/ 2147483647 w 45"/>
                <a:gd name="T71" fmla="*/ 2147483647 h 34"/>
                <a:gd name="T72" fmla="*/ 2147483647 w 45"/>
                <a:gd name="T73" fmla="*/ 2147483647 h 34"/>
                <a:gd name="T74" fmla="*/ 2147483647 w 45"/>
                <a:gd name="T75" fmla="*/ 2147483647 h 34"/>
                <a:gd name="T76" fmla="*/ 2147483647 w 45"/>
                <a:gd name="T77" fmla="*/ 2147483647 h 34"/>
                <a:gd name="T78" fmla="*/ 2147483647 w 45"/>
                <a:gd name="T79" fmla="*/ 2147483647 h 34"/>
                <a:gd name="T80" fmla="*/ 2147483647 w 45"/>
                <a:gd name="T81" fmla="*/ 2147483647 h 34"/>
                <a:gd name="T82" fmla="*/ 2147483647 w 45"/>
                <a:gd name="T83" fmla="*/ 2147483647 h 34"/>
                <a:gd name="T84" fmla="*/ 2147483647 w 45"/>
                <a:gd name="T85" fmla="*/ 2147483647 h 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5"/>
                <a:gd name="T130" fmla="*/ 0 h 34"/>
                <a:gd name="T131" fmla="*/ 45 w 45"/>
                <a:gd name="T132" fmla="*/ 34 h 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5" h="34">
                  <a:moveTo>
                    <a:pt x="27" y="1"/>
                  </a:moveTo>
                  <a:lnTo>
                    <a:pt x="25" y="1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2" y="4"/>
                  </a:lnTo>
                  <a:lnTo>
                    <a:pt x="3" y="5"/>
                  </a:lnTo>
                  <a:lnTo>
                    <a:pt x="6" y="8"/>
                  </a:lnTo>
                  <a:lnTo>
                    <a:pt x="6" y="10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2" y="20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3" y="25"/>
                  </a:lnTo>
                  <a:lnTo>
                    <a:pt x="12" y="24"/>
                  </a:lnTo>
                  <a:lnTo>
                    <a:pt x="10" y="27"/>
                  </a:lnTo>
                  <a:lnTo>
                    <a:pt x="7" y="28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5" y="34"/>
                  </a:lnTo>
                  <a:lnTo>
                    <a:pt x="6" y="33"/>
                  </a:lnTo>
                  <a:lnTo>
                    <a:pt x="8" y="31"/>
                  </a:lnTo>
                  <a:lnTo>
                    <a:pt x="10" y="29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2" y="19"/>
                  </a:lnTo>
                  <a:lnTo>
                    <a:pt x="26" y="18"/>
                  </a:lnTo>
                  <a:lnTo>
                    <a:pt x="29" y="18"/>
                  </a:lnTo>
                  <a:lnTo>
                    <a:pt x="33" y="18"/>
                  </a:lnTo>
                  <a:lnTo>
                    <a:pt x="37" y="18"/>
                  </a:lnTo>
                  <a:lnTo>
                    <a:pt x="39" y="19"/>
                  </a:lnTo>
                  <a:lnTo>
                    <a:pt x="42" y="18"/>
                  </a:lnTo>
                  <a:lnTo>
                    <a:pt x="45" y="15"/>
                  </a:lnTo>
                  <a:lnTo>
                    <a:pt x="43" y="13"/>
                  </a:lnTo>
                  <a:lnTo>
                    <a:pt x="41" y="13"/>
                  </a:lnTo>
                  <a:lnTo>
                    <a:pt x="37" y="11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7" y="3"/>
                  </a:lnTo>
                  <a:lnTo>
                    <a:pt x="27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57" name="Freeform 735"/>
            <p:cNvSpPr>
              <a:spLocks/>
            </p:cNvSpPr>
            <p:nvPr/>
          </p:nvSpPr>
          <p:spPr bwMode="auto">
            <a:xfrm>
              <a:off x="4692651" y="2540000"/>
              <a:ext cx="4763" cy="5292"/>
            </a:xfrm>
            <a:custGeom>
              <a:avLst/>
              <a:gdLst>
                <a:gd name="T0" fmla="*/ 0 w 3"/>
                <a:gd name="T1" fmla="*/ 2147483647 h 3"/>
                <a:gd name="T2" fmla="*/ 0 w 3"/>
                <a:gd name="T3" fmla="*/ 0 h 3"/>
                <a:gd name="T4" fmla="*/ 2147483647 w 3"/>
                <a:gd name="T5" fmla="*/ 2147483647 h 3"/>
                <a:gd name="T6" fmla="*/ 2147483647 w 3"/>
                <a:gd name="T7" fmla="*/ 2147483647 h 3"/>
                <a:gd name="T8" fmla="*/ 2147483647 w 3"/>
                <a:gd name="T9" fmla="*/ 2147483647 h 3"/>
                <a:gd name="T10" fmla="*/ 2147483647 w 3"/>
                <a:gd name="T11" fmla="*/ 2147483647 h 3"/>
                <a:gd name="T12" fmla="*/ 2147483647 w 3"/>
                <a:gd name="T13" fmla="*/ 2147483647 h 3"/>
                <a:gd name="T14" fmla="*/ 0 w 3"/>
                <a:gd name="T15" fmla="*/ 2147483647 h 3"/>
                <a:gd name="T16" fmla="*/ 0 w 3"/>
                <a:gd name="T17" fmla="*/ 2147483647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0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58" name="Freeform 736"/>
            <p:cNvSpPr>
              <a:spLocks/>
            </p:cNvSpPr>
            <p:nvPr/>
          </p:nvSpPr>
          <p:spPr bwMode="auto">
            <a:xfrm>
              <a:off x="4692651" y="2540000"/>
              <a:ext cx="4763" cy="5292"/>
            </a:xfrm>
            <a:custGeom>
              <a:avLst/>
              <a:gdLst>
                <a:gd name="T0" fmla="*/ 0 w 3"/>
                <a:gd name="T1" fmla="*/ 2147483647 h 3"/>
                <a:gd name="T2" fmla="*/ 0 w 3"/>
                <a:gd name="T3" fmla="*/ 0 h 3"/>
                <a:gd name="T4" fmla="*/ 2147483647 w 3"/>
                <a:gd name="T5" fmla="*/ 2147483647 h 3"/>
                <a:gd name="T6" fmla="*/ 2147483647 w 3"/>
                <a:gd name="T7" fmla="*/ 2147483647 h 3"/>
                <a:gd name="T8" fmla="*/ 2147483647 w 3"/>
                <a:gd name="T9" fmla="*/ 2147483647 h 3"/>
                <a:gd name="T10" fmla="*/ 2147483647 w 3"/>
                <a:gd name="T11" fmla="*/ 2147483647 h 3"/>
                <a:gd name="T12" fmla="*/ 2147483647 w 3"/>
                <a:gd name="T13" fmla="*/ 2147483647 h 3"/>
                <a:gd name="T14" fmla="*/ 0 w 3"/>
                <a:gd name="T15" fmla="*/ 2147483647 h 3"/>
                <a:gd name="T16" fmla="*/ 0 w 3"/>
                <a:gd name="T17" fmla="*/ 2147483647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0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67" name="Freeform 745"/>
            <p:cNvSpPr>
              <a:spLocks/>
            </p:cNvSpPr>
            <p:nvPr/>
          </p:nvSpPr>
          <p:spPr bwMode="auto">
            <a:xfrm>
              <a:off x="4773614" y="2246313"/>
              <a:ext cx="103187" cy="124354"/>
            </a:xfrm>
            <a:custGeom>
              <a:avLst/>
              <a:gdLst>
                <a:gd name="T0" fmla="*/ 2147483647 w 65"/>
                <a:gd name="T1" fmla="*/ 2147483647 h 78"/>
                <a:gd name="T2" fmla="*/ 2147483647 w 65"/>
                <a:gd name="T3" fmla="*/ 2147483647 h 78"/>
                <a:gd name="T4" fmla="*/ 2147483647 w 65"/>
                <a:gd name="T5" fmla="*/ 2147483647 h 78"/>
                <a:gd name="T6" fmla="*/ 2147483647 w 65"/>
                <a:gd name="T7" fmla="*/ 2147483647 h 78"/>
                <a:gd name="T8" fmla="*/ 2147483647 w 65"/>
                <a:gd name="T9" fmla="*/ 2147483647 h 78"/>
                <a:gd name="T10" fmla="*/ 2147483647 w 65"/>
                <a:gd name="T11" fmla="*/ 2147483647 h 78"/>
                <a:gd name="T12" fmla="*/ 2147483647 w 65"/>
                <a:gd name="T13" fmla="*/ 2147483647 h 78"/>
                <a:gd name="T14" fmla="*/ 2147483647 w 65"/>
                <a:gd name="T15" fmla="*/ 2147483647 h 78"/>
                <a:gd name="T16" fmla="*/ 2147483647 w 65"/>
                <a:gd name="T17" fmla="*/ 2147483647 h 78"/>
                <a:gd name="T18" fmla="*/ 2147483647 w 65"/>
                <a:gd name="T19" fmla="*/ 2147483647 h 78"/>
                <a:gd name="T20" fmla="*/ 2147483647 w 65"/>
                <a:gd name="T21" fmla="*/ 2147483647 h 78"/>
                <a:gd name="T22" fmla="*/ 2147483647 w 65"/>
                <a:gd name="T23" fmla="*/ 2147483647 h 78"/>
                <a:gd name="T24" fmla="*/ 2147483647 w 65"/>
                <a:gd name="T25" fmla="*/ 2147483647 h 78"/>
                <a:gd name="T26" fmla="*/ 2147483647 w 65"/>
                <a:gd name="T27" fmla="*/ 2147483647 h 78"/>
                <a:gd name="T28" fmla="*/ 2147483647 w 65"/>
                <a:gd name="T29" fmla="*/ 2147483647 h 78"/>
                <a:gd name="T30" fmla="*/ 2147483647 w 65"/>
                <a:gd name="T31" fmla="*/ 2147483647 h 78"/>
                <a:gd name="T32" fmla="*/ 2147483647 w 65"/>
                <a:gd name="T33" fmla="*/ 2147483647 h 78"/>
                <a:gd name="T34" fmla="*/ 2147483647 w 65"/>
                <a:gd name="T35" fmla="*/ 2147483647 h 78"/>
                <a:gd name="T36" fmla="*/ 2147483647 w 65"/>
                <a:gd name="T37" fmla="*/ 2147483647 h 78"/>
                <a:gd name="T38" fmla="*/ 2147483647 w 65"/>
                <a:gd name="T39" fmla="*/ 2147483647 h 78"/>
                <a:gd name="T40" fmla="*/ 2147483647 w 65"/>
                <a:gd name="T41" fmla="*/ 2147483647 h 78"/>
                <a:gd name="T42" fmla="*/ 2147483647 w 65"/>
                <a:gd name="T43" fmla="*/ 2147483647 h 78"/>
                <a:gd name="T44" fmla="*/ 2147483647 w 65"/>
                <a:gd name="T45" fmla="*/ 2147483647 h 78"/>
                <a:gd name="T46" fmla="*/ 2147483647 w 65"/>
                <a:gd name="T47" fmla="*/ 2147483647 h 78"/>
                <a:gd name="T48" fmla="*/ 2147483647 w 65"/>
                <a:gd name="T49" fmla="*/ 2147483647 h 78"/>
                <a:gd name="T50" fmla="*/ 2147483647 w 65"/>
                <a:gd name="T51" fmla="*/ 2147483647 h 78"/>
                <a:gd name="T52" fmla="*/ 2147483647 w 65"/>
                <a:gd name="T53" fmla="*/ 2147483647 h 78"/>
                <a:gd name="T54" fmla="*/ 2147483647 w 65"/>
                <a:gd name="T55" fmla="*/ 2147483647 h 78"/>
                <a:gd name="T56" fmla="*/ 2147483647 w 65"/>
                <a:gd name="T57" fmla="*/ 2147483647 h 78"/>
                <a:gd name="T58" fmla="*/ 2147483647 w 65"/>
                <a:gd name="T59" fmla="*/ 2147483647 h 78"/>
                <a:gd name="T60" fmla="*/ 2147483647 w 65"/>
                <a:gd name="T61" fmla="*/ 2147483647 h 78"/>
                <a:gd name="T62" fmla="*/ 2147483647 w 65"/>
                <a:gd name="T63" fmla="*/ 2147483647 h 78"/>
                <a:gd name="T64" fmla="*/ 2147483647 w 65"/>
                <a:gd name="T65" fmla="*/ 2147483647 h 78"/>
                <a:gd name="T66" fmla="*/ 2147483647 w 65"/>
                <a:gd name="T67" fmla="*/ 2147483647 h 78"/>
                <a:gd name="T68" fmla="*/ 2147483647 w 65"/>
                <a:gd name="T69" fmla="*/ 2147483647 h 78"/>
                <a:gd name="T70" fmla="*/ 2147483647 w 65"/>
                <a:gd name="T71" fmla="*/ 2147483647 h 78"/>
                <a:gd name="T72" fmla="*/ 2147483647 w 65"/>
                <a:gd name="T73" fmla="*/ 2147483647 h 78"/>
                <a:gd name="T74" fmla="*/ 2147483647 w 65"/>
                <a:gd name="T75" fmla="*/ 2147483647 h 78"/>
                <a:gd name="T76" fmla="*/ 2147483647 w 65"/>
                <a:gd name="T77" fmla="*/ 2147483647 h 78"/>
                <a:gd name="T78" fmla="*/ 2147483647 w 65"/>
                <a:gd name="T79" fmla="*/ 2147483647 h 78"/>
                <a:gd name="T80" fmla="*/ 2147483647 w 65"/>
                <a:gd name="T81" fmla="*/ 2147483647 h 78"/>
                <a:gd name="T82" fmla="*/ 2147483647 w 65"/>
                <a:gd name="T83" fmla="*/ 2147483647 h 78"/>
                <a:gd name="T84" fmla="*/ 2147483647 w 65"/>
                <a:gd name="T85" fmla="*/ 2147483647 h 78"/>
                <a:gd name="T86" fmla="*/ 2147483647 w 65"/>
                <a:gd name="T87" fmla="*/ 2147483647 h 78"/>
                <a:gd name="T88" fmla="*/ 2147483647 w 65"/>
                <a:gd name="T89" fmla="*/ 2147483647 h 78"/>
                <a:gd name="T90" fmla="*/ 2147483647 w 65"/>
                <a:gd name="T91" fmla="*/ 2147483647 h 78"/>
                <a:gd name="T92" fmla="*/ 2147483647 w 65"/>
                <a:gd name="T93" fmla="*/ 2147483647 h 78"/>
                <a:gd name="T94" fmla="*/ 2147483647 w 65"/>
                <a:gd name="T95" fmla="*/ 2147483647 h 78"/>
                <a:gd name="T96" fmla="*/ 2147483647 w 65"/>
                <a:gd name="T97" fmla="*/ 2147483647 h 78"/>
                <a:gd name="T98" fmla="*/ 2147483647 w 65"/>
                <a:gd name="T99" fmla="*/ 2147483647 h 78"/>
                <a:gd name="T100" fmla="*/ 2147483647 w 65"/>
                <a:gd name="T101" fmla="*/ 2147483647 h 78"/>
                <a:gd name="T102" fmla="*/ 2147483647 w 65"/>
                <a:gd name="T103" fmla="*/ 2147483647 h 78"/>
                <a:gd name="T104" fmla="*/ 2147483647 w 65"/>
                <a:gd name="T105" fmla="*/ 2147483647 h 78"/>
                <a:gd name="T106" fmla="*/ 2147483647 w 65"/>
                <a:gd name="T107" fmla="*/ 2147483647 h 78"/>
                <a:gd name="T108" fmla="*/ 2147483647 w 65"/>
                <a:gd name="T109" fmla="*/ 2147483647 h 78"/>
                <a:gd name="T110" fmla="*/ 2147483647 w 65"/>
                <a:gd name="T111" fmla="*/ 2147483647 h 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5"/>
                <a:gd name="T169" fmla="*/ 0 h 78"/>
                <a:gd name="T170" fmla="*/ 65 w 65"/>
                <a:gd name="T171" fmla="*/ 78 h 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5" h="78">
                  <a:moveTo>
                    <a:pt x="0" y="5"/>
                  </a:moveTo>
                  <a:lnTo>
                    <a:pt x="2" y="7"/>
                  </a:lnTo>
                  <a:lnTo>
                    <a:pt x="2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4" y="10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7" y="20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0" y="27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9" y="32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12" y="34"/>
                  </a:lnTo>
                  <a:lnTo>
                    <a:pt x="12" y="35"/>
                  </a:lnTo>
                  <a:lnTo>
                    <a:pt x="13" y="36"/>
                  </a:lnTo>
                  <a:lnTo>
                    <a:pt x="14" y="36"/>
                  </a:lnTo>
                  <a:lnTo>
                    <a:pt x="14" y="37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5" y="39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1" y="39"/>
                  </a:lnTo>
                  <a:lnTo>
                    <a:pt x="12" y="39"/>
                  </a:lnTo>
                  <a:lnTo>
                    <a:pt x="13" y="42"/>
                  </a:lnTo>
                  <a:lnTo>
                    <a:pt x="15" y="44"/>
                  </a:lnTo>
                  <a:lnTo>
                    <a:pt x="15" y="46"/>
                  </a:lnTo>
                  <a:lnTo>
                    <a:pt x="14" y="46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2" y="47"/>
                  </a:lnTo>
                  <a:lnTo>
                    <a:pt x="11" y="47"/>
                  </a:lnTo>
                  <a:lnTo>
                    <a:pt x="10" y="48"/>
                  </a:lnTo>
                  <a:lnTo>
                    <a:pt x="9" y="47"/>
                  </a:lnTo>
                  <a:lnTo>
                    <a:pt x="7" y="48"/>
                  </a:lnTo>
                  <a:lnTo>
                    <a:pt x="9" y="49"/>
                  </a:lnTo>
                  <a:lnTo>
                    <a:pt x="9" y="50"/>
                  </a:lnTo>
                  <a:lnTo>
                    <a:pt x="10" y="50"/>
                  </a:lnTo>
                  <a:lnTo>
                    <a:pt x="10" y="53"/>
                  </a:lnTo>
                  <a:lnTo>
                    <a:pt x="9" y="53"/>
                  </a:lnTo>
                  <a:lnTo>
                    <a:pt x="7" y="52"/>
                  </a:lnTo>
                  <a:lnTo>
                    <a:pt x="7" y="50"/>
                  </a:lnTo>
                  <a:lnTo>
                    <a:pt x="6" y="50"/>
                  </a:lnTo>
                  <a:lnTo>
                    <a:pt x="4" y="53"/>
                  </a:lnTo>
                  <a:lnTo>
                    <a:pt x="4" y="54"/>
                  </a:lnTo>
                  <a:lnTo>
                    <a:pt x="3" y="54"/>
                  </a:lnTo>
                  <a:lnTo>
                    <a:pt x="4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7"/>
                  </a:lnTo>
                  <a:lnTo>
                    <a:pt x="1" y="59"/>
                  </a:lnTo>
                  <a:lnTo>
                    <a:pt x="1" y="60"/>
                  </a:lnTo>
                  <a:lnTo>
                    <a:pt x="2" y="62"/>
                  </a:lnTo>
                  <a:lnTo>
                    <a:pt x="3" y="63"/>
                  </a:lnTo>
                  <a:lnTo>
                    <a:pt x="3" y="64"/>
                  </a:lnTo>
                  <a:lnTo>
                    <a:pt x="2" y="65"/>
                  </a:lnTo>
                  <a:lnTo>
                    <a:pt x="2" y="67"/>
                  </a:lnTo>
                  <a:lnTo>
                    <a:pt x="6" y="70"/>
                  </a:lnTo>
                  <a:lnTo>
                    <a:pt x="10" y="73"/>
                  </a:lnTo>
                  <a:lnTo>
                    <a:pt x="12" y="74"/>
                  </a:lnTo>
                  <a:lnTo>
                    <a:pt x="14" y="77"/>
                  </a:lnTo>
                  <a:lnTo>
                    <a:pt x="15" y="78"/>
                  </a:lnTo>
                  <a:lnTo>
                    <a:pt x="16" y="75"/>
                  </a:lnTo>
                  <a:lnTo>
                    <a:pt x="15" y="72"/>
                  </a:lnTo>
                  <a:lnTo>
                    <a:pt x="16" y="68"/>
                  </a:lnTo>
                  <a:lnTo>
                    <a:pt x="18" y="67"/>
                  </a:lnTo>
                  <a:lnTo>
                    <a:pt x="20" y="65"/>
                  </a:lnTo>
                  <a:lnTo>
                    <a:pt x="22" y="66"/>
                  </a:lnTo>
                  <a:lnTo>
                    <a:pt x="26" y="67"/>
                  </a:lnTo>
                  <a:lnTo>
                    <a:pt x="27" y="69"/>
                  </a:lnTo>
                  <a:lnTo>
                    <a:pt x="31" y="70"/>
                  </a:lnTo>
                  <a:lnTo>
                    <a:pt x="34" y="75"/>
                  </a:lnTo>
                  <a:lnTo>
                    <a:pt x="35" y="75"/>
                  </a:lnTo>
                  <a:lnTo>
                    <a:pt x="36" y="74"/>
                  </a:lnTo>
                  <a:lnTo>
                    <a:pt x="36" y="72"/>
                  </a:lnTo>
                  <a:lnTo>
                    <a:pt x="41" y="70"/>
                  </a:lnTo>
                  <a:lnTo>
                    <a:pt x="42" y="70"/>
                  </a:lnTo>
                  <a:lnTo>
                    <a:pt x="44" y="73"/>
                  </a:lnTo>
                  <a:lnTo>
                    <a:pt x="44" y="72"/>
                  </a:lnTo>
                  <a:lnTo>
                    <a:pt x="46" y="70"/>
                  </a:lnTo>
                  <a:lnTo>
                    <a:pt x="51" y="72"/>
                  </a:lnTo>
                  <a:lnTo>
                    <a:pt x="52" y="70"/>
                  </a:lnTo>
                  <a:lnTo>
                    <a:pt x="55" y="70"/>
                  </a:lnTo>
                  <a:lnTo>
                    <a:pt x="58" y="70"/>
                  </a:lnTo>
                  <a:lnTo>
                    <a:pt x="60" y="72"/>
                  </a:lnTo>
                  <a:lnTo>
                    <a:pt x="60" y="65"/>
                  </a:lnTo>
                  <a:lnTo>
                    <a:pt x="62" y="59"/>
                  </a:lnTo>
                  <a:lnTo>
                    <a:pt x="65" y="56"/>
                  </a:lnTo>
                  <a:lnTo>
                    <a:pt x="61" y="53"/>
                  </a:lnTo>
                  <a:lnTo>
                    <a:pt x="57" y="49"/>
                  </a:lnTo>
                  <a:lnTo>
                    <a:pt x="56" y="44"/>
                  </a:lnTo>
                  <a:lnTo>
                    <a:pt x="56" y="39"/>
                  </a:lnTo>
                  <a:lnTo>
                    <a:pt x="61" y="37"/>
                  </a:lnTo>
                  <a:lnTo>
                    <a:pt x="58" y="36"/>
                  </a:lnTo>
                  <a:lnTo>
                    <a:pt x="56" y="33"/>
                  </a:lnTo>
                  <a:lnTo>
                    <a:pt x="58" y="30"/>
                  </a:lnTo>
                  <a:lnTo>
                    <a:pt x="56" y="27"/>
                  </a:lnTo>
                  <a:lnTo>
                    <a:pt x="53" y="29"/>
                  </a:lnTo>
                  <a:lnTo>
                    <a:pt x="45" y="27"/>
                  </a:lnTo>
                  <a:lnTo>
                    <a:pt x="42" y="25"/>
                  </a:lnTo>
                  <a:lnTo>
                    <a:pt x="41" y="20"/>
                  </a:lnTo>
                  <a:lnTo>
                    <a:pt x="40" y="19"/>
                  </a:lnTo>
                  <a:lnTo>
                    <a:pt x="37" y="17"/>
                  </a:lnTo>
                  <a:lnTo>
                    <a:pt x="35" y="17"/>
                  </a:lnTo>
                  <a:lnTo>
                    <a:pt x="32" y="14"/>
                  </a:lnTo>
                  <a:lnTo>
                    <a:pt x="31" y="9"/>
                  </a:lnTo>
                  <a:lnTo>
                    <a:pt x="28" y="7"/>
                  </a:lnTo>
                  <a:lnTo>
                    <a:pt x="26" y="4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9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68" name="Freeform 746"/>
            <p:cNvSpPr>
              <a:spLocks/>
            </p:cNvSpPr>
            <p:nvPr/>
          </p:nvSpPr>
          <p:spPr bwMode="auto">
            <a:xfrm>
              <a:off x="4773614" y="2246313"/>
              <a:ext cx="103187" cy="124354"/>
            </a:xfrm>
            <a:custGeom>
              <a:avLst/>
              <a:gdLst>
                <a:gd name="T0" fmla="*/ 2147483647 w 65"/>
                <a:gd name="T1" fmla="*/ 2147483647 h 78"/>
                <a:gd name="T2" fmla="*/ 2147483647 w 65"/>
                <a:gd name="T3" fmla="*/ 2147483647 h 78"/>
                <a:gd name="T4" fmla="*/ 2147483647 w 65"/>
                <a:gd name="T5" fmla="*/ 2147483647 h 78"/>
                <a:gd name="T6" fmla="*/ 2147483647 w 65"/>
                <a:gd name="T7" fmla="*/ 2147483647 h 78"/>
                <a:gd name="T8" fmla="*/ 2147483647 w 65"/>
                <a:gd name="T9" fmla="*/ 2147483647 h 78"/>
                <a:gd name="T10" fmla="*/ 2147483647 w 65"/>
                <a:gd name="T11" fmla="*/ 2147483647 h 78"/>
                <a:gd name="T12" fmla="*/ 2147483647 w 65"/>
                <a:gd name="T13" fmla="*/ 2147483647 h 78"/>
                <a:gd name="T14" fmla="*/ 2147483647 w 65"/>
                <a:gd name="T15" fmla="*/ 2147483647 h 78"/>
                <a:gd name="T16" fmla="*/ 2147483647 w 65"/>
                <a:gd name="T17" fmla="*/ 2147483647 h 78"/>
                <a:gd name="T18" fmla="*/ 2147483647 w 65"/>
                <a:gd name="T19" fmla="*/ 2147483647 h 78"/>
                <a:gd name="T20" fmla="*/ 2147483647 w 65"/>
                <a:gd name="T21" fmla="*/ 2147483647 h 78"/>
                <a:gd name="T22" fmla="*/ 2147483647 w 65"/>
                <a:gd name="T23" fmla="*/ 2147483647 h 78"/>
                <a:gd name="T24" fmla="*/ 2147483647 w 65"/>
                <a:gd name="T25" fmla="*/ 2147483647 h 78"/>
                <a:gd name="T26" fmla="*/ 2147483647 w 65"/>
                <a:gd name="T27" fmla="*/ 2147483647 h 78"/>
                <a:gd name="T28" fmla="*/ 2147483647 w 65"/>
                <a:gd name="T29" fmla="*/ 2147483647 h 78"/>
                <a:gd name="T30" fmla="*/ 2147483647 w 65"/>
                <a:gd name="T31" fmla="*/ 2147483647 h 78"/>
                <a:gd name="T32" fmla="*/ 2147483647 w 65"/>
                <a:gd name="T33" fmla="*/ 2147483647 h 78"/>
                <a:gd name="T34" fmla="*/ 2147483647 w 65"/>
                <a:gd name="T35" fmla="*/ 2147483647 h 78"/>
                <a:gd name="T36" fmla="*/ 2147483647 w 65"/>
                <a:gd name="T37" fmla="*/ 2147483647 h 78"/>
                <a:gd name="T38" fmla="*/ 2147483647 w 65"/>
                <a:gd name="T39" fmla="*/ 2147483647 h 78"/>
                <a:gd name="T40" fmla="*/ 2147483647 w 65"/>
                <a:gd name="T41" fmla="*/ 2147483647 h 78"/>
                <a:gd name="T42" fmla="*/ 2147483647 w 65"/>
                <a:gd name="T43" fmla="*/ 2147483647 h 78"/>
                <a:gd name="T44" fmla="*/ 2147483647 w 65"/>
                <a:gd name="T45" fmla="*/ 2147483647 h 78"/>
                <a:gd name="T46" fmla="*/ 2147483647 w 65"/>
                <a:gd name="T47" fmla="*/ 2147483647 h 78"/>
                <a:gd name="T48" fmla="*/ 2147483647 w 65"/>
                <a:gd name="T49" fmla="*/ 2147483647 h 78"/>
                <a:gd name="T50" fmla="*/ 2147483647 w 65"/>
                <a:gd name="T51" fmla="*/ 2147483647 h 78"/>
                <a:gd name="T52" fmla="*/ 2147483647 w 65"/>
                <a:gd name="T53" fmla="*/ 2147483647 h 78"/>
                <a:gd name="T54" fmla="*/ 2147483647 w 65"/>
                <a:gd name="T55" fmla="*/ 2147483647 h 78"/>
                <a:gd name="T56" fmla="*/ 2147483647 w 65"/>
                <a:gd name="T57" fmla="*/ 2147483647 h 78"/>
                <a:gd name="T58" fmla="*/ 2147483647 w 65"/>
                <a:gd name="T59" fmla="*/ 2147483647 h 78"/>
                <a:gd name="T60" fmla="*/ 2147483647 w 65"/>
                <a:gd name="T61" fmla="*/ 2147483647 h 78"/>
                <a:gd name="T62" fmla="*/ 2147483647 w 65"/>
                <a:gd name="T63" fmla="*/ 2147483647 h 78"/>
                <a:gd name="T64" fmla="*/ 2147483647 w 65"/>
                <a:gd name="T65" fmla="*/ 2147483647 h 78"/>
                <a:gd name="T66" fmla="*/ 2147483647 w 65"/>
                <a:gd name="T67" fmla="*/ 2147483647 h 78"/>
                <a:gd name="T68" fmla="*/ 2147483647 w 65"/>
                <a:gd name="T69" fmla="*/ 2147483647 h 78"/>
                <a:gd name="T70" fmla="*/ 2147483647 w 65"/>
                <a:gd name="T71" fmla="*/ 2147483647 h 78"/>
                <a:gd name="T72" fmla="*/ 2147483647 w 65"/>
                <a:gd name="T73" fmla="*/ 2147483647 h 78"/>
                <a:gd name="T74" fmla="*/ 2147483647 w 65"/>
                <a:gd name="T75" fmla="*/ 2147483647 h 78"/>
                <a:gd name="T76" fmla="*/ 2147483647 w 65"/>
                <a:gd name="T77" fmla="*/ 2147483647 h 78"/>
                <a:gd name="T78" fmla="*/ 2147483647 w 65"/>
                <a:gd name="T79" fmla="*/ 2147483647 h 78"/>
                <a:gd name="T80" fmla="*/ 2147483647 w 65"/>
                <a:gd name="T81" fmla="*/ 2147483647 h 78"/>
                <a:gd name="T82" fmla="*/ 2147483647 w 65"/>
                <a:gd name="T83" fmla="*/ 2147483647 h 78"/>
                <a:gd name="T84" fmla="*/ 2147483647 w 65"/>
                <a:gd name="T85" fmla="*/ 2147483647 h 78"/>
                <a:gd name="T86" fmla="*/ 2147483647 w 65"/>
                <a:gd name="T87" fmla="*/ 2147483647 h 78"/>
                <a:gd name="T88" fmla="*/ 2147483647 w 65"/>
                <a:gd name="T89" fmla="*/ 2147483647 h 78"/>
                <a:gd name="T90" fmla="*/ 2147483647 w 65"/>
                <a:gd name="T91" fmla="*/ 2147483647 h 78"/>
                <a:gd name="T92" fmla="*/ 2147483647 w 65"/>
                <a:gd name="T93" fmla="*/ 2147483647 h 78"/>
                <a:gd name="T94" fmla="*/ 2147483647 w 65"/>
                <a:gd name="T95" fmla="*/ 2147483647 h 78"/>
                <a:gd name="T96" fmla="*/ 2147483647 w 65"/>
                <a:gd name="T97" fmla="*/ 2147483647 h 78"/>
                <a:gd name="T98" fmla="*/ 2147483647 w 65"/>
                <a:gd name="T99" fmla="*/ 2147483647 h 78"/>
                <a:gd name="T100" fmla="*/ 2147483647 w 65"/>
                <a:gd name="T101" fmla="*/ 2147483647 h 78"/>
                <a:gd name="T102" fmla="*/ 2147483647 w 65"/>
                <a:gd name="T103" fmla="*/ 2147483647 h 78"/>
                <a:gd name="T104" fmla="*/ 2147483647 w 65"/>
                <a:gd name="T105" fmla="*/ 2147483647 h 78"/>
                <a:gd name="T106" fmla="*/ 2147483647 w 65"/>
                <a:gd name="T107" fmla="*/ 2147483647 h 78"/>
                <a:gd name="T108" fmla="*/ 2147483647 w 65"/>
                <a:gd name="T109" fmla="*/ 2147483647 h 78"/>
                <a:gd name="T110" fmla="*/ 2147483647 w 65"/>
                <a:gd name="T111" fmla="*/ 2147483647 h 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5"/>
                <a:gd name="T169" fmla="*/ 0 h 78"/>
                <a:gd name="T170" fmla="*/ 65 w 65"/>
                <a:gd name="T171" fmla="*/ 78 h 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5" h="78">
                  <a:moveTo>
                    <a:pt x="0" y="5"/>
                  </a:moveTo>
                  <a:lnTo>
                    <a:pt x="2" y="7"/>
                  </a:lnTo>
                  <a:lnTo>
                    <a:pt x="2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4" y="10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7" y="20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0" y="27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9" y="32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12" y="34"/>
                  </a:lnTo>
                  <a:lnTo>
                    <a:pt x="12" y="35"/>
                  </a:lnTo>
                  <a:lnTo>
                    <a:pt x="13" y="36"/>
                  </a:lnTo>
                  <a:lnTo>
                    <a:pt x="14" y="36"/>
                  </a:lnTo>
                  <a:lnTo>
                    <a:pt x="14" y="37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5" y="39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1" y="39"/>
                  </a:lnTo>
                  <a:lnTo>
                    <a:pt x="12" y="39"/>
                  </a:lnTo>
                  <a:lnTo>
                    <a:pt x="13" y="42"/>
                  </a:lnTo>
                  <a:lnTo>
                    <a:pt x="15" y="44"/>
                  </a:lnTo>
                  <a:lnTo>
                    <a:pt x="15" y="46"/>
                  </a:lnTo>
                  <a:lnTo>
                    <a:pt x="14" y="46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2" y="47"/>
                  </a:lnTo>
                  <a:lnTo>
                    <a:pt x="11" y="47"/>
                  </a:lnTo>
                  <a:lnTo>
                    <a:pt x="10" y="48"/>
                  </a:lnTo>
                  <a:lnTo>
                    <a:pt x="9" y="47"/>
                  </a:lnTo>
                  <a:lnTo>
                    <a:pt x="7" y="48"/>
                  </a:lnTo>
                  <a:lnTo>
                    <a:pt x="9" y="49"/>
                  </a:lnTo>
                  <a:lnTo>
                    <a:pt x="9" y="50"/>
                  </a:lnTo>
                  <a:lnTo>
                    <a:pt x="10" y="50"/>
                  </a:lnTo>
                  <a:lnTo>
                    <a:pt x="10" y="53"/>
                  </a:lnTo>
                  <a:lnTo>
                    <a:pt x="9" y="53"/>
                  </a:lnTo>
                  <a:lnTo>
                    <a:pt x="7" y="52"/>
                  </a:lnTo>
                  <a:lnTo>
                    <a:pt x="7" y="50"/>
                  </a:lnTo>
                  <a:lnTo>
                    <a:pt x="6" y="50"/>
                  </a:lnTo>
                  <a:lnTo>
                    <a:pt x="4" y="53"/>
                  </a:lnTo>
                  <a:lnTo>
                    <a:pt x="4" y="54"/>
                  </a:lnTo>
                  <a:lnTo>
                    <a:pt x="3" y="54"/>
                  </a:lnTo>
                  <a:lnTo>
                    <a:pt x="4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7"/>
                  </a:lnTo>
                  <a:lnTo>
                    <a:pt x="1" y="59"/>
                  </a:lnTo>
                  <a:lnTo>
                    <a:pt x="1" y="60"/>
                  </a:lnTo>
                  <a:lnTo>
                    <a:pt x="2" y="62"/>
                  </a:lnTo>
                  <a:lnTo>
                    <a:pt x="3" y="63"/>
                  </a:lnTo>
                  <a:lnTo>
                    <a:pt x="3" y="64"/>
                  </a:lnTo>
                  <a:lnTo>
                    <a:pt x="2" y="65"/>
                  </a:lnTo>
                  <a:lnTo>
                    <a:pt x="2" y="67"/>
                  </a:lnTo>
                  <a:lnTo>
                    <a:pt x="6" y="70"/>
                  </a:lnTo>
                  <a:lnTo>
                    <a:pt x="10" y="73"/>
                  </a:lnTo>
                  <a:lnTo>
                    <a:pt x="12" y="74"/>
                  </a:lnTo>
                  <a:lnTo>
                    <a:pt x="14" y="77"/>
                  </a:lnTo>
                  <a:lnTo>
                    <a:pt x="15" y="78"/>
                  </a:lnTo>
                  <a:lnTo>
                    <a:pt x="16" y="75"/>
                  </a:lnTo>
                  <a:lnTo>
                    <a:pt x="15" y="72"/>
                  </a:lnTo>
                  <a:lnTo>
                    <a:pt x="16" y="68"/>
                  </a:lnTo>
                  <a:lnTo>
                    <a:pt x="18" y="67"/>
                  </a:lnTo>
                  <a:lnTo>
                    <a:pt x="20" y="65"/>
                  </a:lnTo>
                  <a:lnTo>
                    <a:pt x="22" y="66"/>
                  </a:lnTo>
                  <a:lnTo>
                    <a:pt x="26" y="67"/>
                  </a:lnTo>
                  <a:lnTo>
                    <a:pt x="27" y="69"/>
                  </a:lnTo>
                  <a:lnTo>
                    <a:pt x="31" y="70"/>
                  </a:lnTo>
                  <a:lnTo>
                    <a:pt x="34" y="75"/>
                  </a:lnTo>
                  <a:lnTo>
                    <a:pt x="35" y="75"/>
                  </a:lnTo>
                  <a:lnTo>
                    <a:pt x="36" y="74"/>
                  </a:lnTo>
                  <a:lnTo>
                    <a:pt x="36" y="72"/>
                  </a:lnTo>
                  <a:lnTo>
                    <a:pt x="41" y="70"/>
                  </a:lnTo>
                  <a:lnTo>
                    <a:pt x="42" y="70"/>
                  </a:lnTo>
                  <a:lnTo>
                    <a:pt x="44" y="73"/>
                  </a:lnTo>
                  <a:lnTo>
                    <a:pt x="44" y="72"/>
                  </a:lnTo>
                  <a:lnTo>
                    <a:pt x="46" y="70"/>
                  </a:lnTo>
                  <a:lnTo>
                    <a:pt x="51" y="72"/>
                  </a:lnTo>
                  <a:lnTo>
                    <a:pt x="52" y="70"/>
                  </a:lnTo>
                  <a:lnTo>
                    <a:pt x="55" y="70"/>
                  </a:lnTo>
                  <a:lnTo>
                    <a:pt x="58" y="70"/>
                  </a:lnTo>
                  <a:lnTo>
                    <a:pt x="60" y="72"/>
                  </a:lnTo>
                  <a:lnTo>
                    <a:pt x="60" y="65"/>
                  </a:lnTo>
                  <a:lnTo>
                    <a:pt x="62" y="59"/>
                  </a:lnTo>
                  <a:lnTo>
                    <a:pt x="65" y="56"/>
                  </a:lnTo>
                  <a:lnTo>
                    <a:pt x="61" y="53"/>
                  </a:lnTo>
                  <a:lnTo>
                    <a:pt x="57" y="49"/>
                  </a:lnTo>
                  <a:lnTo>
                    <a:pt x="56" y="44"/>
                  </a:lnTo>
                  <a:lnTo>
                    <a:pt x="56" y="39"/>
                  </a:lnTo>
                  <a:lnTo>
                    <a:pt x="61" y="37"/>
                  </a:lnTo>
                  <a:lnTo>
                    <a:pt x="58" y="36"/>
                  </a:lnTo>
                  <a:lnTo>
                    <a:pt x="56" y="33"/>
                  </a:lnTo>
                  <a:lnTo>
                    <a:pt x="58" y="30"/>
                  </a:lnTo>
                  <a:lnTo>
                    <a:pt x="56" y="27"/>
                  </a:lnTo>
                  <a:lnTo>
                    <a:pt x="53" y="29"/>
                  </a:lnTo>
                  <a:lnTo>
                    <a:pt x="45" y="27"/>
                  </a:lnTo>
                  <a:lnTo>
                    <a:pt x="42" y="25"/>
                  </a:lnTo>
                  <a:lnTo>
                    <a:pt x="41" y="20"/>
                  </a:lnTo>
                  <a:lnTo>
                    <a:pt x="40" y="19"/>
                  </a:lnTo>
                  <a:lnTo>
                    <a:pt x="37" y="17"/>
                  </a:lnTo>
                  <a:lnTo>
                    <a:pt x="35" y="17"/>
                  </a:lnTo>
                  <a:lnTo>
                    <a:pt x="32" y="14"/>
                  </a:lnTo>
                  <a:lnTo>
                    <a:pt x="31" y="9"/>
                  </a:lnTo>
                  <a:lnTo>
                    <a:pt x="28" y="7"/>
                  </a:lnTo>
                  <a:lnTo>
                    <a:pt x="26" y="4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9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0" y="5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69" name="Freeform 747"/>
            <p:cNvSpPr>
              <a:spLocks/>
            </p:cNvSpPr>
            <p:nvPr/>
          </p:nvSpPr>
          <p:spPr bwMode="auto">
            <a:xfrm>
              <a:off x="4765675" y="1984375"/>
              <a:ext cx="71438" cy="37042"/>
            </a:xfrm>
            <a:custGeom>
              <a:avLst/>
              <a:gdLst>
                <a:gd name="T0" fmla="*/ 0 w 45"/>
                <a:gd name="T1" fmla="*/ 2147483647 h 23"/>
                <a:gd name="T2" fmla="*/ 2147483647 w 45"/>
                <a:gd name="T3" fmla="*/ 2147483647 h 23"/>
                <a:gd name="T4" fmla="*/ 2147483647 w 45"/>
                <a:gd name="T5" fmla="*/ 2147483647 h 23"/>
                <a:gd name="T6" fmla="*/ 2147483647 w 45"/>
                <a:gd name="T7" fmla="*/ 2147483647 h 23"/>
                <a:gd name="T8" fmla="*/ 2147483647 w 45"/>
                <a:gd name="T9" fmla="*/ 2147483647 h 23"/>
                <a:gd name="T10" fmla="*/ 2147483647 w 45"/>
                <a:gd name="T11" fmla="*/ 2147483647 h 23"/>
                <a:gd name="T12" fmla="*/ 2147483647 w 45"/>
                <a:gd name="T13" fmla="*/ 2147483647 h 23"/>
                <a:gd name="T14" fmla="*/ 2147483647 w 45"/>
                <a:gd name="T15" fmla="*/ 2147483647 h 23"/>
                <a:gd name="T16" fmla="*/ 2147483647 w 45"/>
                <a:gd name="T17" fmla="*/ 2147483647 h 23"/>
                <a:gd name="T18" fmla="*/ 2147483647 w 45"/>
                <a:gd name="T19" fmla="*/ 2147483647 h 23"/>
                <a:gd name="T20" fmla="*/ 2147483647 w 45"/>
                <a:gd name="T21" fmla="*/ 2147483647 h 23"/>
                <a:gd name="T22" fmla="*/ 2147483647 w 45"/>
                <a:gd name="T23" fmla="*/ 2147483647 h 23"/>
                <a:gd name="T24" fmla="*/ 2147483647 w 45"/>
                <a:gd name="T25" fmla="*/ 0 h 23"/>
                <a:gd name="T26" fmla="*/ 2147483647 w 45"/>
                <a:gd name="T27" fmla="*/ 2147483647 h 23"/>
                <a:gd name="T28" fmla="*/ 2147483647 w 45"/>
                <a:gd name="T29" fmla="*/ 2147483647 h 23"/>
                <a:gd name="T30" fmla="*/ 2147483647 w 45"/>
                <a:gd name="T31" fmla="*/ 2147483647 h 23"/>
                <a:gd name="T32" fmla="*/ 2147483647 w 45"/>
                <a:gd name="T33" fmla="*/ 2147483647 h 23"/>
                <a:gd name="T34" fmla="*/ 2147483647 w 45"/>
                <a:gd name="T35" fmla="*/ 2147483647 h 23"/>
                <a:gd name="T36" fmla="*/ 2147483647 w 45"/>
                <a:gd name="T37" fmla="*/ 2147483647 h 23"/>
                <a:gd name="T38" fmla="*/ 2147483647 w 45"/>
                <a:gd name="T39" fmla="*/ 2147483647 h 23"/>
                <a:gd name="T40" fmla="*/ 2147483647 w 45"/>
                <a:gd name="T41" fmla="*/ 2147483647 h 23"/>
                <a:gd name="T42" fmla="*/ 2147483647 w 45"/>
                <a:gd name="T43" fmla="*/ 2147483647 h 23"/>
                <a:gd name="T44" fmla="*/ 2147483647 w 45"/>
                <a:gd name="T45" fmla="*/ 2147483647 h 23"/>
                <a:gd name="T46" fmla="*/ 2147483647 w 45"/>
                <a:gd name="T47" fmla="*/ 2147483647 h 23"/>
                <a:gd name="T48" fmla="*/ 2147483647 w 45"/>
                <a:gd name="T49" fmla="*/ 2147483647 h 23"/>
                <a:gd name="T50" fmla="*/ 2147483647 w 45"/>
                <a:gd name="T51" fmla="*/ 2147483647 h 23"/>
                <a:gd name="T52" fmla="*/ 2147483647 w 45"/>
                <a:gd name="T53" fmla="*/ 2147483647 h 23"/>
                <a:gd name="T54" fmla="*/ 2147483647 w 45"/>
                <a:gd name="T55" fmla="*/ 2147483647 h 23"/>
                <a:gd name="T56" fmla="*/ 2147483647 w 45"/>
                <a:gd name="T57" fmla="*/ 2147483647 h 23"/>
                <a:gd name="T58" fmla="*/ 2147483647 w 45"/>
                <a:gd name="T59" fmla="*/ 2147483647 h 23"/>
                <a:gd name="T60" fmla="*/ 2147483647 w 45"/>
                <a:gd name="T61" fmla="*/ 2147483647 h 23"/>
                <a:gd name="T62" fmla="*/ 2147483647 w 45"/>
                <a:gd name="T63" fmla="*/ 2147483647 h 23"/>
                <a:gd name="T64" fmla="*/ 2147483647 w 45"/>
                <a:gd name="T65" fmla="*/ 2147483647 h 23"/>
                <a:gd name="T66" fmla="*/ 2147483647 w 45"/>
                <a:gd name="T67" fmla="*/ 2147483647 h 23"/>
                <a:gd name="T68" fmla="*/ 2147483647 w 45"/>
                <a:gd name="T69" fmla="*/ 2147483647 h 23"/>
                <a:gd name="T70" fmla="*/ 2147483647 w 45"/>
                <a:gd name="T71" fmla="*/ 2147483647 h 23"/>
                <a:gd name="T72" fmla="*/ 2147483647 w 45"/>
                <a:gd name="T73" fmla="*/ 2147483647 h 23"/>
                <a:gd name="T74" fmla="*/ 2147483647 w 45"/>
                <a:gd name="T75" fmla="*/ 2147483647 h 23"/>
                <a:gd name="T76" fmla="*/ 2147483647 w 45"/>
                <a:gd name="T77" fmla="*/ 2147483647 h 23"/>
                <a:gd name="T78" fmla="*/ 2147483647 w 45"/>
                <a:gd name="T79" fmla="*/ 2147483647 h 23"/>
                <a:gd name="T80" fmla="*/ 2147483647 w 45"/>
                <a:gd name="T81" fmla="*/ 2147483647 h 23"/>
                <a:gd name="T82" fmla="*/ 0 w 45"/>
                <a:gd name="T83" fmla="*/ 2147483647 h 2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"/>
                <a:gd name="T127" fmla="*/ 0 h 23"/>
                <a:gd name="T128" fmla="*/ 45 w 45"/>
                <a:gd name="T129" fmla="*/ 23 h 2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" h="23">
                  <a:moveTo>
                    <a:pt x="0" y="21"/>
                  </a:moveTo>
                  <a:lnTo>
                    <a:pt x="1" y="20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10" y="12"/>
                  </a:lnTo>
                  <a:lnTo>
                    <a:pt x="12" y="11"/>
                  </a:lnTo>
                  <a:lnTo>
                    <a:pt x="16" y="8"/>
                  </a:lnTo>
                  <a:lnTo>
                    <a:pt x="17" y="6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8" y="5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4" y="11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8" y="13"/>
                  </a:lnTo>
                  <a:lnTo>
                    <a:pt x="21" y="13"/>
                  </a:lnTo>
                  <a:lnTo>
                    <a:pt x="21" y="11"/>
                  </a:lnTo>
                  <a:lnTo>
                    <a:pt x="20" y="9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5" y="10"/>
                  </a:lnTo>
                  <a:lnTo>
                    <a:pt x="39" y="9"/>
                  </a:lnTo>
                  <a:lnTo>
                    <a:pt x="40" y="10"/>
                  </a:lnTo>
                  <a:lnTo>
                    <a:pt x="43" y="15"/>
                  </a:lnTo>
                  <a:lnTo>
                    <a:pt x="42" y="17"/>
                  </a:lnTo>
                  <a:lnTo>
                    <a:pt x="43" y="20"/>
                  </a:lnTo>
                  <a:lnTo>
                    <a:pt x="45" y="22"/>
                  </a:lnTo>
                  <a:lnTo>
                    <a:pt x="39" y="22"/>
                  </a:lnTo>
                  <a:lnTo>
                    <a:pt x="32" y="23"/>
                  </a:lnTo>
                  <a:lnTo>
                    <a:pt x="20" y="23"/>
                  </a:lnTo>
                  <a:lnTo>
                    <a:pt x="5" y="22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70" name="Freeform 748"/>
            <p:cNvSpPr>
              <a:spLocks/>
            </p:cNvSpPr>
            <p:nvPr/>
          </p:nvSpPr>
          <p:spPr bwMode="auto">
            <a:xfrm>
              <a:off x="4765675" y="1984375"/>
              <a:ext cx="71438" cy="37042"/>
            </a:xfrm>
            <a:custGeom>
              <a:avLst/>
              <a:gdLst>
                <a:gd name="T0" fmla="*/ 0 w 45"/>
                <a:gd name="T1" fmla="*/ 2147483647 h 23"/>
                <a:gd name="T2" fmla="*/ 2147483647 w 45"/>
                <a:gd name="T3" fmla="*/ 2147483647 h 23"/>
                <a:gd name="T4" fmla="*/ 2147483647 w 45"/>
                <a:gd name="T5" fmla="*/ 2147483647 h 23"/>
                <a:gd name="T6" fmla="*/ 2147483647 w 45"/>
                <a:gd name="T7" fmla="*/ 2147483647 h 23"/>
                <a:gd name="T8" fmla="*/ 2147483647 w 45"/>
                <a:gd name="T9" fmla="*/ 2147483647 h 23"/>
                <a:gd name="T10" fmla="*/ 2147483647 w 45"/>
                <a:gd name="T11" fmla="*/ 2147483647 h 23"/>
                <a:gd name="T12" fmla="*/ 2147483647 w 45"/>
                <a:gd name="T13" fmla="*/ 2147483647 h 23"/>
                <a:gd name="T14" fmla="*/ 2147483647 w 45"/>
                <a:gd name="T15" fmla="*/ 2147483647 h 23"/>
                <a:gd name="T16" fmla="*/ 2147483647 w 45"/>
                <a:gd name="T17" fmla="*/ 2147483647 h 23"/>
                <a:gd name="T18" fmla="*/ 2147483647 w 45"/>
                <a:gd name="T19" fmla="*/ 2147483647 h 23"/>
                <a:gd name="T20" fmla="*/ 2147483647 w 45"/>
                <a:gd name="T21" fmla="*/ 2147483647 h 23"/>
                <a:gd name="T22" fmla="*/ 2147483647 w 45"/>
                <a:gd name="T23" fmla="*/ 2147483647 h 23"/>
                <a:gd name="T24" fmla="*/ 2147483647 w 45"/>
                <a:gd name="T25" fmla="*/ 0 h 23"/>
                <a:gd name="T26" fmla="*/ 2147483647 w 45"/>
                <a:gd name="T27" fmla="*/ 2147483647 h 23"/>
                <a:gd name="T28" fmla="*/ 2147483647 w 45"/>
                <a:gd name="T29" fmla="*/ 2147483647 h 23"/>
                <a:gd name="T30" fmla="*/ 2147483647 w 45"/>
                <a:gd name="T31" fmla="*/ 2147483647 h 23"/>
                <a:gd name="T32" fmla="*/ 2147483647 w 45"/>
                <a:gd name="T33" fmla="*/ 2147483647 h 23"/>
                <a:gd name="T34" fmla="*/ 2147483647 w 45"/>
                <a:gd name="T35" fmla="*/ 2147483647 h 23"/>
                <a:gd name="T36" fmla="*/ 2147483647 w 45"/>
                <a:gd name="T37" fmla="*/ 2147483647 h 23"/>
                <a:gd name="T38" fmla="*/ 2147483647 w 45"/>
                <a:gd name="T39" fmla="*/ 2147483647 h 23"/>
                <a:gd name="T40" fmla="*/ 2147483647 w 45"/>
                <a:gd name="T41" fmla="*/ 2147483647 h 23"/>
                <a:gd name="T42" fmla="*/ 2147483647 w 45"/>
                <a:gd name="T43" fmla="*/ 2147483647 h 23"/>
                <a:gd name="T44" fmla="*/ 2147483647 w 45"/>
                <a:gd name="T45" fmla="*/ 2147483647 h 23"/>
                <a:gd name="T46" fmla="*/ 2147483647 w 45"/>
                <a:gd name="T47" fmla="*/ 2147483647 h 23"/>
                <a:gd name="T48" fmla="*/ 2147483647 w 45"/>
                <a:gd name="T49" fmla="*/ 2147483647 h 23"/>
                <a:gd name="T50" fmla="*/ 2147483647 w 45"/>
                <a:gd name="T51" fmla="*/ 2147483647 h 23"/>
                <a:gd name="T52" fmla="*/ 2147483647 w 45"/>
                <a:gd name="T53" fmla="*/ 2147483647 h 23"/>
                <a:gd name="T54" fmla="*/ 2147483647 w 45"/>
                <a:gd name="T55" fmla="*/ 2147483647 h 23"/>
                <a:gd name="T56" fmla="*/ 2147483647 w 45"/>
                <a:gd name="T57" fmla="*/ 2147483647 h 23"/>
                <a:gd name="T58" fmla="*/ 2147483647 w 45"/>
                <a:gd name="T59" fmla="*/ 2147483647 h 23"/>
                <a:gd name="T60" fmla="*/ 2147483647 w 45"/>
                <a:gd name="T61" fmla="*/ 2147483647 h 23"/>
                <a:gd name="T62" fmla="*/ 2147483647 w 45"/>
                <a:gd name="T63" fmla="*/ 2147483647 h 23"/>
                <a:gd name="T64" fmla="*/ 2147483647 w 45"/>
                <a:gd name="T65" fmla="*/ 2147483647 h 23"/>
                <a:gd name="T66" fmla="*/ 2147483647 w 45"/>
                <a:gd name="T67" fmla="*/ 2147483647 h 23"/>
                <a:gd name="T68" fmla="*/ 2147483647 w 45"/>
                <a:gd name="T69" fmla="*/ 2147483647 h 23"/>
                <a:gd name="T70" fmla="*/ 2147483647 w 45"/>
                <a:gd name="T71" fmla="*/ 2147483647 h 23"/>
                <a:gd name="T72" fmla="*/ 2147483647 w 45"/>
                <a:gd name="T73" fmla="*/ 2147483647 h 23"/>
                <a:gd name="T74" fmla="*/ 2147483647 w 45"/>
                <a:gd name="T75" fmla="*/ 2147483647 h 23"/>
                <a:gd name="T76" fmla="*/ 2147483647 w 45"/>
                <a:gd name="T77" fmla="*/ 2147483647 h 23"/>
                <a:gd name="T78" fmla="*/ 2147483647 w 45"/>
                <a:gd name="T79" fmla="*/ 2147483647 h 23"/>
                <a:gd name="T80" fmla="*/ 2147483647 w 45"/>
                <a:gd name="T81" fmla="*/ 2147483647 h 23"/>
                <a:gd name="T82" fmla="*/ 0 w 45"/>
                <a:gd name="T83" fmla="*/ 2147483647 h 2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"/>
                <a:gd name="T127" fmla="*/ 0 h 23"/>
                <a:gd name="T128" fmla="*/ 45 w 45"/>
                <a:gd name="T129" fmla="*/ 23 h 2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" h="23">
                  <a:moveTo>
                    <a:pt x="0" y="21"/>
                  </a:moveTo>
                  <a:lnTo>
                    <a:pt x="1" y="20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10" y="12"/>
                  </a:lnTo>
                  <a:lnTo>
                    <a:pt x="12" y="11"/>
                  </a:lnTo>
                  <a:lnTo>
                    <a:pt x="16" y="8"/>
                  </a:lnTo>
                  <a:lnTo>
                    <a:pt x="17" y="6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8" y="5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4" y="11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8" y="13"/>
                  </a:lnTo>
                  <a:lnTo>
                    <a:pt x="21" y="13"/>
                  </a:lnTo>
                  <a:lnTo>
                    <a:pt x="21" y="11"/>
                  </a:lnTo>
                  <a:lnTo>
                    <a:pt x="20" y="9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5" y="10"/>
                  </a:lnTo>
                  <a:lnTo>
                    <a:pt x="39" y="9"/>
                  </a:lnTo>
                  <a:lnTo>
                    <a:pt x="40" y="10"/>
                  </a:lnTo>
                  <a:lnTo>
                    <a:pt x="43" y="15"/>
                  </a:lnTo>
                  <a:lnTo>
                    <a:pt x="42" y="17"/>
                  </a:lnTo>
                  <a:lnTo>
                    <a:pt x="43" y="20"/>
                  </a:lnTo>
                  <a:lnTo>
                    <a:pt x="45" y="22"/>
                  </a:lnTo>
                  <a:lnTo>
                    <a:pt x="39" y="22"/>
                  </a:lnTo>
                  <a:lnTo>
                    <a:pt x="32" y="23"/>
                  </a:lnTo>
                  <a:lnTo>
                    <a:pt x="20" y="23"/>
                  </a:lnTo>
                  <a:lnTo>
                    <a:pt x="5" y="22"/>
                  </a:lnTo>
                  <a:lnTo>
                    <a:pt x="0" y="2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03" name="Freeform 781"/>
            <p:cNvSpPr>
              <a:spLocks/>
            </p:cNvSpPr>
            <p:nvPr/>
          </p:nvSpPr>
          <p:spPr bwMode="auto">
            <a:xfrm>
              <a:off x="4316413" y="1852084"/>
              <a:ext cx="11112" cy="19844"/>
            </a:xfrm>
            <a:custGeom>
              <a:avLst/>
              <a:gdLst>
                <a:gd name="T0" fmla="*/ 2147483647 w 7"/>
                <a:gd name="T1" fmla="*/ 0 h 12"/>
                <a:gd name="T2" fmla="*/ 2147483647 w 7"/>
                <a:gd name="T3" fmla="*/ 0 h 12"/>
                <a:gd name="T4" fmla="*/ 2147483647 w 7"/>
                <a:gd name="T5" fmla="*/ 2147483647 h 12"/>
                <a:gd name="T6" fmla="*/ 2147483647 w 7"/>
                <a:gd name="T7" fmla="*/ 2147483647 h 12"/>
                <a:gd name="T8" fmla="*/ 2147483647 w 7"/>
                <a:gd name="T9" fmla="*/ 2147483647 h 12"/>
                <a:gd name="T10" fmla="*/ 2147483647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0 w 7"/>
                <a:gd name="T17" fmla="*/ 2147483647 h 12"/>
                <a:gd name="T18" fmla="*/ 2147483647 w 7"/>
                <a:gd name="T19" fmla="*/ 2147483647 h 12"/>
                <a:gd name="T20" fmla="*/ 2147483647 w 7"/>
                <a:gd name="T21" fmla="*/ 2147483647 h 12"/>
                <a:gd name="T22" fmla="*/ 2147483647 w 7"/>
                <a:gd name="T23" fmla="*/ 2147483647 h 12"/>
                <a:gd name="T24" fmla="*/ 2147483647 w 7"/>
                <a:gd name="T25" fmla="*/ 2147483647 h 12"/>
                <a:gd name="T26" fmla="*/ 2147483647 w 7"/>
                <a:gd name="T27" fmla="*/ 2147483647 h 12"/>
                <a:gd name="T28" fmla="*/ 2147483647 w 7"/>
                <a:gd name="T29" fmla="*/ 2147483647 h 12"/>
                <a:gd name="T30" fmla="*/ 2147483647 w 7"/>
                <a:gd name="T31" fmla="*/ 2147483647 h 12"/>
                <a:gd name="T32" fmla="*/ 2147483647 w 7"/>
                <a:gd name="T33" fmla="*/ 2147483647 h 12"/>
                <a:gd name="T34" fmla="*/ 2147483647 w 7"/>
                <a:gd name="T35" fmla="*/ 2147483647 h 12"/>
                <a:gd name="T36" fmla="*/ 2147483647 w 7"/>
                <a:gd name="T37" fmla="*/ 2147483647 h 12"/>
                <a:gd name="T38" fmla="*/ 2147483647 w 7"/>
                <a:gd name="T39" fmla="*/ 2147483647 h 12"/>
                <a:gd name="T40" fmla="*/ 2147483647 w 7"/>
                <a:gd name="T41" fmla="*/ 2147483647 h 12"/>
                <a:gd name="T42" fmla="*/ 2147483647 w 7"/>
                <a:gd name="T43" fmla="*/ 2147483647 h 12"/>
                <a:gd name="T44" fmla="*/ 2147483647 w 7"/>
                <a:gd name="T45" fmla="*/ 2147483647 h 12"/>
                <a:gd name="T46" fmla="*/ 2147483647 w 7"/>
                <a:gd name="T47" fmla="*/ 0 h 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"/>
                <a:gd name="T73" fmla="*/ 0 h 12"/>
                <a:gd name="T74" fmla="*/ 7 w 7"/>
                <a:gd name="T75" fmla="*/ 12 h 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" h="12">
                  <a:moveTo>
                    <a:pt x="5" y="0"/>
                  </a:moveTo>
                  <a:lnTo>
                    <a:pt x="5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4" y="4"/>
                  </a:lnTo>
                  <a:lnTo>
                    <a:pt x="0" y="7"/>
                  </a:lnTo>
                  <a:lnTo>
                    <a:pt x="1" y="8"/>
                  </a:lnTo>
                  <a:lnTo>
                    <a:pt x="2" y="8"/>
                  </a:lnTo>
                  <a:lnTo>
                    <a:pt x="4" y="7"/>
                  </a:lnTo>
                  <a:lnTo>
                    <a:pt x="5" y="8"/>
                  </a:lnTo>
                  <a:lnTo>
                    <a:pt x="5" y="9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04" name="Freeform 782"/>
            <p:cNvSpPr>
              <a:spLocks/>
            </p:cNvSpPr>
            <p:nvPr/>
          </p:nvSpPr>
          <p:spPr bwMode="auto">
            <a:xfrm>
              <a:off x="4316413" y="1852084"/>
              <a:ext cx="11112" cy="19844"/>
            </a:xfrm>
            <a:custGeom>
              <a:avLst/>
              <a:gdLst>
                <a:gd name="T0" fmla="*/ 2147483647 w 7"/>
                <a:gd name="T1" fmla="*/ 0 h 12"/>
                <a:gd name="T2" fmla="*/ 2147483647 w 7"/>
                <a:gd name="T3" fmla="*/ 0 h 12"/>
                <a:gd name="T4" fmla="*/ 2147483647 w 7"/>
                <a:gd name="T5" fmla="*/ 2147483647 h 12"/>
                <a:gd name="T6" fmla="*/ 2147483647 w 7"/>
                <a:gd name="T7" fmla="*/ 2147483647 h 12"/>
                <a:gd name="T8" fmla="*/ 2147483647 w 7"/>
                <a:gd name="T9" fmla="*/ 2147483647 h 12"/>
                <a:gd name="T10" fmla="*/ 2147483647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0 w 7"/>
                <a:gd name="T17" fmla="*/ 2147483647 h 12"/>
                <a:gd name="T18" fmla="*/ 2147483647 w 7"/>
                <a:gd name="T19" fmla="*/ 2147483647 h 12"/>
                <a:gd name="T20" fmla="*/ 2147483647 w 7"/>
                <a:gd name="T21" fmla="*/ 2147483647 h 12"/>
                <a:gd name="T22" fmla="*/ 2147483647 w 7"/>
                <a:gd name="T23" fmla="*/ 2147483647 h 12"/>
                <a:gd name="T24" fmla="*/ 2147483647 w 7"/>
                <a:gd name="T25" fmla="*/ 2147483647 h 12"/>
                <a:gd name="T26" fmla="*/ 2147483647 w 7"/>
                <a:gd name="T27" fmla="*/ 2147483647 h 12"/>
                <a:gd name="T28" fmla="*/ 2147483647 w 7"/>
                <a:gd name="T29" fmla="*/ 2147483647 h 12"/>
                <a:gd name="T30" fmla="*/ 2147483647 w 7"/>
                <a:gd name="T31" fmla="*/ 2147483647 h 12"/>
                <a:gd name="T32" fmla="*/ 2147483647 w 7"/>
                <a:gd name="T33" fmla="*/ 2147483647 h 12"/>
                <a:gd name="T34" fmla="*/ 2147483647 w 7"/>
                <a:gd name="T35" fmla="*/ 2147483647 h 12"/>
                <a:gd name="T36" fmla="*/ 2147483647 w 7"/>
                <a:gd name="T37" fmla="*/ 2147483647 h 12"/>
                <a:gd name="T38" fmla="*/ 2147483647 w 7"/>
                <a:gd name="T39" fmla="*/ 2147483647 h 12"/>
                <a:gd name="T40" fmla="*/ 2147483647 w 7"/>
                <a:gd name="T41" fmla="*/ 2147483647 h 12"/>
                <a:gd name="T42" fmla="*/ 2147483647 w 7"/>
                <a:gd name="T43" fmla="*/ 2147483647 h 12"/>
                <a:gd name="T44" fmla="*/ 2147483647 w 7"/>
                <a:gd name="T45" fmla="*/ 2147483647 h 12"/>
                <a:gd name="T46" fmla="*/ 2147483647 w 7"/>
                <a:gd name="T47" fmla="*/ 0 h 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"/>
                <a:gd name="T73" fmla="*/ 0 h 12"/>
                <a:gd name="T74" fmla="*/ 7 w 7"/>
                <a:gd name="T75" fmla="*/ 12 h 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" h="12">
                  <a:moveTo>
                    <a:pt x="5" y="0"/>
                  </a:moveTo>
                  <a:lnTo>
                    <a:pt x="5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4" y="4"/>
                  </a:lnTo>
                  <a:lnTo>
                    <a:pt x="0" y="7"/>
                  </a:lnTo>
                  <a:lnTo>
                    <a:pt x="1" y="8"/>
                  </a:lnTo>
                  <a:lnTo>
                    <a:pt x="2" y="8"/>
                  </a:lnTo>
                  <a:lnTo>
                    <a:pt x="4" y="7"/>
                  </a:lnTo>
                  <a:lnTo>
                    <a:pt x="5" y="8"/>
                  </a:lnTo>
                  <a:lnTo>
                    <a:pt x="5" y="9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05" name="Freeform 783"/>
            <p:cNvSpPr>
              <a:spLocks/>
            </p:cNvSpPr>
            <p:nvPr/>
          </p:nvSpPr>
          <p:spPr bwMode="auto">
            <a:xfrm>
              <a:off x="4203700" y="1910292"/>
              <a:ext cx="19050" cy="19844"/>
            </a:xfrm>
            <a:custGeom>
              <a:avLst/>
              <a:gdLst>
                <a:gd name="T0" fmla="*/ 2147483647 w 12"/>
                <a:gd name="T1" fmla="*/ 0 h 13"/>
                <a:gd name="T2" fmla="*/ 2147483647 w 12"/>
                <a:gd name="T3" fmla="*/ 0 h 13"/>
                <a:gd name="T4" fmla="*/ 2147483647 w 12"/>
                <a:gd name="T5" fmla="*/ 2147483647 h 13"/>
                <a:gd name="T6" fmla="*/ 2147483647 w 12"/>
                <a:gd name="T7" fmla="*/ 2147483647 h 13"/>
                <a:gd name="T8" fmla="*/ 2147483647 w 12"/>
                <a:gd name="T9" fmla="*/ 2147483647 h 13"/>
                <a:gd name="T10" fmla="*/ 2147483647 w 12"/>
                <a:gd name="T11" fmla="*/ 2147483647 h 13"/>
                <a:gd name="T12" fmla="*/ 2147483647 w 12"/>
                <a:gd name="T13" fmla="*/ 2147483647 h 13"/>
                <a:gd name="T14" fmla="*/ 2147483647 w 12"/>
                <a:gd name="T15" fmla="*/ 2147483647 h 13"/>
                <a:gd name="T16" fmla="*/ 0 w 12"/>
                <a:gd name="T17" fmla="*/ 2147483647 h 13"/>
                <a:gd name="T18" fmla="*/ 0 w 12"/>
                <a:gd name="T19" fmla="*/ 2147483647 h 13"/>
                <a:gd name="T20" fmla="*/ 2147483647 w 12"/>
                <a:gd name="T21" fmla="*/ 2147483647 h 13"/>
                <a:gd name="T22" fmla="*/ 2147483647 w 12"/>
                <a:gd name="T23" fmla="*/ 2147483647 h 13"/>
                <a:gd name="T24" fmla="*/ 0 w 12"/>
                <a:gd name="T25" fmla="*/ 2147483647 h 13"/>
                <a:gd name="T26" fmla="*/ 2147483647 w 12"/>
                <a:gd name="T27" fmla="*/ 2147483647 h 13"/>
                <a:gd name="T28" fmla="*/ 2147483647 w 12"/>
                <a:gd name="T29" fmla="*/ 2147483647 h 13"/>
                <a:gd name="T30" fmla="*/ 2147483647 w 12"/>
                <a:gd name="T31" fmla="*/ 2147483647 h 13"/>
                <a:gd name="T32" fmla="*/ 2147483647 w 12"/>
                <a:gd name="T33" fmla="*/ 2147483647 h 13"/>
                <a:gd name="T34" fmla="*/ 2147483647 w 12"/>
                <a:gd name="T35" fmla="*/ 2147483647 h 13"/>
                <a:gd name="T36" fmla="*/ 2147483647 w 12"/>
                <a:gd name="T37" fmla="*/ 2147483647 h 13"/>
                <a:gd name="T38" fmla="*/ 2147483647 w 12"/>
                <a:gd name="T39" fmla="*/ 2147483647 h 13"/>
                <a:gd name="T40" fmla="*/ 2147483647 w 12"/>
                <a:gd name="T41" fmla="*/ 2147483647 h 13"/>
                <a:gd name="T42" fmla="*/ 2147483647 w 12"/>
                <a:gd name="T43" fmla="*/ 2147483647 h 13"/>
                <a:gd name="T44" fmla="*/ 2147483647 w 12"/>
                <a:gd name="T45" fmla="*/ 2147483647 h 13"/>
                <a:gd name="T46" fmla="*/ 2147483647 w 12"/>
                <a:gd name="T47" fmla="*/ 2147483647 h 13"/>
                <a:gd name="T48" fmla="*/ 2147483647 w 12"/>
                <a:gd name="T49" fmla="*/ 2147483647 h 13"/>
                <a:gd name="T50" fmla="*/ 2147483647 w 12"/>
                <a:gd name="T51" fmla="*/ 2147483647 h 13"/>
                <a:gd name="T52" fmla="*/ 2147483647 w 12"/>
                <a:gd name="T53" fmla="*/ 2147483647 h 13"/>
                <a:gd name="T54" fmla="*/ 2147483647 w 12"/>
                <a:gd name="T55" fmla="*/ 2147483647 h 13"/>
                <a:gd name="T56" fmla="*/ 2147483647 w 12"/>
                <a:gd name="T57" fmla="*/ 0 h 1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"/>
                <a:gd name="T88" fmla="*/ 0 h 13"/>
                <a:gd name="T89" fmla="*/ 12 w 12"/>
                <a:gd name="T90" fmla="*/ 13 h 1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" h="13">
                  <a:moveTo>
                    <a:pt x="11" y="0"/>
                  </a:moveTo>
                  <a:lnTo>
                    <a:pt x="10" y="0"/>
                  </a:lnTo>
                  <a:lnTo>
                    <a:pt x="8" y="2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6" y="9"/>
                  </a:lnTo>
                  <a:lnTo>
                    <a:pt x="7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06" name="Freeform 784"/>
            <p:cNvSpPr>
              <a:spLocks/>
            </p:cNvSpPr>
            <p:nvPr/>
          </p:nvSpPr>
          <p:spPr bwMode="auto">
            <a:xfrm>
              <a:off x="4203700" y="1910292"/>
              <a:ext cx="19050" cy="19844"/>
            </a:xfrm>
            <a:custGeom>
              <a:avLst/>
              <a:gdLst>
                <a:gd name="T0" fmla="*/ 2147483647 w 12"/>
                <a:gd name="T1" fmla="*/ 0 h 13"/>
                <a:gd name="T2" fmla="*/ 2147483647 w 12"/>
                <a:gd name="T3" fmla="*/ 0 h 13"/>
                <a:gd name="T4" fmla="*/ 2147483647 w 12"/>
                <a:gd name="T5" fmla="*/ 2147483647 h 13"/>
                <a:gd name="T6" fmla="*/ 2147483647 w 12"/>
                <a:gd name="T7" fmla="*/ 2147483647 h 13"/>
                <a:gd name="T8" fmla="*/ 2147483647 w 12"/>
                <a:gd name="T9" fmla="*/ 2147483647 h 13"/>
                <a:gd name="T10" fmla="*/ 2147483647 w 12"/>
                <a:gd name="T11" fmla="*/ 2147483647 h 13"/>
                <a:gd name="T12" fmla="*/ 2147483647 w 12"/>
                <a:gd name="T13" fmla="*/ 2147483647 h 13"/>
                <a:gd name="T14" fmla="*/ 2147483647 w 12"/>
                <a:gd name="T15" fmla="*/ 2147483647 h 13"/>
                <a:gd name="T16" fmla="*/ 0 w 12"/>
                <a:gd name="T17" fmla="*/ 2147483647 h 13"/>
                <a:gd name="T18" fmla="*/ 0 w 12"/>
                <a:gd name="T19" fmla="*/ 2147483647 h 13"/>
                <a:gd name="T20" fmla="*/ 2147483647 w 12"/>
                <a:gd name="T21" fmla="*/ 2147483647 h 13"/>
                <a:gd name="T22" fmla="*/ 2147483647 w 12"/>
                <a:gd name="T23" fmla="*/ 2147483647 h 13"/>
                <a:gd name="T24" fmla="*/ 0 w 12"/>
                <a:gd name="T25" fmla="*/ 2147483647 h 13"/>
                <a:gd name="T26" fmla="*/ 2147483647 w 12"/>
                <a:gd name="T27" fmla="*/ 2147483647 h 13"/>
                <a:gd name="T28" fmla="*/ 2147483647 w 12"/>
                <a:gd name="T29" fmla="*/ 2147483647 h 13"/>
                <a:gd name="T30" fmla="*/ 2147483647 w 12"/>
                <a:gd name="T31" fmla="*/ 2147483647 h 13"/>
                <a:gd name="T32" fmla="*/ 2147483647 w 12"/>
                <a:gd name="T33" fmla="*/ 2147483647 h 13"/>
                <a:gd name="T34" fmla="*/ 2147483647 w 12"/>
                <a:gd name="T35" fmla="*/ 2147483647 h 13"/>
                <a:gd name="T36" fmla="*/ 2147483647 w 12"/>
                <a:gd name="T37" fmla="*/ 2147483647 h 13"/>
                <a:gd name="T38" fmla="*/ 2147483647 w 12"/>
                <a:gd name="T39" fmla="*/ 2147483647 h 13"/>
                <a:gd name="T40" fmla="*/ 2147483647 w 12"/>
                <a:gd name="T41" fmla="*/ 2147483647 h 13"/>
                <a:gd name="T42" fmla="*/ 2147483647 w 12"/>
                <a:gd name="T43" fmla="*/ 2147483647 h 13"/>
                <a:gd name="T44" fmla="*/ 2147483647 w 12"/>
                <a:gd name="T45" fmla="*/ 2147483647 h 13"/>
                <a:gd name="T46" fmla="*/ 2147483647 w 12"/>
                <a:gd name="T47" fmla="*/ 2147483647 h 13"/>
                <a:gd name="T48" fmla="*/ 2147483647 w 12"/>
                <a:gd name="T49" fmla="*/ 2147483647 h 13"/>
                <a:gd name="T50" fmla="*/ 2147483647 w 12"/>
                <a:gd name="T51" fmla="*/ 2147483647 h 13"/>
                <a:gd name="T52" fmla="*/ 2147483647 w 12"/>
                <a:gd name="T53" fmla="*/ 2147483647 h 13"/>
                <a:gd name="T54" fmla="*/ 2147483647 w 12"/>
                <a:gd name="T55" fmla="*/ 2147483647 h 13"/>
                <a:gd name="T56" fmla="*/ 2147483647 w 12"/>
                <a:gd name="T57" fmla="*/ 0 h 1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"/>
                <a:gd name="T88" fmla="*/ 0 h 13"/>
                <a:gd name="T89" fmla="*/ 12 w 12"/>
                <a:gd name="T90" fmla="*/ 13 h 1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" h="13">
                  <a:moveTo>
                    <a:pt x="11" y="0"/>
                  </a:moveTo>
                  <a:lnTo>
                    <a:pt x="10" y="0"/>
                  </a:lnTo>
                  <a:lnTo>
                    <a:pt x="8" y="2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6" y="9"/>
                  </a:lnTo>
                  <a:lnTo>
                    <a:pt x="7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07" name="Freeform 785"/>
            <p:cNvSpPr>
              <a:spLocks/>
            </p:cNvSpPr>
            <p:nvPr/>
          </p:nvSpPr>
          <p:spPr bwMode="auto">
            <a:xfrm>
              <a:off x="4195764" y="1931459"/>
              <a:ext cx="7937" cy="3969"/>
            </a:xfrm>
            <a:custGeom>
              <a:avLst/>
              <a:gdLst>
                <a:gd name="T0" fmla="*/ 2147483647 w 5"/>
                <a:gd name="T1" fmla="*/ 2147483647 h 2"/>
                <a:gd name="T2" fmla="*/ 2147483647 w 5"/>
                <a:gd name="T3" fmla="*/ 0 h 2"/>
                <a:gd name="T4" fmla="*/ 2147483647 w 5"/>
                <a:gd name="T5" fmla="*/ 0 h 2"/>
                <a:gd name="T6" fmla="*/ 0 w 5"/>
                <a:gd name="T7" fmla="*/ 2147483647 h 2"/>
                <a:gd name="T8" fmla="*/ 0 w 5"/>
                <a:gd name="T9" fmla="*/ 2147483647 h 2"/>
                <a:gd name="T10" fmla="*/ 2147483647 w 5"/>
                <a:gd name="T11" fmla="*/ 2147483647 h 2"/>
                <a:gd name="T12" fmla="*/ 2147483647 w 5"/>
                <a:gd name="T13" fmla="*/ 2147483647 h 2"/>
                <a:gd name="T14" fmla="*/ 2147483647 w 5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2"/>
                <a:gd name="T26" fmla="*/ 5 w 5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2">
                  <a:moveTo>
                    <a:pt x="4" y="1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08" name="Freeform 786"/>
            <p:cNvSpPr>
              <a:spLocks/>
            </p:cNvSpPr>
            <p:nvPr/>
          </p:nvSpPr>
          <p:spPr bwMode="auto">
            <a:xfrm>
              <a:off x="4195764" y="1931459"/>
              <a:ext cx="7937" cy="3969"/>
            </a:xfrm>
            <a:custGeom>
              <a:avLst/>
              <a:gdLst>
                <a:gd name="T0" fmla="*/ 2147483647 w 5"/>
                <a:gd name="T1" fmla="*/ 2147483647 h 2"/>
                <a:gd name="T2" fmla="*/ 2147483647 w 5"/>
                <a:gd name="T3" fmla="*/ 0 h 2"/>
                <a:gd name="T4" fmla="*/ 2147483647 w 5"/>
                <a:gd name="T5" fmla="*/ 0 h 2"/>
                <a:gd name="T6" fmla="*/ 0 w 5"/>
                <a:gd name="T7" fmla="*/ 2147483647 h 2"/>
                <a:gd name="T8" fmla="*/ 0 w 5"/>
                <a:gd name="T9" fmla="*/ 2147483647 h 2"/>
                <a:gd name="T10" fmla="*/ 2147483647 w 5"/>
                <a:gd name="T11" fmla="*/ 2147483647 h 2"/>
                <a:gd name="T12" fmla="*/ 2147483647 w 5"/>
                <a:gd name="T13" fmla="*/ 2147483647 h 2"/>
                <a:gd name="T14" fmla="*/ 2147483647 w 5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2"/>
                <a:gd name="T26" fmla="*/ 5 w 5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2">
                  <a:moveTo>
                    <a:pt x="4" y="1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09" name="Freeform 787"/>
            <p:cNvSpPr>
              <a:spLocks/>
            </p:cNvSpPr>
            <p:nvPr/>
          </p:nvSpPr>
          <p:spPr bwMode="auto">
            <a:xfrm>
              <a:off x="4283075" y="1890449"/>
              <a:ext cx="12700" cy="7938"/>
            </a:xfrm>
            <a:custGeom>
              <a:avLst/>
              <a:gdLst>
                <a:gd name="T0" fmla="*/ 2147483647 w 8"/>
                <a:gd name="T1" fmla="*/ 2147483647 h 5"/>
                <a:gd name="T2" fmla="*/ 2147483647 w 8"/>
                <a:gd name="T3" fmla="*/ 2147483647 h 5"/>
                <a:gd name="T4" fmla="*/ 2147483647 w 8"/>
                <a:gd name="T5" fmla="*/ 2147483647 h 5"/>
                <a:gd name="T6" fmla="*/ 2147483647 w 8"/>
                <a:gd name="T7" fmla="*/ 2147483647 h 5"/>
                <a:gd name="T8" fmla="*/ 2147483647 w 8"/>
                <a:gd name="T9" fmla="*/ 2147483647 h 5"/>
                <a:gd name="T10" fmla="*/ 2147483647 w 8"/>
                <a:gd name="T11" fmla="*/ 0 h 5"/>
                <a:gd name="T12" fmla="*/ 0 w 8"/>
                <a:gd name="T13" fmla="*/ 0 h 5"/>
                <a:gd name="T14" fmla="*/ 0 w 8"/>
                <a:gd name="T15" fmla="*/ 2147483647 h 5"/>
                <a:gd name="T16" fmla="*/ 0 w 8"/>
                <a:gd name="T17" fmla="*/ 2147483647 h 5"/>
                <a:gd name="T18" fmla="*/ 2147483647 w 8"/>
                <a:gd name="T19" fmla="*/ 2147483647 h 5"/>
                <a:gd name="T20" fmla="*/ 2147483647 w 8"/>
                <a:gd name="T21" fmla="*/ 2147483647 h 5"/>
                <a:gd name="T22" fmla="*/ 2147483647 w 8"/>
                <a:gd name="T23" fmla="*/ 2147483647 h 5"/>
                <a:gd name="T24" fmla="*/ 2147483647 w 8"/>
                <a:gd name="T25" fmla="*/ 2147483647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5"/>
                <a:gd name="T41" fmla="*/ 8 w 8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5" y="4"/>
                  </a:lnTo>
                  <a:lnTo>
                    <a:pt x="7" y="5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0" name="Freeform 788"/>
            <p:cNvSpPr>
              <a:spLocks/>
            </p:cNvSpPr>
            <p:nvPr/>
          </p:nvSpPr>
          <p:spPr bwMode="auto">
            <a:xfrm>
              <a:off x="4283075" y="1890449"/>
              <a:ext cx="12700" cy="7938"/>
            </a:xfrm>
            <a:custGeom>
              <a:avLst/>
              <a:gdLst>
                <a:gd name="T0" fmla="*/ 2147483647 w 8"/>
                <a:gd name="T1" fmla="*/ 2147483647 h 5"/>
                <a:gd name="T2" fmla="*/ 2147483647 w 8"/>
                <a:gd name="T3" fmla="*/ 2147483647 h 5"/>
                <a:gd name="T4" fmla="*/ 2147483647 w 8"/>
                <a:gd name="T5" fmla="*/ 2147483647 h 5"/>
                <a:gd name="T6" fmla="*/ 2147483647 w 8"/>
                <a:gd name="T7" fmla="*/ 2147483647 h 5"/>
                <a:gd name="T8" fmla="*/ 2147483647 w 8"/>
                <a:gd name="T9" fmla="*/ 2147483647 h 5"/>
                <a:gd name="T10" fmla="*/ 2147483647 w 8"/>
                <a:gd name="T11" fmla="*/ 0 h 5"/>
                <a:gd name="T12" fmla="*/ 0 w 8"/>
                <a:gd name="T13" fmla="*/ 0 h 5"/>
                <a:gd name="T14" fmla="*/ 0 w 8"/>
                <a:gd name="T15" fmla="*/ 2147483647 h 5"/>
                <a:gd name="T16" fmla="*/ 0 w 8"/>
                <a:gd name="T17" fmla="*/ 2147483647 h 5"/>
                <a:gd name="T18" fmla="*/ 2147483647 w 8"/>
                <a:gd name="T19" fmla="*/ 2147483647 h 5"/>
                <a:gd name="T20" fmla="*/ 2147483647 w 8"/>
                <a:gd name="T21" fmla="*/ 2147483647 h 5"/>
                <a:gd name="T22" fmla="*/ 2147483647 w 8"/>
                <a:gd name="T23" fmla="*/ 2147483647 h 5"/>
                <a:gd name="T24" fmla="*/ 2147483647 w 8"/>
                <a:gd name="T25" fmla="*/ 2147483647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5"/>
                <a:gd name="T41" fmla="*/ 8 w 8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5" y="4"/>
                  </a:lnTo>
                  <a:lnTo>
                    <a:pt x="7" y="5"/>
                  </a:lnTo>
                  <a:lnTo>
                    <a:pt x="8" y="4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1" name="Freeform 789"/>
            <p:cNvSpPr>
              <a:spLocks/>
            </p:cNvSpPr>
            <p:nvPr/>
          </p:nvSpPr>
          <p:spPr bwMode="auto">
            <a:xfrm>
              <a:off x="4281489" y="1898386"/>
              <a:ext cx="3175" cy="3968"/>
            </a:xfrm>
            <a:custGeom>
              <a:avLst/>
              <a:gdLst>
                <a:gd name="T0" fmla="*/ 2147483647 w 2"/>
                <a:gd name="T1" fmla="*/ 2147483647 h 2"/>
                <a:gd name="T2" fmla="*/ 2147483647 w 2"/>
                <a:gd name="T3" fmla="*/ 2147483647 h 2"/>
                <a:gd name="T4" fmla="*/ 2147483647 w 2"/>
                <a:gd name="T5" fmla="*/ 0 h 2"/>
                <a:gd name="T6" fmla="*/ 2147483647 w 2"/>
                <a:gd name="T7" fmla="*/ 0 h 2"/>
                <a:gd name="T8" fmla="*/ 0 w 2"/>
                <a:gd name="T9" fmla="*/ 0 h 2"/>
                <a:gd name="T10" fmla="*/ 0 w 2"/>
                <a:gd name="T11" fmla="*/ 2147483647 h 2"/>
                <a:gd name="T12" fmla="*/ 2147483647 w 2"/>
                <a:gd name="T13" fmla="*/ 2147483647 h 2"/>
                <a:gd name="T14" fmla="*/ 2147483647 w 2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2"/>
                <a:gd name="T26" fmla="*/ 2 w 2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2" name="Freeform 790"/>
            <p:cNvSpPr>
              <a:spLocks/>
            </p:cNvSpPr>
            <p:nvPr/>
          </p:nvSpPr>
          <p:spPr bwMode="auto">
            <a:xfrm>
              <a:off x="4281489" y="1898386"/>
              <a:ext cx="3175" cy="3968"/>
            </a:xfrm>
            <a:custGeom>
              <a:avLst/>
              <a:gdLst>
                <a:gd name="T0" fmla="*/ 2147483647 w 2"/>
                <a:gd name="T1" fmla="*/ 2147483647 h 2"/>
                <a:gd name="T2" fmla="*/ 2147483647 w 2"/>
                <a:gd name="T3" fmla="*/ 2147483647 h 2"/>
                <a:gd name="T4" fmla="*/ 2147483647 w 2"/>
                <a:gd name="T5" fmla="*/ 0 h 2"/>
                <a:gd name="T6" fmla="*/ 2147483647 w 2"/>
                <a:gd name="T7" fmla="*/ 0 h 2"/>
                <a:gd name="T8" fmla="*/ 0 w 2"/>
                <a:gd name="T9" fmla="*/ 0 h 2"/>
                <a:gd name="T10" fmla="*/ 0 w 2"/>
                <a:gd name="T11" fmla="*/ 2147483647 h 2"/>
                <a:gd name="T12" fmla="*/ 2147483647 w 2"/>
                <a:gd name="T13" fmla="*/ 2147483647 h 2"/>
                <a:gd name="T14" fmla="*/ 2147483647 w 2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2"/>
                <a:gd name="T26" fmla="*/ 2 w 2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3" name="Freeform 791"/>
            <p:cNvSpPr>
              <a:spLocks/>
            </p:cNvSpPr>
            <p:nvPr/>
          </p:nvSpPr>
          <p:spPr bwMode="auto">
            <a:xfrm>
              <a:off x="4222750" y="1905000"/>
              <a:ext cx="166688" cy="236803"/>
            </a:xfrm>
            <a:custGeom>
              <a:avLst/>
              <a:gdLst>
                <a:gd name="T0" fmla="*/ 2147483647 w 105"/>
                <a:gd name="T1" fmla="*/ 2147483647 h 149"/>
                <a:gd name="T2" fmla="*/ 2147483647 w 105"/>
                <a:gd name="T3" fmla="*/ 2147483647 h 149"/>
                <a:gd name="T4" fmla="*/ 2147483647 w 105"/>
                <a:gd name="T5" fmla="*/ 2147483647 h 149"/>
                <a:gd name="T6" fmla="*/ 2147483647 w 105"/>
                <a:gd name="T7" fmla="*/ 2147483647 h 149"/>
                <a:gd name="T8" fmla="*/ 2147483647 w 105"/>
                <a:gd name="T9" fmla="*/ 2147483647 h 149"/>
                <a:gd name="T10" fmla="*/ 2147483647 w 105"/>
                <a:gd name="T11" fmla="*/ 2147483647 h 149"/>
                <a:gd name="T12" fmla="*/ 2147483647 w 105"/>
                <a:gd name="T13" fmla="*/ 2147483647 h 149"/>
                <a:gd name="T14" fmla="*/ 2147483647 w 105"/>
                <a:gd name="T15" fmla="*/ 2147483647 h 149"/>
                <a:gd name="T16" fmla="*/ 2147483647 w 105"/>
                <a:gd name="T17" fmla="*/ 2147483647 h 149"/>
                <a:gd name="T18" fmla="*/ 2147483647 w 105"/>
                <a:gd name="T19" fmla="*/ 2147483647 h 149"/>
                <a:gd name="T20" fmla="*/ 2147483647 w 105"/>
                <a:gd name="T21" fmla="*/ 2147483647 h 149"/>
                <a:gd name="T22" fmla="*/ 2147483647 w 105"/>
                <a:gd name="T23" fmla="*/ 2147483647 h 149"/>
                <a:gd name="T24" fmla="*/ 2147483647 w 105"/>
                <a:gd name="T25" fmla="*/ 2147483647 h 149"/>
                <a:gd name="T26" fmla="*/ 2147483647 w 105"/>
                <a:gd name="T27" fmla="*/ 2147483647 h 149"/>
                <a:gd name="T28" fmla="*/ 2147483647 w 105"/>
                <a:gd name="T29" fmla="*/ 2147483647 h 149"/>
                <a:gd name="T30" fmla="*/ 2147483647 w 105"/>
                <a:gd name="T31" fmla="*/ 2147483647 h 149"/>
                <a:gd name="T32" fmla="*/ 2147483647 w 105"/>
                <a:gd name="T33" fmla="*/ 2147483647 h 149"/>
                <a:gd name="T34" fmla="*/ 2147483647 w 105"/>
                <a:gd name="T35" fmla="*/ 2147483647 h 149"/>
                <a:gd name="T36" fmla="*/ 2147483647 w 105"/>
                <a:gd name="T37" fmla="*/ 2147483647 h 149"/>
                <a:gd name="T38" fmla="*/ 2147483647 w 105"/>
                <a:gd name="T39" fmla="*/ 2147483647 h 149"/>
                <a:gd name="T40" fmla="*/ 2147483647 w 105"/>
                <a:gd name="T41" fmla="*/ 2147483647 h 149"/>
                <a:gd name="T42" fmla="*/ 2147483647 w 105"/>
                <a:gd name="T43" fmla="*/ 0 h 149"/>
                <a:gd name="T44" fmla="*/ 2147483647 w 105"/>
                <a:gd name="T45" fmla="*/ 2147483647 h 149"/>
                <a:gd name="T46" fmla="*/ 2147483647 w 105"/>
                <a:gd name="T47" fmla="*/ 2147483647 h 149"/>
                <a:gd name="T48" fmla="*/ 2147483647 w 105"/>
                <a:gd name="T49" fmla="*/ 2147483647 h 149"/>
                <a:gd name="T50" fmla="*/ 2147483647 w 105"/>
                <a:gd name="T51" fmla="*/ 2147483647 h 149"/>
                <a:gd name="T52" fmla="*/ 2147483647 w 105"/>
                <a:gd name="T53" fmla="*/ 2147483647 h 149"/>
                <a:gd name="T54" fmla="*/ 2147483647 w 105"/>
                <a:gd name="T55" fmla="*/ 2147483647 h 149"/>
                <a:gd name="T56" fmla="*/ 2147483647 w 105"/>
                <a:gd name="T57" fmla="*/ 2147483647 h 149"/>
                <a:gd name="T58" fmla="*/ 2147483647 w 105"/>
                <a:gd name="T59" fmla="*/ 2147483647 h 149"/>
                <a:gd name="T60" fmla="*/ 2147483647 w 105"/>
                <a:gd name="T61" fmla="*/ 2147483647 h 149"/>
                <a:gd name="T62" fmla="*/ 2147483647 w 105"/>
                <a:gd name="T63" fmla="*/ 2147483647 h 149"/>
                <a:gd name="T64" fmla="*/ 2147483647 w 105"/>
                <a:gd name="T65" fmla="*/ 2147483647 h 149"/>
                <a:gd name="T66" fmla="*/ 2147483647 w 105"/>
                <a:gd name="T67" fmla="*/ 2147483647 h 149"/>
                <a:gd name="T68" fmla="*/ 2147483647 w 105"/>
                <a:gd name="T69" fmla="*/ 2147483647 h 149"/>
                <a:gd name="T70" fmla="*/ 2147483647 w 105"/>
                <a:gd name="T71" fmla="*/ 2147483647 h 149"/>
                <a:gd name="T72" fmla="*/ 2147483647 w 105"/>
                <a:gd name="T73" fmla="*/ 2147483647 h 149"/>
                <a:gd name="T74" fmla="*/ 2147483647 w 105"/>
                <a:gd name="T75" fmla="*/ 2147483647 h 149"/>
                <a:gd name="T76" fmla="*/ 2147483647 w 105"/>
                <a:gd name="T77" fmla="*/ 2147483647 h 149"/>
                <a:gd name="T78" fmla="*/ 2147483647 w 105"/>
                <a:gd name="T79" fmla="*/ 2147483647 h 149"/>
                <a:gd name="T80" fmla="*/ 2147483647 w 105"/>
                <a:gd name="T81" fmla="*/ 2147483647 h 149"/>
                <a:gd name="T82" fmla="*/ 2147483647 w 105"/>
                <a:gd name="T83" fmla="*/ 2147483647 h 149"/>
                <a:gd name="T84" fmla="*/ 2147483647 w 105"/>
                <a:gd name="T85" fmla="*/ 2147483647 h 149"/>
                <a:gd name="T86" fmla="*/ 2147483647 w 105"/>
                <a:gd name="T87" fmla="*/ 2147483647 h 149"/>
                <a:gd name="T88" fmla="*/ 2147483647 w 105"/>
                <a:gd name="T89" fmla="*/ 2147483647 h 149"/>
                <a:gd name="T90" fmla="*/ 2147483647 w 105"/>
                <a:gd name="T91" fmla="*/ 2147483647 h 149"/>
                <a:gd name="T92" fmla="*/ 2147483647 w 105"/>
                <a:gd name="T93" fmla="*/ 2147483647 h 149"/>
                <a:gd name="T94" fmla="*/ 2147483647 w 105"/>
                <a:gd name="T95" fmla="*/ 2147483647 h 149"/>
                <a:gd name="T96" fmla="*/ 2147483647 w 105"/>
                <a:gd name="T97" fmla="*/ 2147483647 h 149"/>
                <a:gd name="T98" fmla="*/ 2147483647 w 105"/>
                <a:gd name="T99" fmla="*/ 2147483647 h 149"/>
                <a:gd name="T100" fmla="*/ 2147483647 w 105"/>
                <a:gd name="T101" fmla="*/ 2147483647 h 149"/>
                <a:gd name="T102" fmla="*/ 2147483647 w 105"/>
                <a:gd name="T103" fmla="*/ 2147483647 h 149"/>
                <a:gd name="T104" fmla="*/ 2147483647 w 105"/>
                <a:gd name="T105" fmla="*/ 2147483647 h 149"/>
                <a:gd name="T106" fmla="*/ 2147483647 w 105"/>
                <a:gd name="T107" fmla="*/ 2147483647 h 149"/>
                <a:gd name="T108" fmla="*/ 2147483647 w 105"/>
                <a:gd name="T109" fmla="*/ 2147483647 h 1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5"/>
                <a:gd name="T166" fmla="*/ 0 h 149"/>
                <a:gd name="T167" fmla="*/ 105 w 105"/>
                <a:gd name="T168" fmla="*/ 149 h 14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5" h="149">
                  <a:moveTo>
                    <a:pt x="46" y="140"/>
                  </a:moveTo>
                  <a:lnTo>
                    <a:pt x="47" y="140"/>
                  </a:lnTo>
                  <a:lnTo>
                    <a:pt x="47" y="139"/>
                  </a:lnTo>
                  <a:lnTo>
                    <a:pt x="49" y="138"/>
                  </a:lnTo>
                  <a:lnTo>
                    <a:pt x="53" y="139"/>
                  </a:lnTo>
                  <a:lnTo>
                    <a:pt x="54" y="139"/>
                  </a:lnTo>
                  <a:lnTo>
                    <a:pt x="53" y="137"/>
                  </a:lnTo>
                  <a:lnTo>
                    <a:pt x="59" y="137"/>
                  </a:lnTo>
                  <a:lnTo>
                    <a:pt x="60" y="137"/>
                  </a:lnTo>
                  <a:lnTo>
                    <a:pt x="61" y="136"/>
                  </a:lnTo>
                  <a:lnTo>
                    <a:pt x="63" y="134"/>
                  </a:lnTo>
                  <a:lnTo>
                    <a:pt x="63" y="133"/>
                  </a:lnTo>
                  <a:lnTo>
                    <a:pt x="64" y="134"/>
                  </a:lnTo>
                  <a:lnTo>
                    <a:pt x="65" y="134"/>
                  </a:lnTo>
                  <a:lnTo>
                    <a:pt x="67" y="134"/>
                  </a:lnTo>
                  <a:lnTo>
                    <a:pt x="68" y="136"/>
                  </a:lnTo>
                  <a:lnTo>
                    <a:pt x="69" y="137"/>
                  </a:lnTo>
                  <a:lnTo>
                    <a:pt x="79" y="134"/>
                  </a:lnTo>
                  <a:lnTo>
                    <a:pt x="81" y="136"/>
                  </a:lnTo>
                  <a:lnTo>
                    <a:pt x="94" y="132"/>
                  </a:lnTo>
                  <a:lnTo>
                    <a:pt x="95" y="132"/>
                  </a:lnTo>
                  <a:lnTo>
                    <a:pt x="100" y="129"/>
                  </a:lnTo>
                  <a:lnTo>
                    <a:pt x="100" y="127"/>
                  </a:lnTo>
                  <a:lnTo>
                    <a:pt x="100" y="126"/>
                  </a:lnTo>
                  <a:lnTo>
                    <a:pt x="94" y="126"/>
                  </a:lnTo>
                  <a:lnTo>
                    <a:pt x="90" y="126"/>
                  </a:lnTo>
                  <a:lnTo>
                    <a:pt x="90" y="123"/>
                  </a:lnTo>
                  <a:lnTo>
                    <a:pt x="89" y="122"/>
                  </a:lnTo>
                  <a:lnTo>
                    <a:pt x="91" y="122"/>
                  </a:lnTo>
                  <a:lnTo>
                    <a:pt x="93" y="121"/>
                  </a:lnTo>
                  <a:lnTo>
                    <a:pt x="94" y="120"/>
                  </a:lnTo>
                  <a:lnTo>
                    <a:pt x="93" y="119"/>
                  </a:lnTo>
                  <a:lnTo>
                    <a:pt x="91" y="119"/>
                  </a:lnTo>
                  <a:lnTo>
                    <a:pt x="93" y="118"/>
                  </a:lnTo>
                  <a:lnTo>
                    <a:pt x="95" y="118"/>
                  </a:lnTo>
                  <a:lnTo>
                    <a:pt x="96" y="118"/>
                  </a:lnTo>
                  <a:lnTo>
                    <a:pt x="98" y="118"/>
                  </a:lnTo>
                  <a:lnTo>
                    <a:pt x="98" y="117"/>
                  </a:lnTo>
                  <a:lnTo>
                    <a:pt x="98" y="114"/>
                  </a:lnTo>
                  <a:lnTo>
                    <a:pt x="99" y="114"/>
                  </a:lnTo>
                  <a:lnTo>
                    <a:pt x="100" y="114"/>
                  </a:lnTo>
                  <a:lnTo>
                    <a:pt x="103" y="112"/>
                  </a:lnTo>
                  <a:lnTo>
                    <a:pt x="104" y="108"/>
                  </a:lnTo>
                  <a:lnTo>
                    <a:pt x="105" y="104"/>
                  </a:lnTo>
                  <a:lnTo>
                    <a:pt x="104" y="102"/>
                  </a:lnTo>
                  <a:lnTo>
                    <a:pt x="101" y="99"/>
                  </a:lnTo>
                  <a:lnTo>
                    <a:pt x="99" y="98"/>
                  </a:lnTo>
                  <a:lnTo>
                    <a:pt x="97" y="98"/>
                  </a:lnTo>
                  <a:lnTo>
                    <a:pt x="94" y="98"/>
                  </a:lnTo>
                  <a:lnTo>
                    <a:pt x="88" y="98"/>
                  </a:lnTo>
                  <a:lnTo>
                    <a:pt x="86" y="101"/>
                  </a:lnTo>
                  <a:lnTo>
                    <a:pt x="85" y="100"/>
                  </a:lnTo>
                  <a:lnTo>
                    <a:pt x="83" y="100"/>
                  </a:lnTo>
                  <a:lnTo>
                    <a:pt x="81" y="100"/>
                  </a:lnTo>
                  <a:lnTo>
                    <a:pt x="83" y="98"/>
                  </a:lnTo>
                  <a:lnTo>
                    <a:pt x="85" y="94"/>
                  </a:lnTo>
                  <a:lnTo>
                    <a:pt x="86" y="93"/>
                  </a:lnTo>
                  <a:lnTo>
                    <a:pt x="86" y="92"/>
                  </a:lnTo>
                  <a:lnTo>
                    <a:pt x="84" y="90"/>
                  </a:lnTo>
                  <a:lnTo>
                    <a:pt x="81" y="89"/>
                  </a:lnTo>
                  <a:lnTo>
                    <a:pt x="81" y="88"/>
                  </a:lnTo>
                  <a:lnTo>
                    <a:pt x="79" y="87"/>
                  </a:lnTo>
                  <a:lnTo>
                    <a:pt x="76" y="84"/>
                  </a:lnTo>
                  <a:lnTo>
                    <a:pt x="77" y="84"/>
                  </a:lnTo>
                  <a:lnTo>
                    <a:pt x="80" y="86"/>
                  </a:lnTo>
                  <a:lnTo>
                    <a:pt x="83" y="87"/>
                  </a:lnTo>
                  <a:lnTo>
                    <a:pt x="84" y="86"/>
                  </a:lnTo>
                  <a:lnTo>
                    <a:pt x="83" y="83"/>
                  </a:lnTo>
                  <a:lnTo>
                    <a:pt x="80" y="82"/>
                  </a:lnTo>
                  <a:lnTo>
                    <a:pt x="78" y="80"/>
                  </a:lnTo>
                  <a:lnTo>
                    <a:pt x="78" y="77"/>
                  </a:lnTo>
                  <a:lnTo>
                    <a:pt x="76" y="75"/>
                  </a:lnTo>
                  <a:lnTo>
                    <a:pt x="75" y="73"/>
                  </a:lnTo>
                  <a:lnTo>
                    <a:pt x="73" y="70"/>
                  </a:lnTo>
                  <a:lnTo>
                    <a:pt x="69" y="70"/>
                  </a:lnTo>
                  <a:lnTo>
                    <a:pt x="66" y="69"/>
                  </a:lnTo>
                  <a:lnTo>
                    <a:pt x="65" y="67"/>
                  </a:lnTo>
                  <a:lnTo>
                    <a:pt x="63" y="65"/>
                  </a:lnTo>
                  <a:lnTo>
                    <a:pt x="61" y="61"/>
                  </a:lnTo>
                  <a:lnTo>
                    <a:pt x="60" y="60"/>
                  </a:lnTo>
                  <a:lnTo>
                    <a:pt x="59" y="53"/>
                  </a:lnTo>
                  <a:lnTo>
                    <a:pt x="57" y="52"/>
                  </a:lnTo>
                  <a:lnTo>
                    <a:pt x="55" y="50"/>
                  </a:lnTo>
                  <a:lnTo>
                    <a:pt x="54" y="48"/>
                  </a:lnTo>
                  <a:lnTo>
                    <a:pt x="46" y="45"/>
                  </a:lnTo>
                  <a:lnTo>
                    <a:pt x="45" y="45"/>
                  </a:lnTo>
                  <a:lnTo>
                    <a:pt x="40" y="46"/>
                  </a:lnTo>
                  <a:lnTo>
                    <a:pt x="37" y="46"/>
                  </a:lnTo>
                  <a:lnTo>
                    <a:pt x="37" y="45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4" y="42"/>
                  </a:lnTo>
                  <a:lnTo>
                    <a:pt x="46" y="41"/>
                  </a:lnTo>
                  <a:lnTo>
                    <a:pt x="44" y="39"/>
                  </a:lnTo>
                  <a:lnTo>
                    <a:pt x="43" y="38"/>
                  </a:lnTo>
                  <a:lnTo>
                    <a:pt x="41" y="38"/>
                  </a:lnTo>
                  <a:lnTo>
                    <a:pt x="44" y="38"/>
                  </a:lnTo>
                  <a:lnTo>
                    <a:pt x="46" y="37"/>
                  </a:lnTo>
                  <a:lnTo>
                    <a:pt x="47" y="36"/>
                  </a:lnTo>
                  <a:lnTo>
                    <a:pt x="47" y="33"/>
                  </a:lnTo>
                  <a:lnTo>
                    <a:pt x="50" y="30"/>
                  </a:lnTo>
                  <a:lnTo>
                    <a:pt x="51" y="29"/>
                  </a:lnTo>
                  <a:lnTo>
                    <a:pt x="53" y="27"/>
                  </a:lnTo>
                  <a:lnTo>
                    <a:pt x="53" y="25"/>
                  </a:lnTo>
                  <a:lnTo>
                    <a:pt x="57" y="21"/>
                  </a:lnTo>
                  <a:lnTo>
                    <a:pt x="57" y="18"/>
                  </a:lnTo>
                  <a:lnTo>
                    <a:pt x="56" y="17"/>
                  </a:lnTo>
                  <a:lnTo>
                    <a:pt x="51" y="17"/>
                  </a:lnTo>
                  <a:lnTo>
                    <a:pt x="48" y="17"/>
                  </a:lnTo>
                  <a:lnTo>
                    <a:pt x="43" y="17"/>
                  </a:lnTo>
                  <a:lnTo>
                    <a:pt x="40" y="17"/>
                  </a:lnTo>
                  <a:lnTo>
                    <a:pt x="37" y="16"/>
                  </a:lnTo>
                  <a:lnTo>
                    <a:pt x="29" y="18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7" y="18"/>
                  </a:lnTo>
                  <a:lnTo>
                    <a:pt x="27" y="17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8" y="16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27" y="12"/>
                  </a:lnTo>
                  <a:lnTo>
                    <a:pt x="27" y="13"/>
                  </a:lnTo>
                  <a:lnTo>
                    <a:pt x="29" y="11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9" y="6"/>
                  </a:lnTo>
                  <a:lnTo>
                    <a:pt x="40" y="1"/>
                  </a:lnTo>
                  <a:lnTo>
                    <a:pt x="37" y="0"/>
                  </a:lnTo>
                  <a:lnTo>
                    <a:pt x="34" y="1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4" y="2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9" y="10"/>
                  </a:lnTo>
                  <a:lnTo>
                    <a:pt x="10" y="11"/>
                  </a:lnTo>
                  <a:lnTo>
                    <a:pt x="12" y="12"/>
                  </a:lnTo>
                  <a:lnTo>
                    <a:pt x="6" y="15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6" y="22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6" y="28"/>
                  </a:lnTo>
                  <a:lnTo>
                    <a:pt x="5" y="29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6" y="37"/>
                  </a:lnTo>
                  <a:lnTo>
                    <a:pt x="8" y="36"/>
                  </a:lnTo>
                  <a:lnTo>
                    <a:pt x="10" y="35"/>
                  </a:lnTo>
                  <a:lnTo>
                    <a:pt x="12" y="35"/>
                  </a:lnTo>
                  <a:lnTo>
                    <a:pt x="12" y="36"/>
                  </a:lnTo>
                  <a:lnTo>
                    <a:pt x="8" y="41"/>
                  </a:lnTo>
                  <a:lnTo>
                    <a:pt x="7" y="42"/>
                  </a:lnTo>
                  <a:lnTo>
                    <a:pt x="7" y="43"/>
                  </a:lnTo>
                  <a:lnTo>
                    <a:pt x="6" y="45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7" y="48"/>
                  </a:lnTo>
                  <a:lnTo>
                    <a:pt x="8" y="48"/>
                  </a:lnTo>
                  <a:lnTo>
                    <a:pt x="7" y="49"/>
                  </a:lnTo>
                  <a:lnTo>
                    <a:pt x="5" y="52"/>
                  </a:lnTo>
                  <a:lnTo>
                    <a:pt x="4" y="57"/>
                  </a:lnTo>
                  <a:lnTo>
                    <a:pt x="5" y="57"/>
                  </a:lnTo>
                  <a:lnTo>
                    <a:pt x="6" y="56"/>
                  </a:lnTo>
                  <a:lnTo>
                    <a:pt x="7" y="53"/>
                  </a:lnTo>
                  <a:lnTo>
                    <a:pt x="9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9" y="45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12" y="47"/>
                  </a:lnTo>
                  <a:lnTo>
                    <a:pt x="13" y="46"/>
                  </a:lnTo>
                  <a:lnTo>
                    <a:pt x="15" y="47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8" y="46"/>
                  </a:lnTo>
                  <a:lnTo>
                    <a:pt x="17" y="46"/>
                  </a:lnTo>
                  <a:lnTo>
                    <a:pt x="17" y="47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7" y="51"/>
                  </a:lnTo>
                  <a:lnTo>
                    <a:pt x="18" y="52"/>
                  </a:lnTo>
                  <a:lnTo>
                    <a:pt x="18" y="55"/>
                  </a:lnTo>
                  <a:lnTo>
                    <a:pt x="17" y="56"/>
                  </a:lnTo>
                  <a:lnTo>
                    <a:pt x="16" y="58"/>
                  </a:lnTo>
                  <a:lnTo>
                    <a:pt x="14" y="60"/>
                  </a:lnTo>
                  <a:lnTo>
                    <a:pt x="14" y="62"/>
                  </a:lnTo>
                  <a:lnTo>
                    <a:pt x="14" y="63"/>
                  </a:lnTo>
                  <a:lnTo>
                    <a:pt x="12" y="62"/>
                  </a:lnTo>
                  <a:lnTo>
                    <a:pt x="12" y="63"/>
                  </a:lnTo>
                  <a:lnTo>
                    <a:pt x="14" y="68"/>
                  </a:lnTo>
                  <a:lnTo>
                    <a:pt x="14" y="69"/>
                  </a:lnTo>
                  <a:lnTo>
                    <a:pt x="15" y="68"/>
                  </a:lnTo>
                  <a:lnTo>
                    <a:pt x="15" y="66"/>
                  </a:lnTo>
                  <a:lnTo>
                    <a:pt x="16" y="65"/>
                  </a:lnTo>
                  <a:lnTo>
                    <a:pt x="20" y="68"/>
                  </a:lnTo>
                  <a:lnTo>
                    <a:pt x="22" y="68"/>
                  </a:lnTo>
                  <a:lnTo>
                    <a:pt x="22" y="67"/>
                  </a:lnTo>
                  <a:lnTo>
                    <a:pt x="23" y="66"/>
                  </a:lnTo>
                  <a:lnTo>
                    <a:pt x="28" y="66"/>
                  </a:lnTo>
                  <a:lnTo>
                    <a:pt x="32" y="65"/>
                  </a:lnTo>
                  <a:lnTo>
                    <a:pt x="33" y="63"/>
                  </a:lnTo>
                  <a:lnTo>
                    <a:pt x="34" y="63"/>
                  </a:lnTo>
                  <a:lnTo>
                    <a:pt x="39" y="63"/>
                  </a:lnTo>
                  <a:lnTo>
                    <a:pt x="38" y="63"/>
                  </a:lnTo>
                  <a:lnTo>
                    <a:pt x="37" y="63"/>
                  </a:lnTo>
                  <a:lnTo>
                    <a:pt x="36" y="66"/>
                  </a:lnTo>
                  <a:lnTo>
                    <a:pt x="33" y="70"/>
                  </a:lnTo>
                  <a:lnTo>
                    <a:pt x="32" y="71"/>
                  </a:lnTo>
                  <a:lnTo>
                    <a:pt x="33" y="72"/>
                  </a:lnTo>
                  <a:lnTo>
                    <a:pt x="34" y="75"/>
                  </a:lnTo>
                  <a:lnTo>
                    <a:pt x="35" y="76"/>
                  </a:lnTo>
                  <a:lnTo>
                    <a:pt x="36" y="76"/>
                  </a:lnTo>
                  <a:lnTo>
                    <a:pt x="37" y="78"/>
                  </a:lnTo>
                  <a:lnTo>
                    <a:pt x="40" y="77"/>
                  </a:lnTo>
                  <a:lnTo>
                    <a:pt x="43" y="76"/>
                  </a:lnTo>
                  <a:lnTo>
                    <a:pt x="44" y="76"/>
                  </a:lnTo>
                  <a:lnTo>
                    <a:pt x="43" y="77"/>
                  </a:lnTo>
                  <a:lnTo>
                    <a:pt x="43" y="80"/>
                  </a:lnTo>
                  <a:lnTo>
                    <a:pt x="41" y="81"/>
                  </a:lnTo>
                  <a:lnTo>
                    <a:pt x="40" y="83"/>
                  </a:lnTo>
                  <a:lnTo>
                    <a:pt x="43" y="83"/>
                  </a:lnTo>
                  <a:lnTo>
                    <a:pt x="41" y="86"/>
                  </a:lnTo>
                  <a:lnTo>
                    <a:pt x="39" y="88"/>
                  </a:lnTo>
                  <a:lnTo>
                    <a:pt x="40" y="89"/>
                  </a:lnTo>
                  <a:lnTo>
                    <a:pt x="41" y="90"/>
                  </a:lnTo>
                  <a:lnTo>
                    <a:pt x="40" y="90"/>
                  </a:lnTo>
                  <a:lnTo>
                    <a:pt x="39" y="91"/>
                  </a:lnTo>
                  <a:lnTo>
                    <a:pt x="29" y="91"/>
                  </a:lnTo>
                  <a:lnTo>
                    <a:pt x="26" y="93"/>
                  </a:lnTo>
                  <a:lnTo>
                    <a:pt x="23" y="94"/>
                  </a:lnTo>
                  <a:lnTo>
                    <a:pt x="17" y="100"/>
                  </a:lnTo>
                  <a:lnTo>
                    <a:pt x="18" y="100"/>
                  </a:lnTo>
                  <a:lnTo>
                    <a:pt x="22" y="99"/>
                  </a:lnTo>
                  <a:lnTo>
                    <a:pt x="25" y="98"/>
                  </a:lnTo>
                  <a:lnTo>
                    <a:pt x="25" y="100"/>
                  </a:lnTo>
                  <a:lnTo>
                    <a:pt x="25" y="103"/>
                  </a:lnTo>
                  <a:lnTo>
                    <a:pt x="26" y="104"/>
                  </a:lnTo>
                  <a:lnTo>
                    <a:pt x="27" y="106"/>
                  </a:lnTo>
                  <a:lnTo>
                    <a:pt x="24" y="109"/>
                  </a:lnTo>
                  <a:lnTo>
                    <a:pt x="17" y="113"/>
                  </a:lnTo>
                  <a:lnTo>
                    <a:pt x="9" y="117"/>
                  </a:lnTo>
                  <a:lnTo>
                    <a:pt x="9" y="119"/>
                  </a:lnTo>
                  <a:lnTo>
                    <a:pt x="12" y="120"/>
                  </a:lnTo>
                  <a:lnTo>
                    <a:pt x="12" y="121"/>
                  </a:lnTo>
                  <a:lnTo>
                    <a:pt x="14" y="121"/>
                  </a:lnTo>
                  <a:lnTo>
                    <a:pt x="15" y="120"/>
                  </a:lnTo>
                  <a:lnTo>
                    <a:pt x="17" y="119"/>
                  </a:lnTo>
                  <a:lnTo>
                    <a:pt x="19" y="118"/>
                  </a:lnTo>
                  <a:lnTo>
                    <a:pt x="20" y="119"/>
                  </a:lnTo>
                  <a:lnTo>
                    <a:pt x="22" y="121"/>
                  </a:lnTo>
                  <a:lnTo>
                    <a:pt x="25" y="121"/>
                  </a:lnTo>
                  <a:lnTo>
                    <a:pt x="27" y="120"/>
                  </a:lnTo>
                  <a:lnTo>
                    <a:pt x="28" y="121"/>
                  </a:lnTo>
                  <a:lnTo>
                    <a:pt x="33" y="124"/>
                  </a:lnTo>
                  <a:lnTo>
                    <a:pt x="34" y="124"/>
                  </a:lnTo>
                  <a:lnTo>
                    <a:pt x="36" y="124"/>
                  </a:lnTo>
                  <a:lnTo>
                    <a:pt x="37" y="124"/>
                  </a:lnTo>
                  <a:lnTo>
                    <a:pt x="38" y="122"/>
                  </a:lnTo>
                  <a:lnTo>
                    <a:pt x="41" y="121"/>
                  </a:lnTo>
                  <a:lnTo>
                    <a:pt x="46" y="119"/>
                  </a:lnTo>
                  <a:lnTo>
                    <a:pt x="46" y="120"/>
                  </a:lnTo>
                  <a:lnTo>
                    <a:pt x="45" y="121"/>
                  </a:lnTo>
                  <a:lnTo>
                    <a:pt x="40" y="126"/>
                  </a:lnTo>
                  <a:lnTo>
                    <a:pt x="39" y="127"/>
                  </a:lnTo>
                  <a:lnTo>
                    <a:pt x="39" y="128"/>
                  </a:lnTo>
                  <a:lnTo>
                    <a:pt x="36" y="128"/>
                  </a:lnTo>
                  <a:lnTo>
                    <a:pt x="28" y="128"/>
                  </a:lnTo>
                  <a:lnTo>
                    <a:pt x="24" y="129"/>
                  </a:lnTo>
                  <a:lnTo>
                    <a:pt x="23" y="131"/>
                  </a:lnTo>
                  <a:lnTo>
                    <a:pt x="20" y="132"/>
                  </a:lnTo>
                  <a:lnTo>
                    <a:pt x="18" y="136"/>
                  </a:lnTo>
                  <a:lnTo>
                    <a:pt x="8" y="144"/>
                  </a:lnTo>
                  <a:lnTo>
                    <a:pt x="4" y="147"/>
                  </a:lnTo>
                  <a:lnTo>
                    <a:pt x="3" y="148"/>
                  </a:lnTo>
                  <a:lnTo>
                    <a:pt x="3" y="149"/>
                  </a:lnTo>
                  <a:lnTo>
                    <a:pt x="4" y="148"/>
                  </a:lnTo>
                  <a:lnTo>
                    <a:pt x="5" y="147"/>
                  </a:lnTo>
                  <a:lnTo>
                    <a:pt x="7" y="149"/>
                  </a:lnTo>
                  <a:lnTo>
                    <a:pt x="8" y="148"/>
                  </a:lnTo>
                  <a:lnTo>
                    <a:pt x="9" y="149"/>
                  </a:lnTo>
                  <a:lnTo>
                    <a:pt x="10" y="148"/>
                  </a:lnTo>
                  <a:lnTo>
                    <a:pt x="12" y="147"/>
                  </a:lnTo>
                  <a:lnTo>
                    <a:pt x="14" y="146"/>
                  </a:lnTo>
                  <a:lnTo>
                    <a:pt x="16" y="143"/>
                  </a:lnTo>
                  <a:lnTo>
                    <a:pt x="23" y="143"/>
                  </a:lnTo>
                  <a:lnTo>
                    <a:pt x="28" y="144"/>
                  </a:lnTo>
                  <a:lnTo>
                    <a:pt x="30" y="144"/>
                  </a:lnTo>
                  <a:lnTo>
                    <a:pt x="32" y="143"/>
                  </a:lnTo>
                  <a:lnTo>
                    <a:pt x="33" y="138"/>
                  </a:lnTo>
                  <a:lnTo>
                    <a:pt x="34" y="138"/>
                  </a:lnTo>
                  <a:lnTo>
                    <a:pt x="36" y="138"/>
                  </a:lnTo>
                  <a:lnTo>
                    <a:pt x="38" y="137"/>
                  </a:lnTo>
                  <a:lnTo>
                    <a:pt x="43" y="137"/>
                  </a:lnTo>
                  <a:lnTo>
                    <a:pt x="46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4" name="Freeform 792"/>
            <p:cNvSpPr>
              <a:spLocks/>
            </p:cNvSpPr>
            <p:nvPr/>
          </p:nvSpPr>
          <p:spPr bwMode="auto">
            <a:xfrm>
              <a:off x="4222750" y="1905000"/>
              <a:ext cx="166688" cy="236803"/>
            </a:xfrm>
            <a:custGeom>
              <a:avLst/>
              <a:gdLst>
                <a:gd name="T0" fmla="*/ 2147483647 w 105"/>
                <a:gd name="T1" fmla="*/ 2147483647 h 149"/>
                <a:gd name="T2" fmla="*/ 2147483647 w 105"/>
                <a:gd name="T3" fmla="*/ 2147483647 h 149"/>
                <a:gd name="T4" fmla="*/ 2147483647 w 105"/>
                <a:gd name="T5" fmla="*/ 2147483647 h 149"/>
                <a:gd name="T6" fmla="*/ 2147483647 w 105"/>
                <a:gd name="T7" fmla="*/ 2147483647 h 149"/>
                <a:gd name="T8" fmla="*/ 2147483647 w 105"/>
                <a:gd name="T9" fmla="*/ 2147483647 h 149"/>
                <a:gd name="T10" fmla="*/ 2147483647 w 105"/>
                <a:gd name="T11" fmla="*/ 2147483647 h 149"/>
                <a:gd name="T12" fmla="*/ 2147483647 w 105"/>
                <a:gd name="T13" fmla="*/ 2147483647 h 149"/>
                <a:gd name="T14" fmla="*/ 2147483647 w 105"/>
                <a:gd name="T15" fmla="*/ 2147483647 h 149"/>
                <a:gd name="T16" fmla="*/ 2147483647 w 105"/>
                <a:gd name="T17" fmla="*/ 2147483647 h 149"/>
                <a:gd name="T18" fmla="*/ 2147483647 w 105"/>
                <a:gd name="T19" fmla="*/ 2147483647 h 149"/>
                <a:gd name="T20" fmla="*/ 2147483647 w 105"/>
                <a:gd name="T21" fmla="*/ 2147483647 h 149"/>
                <a:gd name="T22" fmla="*/ 2147483647 w 105"/>
                <a:gd name="T23" fmla="*/ 2147483647 h 149"/>
                <a:gd name="T24" fmla="*/ 2147483647 w 105"/>
                <a:gd name="T25" fmla="*/ 2147483647 h 149"/>
                <a:gd name="T26" fmla="*/ 2147483647 w 105"/>
                <a:gd name="T27" fmla="*/ 2147483647 h 149"/>
                <a:gd name="T28" fmla="*/ 2147483647 w 105"/>
                <a:gd name="T29" fmla="*/ 2147483647 h 149"/>
                <a:gd name="T30" fmla="*/ 2147483647 w 105"/>
                <a:gd name="T31" fmla="*/ 2147483647 h 149"/>
                <a:gd name="T32" fmla="*/ 2147483647 w 105"/>
                <a:gd name="T33" fmla="*/ 2147483647 h 149"/>
                <a:gd name="T34" fmla="*/ 2147483647 w 105"/>
                <a:gd name="T35" fmla="*/ 2147483647 h 149"/>
                <a:gd name="T36" fmla="*/ 2147483647 w 105"/>
                <a:gd name="T37" fmla="*/ 2147483647 h 149"/>
                <a:gd name="T38" fmla="*/ 2147483647 w 105"/>
                <a:gd name="T39" fmla="*/ 2147483647 h 149"/>
                <a:gd name="T40" fmla="*/ 2147483647 w 105"/>
                <a:gd name="T41" fmla="*/ 2147483647 h 149"/>
                <a:gd name="T42" fmla="*/ 2147483647 w 105"/>
                <a:gd name="T43" fmla="*/ 0 h 149"/>
                <a:gd name="T44" fmla="*/ 2147483647 w 105"/>
                <a:gd name="T45" fmla="*/ 2147483647 h 149"/>
                <a:gd name="T46" fmla="*/ 2147483647 w 105"/>
                <a:gd name="T47" fmla="*/ 2147483647 h 149"/>
                <a:gd name="T48" fmla="*/ 2147483647 w 105"/>
                <a:gd name="T49" fmla="*/ 2147483647 h 149"/>
                <a:gd name="T50" fmla="*/ 2147483647 w 105"/>
                <a:gd name="T51" fmla="*/ 2147483647 h 149"/>
                <a:gd name="T52" fmla="*/ 2147483647 w 105"/>
                <a:gd name="T53" fmla="*/ 2147483647 h 149"/>
                <a:gd name="T54" fmla="*/ 2147483647 w 105"/>
                <a:gd name="T55" fmla="*/ 2147483647 h 149"/>
                <a:gd name="T56" fmla="*/ 2147483647 w 105"/>
                <a:gd name="T57" fmla="*/ 2147483647 h 149"/>
                <a:gd name="T58" fmla="*/ 2147483647 w 105"/>
                <a:gd name="T59" fmla="*/ 2147483647 h 149"/>
                <a:gd name="T60" fmla="*/ 2147483647 w 105"/>
                <a:gd name="T61" fmla="*/ 2147483647 h 149"/>
                <a:gd name="T62" fmla="*/ 2147483647 w 105"/>
                <a:gd name="T63" fmla="*/ 2147483647 h 149"/>
                <a:gd name="T64" fmla="*/ 2147483647 w 105"/>
                <a:gd name="T65" fmla="*/ 2147483647 h 149"/>
                <a:gd name="T66" fmla="*/ 2147483647 w 105"/>
                <a:gd name="T67" fmla="*/ 2147483647 h 149"/>
                <a:gd name="T68" fmla="*/ 2147483647 w 105"/>
                <a:gd name="T69" fmla="*/ 2147483647 h 149"/>
                <a:gd name="T70" fmla="*/ 2147483647 w 105"/>
                <a:gd name="T71" fmla="*/ 2147483647 h 149"/>
                <a:gd name="T72" fmla="*/ 2147483647 w 105"/>
                <a:gd name="T73" fmla="*/ 2147483647 h 149"/>
                <a:gd name="T74" fmla="*/ 2147483647 w 105"/>
                <a:gd name="T75" fmla="*/ 2147483647 h 149"/>
                <a:gd name="T76" fmla="*/ 2147483647 w 105"/>
                <a:gd name="T77" fmla="*/ 2147483647 h 149"/>
                <a:gd name="T78" fmla="*/ 2147483647 w 105"/>
                <a:gd name="T79" fmla="*/ 2147483647 h 149"/>
                <a:gd name="T80" fmla="*/ 2147483647 w 105"/>
                <a:gd name="T81" fmla="*/ 2147483647 h 149"/>
                <a:gd name="T82" fmla="*/ 2147483647 w 105"/>
                <a:gd name="T83" fmla="*/ 2147483647 h 149"/>
                <a:gd name="T84" fmla="*/ 2147483647 w 105"/>
                <a:gd name="T85" fmla="*/ 2147483647 h 149"/>
                <a:gd name="T86" fmla="*/ 2147483647 w 105"/>
                <a:gd name="T87" fmla="*/ 2147483647 h 149"/>
                <a:gd name="T88" fmla="*/ 2147483647 w 105"/>
                <a:gd name="T89" fmla="*/ 2147483647 h 149"/>
                <a:gd name="T90" fmla="*/ 2147483647 w 105"/>
                <a:gd name="T91" fmla="*/ 2147483647 h 149"/>
                <a:gd name="T92" fmla="*/ 2147483647 w 105"/>
                <a:gd name="T93" fmla="*/ 2147483647 h 149"/>
                <a:gd name="T94" fmla="*/ 2147483647 w 105"/>
                <a:gd name="T95" fmla="*/ 2147483647 h 149"/>
                <a:gd name="T96" fmla="*/ 2147483647 w 105"/>
                <a:gd name="T97" fmla="*/ 2147483647 h 149"/>
                <a:gd name="T98" fmla="*/ 2147483647 w 105"/>
                <a:gd name="T99" fmla="*/ 2147483647 h 149"/>
                <a:gd name="T100" fmla="*/ 2147483647 w 105"/>
                <a:gd name="T101" fmla="*/ 2147483647 h 149"/>
                <a:gd name="T102" fmla="*/ 2147483647 w 105"/>
                <a:gd name="T103" fmla="*/ 2147483647 h 149"/>
                <a:gd name="T104" fmla="*/ 2147483647 w 105"/>
                <a:gd name="T105" fmla="*/ 2147483647 h 149"/>
                <a:gd name="T106" fmla="*/ 2147483647 w 105"/>
                <a:gd name="T107" fmla="*/ 2147483647 h 149"/>
                <a:gd name="T108" fmla="*/ 2147483647 w 105"/>
                <a:gd name="T109" fmla="*/ 2147483647 h 1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5"/>
                <a:gd name="T166" fmla="*/ 0 h 149"/>
                <a:gd name="T167" fmla="*/ 105 w 105"/>
                <a:gd name="T168" fmla="*/ 149 h 14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5" h="149">
                  <a:moveTo>
                    <a:pt x="46" y="140"/>
                  </a:moveTo>
                  <a:lnTo>
                    <a:pt x="47" y="140"/>
                  </a:lnTo>
                  <a:lnTo>
                    <a:pt x="47" y="139"/>
                  </a:lnTo>
                  <a:lnTo>
                    <a:pt x="49" y="138"/>
                  </a:lnTo>
                  <a:lnTo>
                    <a:pt x="53" y="139"/>
                  </a:lnTo>
                  <a:lnTo>
                    <a:pt x="54" y="139"/>
                  </a:lnTo>
                  <a:lnTo>
                    <a:pt x="53" y="137"/>
                  </a:lnTo>
                  <a:lnTo>
                    <a:pt x="59" y="137"/>
                  </a:lnTo>
                  <a:lnTo>
                    <a:pt x="60" y="137"/>
                  </a:lnTo>
                  <a:lnTo>
                    <a:pt x="61" y="136"/>
                  </a:lnTo>
                  <a:lnTo>
                    <a:pt x="63" y="134"/>
                  </a:lnTo>
                  <a:lnTo>
                    <a:pt x="63" y="133"/>
                  </a:lnTo>
                  <a:lnTo>
                    <a:pt x="64" y="134"/>
                  </a:lnTo>
                  <a:lnTo>
                    <a:pt x="65" y="134"/>
                  </a:lnTo>
                  <a:lnTo>
                    <a:pt x="67" y="134"/>
                  </a:lnTo>
                  <a:lnTo>
                    <a:pt x="68" y="136"/>
                  </a:lnTo>
                  <a:lnTo>
                    <a:pt x="69" y="137"/>
                  </a:lnTo>
                  <a:lnTo>
                    <a:pt x="79" y="134"/>
                  </a:lnTo>
                  <a:lnTo>
                    <a:pt x="81" y="136"/>
                  </a:lnTo>
                  <a:lnTo>
                    <a:pt x="94" y="132"/>
                  </a:lnTo>
                  <a:lnTo>
                    <a:pt x="95" y="132"/>
                  </a:lnTo>
                  <a:lnTo>
                    <a:pt x="100" y="129"/>
                  </a:lnTo>
                  <a:lnTo>
                    <a:pt x="100" y="127"/>
                  </a:lnTo>
                  <a:lnTo>
                    <a:pt x="100" y="126"/>
                  </a:lnTo>
                  <a:lnTo>
                    <a:pt x="94" y="126"/>
                  </a:lnTo>
                  <a:lnTo>
                    <a:pt x="90" y="126"/>
                  </a:lnTo>
                  <a:lnTo>
                    <a:pt x="90" y="123"/>
                  </a:lnTo>
                  <a:lnTo>
                    <a:pt x="89" y="122"/>
                  </a:lnTo>
                  <a:lnTo>
                    <a:pt x="91" y="122"/>
                  </a:lnTo>
                  <a:lnTo>
                    <a:pt x="93" y="121"/>
                  </a:lnTo>
                  <a:lnTo>
                    <a:pt x="94" y="120"/>
                  </a:lnTo>
                  <a:lnTo>
                    <a:pt x="93" y="119"/>
                  </a:lnTo>
                  <a:lnTo>
                    <a:pt x="91" y="119"/>
                  </a:lnTo>
                  <a:lnTo>
                    <a:pt x="93" y="118"/>
                  </a:lnTo>
                  <a:lnTo>
                    <a:pt x="95" y="118"/>
                  </a:lnTo>
                  <a:lnTo>
                    <a:pt x="96" y="118"/>
                  </a:lnTo>
                  <a:lnTo>
                    <a:pt x="98" y="118"/>
                  </a:lnTo>
                  <a:lnTo>
                    <a:pt x="98" y="117"/>
                  </a:lnTo>
                  <a:lnTo>
                    <a:pt x="98" y="114"/>
                  </a:lnTo>
                  <a:lnTo>
                    <a:pt x="99" y="114"/>
                  </a:lnTo>
                  <a:lnTo>
                    <a:pt x="100" y="114"/>
                  </a:lnTo>
                  <a:lnTo>
                    <a:pt x="103" y="112"/>
                  </a:lnTo>
                  <a:lnTo>
                    <a:pt x="104" y="108"/>
                  </a:lnTo>
                  <a:lnTo>
                    <a:pt x="105" y="104"/>
                  </a:lnTo>
                  <a:lnTo>
                    <a:pt x="104" y="102"/>
                  </a:lnTo>
                  <a:lnTo>
                    <a:pt x="101" y="99"/>
                  </a:lnTo>
                  <a:lnTo>
                    <a:pt x="99" y="98"/>
                  </a:lnTo>
                  <a:lnTo>
                    <a:pt x="97" y="98"/>
                  </a:lnTo>
                  <a:lnTo>
                    <a:pt x="94" y="98"/>
                  </a:lnTo>
                  <a:lnTo>
                    <a:pt x="88" y="98"/>
                  </a:lnTo>
                  <a:lnTo>
                    <a:pt x="86" y="101"/>
                  </a:lnTo>
                  <a:lnTo>
                    <a:pt x="85" y="100"/>
                  </a:lnTo>
                  <a:lnTo>
                    <a:pt x="83" y="100"/>
                  </a:lnTo>
                  <a:lnTo>
                    <a:pt x="81" y="100"/>
                  </a:lnTo>
                  <a:lnTo>
                    <a:pt x="83" y="98"/>
                  </a:lnTo>
                  <a:lnTo>
                    <a:pt x="85" y="94"/>
                  </a:lnTo>
                  <a:lnTo>
                    <a:pt x="86" y="93"/>
                  </a:lnTo>
                  <a:lnTo>
                    <a:pt x="86" y="92"/>
                  </a:lnTo>
                  <a:lnTo>
                    <a:pt x="84" y="90"/>
                  </a:lnTo>
                  <a:lnTo>
                    <a:pt x="81" y="89"/>
                  </a:lnTo>
                  <a:lnTo>
                    <a:pt x="81" y="88"/>
                  </a:lnTo>
                  <a:lnTo>
                    <a:pt x="79" y="87"/>
                  </a:lnTo>
                  <a:lnTo>
                    <a:pt x="76" y="84"/>
                  </a:lnTo>
                  <a:lnTo>
                    <a:pt x="77" y="84"/>
                  </a:lnTo>
                  <a:lnTo>
                    <a:pt x="80" y="86"/>
                  </a:lnTo>
                  <a:lnTo>
                    <a:pt x="83" y="87"/>
                  </a:lnTo>
                  <a:lnTo>
                    <a:pt x="84" y="86"/>
                  </a:lnTo>
                  <a:lnTo>
                    <a:pt x="83" y="83"/>
                  </a:lnTo>
                  <a:lnTo>
                    <a:pt x="80" y="82"/>
                  </a:lnTo>
                  <a:lnTo>
                    <a:pt x="78" y="80"/>
                  </a:lnTo>
                  <a:lnTo>
                    <a:pt x="78" y="77"/>
                  </a:lnTo>
                  <a:lnTo>
                    <a:pt x="76" y="75"/>
                  </a:lnTo>
                  <a:lnTo>
                    <a:pt x="75" y="73"/>
                  </a:lnTo>
                  <a:lnTo>
                    <a:pt x="73" y="70"/>
                  </a:lnTo>
                  <a:lnTo>
                    <a:pt x="69" y="70"/>
                  </a:lnTo>
                  <a:lnTo>
                    <a:pt x="66" y="69"/>
                  </a:lnTo>
                  <a:lnTo>
                    <a:pt x="65" y="67"/>
                  </a:lnTo>
                  <a:lnTo>
                    <a:pt x="63" y="65"/>
                  </a:lnTo>
                  <a:lnTo>
                    <a:pt x="61" y="61"/>
                  </a:lnTo>
                  <a:lnTo>
                    <a:pt x="60" y="60"/>
                  </a:lnTo>
                  <a:lnTo>
                    <a:pt x="59" y="53"/>
                  </a:lnTo>
                  <a:lnTo>
                    <a:pt x="57" y="52"/>
                  </a:lnTo>
                  <a:lnTo>
                    <a:pt x="55" y="50"/>
                  </a:lnTo>
                  <a:lnTo>
                    <a:pt x="54" y="48"/>
                  </a:lnTo>
                  <a:lnTo>
                    <a:pt x="46" y="45"/>
                  </a:lnTo>
                  <a:lnTo>
                    <a:pt x="45" y="45"/>
                  </a:lnTo>
                  <a:lnTo>
                    <a:pt x="40" y="46"/>
                  </a:lnTo>
                  <a:lnTo>
                    <a:pt x="37" y="46"/>
                  </a:lnTo>
                  <a:lnTo>
                    <a:pt x="37" y="45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4" y="42"/>
                  </a:lnTo>
                  <a:lnTo>
                    <a:pt x="46" y="41"/>
                  </a:lnTo>
                  <a:lnTo>
                    <a:pt x="44" y="39"/>
                  </a:lnTo>
                  <a:lnTo>
                    <a:pt x="43" y="38"/>
                  </a:lnTo>
                  <a:lnTo>
                    <a:pt x="41" y="38"/>
                  </a:lnTo>
                  <a:lnTo>
                    <a:pt x="44" y="38"/>
                  </a:lnTo>
                  <a:lnTo>
                    <a:pt x="46" y="37"/>
                  </a:lnTo>
                  <a:lnTo>
                    <a:pt x="47" y="36"/>
                  </a:lnTo>
                  <a:lnTo>
                    <a:pt x="47" y="33"/>
                  </a:lnTo>
                  <a:lnTo>
                    <a:pt x="50" y="30"/>
                  </a:lnTo>
                  <a:lnTo>
                    <a:pt x="51" y="29"/>
                  </a:lnTo>
                  <a:lnTo>
                    <a:pt x="53" y="27"/>
                  </a:lnTo>
                  <a:lnTo>
                    <a:pt x="53" y="25"/>
                  </a:lnTo>
                  <a:lnTo>
                    <a:pt x="57" y="21"/>
                  </a:lnTo>
                  <a:lnTo>
                    <a:pt x="57" y="18"/>
                  </a:lnTo>
                  <a:lnTo>
                    <a:pt x="56" y="17"/>
                  </a:lnTo>
                  <a:lnTo>
                    <a:pt x="51" y="17"/>
                  </a:lnTo>
                  <a:lnTo>
                    <a:pt x="48" y="17"/>
                  </a:lnTo>
                  <a:lnTo>
                    <a:pt x="43" y="17"/>
                  </a:lnTo>
                  <a:lnTo>
                    <a:pt x="40" y="17"/>
                  </a:lnTo>
                  <a:lnTo>
                    <a:pt x="37" y="16"/>
                  </a:lnTo>
                  <a:lnTo>
                    <a:pt x="29" y="18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7" y="18"/>
                  </a:lnTo>
                  <a:lnTo>
                    <a:pt x="27" y="17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8" y="16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27" y="12"/>
                  </a:lnTo>
                  <a:lnTo>
                    <a:pt x="27" y="13"/>
                  </a:lnTo>
                  <a:lnTo>
                    <a:pt x="29" y="11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9" y="6"/>
                  </a:lnTo>
                  <a:lnTo>
                    <a:pt x="40" y="1"/>
                  </a:lnTo>
                  <a:lnTo>
                    <a:pt x="37" y="0"/>
                  </a:lnTo>
                  <a:lnTo>
                    <a:pt x="34" y="1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4" y="2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9" y="10"/>
                  </a:lnTo>
                  <a:lnTo>
                    <a:pt x="10" y="11"/>
                  </a:lnTo>
                  <a:lnTo>
                    <a:pt x="12" y="12"/>
                  </a:lnTo>
                  <a:lnTo>
                    <a:pt x="6" y="15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6" y="22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6" y="28"/>
                  </a:lnTo>
                  <a:lnTo>
                    <a:pt x="5" y="29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6" y="37"/>
                  </a:lnTo>
                  <a:lnTo>
                    <a:pt x="8" y="36"/>
                  </a:lnTo>
                  <a:lnTo>
                    <a:pt x="10" y="35"/>
                  </a:lnTo>
                  <a:lnTo>
                    <a:pt x="12" y="35"/>
                  </a:lnTo>
                  <a:lnTo>
                    <a:pt x="12" y="36"/>
                  </a:lnTo>
                  <a:lnTo>
                    <a:pt x="8" y="41"/>
                  </a:lnTo>
                  <a:lnTo>
                    <a:pt x="7" y="42"/>
                  </a:lnTo>
                  <a:lnTo>
                    <a:pt x="7" y="43"/>
                  </a:lnTo>
                  <a:lnTo>
                    <a:pt x="6" y="45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7" y="48"/>
                  </a:lnTo>
                  <a:lnTo>
                    <a:pt x="8" y="48"/>
                  </a:lnTo>
                  <a:lnTo>
                    <a:pt x="7" y="49"/>
                  </a:lnTo>
                  <a:lnTo>
                    <a:pt x="5" y="52"/>
                  </a:lnTo>
                  <a:lnTo>
                    <a:pt x="4" y="57"/>
                  </a:lnTo>
                  <a:lnTo>
                    <a:pt x="5" y="57"/>
                  </a:lnTo>
                  <a:lnTo>
                    <a:pt x="6" y="56"/>
                  </a:lnTo>
                  <a:lnTo>
                    <a:pt x="7" y="53"/>
                  </a:lnTo>
                  <a:lnTo>
                    <a:pt x="9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9" y="45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12" y="47"/>
                  </a:lnTo>
                  <a:lnTo>
                    <a:pt x="13" y="46"/>
                  </a:lnTo>
                  <a:lnTo>
                    <a:pt x="15" y="47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8" y="46"/>
                  </a:lnTo>
                  <a:lnTo>
                    <a:pt x="17" y="46"/>
                  </a:lnTo>
                  <a:lnTo>
                    <a:pt x="17" y="47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7" y="51"/>
                  </a:lnTo>
                  <a:lnTo>
                    <a:pt x="18" y="52"/>
                  </a:lnTo>
                  <a:lnTo>
                    <a:pt x="18" y="55"/>
                  </a:lnTo>
                  <a:lnTo>
                    <a:pt x="17" y="56"/>
                  </a:lnTo>
                  <a:lnTo>
                    <a:pt x="16" y="58"/>
                  </a:lnTo>
                  <a:lnTo>
                    <a:pt x="14" y="60"/>
                  </a:lnTo>
                  <a:lnTo>
                    <a:pt x="14" y="62"/>
                  </a:lnTo>
                  <a:lnTo>
                    <a:pt x="14" y="63"/>
                  </a:lnTo>
                  <a:lnTo>
                    <a:pt x="12" y="62"/>
                  </a:lnTo>
                  <a:lnTo>
                    <a:pt x="12" y="63"/>
                  </a:lnTo>
                  <a:lnTo>
                    <a:pt x="14" y="68"/>
                  </a:lnTo>
                  <a:lnTo>
                    <a:pt x="14" y="69"/>
                  </a:lnTo>
                  <a:lnTo>
                    <a:pt x="15" y="68"/>
                  </a:lnTo>
                  <a:lnTo>
                    <a:pt x="15" y="66"/>
                  </a:lnTo>
                  <a:lnTo>
                    <a:pt x="16" y="65"/>
                  </a:lnTo>
                  <a:lnTo>
                    <a:pt x="20" y="68"/>
                  </a:lnTo>
                  <a:lnTo>
                    <a:pt x="22" y="68"/>
                  </a:lnTo>
                  <a:lnTo>
                    <a:pt x="22" y="67"/>
                  </a:lnTo>
                  <a:lnTo>
                    <a:pt x="23" y="66"/>
                  </a:lnTo>
                  <a:lnTo>
                    <a:pt x="28" y="66"/>
                  </a:lnTo>
                  <a:lnTo>
                    <a:pt x="32" y="65"/>
                  </a:lnTo>
                  <a:lnTo>
                    <a:pt x="33" y="63"/>
                  </a:lnTo>
                  <a:lnTo>
                    <a:pt x="34" y="63"/>
                  </a:lnTo>
                  <a:lnTo>
                    <a:pt x="39" y="63"/>
                  </a:lnTo>
                  <a:lnTo>
                    <a:pt x="38" y="63"/>
                  </a:lnTo>
                  <a:lnTo>
                    <a:pt x="37" y="63"/>
                  </a:lnTo>
                  <a:lnTo>
                    <a:pt x="36" y="66"/>
                  </a:lnTo>
                  <a:lnTo>
                    <a:pt x="33" y="70"/>
                  </a:lnTo>
                  <a:lnTo>
                    <a:pt x="32" y="71"/>
                  </a:lnTo>
                  <a:lnTo>
                    <a:pt x="33" y="72"/>
                  </a:lnTo>
                  <a:lnTo>
                    <a:pt x="34" y="75"/>
                  </a:lnTo>
                  <a:lnTo>
                    <a:pt x="35" y="76"/>
                  </a:lnTo>
                  <a:lnTo>
                    <a:pt x="36" y="76"/>
                  </a:lnTo>
                  <a:lnTo>
                    <a:pt x="37" y="78"/>
                  </a:lnTo>
                  <a:lnTo>
                    <a:pt x="40" y="77"/>
                  </a:lnTo>
                  <a:lnTo>
                    <a:pt x="43" y="76"/>
                  </a:lnTo>
                  <a:lnTo>
                    <a:pt x="44" y="76"/>
                  </a:lnTo>
                  <a:lnTo>
                    <a:pt x="43" y="77"/>
                  </a:lnTo>
                  <a:lnTo>
                    <a:pt x="43" y="80"/>
                  </a:lnTo>
                  <a:lnTo>
                    <a:pt x="41" y="81"/>
                  </a:lnTo>
                  <a:lnTo>
                    <a:pt x="40" y="83"/>
                  </a:lnTo>
                  <a:lnTo>
                    <a:pt x="43" y="83"/>
                  </a:lnTo>
                  <a:lnTo>
                    <a:pt x="41" y="86"/>
                  </a:lnTo>
                  <a:lnTo>
                    <a:pt x="39" y="88"/>
                  </a:lnTo>
                  <a:lnTo>
                    <a:pt x="40" y="89"/>
                  </a:lnTo>
                  <a:lnTo>
                    <a:pt x="41" y="90"/>
                  </a:lnTo>
                  <a:lnTo>
                    <a:pt x="40" y="90"/>
                  </a:lnTo>
                  <a:lnTo>
                    <a:pt x="39" y="91"/>
                  </a:lnTo>
                  <a:lnTo>
                    <a:pt x="29" y="91"/>
                  </a:lnTo>
                  <a:lnTo>
                    <a:pt x="26" y="93"/>
                  </a:lnTo>
                  <a:lnTo>
                    <a:pt x="23" y="94"/>
                  </a:lnTo>
                  <a:lnTo>
                    <a:pt x="17" y="100"/>
                  </a:lnTo>
                  <a:lnTo>
                    <a:pt x="18" y="100"/>
                  </a:lnTo>
                  <a:lnTo>
                    <a:pt x="22" y="99"/>
                  </a:lnTo>
                  <a:lnTo>
                    <a:pt x="25" y="98"/>
                  </a:lnTo>
                  <a:lnTo>
                    <a:pt x="25" y="100"/>
                  </a:lnTo>
                  <a:lnTo>
                    <a:pt x="25" y="103"/>
                  </a:lnTo>
                  <a:lnTo>
                    <a:pt x="26" y="104"/>
                  </a:lnTo>
                  <a:lnTo>
                    <a:pt x="27" y="106"/>
                  </a:lnTo>
                  <a:lnTo>
                    <a:pt x="24" y="109"/>
                  </a:lnTo>
                  <a:lnTo>
                    <a:pt x="17" y="113"/>
                  </a:lnTo>
                  <a:lnTo>
                    <a:pt x="9" y="117"/>
                  </a:lnTo>
                  <a:lnTo>
                    <a:pt x="9" y="119"/>
                  </a:lnTo>
                  <a:lnTo>
                    <a:pt x="12" y="120"/>
                  </a:lnTo>
                  <a:lnTo>
                    <a:pt x="12" y="121"/>
                  </a:lnTo>
                  <a:lnTo>
                    <a:pt x="14" y="121"/>
                  </a:lnTo>
                  <a:lnTo>
                    <a:pt x="15" y="120"/>
                  </a:lnTo>
                  <a:lnTo>
                    <a:pt x="17" y="119"/>
                  </a:lnTo>
                  <a:lnTo>
                    <a:pt x="19" y="118"/>
                  </a:lnTo>
                  <a:lnTo>
                    <a:pt x="20" y="119"/>
                  </a:lnTo>
                  <a:lnTo>
                    <a:pt x="22" y="121"/>
                  </a:lnTo>
                  <a:lnTo>
                    <a:pt x="25" y="121"/>
                  </a:lnTo>
                  <a:lnTo>
                    <a:pt x="27" y="120"/>
                  </a:lnTo>
                  <a:lnTo>
                    <a:pt x="28" y="121"/>
                  </a:lnTo>
                  <a:lnTo>
                    <a:pt x="33" y="124"/>
                  </a:lnTo>
                  <a:lnTo>
                    <a:pt x="34" y="124"/>
                  </a:lnTo>
                  <a:lnTo>
                    <a:pt x="36" y="124"/>
                  </a:lnTo>
                  <a:lnTo>
                    <a:pt x="37" y="124"/>
                  </a:lnTo>
                  <a:lnTo>
                    <a:pt x="38" y="122"/>
                  </a:lnTo>
                  <a:lnTo>
                    <a:pt x="41" y="121"/>
                  </a:lnTo>
                  <a:lnTo>
                    <a:pt x="46" y="119"/>
                  </a:lnTo>
                  <a:lnTo>
                    <a:pt x="46" y="120"/>
                  </a:lnTo>
                  <a:lnTo>
                    <a:pt x="45" y="121"/>
                  </a:lnTo>
                  <a:lnTo>
                    <a:pt x="40" y="126"/>
                  </a:lnTo>
                  <a:lnTo>
                    <a:pt x="39" y="127"/>
                  </a:lnTo>
                  <a:lnTo>
                    <a:pt x="39" y="128"/>
                  </a:lnTo>
                  <a:lnTo>
                    <a:pt x="36" y="128"/>
                  </a:lnTo>
                  <a:lnTo>
                    <a:pt x="28" y="128"/>
                  </a:lnTo>
                  <a:lnTo>
                    <a:pt x="24" y="129"/>
                  </a:lnTo>
                  <a:lnTo>
                    <a:pt x="23" y="131"/>
                  </a:lnTo>
                  <a:lnTo>
                    <a:pt x="20" y="132"/>
                  </a:lnTo>
                  <a:lnTo>
                    <a:pt x="18" y="136"/>
                  </a:lnTo>
                  <a:lnTo>
                    <a:pt x="8" y="144"/>
                  </a:lnTo>
                  <a:lnTo>
                    <a:pt x="4" y="147"/>
                  </a:lnTo>
                  <a:lnTo>
                    <a:pt x="3" y="148"/>
                  </a:lnTo>
                  <a:lnTo>
                    <a:pt x="3" y="149"/>
                  </a:lnTo>
                  <a:lnTo>
                    <a:pt x="4" y="148"/>
                  </a:lnTo>
                  <a:lnTo>
                    <a:pt x="5" y="147"/>
                  </a:lnTo>
                  <a:lnTo>
                    <a:pt x="7" y="149"/>
                  </a:lnTo>
                  <a:lnTo>
                    <a:pt x="8" y="148"/>
                  </a:lnTo>
                  <a:lnTo>
                    <a:pt x="9" y="149"/>
                  </a:lnTo>
                  <a:lnTo>
                    <a:pt x="10" y="148"/>
                  </a:lnTo>
                  <a:lnTo>
                    <a:pt x="12" y="147"/>
                  </a:lnTo>
                  <a:lnTo>
                    <a:pt x="14" y="146"/>
                  </a:lnTo>
                  <a:lnTo>
                    <a:pt x="16" y="143"/>
                  </a:lnTo>
                  <a:lnTo>
                    <a:pt x="23" y="143"/>
                  </a:lnTo>
                  <a:lnTo>
                    <a:pt x="28" y="144"/>
                  </a:lnTo>
                  <a:lnTo>
                    <a:pt x="30" y="144"/>
                  </a:lnTo>
                  <a:lnTo>
                    <a:pt x="32" y="143"/>
                  </a:lnTo>
                  <a:lnTo>
                    <a:pt x="33" y="138"/>
                  </a:lnTo>
                  <a:lnTo>
                    <a:pt x="34" y="138"/>
                  </a:lnTo>
                  <a:lnTo>
                    <a:pt x="36" y="138"/>
                  </a:lnTo>
                  <a:lnTo>
                    <a:pt x="38" y="137"/>
                  </a:lnTo>
                  <a:lnTo>
                    <a:pt x="43" y="137"/>
                  </a:lnTo>
                  <a:lnTo>
                    <a:pt x="46" y="14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5" name="Freeform 793"/>
            <p:cNvSpPr>
              <a:spLocks/>
            </p:cNvSpPr>
            <p:nvPr/>
          </p:nvSpPr>
          <p:spPr bwMode="auto">
            <a:xfrm>
              <a:off x="4318001" y="2121959"/>
              <a:ext cx="9525" cy="3969"/>
            </a:xfrm>
            <a:custGeom>
              <a:avLst/>
              <a:gdLst>
                <a:gd name="T0" fmla="*/ 2147483647 w 6"/>
                <a:gd name="T1" fmla="*/ 0 h 2"/>
                <a:gd name="T2" fmla="*/ 2147483647 w 6"/>
                <a:gd name="T3" fmla="*/ 0 h 2"/>
                <a:gd name="T4" fmla="*/ 2147483647 w 6"/>
                <a:gd name="T5" fmla="*/ 0 h 2"/>
                <a:gd name="T6" fmla="*/ 2147483647 w 6"/>
                <a:gd name="T7" fmla="*/ 0 h 2"/>
                <a:gd name="T8" fmla="*/ 0 w 6"/>
                <a:gd name="T9" fmla="*/ 2147483647 h 2"/>
                <a:gd name="T10" fmla="*/ 2147483647 w 6"/>
                <a:gd name="T11" fmla="*/ 2147483647 h 2"/>
                <a:gd name="T12" fmla="*/ 2147483647 w 6"/>
                <a:gd name="T13" fmla="*/ 2147483647 h 2"/>
                <a:gd name="T14" fmla="*/ 2147483647 w 6"/>
                <a:gd name="T15" fmla="*/ 2147483647 h 2"/>
                <a:gd name="T16" fmla="*/ 2147483647 w 6"/>
                <a:gd name="T17" fmla="*/ 2147483647 h 2"/>
                <a:gd name="T18" fmla="*/ 2147483647 w 6"/>
                <a:gd name="T19" fmla="*/ 0 h 2"/>
                <a:gd name="T20" fmla="*/ 2147483647 w 6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2"/>
                <a:gd name="T35" fmla="*/ 6 w 6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2">
                  <a:moveTo>
                    <a:pt x="5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6" name="Freeform 794"/>
            <p:cNvSpPr>
              <a:spLocks/>
            </p:cNvSpPr>
            <p:nvPr/>
          </p:nvSpPr>
          <p:spPr bwMode="auto">
            <a:xfrm>
              <a:off x="4318001" y="2121959"/>
              <a:ext cx="9525" cy="3969"/>
            </a:xfrm>
            <a:custGeom>
              <a:avLst/>
              <a:gdLst>
                <a:gd name="T0" fmla="*/ 2147483647 w 6"/>
                <a:gd name="T1" fmla="*/ 0 h 2"/>
                <a:gd name="T2" fmla="*/ 2147483647 w 6"/>
                <a:gd name="T3" fmla="*/ 0 h 2"/>
                <a:gd name="T4" fmla="*/ 2147483647 w 6"/>
                <a:gd name="T5" fmla="*/ 0 h 2"/>
                <a:gd name="T6" fmla="*/ 2147483647 w 6"/>
                <a:gd name="T7" fmla="*/ 0 h 2"/>
                <a:gd name="T8" fmla="*/ 0 w 6"/>
                <a:gd name="T9" fmla="*/ 2147483647 h 2"/>
                <a:gd name="T10" fmla="*/ 2147483647 w 6"/>
                <a:gd name="T11" fmla="*/ 2147483647 h 2"/>
                <a:gd name="T12" fmla="*/ 2147483647 w 6"/>
                <a:gd name="T13" fmla="*/ 2147483647 h 2"/>
                <a:gd name="T14" fmla="*/ 2147483647 w 6"/>
                <a:gd name="T15" fmla="*/ 2147483647 h 2"/>
                <a:gd name="T16" fmla="*/ 2147483647 w 6"/>
                <a:gd name="T17" fmla="*/ 2147483647 h 2"/>
                <a:gd name="T18" fmla="*/ 2147483647 w 6"/>
                <a:gd name="T19" fmla="*/ 0 h 2"/>
                <a:gd name="T20" fmla="*/ 2147483647 w 6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2"/>
                <a:gd name="T35" fmla="*/ 6 w 6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2">
                  <a:moveTo>
                    <a:pt x="5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7" name="Freeform 795"/>
            <p:cNvSpPr>
              <a:spLocks/>
            </p:cNvSpPr>
            <p:nvPr/>
          </p:nvSpPr>
          <p:spPr bwMode="auto">
            <a:xfrm>
              <a:off x="4257676" y="2047875"/>
              <a:ext cx="4763" cy="2646"/>
            </a:xfrm>
            <a:custGeom>
              <a:avLst/>
              <a:gdLst>
                <a:gd name="T0" fmla="*/ 2147483647 w 3"/>
                <a:gd name="T1" fmla="*/ 2147483647 h 2"/>
                <a:gd name="T2" fmla="*/ 2147483647 w 3"/>
                <a:gd name="T3" fmla="*/ 2147483647 h 2"/>
                <a:gd name="T4" fmla="*/ 2147483647 w 3"/>
                <a:gd name="T5" fmla="*/ 0 h 2"/>
                <a:gd name="T6" fmla="*/ 0 w 3"/>
                <a:gd name="T7" fmla="*/ 0 h 2"/>
                <a:gd name="T8" fmla="*/ 2147483647 w 3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2" y="2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8" name="Freeform 796"/>
            <p:cNvSpPr>
              <a:spLocks/>
            </p:cNvSpPr>
            <p:nvPr/>
          </p:nvSpPr>
          <p:spPr bwMode="auto">
            <a:xfrm>
              <a:off x="4257676" y="2047875"/>
              <a:ext cx="4763" cy="2646"/>
            </a:xfrm>
            <a:custGeom>
              <a:avLst/>
              <a:gdLst>
                <a:gd name="T0" fmla="*/ 2147483647 w 3"/>
                <a:gd name="T1" fmla="*/ 2147483647 h 2"/>
                <a:gd name="T2" fmla="*/ 2147483647 w 3"/>
                <a:gd name="T3" fmla="*/ 2147483647 h 2"/>
                <a:gd name="T4" fmla="*/ 2147483647 w 3"/>
                <a:gd name="T5" fmla="*/ 0 h 2"/>
                <a:gd name="T6" fmla="*/ 0 w 3"/>
                <a:gd name="T7" fmla="*/ 0 h 2"/>
                <a:gd name="T8" fmla="*/ 2147483647 w 3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2" y="2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9" name="Freeform 797"/>
            <p:cNvSpPr>
              <a:spLocks/>
            </p:cNvSpPr>
            <p:nvPr/>
          </p:nvSpPr>
          <p:spPr bwMode="auto">
            <a:xfrm>
              <a:off x="4248151" y="2018771"/>
              <a:ext cx="11113" cy="11907"/>
            </a:xfrm>
            <a:custGeom>
              <a:avLst/>
              <a:gdLst>
                <a:gd name="T0" fmla="*/ 2147483647 w 7"/>
                <a:gd name="T1" fmla="*/ 0 h 7"/>
                <a:gd name="T2" fmla="*/ 2147483647 w 7"/>
                <a:gd name="T3" fmla="*/ 2147483647 h 7"/>
                <a:gd name="T4" fmla="*/ 0 w 7"/>
                <a:gd name="T5" fmla="*/ 2147483647 h 7"/>
                <a:gd name="T6" fmla="*/ 2147483647 w 7"/>
                <a:gd name="T7" fmla="*/ 2147483647 h 7"/>
                <a:gd name="T8" fmla="*/ 2147483647 w 7"/>
                <a:gd name="T9" fmla="*/ 2147483647 h 7"/>
                <a:gd name="T10" fmla="*/ 2147483647 w 7"/>
                <a:gd name="T11" fmla="*/ 2147483647 h 7"/>
                <a:gd name="T12" fmla="*/ 2147483647 w 7"/>
                <a:gd name="T13" fmla="*/ 2147483647 h 7"/>
                <a:gd name="T14" fmla="*/ 2147483647 w 7"/>
                <a:gd name="T15" fmla="*/ 2147483647 h 7"/>
                <a:gd name="T16" fmla="*/ 2147483647 w 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7"/>
                <a:gd name="T29" fmla="*/ 7 w 7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7">
                  <a:moveTo>
                    <a:pt x="6" y="0"/>
                  </a:moveTo>
                  <a:lnTo>
                    <a:pt x="2" y="4"/>
                  </a:lnTo>
                  <a:lnTo>
                    <a:pt x="0" y="7"/>
                  </a:lnTo>
                  <a:lnTo>
                    <a:pt x="2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0" name="Freeform 798"/>
            <p:cNvSpPr>
              <a:spLocks/>
            </p:cNvSpPr>
            <p:nvPr/>
          </p:nvSpPr>
          <p:spPr bwMode="auto">
            <a:xfrm>
              <a:off x="4248151" y="2018771"/>
              <a:ext cx="11113" cy="11907"/>
            </a:xfrm>
            <a:custGeom>
              <a:avLst/>
              <a:gdLst>
                <a:gd name="T0" fmla="*/ 2147483647 w 7"/>
                <a:gd name="T1" fmla="*/ 0 h 7"/>
                <a:gd name="T2" fmla="*/ 2147483647 w 7"/>
                <a:gd name="T3" fmla="*/ 2147483647 h 7"/>
                <a:gd name="T4" fmla="*/ 0 w 7"/>
                <a:gd name="T5" fmla="*/ 2147483647 h 7"/>
                <a:gd name="T6" fmla="*/ 2147483647 w 7"/>
                <a:gd name="T7" fmla="*/ 2147483647 h 7"/>
                <a:gd name="T8" fmla="*/ 2147483647 w 7"/>
                <a:gd name="T9" fmla="*/ 2147483647 h 7"/>
                <a:gd name="T10" fmla="*/ 2147483647 w 7"/>
                <a:gd name="T11" fmla="*/ 2147483647 h 7"/>
                <a:gd name="T12" fmla="*/ 2147483647 w 7"/>
                <a:gd name="T13" fmla="*/ 2147483647 h 7"/>
                <a:gd name="T14" fmla="*/ 2147483647 w 7"/>
                <a:gd name="T15" fmla="*/ 2147483647 h 7"/>
                <a:gd name="T16" fmla="*/ 2147483647 w 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7"/>
                <a:gd name="T29" fmla="*/ 7 w 7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7">
                  <a:moveTo>
                    <a:pt x="6" y="0"/>
                  </a:moveTo>
                  <a:lnTo>
                    <a:pt x="2" y="4"/>
                  </a:lnTo>
                  <a:lnTo>
                    <a:pt x="0" y="7"/>
                  </a:lnTo>
                  <a:lnTo>
                    <a:pt x="2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1" name="Freeform 799"/>
            <p:cNvSpPr>
              <a:spLocks/>
            </p:cNvSpPr>
            <p:nvPr/>
          </p:nvSpPr>
          <p:spPr bwMode="auto">
            <a:xfrm>
              <a:off x="4237038" y="1984375"/>
              <a:ext cx="6350" cy="9261"/>
            </a:xfrm>
            <a:custGeom>
              <a:avLst/>
              <a:gdLst>
                <a:gd name="T0" fmla="*/ 0 w 4"/>
                <a:gd name="T1" fmla="*/ 2147483647 h 6"/>
                <a:gd name="T2" fmla="*/ 0 w 4"/>
                <a:gd name="T3" fmla="*/ 0 h 6"/>
                <a:gd name="T4" fmla="*/ 0 w 4"/>
                <a:gd name="T5" fmla="*/ 2147483647 h 6"/>
                <a:gd name="T6" fmla="*/ 0 w 4"/>
                <a:gd name="T7" fmla="*/ 2147483647 h 6"/>
                <a:gd name="T8" fmla="*/ 2147483647 w 4"/>
                <a:gd name="T9" fmla="*/ 2147483647 h 6"/>
                <a:gd name="T10" fmla="*/ 2147483647 w 4"/>
                <a:gd name="T11" fmla="*/ 2147483647 h 6"/>
                <a:gd name="T12" fmla="*/ 2147483647 w 4"/>
                <a:gd name="T13" fmla="*/ 2147483647 h 6"/>
                <a:gd name="T14" fmla="*/ 2147483647 w 4"/>
                <a:gd name="T15" fmla="*/ 0 h 6"/>
                <a:gd name="T16" fmla="*/ 0 w 4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6"/>
                <a:gd name="T29" fmla="*/ 4 w 4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6">
                  <a:moveTo>
                    <a:pt x="0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5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2" name="Freeform 800"/>
            <p:cNvSpPr>
              <a:spLocks/>
            </p:cNvSpPr>
            <p:nvPr/>
          </p:nvSpPr>
          <p:spPr bwMode="auto">
            <a:xfrm>
              <a:off x="4237038" y="1984375"/>
              <a:ext cx="6350" cy="9261"/>
            </a:xfrm>
            <a:custGeom>
              <a:avLst/>
              <a:gdLst>
                <a:gd name="T0" fmla="*/ 0 w 4"/>
                <a:gd name="T1" fmla="*/ 2147483647 h 6"/>
                <a:gd name="T2" fmla="*/ 0 w 4"/>
                <a:gd name="T3" fmla="*/ 0 h 6"/>
                <a:gd name="T4" fmla="*/ 0 w 4"/>
                <a:gd name="T5" fmla="*/ 2147483647 h 6"/>
                <a:gd name="T6" fmla="*/ 0 w 4"/>
                <a:gd name="T7" fmla="*/ 2147483647 h 6"/>
                <a:gd name="T8" fmla="*/ 2147483647 w 4"/>
                <a:gd name="T9" fmla="*/ 2147483647 h 6"/>
                <a:gd name="T10" fmla="*/ 2147483647 w 4"/>
                <a:gd name="T11" fmla="*/ 2147483647 h 6"/>
                <a:gd name="T12" fmla="*/ 2147483647 w 4"/>
                <a:gd name="T13" fmla="*/ 2147483647 h 6"/>
                <a:gd name="T14" fmla="*/ 2147483647 w 4"/>
                <a:gd name="T15" fmla="*/ 0 h 6"/>
                <a:gd name="T16" fmla="*/ 0 w 4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6"/>
                <a:gd name="T29" fmla="*/ 4 w 4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6">
                  <a:moveTo>
                    <a:pt x="0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5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3" name="Freeform 801"/>
            <p:cNvSpPr>
              <a:spLocks/>
            </p:cNvSpPr>
            <p:nvPr/>
          </p:nvSpPr>
          <p:spPr bwMode="auto">
            <a:xfrm>
              <a:off x="4213225" y="1979083"/>
              <a:ext cx="7938" cy="6615"/>
            </a:xfrm>
            <a:custGeom>
              <a:avLst/>
              <a:gdLst>
                <a:gd name="T0" fmla="*/ 2147483647 w 5"/>
                <a:gd name="T1" fmla="*/ 0 h 4"/>
                <a:gd name="T2" fmla="*/ 2147483647 w 5"/>
                <a:gd name="T3" fmla="*/ 0 h 4"/>
                <a:gd name="T4" fmla="*/ 2147483647 w 5"/>
                <a:gd name="T5" fmla="*/ 2147483647 h 4"/>
                <a:gd name="T6" fmla="*/ 2147483647 w 5"/>
                <a:gd name="T7" fmla="*/ 2147483647 h 4"/>
                <a:gd name="T8" fmla="*/ 0 w 5"/>
                <a:gd name="T9" fmla="*/ 2147483647 h 4"/>
                <a:gd name="T10" fmla="*/ 2147483647 w 5"/>
                <a:gd name="T11" fmla="*/ 2147483647 h 4"/>
                <a:gd name="T12" fmla="*/ 2147483647 w 5"/>
                <a:gd name="T13" fmla="*/ 2147483647 h 4"/>
                <a:gd name="T14" fmla="*/ 2147483647 w 5"/>
                <a:gd name="T15" fmla="*/ 2147483647 h 4"/>
                <a:gd name="T16" fmla="*/ 2147483647 w 5"/>
                <a:gd name="T17" fmla="*/ 2147483647 h 4"/>
                <a:gd name="T18" fmla="*/ 2147483647 w 5"/>
                <a:gd name="T19" fmla="*/ 2147483647 h 4"/>
                <a:gd name="T20" fmla="*/ 2147483647 w 5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4"/>
                <a:gd name="T35" fmla="*/ 5 w 5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4">
                  <a:moveTo>
                    <a:pt x="4" y="0"/>
                  </a:move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4" name="Freeform 802"/>
            <p:cNvSpPr>
              <a:spLocks/>
            </p:cNvSpPr>
            <p:nvPr/>
          </p:nvSpPr>
          <p:spPr bwMode="auto">
            <a:xfrm>
              <a:off x="4213225" y="1979083"/>
              <a:ext cx="7938" cy="6615"/>
            </a:xfrm>
            <a:custGeom>
              <a:avLst/>
              <a:gdLst>
                <a:gd name="T0" fmla="*/ 2147483647 w 5"/>
                <a:gd name="T1" fmla="*/ 0 h 4"/>
                <a:gd name="T2" fmla="*/ 2147483647 w 5"/>
                <a:gd name="T3" fmla="*/ 0 h 4"/>
                <a:gd name="T4" fmla="*/ 2147483647 w 5"/>
                <a:gd name="T5" fmla="*/ 2147483647 h 4"/>
                <a:gd name="T6" fmla="*/ 2147483647 w 5"/>
                <a:gd name="T7" fmla="*/ 2147483647 h 4"/>
                <a:gd name="T8" fmla="*/ 0 w 5"/>
                <a:gd name="T9" fmla="*/ 2147483647 h 4"/>
                <a:gd name="T10" fmla="*/ 2147483647 w 5"/>
                <a:gd name="T11" fmla="*/ 2147483647 h 4"/>
                <a:gd name="T12" fmla="*/ 2147483647 w 5"/>
                <a:gd name="T13" fmla="*/ 2147483647 h 4"/>
                <a:gd name="T14" fmla="*/ 2147483647 w 5"/>
                <a:gd name="T15" fmla="*/ 2147483647 h 4"/>
                <a:gd name="T16" fmla="*/ 2147483647 w 5"/>
                <a:gd name="T17" fmla="*/ 2147483647 h 4"/>
                <a:gd name="T18" fmla="*/ 2147483647 w 5"/>
                <a:gd name="T19" fmla="*/ 2147483647 h 4"/>
                <a:gd name="T20" fmla="*/ 2147483647 w 5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4"/>
                <a:gd name="T35" fmla="*/ 5 w 5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4">
                  <a:moveTo>
                    <a:pt x="4" y="0"/>
                  </a:move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4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5" name="Freeform 803"/>
            <p:cNvSpPr>
              <a:spLocks/>
            </p:cNvSpPr>
            <p:nvPr/>
          </p:nvSpPr>
          <p:spPr bwMode="auto">
            <a:xfrm>
              <a:off x="4222750" y="1973792"/>
              <a:ext cx="7938" cy="9261"/>
            </a:xfrm>
            <a:custGeom>
              <a:avLst/>
              <a:gdLst>
                <a:gd name="T0" fmla="*/ 2147483647 w 5"/>
                <a:gd name="T1" fmla="*/ 0 h 6"/>
                <a:gd name="T2" fmla="*/ 2147483647 w 5"/>
                <a:gd name="T3" fmla="*/ 2147483647 h 6"/>
                <a:gd name="T4" fmla="*/ 2147483647 w 5"/>
                <a:gd name="T5" fmla="*/ 2147483647 h 6"/>
                <a:gd name="T6" fmla="*/ 2147483647 w 5"/>
                <a:gd name="T7" fmla="*/ 2147483647 h 6"/>
                <a:gd name="T8" fmla="*/ 0 w 5"/>
                <a:gd name="T9" fmla="*/ 2147483647 h 6"/>
                <a:gd name="T10" fmla="*/ 0 w 5"/>
                <a:gd name="T11" fmla="*/ 2147483647 h 6"/>
                <a:gd name="T12" fmla="*/ 2147483647 w 5"/>
                <a:gd name="T13" fmla="*/ 2147483647 h 6"/>
                <a:gd name="T14" fmla="*/ 2147483647 w 5"/>
                <a:gd name="T15" fmla="*/ 2147483647 h 6"/>
                <a:gd name="T16" fmla="*/ 2147483647 w 5"/>
                <a:gd name="T17" fmla="*/ 2147483647 h 6"/>
                <a:gd name="T18" fmla="*/ 2147483647 w 5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6"/>
                <a:gd name="T32" fmla="*/ 5 w 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6">
                  <a:moveTo>
                    <a:pt x="5" y="0"/>
                  </a:move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6" name="Freeform 804"/>
            <p:cNvSpPr>
              <a:spLocks/>
            </p:cNvSpPr>
            <p:nvPr/>
          </p:nvSpPr>
          <p:spPr bwMode="auto">
            <a:xfrm>
              <a:off x="4222750" y="1973792"/>
              <a:ext cx="7938" cy="9261"/>
            </a:xfrm>
            <a:custGeom>
              <a:avLst/>
              <a:gdLst>
                <a:gd name="T0" fmla="*/ 2147483647 w 5"/>
                <a:gd name="T1" fmla="*/ 0 h 6"/>
                <a:gd name="T2" fmla="*/ 2147483647 w 5"/>
                <a:gd name="T3" fmla="*/ 2147483647 h 6"/>
                <a:gd name="T4" fmla="*/ 2147483647 w 5"/>
                <a:gd name="T5" fmla="*/ 2147483647 h 6"/>
                <a:gd name="T6" fmla="*/ 2147483647 w 5"/>
                <a:gd name="T7" fmla="*/ 2147483647 h 6"/>
                <a:gd name="T8" fmla="*/ 0 w 5"/>
                <a:gd name="T9" fmla="*/ 2147483647 h 6"/>
                <a:gd name="T10" fmla="*/ 0 w 5"/>
                <a:gd name="T11" fmla="*/ 2147483647 h 6"/>
                <a:gd name="T12" fmla="*/ 2147483647 w 5"/>
                <a:gd name="T13" fmla="*/ 2147483647 h 6"/>
                <a:gd name="T14" fmla="*/ 2147483647 w 5"/>
                <a:gd name="T15" fmla="*/ 2147483647 h 6"/>
                <a:gd name="T16" fmla="*/ 2147483647 w 5"/>
                <a:gd name="T17" fmla="*/ 2147483647 h 6"/>
                <a:gd name="T18" fmla="*/ 2147483647 w 5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6"/>
                <a:gd name="T32" fmla="*/ 5 w 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6">
                  <a:moveTo>
                    <a:pt x="5" y="0"/>
                  </a:move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5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7" name="Freeform 805"/>
            <p:cNvSpPr>
              <a:spLocks/>
            </p:cNvSpPr>
            <p:nvPr/>
          </p:nvSpPr>
          <p:spPr bwMode="auto">
            <a:xfrm>
              <a:off x="4216400" y="1960563"/>
              <a:ext cx="14288" cy="9261"/>
            </a:xfrm>
            <a:custGeom>
              <a:avLst/>
              <a:gdLst>
                <a:gd name="T0" fmla="*/ 2147483647 w 9"/>
                <a:gd name="T1" fmla="*/ 2147483647 h 6"/>
                <a:gd name="T2" fmla="*/ 0 w 9"/>
                <a:gd name="T3" fmla="*/ 2147483647 h 6"/>
                <a:gd name="T4" fmla="*/ 0 w 9"/>
                <a:gd name="T5" fmla="*/ 2147483647 h 6"/>
                <a:gd name="T6" fmla="*/ 2147483647 w 9"/>
                <a:gd name="T7" fmla="*/ 2147483647 h 6"/>
                <a:gd name="T8" fmla="*/ 2147483647 w 9"/>
                <a:gd name="T9" fmla="*/ 2147483647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2147483647 h 6"/>
                <a:gd name="T18" fmla="*/ 2147483647 w 9"/>
                <a:gd name="T19" fmla="*/ 0 h 6"/>
                <a:gd name="T20" fmla="*/ 2147483647 w 9"/>
                <a:gd name="T21" fmla="*/ 0 h 6"/>
                <a:gd name="T22" fmla="*/ 2147483647 w 9"/>
                <a:gd name="T23" fmla="*/ 2147483647 h 6"/>
                <a:gd name="T24" fmla="*/ 2147483647 w 9"/>
                <a:gd name="T25" fmla="*/ 2147483647 h 6"/>
                <a:gd name="T26" fmla="*/ 2147483647 w 9"/>
                <a:gd name="T27" fmla="*/ 2147483647 h 6"/>
                <a:gd name="T28" fmla="*/ 2147483647 w 9"/>
                <a:gd name="T29" fmla="*/ 2147483647 h 6"/>
                <a:gd name="T30" fmla="*/ 2147483647 w 9"/>
                <a:gd name="T31" fmla="*/ 2147483647 h 6"/>
                <a:gd name="T32" fmla="*/ 2147483647 w 9"/>
                <a:gd name="T33" fmla="*/ 2147483647 h 6"/>
                <a:gd name="T34" fmla="*/ 2147483647 w 9"/>
                <a:gd name="T35" fmla="*/ 2147483647 h 6"/>
                <a:gd name="T36" fmla="*/ 2147483647 w 9"/>
                <a:gd name="T37" fmla="*/ 2147483647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6"/>
                <a:gd name="T59" fmla="*/ 9 w 9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6">
                  <a:moveTo>
                    <a:pt x="1" y="5"/>
                  </a:moveTo>
                  <a:lnTo>
                    <a:pt x="0" y="5"/>
                  </a:lnTo>
                  <a:lnTo>
                    <a:pt x="2" y="6"/>
                  </a:lnTo>
                  <a:lnTo>
                    <a:pt x="4" y="6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8" name="Freeform 806"/>
            <p:cNvSpPr>
              <a:spLocks/>
            </p:cNvSpPr>
            <p:nvPr/>
          </p:nvSpPr>
          <p:spPr bwMode="auto">
            <a:xfrm>
              <a:off x="4216400" y="1960563"/>
              <a:ext cx="14288" cy="9261"/>
            </a:xfrm>
            <a:custGeom>
              <a:avLst/>
              <a:gdLst>
                <a:gd name="T0" fmla="*/ 2147483647 w 9"/>
                <a:gd name="T1" fmla="*/ 2147483647 h 6"/>
                <a:gd name="T2" fmla="*/ 0 w 9"/>
                <a:gd name="T3" fmla="*/ 2147483647 h 6"/>
                <a:gd name="T4" fmla="*/ 0 w 9"/>
                <a:gd name="T5" fmla="*/ 2147483647 h 6"/>
                <a:gd name="T6" fmla="*/ 2147483647 w 9"/>
                <a:gd name="T7" fmla="*/ 2147483647 h 6"/>
                <a:gd name="T8" fmla="*/ 2147483647 w 9"/>
                <a:gd name="T9" fmla="*/ 2147483647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2147483647 h 6"/>
                <a:gd name="T18" fmla="*/ 2147483647 w 9"/>
                <a:gd name="T19" fmla="*/ 0 h 6"/>
                <a:gd name="T20" fmla="*/ 2147483647 w 9"/>
                <a:gd name="T21" fmla="*/ 0 h 6"/>
                <a:gd name="T22" fmla="*/ 2147483647 w 9"/>
                <a:gd name="T23" fmla="*/ 2147483647 h 6"/>
                <a:gd name="T24" fmla="*/ 2147483647 w 9"/>
                <a:gd name="T25" fmla="*/ 2147483647 h 6"/>
                <a:gd name="T26" fmla="*/ 2147483647 w 9"/>
                <a:gd name="T27" fmla="*/ 2147483647 h 6"/>
                <a:gd name="T28" fmla="*/ 2147483647 w 9"/>
                <a:gd name="T29" fmla="*/ 2147483647 h 6"/>
                <a:gd name="T30" fmla="*/ 2147483647 w 9"/>
                <a:gd name="T31" fmla="*/ 2147483647 h 6"/>
                <a:gd name="T32" fmla="*/ 2147483647 w 9"/>
                <a:gd name="T33" fmla="*/ 2147483647 h 6"/>
                <a:gd name="T34" fmla="*/ 2147483647 w 9"/>
                <a:gd name="T35" fmla="*/ 2147483647 h 6"/>
                <a:gd name="T36" fmla="*/ 2147483647 w 9"/>
                <a:gd name="T37" fmla="*/ 2147483647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6"/>
                <a:gd name="T59" fmla="*/ 9 w 9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6">
                  <a:moveTo>
                    <a:pt x="1" y="5"/>
                  </a:moveTo>
                  <a:lnTo>
                    <a:pt x="0" y="5"/>
                  </a:lnTo>
                  <a:lnTo>
                    <a:pt x="2" y="6"/>
                  </a:lnTo>
                  <a:lnTo>
                    <a:pt x="4" y="6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9" name="Freeform 807"/>
            <p:cNvSpPr>
              <a:spLocks/>
            </p:cNvSpPr>
            <p:nvPr/>
          </p:nvSpPr>
          <p:spPr bwMode="auto">
            <a:xfrm>
              <a:off x="4211638" y="1931458"/>
              <a:ext cx="19050" cy="15875"/>
            </a:xfrm>
            <a:custGeom>
              <a:avLst/>
              <a:gdLst>
                <a:gd name="T0" fmla="*/ 2147483647 w 12"/>
                <a:gd name="T1" fmla="*/ 0 h 10"/>
                <a:gd name="T2" fmla="*/ 2147483647 w 12"/>
                <a:gd name="T3" fmla="*/ 0 h 10"/>
                <a:gd name="T4" fmla="*/ 2147483647 w 12"/>
                <a:gd name="T5" fmla="*/ 2147483647 h 10"/>
                <a:gd name="T6" fmla="*/ 2147483647 w 12"/>
                <a:gd name="T7" fmla="*/ 2147483647 h 10"/>
                <a:gd name="T8" fmla="*/ 0 w 12"/>
                <a:gd name="T9" fmla="*/ 2147483647 h 10"/>
                <a:gd name="T10" fmla="*/ 0 w 12"/>
                <a:gd name="T11" fmla="*/ 2147483647 h 10"/>
                <a:gd name="T12" fmla="*/ 2147483647 w 12"/>
                <a:gd name="T13" fmla="*/ 2147483647 h 10"/>
                <a:gd name="T14" fmla="*/ 2147483647 w 12"/>
                <a:gd name="T15" fmla="*/ 2147483647 h 10"/>
                <a:gd name="T16" fmla="*/ 2147483647 w 12"/>
                <a:gd name="T17" fmla="*/ 2147483647 h 10"/>
                <a:gd name="T18" fmla="*/ 2147483647 w 12"/>
                <a:gd name="T19" fmla="*/ 2147483647 h 10"/>
                <a:gd name="T20" fmla="*/ 2147483647 w 12"/>
                <a:gd name="T21" fmla="*/ 2147483647 h 10"/>
                <a:gd name="T22" fmla="*/ 2147483647 w 12"/>
                <a:gd name="T23" fmla="*/ 2147483647 h 10"/>
                <a:gd name="T24" fmla="*/ 2147483647 w 12"/>
                <a:gd name="T25" fmla="*/ 2147483647 h 10"/>
                <a:gd name="T26" fmla="*/ 2147483647 w 12"/>
                <a:gd name="T27" fmla="*/ 2147483647 h 10"/>
                <a:gd name="T28" fmla="*/ 2147483647 w 12"/>
                <a:gd name="T29" fmla="*/ 2147483647 h 10"/>
                <a:gd name="T30" fmla="*/ 2147483647 w 12"/>
                <a:gd name="T31" fmla="*/ 2147483647 h 10"/>
                <a:gd name="T32" fmla="*/ 2147483647 w 12"/>
                <a:gd name="T33" fmla="*/ 2147483647 h 10"/>
                <a:gd name="T34" fmla="*/ 2147483647 w 12"/>
                <a:gd name="T35" fmla="*/ 2147483647 h 10"/>
                <a:gd name="T36" fmla="*/ 2147483647 w 12"/>
                <a:gd name="T37" fmla="*/ 2147483647 h 10"/>
                <a:gd name="T38" fmla="*/ 2147483647 w 12"/>
                <a:gd name="T39" fmla="*/ 2147483647 h 10"/>
                <a:gd name="T40" fmla="*/ 2147483647 w 12"/>
                <a:gd name="T41" fmla="*/ 2147483647 h 10"/>
                <a:gd name="T42" fmla="*/ 2147483647 w 12"/>
                <a:gd name="T43" fmla="*/ 0 h 1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"/>
                <a:gd name="T67" fmla="*/ 0 h 10"/>
                <a:gd name="T68" fmla="*/ 12 w 12"/>
                <a:gd name="T69" fmla="*/ 10 h 1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" h="10">
                  <a:moveTo>
                    <a:pt x="5" y="0"/>
                  </a:moveTo>
                  <a:lnTo>
                    <a:pt x="4" y="0"/>
                  </a:lnTo>
                  <a:lnTo>
                    <a:pt x="3" y="3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4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2" y="8"/>
                  </a:lnTo>
                  <a:lnTo>
                    <a:pt x="9" y="6"/>
                  </a:lnTo>
                  <a:lnTo>
                    <a:pt x="9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30" name="Freeform 809"/>
            <p:cNvSpPr>
              <a:spLocks/>
            </p:cNvSpPr>
            <p:nvPr/>
          </p:nvSpPr>
          <p:spPr bwMode="auto">
            <a:xfrm>
              <a:off x="4211638" y="1931458"/>
              <a:ext cx="19050" cy="15875"/>
            </a:xfrm>
            <a:custGeom>
              <a:avLst/>
              <a:gdLst>
                <a:gd name="T0" fmla="*/ 2147483647 w 12"/>
                <a:gd name="T1" fmla="*/ 0 h 10"/>
                <a:gd name="T2" fmla="*/ 2147483647 w 12"/>
                <a:gd name="T3" fmla="*/ 0 h 10"/>
                <a:gd name="T4" fmla="*/ 2147483647 w 12"/>
                <a:gd name="T5" fmla="*/ 2147483647 h 10"/>
                <a:gd name="T6" fmla="*/ 2147483647 w 12"/>
                <a:gd name="T7" fmla="*/ 2147483647 h 10"/>
                <a:gd name="T8" fmla="*/ 0 w 12"/>
                <a:gd name="T9" fmla="*/ 2147483647 h 10"/>
                <a:gd name="T10" fmla="*/ 0 w 12"/>
                <a:gd name="T11" fmla="*/ 2147483647 h 10"/>
                <a:gd name="T12" fmla="*/ 2147483647 w 12"/>
                <a:gd name="T13" fmla="*/ 2147483647 h 10"/>
                <a:gd name="T14" fmla="*/ 2147483647 w 12"/>
                <a:gd name="T15" fmla="*/ 2147483647 h 10"/>
                <a:gd name="T16" fmla="*/ 2147483647 w 12"/>
                <a:gd name="T17" fmla="*/ 2147483647 h 10"/>
                <a:gd name="T18" fmla="*/ 2147483647 w 12"/>
                <a:gd name="T19" fmla="*/ 2147483647 h 10"/>
                <a:gd name="T20" fmla="*/ 2147483647 w 12"/>
                <a:gd name="T21" fmla="*/ 2147483647 h 10"/>
                <a:gd name="T22" fmla="*/ 2147483647 w 12"/>
                <a:gd name="T23" fmla="*/ 2147483647 h 10"/>
                <a:gd name="T24" fmla="*/ 2147483647 w 12"/>
                <a:gd name="T25" fmla="*/ 2147483647 h 10"/>
                <a:gd name="T26" fmla="*/ 2147483647 w 12"/>
                <a:gd name="T27" fmla="*/ 2147483647 h 10"/>
                <a:gd name="T28" fmla="*/ 2147483647 w 12"/>
                <a:gd name="T29" fmla="*/ 2147483647 h 10"/>
                <a:gd name="T30" fmla="*/ 2147483647 w 12"/>
                <a:gd name="T31" fmla="*/ 2147483647 h 10"/>
                <a:gd name="T32" fmla="*/ 2147483647 w 12"/>
                <a:gd name="T33" fmla="*/ 2147483647 h 10"/>
                <a:gd name="T34" fmla="*/ 2147483647 w 12"/>
                <a:gd name="T35" fmla="*/ 2147483647 h 10"/>
                <a:gd name="T36" fmla="*/ 2147483647 w 12"/>
                <a:gd name="T37" fmla="*/ 2147483647 h 10"/>
                <a:gd name="T38" fmla="*/ 2147483647 w 12"/>
                <a:gd name="T39" fmla="*/ 2147483647 h 10"/>
                <a:gd name="T40" fmla="*/ 2147483647 w 12"/>
                <a:gd name="T41" fmla="*/ 2147483647 h 10"/>
                <a:gd name="T42" fmla="*/ 2147483647 w 12"/>
                <a:gd name="T43" fmla="*/ 0 h 1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"/>
                <a:gd name="T67" fmla="*/ 0 h 10"/>
                <a:gd name="T68" fmla="*/ 12 w 12"/>
                <a:gd name="T69" fmla="*/ 10 h 1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" h="10">
                  <a:moveTo>
                    <a:pt x="5" y="0"/>
                  </a:moveTo>
                  <a:lnTo>
                    <a:pt x="4" y="0"/>
                  </a:lnTo>
                  <a:lnTo>
                    <a:pt x="3" y="3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4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2" y="8"/>
                  </a:lnTo>
                  <a:lnTo>
                    <a:pt x="9" y="6"/>
                  </a:lnTo>
                  <a:lnTo>
                    <a:pt x="9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31" name="Freeform 810"/>
            <p:cNvSpPr>
              <a:spLocks/>
            </p:cNvSpPr>
            <p:nvPr/>
          </p:nvSpPr>
          <p:spPr bwMode="auto">
            <a:xfrm>
              <a:off x="4381500" y="2450042"/>
              <a:ext cx="7938" cy="5292"/>
            </a:xfrm>
            <a:custGeom>
              <a:avLst/>
              <a:gdLst>
                <a:gd name="T0" fmla="*/ 2147483647 w 5"/>
                <a:gd name="T1" fmla="*/ 0 h 4"/>
                <a:gd name="T2" fmla="*/ 2147483647 w 5"/>
                <a:gd name="T3" fmla="*/ 2147483647 h 4"/>
                <a:gd name="T4" fmla="*/ 2147483647 w 5"/>
                <a:gd name="T5" fmla="*/ 0 h 4"/>
                <a:gd name="T6" fmla="*/ 2147483647 w 5"/>
                <a:gd name="T7" fmla="*/ 2147483647 h 4"/>
                <a:gd name="T8" fmla="*/ 2147483647 w 5"/>
                <a:gd name="T9" fmla="*/ 2147483647 h 4"/>
                <a:gd name="T10" fmla="*/ 2147483647 w 5"/>
                <a:gd name="T11" fmla="*/ 2147483647 h 4"/>
                <a:gd name="T12" fmla="*/ 0 w 5"/>
                <a:gd name="T13" fmla="*/ 2147483647 h 4"/>
                <a:gd name="T14" fmla="*/ 0 w 5"/>
                <a:gd name="T15" fmla="*/ 2147483647 h 4"/>
                <a:gd name="T16" fmla="*/ 2147483647 w 5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4"/>
                <a:gd name="T29" fmla="*/ 5 w 5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4">
                  <a:moveTo>
                    <a:pt x="4" y="0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32" name="Freeform 811"/>
            <p:cNvSpPr>
              <a:spLocks/>
            </p:cNvSpPr>
            <p:nvPr/>
          </p:nvSpPr>
          <p:spPr bwMode="auto">
            <a:xfrm>
              <a:off x="4381500" y="2450042"/>
              <a:ext cx="7938" cy="5292"/>
            </a:xfrm>
            <a:custGeom>
              <a:avLst/>
              <a:gdLst>
                <a:gd name="T0" fmla="*/ 2147483647 w 5"/>
                <a:gd name="T1" fmla="*/ 0 h 4"/>
                <a:gd name="T2" fmla="*/ 2147483647 w 5"/>
                <a:gd name="T3" fmla="*/ 2147483647 h 4"/>
                <a:gd name="T4" fmla="*/ 2147483647 w 5"/>
                <a:gd name="T5" fmla="*/ 0 h 4"/>
                <a:gd name="T6" fmla="*/ 2147483647 w 5"/>
                <a:gd name="T7" fmla="*/ 2147483647 h 4"/>
                <a:gd name="T8" fmla="*/ 2147483647 w 5"/>
                <a:gd name="T9" fmla="*/ 2147483647 h 4"/>
                <a:gd name="T10" fmla="*/ 2147483647 w 5"/>
                <a:gd name="T11" fmla="*/ 2147483647 h 4"/>
                <a:gd name="T12" fmla="*/ 0 w 5"/>
                <a:gd name="T13" fmla="*/ 2147483647 h 4"/>
                <a:gd name="T14" fmla="*/ 0 w 5"/>
                <a:gd name="T15" fmla="*/ 2147483647 h 4"/>
                <a:gd name="T16" fmla="*/ 2147483647 w 5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4"/>
                <a:gd name="T29" fmla="*/ 5 w 5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4">
                  <a:moveTo>
                    <a:pt x="4" y="0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33" name="Freeform 812"/>
            <p:cNvSpPr>
              <a:spLocks/>
            </p:cNvSpPr>
            <p:nvPr/>
          </p:nvSpPr>
          <p:spPr bwMode="auto">
            <a:xfrm>
              <a:off x="4408489" y="2426230"/>
              <a:ext cx="22225" cy="18521"/>
            </a:xfrm>
            <a:custGeom>
              <a:avLst/>
              <a:gdLst>
                <a:gd name="T0" fmla="*/ 2147483647 w 14"/>
                <a:gd name="T1" fmla="*/ 2147483647 h 12"/>
                <a:gd name="T2" fmla="*/ 2147483647 w 14"/>
                <a:gd name="T3" fmla="*/ 2147483647 h 12"/>
                <a:gd name="T4" fmla="*/ 2147483647 w 14"/>
                <a:gd name="T5" fmla="*/ 2147483647 h 12"/>
                <a:gd name="T6" fmla="*/ 2147483647 w 14"/>
                <a:gd name="T7" fmla="*/ 2147483647 h 12"/>
                <a:gd name="T8" fmla="*/ 2147483647 w 14"/>
                <a:gd name="T9" fmla="*/ 2147483647 h 12"/>
                <a:gd name="T10" fmla="*/ 2147483647 w 14"/>
                <a:gd name="T11" fmla="*/ 2147483647 h 12"/>
                <a:gd name="T12" fmla="*/ 2147483647 w 14"/>
                <a:gd name="T13" fmla="*/ 2147483647 h 12"/>
                <a:gd name="T14" fmla="*/ 2147483647 w 14"/>
                <a:gd name="T15" fmla="*/ 2147483647 h 12"/>
                <a:gd name="T16" fmla="*/ 2147483647 w 14"/>
                <a:gd name="T17" fmla="*/ 2147483647 h 12"/>
                <a:gd name="T18" fmla="*/ 2147483647 w 14"/>
                <a:gd name="T19" fmla="*/ 2147483647 h 12"/>
                <a:gd name="T20" fmla="*/ 2147483647 w 14"/>
                <a:gd name="T21" fmla="*/ 2147483647 h 12"/>
                <a:gd name="T22" fmla="*/ 0 w 14"/>
                <a:gd name="T23" fmla="*/ 2147483647 h 12"/>
                <a:gd name="T24" fmla="*/ 2147483647 w 14"/>
                <a:gd name="T25" fmla="*/ 2147483647 h 12"/>
                <a:gd name="T26" fmla="*/ 2147483647 w 14"/>
                <a:gd name="T27" fmla="*/ 0 h 12"/>
                <a:gd name="T28" fmla="*/ 2147483647 w 14"/>
                <a:gd name="T29" fmla="*/ 0 h 12"/>
                <a:gd name="T30" fmla="*/ 2147483647 w 14"/>
                <a:gd name="T31" fmla="*/ 2147483647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12"/>
                <a:gd name="T50" fmla="*/ 14 w 14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12">
                  <a:moveTo>
                    <a:pt x="11" y="1"/>
                  </a:moveTo>
                  <a:lnTo>
                    <a:pt x="11" y="3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3" y="10"/>
                  </a:lnTo>
                  <a:lnTo>
                    <a:pt x="10" y="12"/>
                  </a:lnTo>
                  <a:lnTo>
                    <a:pt x="5" y="10"/>
                  </a:lnTo>
                  <a:lnTo>
                    <a:pt x="5" y="7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7"/>
                  </a:lnTo>
                  <a:lnTo>
                    <a:pt x="2" y="4"/>
                  </a:lnTo>
                  <a:lnTo>
                    <a:pt x="11" y="0"/>
                  </a:lnTo>
                  <a:lnTo>
                    <a:pt x="11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34" name="Freeform 813"/>
            <p:cNvSpPr>
              <a:spLocks/>
            </p:cNvSpPr>
            <p:nvPr/>
          </p:nvSpPr>
          <p:spPr bwMode="auto">
            <a:xfrm>
              <a:off x="4408489" y="2426230"/>
              <a:ext cx="22225" cy="18521"/>
            </a:xfrm>
            <a:custGeom>
              <a:avLst/>
              <a:gdLst>
                <a:gd name="T0" fmla="*/ 2147483647 w 14"/>
                <a:gd name="T1" fmla="*/ 2147483647 h 12"/>
                <a:gd name="T2" fmla="*/ 2147483647 w 14"/>
                <a:gd name="T3" fmla="*/ 2147483647 h 12"/>
                <a:gd name="T4" fmla="*/ 2147483647 w 14"/>
                <a:gd name="T5" fmla="*/ 2147483647 h 12"/>
                <a:gd name="T6" fmla="*/ 2147483647 w 14"/>
                <a:gd name="T7" fmla="*/ 2147483647 h 12"/>
                <a:gd name="T8" fmla="*/ 2147483647 w 14"/>
                <a:gd name="T9" fmla="*/ 2147483647 h 12"/>
                <a:gd name="T10" fmla="*/ 2147483647 w 14"/>
                <a:gd name="T11" fmla="*/ 2147483647 h 12"/>
                <a:gd name="T12" fmla="*/ 2147483647 w 14"/>
                <a:gd name="T13" fmla="*/ 2147483647 h 12"/>
                <a:gd name="T14" fmla="*/ 2147483647 w 14"/>
                <a:gd name="T15" fmla="*/ 2147483647 h 12"/>
                <a:gd name="T16" fmla="*/ 2147483647 w 14"/>
                <a:gd name="T17" fmla="*/ 2147483647 h 12"/>
                <a:gd name="T18" fmla="*/ 2147483647 w 14"/>
                <a:gd name="T19" fmla="*/ 2147483647 h 12"/>
                <a:gd name="T20" fmla="*/ 2147483647 w 14"/>
                <a:gd name="T21" fmla="*/ 2147483647 h 12"/>
                <a:gd name="T22" fmla="*/ 0 w 14"/>
                <a:gd name="T23" fmla="*/ 2147483647 h 12"/>
                <a:gd name="T24" fmla="*/ 2147483647 w 14"/>
                <a:gd name="T25" fmla="*/ 2147483647 h 12"/>
                <a:gd name="T26" fmla="*/ 2147483647 w 14"/>
                <a:gd name="T27" fmla="*/ 0 h 12"/>
                <a:gd name="T28" fmla="*/ 2147483647 w 14"/>
                <a:gd name="T29" fmla="*/ 0 h 12"/>
                <a:gd name="T30" fmla="*/ 2147483647 w 14"/>
                <a:gd name="T31" fmla="*/ 2147483647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12"/>
                <a:gd name="T50" fmla="*/ 14 w 14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12">
                  <a:moveTo>
                    <a:pt x="11" y="1"/>
                  </a:moveTo>
                  <a:lnTo>
                    <a:pt x="11" y="3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3" y="10"/>
                  </a:lnTo>
                  <a:lnTo>
                    <a:pt x="10" y="12"/>
                  </a:lnTo>
                  <a:lnTo>
                    <a:pt x="5" y="10"/>
                  </a:lnTo>
                  <a:lnTo>
                    <a:pt x="5" y="7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7"/>
                  </a:lnTo>
                  <a:lnTo>
                    <a:pt x="2" y="4"/>
                  </a:lnTo>
                  <a:lnTo>
                    <a:pt x="11" y="0"/>
                  </a:lnTo>
                  <a:lnTo>
                    <a:pt x="11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35" name="Freeform 814"/>
            <p:cNvSpPr>
              <a:spLocks/>
            </p:cNvSpPr>
            <p:nvPr/>
          </p:nvSpPr>
          <p:spPr bwMode="auto">
            <a:xfrm>
              <a:off x="4441826" y="2422261"/>
              <a:ext cx="9525" cy="6614"/>
            </a:xfrm>
            <a:custGeom>
              <a:avLst/>
              <a:gdLst>
                <a:gd name="T0" fmla="*/ 2147483647 w 6"/>
                <a:gd name="T1" fmla="*/ 0 h 4"/>
                <a:gd name="T2" fmla="*/ 2147483647 w 6"/>
                <a:gd name="T3" fmla="*/ 0 h 4"/>
                <a:gd name="T4" fmla="*/ 2147483647 w 6"/>
                <a:gd name="T5" fmla="*/ 2147483647 h 4"/>
                <a:gd name="T6" fmla="*/ 2147483647 w 6"/>
                <a:gd name="T7" fmla="*/ 2147483647 h 4"/>
                <a:gd name="T8" fmla="*/ 2147483647 w 6"/>
                <a:gd name="T9" fmla="*/ 2147483647 h 4"/>
                <a:gd name="T10" fmla="*/ 2147483647 w 6"/>
                <a:gd name="T11" fmla="*/ 2147483647 h 4"/>
                <a:gd name="T12" fmla="*/ 0 w 6"/>
                <a:gd name="T13" fmla="*/ 2147483647 h 4"/>
                <a:gd name="T14" fmla="*/ 2147483647 w 6"/>
                <a:gd name="T15" fmla="*/ 0 h 4"/>
                <a:gd name="T16" fmla="*/ 2147483647 w 6"/>
                <a:gd name="T17" fmla="*/ 0 h 4"/>
                <a:gd name="T18" fmla="*/ 2147483647 w 6"/>
                <a:gd name="T19" fmla="*/ 0 h 4"/>
                <a:gd name="T20" fmla="*/ 2147483647 w 6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4"/>
                <a:gd name="T35" fmla="*/ 6 w 6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36" name="Freeform 815"/>
            <p:cNvSpPr>
              <a:spLocks/>
            </p:cNvSpPr>
            <p:nvPr/>
          </p:nvSpPr>
          <p:spPr bwMode="auto">
            <a:xfrm>
              <a:off x="4441826" y="2422261"/>
              <a:ext cx="9525" cy="6614"/>
            </a:xfrm>
            <a:custGeom>
              <a:avLst/>
              <a:gdLst>
                <a:gd name="T0" fmla="*/ 2147483647 w 6"/>
                <a:gd name="T1" fmla="*/ 0 h 4"/>
                <a:gd name="T2" fmla="*/ 2147483647 w 6"/>
                <a:gd name="T3" fmla="*/ 0 h 4"/>
                <a:gd name="T4" fmla="*/ 2147483647 w 6"/>
                <a:gd name="T5" fmla="*/ 2147483647 h 4"/>
                <a:gd name="T6" fmla="*/ 2147483647 w 6"/>
                <a:gd name="T7" fmla="*/ 2147483647 h 4"/>
                <a:gd name="T8" fmla="*/ 2147483647 w 6"/>
                <a:gd name="T9" fmla="*/ 2147483647 h 4"/>
                <a:gd name="T10" fmla="*/ 2147483647 w 6"/>
                <a:gd name="T11" fmla="*/ 2147483647 h 4"/>
                <a:gd name="T12" fmla="*/ 0 w 6"/>
                <a:gd name="T13" fmla="*/ 2147483647 h 4"/>
                <a:gd name="T14" fmla="*/ 2147483647 w 6"/>
                <a:gd name="T15" fmla="*/ 0 h 4"/>
                <a:gd name="T16" fmla="*/ 2147483647 w 6"/>
                <a:gd name="T17" fmla="*/ 0 h 4"/>
                <a:gd name="T18" fmla="*/ 2147483647 w 6"/>
                <a:gd name="T19" fmla="*/ 0 h 4"/>
                <a:gd name="T20" fmla="*/ 2147483647 w 6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4"/>
                <a:gd name="T35" fmla="*/ 6 w 6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5" name="Freeform 844"/>
            <p:cNvSpPr>
              <a:spLocks/>
            </p:cNvSpPr>
            <p:nvPr/>
          </p:nvSpPr>
          <p:spPr bwMode="auto">
            <a:xfrm>
              <a:off x="4519614" y="1415521"/>
              <a:ext cx="28575" cy="13229"/>
            </a:xfrm>
            <a:custGeom>
              <a:avLst/>
              <a:gdLst>
                <a:gd name="T0" fmla="*/ 0 w 18"/>
                <a:gd name="T1" fmla="*/ 0 h 8"/>
                <a:gd name="T2" fmla="*/ 2147483647 w 18"/>
                <a:gd name="T3" fmla="*/ 2147483647 h 8"/>
                <a:gd name="T4" fmla="*/ 2147483647 w 18"/>
                <a:gd name="T5" fmla="*/ 2147483647 h 8"/>
                <a:gd name="T6" fmla="*/ 2147483647 w 18"/>
                <a:gd name="T7" fmla="*/ 2147483647 h 8"/>
                <a:gd name="T8" fmla="*/ 2147483647 w 18"/>
                <a:gd name="T9" fmla="*/ 2147483647 h 8"/>
                <a:gd name="T10" fmla="*/ 2147483647 w 18"/>
                <a:gd name="T11" fmla="*/ 2147483647 h 8"/>
                <a:gd name="T12" fmla="*/ 2147483647 w 18"/>
                <a:gd name="T13" fmla="*/ 2147483647 h 8"/>
                <a:gd name="T14" fmla="*/ 2147483647 w 18"/>
                <a:gd name="T15" fmla="*/ 2147483647 h 8"/>
                <a:gd name="T16" fmla="*/ 2147483647 w 18"/>
                <a:gd name="T17" fmla="*/ 2147483647 h 8"/>
                <a:gd name="T18" fmla="*/ 2147483647 w 18"/>
                <a:gd name="T19" fmla="*/ 2147483647 h 8"/>
                <a:gd name="T20" fmla="*/ 2147483647 w 18"/>
                <a:gd name="T21" fmla="*/ 2147483647 h 8"/>
                <a:gd name="T22" fmla="*/ 2147483647 w 18"/>
                <a:gd name="T23" fmla="*/ 2147483647 h 8"/>
                <a:gd name="T24" fmla="*/ 2147483647 w 18"/>
                <a:gd name="T25" fmla="*/ 2147483647 h 8"/>
                <a:gd name="T26" fmla="*/ 2147483647 w 18"/>
                <a:gd name="T27" fmla="*/ 2147483647 h 8"/>
                <a:gd name="T28" fmla="*/ 2147483647 w 18"/>
                <a:gd name="T29" fmla="*/ 2147483647 h 8"/>
                <a:gd name="T30" fmla="*/ 2147483647 w 18"/>
                <a:gd name="T31" fmla="*/ 2147483647 h 8"/>
                <a:gd name="T32" fmla="*/ 2147483647 w 18"/>
                <a:gd name="T33" fmla="*/ 2147483647 h 8"/>
                <a:gd name="T34" fmla="*/ 2147483647 w 18"/>
                <a:gd name="T35" fmla="*/ 2147483647 h 8"/>
                <a:gd name="T36" fmla="*/ 2147483647 w 18"/>
                <a:gd name="T37" fmla="*/ 2147483647 h 8"/>
                <a:gd name="T38" fmla="*/ 2147483647 w 18"/>
                <a:gd name="T39" fmla="*/ 2147483647 h 8"/>
                <a:gd name="T40" fmla="*/ 2147483647 w 18"/>
                <a:gd name="T41" fmla="*/ 2147483647 h 8"/>
                <a:gd name="T42" fmla="*/ 2147483647 w 18"/>
                <a:gd name="T43" fmla="*/ 2147483647 h 8"/>
                <a:gd name="T44" fmla="*/ 2147483647 w 18"/>
                <a:gd name="T45" fmla="*/ 2147483647 h 8"/>
                <a:gd name="T46" fmla="*/ 2147483647 w 18"/>
                <a:gd name="T47" fmla="*/ 2147483647 h 8"/>
                <a:gd name="T48" fmla="*/ 2147483647 w 18"/>
                <a:gd name="T49" fmla="*/ 2147483647 h 8"/>
                <a:gd name="T50" fmla="*/ 2147483647 w 18"/>
                <a:gd name="T51" fmla="*/ 2147483647 h 8"/>
                <a:gd name="T52" fmla="*/ 2147483647 w 18"/>
                <a:gd name="T53" fmla="*/ 2147483647 h 8"/>
                <a:gd name="T54" fmla="*/ 2147483647 w 18"/>
                <a:gd name="T55" fmla="*/ 2147483647 h 8"/>
                <a:gd name="T56" fmla="*/ 2147483647 w 18"/>
                <a:gd name="T57" fmla="*/ 2147483647 h 8"/>
                <a:gd name="T58" fmla="*/ 0 w 18"/>
                <a:gd name="T59" fmla="*/ 2147483647 h 8"/>
                <a:gd name="T60" fmla="*/ 0 w 18"/>
                <a:gd name="T61" fmla="*/ 2147483647 h 8"/>
                <a:gd name="T62" fmla="*/ 0 w 18"/>
                <a:gd name="T63" fmla="*/ 0 h 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"/>
                <a:gd name="T97" fmla="*/ 0 h 8"/>
                <a:gd name="T98" fmla="*/ 18 w 18"/>
                <a:gd name="T99" fmla="*/ 8 h 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" h="8">
                  <a:moveTo>
                    <a:pt x="0" y="0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7" y="2"/>
                  </a:lnTo>
                  <a:lnTo>
                    <a:pt x="8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10" y="5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9" y="5"/>
                  </a:lnTo>
                  <a:lnTo>
                    <a:pt x="8" y="6"/>
                  </a:lnTo>
                  <a:lnTo>
                    <a:pt x="5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1" name="Freeform 850"/>
            <p:cNvSpPr>
              <a:spLocks/>
            </p:cNvSpPr>
            <p:nvPr/>
          </p:nvSpPr>
          <p:spPr bwMode="auto">
            <a:xfrm>
              <a:off x="4843464" y="1389063"/>
              <a:ext cx="34925" cy="2646"/>
            </a:xfrm>
            <a:custGeom>
              <a:avLst/>
              <a:gdLst>
                <a:gd name="T0" fmla="*/ 2147483647 w 22"/>
                <a:gd name="T1" fmla="*/ 0 h 2"/>
                <a:gd name="T2" fmla="*/ 2147483647 w 22"/>
                <a:gd name="T3" fmla="*/ 0 h 2"/>
                <a:gd name="T4" fmla="*/ 2147483647 w 22"/>
                <a:gd name="T5" fmla="*/ 0 h 2"/>
                <a:gd name="T6" fmla="*/ 2147483647 w 22"/>
                <a:gd name="T7" fmla="*/ 0 h 2"/>
                <a:gd name="T8" fmla="*/ 2147483647 w 22"/>
                <a:gd name="T9" fmla="*/ 0 h 2"/>
                <a:gd name="T10" fmla="*/ 2147483647 w 22"/>
                <a:gd name="T11" fmla="*/ 2147483647 h 2"/>
                <a:gd name="T12" fmla="*/ 2147483647 w 22"/>
                <a:gd name="T13" fmla="*/ 2147483647 h 2"/>
                <a:gd name="T14" fmla="*/ 2147483647 w 22"/>
                <a:gd name="T15" fmla="*/ 2147483647 h 2"/>
                <a:gd name="T16" fmla="*/ 2147483647 w 22"/>
                <a:gd name="T17" fmla="*/ 2147483647 h 2"/>
                <a:gd name="T18" fmla="*/ 2147483647 w 22"/>
                <a:gd name="T19" fmla="*/ 2147483647 h 2"/>
                <a:gd name="T20" fmla="*/ 2147483647 w 22"/>
                <a:gd name="T21" fmla="*/ 2147483647 h 2"/>
                <a:gd name="T22" fmla="*/ 2147483647 w 22"/>
                <a:gd name="T23" fmla="*/ 2147483647 h 2"/>
                <a:gd name="T24" fmla="*/ 2147483647 w 22"/>
                <a:gd name="T25" fmla="*/ 2147483647 h 2"/>
                <a:gd name="T26" fmla="*/ 2147483647 w 22"/>
                <a:gd name="T27" fmla="*/ 2147483647 h 2"/>
                <a:gd name="T28" fmla="*/ 2147483647 w 22"/>
                <a:gd name="T29" fmla="*/ 2147483647 h 2"/>
                <a:gd name="T30" fmla="*/ 2147483647 w 22"/>
                <a:gd name="T31" fmla="*/ 2147483647 h 2"/>
                <a:gd name="T32" fmla="*/ 2147483647 w 22"/>
                <a:gd name="T33" fmla="*/ 2147483647 h 2"/>
                <a:gd name="T34" fmla="*/ 2147483647 w 22"/>
                <a:gd name="T35" fmla="*/ 2147483647 h 2"/>
                <a:gd name="T36" fmla="*/ 2147483647 w 22"/>
                <a:gd name="T37" fmla="*/ 2147483647 h 2"/>
                <a:gd name="T38" fmla="*/ 0 w 22"/>
                <a:gd name="T39" fmla="*/ 2147483647 h 2"/>
                <a:gd name="T40" fmla="*/ 2147483647 w 22"/>
                <a:gd name="T41" fmla="*/ 2147483647 h 2"/>
                <a:gd name="T42" fmla="*/ 2147483647 w 22"/>
                <a:gd name="T43" fmla="*/ 2147483647 h 2"/>
                <a:gd name="T44" fmla="*/ 2147483647 w 22"/>
                <a:gd name="T45" fmla="*/ 0 h 2"/>
                <a:gd name="T46" fmla="*/ 2147483647 w 22"/>
                <a:gd name="T47" fmla="*/ 0 h 2"/>
                <a:gd name="T48" fmla="*/ 2147483647 w 22"/>
                <a:gd name="T49" fmla="*/ 0 h 2"/>
                <a:gd name="T50" fmla="*/ 2147483647 w 22"/>
                <a:gd name="T51" fmla="*/ 0 h 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"/>
                <a:gd name="T79" fmla="*/ 0 h 2"/>
                <a:gd name="T80" fmla="*/ 22 w 22"/>
                <a:gd name="T81" fmla="*/ 2 h 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" h="2">
                  <a:moveTo>
                    <a:pt x="21" y="0"/>
                  </a:moveTo>
                  <a:lnTo>
                    <a:pt x="21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1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2" name="Freeform 851"/>
            <p:cNvSpPr>
              <a:spLocks/>
            </p:cNvSpPr>
            <p:nvPr/>
          </p:nvSpPr>
          <p:spPr bwMode="auto">
            <a:xfrm>
              <a:off x="4843464" y="1389063"/>
              <a:ext cx="34925" cy="2646"/>
            </a:xfrm>
            <a:custGeom>
              <a:avLst/>
              <a:gdLst>
                <a:gd name="T0" fmla="*/ 2147483647 w 22"/>
                <a:gd name="T1" fmla="*/ 0 h 2"/>
                <a:gd name="T2" fmla="*/ 2147483647 w 22"/>
                <a:gd name="T3" fmla="*/ 0 h 2"/>
                <a:gd name="T4" fmla="*/ 2147483647 w 22"/>
                <a:gd name="T5" fmla="*/ 0 h 2"/>
                <a:gd name="T6" fmla="*/ 2147483647 w 22"/>
                <a:gd name="T7" fmla="*/ 0 h 2"/>
                <a:gd name="T8" fmla="*/ 2147483647 w 22"/>
                <a:gd name="T9" fmla="*/ 0 h 2"/>
                <a:gd name="T10" fmla="*/ 2147483647 w 22"/>
                <a:gd name="T11" fmla="*/ 2147483647 h 2"/>
                <a:gd name="T12" fmla="*/ 2147483647 w 22"/>
                <a:gd name="T13" fmla="*/ 2147483647 h 2"/>
                <a:gd name="T14" fmla="*/ 2147483647 w 22"/>
                <a:gd name="T15" fmla="*/ 2147483647 h 2"/>
                <a:gd name="T16" fmla="*/ 2147483647 w 22"/>
                <a:gd name="T17" fmla="*/ 2147483647 h 2"/>
                <a:gd name="T18" fmla="*/ 2147483647 w 22"/>
                <a:gd name="T19" fmla="*/ 2147483647 h 2"/>
                <a:gd name="T20" fmla="*/ 2147483647 w 22"/>
                <a:gd name="T21" fmla="*/ 2147483647 h 2"/>
                <a:gd name="T22" fmla="*/ 2147483647 w 22"/>
                <a:gd name="T23" fmla="*/ 2147483647 h 2"/>
                <a:gd name="T24" fmla="*/ 2147483647 w 22"/>
                <a:gd name="T25" fmla="*/ 2147483647 h 2"/>
                <a:gd name="T26" fmla="*/ 2147483647 w 22"/>
                <a:gd name="T27" fmla="*/ 2147483647 h 2"/>
                <a:gd name="T28" fmla="*/ 2147483647 w 22"/>
                <a:gd name="T29" fmla="*/ 2147483647 h 2"/>
                <a:gd name="T30" fmla="*/ 2147483647 w 22"/>
                <a:gd name="T31" fmla="*/ 2147483647 h 2"/>
                <a:gd name="T32" fmla="*/ 2147483647 w 22"/>
                <a:gd name="T33" fmla="*/ 2147483647 h 2"/>
                <a:gd name="T34" fmla="*/ 2147483647 w 22"/>
                <a:gd name="T35" fmla="*/ 2147483647 h 2"/>
                <a:gd name="T36" fmla="*/ 2147483647 w 22"/>
                <a:gd name="T37" fmla="*/ 2147483647 h 2"/>
                <a:gd name="T38" fmla="*/ 0 w 22"/>
                <a:gd name="T39" fmla="*/ 2147483647 h 2"/>
                <a:gd name="T40" fmla="*/ 2147483647 w 22"/>
                <a:gd name="T41" fmla="*/ 2147483647 h 2"/>
                <a:gd name="T42" fmla="*/ 2147483647 w 22"/>
                <a:gd name="T43" fmla="*/ 2147483647 h 2"/>
                <a:gd name="T44" fmla="*/ 2147483647 w 22"/>
                <a:gd name="T45" fmla="*/ 0 h 2"/>
                <a:gd name="T46" fmla="*/ 2147483647 w 22"/>
                <a:gd name="T47" fmla="*/ 0 h 2"/>
                <a:gd name="T48" fmla="*/ 2147483647 w 22"/>
                <a:gd name="T49" fmla="*/ 0 h 2"/>
                <a:gd name="T50" fmla="*/ 2147483647 w 22"/>
                <a:gd name="T51" fmla="*/ 0 h 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"/>
                <a:gd name="T79" fmla="*/ 0 h 2"/>
                <a:gd name="T80" fmla="*/ 22 w 22"/>
                <a:gd name="T81" fmla="*/ 2 h 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" h="2">
                  <a:moveTo>
                    <a:pt x="21" y="0"/>
                  </a:moveTo>
                  <a:lnTo>
                    <a:pt x="21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1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1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3" name="Freeform 852"/>
            <p:cNvSpPr>
              <a:spLocks/>
            </p:cNvSpPr>
            <p:nvPr/>
          </p:nvSpPr>
          <p:spPr bwMode="auto">
            <a:xfrm>
              <a:off x="4775201" y="1418167"/>
              <a:ext cx="9525" cy="2646"/>
            </a:xfrm>
            <a:custGeom>
              <a:avLst/>
              <a:gdLst>
                <a:gd name="T0" fmla="*/ 2147483647 w 6"/>
                <a:gd name="T1" fmla="*/ 2147483647 h 2"/>
                <a:gd name="T2" fmla="*/ 2147483647 w 6"/>
                <a:gd name="T3" fmla="*/ 2147483647 h 2"/>
                <a:gd name="T4" fmla="*/ 2147483647 w 6"/>
                <a:gd name="T5" fmla="*/ 2147483647 h 2"/>
                <a:gd name="T6" fmla="*/ 2147483647 w 6"/>
                <a:gd name="T7" fmla="*/ 2147483647 h 2"/>
                <a:gd name="T8" fmla="*/ 2147483647 w 6"/>
                <a:gd name="T9" fmla="*/ 2147483647 h 2"/>
                <a:gd name="T10" fmla="*/ 2147483647 w 6"/>
                <a:gd name="T11" fmla="*/ 2147483647 h 2"/>
                <a:gd name="T12" fmla="*/ 2147483647 w 6"/>
                <a:gd name="T13" fmla="*/ 2147483647 h 2"/>
                <a:gd name="T14" fmla="*/ 2147483647 w 6"/>
                <a:gd name="T15" fmla="*/ 2147483647 h 2"/>
                <a:gd name="T16" fmla="*/ 2147483647 w 6"/>
                <a:gd name="T17" fmla="*/ 2147483647 h 2"/>
                <a:gd name="T18" fmla="*/ 2147483647 w 6"/>
                <a:gd name="T19" fmla="*/ 2147483647 h 2"/>
                <a:gd name="T20" fmla="*/ 2147483647 w 6"/>
                <a:gd name="T21" fmla="*/ 0 h 2"/>
                <a:gd name="T22" fmla="*/ 2147483647 w 6"/>
                <a:gd name="T23" fmla="*/ 0 h 2"/>
                <a:gd name="T24" fmla="*/ 2147483647 w 6"/>
                <a:gd name="T25" fmla="*/ 2147483647 h 2"/>
                <a:gd name="T26" fmla="*/ 0 w 6"/>
                <a:gd name="T27" fmla="*/ 2147483647 h 2"/>
                <a:gd name="T28" fmla="*/ 2147483647 w 6"/>
                <a:gd name="T29" fmla="*/ 2147483647 h 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2"/>
                <a:gd name="T47" fmla="*/ 6 w 6"/>
                <a:gd name="T48" fmla="*/ 2 h 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2">
                  <a:moveTo>
                    <a:pt x="1" y="1"/>
                  </a:moveTo>
                  <a:lnTo>
                    <a:pt x="2" y="1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4" name="Freeform 853"/>
            <p:cNvSpPr>
              <a:spLocks/>
            </p:cNvSpPr>
            <p:nvPr/>
          </p:nvSpPr>
          <p:spPr bwMode="auto">
            <a:xfrm>
              <a:off x="4775201" y="1418167"/>
              <a:ext cx="9525" cy="2646"/>
            </a:xfrm>
            <a:custGeom>
              <a:avLst/>
              <a:gdLst>
                <a:gd name="T0" fmla="*/ 2147483647 w 6"/>
                <a:gd name="T1" fmla="*/ 2147483647 h 2"/>
                <a:gd name="T2" fmla="*/ 2147483647 w 6"/>
                <a:gd name="T3" fmla="*/ 2147483647 h 2"/>
                <a:gd name="T4" fmla="*/ 2147483647 w 6"/>
                <a:gd name="T5" fmla="*/ 2147483647 h 2"/>
                <a:gd name="T6" fmla="*/ 2147483647 w 6"/>
                <a:gd name="T7" fmla="*/ 2147483647 h 2"/>
                <a:gd name="T8" fmla="*/ 2147483647 w 6"/>
                <a:gd name="T9" fmla="*/ 2147483647 h 2"/>
                <a:gd name="T10" fmla="*/ 2147483647 w 6"/>
                <a:gd name="T11" fmla="*/ 2147483647 h 2"/>
                <a:gd name="T12" fmla="*/ 2147483647 w 6"/>
                <a:gd name="T13" fmla="*/ 2147483647 h 2"/>
                <a:gd name="T14" fmla="*/ 2147483647 w 6"/>
                <a:gd name="T15" fmla="*/ 2147483647 h 2"/>
                <a:gd name="T16" fmla="*/ 2147483647 w 6"/>
                <a:gd name="T17" fmla="*/ 2147483647 h 2"/>
                <a:gd name="T18" fmla="*/ 2147483647 w 6"/>
                <a:gd name="T19" fmla="*/ 2147483647 h 2"/>
                <a:gd name="T20" fmla="*/ 2147483647 w 6"/>
                <a:gd name="T21" fmla="*/ 0 h 2"/>
                <a:gd name="T22" fmla="*/ 2147483647 w 6"/>
                <a:gd name="T23" fmla="*/ 0 h 2"/>
                <a:gd name="T24" fmla="*/ 2147483647 w 6"/>
                <a:gd name="T25" fmla="*/ 2147483647 h 2"/>
                <a:gd name="T26" fmla="*/ 0 w 6"/>
                <a:gd name="T27" fmla="*/ 2147483647 h 2"/>
                <a:gd name="T28" fmla="*/ 2147483647 w 6"/>
                <a:gd name="T29" fmla="*/ 2147483647 h 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2"/>
                <a:gd name="T47" fmla="*/ 6 w 6"/>
                <a:gd name="T48" fmla="*/ 2 h 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2">
                  <a:moveTo>
                    <a:pt x="1" y="1"/>
                  </a:moveTo>
                  <a:lnTo>
                    <a:pt x="2" y="1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5" name="Freeform 854"/>
            <p:cNvSpPr>
              <a:spLocks/>
            </p:cNvSpPr>
            <p:nvPr/>
          </p:nvSpPr>
          <p:spPr bwMode="auto">
            <a:xfrm>
              <a:off x="4797426" y="1412875"/>
              <a:ext cx="28575" cy="5292"/>
            </a:xfrm>
            <a:custGeom>
              <a:avLst/>
              <a:gdLst>
                <a:gd name="T0" fmla="*/ 2147483647 w 18"/>
                <a:gd name="T1" fmla="*/ 2147483647 h 3"/>
                <a:gd name="T2" fmla="*/ 2147483647 w 18"/>
                <a:gd name="T3" fmla="*/ 2147483647 h 3"/>
                <a:gd name="T4" fmla="*/ 2147483647 w 18"/>
                <a:gd name="T5" fmla="*/ 2147483647 h 3"/>
                <a:gd name="T6" fmla="*/ 2147483647 w 18"/>
                <a:gd name="T7" fmla="*/ 2147483647 h 3"/>
                <a:gd name="T8" fmla="*/ 2147483647 w 18"/>
                <a:gd name="T9" fmla="*/ 2147483647 h 3"/>
                <a:gd name="T10" fmla="*/ 2147483647 w 18"/>
                <a:gd name="T11" fmla="*/ 2147483647 h 3"/>
                <a:gd name="T12" fmla="*/ 2147483647 w 18"/>
                <a:gd name="T13" fmla="*/ 2147483647 h 3"/>
                <a:gd name="T14" fmla="*/ 2147483647 w 18"/>
                <a:gd name="T15" fmla="*/ 2147483647 h 3"/>
                <a:gd name="T16" fmla="*/ 2147483647 w 18"/>
                <a:gd name="T17" fmla="*/ 2147483647 h 3"/>
                <a:gd name="T18" fmla="*/ 2147483647 w 18"/>
                <a:gd name="T19" fmla="*/ 2147483647 h 3"/>
                <a:gd name="T20" fmla="*/ 2147483647 w 18"/>
                <a:gd name="T21" fmla="*/ 2147483647 h 3"/>
                <a:gd name="T22" fmla="*/ 2147483647 w 18"/>
                <a:gd name="T23" fmla="*/ 0 h 3"/>
                <a:gd name="T24" fmla="*/ 2147483647 w 18"/>
                <a:gd name="T25" fmla="*/ 2147483647 h 3"/>
                <a:gd name="T26" fmla="*/ 2147483647 w 18"/>
                <a:gd name="T27" fmla="*/ 2147483647 h 3"/>
                <a:gd name="T28" fmla="*/ 2147483647 w 18"/>
                <a:gd name="T29" fmla="*/ 2147483647 h 3"/>
                <a:gd name="T30" fmla="*/ 2147483647 w 18"/>
                <a:gd name="T31" fmla="*/ 2147483647 h 3"/>
                <a:gd name="T32" fmla="*/ 2147483647 w 18"/>
                <a:gd name="T33" fmla="*/ 2147483647 h 3"/>
                <a:gd name="T34" fmla="*/ 2147483647 w 18"/>
                <a:gd name="T35" fmla="*/ 2147483647 h 3"/>
                <a:gd name="T36" fmla="*/ 0 w 18"/>
                <a:gd name="T37" fmla="*/ 2147483647 h 3"/>
                <a:gd name="T38" fmla="*/ 0 w 18"/>
                <a:gd name="T39" fmla="*/ 2147483647 h 3"/>
                <a:gd name="T40" fmla="*/ 2147483647 w 18"/>
                <a:gd name="T41" fmla="*/ 2147483647 h 3"/>
                <a:gd name="T42" fmla="*/ 2147483647 w 18"/>
                <a:gd name="T43" fmla="*/ 2147483647 h 3"/>
                <a:gd name="T44" fmla="*/ 2147483647 w 18"/>
                <a:gd name="T45" fmla="*/ 2147483647 h 3"/>
                <a:gd name="T46" fmla="*/ 2147483647 w 18"/>
                <a:gd name="T47" fmla="*/ 2147483647 h 3"/>
                <a:gd name="T48" fmla="*/ 2147483647 w 18"/>
                <a:gd name="T49" fmla="*/ 2147483647 h 3"/>
                <a:gd name="T50" fmla="*/ 2147483647 w 18"/>
                <a:gd name="T51" fmla="*/ 2147483647 h 3"/>
                <a:gd name="T52" fmla="*/ 2147483647 w 18"/>
                <a:gd name="T53" fmla="*/ 2147483647 h 3"/>
                <a:gd name="T54" fmla="*/ 2147483647 w 18"/>
                <a:gd name="T55" fmla="*/ 2147483647 h 3"/>
                <a:gd name="T56" fmla="*/ 2147483647 w 18"/>
                <a:gd name="T57" fmla="*/ 2147483647 h 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"/>
                <a:gd name="T88" fmla="*/ 0 h 3"/>
                <a:gd name="T89" fmla="*/ 18 w 18"/>
                <a:gd name="T90" fmla="*/ 3 h 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" h="3">
                  <a:moveTo>
                    <a:pt x="12" y="3"/>
                  </a:moveTo>
                  <a:lnTo>
                    <a:pt x="16" y="3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6" name="Freeform 855"/>
            <p:cNvSpPr>
              <a:spLocks/>
            </p:cNvSpPr>
            <p:nvPr/>
          </p:nvSpPr>
          <p:spPr bwMode="auto">
            <a:xfrm>
              <a:off x="4797426" y="1412875"/>
              <a:ext cx="28575" cy="5292"/>
            </a:xfrm>
            <a:custGeom>
              <a:avLst/>
              <a:gdLst>
                <a:gd name="T0" fmla="*/ 2147483647 w 18"/>
                <a:gd name="T1" fmla="*/ 2147483647 h 3"/>
                <a:gd name="T2" fmla="*/ 2147483647 w 18"/>
                <a:gd name="T3" fmla="*/ 2147483647 h 3"/>
                <a:gd name="T4" fmla="*/ 2147483647 w 18"/>
                <a:gd name="T5" fmla="*/ 2147483647 h 3"/>
                <a:gd name="T6" fmla="*/ 2147483647 w 18"/>
                <a:gd name="T7" fmla="*/ 2147483647 h 3"/>
                <a:gd name="T8" fmla="*/ 2147483647 w 18"/>
                <a:gd name="T9" fmla="*/ 2147483647 h 3"/>
                <a:gd name="T10" fmla="*/ 2147483647 w 18"/>
                <a:gd name="T11" fmla="*/ 2147483647 h 3"/>
                <a:gd name="T12" fmla="*/ 2147483647 w 18"/>
                <a:gd name="T13" fmla="*/ 2147483647 h 3"/>
                <a:gd name="T14" fmla="*/ 2147483647 w 18"/>
                <a:gd name="T15" fmla="*/ 2147483647 h 3"/>
                <a:gd name="T16" fmla="*/ 2147483647 w 18"/>
                <a:gd name="T17" fmla="*/ 2147483647 h 3"/>
                <a:gd name="T18" fmla="*/ 2147483647 w 18"/>
                <a:gd name="T19" fmla="*/ 2147483647 h 3"/>
                <a:gd name="T20" fmla="*/ 2147483647 w 18"/>
                <a:gd name="T21" fmla="*/ 2147483647 h 3"/>
                <a:gd name="T22" fmla="*/ 2147483647 w 18"/>
                <a:gd name="T23" fmla="*/ 0 h 3"/>
                <a:gd name="T24" fmla="*/ 2147483647 w 18"/>
                <a:gd name="T25" fmla="*/ 2147483647 h 3"/>
                <a:gd name="T26" fmla="*/ 2147483647 w 18"/>
                <a:gd name="T27" fmla="*/ 2147483647 h 3"/>
                <a:gd name="T28" fmla="*/ 2147483647 w 18"/>
                <a:gd name="T29" fmla="*/ 2147483647 h 3"/>
                <a:gd name="T30" fmla="*/ 2147483647 w 18"/>
                <a:gd name="T31" fmla="*/ 2147483647 h 3"/>
                <a:gd name="T32" fmla="*/ 2147483647 w 18"/>
                <a:gd name="T33" fmla="*/ 2147483647 h 3"/>
                <a:gd name="T34" fmla="*/ 2147483647 w 18"/>
                <a:gd name="T35" fmla="*/ 2147483647 h 3"/>
                <a:gd name="T36" fmla="*/ 0 w 18"/>
                <a:gd name="T37" fmla="*/ 2147483647 h 3"/>
                <a:gd name="T38" fmla="*/ 0 w 18"/>
                <a:gd name="T39" fmla="*/ 2147483647 h 3"/>
                <a:gd name="T40" fmla="*/ 2147483647 w 18"/>
                <a:gd name="T41" fmla="*/ 2147483647 h 3"/>
                <a:gd name="T42" fmla="*/ 2147483647 w 18"/>
                <a:gd name="T43" fmla="*/ 2147483647 h 3"/>
                <a:gd name="T44" fmla="*/ 2147483647 w 18"/>
                <a:gd name="T45" fmla="*/ 2147483647 h 3"/>
                <a:gd name="T46" fmla="*/ 2147483647 w 18"/>
                <a:gd name="T47" fmla="*/ 2147483647 h 3"/>
                <a:gd name="T48" fmla="*/ 2147483647 w 18"/>
                <a:gd name="T49" fmla="*/ 2147483647 h 3"/>
                <a:gd name="T50" fmla="*/ 2147483647 w 18"/>
                <a:gd name="T51" fmla="*/ 2147483647 h 3"/>
                <a:gd name="T52" fmla="*/ 2147483647 w 18"/>
                <a:gd name="T53" fmla="*/ 2147483647 h 3"/>
                <a:gd name="T54" fmla="*/ 2147483647 w 18"/>
                <a:gd name="T55" fmla="*/ 2147483647 h 3"/>
                <a:gd name="T56" fmla="*/ 2147483647 w 18"/>
                <a:gd name="T57" fmla="*/ 2147483647 h 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"/>
                <a:gd name="T88" fmla="*/ 0 h 3"/>
                <a:gd name="T89" fmla="*/ 18 w 18"/>
                <a:gd name="T90" fmla="*/ 3 h 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" h="3">
                  <a:moveTo>
                    <a:pt x="12" y="3"/>
                  </a:moveTo>
                  <a:lnTo>
                    <a:pt x="16" y="3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3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7" name="Freeform 856"/>
            <p:cNvSpPr>
              <a:spLocks/>
            </p:cNvSpPr>
            <p:nvPr/>
          </p:nvSpPr>
          <p:spPr bwMode="auto">
            <a:xfrm>
              <a:off x="4673600" y="1510771"/>
              <a:ext cx="7938" cy="3969"/>
            </a:xfrm>
            <a:custGeom>
              <a:avLst/>
              <a:gdLst>
                <a:gd name="T0" fmla="*/ 0 w 5"/>
                <a:gd name="T1" fmla="*/ 2147483647 h 2"/>
                <a:gd name="T2" fmla="*/ 2147483647 w 5"/>
                <a:gd name="T3" fmla="*/ 2147483647 h 2"/>
                <a:gd name="T4" fmla="*/ 2147483647 w 5"/>
                <a:gd name="T5" fmla="*/ 2147483647 h 2"/>
                <a:gd name="T6" fmla="*/ 2147483647 w 5"/>
                <a:gd name="T7" fmla="*/ 2147483647 h 2"/>
                <a:gd name="T8" fmla="*/ 2147483647 w 5"/>
                <a:gd name="T9" fmla="*/ 2147483647 h 2"/>
                <a:gd name="T10" fmla="*/ 2147483647 w 5"/>
                <a:gd name="T11" fmla="*/ 2147483647 h 2"/>
                <a:gd name="T12" fmla="*/ 2147483647 w 5"/>
                <a:gd name="T13" fmla="*/ 2147483647 h 2"/>
                <a:gd name="T14" fmla="*/ 2147483647 w 5"/>
                <a:gd name="T15" fmla="*/ 0 h 2"/>
                <a:gd name="T16" fmla="*/ 2147483647 w 5"/>
                <a:gd name="T17" fmla="*/ 0 h 2"/>
                <a:gd name="T18" fmla="*/ 2147483647 w 5"/>
                <a:gd name="T19" fmla="*/ 0 h 2"/>
                <a:gd name="T20" fmla="*/ 0 w 5"/>
                <a:gd name="T21" fmla="*/ 0 h 2"/>
                <a:gd name="T22" fmla="*/ 0 w 5"/>
                <a:gd name="T23" fmla="*/ 2147483647 h 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"/>
                <a:gd name="T37" fmla="*/ 0 h 2"/>
                <a:gd name="T38" fmla="*/ 5 w 5"/>
                <a:gd name="T39" fmla="*/ 2 h 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" h="2">
                  <a:moveTo>
                    <a:pt x="0" y="1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8" name="Freeform 857"/>
            <p:cNvSpPr>
              <a:spLocks/>
            </p:cNvSpPr>
            <p:nvPr/>
          </p:nvSpPr>
          <p:spPr bwMode="auto">
            <a:xfrm>
              <a:off x="4673600" y="1510771"/>
              <a:ext cx="7938" cy="3969"/>
            </a:xfrm>
            <a:custGeom>
              <a:avLst/>
              <a:gdLst>
                <a:gd name="T0" fmla="*/ 0 w 5"/>
                <a:gd name="T1" fmla="*/ 2147483647 h 2"/>
                <a:gd name="T2" fmla="*/ 2147483647 w 5"/>
                <a:gd name="T3" fmla="*/ 2147483647 h 2"/>
                <a:gd name="T4" fmla="*/ 2147483647 w 5"/>
                <a:gd name="T5" fmla="*/ 2147483647 h 2"/>
                <a:gd name="T6" fmla="*/ 2147483647 w 5"/>
                <a:gd name="T7" fmla="*/ 2147483647 h 2"/>
                <a:gd name="T8" fmla="*/ 2147483647 w 5"/>
                <a:gd name="T9" fmla="*/ 2147483647 h 2"/>
                <a:gd name="T10" fmla="*/ 2147483647 w 5"/>
                <a:gd name="T11" fmla="*/ 2147483647 h 2"/>
                <a:gd name="T12" fmla="*/ 2147483647 w 5"/>
                <a:gd name="T13" fmla="*/ 2147483647 h 2"/>
                <a:gd name="T14" fmla="*/ 2147483647 w 5"/>
                <a:gd name="T15" fmla="*/ 0 h 2"/>
                <a:gd name="T16" fmla="*/ 2147483647 w 5"/>
                <a:gd name="T17" fmla="*/ 0 h 2"/>
                <a:gd name="T18" fmla="*/ 2147483647 w 5"/>
                <a:gd name="T19" fmla="*/ 0 h 2"/>
                <a:gd name="T20" fmla="*/ 0 w 5"/>
                <a:gd name="T21" fmla="*/ 0 h 2"/>
                <a:gd name="T22" fmla="*/ 0 w 5"/>
                <a:gd name="T23" fmla="*/ 2147483647 h 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"/>
                <a:gd name="T37" fmla="*/ 0 h 2"/>
                <a:gd name="T38" fmla="*/ 5 w 5"/>
                <a:gd name="T39" fmla="*/ 2 h 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" h="2">
                  <a:moveTo>
                    <a:pt x="0" y="1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95" name="Freeform 874"/>
            <p:cNvSpPr>
              <a:spLocks/>
            </p:cNvSpPr>
            <p:nvPr/>
          </p:nvSpPr>
          <p:spPr bwMode="auto">
            <a:xfrm>
              <a:off x="4179889" y="1994959"/>
              <a:ext cx="53975" cy="35719"/>
            </a:xfrm>
            <a:custGeom>
              <a:avLst/>
              <a:gdLst>
                <a:gd name="T0" fmla="*/ 2147483647 w 34"/>
                <a:gd name="T1" fmla="*/ 2147483647 h 22"/>
                <a:gd name="T2" fmla="*/ 2147483647 w 34"/>
                <a:gd name="T3" fmla="*/ 2147483647 h 22"/>
                <a:gd name="T4" fmla="*/ 2147483647 w 34"/>
                <a:gd name="T5" fmla="*/ 2147483647 h 22"/>
                <a:gd name="T6" fmla="*/ 2147483647 w 34"/>
                <a:gd name="T7" fmla="*/ 2147483647 h 22"/>
                <a:gd name="T8" fmla="*/ 2147483647 w 34"/>
                <a:gd name="T9" fmla="*/ 2147483647 h 22"/>
                <a:gd name="T10" fmla="*/ 0 w 34"/>
                <a:gd name="T11" fmla="*/ 2147483647 h 22"/>
                <a:gd name="T12" fmla="*/ 2147483647 w 34"/>
                <a:gd name="T13" fmla="*/ 2147483647 h 22"/>
                <a:gd name="T14" fmla="*/ 2147483647 w 34"/>
                <a:gd name="T15" fmla="*/ 2147483647 h 22"/>
                <a:gd name="T16" fmla="*/ 2147483647 w 34"/>
                <a:gd name="T17" fmla="*/ 2147483647 h 22"/>
                <a:gd name="T18" fmla="*/ 2147483647 w 34"/>
                <a:gd name="T19" fmla="*/ 2147483647 h 22"/>
                <a:gd name="T20" fmla="*/ 2147483647 w 34"/>
                <a:gd name="T21" fmla="*/ 2147483647 h 22"/>
                <a:gd name="T22" fmla="*/ 2147483647 w 34"/>
                <a:gd name="T23" fmla="*/ 2147483647 h 22"/>
                <a:gd name="T24" fmla="*/ 2147483647 w 34"/>
                <a:gd name="T25" fmla="*/ 2147483647 h 22"/>
                <a:gd name="T26" fmla="*/ 2147483647 w 34"/>
                <a:gd name="T27" fmla="*/ 2147483647 h 22"/>
                <a:gd name="T28" fmla="*/ 2147483647 w 34"/>
                <a:gd name="T29" fmla="*/ 2147483647 h 22"/>
                <a:gd name="T30" fmla="*/ 2147483647 w 34"/>
                <a:gd name="T31" fmla="*/ 2147483647 h 22"/>
                <a:gd name="T32" fmla="*/ 2147483647 w 34"/>
                <a:gd name="T33" fmla="*/ 2147483647 h 22"/>
                <a:gd name="T34" fmla="*/ 2147483647 w 34"/>
                <a:gd name="T35" fmla="*/ 2147483647 h 22"/>
                <a:gd name="T36" fmla="*/ 2147483647 w 34"/>
                <a:gd name="T37" fmla="*/ 2147483647 h 22"/>
                <a:gd name="T38" fmla="*/ 2147483647 w 34"/>
                <a:gd name="T39" fmla="*/ 2147483647 h 22"/>
                <a:gd name="T40" fmla="*/ 2147483647 w 34"/>
                <a:gd name="T41" fmla="*/ 2147483647 h 22"/>
                <a:gd name="T42" fmla="*/ 2147483647 w 34"/>
                <a:gd name="T43" fmla="*/ 2147483647 h 22"/>
                <a:gd name="T44" fmla="*/ 2147483647 w 34"/>
                <a:gd name="T45" fmla="*/ 2147483647 h 22"/>
                <a:gd name="T46" fmla="*/ 2147483647 w 34"/>
                <a:gd name="T47" fmla="*/ 2147483647 h 22"/>
                <a:gd name="T48" fmla="*/ 2147483647 w 34"/>
                <a:gd name="T49" fmla="*/ 2147483647 h 22"/>
                <a:gd name="T50" fmla="*/ 2147483647 w 34"/>
                <a:gd name="T51" fmla="*/ 2147483647 h 22"/>
                <a:gd name="T52" fmla="*/ 2147483647 w 34"/>
                <a:gd name="T53" fmla="*/ 2147483647 h 22"/>
                <a:gd name="T54" fmla="*/ 2147483647 w 34"/>
                <a:gd name="T55" fmla="*/ 2147483647 h 22"/>
                <a:gd name="T56" fmla="*/ 2147483647 w 34"/>
                <a:gd name="T57" fmla="*/ 2147483647 h 22"/>
                <a:gd name="T58" fmla="*/ 2147483647 w 34"/>
                <a:gd name="T59" fmla="*/ 2147483647 h 22"/>
                <a:gd name="T60" fmla="*/ 2147483647 w 34"/>
                <a:gd name="T61" fmla="*/ 2147483647 h 22"/>
                <a:gd name="T62" fmla="*/ 2147483647 w 34"/>
                <a:gd name="T63" fmla="*/ 2147483647 h 22"/>
                <a:gd name="T64" fmla="*/ 2147483647 w 34"/>
                <a:gd name="T65" fmla="*/ 2147483647 h 22"/>
                <a:gd name="T66" fmla="*/ 2147483647 w 34"/>
                <a:gd name="T67" fmla="*/ 2147483647 h 22"/>
                <a:gd name="T68" fmla="*/ 2147483647 w 34"/>
                <a:gd name="T69" fmla="*/ 2147483647 h 22"/>
                <a:gd name="T70" fmla="*/ 2147483647 w 34"/>
                <a:gd name="T71" fmla="*/ 2147483647 h 22"/>
                <a:gd name="T72" fmla="*/ 2147483647 w 34"/>
                <a:gd name="T73" fmla="*/ 2147483647 h 22"/>
                <a:gd name="T74" fmla="*/ 2147483647 w 34"/>
                <a:gd name="T75" fmla="*/ 2147483647 h 22"/>
                <a:gd name="T76" fmla="*/ 2147483647 w 34"/>
                <a:gd name="T77" fmla="*/ 2147483647 h 22"/>
                <a:gd name="T78" fmla="*/ 2147483647 w 34"/>
                <a:gd name="T79" fmla="*/ 0 h 22"/>
                <a:gd name="T80" fmla="*/ 2147483647 w 34"/>
                <a:gd name="T81" fmla="*/ 0 h 22"/>
                <a:gd name="T82" fmla="*/ 2147483647 w 34"/>
                <a:gd name="T83" fmla="*/ 2147483647 h 22"/>
                <a:gd name="T84" fmla="*/ 2147483647 w 34"/>
                <a:gd name="T85" fmla="*/ 2147483647 h 22"/>
                <a:gd name="T86" fmla="*/ 2147483647 w 34"/>
                <a:gd name="T87" fmla="*/ 2147483647 h 22"/>
                <a:gd name="T88" fmla="*/ 2147483647 w 34"/>
                <a:gd name="T89" fmla="*/ 2147483647 h 22"/>
                <a:gd name="T90" fmla="*/ 2147483647 w 34"/>
                <a:gd name="T91" fmla="*/ 2147483647 h 22"/>
                <a:gd name="T92" fmla="*/ 2147483647 w 34"/>
                <a:gd name="T93" fmla="*/ 2147483647 h 22"/>
                <a:gd name="T94" fmla="*/ 2147483647 w 34"/>
                <a:gd name="T95" fmla="*/ 2147483647 h 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4"/>
                <a:gd name="T145" fmla="*/ 0 h 22"/>
                <a:gd name="T146" fmla="*/ 34 w 34"/>
                <a:gd name="T147" fmla="*/ 22 h 2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4" h="22">
                  <a:moveTo>
                    <a:pt x="6" y="6"/>
                  </a:moveTo>
                  <a:lnTo>
                    <a:pt x="6" y="9"/>
                  </a:lnTo>
                  <a:lnTo>
                    <a:pt x="5" y="10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11" y="19"/>
                  </a:lnTo>
                  <a:lnTo>
                    <a:pt x="12" y="16"/>
                  </a:lnTo>
                  <a:lnTo>
                    <a:pt x="20" y="15"/>
                  </a:lnTo>
                  <a:lnTo>
                    <a:pt x="23" y="18"/>
                  </a:lnTo>
                  <a:lnTo>
                    <a:pt x="23" y="19"/>
                  </a:lnTo>
                  <a:lnTo>
                    <a:pt x="23" y="22"/>
                  </a:lnTo>
                  <a:lnTo>
                    <a:pt x="24" y="22"/>
                  </a:lnTo>
                  <a:lnTo>
                    <a:pt x="27" y="21"/>
                  </a:lnTo>
                  <a:lnTo>
                    <a:pt x="29" y="19"/>
                  </a:lnTo>
                  <a:lnTo>
                    <a:pt x="32" y="19"/>
                  </a:lnTo>
                  <a:lnTo>
                    <a:pt x="33" y="18"/>
                  </a:lnTo>
                  <a:lnTo>
                    <a:pt x="32" y="15"/>
                  </a:lnTo>
                  <a:lnTo>
                    <a:pt x="31" y="14"/>
                  </a:lnTo>
                  <a:lnTo>
                    <a:pt x="33" y="16"/>
                  </a:lnTo>
                  <a:lnTo>
                    <a:pt x="34" y="14"/>
                  </a:lnTo>
                  <a:lnTo>
                    <a:pt x="33" y="12"/>
                  </a:lnTo>
                  <a:lnTo>
                    <a:pt x="32" y="11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7" y="5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96" name="Freeform 875"/>
            <p:cNvSpPr>
              <a:spLocks/>
            </p:cNvSpPr>
            <p:nvPr/>
          </p:nvSpPr>
          <p:spPr bwMode="auto">
            <a:xfrm>
              <a:off x="4179889" y="1994959"/>
              <a:ext cx="53975" cy="35719"/>
            </a:xfrm>
            <a:custGeom>
              <a:avLst/>
              <a:gdLst>
                <a:gd name="T0" fmla="*/ 2147483647 w 34"/>
                <a:gd name="T1" fmla="*/ 2147483647 h 22"/>
                <a:gd name="T2" fmla="*/ 2147483647 w 34"/>
                <a:gd name="T3" fmla="*/ 2147483647 h 22"/>
                <a:gd name="T4" fmla="*/ 2147483647 w 34"/>
                <a:gd name="T5" fmla="*/ 2147483647 h 22"/>
                <a:gd name="T6" fmla="*/ 2147483647 w 34"/>
                <a:gd name="T7" fmla="*/ 2147483647 h 22"/>
                <a:gd name="T8" fmla="*/ 2147483647 w 34"/>
                <a:gd name="T9" fmla="*/ 2147483647 h 22"/>
                <a:gd name="T10" fmla="*/ 0 w 34"/>
                <a:gd name="T11" fmla="*/ 2147483647 h 22"/>
                <a:gd name="T12" fmla="*/ 2147483647 w 34"/>
                <a:gd name="T13" fmla="*/ 2147483647 h 22"/>
                <a:gd name="T14" fmla="*/ 2147483647 w 34"/>
                <a:gd name="T15" fmla="*/ 2147483647 h 22"/>
                <a:gd name="T16" fmla="*/ 2147483647 w 34"/>
                <a:gd name="T17" fmla="*/ 2147483647 h 22"/>
                <a:gd name="T18" fmla="*/ 2147483647 w 34"/>
                <a:gd name="T19" fmla="*/ 2147483647 h 22"/>
                <a:gd name="T20" fmla="*/ 2147483647 w 34"/>
                <a:gd name="T21" fmla="*/ 2147483647 h 22"/>
                <a:gd name="T22" fmla="*/ 2147483647 w 34"/>
                <a:gd name="T23" fmla="*/ 2147483647 h 22"/>
                <a:gd name="T24" fmla="*/ 2147483647 w 34"/>
                <a:gd name="T25" fmla="*/ 2147483647 h 22"/>
                <a:gd name="T26" fmla="*/ 2147483647 w 34"/>
                <a:gd name="T27" fmla="*/ 2147483647 h 22"/>
                <a:gd name="T28" fmla="*/ 2147483647 w 34"/>
                <a:gd name="T29" fmla="*/ 2147483647 h 22"/>
                <a:gd name="T30" fmla="*/ 2147483647 w 34"/>
                <a:gd name="T31" fmla="*/ 2147483647 h 22"/>
                <a:gd name="T32" fmla="*/ 2147483647 w 34"/>
                <a:gd name="T33" fmla="*/ 2147483647 h 22"/>
                <a:gd name="T34" fmla="*/ 2147483647 w 34"/>
                <a:gd name="T35" fmla="*/ 2147483647 h 22"/>
                <a:gd name="T36" fmla="*/ 2147483647 w 34"/>
                <a:gd name="T37" fmla="*/ 2147483647 h 22"/>
                <a:gd name="T38" fmla="*/ 2147483647 w 34"/>
                <a:gd name="T39" fmla="*/ 2147483647 h 22"/>
                <a:gd name="T40" fmla="*/ 2147483647 w 34"/>
                <a:gd name="T41" fmla="*/ 2147483647 h 22"/>
                <a:gd name="T42" fmla="*/ 2147483647 w 34"/>
                <a:gd name="T43" fmla="*/ 2147483647 h 22"/>
                <a:gd name="T44" fmla="*/ 2147483647 w 34"/>
                <a:gd name="T45" fmla="*/ 2147483647 h 22"/>
                <a:gd name="T46" fmla="*/ 2147483647 w 34"/>
                <a:gd name="T47" fmla="*/ 2147483647 h 22"/>
                <a:gd name="T48" fmla="*/ 2147483647 w 34"/>
                <a:gd name="T49" fmla="*/ 2147483647 h 22"/>
                <a:gd name="T50" fmla="*/ 2147483647 w 34"/>
                <a:gd name="T51" fmla="*/ 2147483647 h 22"/>
                <a:gd name="T52" fmla="*/ 2147483647 w 34"/>
                <a:gd name="T53" fmla="*/ 2147483647 h 22"/>
                <a:gd name="T54" fmla="*/ 2147483647 w 34"/>
                <a:gd name="T55" fmla="*/ 2147483647 h 22"/>
                <a:gd name="T56" fmla="*/ 2147483647 w 34"/>
                <a:gd name="T57" fmla="*/ 2147483647 h 22"/>
                <a:gd name="T58" fmla="*/ 2147483647 w 34"/>
                <a:gd name="T59" fmla="*/ 2147483647 h 22"/>
                <a:gd name="T60" fmla="*/ 2147483647 w 34"/>
                <a:gd name="T61" fmla="*/ 2147483647 h 22"/>
                <a:gd name="T62" fmla="*/ 2147483647 w 34"/>
                <a:gd name="T63" fmla="*/ 2147483647 h 22"/>
                <a:gd name="T64" fmla="*/ 2147483647 w 34"/>
                <a:gd name="T65" fmla="*/ 2147483647 h 22"/>
                <a:gd name="T66" fmla="*/ 2147483647 w 34"/>
                <a:gd name="T67" fmla="*/ 2147483647 h 22"/>
                <a:gd name="T68" fmla="*/ 2147483647 w 34"/>
                <a:gd name="T69" fmla="*/ 2147483647 h 22"/>
                <a:gd name="T70" fmla="*/ 2147483647 w 34"/>
                <a:gd name="T71" fmla="*/ 2147483647 h 22"/>
                <a:gd name="T72" fmla="*/ 2147483647 w 34"/>
                <a:gd name="T73" fmla="*/ 2147483647 h 22"/>
                <a:gd name="T74" fmla="*/ 2147483647 w 34"/>
                <a:gd name="T75" fmla="*/ 2147483647 h 22"/>
                <a:gd name="T76" fmla="*/ 2147483647 w 34"/>
                <a:gd name="T77" fmla="*/ 2147483647 h 22"/>
                <a:gd name="T78" fmla="*/ 2147483647 w 34"/>
                <a:gd name="T79" fmla="*/ 0 h 22"/>
                <a:gd name="T80" fmla="*/ 2147483647 w 34"/>
                <a:gd name="T81" fmla="*/ 0 h 22"/>
                <a:gd name="T82" fmla="*/ 2147483647 w 34"/>
                <a:gd name="T83" fmla="*/ 2147483647 h 22"/>
                <a:gd name="T84" fmla="*/ 2147483647 w 34"/>
                <a:gd name="T85" fmla="*/ 2147483647 h 22"/>
                <a:gd name="T86" fmla="*/ 2147483647 w 34"/>
                <a:gd name="T87" fmla="*/ 2147483647 h 22"/>
                <a:gd name="T88" fmla="*/ 2147483647 w 34"/>
                <a:gd name="T89" fmla="*/ 2147483647 h 22"/>
                <a:gd name="T90" fmla="*/ 2147483647 w 34"/>
                <a:gd name="T91" fmla="*/ 2147483647 h 22"/>
                <a:gd name="T92" fmla="*/ 2147483647 w 34"/>
                <a:gd name="T93" fmla="*/ 2147483647 h 22"/>
                <a:gd name="T94" fmla="*/ 2147483647 w 34"/>
                <a:gd name="T95" fmla="*/ 2147483647 h 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4"/>
                <a:gd name="T145" fmla="*/ 0 h 22"/>
                <a:gd name="T146" fmla="*/ 34 w 34"/>
                <a:gd name="T147" fmla="*/ 22 h 2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4" h="22">
                  <a:moveTo>
                    <a:pt x="6" y="6"/>
                  </a:moveTo>
                  <a:lnTo>
                    <a:pt x="6" y="9"/>
                  </a:lnTo>
                  <a:lnTo>
                    <a:pt x="5" y="10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11" y="19"/>
                  </a:lnTo>
                  <a:lnTo>
                    <a:pt x="12" y="16"/>
                  </a:lnTo>
                  <a:lnTo>
                    <a:pt x="20" y="15"/>
                  </a:lnTo>
                  <a:lnTo>
                    <a:pt x="23" y="18"/>
                  </a:lnTo>
                  <a:lnTo>
                    <a:pt x="23" y="19"/>
                  </a:lnTo>
                  <a:lnTo>
                    <a:pt x="23" y="22"/>
                  </a:lnTo>
                  <a:lnTo>
                    <a:pt x="24" y="22"/>
                  </a:lnTo>
                  <a:lnTo>
                    <a:pt x="27" y="21"/>
                  </a:lnTo>
                  <a:lnTo>
                    <a:pt x="29" y="19"/>
                  </a:lnTo>
                  <a:lnTo>
                    <a:pt x="32" y="19"/>
                  </a:lnTo>
                  <a:lnTo>
                    <a:pt x="33" y="18"/>
                  </a:lnTo>
                  <a:lnTo>
                    <a:pt x="32" y="15"/>
                  </a:lnTo>
                  <a:lnTo>
                    <a:pt x="31" y="14"/>
                  </a:lnTo>
                  <a:lnTo>
                    <a:pt x="33" y="16"/>
                  </a:lnTo>
                  <a:lnTo>
                    <a:pt x="34" y="14"/>
                  </a:lnTo>
                  <a:lnTo>
                    <a:pt x="33" y="12"/>
                  </a:lnTo>
                  <a:lnTo>
                    <a:pt x="32" y="11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7" y="5"/>
                  </a:lnTo>
                  <a:lnTo>
                    <a:pt x="6" y="6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97" name="Freeform 876"/>
            <p:cNvSpPr>
              <a:spLocks/>
            </p:cNvSpPr>
            <p:nvPr/>
          </p:nvSpPr>
          <p:spPr bwMode="auto">
            <a:xfrm>
              <a:off x="4724401" y="1611313"/>
              <a:ext cx="4763" cy="2646"/>
            </a:xfrm>
            <a:custGeom>
              <a:avLst/>
              <a:gdLst>
                <a:gd name="T0" fmla="*/ 2147483647 w 3"/>
                <a:gd name="T1" fmla="*/ 0 h 2"/>
                <a:gd name="T2" fmla="*/ 2147483647 w 3"/>
                <a:gd name="T3" fmla="*/ 0 h 2"/>
                <a:gd name="T4" fmla="*/ 2147483647 w 3"/>
                <a:gd name="T5" fmla="*/ 0 h 2"/>
                <a:gd name="T6" fmla="*/ 2147483647 w 3"/>
                <a:gd name="T7" fmla="*/ 2147483647 h 2"/>
                <a:gd name="T8" fmla="*/ 2147483647 w 3"/>
                <a:gd name="T9" fmla="*/ 2147483647 h 2"/>
                <a:gd name="T10" fmla="*/ 2147483647 w 3"/>
                <a:gd name="T11" fmla="*/ 2147483647 h 2"/>
                <a:gd name="T12" fmla="*/ 2147483647 w 3"/>
                <a:gd name="T13" fmla="*/ 2147483647 h 2"/>
                <a:gd name="T14" fmla="*/ 2147483647 w 3"/>
                <a:gd name="T15" fmla="*/ 2147483647 h 2"/>
                <a:gd name="T16" fmla="*/ 2147483647 w 3"/>
                <a:gd name="T17" fmla="*/ 2147483647 h 2"/>
                <a:gd name="T18" fmla="*/ 0 w 3"/>
                <a:gd name="T19" fmla="*/ 2147483647 h 2"/>
                <a:gd name="T20" fmla="*/ 0 w 3"/>
                <a:gd name="T21" fmla="*/ 2147483647 h 2"/>
                <a:gd name="T22" fmla="*/ 0 w 3"/>
                <a:gd name="T23" fmla="*/ 0 h 2"/>
                <a:gd name="T24" fmla="*/ 2147483647 w 3"/>
                <a:gd name="T25" fmla="*/ 0 h 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"/>
                <a:gd name="T40" fmla="*/ 0 h 2"/>
                <a:gd name="T41" fmla="*/ 3 w 3"/>
                <a:gd name="T42" fmla="*/ 2 h 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98" name="Freeform 877"/>
            <p:cNvSpPr>
              <a:spLocks/>
            </p:cNvSpPr>
            <p:nvPr/>
          </p:nvSpPr>
          <p:spPr bwMode="auto">
            <a:xfrm>
              <a:off x="4724401" y="1611313"/>
              <a:ext cx="4763" cy="2646"/>
            </a:xfrm>
            <a:custGeom>
              <a:avLst/>
              <a:gdLst>
                <a:gd name="T0" fmla="*/ 2147483647 w 3"/>
                <a:gd name="T1" fmla="*/ 0 h 2"/>
                <a:gd name="T2" fmla="*/ 2147483647 w 3"/>
                <a:gd name="T3" fmla="*/ 0 h 2"/>
                <a:gd name="T4" fmla="*/ 2147483647 w 3"/>
                <a:gd name="T5" fmla="*/ 0 h 2"/>
                <a:gd name="T6" fmla="*/ 2147483647 w 3"/>
                <a:gd name="T7" fmla="*/ 2147483647 h 2"/>
                <a:gd name="T8" fmla="*/ 2147483647 w 3"/>
                <a:gd name="T9" fmla="*/ 2147483647 h 2"/>
                <a:gd name="T10" fmla="*/ 2147483647 w 3"/>
                <a:gd name="T11" fmla="*/ 2147483647 h 2"/>
                <a:gd name="T12" fmla="*/ 2147483647 w 3"/>
                <a:gd name="T13" fmla="*/ 2147483647 h 2"/>
                <a:gd name="T14" fmla="*/ 2147483647 w 3"/>
                <a:gd name="T15" fmla="*/ 2147483647 h 2"/>
                <a:gd name="T16" fmla="*/ 2147483647 w 3"/>
                <a:gd name="T17" fmla="*/ 2147483647 h 2"/>
                <a:gd name="T18" fmla="*/ 0 w 3"/>
                <a:gd name="T19" fmla="*/ 2147483647 h 2"/>
                <a:gd name="T20" fmla="*/ 0 w 3"/>
                <a:gd name="T21" fmla="*/ 2147483647 h 2"/>
                <a:gd name="T22" fmla="*/ 0 w 3"/>
                <a:gd name="T23" fmla="*/ 0 h 2"/>
                <a:gd name="T24" fmla="*/ 2147483647 w 3"/>
                <a:gd name="T25" fmla="*/ 0 h 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"/>
                <a:gd name="T40" fmla="*/ 0 h 2"/>
                <a:gd name="T41" fmla="*/ 3 w 3"/>
                <a:gd name="T42" fmla="*/ 2 h 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99" name="Freeform 878"/>
            <p:cNvSpPr>
              <a:spLocks/>
            </p:cNvSpPr>
            <p:nvPr/>
          </p:nvSpPr>
          <p:spPr bwMode="auto">
            <a:xfrm>
              <a:off x="4516439" y="1772708"/>
              <a:ext cx="14287" cy="5292"/>
            </a:xfrm>
            <a:custGeom>
              <a:avLst/>
              <a:gdLst>
                <a:gd name="T0" fmla="*/ 0 w 9"/>
                <a:gd name="T1" fmla="*/ 2147483647 h 3"/>
                <a:gd name="T2" fmla="*/ 0 w 9"/>
                <a:gd name="T3" fmla="*/ 2147483647 h 3"/>
                <a:gd name="T4" fmla="*/ 0 w 9"/>
                <a:gd name="T5" fmla="*/ 2147483647 h 3"/>
                <a:gd name="T6" fmla="*/ 2147483647 w 9"/>
                <a:gd name="T7" fmla="*/ 2147483647 h 3"/>
                <a:gd name="T8" fmla="*/ 2147483647 w 9"/>
                <a:gd name="T9" fmla="*/ 2147483647 h 3"/>
                <a:gd name="T10" fmla="*/ 2147483647 w 9"/>
                <a:gd name="T11" fmla="*/ 2147483647 h 3"/>
                <a:gd name="T12" fmla="*/ 2147483647 w 9"/>
                <a:gd name="T13" fmla="*/ 0 h 3"/>
                <a:gd name="T14" fmla="*/ 2147483647 w 9"/>
                <a:gd name="T15" fmla="*/ 0 h 3"/>
                <a:gd name="T16" fmla="*/ 2147483647 w 9"/>
                <a:gd name="T17" fmla="*/ 0 h 3"/>
                <a:gd name="T18" fmla="*/ 2147483647 w 9"/>
                <a:gd name="T19" fmla="*/ 2147483647 h 3"/>
                <a:gd name="T20" fmla="*/ 2147483647 w 9"/>
                <a:gd name="T21" fmla="*/ 2147483647 h 3"/>
                <a:gd name="T22" fmla="*/ 2147483647 w 9"/>
                <a:gd name="T23" fmla="*/ 2147483647 h 3"/>
                <a:gd name="T24" fmla="*/ 2147483647 w 9"/>
                <a:gd name="T25" fmla="*/ 2147483647 h 3"/>
                <a:gd name="T26" fmla="*/ 0 w 9"/>
                <a:gd name="T27" fmla="*/ 2147483647 h 3"/>
                <a:gd name="T28" fmla="*/ 0 w 9"/>
                <a:gd name="T29" fmla="*/ 2147483647 h 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"/>
                <a:gd name="T46" fmla="*/ 0 h 3"/>
                <a:gd name="T47" fmla="*/ 9 w 9"/>
                <a:gd name="T48" fmla="*/ 3 h 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" h="3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9" y="2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00" name="Freeform 879"/>
            <p:cNvSpPr>
              <a:spLocks/>
            </p:cNvSpPr>
            <p:nvPr/>
          </p:nvSpPr>
          <p:spPr bwMode="auto">
            <a:xfrm>
              <a:off x="4516439" y="1772708"/>
              <a:ext cx="14287" cy="5292"/>
            </a:xfrm>
            <a:custGeom>
              <a:avLst/>
              <a:gdLst>
                <a:gd name="T0" fmla="*/ 0 w 9"/>
                <a:gd name="T1" fmla="*/ 2147483647 h 3"/>
                <a:gd name="T2" fmla="*/ 0 w 9"/>
                <a:gd name="T3" fmla="*/ 2147483647 h 3"/>
                <a:gd name="T4" fmla="*/ 0 w 9"/>
                <a:gd name="T5" fmla="*/ 2147483647 h 3"/>
                <a:gd name="T6" fmla="*/ 2147483647 w 9"/>
                <a:gd name="T7" fmla="*/ 2147483647 h 3"/>
                <a:gd name="T8" fmla="*/ 2147483647 w 9"/>
                <a:gd name="T9" fmla="*/ 2147483647 h 3"/>
                <a:gd name="T10" fmla="*/ 2147483647 w 9"/>
                <a:gd name="T11" fmla="*/ 2147483647 h 3"/>
                <a:gd name="T12" fmla="*/ 2147483647 w 9"/>
                <a:gd name="T13" fmla="*/ 0 h 3"/>
                <a:gd name="T14" fmla="*/ 2147483647 w 9"/>
                <a:gd name="T15" fmla="*/ 0 h 3"/>
                <a:gd name="T16" fmla="*/ 2147483647 w 9"/>
                <a:gd name="T17" fmla="*/ 0 h 3"/>
                <a:gd name="T18" fmla="*/ 2147483647 w 9"/>
                <a:gd name="T19" fmla="*/ 2147483647 h 3"/>
                <a:gd name="T20" fmla="*/ 2147483647 w 9"/>
                <a:gd name="T21" fmla="*/ 2147483647 h 3"/>
                <a:gd name="T22" fmla="*/ 2147483647 w 9"/>
                <a:gd name="T23" fmla="*/ 2147483647 h 3"/>
                <a:gd name="T24" fmla="*/ 2147483647 w 9"/>
                <a:gd name="T25" fmla="*/ 2147483647 h 3"/>
                <a:gd name="T26" fmla="*/ 0 w 9"/>
                <a:gd name="T27" fmla="*/ 2147483647 h 3"/>
                <a:gd name="T28" fmla="*/ 0 w 9"/>
                <a:gd name="T29" fmla="*/ 2147483647 h 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"/>
                <a:gd name="T46" fmla="*/ 0 h 3"/>
                <a:gd name="T47" fmla="*/ 9 w 9"/>
                <a:gd name="T48" fmla="*/ 3 h 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" h="3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9" y="2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01" name="Freeform 880"/>
            <p:cNvSpPr>
              <a:spLocks/>
            </p:cNvSpPr>
            <p:nvPr/>
          </p:nvSpPr>
          <p:spPr bwMode="auto">
            <a:xfrm>
              <a:off x="4445001" y="1838855"/>
              <a:ext cx="3175" cy="3969"/>
            </a:xfrm>
            <a:custGeom>
              <a:avLst/>
              <a:gdLst>
                <a:gd name="T0" fmla="*/ 2147483647 w 2"/>
                <a:gd name="T1" fmla="*/ 2147483647 h 3"/>
                <a:gd name="T2" fmla="*/ 2147483647 w 2"/>
                <a:gd name="T3" fmla="*/ 0 h 3"/>
                <a:gd name="T4" fmla="*/ 0 w 2"/>
                <a:gd name="T5" fmla="*/ 2147483647 h 3"/>
                <a:gd name="T6" fmla="*/ 0 w 2"/>
                <a:gd name="T7" fmla="*/ 2147483647 h 3"/>
                <a:gd name="T8" fmla="*/ 0 w 2"/>
                <a:gd name="T9" fmla="*/ 2147483647 h 3"/>
                <a:gd name="T10" fmla="*/ 2147483647 w 2"/>
                <a:gd name="T11" fmla="*/ 2147483647 h 3"/>
                <a:gd name="T12" fmla="*/ 2147483647 w 2"/>
                <a:gd name="T13" fmla="*/ 2147483647 h 3"/>
                <a:gd name="T14" fmla="*/ 2147483647 w 2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3"/>
                <a:gd name="T26" fmla="*/ 2 w 2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3">
                  <a:moveTo>
                    <a:pt x="2" y="1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02" name="Freeform 881"/>
            <p:cNvSpPr>
              <a:spLocks/>
            </p:cNvSpPr>
            <p:nvPr/>
          </p:nvSpPr>
          <p:spPr bwMode="auto">
            <a:xfrm>
              <a:off x="4445001" y="1838855"/>
              <a:ext cx="3175" cy="3969"/>
            </a:xfrm>
            <a:custGeom>
              <a:avLst/>
              <a:gdLst>
                <a:gd name="T0" fmla="*/ 2147483647 w 2"/>
                <a:gd name="T1" fmla="*/ 2147483647 h 3"/>
                <a:gd name="T2" fmla="*/ 2147483647 w 2"/>
                <a:gd name="T3" fmla="*/ 0 h 3"/>
                <a:gd name="T4" fmla="*/ 0 w 2"/>
                <a:gd name="T5" fmla="*/ 2147483647 h 3"/>
                <a:gd name="T6" fmla="*/ 0 w 2"/>
                <a:gd name="T7" fmla="*/ 2147483647 h 3"/>
                <a:gd name="T8" fmla="*/ 0 w 2"/>
                <a:gd name="T9" fmla="*/ 2147483647 h 3"/>
                <a:gd name="T10" fmla="*/ 2147483647 w 2"/>
                <a:gd name="T11" fmla="*/ 2147483647 h 3"/>
                <a:gd name="T12" fmla="*/ 2147483647 w 2"/>
                <a:gd name="T13" fmla="*/ 2147483647 h 3"/>
                <a:gd name="T14" fmla="*/ 2147483647 w 2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3"/>
                <a:gd name="T26" fmla="*/ 2 w 2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3">
                  <a:moveTo>
                    <a:pt x="2" y="1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03" name="Freeform 882"/>
            <p:cNvSpPr>
              <a:spLocks/>
            </p:cNvSpPr>
            <p:nvPr/>
          </p:nvSpPr>
          <p:spPr bwMode="auto">
            <a:xfrm>
              <a:off x="4464051" y="1807105"/>
              <a:ext cx="4763" cy="2646"/>
            </a:xfrm>
            <a:custGeom>
              <a:avLst/>
              <a:gdLst>
                <a:gd name="T0" fmla="*/ 2147483647 w 3"/>
                <a:gd name="T1" fmla="*/ 2147483647 h 2"/>
                <a:gd name="T2" fmla="*/ 2147483647 w 3"/>
                <a:gd name="T3" fmla="*/ 2147483647 h 2"/>
                <a:gd name="T4" fmla="*/ 2147483647 w 3"/>
                <a:gd name="T5" fmla="*/ 0 h 2"/>
                <a:gd name="T6" fmla="*/ 0 w 3"/>
                <a:gd name="T7" fmla="*/ 0 h 2"/>
                <a:gd name="T8" fmla="*/ 0 w 3"/>
                <a:gd name="T9" fmla="*/ 0 h 2"/>
                <a:gd name="T10" fmla="*/ 0 w 3"/>
                <a:gd name="T11" fmla="*/ 2147483647 h 2"/>
                <a:gd name="T12" fmla="*/ 2147483647 w 3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2"/>
                <a:gd name="T23" fmla="*/ 3 w 3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2">
                  <a:moveTo>
                    <a:pt x="2" y="2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04" name="Freeform 883"/>
            <p:cNvSpPr>
              <a:spLocks/>
            </p:cNvSpPr>
            <p:nvPr/>
          </p:nvSpPr>
          <p:spPr bwMode="auto">
            <a:xfrm>
              <a:off x="4464051" y="1807105"/>
              <a:ext cx="4763" cy="2646"/>
            </a:xfrm>
            <a:custGeom>
              <a:avLst/>
              <a:gdLst>
                <a:gd name="T0" fmla="*/ 2147483647 w 3"/>
                <a:gd name="T1" fmla="*/ 2147483647 h 2"/>
                <a:gd name="T2" fmla="*/ 2147483647 w 3"/>
                <a:gd name="T3" fmla="*/ 2147483647 h 2"/>
                <a:gd name="T4" fmla="*/ 2147483647 w 3"/>
                <a:gd name="T5" fmla="*/ 0 h 2"/>
                <a:gd name="T6" fmla="*/ 0 w 3"/>
                <a:gd name="T7" fmla="*/ 0 h 2"/>
                <a:gd name="T8" fmla="*/ 0 w 3"/>
                <a:gd name="T9" fmla="*/ 0 h 2"/>
                <a:gd name="T10" fmla="*/ 0 w 3"/>
                <a:gd name="T11" fmla="*/ 2147483647 h 2"/>
                <a:gd name="T12" fmla="*/ 2147483647 w 3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2"/>
                <a:gd name="T23" fmla="*/ 3 w 3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2">
                  <a:moveTo>
                    <a:pt x="2" y="2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05" name="Freeform 884"/>
            <p:cNvSpPr>
              <a:spLocks/>
            </p:cNvSpPr>
            <p:nvPr/>
          </p:nvSpPr>
          <p:spPr bwMode="auto">
            <a:xfrm>
              <a:off x="4448176" y="1820334"/>
              <a:ext cx="4763" cy="2646"/>
            </a:xfrm>
            <a:custGeom>
              <a:avLst/>
              <a:gdLst>
                <a:gd name="T0" fmla="*/ 0 w 3"/>
                <a:gd name="T1" fmla="*/ 2147483647 h 1"/>
                <a:gd name="T2" fmla="*/ 0 w 3"/>
                <a:gd name="T3" fmla="*/ 2147483647 h 1"/>
                <a:gd name="T4" fmla="*/ 2147483647 w 3"/>
                <a:gd name="T5" fmla="*/ 0 h 1"/>
                <a:gd name="T6" fmla="*/ 2147483647 w 3"/>
                <a:gd name="T7" fmla="*/ 0 h 1"/>
                <a:gd name="T8" fmla="*/ 0 w 3"/>
                <a:gd name="T9" fmla="*/ 0 h 1"/>
                <a:gd name="T10" fmla="*/ 0 w 3"/>
                <a:gd name="T11" fmla="*/ 2147483647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06" name="Freeform 885"/>
            <p:cNvSpPr>
              <a:spLocks/>
            </p:cNvSpPr>
            <p:nvPr/>
          </p:nvSpPr>
          <p:spPr bwMode="auto">
            <a:xfrm>
              <a:off x="4448176" y="1820334"/>
              <a:ext cx="4763" cy="2646"/>
            </a:xfrm>
            <a:custGeom>
              <a:avLst/>
              <a:gdLst>
                <a:gd name="T0" fmla="*/ 0 w 3"/>
                <a:gd name="T1" fmla="*/ 2147483647 h 1"/>
                <a:gd name="T2" fmla="*/ 0 w 3"/>
                <a:gd name="T3" fmla="*/ 2147483647 h 1"/>
                <a:gd name="T4" fmla="*/ 2147483647 w 3"/>
                <a:gd name="T5" fmla="*/ 0 h 1"/>
                <a:gd name="T6" fmla="*/ 2147483647 w 3"/>
                <a:gd name="T7" fmla="*/ 0 h 1"/>
                <a:gd name="T8" fmla="*/ 0 w 3"/>
                <a:gd name="T9" fmla="*/ 0 h 1"/>
                <a:gd name="T10" fmla="*/ 0 w 3"/>
                <a:gd name="T11" fmla="*/ 2147483647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07" name="Freeform 886"/>
            <p:cNvSpPr>
              <a:spLocks/>
            </p:cNvSpPr>
            <p:nvPr/>
          </p:nvSpPr>
          <p:spPr bwMode="auto">
            <a:xfrm>
              <a:off x="4456114" y="1870605"/>
              <a:ext cx="3175" cy="3969"/>
            </a:xfrm>
            <a:custGeom>
              <a:avLst/>
              <a:gdLst>
                <a:gd name="T0" fmla="*/ 2147483647 w 2"/>
                <a:gd name="T1" fmla="*/ 2147483647 h 3"/>
                <a:gd name="T2" fmla="*/ 2147483647 w 2"/>
                <a:gd name="T3" fmla="*/ 2147483647 h 3"/>
                <a:gd name="T4" fmla="*/ 2147483647 w 2"/>
                <a:gd name="T5" fmla="*/ 0 h 3"/>
                <a:gd name="T6" fmla="*/ 2147483647 w 2"/>
                <a:gd name="T7" fmla="*/ 0 h 3"/>
                <a:gd name="T8" fmla="*/ 0 w 2"/>
                <a:gd name="T9" fmla="*/ 2147483647 h 3"/>
                <a:gd name="T10" fmla="*/ 0 w 2"/>
                <a:gd name="T11" fmla="*/ 2147483647 h 3"/>
                <a:gd name="T12" fmla="*/ 2147483647 w 2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3"/>
                <a:gd name="T23" fmla="*/ 2 w 2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3">
                  <a:moveTo>
                    <a:pt x="2" y="3"/>
                  </a:moveTo>
                  <a:lnTo>
                    <a:pt x="2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08" name="Freeform 887"/>
            <p:cNvSpPr>
              <a:spLocks/>
            </p:cNvSpPr>
            <p:nvPr/>
          </p:nvSpPr>
          <p:spPr bwMode="auto">
            <a:xfrm>
              <a:off x="4456114" y="1870605"/>
              <a:ext cx="3175" cy="3969"/>
            </a:xfrm>
            <a:custGeom>
              <a:avLst/>
              <a:gdLst>
                <a:gd name="T0" fmla="*/ 2147483647 w 2"/>
                <a:gd name="T1" fmla="*/ 2147483647 h 3"/>
                <a:gd name="T2" fmla="*/ 2147483647 w 2"/>
                <a:gd name="T3" fmla="*/ 2147483647 h 3"/>
                <a:gd name="T4" fmla="*/ 2147483647 w 2"/>
                <a:gd name="T5" fmla="*/ 0 h 3"/>
                <a:gd name="T6" fmla="*/ 2147483647 w 2"/>
                <a:gd name="T7" fmla="*/ 0 h 3"/>
                <a:gd name="T8" fmla="*/ 0 w 2"/>
                <a:gd name="T9" fmla="*/ 2147483647 h 3"/>
                <a:gd name="T10" fmla="*/ 0 w 2"/>
                <a:gd name="T11" fmla="*/ 2147483647 h 3"/>
                <a:gd name="T12" fmla="*/ 2147483647 w 2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3"/>
                <a:gd name="T23" fmla="*/ 2 w 2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3">
                  <a:moveTo>
                    <a:pt x="2" y="3"/>
                  </a:moveTo>
                  <a:lnTo>
                    <a:pt x="2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09" name="Freeform 888"/>
            <p:cNvSpPr>
              <a:spLocks/>
            </p:cNvSpPr>
            <p:nvPr/>
          </p:nvSpPr>
          <p:spPr bwMode="auto">
            <a:xfrm>
              <a:off x="4454526" y="1886480"/>
              <a:ext cx="3175" cy="3969"/>
            </a:xfrm>
            <a:custGeom>
              <a:avLst/>
              <a:gdLst>
                <a:gd name="T0" fmla="*/ 2147483647 w 2"/>
                <a:gd name="T1" fmla="*/ 2147483647 h 3"/>
                <a:gd name="T2" fmla="*/ 2147483647 w 2"/>
                <a:gd name="T3" fmla="*/ 2147483647 h 3"/>
                <a:gd name="T4" fmla="*/ 2147483647 w 2"/>
                <a:gd name="T5" fmla="*/ 0 h 3"/>
                <a:gd name="T6" fmla="*/ 0 w 2"/>
                <a:gd name="T7" fmla="*/ 2147483647 h 3"/>
                <a:gd name="T8" fmla="*/ 0 w 2"/>
                <a:gd name="T9" fmla="*/ 2147483647 h 3"/>
                <a:gd name="T10" fmla="*/ 2147483647 w 2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3"/>
                <a:gd name="T20" fmla="*/ 2 w 2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3">
                  <a:moveTo>
                    <a:pt x="2" y="3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10" name="Freeform 889"/>
            <p:cNvSpPr>
              <a:spLocks/>
            </p:cNvSpPr>
            <p:nvPr/>
          </p:nvSpPr>
          <p:spPr bwMode="auto">
            <a:xfrm>
              <a:off x="4454526" y="1886480"/>
              <a:ext cx="3175" cy="3969"/>
            </a:xfrm>
            <a:custGeom>
              <a:avLst/>
              <a:gdLst>
                <a:gd name="T0" fmla="*/ 2147483647 w 2"/>
                <a:gd name="T1" fmla="*/ 2147483647 h 3"/>
                <a:gd name="T2" fmla="*/ 2147483647 w 2"/>
                <a:gd name="T3" fmla="*/ 2147483647 h 3"/>
                <a:gd name="T4" fmla="*/ 2147483647 w 2"/>
                <a:gd name="T5" fmla="*/ 0 h 3"/>
                <a:gd name="T6" fmla="*/ 0 w 2"/>
                <a:gd name="T7" fmla="*/ 2147483647 h 3"/>
                <a:gd name="T8" fmla="*/ 0 w 2"/>
                <a:gd name="T9" fmla="*/ 2147483647 h 3"/>
                <a:gd name="T10" fmla="*/ 2147483647 w 2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3"/>
                <a:gd name="T20" fmla="*/ 2 w 2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3">
                  <a:moveTo>
                    <a:pt x="2" y="3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11" name="Freeform 890"/>
            <p:cNvSpPr>
              <a:spLocks/>
            </p:cNvSpPr>
            <p:nvPr/>
          </p:nvSpPr>
          <p:spPr bwMode="auto">
            <a:xfrm>
              <a:off x="4614864" y="1641740"/>
              <a:ext cx="41275" cy="18521"/>
            </a:xfrm>
            <a:custGeom>
              <a:avLst/>
              <a:gdLst>
                <a:gd name="T0" fmla="*/ 2147483647 w 26"/>
                <a:gd name="T1" fmla="*/ 2147483647 h 12"/>
                <a:gd name="T2" fmla="*/ 2147483647 w 26"/>
                <a:gd name="T3" fmla="*/ 0 h 12"/>
                <a:gd name="T4" fmla="*/ 2147483647 w 26"/>
                <a:gd name="T5" fmla="*/ 2147483647 h 12"/>
                <a:gd name="T6" fmla="*/ 2147483647 w 26"/>
                <a:gd name="T7" fmla="*/ 2147483647 h 12"/>
                <a:gd name="T8" fmla="*/ 2147483647 w 26"/>
                <a:gd name="T9" fmla="*/ 2147483647 h 12"/>
                <a:gd name="T10" fmla="*/ 2147483647 w 26"/>
                <a:gd name="T11" fmla="*/ 2147483647 h 12"/>
                <a:gd name="T12" fmla="*/ 2147483647 w 26"/>
                <a:gd name="T13" fmla="*/ 2147483647 h 12"/>
                <a:gd name="T14" fmla="*/ 2147483647 w 26"/>
                <a:gd name="T15" fmla="*/ 2147483647 h 12"/>
                <a:gd name="T16" fmla="*/ 2147483647 w 26"/>
                <a:gd name="T17" fmla="*/ 2147483647 h 12"/>
                <a:gd name="T18" fmla="*/ 2147483647 w 26"/>
                <a:gd name="T19" fmla="*/ 2147483647 h 12"/>
                <a:gd name="T20" fmla="*/ 2147483647 w 26"/>
                <a:gd name="T21" fmla="*/ 2147483647 h 12"/>
                <a:gd name="T22" fmla="*/ 2147483647 w 26"/>
                <a:gd name="T23" fmla="*/ 2147483647 h 12"/>
                <a:gd name="T24" fmla="*/ 2147483647 w 26"/>
                <a:gd name="T25" fmla="*/ 2147483647 h 12"/>
                <a:gd name="T26" fmla="*/ 2147483647 w 26"/>
                <a:gd name="T27" fmla="*/ 2147483647 h 12"/>
                <a:gd name="T28" fmla="*/ 2147483647 w 26"/>
                <a:gd name="T29" fmla="*/ 2147483647 h 12"/>
                <a:gd name="T30" fmla="*/ 2147483647 w 26"/>
                <a:gd name="T31" fmla="*/ 2147483647 h 12"/>
                <a:gd name="T32" fmla="*/ 2147483647 w 26"/>
                <a:gd name="T33" fmla="*/ 2147483647 h 12"/>
                <a:gd name="T34" fmla="*/ 2147483647 w 26"/>
                <a:gd name="T35" fmla="*/ 2147483647 h 12"/>
                <a:gd name="T36" fmla="*/ 2147483647 w 26"/>
                <a:gd name="T37" fmla="*/ 2147483647 h 12"/>
                <a:gd name="T38" fmla="*/ 2147483647 w 26"/>
                <a:gd name="T39" fmla="*/ 2147483647 h 12"/>
                <a:gd name="T40" fmla="*/ 2147483647 w 26"/>
                <a:gd name="T41" fmla="*/ 2147483647 h 12"/>
                <a:gd name="T42" fmla="*/ 2147483647 w 26"/>
                <a:gd name="T43" fmla="*/ 2147483647 h 12"/>
                <a:gd name="T44" fmla="*/ 2147483647 w 26"/>
                <a:gd name="T45" fmla="*/ 2147483647 h 12"/>
                <a:gd name="T46" fmla="*/ 2147483647 w 26"/>
                <a:gd name="T47" fmla="*/ 2147483647 h 12"/>
                <a:gd name="T48" fmla="*/ 2147483647 w 26"/>
                <a:gd name="T49" fmla="*/ 2147483647 h 12"/>
                <a:gd name="T50" fmla="*/ 2147483647 w 26"/>
                <a:gd name="T51" fmla="*/ 2147483647 h 12"/>
                <a:gd name="T52" fmla="*/ 2147483647 w 26"/>
                <a:gd name="T53" fmla="*/ 2147483647 h 12"/>
                <a:gd name="T54" fmla="*/ 2147483647 w 26"/>
                <a:gd name="T55" fmla="*/ 2147483647 h 12"/>
                <a:gd name="T56" fmla="*/ 2147483647 w 26"/>
                <a:gd name="T57" fmla="*/ 2147483647 h 12"/>
                <a:gd name="T58" fmla="*/ 2147483647 w 26"/>
                <a:gd name="T59" fmla="*/ 2147483647 h 12"/>
                <a:gd name="T60" fmla="*/ 2147483647 w 26"/>
                <a:gd name="T61" fmla="*/ 2147483647 h 12"/>
                <a:gd name="T62" fmla="*/ 2147483647 w 26"/>
                <a:gd name="T63" fmla="*/ 2147483647 h 12"/>
                <a:gd name="T64" fmla="*/ 2147483647 w 26"/>
                <a:gd name="T65" fmla="*/ 2147483647 h 12"/>
                <a:gd name="T66" fmla="*/ 2147483647 w 26"/>
                <a:gd name="T67" fmla="*/ 2147483647 h 12"/>
                <a:gd name="T68" fmla="*/ 2147483647 w 26"/>
                <a:gd name="T69" fmla="*/ 2147483647 h 12"/>
                <a:gd name="T70" fmla="*/ 2147483647 w 26"/>
                <a:gd name="T71" fmla="*/ 2147483647 h 12"/>
                <a:gd name="T72" fmla="*/ 2147483647 w 26"/>
                <a:gd name="T73" fmla="*/ 2147483647 h 12"/>
                <a:gd name="T74" fmla="*/ 2147483647 w 26"/>
                <a:gd name="T75" fmla="*/ 2147483647 h 12"/>
                <a:gd name="T76" fmla="*/ 0 w 26"/>
                <a:gd name="T77" fmla="*/ 2147483647 h 12"/>
                <a:gd name="T78" fmla="*/ 2147483647 w 26"/>
                <a:gd name="T79" fmla="*/ 2147483647 h 12"/>
                <a:gd name="T80" fmla="*/ 2147483647 w 26"/>
                <a:gd name="T81" fmla="*/ 2147483647 h 12"/>
                <a:gd name="T82" fmla="*/ 2147483647 w 26"/>
                <a:gd name="T83" fmla="*/ 2147483647 h 12"/>
                <a:gd name="T84" fmla="*/ 2147483647 w 26"/>
                <a:gd name="T85" fmla="*/ 2147483647 h 12"/>
                <a:gd name="T86" fmla="*/ 2147483647 w 26"/>
                <a:gd name="T87" fmla="*/ 2147483647 h 12"/>
                <a:gd name="T88" fmla="*/ 2147483647 w 26"/>
                <a:gd name="T89" fmla="*/ 2147483647 h 12"/>
                <a:gd name="T90" fmla="*/ 2147483647 w 26"/>
                <a:gd name="T91" fmla="*/ 2147483647 h 12"/>
                <a:gd name="T92" fmla="*/ 2147483647 w 26"/>
                <a:gd name="T93" fmla="*/ 2147483647 h 12"/>
                <a:gd name="T94" fmla="*/ 2147483647 w 26"/>
                <a:gd name="T95" fmla="*/ 2147483647 h 12"/>
                <a:gd name="T96" fmla="*/ 2147483647 w 26"/>
                <a:gd name="T97" fmla="*/ 2147483647 h 12"/>
                <a:gd name="T98" fmla="*/ 2147483647 w 26"/>
                <a:gd name="T99" fmla="*/ 2147483647 h 12"/>
                <a:gd name="T100" fmla="*/ 2147483647 w 26"/>
                <a:gd name="T101" fmla="*/ 2147483647 h 12"/>
                <a:gd name="T102" fmla="*/ 2147483647 w 26"/>
                <a:gd name="T103" fmla="*/ 2147483647 h 12"/>
                <a:gd name="T104" fmla="*/ 2147483647 w 26"/>
                <a:gd name="T105" fmla="*/ 2147483647 h 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"/>
                <a:gd name="T160" fmla="*/ 0 h 12"/>
                <a:gd name="T161" fmla="*/ 26 w 26"/>
                <a:gd name="T162" fmla="*/ 12 h 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" h="12">
                  <a:moveTo>
                    <a:pt x="15" y="1"/>
                  </a:moveTo>
                  <a:lnTo>
                    <a:pt x="16" y="0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3" y="9"/>
                  </a:lnTo>
                  <a:lnTo>
                    <a:pt x="11" y="10"/>
                  </a:lnTo>
                  <a:lnTo>
                    <a:pt x="6" y="12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12" name="Freeform 891"/>
            <p:cNvSpPr>
              <a:spLocks/>
            </p:cNvSpPr>
            <p:nvPr/>
          </p:nvSpPr>
          <p:spPr bwMode="auto">
            <a:xfrm>
              <a:off x="4614864" y="1641740"/>
              <a:ext cx="41275" cy="18521"/>
            </a:xfrm>
            <a:custGeom>
              <a:avLst/>
              <a:gdLst>
                <a:gd name="T0" fmla="*/ 2147483647 w 26"/>
                <a:gd name="T1" fmla="*/ 2147483647 h 12"/>
                <a:gd name="T2" fmla="*/ 2147483647 w 26"/>
                <a:gd name="T3" fmla="*/ 0 h 12"/>
                <a:gd name="T4" fmla="*/ 2147483647 w 26"/>
                <a:gd name="T5" fmla="*/ 2147483647 h 12"/>
                <a:gd name="T6" fmla="*/ 2147483647 w 26"/>
                <a:gd name="T7" fmla="*/ 2147483647 h 12"/>
                <a:gd name="T8" fmla="*/ 2147483647 w 26"/>
                <a:gd name="T9" fmla="*/ 2147483647 h 12"/>
                <a:gd name="T10" fmla="*/ 2147483647 w 26"/>
                <a:gd name="T11" fmla="*/ 2147483647 h 12"/>
                <a:gd name="T12" fmla="*/ 2147483647 w 26"/>
                <a:gd name="T13" fmla="*/ 2147483647 h 12"/>
                <a:gd name="T14" fmla="*/ 2147483647 w 26"/>
                <a:gd name="T15" fmla="*/ 2147483647 h 12"/>
                <a:gd name="T16" fmla="*/ 2147483647 w 26"/>
                <a:gd name="T17" fmla="*/ 2147483647 h 12"/>
                <a:gd name="T18" fmla="*/ 2147483647 w 26"/>
                <a:gd name="T19" fmla="*/ 2147483647 h 12"/>
                <a:gd name="T20" fmla="*/ 2147483647 w 26"/>
                <a:gd name="T21" fmla="*/ 2147483647 h 12"/>
                <a:gd name="T22" fmla="*/ 2147483647 w 26"/>
                <a:gd name="T23" fmla="*/ 2147483647 h 12"/>
                <a:gd name="T24" fmla="*/ 2147483647 w 26"/>
                <a:gd name="T25" fmla="*/ 2147483647 h 12"/>
                <a:gd name="T26" fmla="*/ 2147483647 w 26"/>
                <a:gd name="T27" fmla="*/ 2147483647 h 12"/>
                <a:gd name="T28" fmla="*/ 2147483647 w 26"/>
                <a:gd name="T29" fmla="*/ 2147483647 h 12"/>
                <a:gd name="T30" fmla="*/ 2147483647 w 26"/>
                <a:gd name="T31" fmla="*/ 2147483647 h 12"/>
                <a:gd name="T32" fmla="*/ 2147483647 w 26"/>
                <a:gd name="T33" fmla="*/ 2147483647 h 12"/>
                <a:gd name="T34" fmla="*/ 2147483647 w 26"/>
                <a:gd name="T35" fmla="*/ 2147483647 h 12"/>
                <a:gd name="T36" fmla="*/ 2147483647 w 26"/>
                <a:gd name="T37" fmla="*/ 2147483647 h 12"/>
                <a:gd name="T38" fmla="*/ 2147483647 w 26"/>
                <a:gd name="T39" fmla="*/ 2147483647 h 12"/>
                <a:gd name="T40" fmla="*/ 2147483647 w 26"/>
                <a:gd name="T41" fmla="*/ 2147483647 h 12"/>
                <a:gd name="T42" fmla="*/ 2147483647 w 26"/>
                <a:gd name="T43" fmla="*/ 2147483647 h 12"/>
                <a:gd name="T44" fmla="*/ 2147483647 w 26"/>
                <a:gd name="T45" fmla="*/ 2147483647 h 12"/>
                <a:gd name="T46" fmla="*/ 2147483647 w 26"/>
                <a:gd name="T47" fmla="*/ 2147483647 h 12"/>
                <a:gd name="T48" fmla="*/ 2147483647 w 26"/>
                <a:gd name="T49" fmla="*/ 2147483647 h 12"/>
                <a:gd name="T50" fmla="*/ 2147483647 w 26"/>
                <a:gd name="T51" fmla="*/ 2147483647 h 12"/>
                <a:gd name="T52" fmla="*/ 2147483647 w 26"/>
                <a:gd name="T53" fmla="*/ 2147483647 h 12"/>
                <a:gd name="T54" fmla="*/ 2147483647 w 26"/>
                <a:gd name="T55" fmla="*/ 2147483647 h 12"/>
                <a:gd name="T56" fmla="*/ 2147483647 w 26"/>
                <a:gd name="T57" fmla="*/ 2147483647 h 12"/>
                <a:gd name="T58" fmla="*/ 2147483647 w 26"/>
                <a:gd name="T59" fmla="*/ 2147483647 h 12"/>
                <a:gd name="T60" fmla="*/ 2147483647 w 26"/>
                <a:gd name="T61" fmla="*/ 2147483647 h 12"/>
                <a:gd name="T62" fmla="*/ 2147483647 w 26"/>
                <a:gd name="T63" fmla="*/ 2147483647 h 12"/>
                <a:gd name="T64" fmla="*/ 2147483647 w 26"/>
                <a:gd name="T65" fmla="*/ 2147483647 h 12"/>
                <a:gd name="T66" fmla="*/ 2147483647 w 26"/>
                <a:gd name="T67" fmla="*/ 2147483647 h 12"/>
                <a:gd name="T68" fmla="*/ 2147483647 w 26"/>
                <a:gd name="T69" fmla="*/ 2147483647 h 12"/>
                <a:gd name="T70" fmla="*/ 2147483647 w 26"/>
                <a:gd name="T71" fmla="*/ 2147483647 h 12"/>
                <a:gd name="T72" fmla="*/ 2147483647 w 26"/>
                <a:gd name="T73" fmla="*/ 2147483647 h 12"/>
                <a:gd name="T74" fmla="*/ 2147483647 w 26"/>
                <a:gd name="T75" fmla="*/ 2147483647 h 12"/>
                <a:gd name="T76" fmla="*/ 0 w 26"/>
                <a:gd name="T77" fmla="*/ 2147483647 h 12"/>
                <a:gd name="T78" fmla="*/ 2147483647 w 26"/>
                <a:gd name="T79" fmla="*/ 2147483647 h 12"/>
                <a:gd name="T80" fmla="*/ 2147483647 w 26"/>
                <a:gd name="T81" fmla="*/ 2147483647 h 12"/>
                <a:gd name="T82" fmla="*/ 2147483647 w 26"/>
                <a:gd name="T83" fmla="*/ 2147483647 h 12"/>
                <a:gd name="T84" fmla="*/ 2147483647 w 26"/>
                <a:gd name="T85" fmla="*/ 2147483647 h 12"/>
                <a:gd name="T86" fmla="*/ 2147483647 w 26"/>
                <a:gd name="T87" fmla="*/ 2147483647 h 12"/>
                <a:gd name="T88" fmla="*/ 2147483647 w 26"/>
                <a:gd name="T89" fmla="*/ 2147483647 h 12"/>
                <a:gd name="T90" fmla="*/ 2147483647 w 26"/>
                <a:gd name="T91" fmla="*/ 2147483647 h 12"/>
                <a:gd name="T92" fmla="*/ 2147483647 w 26"/>
                <a:gd name="T93" fmla="*/ 2147483647 h 12"/>
                <a:gd name="T94" fmla="*/ 2147483647 w 26"/>
                <a:gd name="T95" fmla="*/ 2147483647 h 12"/>
                <a:gd name="T96" fmla="*/ 2147483647 w 26"/>
                <a:gd name="T97" fmla="*/ 2147483647 h 12"/>
                <a:gd name="T98" fmla="*/ 2147483647 w 26"/>
                <a:gd name="T99" fmla="*/ 2147483647 h 12"/>
                <a:gd name="T100" fmla="*/ 2147483647 w 26"/>
                <a:gd name="T101" fmla="*/ 2147483647 h 12"/>
                <a:gd name="T102" fmla="*/ 2147483647 w 26"/>
                <a:gd name="T103" fmla="*/ 2147483647 h 12"/>
                <a:gd name="T104" fmla="*/ 2147483647 w 26"/>
                <a:gd name="T105" fmla="*/ 2147483647 h 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"/>
                <a:gd name="T160" fmla="*/ 0 h 12"/>
                <a:gd name="T161" fmla="*/ 26 w 26"/>
                <a:gd name="T162" fmla="*/ 12 h 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" h="12">
                  <a:moveTo>
                    <a:pt x="15" y="1"/>
                  </a:moveTo>
                  <a:lnTo>
                    <a:pt x="16" y="0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3" y="9"/>
                  </a:lnTo>
                  <a:lnTo>
                    <a:pt x="11" y="10"/>
                  </a:lnTo>
                  <a:lnTo>
                    <a:pt x="6" y="12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5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13" name="Freeform 892"/>
            <p:cNvSpPr>
              <a:spLocks/>
            </p:cNvSpPr>
            <p:nvPr/>
          </p:nvSpPr>
          <p:spPr bwMode="auto">
            <a:xfrm>
              <a:off x="4616451" y="1641740"/>
              <a:ext cx="17463" cy="9260"/>
            </a:xfrm>
            <a:custGeom>
              <a:avLst/>
              <a:gdLst>
                <a:gd name="T0" fmla="*/ 2147483647 w 11"/>
                <a:gd name="T1" fmla="*/ 2147483647 h 6"/>
                <a:gd name="T2" fmla="*/ 2147483647 w 11"/>
                <a:gd name="T3" fmla="*/ 2147483647 h 6"/>
                <a:gd name="T4" fmla="*/ 2147483647 w 11"/>
                <a:gd name="T5" fmla="*/ 2147483647 h 6"/>
                <a:gd name="T6" fmla="*/ 2147483647 w 11"/>
                <a:gd name="T7" fmla="*/ 2147483647 h 6"/>
                <a:gd name="T8" fmla="*/ 2147483647 w 11"/>
                <a:gd name="T9" fmla="*/ 2147483647 h 6"/>
                <a:gd name="T10" fmla="*/ 2147483647 w 11"/>
                <a:gd name="T11" fmla="*/ 2147483647 h 6"/>
                <a:gd name="T12" fmla="*/ 2147483647 w 11"/>
                <a:gd name="T13" fmla="*/ 2147483647 h 6"/>
                <a:gd name="T14" fmla="*/ 2147483647 w 11"/>
                <a:gd name="T15" fmla="*/ 2147483647 h 6"/>
                <a:gd name="T16" fmla="*/ 2147483647 w 11"/>
                <a:gd name="T17" fmla="*/ 2147483647 h 6"/>
                <a:gd name="T18" fmla="*/ 2147483647 w 11"/>
                <a:gd name="T19" fmla="*/ 2147483647 h 6"/>
                <a:gd name="T20" fmla="*/ 2147483647 w 11"/>
                <a:gd name="T21" fmla="*/ 2147483647 h 6"/>
                <a:gd name="T22" fmla="*/ 2147483647 w 11"/>
                <a:gd name="T23" fmla="*/ 0 h 6"/>
                <a:gd name="T24" fmla="*/ 2147483647 w 11"/>
                <a:gd name="T25" fmla="*/ 2147483647 h 6"/>
                <a:gd name="T26" fmla="*/ 2147483647 w 11"/>
                <a:gd name="T27" fmla="*/ 2147483647 h 6"/>
                <a:gd name="T28" fmla="*/ 2147483647 w 11"/>
                <a:gd name="T29" fmla="*/ 2147483647 h 6"/>
                <a:gd name="T30" fmla="*/ 2147483647 w 11"/>
                <a:gd name="T31" fmla="*/ 2147483647 h 6"/>
                <a:gd name="T32" fmla="*/ 2147483647 w 11"/>
                <a:gd name="T33" fmla="*/ 2147483647 h 6"/>
                <a:gd name="T34" fmla="*/ 2147483647 w 11"/>
                <a:gd name="T35" fmla="*/ 2147483647 h 6"/>
                <a:gd name="T36" fmla="*/ 2147483647 w 11"/>
                <a:gd name="T37" fmla="*/ 2147483647 h 6"/>
                <a:gd name="T38" fmla="*/ 2147483647 w 11"/>
                <a:gd name="T39" fmla="*/ 2147483647 h 6"/>
                <a:gd name="T40" fmla="*/ 2147483647 w 11"/>
                <a:gd name="T41" fmla="*/ 2147483647 h 6"/>
                <a:gd name="T42" fmla="*/ 2147483647 w 11"/>
                <a:gd name="T43" fmla="*/ 2147483647 h 6"/>
                <a:gd name="T44" fmla="*/ 2147483647 w 11"/>
                <a:gd name="T45" fmla="*/ 2147483647 h 6"/>
                <a:gd name="T46" fmla="*/ 2147483647 w 11"/>
                <a:gd name="T47" fmla="*/ 2147483647 h 6"/>
                <a:gd name="T48" fmla="*/ 0 w 11"/>
                <a:gd name="T49" fmla="*/ 2147483647 h 6"/>
                <a:gd name="T50" fmla="*/ 2147483647 w 11"/>
                <a:gd name="T51" fmla="*/ 2147483647 h 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"/>
                <a:gd name="T79" fmla="*/ 0 h 6"/>
                <a:gd name="T80" fmla="*/ 11 w 11"/>
                <a:gd name="T81" fmla="*/ 6 h 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" h="6">
                  <a:moveTo>
                    <a:pt x="1" y="4"/>
                  </a:move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8" y="3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14" name="Freeform 893"/>
            <p:cNvSpPr>
              <a:spLocks/>
            </p:cNvSpPr>
            <p:nvPr/>
          </p:nvSpPr>
          <p:spPr bwMode="auto">
            <a:xfrm>
              <a:off x="4616451" y="1641740"/>
              <a:ext cx="17463" cy="9260"/>
            </a:xfrm>
            <a:custGeom>
              <a:avLst/>
              <a:gdLst>
                <a:gd name="T0" fmla="*/ 2147483647 w 11"/>
                <a:gd name="T1" fmla="*/ 2147483647 h 6"/>
                <a:gd name="T2" fmla="*/ 2147483647 w 11"/>
                <a:gd name="T3" fmla="*/ 2147483647 h 6"/>
                <a:gd name="T4" fmla="*/ 2147483647 w 11"/>
                <a:gd name="T5" fmla="*/ 2147483647 h 6"/>
                <a:gd name="T6" fmla="*/ 2147483647 w 11"/>
                <a:gd name="T7" fmla="*/ 2147483647 h 6"/>
                <a:gd name="T8" fmla="*/ 2147483647 w 11"/>
                <a:gd name="T9" fmla="*/ 2147483647 h 6"/>
                <a:gd name="T10" fmla="*/ 2147483647 w 11"/>
                <a:gd name="T11" fmla="*/ 2147483647 h 6"/>
                <a:gd name="T12" fmla="*/ 2147483647 w 11"/>
                <a:gd name="T13" fmla="*/ 2147483647 h 6"/>
                <a:gd name="T14" fmla="*/ 2147483647 w 11"/>
                <a:gd name="T15" fmla="*/ 2147483647 h 6"/>
                <a:gd name="T16" fmla="*/ 2147483647 w 11"/>
                <a:gd name="T17" fmla="*/ 2147483647 h 6"/>
                <a:gd name="T18" fmla="*/ 2147483647 w 11"/>
                <a:gd name="T19" fmla="*/ 2147483647 h 6"/>
                <a:gd name="T20" fmla="*/ 2147483647 w 11"/>
                <a:gd name="T21" fmla="*/ 2147483647 h 6"/>
                <a:gd name="T22" fmla="*/ 2147483647 w 11"/>
                <a:gd name="T23" fmla="*/ 0 h 6"/>
                <a:gd name="T24" fmla="*/ 2147483647 w 11"/>
                <a:gd name="T25" fmla="*/ 2147483647 h 6"/>
                <a:gd name="T26" fmla="*/ 2147483647 w 11"/>
                <a:gd name="T27" fmla="*/ 2147483647 h 6"/>
                <a:gd name="T28" fmla="*/ 2147483647 w 11"/>
                <a:gd name="T29" fmla="*/ 2147483647 h 6"/>
                <a:gd name="T30" fmla="*/ 2147483647 w 11"/>
                <a:gd name="T31" fmla="*/ 2147483647 h 6"/>
                <a:gd name="T32" fmla="*/ 2147483647 w 11"/>
                <a:gd name="T33" fmla="*/ 2147483647 h 6"/>
                <a:gd name="T34" fmla="*/ 2147483647 w 11"/>
                <a:gd name="T35" fmla="*/ 2147483647 h 6"/>
                <a:gd name="T36" fmla="*/ 2147483647 w 11"/>
                <a:gd name="T37" fmla="*/ 2147483647 h 6"/>
                <a:gd name="T38" fmla="*/ 2147483647 w 11"/>
                <a:gd name="T39" fmla="*/ 2147483647 h 6"/>
                <a:gd name="T40" fmla="*/ 2147483647 w 11"/>
                <a:gd name="T41" fmla="*/ 2147483647 h 6"/>
                <a:gd name="T42" fmla="*/ 2147483647 w 11"/>
                <a:gd name="T43" fmla="*/ 2147483647 h 6"/>
                <a:gd name="T44" fmla="*/ 2147483647 w 11"/>
                <a:gd name="T45" fmla="*/ 2147483647 h 6"/>
                <a:gd name="T46" fmla="*/ 2147483647 w 11"/>
                <a:gd name="T47" fmla="*/ 2147483647 h 6"/>
                <a:gd name="T48" fmla="*/ 0 w 11"/>
                <a:gd name="T49" fmla="*/ 2147483647 h 6"/>
                <a:gd name="T50" fmla="*/ 2147483647 w 11"/>
                <a:gd name="T51" fmla="*/ 2147483647 h 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"/>
                <a:gd name="T79" fmla="*/ 0 h 6"/>
                <a:gd name="T80" fmla="*/ 11 w 11"/>
                <a:gd name="T81" fmla="*/ 6 h 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" h="6">
                  <a:moveTo>
                    <a:pt x="1" y="4"/>
                  </a:move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8" y="3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4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15" name="Freeform 894"/>
            <p:cNvSpPr>
              <a:spLocks/>
            </p:cNvSpPr>
            <p:nvPr/>
          </p:nvSpPr>
          <p:spPr bwMode="auto">
            <a:xfrm>
              <a:off x="4635500" y="1632479"/>
              <a:ext cx="12700" cy="9261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0 h 6"/>
                <a:gd name="T6" fmla="*/ 2147483647 w 8"/>
                <a:gd name="T7" fmla="*/ 0 h 6"/>
                <a:gd name="T8" fmla="*/ 2147483647 w 8"/>
                <a:gd name="T9" fmla="*/ 2147483647 h 6"/>
                <a:gd name="T10" fmla="*/ 2147483647 w 8"/>
                <a:gd name="T11" fmla="*/ 2147483647 h 6"/>
                <a:gd name="T12" fmla="*/ 2147483647 w 8"/>
                <a:gd name="T13" fmla="*/ 2147483647 h 6"/>
                <a:gd name="T14" fmla="*/ 2147483647 w 8"/>
                <a:gd name="T15" fmla="*/ 2147483647 h 6"/>
                <a:gd name="T16" fmla="*/ 2147483647 w 8"/>
                <a:gd name="T17" fmla="*/ 2147483647 h 6"/>
                <a:gd name="T18" fmla="*/ 2147483647 w 8"/>
                <a:gd name="T19" fmla="*/ 2147483647 h 6"/>
                <a:gd name="T20" fmla="*/ 2147483647 w 8"/>
                <a:gd name="T21" fmla="*/ 2147483647 h 6"/>
                <a:gd name="T22" fmla="*/ 0 w 8"/>
                <a:gd name="T23" fmla="*/ 2147483647 h 6"/>
                <a:gd name="T24" fmla="*/ 2147483647 w 8"/>
                <a:gd name="T25" fmla="*/ 2147483647 h 6"/>
                <a:gd name="T26" fmla="*/ 2147483647 w 8"/>
                <a:gd name="T27" fmla="*/ 2147483647 h 6"/>
                <a:gd name="T28" fmla="*/ 2147483647 w 8"/>
                <a:gd name="T29" fmla="*/ 2147483647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"/>
                <a:gd name="T46" fmla="*/ 0 h 6"/>
                <a:gd name="T47" fmla="*/ 8 w 8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" h="6">
                  <a:moveTo>
                    <a:pt x="3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6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16" name="Freeform 895"/>
            <p:cNvSpPr>
              <a:spLocks/>
            </p:cNvSpPr>
            <p:nvPr/>
          </p:nvSpPr>
          <p:spPr bwMode="auto">
            <a:xfrm>
              <a:off x="4635500" y="1632479"/>
              <a:ext cx="12700" cy="9261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0 h 6"/>
                <a:gd name="T6" fmla="*/ 2147483647 w 8"/>
                <a:gd name="T7" fmla="*/ 0 h 6"/>
                <a:gd name="T8" fmla="*/ 2147483647 w 8"/>
                <a:gd name="T9" fmla="*/ 2147483647 h 6"/>
                <a:gd name="T10" fmla="*/ 2147483647 w 8"/>
                <a:gd name="T11" fmla="*/ 2147483647 h 6"/>
                <a:gd name="T12" fmla="*/ 2147483647 w 8"/>
                <a:gd name="T13" fmla="*/ 2147483647 h 6"/>
                <a:gd name="T14" fmla="*/ 2147483647 w 8"/>
                <a:gd name="T15" fmla="*/ 2147483647 h 6"/>
                <a:gd name="T16" fmla="*/ 2147483647 w 8"/>
                <a:gd name="T17" fmla="*/ 2147483647 h 6"/>
                <a:gd name="T18" fmla="*/ 2147483647 w 8"/>
                <a:gd name="T19" fmla="*/ 2147483647 h 6"/>
                <a:gd name="T20" fmla="*/ 2147483647 w 8"/>
                <a:gd name="T21" fmla="*/ 2147483647 h 6"/>
                <a:gd name="T22" fmla="*/ 0 w 8"/>
                <a:gd name="T23" fmla="*/ 2147483647 h 6"/>
                <a:gd name="T24" fmla="*/ 2147483647 w 8"/>
                <a:gd name="T25" fmla="*/ 2147483647 h 6"/>
                <a:gd name="T26" fmla="*/ 2147483647 w 8"/>
                <a:gd name="T27" fmla="*/ 2147483647 h 6"/>
                <a:gd name="T28" fmla="*/ 2147483647 w 8"/>
                <a:gd name="T29" fmla="*/ 2147483647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"/>
                <a:gd name="T46" fmla="*/ 0 h 6"/>
                <a:gd name="T47" fmla="*/ 8 w 8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" h="6">
                  <a:moveTo>
                    <a:pt x="3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6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17" name="Freeform 896"/>
            <p:cNvSpPr>
              <a:spLocks/>
            </p:cNvSpPr>
            <p:nvPr/>
          </p:nvSpPr>
          <p:spPr bwMode="auto">
            <a:xfrm>
              <a:off x="4624388" y="1666875"/>
              <a:ext cx="11112" cy="6615"/>
            </a:xfrm>
            <a:custGeom>
              <a:avLst/>
              <a:gdLst>
                <a:gd name="T0" fmla="*/ 2147483647 w 7"/>
                <a:gd name="T1" fmla="*/ 2147483647 h 4"/>
                <a:gd name="T2" fmla="*/ 2147483647 w 7"/>
                <a:gd name="T3" fmla="*/ 2147483647 h 4"/>
                <a:gd name="T4" fmla="*/ 2147483647 w 7"/>
                <a:gd name="T5" fmla="*/ 0 h 4"/>
                <a:gd name="T6" fmla="*/ 2147483647 w 7"/>
                <a:gd name="T7" fmla="*/ 2147483647 h 4"/>
                <a:gd name="T8" fmla="*/ 2147483647 w 7"/>
                <a:gd name="T9" fmla="*/ 2147483647 h 4"/>
                <a:gd name="T10" fmla="*/ 2147483647 w 7"/>
                <a:gd name="T11" fmla="*/ 0 h 4"/>
                <a:gd name="T12" fmla="*/ 2147483647 w 7"/>
                <a:gd name="T13" fmla="*/ 2147483647 h 4"/>
                <a:gd name="T14" fmla="*/ 2147483647 w 7"/>
                <a:gd name="T15" fmla="*/ 2147483647 h 4"/>
                <a:gd name="T16" fmla="*/ 2147483647 w 7"/>
                <a:gd name="T17" fmla="*/ 2147483647 h 4"/>
                <a:gd name="T18" fmla="*/ 2147483647 w 7"/>
                <a:gd name="T19" fmla="*/ 2147483647 h 4"/>
                <a:gd name="T20" fmla="*/ 2147483647 w 7"/>
                <a:gd name="T21" fmla="*/ 2147483647 h 4"/>
                <a:gd name="T22" fmla="*/ 2147483647 w 7"/>
                <a:gd name="T23" fmla="*/ 2147483647 h 4"/>
                <a:gd name="T24" fmla="*/ 0 w 7"/>
                <a:gd name="T25" fmla="*/ 2147483647 h 4"/>
                <a:gd name="T26" fmla="*/ 2147483647 w 7"/>
                <a:gd name="T27" fmla="*/ 2147483647 h 4"/>
                <a:gd name="T28" fmla="*/ 2147483647 w 7"/>
                <a:gd name="T29" fmla="*/ 2147483647 h 4"/>
                <a:gd name="T30" fmla="*/ 2147483647 w 7"/>
                <a:gd name="T31" fmla="*/ 2147483647 h 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"/>
                <a:gd name="T49" fmla="*/ 0 h 4"/>
                <a:gd name="T50" fmla="*/ 7 w 7"/>
                <a:gd name="T51" fmla="*/ 4 h 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" h="4">
                  <a:moveTo>
                    <a:pt x="3" y="1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18" name="Freeform 897"/>
            <p:cNvSpPr>
              <a:spLocks/>
            </p:cNvSpPr>
            <p:nvPr/>
          </p:nvSpPr>
          <p:spPr bwMode="auto">
            <a:xfrm>
              <a:off x="4624388" y="1666875"/>
              <a:ext cx="11112" cy="6615"/>
            </a:xfrm>
            <a:custGeom>
              <a:avLst/>
              <a:gdLst>
                <a:gd name="T0" fmla="*/ 2147483647 w 7"/>
                <a:gd name="T1" fmla="*/ 2147483647 h 4"/>
                <a:gd name="T2" fmla="*/ 2147483647 w 7"/>
                <a:gd name="T3" fmla="*/ 2147483647 h 4"/>
                <a:gd name="T4" fmla="*/ 2147483647 w 7"/>
                <a:gd name="T5" fmla="*/ 0 h 4"/>
                <a:gd name="T6" fmla="*/ 2147483647 w 7"/>
                <a:gd name="T7" fmla="*/ 2147483647 h 4"/>
                <a:gd name="T8" fmla="*/ 2147483647 w 7"/>
                <a:gd name="T9" fmla="*/ 2147483647 h 4"/>
                <a:gd name="T10" fmla="*/ 2147483647 w 7"/>
                <a:gd name="T11" fmla="*/ 0 h 4"/>
                <a:gd name="T12" fmla="*/ 2147483647 w 7"/>
                <a:gd name="T13" fmla="*/ 2147483647 h 4"/>
                <a:gd name="T14" fmla="*/ 2147483647 w 7"/>
                <a:gd name="T15" fmla="*/ 2147483647 h 4"/>
                <a:gd name="T16" fmla="*/ 2147483647 w 7"/>
                <a:gd name="T17" fmla="*/ 2147483647 h 4"/>
                <a:gd name="T18" fmla="*/ 2147483647 w 7"/>
                <a:gd name="T19" fmla="*/ 2147483647 h 4"/>
                <a:gd name="T20" fmla="*/ 2147483647 w 7"/>
                <a:gd name="T21" fmla="*/ 2147483647 h 4"/>
                <a:gd name="T22" fmla="*/ 2147483647 w 7"/>
                <a:gd name="T23" fmla="*/ 2147483647 h 4"/>
                <a:gd name="T24" fmla="*/ 0 w 7"/>
                <a:gd name="T25" fmla="*/ 2147483647 h 4"/>
                <a:gd name="T26" fmla="*/ 2147483647 w 7"/>
                <a:gd name="T27" fmla="*/ 2147483647 h 4"/>
                <a:gd name="T28" fmla="*/ 2147483647 w 7"/>
                <a:gd name="T29" fmla="*/ 2147483647 h 4"/>
                <a:gd name="T30" fmla="*/ 2147483647 w 7"/>
                <a:gd name="T31" fmla="*/ 2147483647 h 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"/>
                <a:gd name="T49" fmla="*/ 0 h 4"/>
                <a:gd name="T50" fmla="*/ 7 w 7"/>
                <a:gd name="T51" fmla="*/ 4 h 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" h="4">
                  <a:moveTo>
                    <a:pt x="3" y="1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19" name="Freeform 898"/>
            <p:cNvSpPr>
              <a:spLocks/>
            </p:cNvSpPr>
            <p:nvPr/>
          </p:nvSpPr>
          <p:spPr bwMode="auto">
            <a:xfrm>
              <a:off x="4660900" y="1627188"/>
              <a:ext cx="19050" cy="13229"/>
            </a:xfrm>
            <a:custGeom>
              <a:avLst/>
              <a:gdLst>
                <a:gd name="T0" fmla="*/ 2147483647 w 12"/>
                <a:gd name="T1" fmla="*/ 2147483647 h 8"/>
                <a:gd name="T2" fmla="*/ 0 w 12"/>
                <a:gd name="T3" fmla="*/ 2147483647 h 8"/>
                <a:gd name="T4" fmla="*/ 2147483647 w 12"/>
                <a:gd name="T5" fmla="*/ 2147483647 h 8"/>
                <a:gd name="T6" fmla="*/ 2147483647 w 12"/>
                <a:gd name="T7" fmla="*/ 2147483647 h 8"/>
                <a:gd name="T8" fmla="*/ 2147483647 w 12"/>
                <a:gd name="T9" fmla="*/ 2147483647 h 8"/>
                <a:gd name="T10" fmla="*/ 0 w 12"/>
                <a:gd name="T11" fmla="*/ 2147483647 h 8"/>
                <a:gd name="T12" fmla="*/ 2147483647 w 12"/>
                <a:gd name="T13" fmla="*/ 2147483647 h 8"/>
                <a:gd name="T14" fmla="*/ 2147483647 w 12"/>
                <a:gd name="T15" fmla="*/ 2147483647 h 8"/>
                <a:gd name="T16" fmla="*/ 2147483647 w 12"/>
                <a:gd name="T17" fmla="*/ 2147483647 h 8"/>
                <a:gd name="T18" fmla="*/ 2147483647 w 12"/>
                <a:gd name="T19" fmla="*/ 2147483647 h 8"/>
                <a:gd name="T20" fmla="*/ 2147483647 w 12"/>
                <a:gd name="T21" fmla="*/ 2147483647 h 8"/>
                <a:gd name="T22" fmla="*/ 2147483647 w 12"/>
                <a:gd name="T23" fmla="*/ 2147483647 h 8"/>
                <a:gd name="T24" fmla="*/ 2147483647 w 12"/>
                <a:gd name="T25" fmla="*/ 2147483647 h 8"/>
                <a:gd name="T26" fmla="*/ 2147483647 w 12"/>
                <a:gd name="T27" fmla="*/ 2147483647 h 8"/>
                <a:gd name="T28" fmla="*/ 2147483647 w 12"/>
                <a:gd name="T29" fmla="*/ 2147483647 h 8"/>
                <a:gd name="T30" fmla="*/ 2147483647 w 12"/>
                <a:gd name="T31" fmla="*/ 0 h 8"/>
                <a:gd name="T32" fmla="*/ 2147483647 w 12"/>
                <a:gd name="T33" fmla="*/ 2147483647 h 8"/>
                <a:gd name="T34" fmla="*/ 2147483647 w 12"/>
                <a:gd name="T35" fmla="*/ 0 h 8"/>
                <a:gd name="T36" fmla="*/ 2147483647 w 12"/>
                <a:gd name="T37" fmla="*/ 0 h 8"/>
                <a:gd name="T38" fmla="*/ 2147483647 w 12"/>
                <a:gd name="T39" fmla="*/ 2147483647 h 8"/>
                <a:gd name="T40" fmla="*/ 2147483647 w 12"/>
                <a:gd name="T41" fmla="*/ 2147483647 h 8"/>
                <a:gd name="T42" fmla="*/ 2147483647 w 12"/>
                <a:gd name="T43" fmla="*/ 2147483647 h 8"/>
                <a:gd name="T44" fmla="*/ 2147483647 w 12"/>
                <a:gd name="T45" fmla="*/ 2147483647 h 8"/>
                <a:gd name="T46" fmla="*/ 2147483647 w 12"/>
                <a:gd name="T47" fmla="*/ 2147483647 h 8"/>
                <a:gd name="T48" fmla="*/ 2147483647 w 12"/>
                <a:gd name="T49" fmla="*/ 2147483647 h 8"/>
                <a:gd name="T50" fmla="*/ 2147483647 w 12"/>
                <a:gd name="T51" fmla="*/ 2147483647 h 8"/>
                <a:gd name="T52" fmla="*/ 2147483647 w 12"/>
                <a:gd name="T53" fmla="*/ 2147483647 h 8"/>
                <a:gd name="T54" fmla="*/ 2147483647 w 12"/>
                <a:gd name="T55" fmla="*/ 2147483647 h 8"/>
                <a:gd name="T56" fmla="*/ 2147483647 w 12"/>
                <a:gd name="T57" fmla="*/ 2147483647 h 8"/>
                <a:gd name="T58" fmla="*/ 0 w 12"/>
                <a:gd name="T59" fmla="*/ 2147483647 h 8"/>
                <a:gd name="T60" fmla="*/ 0 w 12"/>
                <a:gd name="T61" fmla="*/ 2147483647 h 8"/>
                <a:gd name="T62" fmla="*/ 2147483647 w 12"/>
                <a:gd name="T63" fmla="*/ 2147483647 h 8"/>
                <a:gd name="T64" fmla="*/ 2147483647 w 12"/>
                <a:gd name="T65" fmla="*/ 2147483647 h 8"/>
                <a:gd name="T66" fmla="*/ 2147483647 w 12"/>
                <a:gd name="T67" fmla="*/ 2147483647 h 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"/>
                <a:gd name="T103" fmla="*/ 0 h 8"/>
                <a:gd name="T104" fmla="*/ 12 w 12"/>
                <a:gd name="T105" fmla="*/ 8 h 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" h="8">
                  <a:moveTo>
                    <a:pt x="1" y="5"/>
                  </a:moveTo>
                  <a:lnTo>
                    <a:pt x="0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2" y="5"/>
                  </a:lnTo>
                  <a:lnTo>
                    <a:pt x="8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1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20" name="Freeform 899"/>
            <p:cNvSpPr>
              <a:spLocks/>
            </p:cNvSpPr>
            <p:nvPr/>
          </p:nvSpPr>
          <p:spPr bwMode="auto">
            <a:xfrm>
              <a:off x="4660900" y="1627188"/>
              <a:ext cx="19050" cy="13229"/>
            </a:xfrm>
            <a:custGeom>
              <a:avLst/>
              <a:gdLst>
                <a:gd name="T0" fmla="*/ 2147483647 w 12"/>
                <a:gd name="T1" fmla="*/ 2147483647 h 8"/>
                <a:gd name="T2" fmla="*/ 0 w 12"/>
                <a:gd name="T3" fmla="*/ 2147483647 h 8"/>
                <a:gd name="T4" fmla="*/ 2147483647 w 12"/>
                <a:gd name="T5" fmla="*/ 2147483647 h 8"/>
                <a:gd name="T6" fmla="*/ 2147483647 w 12"/>
                <a:gd name="T7" fmla="*/ 2147483647 h 8"/>
                <a:gd name="T8" fmla="*/ 2147483647 w 12"/>
                <a:gd name="T9" fmla="*/ 2147483647 h 8"/>
                <a:gd name="T10" fmla="*/ 0 w 12"/>
                <a:gd name="T11" fmla="*/ 2147483647 h 8"/>
                <a:gd name="T12" fmla="*/ 2147483647 w 12"/>
                <a:gd name="T13" fmla="*/ 2147483647 h 8"/>
                <a:gd name="T14" fmla="*/ 2147483647 w 12"/>
                <a:gd name="T15" fmla="*/ 2147483647 h 8"/>
                <a:gd name="T16" fmla="*/ 2147483647 w 12"/>
                <a:gd name="T17" fmla="*/ 2147483647 h 8"/>
                <a:gd name="T18" fmla="*/ 2147483647 w 12"/>
                <a:gd name="T19" fmla="*/ 2147483647 h 8"/>
                <a:gd name="T20" fmla="*/ 2147483647 w 12"/>
                <a:gd name="T21" fmla="*/ 2147483647 h 8"/>
                <a:gd name="T22" fmla="*/ 2147483647 w 12"/>
                <a:gd name="T23" fmla="*/ 2147483647 h 8"/>
                <a:gd name="T24" fmla="*/ 2147483647 w 12"/>
                <a:gd name="T25" fmla="*/ 2147483647 h 8"/>
                <a:gd name="T26" fmla="*/ 2147483647 w 12"/>
                <a:gd name="T27" fmla="*/ 2147483647 h 8"/>
                <a:gd name="T28" fmla="*/ 2147483647 w 12"/>
                <a:gd name="T29" fmla="*/ 2147483647 h 8"/>
                <a:gd name="T30" fmla="*/ 2147483647 w 12"/>
                <a:gd name="T31" fmla="*/ 0 h 8"/>
                <a:gd name="T32" fmla="*/ 2147483647 w 12"/>
                <a:gd name="T33" fmla="*/ 2147483647 h 8"/>
                <a:gd name="T34" fmla="*/ 2147483647 w 12"/>
                <a:gd name="T35" fmla="*/ 0 h 8"/>
                <a:gd name="T36" fmla="*/ 2147483647 w 12"/>
                <a:gd name="T37" fmla="*/ 0 h 8"/>
                <a:gd name="T38" fmla="*/ 2147483647 w 12"/>
                <a:gd name="T39" fmla="*/ 2147483647 h 8"/>
                <a:gd name="T40" fmla="*/ 2147483647 w 12"/>
                <a:gd name="T41" fmla="*/ 2147483647 h 8"/>
                <a:gd name="T42" fmla="*/ 2147483647 w 12"/>
                <a:gd name="T43" fmla="*/ 2147483647 h 8"/>
                <a:gd name="T44" fmla="*/ 2147483647 w 12"/>
                <a:gd name="T45" fmla="*/ 2147483647 h 8"/>
                <a:gd name="T46" fmla="*/ 2147483647 w 12"/>
                <a:gd name="T47" fmla="*/ 2147483647 h 8"/>
                <a:gd name="T48" fmla="*/ 2147483647 w 12"/>
                <a:gd name="T49" fmla="*/ 2147483647 h 8"/>
                <a:gd name="T50" fmla="*/ 2147483647 w 12"/>
                <a:gd name="T51" fmla="*/ 2147483647 h 8"/>
                <a:gd name="T52" fmla="*/ 2147483647 w 12"/>
                <a:gd name="T53" fmla="*/ 2147483647 h 8"/>
                <a:gd name="T54" fmla="*/ 2147483647 w 12"/>
                <a:gd name="T55" fmla="*/ 2147483647 h 8"/>
                <a:gd name="T56" fmla="*/ 2147483647 w 12"/>
                <a:gd name="T57" fmla="*/ 2147483647 h 8"/>
                <a:gd name="T58" fmla="*/ 0 w 12"/>
                <a:gd name="T59" fmla="*/ 2147483647 h 8"/>
                <a:gd name="T60" fmla="*/ 0 w 12"/>
                <a:gd name="T61" fmla="*/ 2147483647 h 8"/>
                <a:gd name="T62" fmla="*/ 2147483647 w 12"/>
                <a:gd name="T63" fmla="*/ 2147483647 h 8"/>
                <a:gd name="T64" fmla="*/ 2147483647 w 12"/>
                <a:gd name="T65" fmla="*/ 2147483647 h 8"/>
                <a:gd name="T66" fmla="*/ 2147483647 w 12"/>
                <a:gd name="T67" fmla="*/ 2147483647 h 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"/>
                <a:gd name="T103" fmla="*/ 0 h 8"/>
                <a:gd name="T104" fmla="*/ 12 w 12"/>
                <a:gd name="T105" fmla="*/ 8 h 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" h="8">
                  <a:moveTo>
                    <a:pt x="1" y="5"/>
                  </a:moveTo>
                  <a:lnTo>
                    <a:pt x="0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2" y="5"/>
                  </a:lnTo>
                  <a:lnTo>
                    <a:pt x="8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1" y="5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21" name="Freeform 900"/>
            <p:cNvSpPr>
              <a:spLocks/>
            </p:cNvSpPr>
            <p:nvPr/>
          </p:nvSpPr>
          <p:spPr bwMode="auto">
            <a:xfrm>
              <a:off x="4681538" y="1619250"/>
              <a:ext cx="15875" cy="7938"/>
            </a:xfrm>
            <a:custGeom>
              <a:avLst/>
              <a:gdLst>
                <a:gd name="T0" fmla="*/ 2147483647 w 10"/>
                <a:gd name="T1" fmla="*/ 2147483647 h 5"/>
                <a:gd name="T2" fmla="*/ 2147483647 w 10"/>
                <a:gd name="T3" fmla="*/ 2147483647 h 5"/>
                <a:gd name="T4" fmla="*/ 2147483647 w 10"/>
                <a:gd name="T5" fmla="*/ 2147483647 h 5"/>
                <a:gd name="T6" fmla="*/ 2147483647 w 10"/>
                <a:gd name="T7" fmla="*/ 2147483647 h 5"/>
                <a:gd name="T8" fmla="*/ 2147483647 w 10"/>
                <a:gd name="T9" fmla="*/ 2147483647 h 5"/>
                <a:gd name="T10" fmla="*/ 2147483647 w 10"/>
                <a:gd name="T11" fmla="*/ 2147483647 h 5"/>
                <a:gd name="T12" fmla="*/ 2147483647 w 10"/>
                <a:gd name="T13" fmla="*/ 2147483647 h 5"/>
                <a:gd name="T14" fmla="*/ 2147483647 w 10"/>
                <a:gd name="T15" fmla="*/ 0 h 5"/>
                <a:gd name="T16" fmla="*/ 2147483647 w 10"/>
                <a:gd name="T17" fmla="*/ 0 h 5"/>
                <a:gd name="T18" fmla="*/ 2147483647 w 10"/>
                <a:gd name="T19" fmla="*/ 2147483647 h 5"/>
                <a:gd name="T20" fmla="*/ 2147483647 w 10"/>
                <a:gd name="T21" fmla="*/ 2147483647 h 5"/>
                <a:gd name="T22" fmla="*/ 2147483647 w 10"/>
                <a:gd name="T23" fmla="*/ 2147483647 h 5"/>
                <a:gd name="T24" fmla="*/ 2147483647 w 10"/>
                <a:gd name="T25" fmla="*/ 2147483647 h 5"/>
                <a:gd name="T26" fmla="*/ 0 w 10"/>
                <a:gd name="T27" fmla="*/ 2147483647 h 5"/>
                <a:gd name="T28" fmla="*/ 0 w 10"/>
                <a:gd name="T29" fmla="*/ 2147483647 h 5"/>
                <a:gd name="T30" fmla="*/ 2147483647 w 10"/>
                <a:gd name="T31" fmla="*/ 2147483647 h 5"/>
                <a:gd name="T32" fmla="*/ 2147483647 w 10"/>
                <a:gd name="T33" fmla="*/ 2147483647 h 5"/>
                <a:gd name="T34" fmla="*/ 2147483647 w 10"/>
                <a:gd name="T35" fmla="*/ 2147483647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"/>
                <a:gd name="T55" fmla="*/ 0 h 5"/>
                <a:gd name="T56" fmla="*/ 10 w 10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" h="5">
                  <a:moveTo>
                    <a:pt x="2" y="3"/>
                  </a:moveTo>
                  <a:lnTo>
                    <a:pt x="4" y="3"/>
                  </a:lnTo>
                  <a:lnTo>
                    <a:pt x="4" y="1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22" name="Freeform 901"/>
            <p:cNvSpPr>
              <a:spLocks/>
            </p:cNvSpPr>
            <p:nvPr/>
          </p:nvSpPr>
          <p:spPr bwMode="auto">
            <a:xfrm>
              <a:off x="4681538" y="1619250"/>
              <a:ext cx="15875" cy="7938"/>
            </a:xfrm>
            <a:custGeom>
              <a:avLst/>
              <a:gdLst>
                <a:gd name="T0" fmla="*/ 2147483647 w 10"/>
                <a:gd name="T1" fmla="*/ 2147483647 h 5"/>
                <a:gd name="T2" fmla="*/ 2147483647 w 10"/>
                <a:gd name="T3" fmla="*/ 2147483647 h 5"/>
                <a:gd name="T4" fmla="*/ 2147483647 w 10"/>
                <a:gd name="T5" fmla="*/ 2147483647 h 5"/>
                <a:gd name="T6" fmla="*/ 2147483647 w 10"/>
                <a:gd name="T7" fmla="*/ 2147483647 h 5"/>
                <a:gd name="T8" fmla="*/ 2147483647 w 10"/>
                <a:gd name="T9" fmla="*/ 2147483647 h 5"/>
                <a:gd name="T10" fmla="*/ 2147483647 w 10"/>
                <a:gd name="T11" fmla="*/ 2147483647 h 5"/>
                <a:gd name="T12" fmla="*/ 2147483647 w 10"/>
                <a:gd name="T13" fmla="*/ 2147483647 h 5"/>
                <a:gd name="T14" fmla="*/ 2147483647 w 10"/>
                <a:gd name="T15" fmla="*/ 0 h 5"/>
                <a:gd name="T16" fmla="*/ 2147483647 w 10"/>
                <a:gd name="T17" fmla="*/ 0 h 5"/>
                <a:gd name="T18" fmla="*/ 2147483647 w 10"/>
                <a:gd name="T19" fmla="*/ 2147483647 h 5"/>
                <a:gd name="T20" fmla="*/ 2147483647 w 10"/>
                <a:gd name="T21" fmla="*/ 2147483647 h 5"/>
                <a:gd name="T22" fmla="*/ 2147483647 w 10"/>
                <a:gd name="T23" fmla="*/ 2147483647 h 5"/>
                <a:gd name="T24" fmla="*/ 2147483647 w 10"/>
                <a:gd name="T25" fmla="*/ 2147483647 h 5"/>
                <a:gd name="T26" fmla="*/ 0 w 10"/>
                <a:gd name="T27" fmla="*/ 2147483647 h 5"/>
                <a:gd name="T28" fmla="*/ 0 w 10"/>
                <a:gd name="T29" fmla="*/ 2147483647 h 5"/>
                <a:gd name="T30" fmla="*/ 2147483647 w 10"/>
                <a:gd name="T31" fmla="*/ 2147483647 h 5"/>
                <a:gd name="T32" fmla="*/ 2147483647 w 10"/>
                <a:gd name="T33" fmla="*/ 2147483647 h 5"/>
                <a:gd name="T34" fmla="*/ 2147483647 w 10"/>
                <a:gd name="T35" fmla="*/ 2147483647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"/>
                <a:gd name="T55" fmla="*/ 0 h 5"/>
                <a:gd name="T56" fmla="*/ 10 w 10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" h="5">
                  <a:moveTo>
                    <a:pt x="2" y="3"/>
                  </a:moveTo>
                  <a:lnTo>
                    <a:pt x="4" y="3"/>
                  </a:lnTo>
                  <a:lnTo>
                    <a:pt x="4" y="1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3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23" name="Freeform 902"/>
            <p:cNvSpPr>
              <a:spLocks/>
            </p:cNvSpPr>
            <p:nvPr/>
          </p:nvSpPr>
          <p:spPr bwMode="auto">
            <a:xfrm>
              <a:off x="4689475" y="1613958"/>
              <a:ext cx="19050" cy="6615"/>
            </a:xfrm>
            <a:custGeom>
              <a:avLst/>
              <a:gdLst>
                <a:gd name="T0" fmla="*/ 2147483647 w 12"/>
                <a:gd name="T1" fmla="*/ 2147483647 h 4"/>
                <a:gd name="T2" fmla="*/ 2147483647 w 12"/>
                <a:gd name="T3" fmla="*/ 2147483647 h 4"/>
                <a:gd name="T4" fmla="*/ 2147483647 w 12"/>
                <a:gd name="T5" fmla="*/ 2147483647 h 4"/>
                <a:gd name="T6" fmla="*/ 0 w 12"/>
                <a:gd name="T7" fmla="*/ 0 h 4"/>
                <a:gd name="T8" fmla="*/ 2147483647 w 12"/>
                <a:gd name="T9" fmla="*/ 0 h 4"/>
                <a:gd name="T10" fmla="*/ 2147483647 w 12"/>
                <a:gd name="T11" fmla="*/ 0 h 4"/>
                <a:gd name="T12" fmla="*/ 2147483647 w 12"/>
                <a:gd name="T13" fmla="*/ 0 h 4"/>
                <a:gd name="T14" fmla="*/ 2147483647 w 12"/>
                <a:gd name="T15" fmla="*/ 0 h 4"/>
                <a:gd name="T16" fmla="*/ 2147483647 w 12"/>
                <a:gd name="T17" fmla="*/ 0 h 4"/>
                <a:gd name="T18" fmla="*/ 2147483647 w 12"/>
                <a:gd name="T19" fmla="*/ 2147483647 h 4"/>
                <a:gd name="T20" fmla="*/ 2147483647 w 12"/>
                <a:gd name="T21" fmla="*/ 2147483647 h 4"/>
                <a:gd name="T22" fmla="*/ 2147483647 w 12"/>
                <a:gd name="T23" fmla="*/ 2147483647 h 4"/>
                <a:gd name="T24" fmla="*/ 2147483647 w 12"/>
                <a:gd name="T25" fmla="*/ 2147483647 h 4"/>
                <a:gd name="T26" fmla="*/ 2147483647 w 12"/>
                <a:gd name="T27" fmla="*/ 2147483647 h 4"/>
                <a:gd name="T28" fmla="*/ 2147483647 w 12"/>
                <a:gd name="T29" fmla="*/ 2147483647 h 4"/>
                <a:gd name="T30" fmla="*/ 2147483647 w 12"/>
                <a:gd name="T31" fmla="*/ 2147483647 h 4"/>
                <a:gd name="T32" fmla="*/ 2147483647 w 12"/>
                <a:gd name="T33" fmla="*/ 2147483647 h 4"/>
                <a:gd name="T34" fmla="*/ 2147483647 w 12"/>
                <a:gd name="T35" fmla="*/ 2147483647 h 4"/>
                <a:gd name="T36" fmla="*/ 2147483647 w 12"/>
                <a:gd name="T37" fmla="*/ 2147483647 h 4"/>
                <a:gd name="T38" fmla="*/ 2147483647 w 12"/>
                <a:gd name="T39" fmla="*/ 2147483647 h 4"/>
                <a:gd name="T40" fmla="*/ 2147483647 w 12"/>
                <a:gd name="T41" fmla="*/ 2147483647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"/>
                <a:gd name="T64" fmla="*/ 0 h 4"/>
                <a:gd name="T65" fmla="*/ 12 w 12"/>
                <a:gd name="T66" fmla="*/ 4 h 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" h="4">
                  <a:moveTo>
                    <a:pt x="3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12" y="1"/>
                  </a:lnTo>
                  <a:lnTo>
                    <a:pt x="9" y="3"/>
                  </a:lnTo>
                  <a:lnTo>
                    <a:pt x="7" y="4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24" name="Freeform 903"/>
            <p:cNvSpPr>
              <a:spLocks/>
            </p:cNvSpPr>
            <p:nvPr/>
          </p:nvSpPr>
          <p:spPr bwMode="auto">
            <a:xfrm>
              <a:off x="4689475" y="1613958"/>
              <a:ext cx="19050" cy="6615"/>
            </a:xfrm>
            <a:custGeom>
              <a:avLst/>
              <a:gdLst>
                <a:gd name="T0" fmla="*/ 2147483647 w 12"/>
                <a:gd name="T1" fmla="*/ 2147483647 h 4"/>
                <a:gd name="T2" fmla="*/ 2147483647 w 12"/>
                <a:gd name="T3" fmla="*/ 2147483647 h 4"/>
                <a:gd name="T4" fmla="*/ 2147483647 w 12"/>
                <a:gd name="T5" fmla="*/ 2147483647 h 4"/>
                <a:gd name="T6" fmla="*/ 0 w 12"/>
                <a:gd name="T7" fmla="*/ 0 h 4"/>
                <a:gd name="T8" fmla="*/ 2147483647 w 12"/>
                <a:gd name="T9" fmla="*/ 0 h 4"/>
                <a:gd name="T10" fmla="*/ 2147483647 w 12"/>
                <a:gd name="T11" fmla="*/ 0 h 4"/>
                <a:gd name="T12" fmla="*/ 2147483647 w 12"/>
                <a:gd name="T13" fmla="*/ 0 h 4"/>
                <a:gd name="T14" fmla="*/ 2147483647 w 12"/>
                <a:gd name="T15" fmla="*/ 0 h 4"/>
                <a:gd name="T16" fmla="*/ 2147483647 w 12"/>
                <a:gd name="T17" fmla="*/ 0 h 4"/>
                <a:gd name="T18" fmla="*/ 2147483647 w 12"/>
                <a:gd name="T19" fmla="*/ 2147483647 h 4"/>
                <a:gd name="T20" fmla="*/ 2147483647 w 12"/>
                <a:gd name="T21" fmla="*/ 2147483647 h 4"/>
                <a:gd name="T22" fmla="*/ 2147483647 w 12"/>
                <a:gd name="T23" fmla="*/ 2147483647 h 4"/>
                <a:gd name="T24" fmla="*/ 2147483647 w 12"/>
                <a:gd name="T25" fmla="*/ 2147483647 h 4"/>
                <a:gd name="T26" fmla="*/ 2147483647 w 12"/>
                <a:gd name="T27" fmla="*/ 2147483647 h 4"/>
                <a:gd name="T28" fmla="*/ 2147483647 w 12"/>
                <a:gd name="T29" fmla="*/ 2147483647 h 4"/>
                <a:gd name="T30" fmla="*/ 2147483647 w 12"/>
                <a:gd name="T31" fmla="*/ 2147483647 h 4"/>
                <a:gd name="T32" fmla="*/ 2147483647 w 12"/>
                <a:gd name="T33" fmla="*/ 2147483647 h 4"/>
                <a:gd name="T34" fmla="*/ 2147483647 w 12"/>
                <a:gd name="T35" fmla="*/ 2147483647 h 4"/>
                <a:gd name="T36" fmla="*/ 2147483647 w 12"/>
                <a:gd name="T37" fmla="*/ 2147483647 h 4"/>
                <a:gd name="T38" fmla="*/ 2147483647 w 12"/>
                <a:gd name="T39" fmla="*/ 2147483647 h 4"/>
                <a:gd name="T40" fmla="*/ 2147483647 w 12"/>
                <a:gd name="T41" fmla="*/ 2147483647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"/>
                <a:gd name="T64" fmla="*/ 0 h 4"/>
                <a:gd name="T65" fmla="*/ 12 w 12"/>
                <a:gd name="T66" fmla="*/ 4 h 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" h="4">
                  <a:moveTo>
                    <a:pt x="3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12" y="1"/>
                  </a:lnTo>
                  <a:lnTo>
                    <a:pt x="9" y="3"/>
                  </a:lnTo>
                  <a:lnTo>
                    <a:pt x="7" y="4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25" name="Freeform 904"/>
            <p:cNvSpPr>
              <a:spLocks/>
            </p:cNvSpPr>
            <p:nvPr/>
          </p:nvSpPr>
          <p:spPr bwMode="auto">
            <a:xfrm>
              <a:off x="4705351" y="1611312"/>
              <a:ext cx="9525" cy="5292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2147483647 h 3"/>
                <a:gd name="T10" fmla="*/ 2147483647 w 6"/>
                <a:gd name="T11" fmla="*/ 2147483647 h 3"/>
                <a:gd name="T12" fmla="*/ 2147483647 w 6"/>
                <a:gd name="T13" fmla="*/ 2147483647 h 3"/>
                <a:gd name="T14" fmla="*/ 2147483647 w 6"/>
                <a:gd name="T15" fmla="*/ 0 h 3"/>
                <a:gd name="T16" fmla="*/ 0 w 6"/>
                <a:gd name="T17" fmla="*/ 0 h 3"/>
                <a:gd name="T18" fmla="*/ 0 w 6"/>
                <a:gd name="T19" fmla="*/ 0 h 3"/>
                <a:gd name="T20" fmla="*/ 2147483647 w 6"/>
                <a:gd name="T21" fmla="*/ 0 h 3"/>
                <a:gd name="T22" fmla="*/ 2147483647 w 6"/>
                <a:gd name="T23" fmla="*/ 2147483647 h 3"/>
                <a:gd name="T24" fmla="*/ 2147483647 w 6"/>
                <a:gd name="T25" fmla="*/ 2147483647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3"/>
                <a:gd name="T41" fmla="*/ 6 w 6"/>
                <a:gd name="T42" fmla="*/ 3 h 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3">
                  <a:moveTo>
                    <a:pt x="4" y="1"/>
                  </a:moveTo>
                  <a:lnTo>
                    <a:pt x="4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26" name="Freeform 905"/>
            <p:cNvSpPr>
              <a:spLocks/>
            </p:cNvSpPr>
            <p:nvPr/>
          </p:nvSpPr>
          <p:spPr bwMode="auto">
            <a:xfrm>
              <a:off x="4705351" y="1611312"/>
              <a:ext cx="9525" cy="5292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2147483647 h 3"/>
                <a:gd name="T10" fmla="*/ 2147483647 w 6"/>
                <a:gd name="T11" fmla="*/ 2147483647 h 3"/>
                <a:gd name="T12" fmla="*/ 2147483647 w 6"/>
                <a:gd name="T13" fmla="*/ 2147483647 h 3"/>
                <a:gd name="T14" fmla="*/ 2147483647 w 6"/>
                <a:gd name="T15" fmla="*/ 0 h 3"/>
                <a:gd name="T16" fmla="*/ 0 w 6"/>
                <a:gd name="T17" fmla="*/ 0 h 3"/>
                <a:gd name="T18" fmla="*/ 0 w 6"/>
                <a:gd name="T19" fmla="*/ 0 h 3"/>
                <a:gd name="T20" fmla="*/ 2147483647 w 6"/>
                <a:gd name="T21" fmla="*/ 0 h 3"/>
                <a:gd name="T22" fmla="*/ 2147483647 w 6"/>
                <a:gd name="T23" fmla="*/ 2147483647 h 3"/>
                <a:gd name="T24" fmla="*/ 2147483647 w 6"/>
                <a:gd name="T25" fmla="*/ 2147483647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3"/>
                <a:gd name="T41" fmla="*/ 6 w 6"/>
                <a:gd name="T42" fmla="*/ 3 h 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3">
                  <a:moveTo>
                    <a:pt x="4" y="1"/>
                  </a:moveTo>
                  <a:lnTo>
                    <a:pt x="4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27" name="Freeform 906"/>
            <p:cNvSpPr>
              <a:spLocks/>
            </p:cNvSpPr>
            <p:nvPr/>
          </p:nvSpPr>
          <p:spPr bwMode="auto">
            <a:xfrm>
              <a:off x="4759325" y="1608667"/>
              <a:ext cx="7938" cy="2646"/>
            </a:xfrm>
            <a:custGeom>
              <a:avLst/>
              <a:gdLst>
                <a:gd name="T0" fmla="*/ 2147483647 w 5"/>
                <a:gd name="T1" fmla="*/ 2147483647 h 2"/>
                <a:gd name="T2" fmla="*/ 0 w 5"/>
                <a:gd name="T3" fmla="*/ 2147483647 h 2"/>
                <a:gd name="T4" fmla="*/ 0 w 5"/>
                <a:gd name="T5" fmla="*/ 0 h 2"/>
                <a:gd name="T6" fmla="*/ 0 w 5"/>
                <a:gd name="T7" fmla="*/ 0 h 2"/>
                <a:gd name="T8" fmla="*/ 2147483647 w 5"/>
                <a:gd name="T9" fmla="*/ 0 h 2"/>
                <a:gd name="T10" fmla="*/ 2147483647 w 5"/>
                <a:gd name="T11" fmla="*/ 2147483647 h 2"/>
                <a:gd name="T12" fmla="*/ 2147483647 w 5"/>
                <a:gd name="T13" fmla="*/ 2147483647 h 2"/>
                <a:gd name="T14" fmla="*/ 2147483647 w 5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2"/>
                <a:gd name="T26" fmla="*/ 5 w 5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2">
                  <a:moveTo>
                    <a:pt x="3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28" name="Freeform 907"/>
            <p:cNvSpPr>
              <a:spLocks/>
            </p:cNvSpPr>
            <p:nvPr/>
          </p:nvSpPr>
          <p:spPr bwMode="auto">
            <a:xfrm>
              <a:off x="4759325" y="1608667"/>
              <a:ext cx="7938" cy="2646"/>
            </a:xfrm>
            <a:custGeom>
              <a:avLst/>
              <a:gdLst>
                <a:gd name="T0" fmla="*/ 2147483647 w 5"/>
                <a:gd name="T1" fmla="*/ 2147483647 h 2"/>
                <a:gd name="T2" fmla="*/ 0 w 5"/>
                <a:gd name="T3" fmla="*/ 2147483647 h 2"/>
                <a:gd name="T4" fmla="*/ 0 w 5"/>
                <a:gd name="T5" fmla="*/ 0 h 2"/>
                <a:gd name="T6" fmla="*/ 0 w 5"/>
                <a:gd name="T7" fmla="*/ 0 h 2"/>
                <a:gd name="T8" fmla="*/ 2147483647 w 5"/>
                <a:gd name="T9" fmla="*/ 0 h 2"/>
                <a:gd name="T10" fmla="*/ 2147483647 w 5"/>
                <a:gd name="T11" fmla="*/ 2147483647 h 2"/>
                <a:gd name="T12" fmla="*/ 2147483647 w 5"/>
                <a:gd name="T13" fmla="*/ 2147483647 h 2"/>
                <a:gd name="T14" fmla="*/ 2147483647 w 5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2"/>
                <a:gd name="T26" fmla="*/ 5 w 5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2">
                  <a:moveTo>
                    <a:pt x="3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3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29" name="Freeform 908"/>
            <p:cNvSpPr>
              <a:spLocks/>
            </p:cNvSpPr>
            <p:nvPr/>
          </p:nvSpPr>
          <p:spPr bwMode="auto">
            <a:xfrm>
              <a:off x="4749801" y="1598083"/>
              <a:ext cx="17463" cy="6615"/>
            </a:xfrm>
            <a:custGeom>
              <a:avLst/>
              <a:gdLst>
                <a:gd name="T0" fmla="*/ 2147483647 w 11"/>
                <a:gd name="T1" fmla="*/ 2147483647 h 4"/>
                <a:gd name="T2" fmla="*/ 2147483647 w 11"/>
                <a:gd name="T3" fmla="*/ 2147483647 h 4"/>
                <a:gd name="T4" fmla="*/ 2147483647 w 11"/>
                <a:gd name="T5" fmla="*/ 2147483647 h 4"/>
                <a:gd name="T6" fmla="*/ 2147483647 w 11"/>
                <a:gd name="T7" fmla="*/ 2147483647 h 4"/>
                <a:gd name="T8" fmla="*/ 2147483647 w 11"/>
                <a:gd name="T9" fmla="*/ 0 h 4"/>
                <a:gd name="T10" fmla="*/ 2147483647 w 11"/>
                <a:gd name="T11" fmla="*/ 0 h 4"/>
                <a:gd name="T12" fmla="*/ 2147483647 w 11"/>
                <a:gd name="T13" fmla="*/ 2147483647 h 4"/>
                <a:gd name="T14" fmla="*/ 2147483647 w 11"/>
                <a:gd name="T15" fmla="*/ 2147483647 h 4"/>
                <a:gd name="T16" fmla="*/ 2147483647 w 11"/>
                <a:gd name="T17" fmla="*/ 0 h 4"/>
                <a:gd name="T18" fmla="*/ 2147483647 w 11"/>
                <a:gd name="T19" fmla="*/ 0 h 4"/>
                <a:gd name="T20" fmla="*/ 2147483647 w 11"/>
                <a:gd name="T21" fmla="*/ 2147483647 h 4"/>
                <a:gd name="T22" fmla="*/ 2147483647 w 11"/>
                <a:gd name="T23" fmla="*/ 2147483647 h 4"/>
                <a:gd name="T24" fmla="*/ 2147483647 w 11"/>
                <a:gd name="T25" fmla="*/ 2147483647 h 4"/>
                <a:gd name="T26" fmla="*/ 2147483647 w 11"/>
                <a:gd name="T27" fmla="*/ 2147483647 h 4"/>
                <a:gd name="T28" fmla="*/ 2147483647 w 11"/>
                <a:gd name="T29" fmla="*/ 2147483647 h 4"/>
                <a:gd name="T30" fmla="*/ 2147483647 w 11"/>
                <a:gd name="T31" fmla="*/ 2147483647 h 4"/>
                <a:gd name="T32" fmla="*/ 2147483647 w 11"/>
                <a:gd name="T33" fmla="*/ 2147483647 h 4"/>
                <a:gd name="T34" fmla="*/ 2147483647 w 11"/>
                <a:gd name="T35" fmla="*/ 2147483647 h 4"/>
                <a:gd name="T36" fmla="*/ 2147483647 w 11"/>
                <a:gd name="T37" fmla="*/ 2147483647 h 4"/>
                <a:gd name="T38" fmla="*/ 2147483647 w 11"/>
                <a:gd name="T39" fmla="*/ 2147483647 h 4"/>
                <a:gd name="T40" fmla="*/ 2147483647 w 11"/>
                <a:gd name="T41" fmla="*/ 2147483647 h 4"/>
                <a:gd name="T42" fmla="*/ 2147483647 w 11"/>
                <a:gd name="T43" fmla="*/ 2147483647 h 4"/>
                <a:gd name="T44" fmla="*/ 2147483647 w 11"/>
                <a:gd name="T45" fmla="*/ 2147483647 h 4"/>
                <a:gd name="T46" fmla="*/ 2147483647 w 11"/>
                <a:gd name="T47" fmla="*/ 2147483647 h 4"/>
                <a:gd name="T48" fmla="*/ 2147483647 w 11"/>
                <a:gd name="T49" fmla="*/ 2147483647 h 4"/>
                <a:gd name="T50" fmla="*/ 0 w 11"/>
                <a:gd name="T51" fmla="*/ 2147483647 h 4"/>
                <a:gd name="T52" fmla="*/ 2147483647 w 11"/>
                <a:gd name="T53" fmla="*/ 2147483647 h 4"/>
                <a:gd name="T54" fmla="*/ 2147483647 w 11"/>
                <a:gd name="T55" fmla="*/ 2147483647 h 4"/>
                <a:gd name="T56" fmla="*/ 2147483647 w 11"/>
                <a:gd name="T57" fmla="*/ 2147483647 h 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"/>
                <a:gd name="T88" fmla="*/ 0 h 4"/>
                <a:gd name="T89" fmla="*/ 11 w 11"/>
                <a:gd name="T90" fmla="*/ 4 h 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" h="4">
                  <a:moveTo>
                    <a:pt x="4" y="1"/>
                  </a:move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30" name="Freeform 909"/>
            <p:cNvSpPr>
              <a:spLocks/>
            </p:cNvSpPr>
            <p:nvPr/>
          </p:nvSpPr>
          <p:spPr bwMode="auto">
            <a:xfrm>
              <a:off x="4749801" y="1598083"/>
              <a:ext cx="17463" cy="6615"/>
            </a:xfrm>
            <a:custGeom>
              <a:avLst/>
              <a:gdLst>
                <a:gd name="T0" fmla="*/ 2147483647 w 11"/>
                <a:gd name="T1" fmla="*/ 2147483647 h 4"/>
                <a:gd name="T2" fmla="*/ 2147483647 w 11"/>
                <a:gd name="T3" fmla="*/ 2147483647 h 4"/>
                <a:gd name="T4" fmla="*/ 2147483647 w 11"/>
                <a:gd name="T5" fmla="*/ 2147483647 h 4"/>
                <a:gd name="T6" fmla="*/ 2147483647 w 11"/>
                <a:gd name="T7" fmla="*/ 2147483647 h 4"/>
                <a:gd name="T8" fmla="*/ 2147483647 w 11"/>
                <a:gd name="T9" fmla="*/ 0 h 4"/>
                <a:gd name="T10" fmla="*/ 2147483647 w 11"/>
                <a:gd name="T11" fmla="*/ 0 h 4"/>
                <a:gd name="T12" fmla="*/ 2147483647 w 11"/>
                <a:gd name="T13" fmla="*/ 2147483647 h 4"/>
                <a:gd name="T14" fmla="*/ 2147483647 w 11"/>
                <a:gd name="T15" fmla="*/ 2147483647 h 4"/>
                <a:gd name="T16" fmla="*/ 2147483647 w 11"/>
                <a:gd name="T17" fmla="*/ 0 h 4"/>
                <a:gd name="T18" fmla="*/ 2147483647 w 11"/>
                <a:gd name="T19" fmla="*/ 0 h 4"/>
                <a:gd name="T20" fmla="*/ 2147483647 w 11"/>
                <a:gd name="T21" fmla="*/ 2147483647 h 4"/>
                <a:gd name="T22" fmla="*/ 2147483647 w 11"/>
                <a:gd name="T23" fmla="*/ 2147483647 h 4"/>
                <a:gd name="T24" fmla="*/ 2147483647 w 11"/>
                <a:gd name="T25" fmla="*/ 2147483647 h 4"/>
                <a:gd name="T26" fmla="*/ 2147483647 w 11"/>
                <a:gd name="T27" fmla="*/ 2147483647 h 4"/>
                <a:gd name="T28" fmla="*/ 2147483647 w 11"/>
                <a:gd name="T29" fmla="*/ 2147483647 h 4"/>
                <a:gd name="T30" fmla="*/ 2147483647 w 11"/>
                <a:gd name="T31" fmla="*/ 2147483647 h 4"/>
                <a:gd name="T32" fmla="*/ 2147483647 w 11"/>
                <a:gd name="T33" fmla="*/ 2147483647 h 4"/>
                <a:gd name="T34" fmla="*/ 2147483647 w 11"/>
                <a:gd name="T35" fmla="*/ 2147483647 h 4"/>
                <a:gd name="T36" fmla="*/ 2147483647 w 11"/>
                <a:gd name="T37" fmla="*/ 2147483647 h 4"/>
                <a:gd name="T38" fmla="*/ 2147483647 w 11"/>
                <a:gd name="T39" fmla="*/ 2147483647 h 4"/>
                <a:gd name="T40" fmla="*/ 2147483647 w 11"/>
                <a:gd name="T41" fmla="*/ 2147483647 h 4"/>
                <a:gd name="T42" fmla="*/ 2147483647 w 11"/>
                <a:gd name="T43" fmla="*/ 2147483647 h 4"/>
                <a:gd name="T44" fmla="*/ 2147483647 w 11"/>
                <a:gd name="T45" fmla="*/ 2147483647 h 4"/>
                <a:gd name="T46" fmla="*/ 2147483647 w 11"/>
                <a:gd name="T47" fmla="*/ 2147483647 h 4"/>
                <a:gd name="T48" fmla="*/ 2147483647 w 11"/>
                <a:gd name="T49" fmla="*/ 2147483647 h 4"/>
                <a:gd name="T50" fmla="*/ 0 w 11"/>
                <a:gd name="T51" fmla="*/ 2147483647 h 4"/>
                <a:gd name="T52" fmla="*/ 2147483647 w 11"/>
                <a:gd name="T53" fmla="*/ 2147483647 h 4"/>
                <a:gd name="T54" fmla="*/ 2147483647 w 11"/>
                <a:gd name="T55" fmla="*/ 2147483647 h 4"/>
                <a:gd name="T56" fmla="*/ 2147483647 w 11"/>
                <a:gd name="T57" fmla="*/ 2147483647 h 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"/>
                <a:gd name="T88" fmla="*/ 0 h 4"/>
                <a:gd name="T89" fmla="*/ 11 w 11"/>
                <a:gd name="T90" fmla="*/ 4 h 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" h="4">
                  <a:moveTo>
                    <a:pt x="4" y="1"/>
                  </a:move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31" name="Freeform 910"/>
            <p:cNvSpPr>
              <a:spLocks/>
            </p:cNvSpPr>
            <p:nvPr/>
          </p:nvSpPr>
          <p:spPr bwMode="auto">
            <a:xfrm>
              <a:off x="4765675" y="1602053"/>
              <a:ext cx="12700" cy="7938"/>
            </a:xfrm>
            <a:custGeom>
              <a:avLst/>
              <a:gdLst>
                <a:gd name="T0" fmla="*/ 2147483647 w 8"/>
                <a:gd name="T1" fmla="*/ 2147483647 h 5"/>
                <a:gd name="T2" fmla="*/ 2147483647 w 8"/>
                <a:gd name="T3" fmla="*/ 2147483647 h 5"/>
                <a:gd name="T4" fmla="*/ 2147483647 w 8"/>
                <a:gd name="T5" fmla="*/ 2147483647 h 5"/>
                <a:gd name="T6" fmla="*/ 2147483647 w 8"/>
                <a:gd name="T7" fmla="*/ 2147483647 h 5"/>
                <a:gd name="T8" fmla="*/ 2147483647 w 8"/>
                <a:gd name="T9" fmla="*/ 2147483647 h 5"/>
                <a:gd name="T10" fmla="*/ 2147483647 w 8"/>
                <a:gd name="T11" fmla="*/ 2147483647 h 5"/>
                <a:gd name="T12" fmla="*/ 2147483647 w 8"/>
                <a:gd name="T13" fmla="*/ 2147483647 h 5"/>
                <a:gd name="T14" fmla="*/ 2147483647 w 8"/>
                <a:gd name="T15" fmla="*/ 2147483647 h 5"/>
                <a:gd name="T16" fmla="*/ 0 w 8"/>
                <a:gd name="T17" fmla="*/ 2147483647 h 5"/>
                <a:gd name="T18" fmla="*/ 2147483647 w 8"/>
                <a:gd name="T19" fmla="*/ 2147483647 h 5"/>
                <a:gd name="T20" fmla="*/ 2147483647 w 8"/>
                <a:gd name="T21" fmla="*/ 2147483647 h 5"/>
                <a:gd name="T22" fmla="*/ 2147483647 w 8"/>
                <a:gd name="T23" fmla="*/ 2147483647 h 5"/>
                <a:gd name="T24" fmla="*/ 2147483647 w 8"/>
                <a:gd name="T25" fmla="*/ 2147483647 h 5"/>
                <a:gd name="T26" fmla="*/ 2147483647 w 8"/>
                <a:gd name="T27" fmla="*/ 0 h 5"/>
                <a:gd name="T28" fmla="*/ 2147483647 w 8"/>
                <a:gd name="T29" fmla="*/ 2147483647 h 5"/>
                <a:gd name="T30" fmla="*/ 2147483647 w 8"/>
                <a:gd name="T31" fmla="*/ 2147483647 h 5"/>
                <a:gd name="T32" fmla="*/ 2147483647 w 8"/>
                <a:gd name="T33" fmla="*/ 2147483647 h 5"/>
                <a:gd name="T34" fmla="*/ 2147483647 w 8"/>
                <a:gd name="T35" fmla="*/ 2147483647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5"/>
                <a:gd name="T56" fmla="*/ 8 w 8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5">
                  <a:moveTo>
                    <a:pt x="6" y="4"/>
                  </a:move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32" name="Freeform 911"/>
            <p:cNvSpPr>
              <a:spLocks/>
            </p:cNvSpPr>
            <p:nvPr/>
          </p:nvSpPr>
          <p:spPr bwMode="auto">
            <a:xfrm>
              <a:off x="4765675" y="1602053"/>
              <a:ext cx="12700" cy="7938"/>
            </a:xfrm>
            <a:custGeom>
              <a:avLst/>
              <a:gdLst>
                <a:gd name="T0" fmla="*/ 2147483647 w 8"/>
                <a:gd name="T1" fmla="*/ 2147483647 h 5"/>
                <a:gd name="T2" fmla="*/ 2147483647 w 8"/>
                <a:gd name="T3" fmla="*/ 2147483647 h 5"/>
                <a:gd name="T4" fmla="*/ 2147483647 w 8"/>
                <a:gd name="T5" fmla="*/ 2147483647 h 5"/>
                <a:gd name="T6" fmla="*/ 2147483647 w 8"/>
                <a:gd name="T7" fmla="*/ 2147483647 h 5"/>
                <a:gd name="T8" fmla="*/ 2147483647 w 8"/>
                <a:gd name="T9" fmla="*/ 2147483647 h 5"/>
                <a:gd name="T10" fmla="*/ 2147483647 w 8"/>
                <a:gd name="T11" fmla="*/ 2147483647 h 5"/>
                <a:gd name="T12" fmla="*/ 2147483647 w 8"/>
                <a:gd name="T13" fmla="*/ 2147483647 h 5"/>
                <a:gd name="T14" fmla="*/ 2147483647 w 8"/>
                <a:gd name="T15" fmla="*/ 2147483647 h 5"/>
                <a:gd name="T16" fmla="*/ 0 w 8"/>
                <a:gd name="T17" fmla="*/ 2147483647 h 5"/>
                <a:gd name="T18" fmla="*/ 2147483647 w 8"/>
                <a:gd name="T19" fmla="*/ 2147483647 h 5"/>
                <a:gd name="T20" fmla="*/ 2147483647 w 8"/>
                <a:gd name="T21" fmla="*/ 2147483647 h 5"/>
                <a:gd name="T22" fmla="*/ 2147483647 w 8"/>
                <a:gd name="T23" fmla="*/ 2147483647 h 5"/>
                <a:gd name="T24" fmla="*/ 2147483647 w 8"/>
                <a:gd name="T25" fmla="*/ 2147483647 h 5"/>
                <a:gd name="T26" fmla="*/ 2147483647 w 8"/>
                <a:gd name="T27" fmla="*/ 0 h 5"/>
                <a:gd name="T28" fmla="*/ 2147483647 w 8"/>
                <a:gd name="T29" fmla="*/ 2147483647 h 5"/>
                <a:gd name="T30" fmla="*/ 2147483647 w 8"/>
                <a:gd name="T31" fmla="*/ 2147483647 h 5"/>
                <a:gd name="T32" fmla="*/ 2147483647 w 8"/>
                <a:gd name="T33" fmla="*/ 2147483647 h 5"/>
                <a:gd name="T34" fmla="*/ 2147483647 w 8"/>
                <a:gd name="T35" fmla="*/ 2147483647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5"/>
                <a:gd name="T56" fmla="*/ 8 w 8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5">
                  <a:moveTo>
                    <a:pt x="6" y="4"/>
                  </a:move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4"/>
                  </a:lnTo>
                  <a:lnTo>
                    <a:pt x="6" y="4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33" name="Freeform 912"/>
            <p:cNvSpPr>
              <a:spLocks/>
            </p:cNvSpPr>
            <p:nvPr/>
          </p:nvSpPr>
          <p:spPr bwMode="auto">
            <a:xfrm>
              <a:off x="4778376" y="1598083"/>
              <a:ext cx="9525" cy="5292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0 w 6"/>
                <a:gd name="T7" fmla="*/ 0 h 3"/>
                <a:gd name="T8" fmla="*/ 2147483647 w 6"/>
                <a:gd name="T9" fmla="*/ 0 h 3"/>
                <a:gd name="T10" fmla="*/ 2147483647 w 6"/>
                <a:gd name="T11" fmla="*/ 2147483647 h 3"/>
                <a:gd name="T12" fmla="*/ 2147483647 w 6"/>
                <a:gd name="T13" fmla="*/ 0 h 3"/>
                <a:gd name="T14" fmla="*/ 2147483647 w 6"/>
                <a:gd name="T15" fmla="*/ 2147483647 h 3"/>
                <a:gd name="T16" fmla="*/ 2147483647 w 6"/>
                <a:gd name="T17" fmla="*/ 2147483647 h 3"/>
                <a:gd name="T18" fmla="*/ 2147483647 w 6"/>
                <a:gd name="T19" fmla="*/ 2147483647 h 3"/>
                <a:gd name="T20" fmla="*/ 2147483647 w 6"/>
                <a:gd name="T21" fmla="*/ 2147483647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3"/>
                <a:gd name="T35" fmla="*/ 6 w 6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3">
                  <a:moveTo>
                    <a:pt x="3" y="3"/>
                  </a:moveTo>
                  <a:lnTo>
                    <a:pt x="3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34" name="Freeform 913"/>
            <p:cNvSpPr>
              <a:spLocks/>
            </p:cNvSpPr>
            <p:nvPr/>
          </p:nvSpPr>
          <p:spPr bwMode="auto">
            <a:xfrm>
              <a:off x="4778376" y="1598083"/>
              <a:ext cx="9525" cy="5292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0 w 6"/>
                <a:gd name="T7" fmla="*/ 0 h 3"/>
                <a:gd name="T8" fmla="*/ 2147483647 w 6"/>
                <a:gd name="T9" fmla="*/ 0 h 3"/>
                <a:gd name="T10" fmla="*/ 2147483647 w 6"/>
                <a:gd name="T11" fmla="*/ 2147483647 h 3"/>
                <a:gd name="T12" fmla="*/ 2147483647 w 6"/>
                <a:gd name="T13" fmla="*/ 0 h 3"/>
                <a:gd name="T14" fmla="*/ 2147483647 w 6"/>
                <a:gd name="T15" fmla="*/ 2147483647 h 3"/>
                <a:gd name="T16" fmla="*/ 2147483647 w 6"/>
                <a:gd name="T17" fmla="*/ 2147483647 h 3"/>
                <a:gd name="T18" fmla="*/ 2147483647 w 6"/>
                <a:gd name="T19" fmla="*/ 2147483647 h 3"/>
                <a:gd name="T20" fmla="*/ 2147483647 w 6"/>
                <a:gd name="T21" fmla="*/ 2147483647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3"/>
                <a:gd name="T35" fmla="*/ 6 w 6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3">
                  <a:moveTo>
                    <a:pt x="3" y="3"/>
                  </a:moveTo>
                  <a:lnTo>
                    <a:pt x="3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3" y="3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35" name="Freeform 914"/>
            <p:cNvSpPr>
              <a:spLocks/>
            </p:cNvSpPr>
            <p:nvPr/>
          </p:nvSpPr>
          <p:spPr bwMode="auto">
            <a:xfrm>
              <a:off x="4806951" y="1588823"/>
              <a:ext cx="11113" cy="5292"/>
            </a:xfrm>
            <a:custGeom>
              <a:avLst/>
              <a:gdLst>
                <a:gd name="T0" fmla="*/ 2147483647 w 7"/>
                <a:gd name="T1" fmla="*/ 0 h 3"/>
                <a:gd name="T2" fmla="*/ 2147483647 w 7"/>
                <a:gd name="T3" fmla="*/ 2147483647 h 3"/>
                <a:gd name="T4" fmla="*/ 2147483647 w 7"/>
                <a:gd name="T5" fmla="*/ 2147483647 h 3"/>
                <a:gd name="T6" fmla="*/ 2147483647 w 7"/>
                <a:gd name="T7" fmla="*/ 2147483647 h 3"/>
                <a:gd name="T8" fmla="*/ 2147483647 w 7"/>
                <a:gd name="T9" fmla="*/ 2147483647 h 3"/>
                <a:gd name="T10" fmla="*/ 2147483647 w 7"/>
                <a:gd name="T11" fmla="*/ 2147483647 h 3"/>
                <a:gd name="T12" fmla="*/ 2147483647 w 7"/>
                <a:gd name="T13" fmla="*/ 2147483647 h 3"/>
                <a:gd name="T14" fmla="*/ 2147483647 w 7"/>
                <a:gd name="T15" fmla="*/ 2147483647 h 3"/>
                <a:gd name="T16" fmla="*/ 2147483647 w 7"/>
                <a:gd name="T17" fmla="*/ 2147483647 h 3"/>
                <a:gd name="T18" fmla="*/ 2147483647 w 7"/>
                <a:gd name="T19" fmla="*/ 2147483647 h 3"/>
                <a:gd name="T20" fmla="*/ 0 w 7"/>
                <a:gd name="T21" fmla="*/ 2147483647 h 3"/>
                <a:gd name="T22" fmla="*/ 0 w 7"/>
                <a:gd name="T23" fmla="*/ 2147483647 h 3"/>
                <a:gd name="T24" fmla="*/ 2147483647 w 7"/>
                <a:gd name="T25" fmla="*/ 2147483647 h 3"/>
                <a:gd name="T26" fmla="*/ 2147483647 w 7"/>
                <a:gd name="T27" fmla="*/ 2147483647 h 3"/>
                <a:gd name="T28" fmla="*/ 2147483647 w 7"/>
                <a:gd name="T29" fmla="*/ 0 h 3"/>
                <a:gd name="T30" fmla="*/ 2147483647 w 7"/>
                <a:gd name="T31" fmla="*/ 0 h 3"/>
                <a:gd name="T32" fmla="*/ 2147483647 w 7"/>
                <a:gd name="T33" fmla="*/ 0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3"/>
                <a:gd name="T53" fmla="*/ 7 w 7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3">
                  <a:moveTo>
                    <a:pt x="5" y="0"/>
                  </a:move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36" name="Freeform 915"/>
            <p:cNvSpPr>
              <a:spLocks/>
            </p:cNvSpPr>
            <p:nvPr/>
          </p:nvSpPr>
          <p:spPr bwMode="auto">
            <a:xfrm>
              <a:off x="4806951" y="1588823"/>
              <a:ext cx="11113" cy="5292"/>
            </a:xfrm>
            <a:custGeom>
              <a:avLst/>
              <a:gdLst>
                <a:gd name="T0" fmla="*/ 2147483647 w 7"/>
                <a:gd name="T1" fmla="*/ 0 h 3"/>
                <a:gd name="T2" fmla="*/ 2147483647 w 7"/>
                <a:gd name="T3" fmla="*/ 2147483647 h 3"/>
                <a:gd name="T4" fmla="*/ 2147483647 w 7"/>
                <a:gd name="T5" fmla="*/ 2147483647 h 3"/>
                <a:gd name="T6" fmla="*/ 2147483647 w 7"/>
                <a:gd name="T7" fmla="*/ 2147483647 h 3"/>
                <a:gd name="T8" fmla="*/ 2147483647 w 7"/>
                <a:gd name="T9" fmla="*/ 2147483647 h 3"/>
                <a:gd name="T10" fmla="*/ 2147483647 w 7"/>
                <a:gd name="T11" fmla="*/ 2147483647 h 3"/>
                <a:gd name="T12" fmla="*/ 2147483647 w 7"/>
                <a:gd name="T13" fmla="*/ 2147483647 h 3"/>
                <a:gd name="T14" fmla="*/ 2147483647 w 7"/>
                <a:gd name="T15" fmla="*/ 2147483647 h 3"/>
                <a:gd name="T16" fmla="*/ 2147483647 w 7"/>
                <a:gd name="T17" fmla="*/ 2147483647 h 3"/>
                <a:gd name="T18" fmla="*/ 2147483647 w 7"/>
                <a:gd name="T19" fmla="*/ 2147483647 h 3"/>
                <a:gd name="T20" fmla="*/ 0 w 7"/>
                <a:gd name="T21" fmla="*/ 2147483647 h 3"/>
                <a:gd name="T22" fmla="*/ 0 w 7"/>
                <a:gd name="T23" fmla="*/ 2147483647 h 3"/>
                <a:gd name="T24" fmla="*/ 2147483647 w 7"/>
                <a:gd name="T25" fmla="*/ 2147483647 h 3"/>
                <a:gd name="T26" fmla="*/ 2147483647 w 7"/>
                <a:gd name="T27" fmla="*/ 2147483647 h 3"/>
                <a:gd name="T28" fmla="*/ 2147483647 w 7"/>
                <a:gd name="T29" fmla="*/ 0 h 3"/>
                <a:gd name="T30" fmla="*/ 2147483647 w 7"/>
                <a:gd name="T31" fmla="*/ 0 h 3"/>
                <a:gd name="T32" fmla="*/ 2147483647 w 7"/>
                <a:gd name="T33" fmla="*/ 0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3"/>
                <a:gd name="T53" fmla="*/ 7 w 7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3">
                  <a:moveTo>
                    <a:pt x="5" y="0"/>
                  </a:move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37" name="Freeform 916"/>
            <p:cNvSpPr>
              <a:spLocks/>
            </p:cNvSpPr>
            <p:nvPr/>
          </p:nvSpPr>
          <p:spPr bwMode="auto">
            <a:xfrm>
              <a:off x="4448175" y="1588823"/>
              <a:ext cx="469900" cy="333375"/>
            </a:xfrm>
            <a:custGeom>
              <a:avLst/>
              <a:gdLst>
                <a:gd name="T0" fmla="*/ 2147483647 w 296"/>
                <a:gd name="T1" fmla="*/ 2147483647 h 210"/>
                <a:gd name="T2" fmla="*/ 2147483647 w 296"/>
                <a:gd name="T3" fmla="*/ 2147483647 h 210"/>
                <a:gd name="T4" fmla="*/ 2147483647 w 296"/>
                <a:gd name="T5" fmla="*/ 2147483647 h 210"/>
                <a:gd name="T6" fmla="*/ 2147483647 w 296"/>
                <a:gd name="T7" fmla="*/ 2147483647 h 210"/>
                <a:gd name="T8" fmla="*/ 2147483647 w 296"/>
                <a:gd name="T9" fmla="*/ 2147483647 h 210"/>
                <a:gd name="T10" fmla="*/ 2147483647 w 296"/>
                <a:gd name="T11" fmla="*/ 2147483647 h 210"/>
                <a:gd name="T12" fmla="*/ 2147483647 w 296"/>
                <a:gd name="T13" fmla="*/ 2147483647 h 210"/>
                <a:gd name="T14" fmla="*/ 2147483647 w 296"/>
                <a:gd name="T15" fmla="*/ 2147483647 h 210"/>
                <a:gd name="T16" fmla="*/ 2147483647 w 296"/>
                <a:gd name="T17" fmla="*/ 2147483647 h 210"/>
                <a:gd name="T18" fmla="*/ 2147483647 w 296"/>
                <a:gd name="T19" fmla="*/ 2147483647 h 210"/>
                <a:gd name="T20" fmla="*/ 2147483647 w 296"/>
                <a:gd name="T21" fmla="*/ 2147483647 h 210"/>
                <a:gd name="T22" fmla="*/ 2147483647 w 296"/>
                <a:gd name="T23" fmla="*/ 2147483647 h 210"/>
                <a:gd name="T24" fmla="*/ 2147483647 w 296"/>
                <a:gd name="T25" fmla="*/ 2147483647 h 210"/>
                <a:gd name="T26" fmla="*/ 2147483647 w 296"/>
                <a:gd name="T27" fmla="*/ 2147483647 h 210"/>
                <a:gd name="T28" fmla="*/ 2147483647 w 296"/>
                <a:gd name="T29" fmla="*/ 2147483647 h 210"/>
                <a:gd name="T30" fmla="*/ 2147483647 w 296"/>
                <a:gd name="T31" fmla="*/ 2147483647 h 210"/>
                <a:gd name="T32" fmla="*/ 2147483647 w 296"/>
                <a:gd name="T33" fmla="*/ 2147483647 h 210"/>
                <a:gd name="T34" fmla="*/ 2147483647 w 296"/>
                <a:gd name="T35" fmla="*/ 2147483647 h 210"/>
                <a:gd name="T36" fmla="*/ 2147483647 w 296"/>
                <a:gd name="T37" fmla="*/ 2147483647 h 210"/>
                <a:gd name="T38" fmla="*/ 2147483647 w 296"/>
                <a:gd name="T39" fmla="*/ 2147483647 h 210"/>
                <a:gd name="T40" fmla="*/ 2147483647 w 296"/>
                <a:gd name="T41" fmla="*/ 2147483647 h 210"/>
                <a:gd name="T42" fmla="*/ 2147483647 w 296"/>
                <a:gd name="T43" fmla="*/ 2147483647 h 210"/>
                <a:gd name="T44" fmla="*/ 2147483647 w 296"/>
                <a:gd name="T45" fmla="*/ 2147483647 h 210"/>
                <a:gd name="T46" fmla="*/ 2147483647 w 296"/>
                <a:gd name="T47" fmla="*/ 2147483647 h 210"/>
                <a:gd name="T48" fmla="*/ 2147483647 w 296"/>
                <a:gd name="T49" fmla="*/ 2147483647 h 210"/>
                <a:gd name="T50" fmla="*/ 2147483647 w 296"/>
                <a:gd name="T51" fmla="*/ 2147483647 h 210"/>
                <a:gd name="T52" fmla="*/ 2147483647 w 296"/>
                <a:gd name="T53" fmla="*/ 2147483647 h 210"/>
                <a:gd name="T54" fmla="*/ 2147483647 w 296"/>
                <a:gd name="T55" fmla="*/ 2147483647 h 210"/>
                <a:gd name="T56" fmla="*/ 2147483647 w 296"/>
                <a:gd name="T57" fmla="*/ 2147483647 h 210"/>
                <a:gd name="T58" fmla="*/ 2147483647 w 296"/>
                <a:gd name="T59" fmla="*/ 2147483647 h 210"/>
                <a:gd name="T60" fmla="*/ 2147483647 w 296"/>
                <a:gd name="T61" fmla="*/ 2147483647 h 210"/>
                <a:gd name="T62" fmla="*/ 2147483647 w 296"/>
                <a:gd name="T63" fmla="*/ 2147483647 h 210"/>
                <a:gd name="T64" fmla="*/ 2147483647 w 296"/>
                <a:gd name="T65" fmla="*/ 2147483647 h 210"/>
                <a:gd name="T66" fmla="*/ 2147483647 w 296"/>
                <a:gd name="T67" fmla="*/ 2147483647 h 210"/>
                <a:gd name="T68" fmla="*/ 2147483647 w 296"/>
                <a:gd name="T69" fmla="*/ 2147483647 h 210"/>
                <a:gd name="T70" fmla="*/ 2147483647 w 296"/>
                <a:gd name="T71" fmla="*/ 2147483647 h 210"/>
                <a:gd name="T72" fmla="*/ 2147483647 w 296"/>
                <a:gd name="T73" fmla="*/ 2147483647 h 210"/>
                <a:gd name="T74" fmla="*/ 2147483647 w 296"/>
                <a:gd name="T75" fmla="*/ 2147483647 h 210"/>
                <a:gd name="T76" fmla="*/ 2147483647 w 296"/>
                <a:gd name="T77" fmla="*/ 2147483647 h 210"/>
                <a:gd name="T78" fmla="*/ 2147483647 w 296"/>
                <a:gd name="T79" fmla="*/ 2147483647 h 210"/>
                <a:gd name="T80" fmla="*/ 2147483647 w 296"/>
                <a:gd name="T81" fmla="*/ 2147483647 h 210"/>
                <a:gd name="T82" fmla="*/ 2147483647 w 296"/>
                <a:gd name="T83" fmla="*/ 2147483647 h 210"/>
                <a:gd name="T84" fmla="*/ 2147483647 w 296"/>
                <a:gd name="T85" fmla="*/ 2147483647 h 210"/>
                <a:gd name="T86" fmla="*/ 2147483647 w 296"/>
                <a:gd name="T87" fmla="*/ 2147483647 h 210"/>
                <a:gd name="T88" fmla="*/ 2147483647 w 296"/>
                <a:gd name="T89" fmla="*/ 2147483647 h 210"/>
                <a:gd name="T90" fmla="*/ 2147483647 w 296"/>
                <a:gd name="T91" fmla="*/ 2147483647 h 210"/>
                <a:gd name="T92" fmla="*/ 2147483647 w 296"/>
                <a:gd name="T93" fmla="*/ 2147483647 h 210"/>
                <a:gd name="T94" fmla="*/ 2147483647 w 296"/>
                <a:gd name="T95" fmla="*/ 2147483647 h 210"/>
                <a:gd name="T96" fmla="*/ 2147483647 w 296"/>
                <a:gd name="T97" fmla="*/ 2147483647 h 210"/>
                <a:gd name="T98" fmla="*/ 2147483647 w 296"/>
                <a:gd name="T99" fmla="*/ 2147483647 h 210"/>
                <a:gd name="T100" fmla="*/ 2147483647 w 296"/>
                <a:gd name="T101" fmla="*/ 2147483647 h 210"/>
                <a:gd name="T102" fmla="*/ 2147483647 w 296"/>
                <a:gd name="T103" fmla="*/ 2147483647 h 210"/>
                <a:gd name="T104" fmla="*/ 2147483647 w 296"/>
                <a:gd name="T105" fmla="*/ 2147483647 h 210"/>
                <a:gd name="T106" fmla="*/ 2147483647 w 296"/>
                <a:gd name="T107" fmla="*/ 2147483647 h 210"/>
                <a:gd name="T108" fmla="*/ 2147483647 w 296"/>
                <a:gd name="T109" fmla="*/ 2147483647 h 210"/>
                <a:gd name="T110" fmla="*/ 2147483647 w 296"/>
                <a:gd name="T111" fmla="*/ 2147483647 h 210"/>
                <a:gd name="T112" fmla="*/ 2147483647 w 296"/>
                <a:gd name="T113" fmla="*/ 2147483647 h 210"/>
                <a:gd name="T114" fmla="*/ 2147483647 w 296"/>
                <a:gd name="T115" fmla="*/ 2147483647 h 210"/>
                <a:gd name="T116" fmla="*/ 2147483647 w 296"/>
                <a:gd name="T117" fmla="*/ 2147483647 h 210"/>
                <a:gd name="T118" fmla="*/ 2147483647 w 296"/>
                <a:gd name="T119" fmla="*/ 2147483647 h 210"/>
                <a:gd name="T120" fmla="*/ 2147483647 w 296"/>
                <a:gd name="T121" fmla="*/ 2147483647 h 210"/>
                <a:gd name="T122" fmla="*/ 2147483647 w 296"/>
                <a:gd name="T123" fmla="*/ 2147483647 h 2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6"/>
                <a:gd name="T187" fmla="*/ 0 h 210"/>
                <a:gd name="T188" fmla="*/ 296 w 296"/>
                <a:gd name="T189" fmla="*/ 210 h 2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6" h="210">
                  <a:moveTo>
                    <a:pt x="295" y="20"/>
                  </a:moveTo>
                  <a:lnTo>
                    <a:pt x="290" y="20"/>
                  </a:lnTo>
                  <a:lnTo>
                    <a:pt x="290" y="23"/>
                  </a:lnTo>
                  <a:lnTo>
                    <a:pt x="289" y="23"/>
                  </a:lnTo>
                  <a:lnTo>
                    <a:pt x="289" y="22"/>
                  </a:lnTo>
                  <a:lnTo>
                    <a:pt x="287" y="22"/>
                  </a:lnTo>
                  <a:lnTo>
                    <a:pt x="286" y="20"/>
                  </a:lnTo>
                  <a:lnTo>
                    <a:pt x="286" y="23"/>
                  </a:lnTo>
                  <a:lnTo>
                    <a:pt x="285" y="22"/>
                  </a:lnTo>
                  <a:lnTo>
                    <a:pt x="281" y="22"/>
                  </a:lnTo>
                  <a:lnTo>
                    <a:pt x="280" y="23"/>
                  </a:lnTo>
                  <a:lnTo>
                    <a:pt x="280" y="22"/>
                  </a:lnTo>
                  <a:lnTo>
                    <a:pt x="281" y="20"/>
                  </a:lnTo>
                  <a:lnTo>
                    <a:pt x="283" y="20"/>
                  </a:lnTo>
                  <a:lnTo>
                    <a:pt x="283" y="19"/>
                  </a:lnTo>
                  <a:lnTo>
                    <a:pt x="281" y="18"/>
                  </a:lnTo>
                  <a:lnTo>
                    <a:pt x="278" y="18"/>
                  </a:lnTo>
                  <a:lnTo>
                    <a:pt x="277" y="17"/>
                  </a:lnTo>
                  <a:lnTo>
                    <a:pt x="273" y="17"/>
                  </a:lnTo>
                  <a:lnTo>
                    <a:pt x="271" y="16"/>
                  </a:lnTo>
                  <a:lnTo>
                    <a:pt x="268" y="16"/>
                  </a:lnTo>
                  <a:lnTo>
                    <a:pt x="267" y="15"/>
                  </a:lnTo>
                  <a:lnTo>
                    <a:pt x="268" y="15"/>
                  </a:lnTo>
                  <a:lnTo>
                    <a:pt x="268" y="14"/>
                  </a:lnTo>
                  <a:lnTo>
                    <a:pt x="272" y="15"/>
                  </a:lnTo>
                  <a:lnTo>
                    <a:pt x="283" y="16"/>
                  </a:lnTo>
                  <a:lnTo>
                    <a:pt x="290" y="13"/>
                  </a:lnTo>
                  <a:lnTo>
                    <a:pt x="292" y="13"/>
                  </a:lnTo>
                  <a:lnTo>
                    <a:pt x="293" y="12"/>
                  </a:lnTo>
                  <a:lnTo>
                    <a:pt x="292" y="10"/>
                  </a:lnTo>
                  <a:lnTo>
                    <a:pt x="290" y="10"/>
                  </a:lnTo>
                  <a:lnTo>
                    <a:pt x="288" y="9"/>
                  </a:lnTo>
                  <a:lnTo>
                    <a:pt x="285" y="9"/>
                  </a:lnTo>
                  <a:lnTo>
                    <a:pt x="283" y="8"/>
                  </a:lnTo>
                  <a:lnTo>
                    <a:pt x="285" y="8"/>
                  </a:lnTo>
                  <a:lnTo>
                    <a:pt x="281" y="7"/>
                  </a:lnTo>
                  <a:lnTo>
                    <a:pt x="280" y="6"/>
                  </a:lnTo>
                  <a:lnTo>
                    <a:pt x="279" y="7"/>
                  </a:lnTo>
                  <a:lnTo>
                    <a:pt x="278" y="7"/>
                  </a:lnTo>
                  <a:lnTo>
                    <a:pt x="277" y="7"/>
                  </a:lnTo>
                  <a:lnTo>
                    <a:pt x="277" y="6"/>
                  </a:lnTo>
                  <a:lnTo>
                    <a:pt x="272" y="7"/>
                  </a:lnTo>
                  <a:lnTo>
                    <a:pt x="272" y="6"/>
                  </a:lnTo>
                  <a:lnTo>
                    <a:pt x="272" y="5"/>
                  </a:lnTo>
                  <a:lnTo>
                    <a:pt x="271" y="5"/>
                  </a:lnTo>
                  <a:lnTo>
                    <a:pt x="270" y="4"/>
                  </a:lnTo>
                  <a:lnTo>
                    <a:pt x="268" y="5"/>
                  </a:lnTo>
                  <a:lnTo>
                    <a:pt x="267" y="4"/>
                  </a:lnTo>
                  <a:lnTo>
                    <a:pt x="266" y="4"/>
                  </a:lnTo>
                  <a:lnTo>
                    <a:pt x="263" y="6"/>
                  </a:lnTo>
                  <a:lnTo>
                    <a:pt x="263" y="7"/>
                  </a:lnTo>
                  <a:lnTo>
                    <a:pt x="265" y="8"/>
                  </a:lnTo>
                  <a:lnTo>
                    <a:pt x="265" y="10"/>
                  </a:lnTo>
                  <a:lnTo>
                    <a:pt x="262" y="10"/>
                  </a:lnTo>
                  <a:lnTo>
                    <a:pt x="260" y="10"/>
                  </a:lnTo>
                  <a:lnTo>
                    <a:pt x="258" y="10"/>
                  </a:lnTo>
                  <a:lnTo>
                    <a:pt x="258" y="9"/>
                  </a:lnTo>
                  <a:lnTo>
                    <a:pt x="259" y="9"/>
                  </a:lnTo>
                  <a:lnTo>
                    <a:pt x="261" y="7"/>
                  </a:lnTo>
                  <a:lnTo>
                    <a:pt x="260" y="7"/>
                  </a:lnTo>
                  <a:lnTo>
                    <a:pt x="257" y="8"/>
                  </a:lnTo>
                  <a:lnTo>
                    <a:pt x="255" y="8"/>
                  </a:lnTo>
                  <a:lnTo>
                    <a:pt x="258" y="7"/>
                  </a:lnTo>
                  <a:lnTo>
                    <a:pt x="256" y="6"/>
                  </a:lnTo>
                  <a:lnTo>
                    <a:pt x="257" y="5"/>
                  </a:lnTo>
                  <a:lnTo>
                    <a:pt x="260" y="5"/>
                  </a:lnTo>
                  <a:lnTo>
                    <a:pt x="261" y="4"/>
                  </a:lnTo>
                  <a:lnTo>
                    <a:pt x="261" y="3"/>
                  </a:lnTo>
                  <a:lnTo>
                    <a:pt x="259" y="3"/>
                  </a:lnTo>
                  <a:lnTo>
                    <a:pt x="259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3" y="2"/>
                  </a:lnTo>
                  <a:lnTo>
                    <a:pt x="251" y="0"/>
                  </a:lnTo>
                  <a:lnTo>
                    <a:pt x="251" y="3"/>
                  </a:lnTo>
                  <a:lnTo>
                    <a:pt x="251" y="4"/>
                  </a:lnTo>
                  <a:lnTo>
                    <a:pt x="250" y="5"/>
                  </a:lnTo>
                  <a:lnTo>
                    <a:pt x="249" y="6"/>
                  </a:lnTo>
                  <a:lnTo>
                    <a:pt x="249" y="7"/>
                  </a:lnTo>
                  <a:lnTo>
                    <a:pt x="249" y="8"/>
                  </a:lnTo>
                  <a:lnTo>
                    <a:pt x="248" y="8"/>
                  </a:lnTo>
                  <a:lnTo>
                    <a:pt x="247" y="8"/>
                  </a:lnTo>
                  <a:lnTo>
                    <a:pt x="248" y="10"/>
                  </a:lnTo>
                  <a:lnTo>
                    <a:pt x="245" y="10"/>
                  </a:lnTo>
                  <a:lnTo>
                    <a:pt x="242" y="12"/>
                  </a:lnTo>
                  <a:lnTo>
                    <a:pt x="242" y="10"/>
                  </a:lnTo>
                  <a:lnTo>
                    <a:pt x="242" y="8"/>
                  </a:lnTo>
                  <a:lnTo>
                    <a:pt x="240" y="7"/>
                  </a:lnTo>
                  <a:lnTo>
                    <a:pt x="242" y="6"/>
                  </a:lnTo>
                  <a:lnTo>
                    <a:pt x="242" y="4"/>
                  </a:lnTo>
                  <a:lnTo>
                    <a:pt x="241" y="4"/>
                  </a:lnTo>
                  <a:lnTo>
                    <a:pt x="240" y="3"/>
                  </a:lnTo>
                  <a:lnTo>
                    <a:pt x="239" y="4"/>
                  </a:lnTo>
                  <a:lnTo>
                    <a:pt x="233" y="9"/>
                  </a:lnTo>
                  <a:lnTo>
                    <a:pt x="232" y="9"/>
                  </a:lnTo>
                  <a:lnTo>
                    <a:pt x="231" y="10"/>
                  </a:lnTo>
                  <a:lnTo>
                    <a:pt x="229" y="12"/>
                  </a:lnTo>
                  <a:lnTo>
                    <a:pt x="229" y="14"/>
                  </a:lnTo>
                  <a:lnTo>
                    <a:pt x="230" y="13"/>
                  </a:lnTo>
                  <a:lnTo>
                    <a:pt x="227" y="16"/>
                  </a:lnTo>
                  <a:lnTo>
                    <a:pt x="225" y="16"/>
                  </a:lnTo>
                  <a:lnTo>
                    <a:pt x="225" y="15"/>
                  </a:lnTo>
                  <a:lnTo>
                    <a:pt x="225" y="14"/>
                  </a:lnTo>
                  <a:lnTo>
                    <a:pt x="226" y="14"/>
                  </a:lnTo>
                  <a:lnTo>
                    <a:pt x="227" y="13"/>
                  </a:lnTo>
                  <a:lnTo>
                    <a:pt x="226" y="13"/>
                  </a:lnTo>
                  <a:lnTo>
                    <a:pt x="227" y="10"/>
                  </a:lnTo>
                  <a:lnTo>
                    <a:pt x="226" y="10"/>
                  </a:lnTo>
                  <a:lnTo>
                    <a:pt x="227" y="8"/>
                  </a:lnTo>
                  <a:lnTo>
                    <a:pt x="231" y="6"/>
                  </a:lnTo>
                  <a:lnTo>
                    <a:pt x="232" y="5"/>
                  </a:lnTo>
                  <a:lnTo>
                    <a:pt x="230" y="4"/>
                  </a:lnTo>
                  <a:lnTo>
                    <a:pt x="227" y="5"/>
                  </a:lnTo>
                  <a:lnTo>
                    <a:pt x="226" y="5"/>
                  </a:lnTo>
                  <a:lnTo>
                    <a:pt x="225" y="4"/>
                  </a:lnTo>
                  <a:lnTo>
                    <a:pt x="223" y="4"/>
                  </a:lnTo>
                  <a:lnTo>
                    <a:pt x="222" y="3"/>
                  </a:lnTo>
                  <a:lnTo>
                    <a:pt x="220" y="4"/>
                  </a:lnTo>
                  <a:lnTo>
                    <a:pt x="219" y="3"/>
                  </a:lnTo>
                  <a:lnTo>
                    <a:pt x="218" y="3"/>
                  </a:lnTo>
                  <a:lnTo>
                    <a:pt x="218" y="5"/>
                  </a:lnTo>
                  <a:lnTo>
                    <a:pt x="215" y="5"/>
                  </a:lnTo>
                  <a:lnTo>
                    <a:pt x="217" y="6"/>
                  </a:lnTo>
                  <a:lnTo>
                    <a:pt x="218" y="7"/>
                  </a:lnTo>
                  <a:lnTo>
                    <a:pt x="219" y="7"/>
                  </a:lnTo>
                  <a:lnTo>
                    <a:pt x="216" y="8"/>
                  </a:lnTo>
                  <a:lnTo>
                    <a:pt x="215" y="9"/>
                  </a:lnTo>
                  <a:lnTo>
                    <a:pt x="216" y="10"/>
                  </a:lnTo>
                  <a:lnTo>
                    <a:pt x="210" y="10"/>
                  </a:lnTo>
                  <a:lnTo>
                    <a:pt x="208" y="12"/>
                  </a:lnTo>
                  <a:lnTo>
                    <a:pt x="208" y="13"/>
                  </a:lnTo>
                  <a:lnTo>
                    <a:pt x="205" y="14"/>
                  </a:lnTo>
                  <a:lnTo>
                    <a:pt x="205" y="15"/>
                  </a:lnTo>
                  <a:lnTo>
                    <a:pt x="206" y="15"/>
                  </a:lnTo>
                  <a:lnTo>
                    <a:pt x="206" y="16"/>
                  </a:lnTo>
                  <a:lnTo>
                    <a:pt x="206" y="17"/>
                  </a:lnTo>
                  <a:lnTo>
                    <a:pt x="204" y="17"/>
                  </a:lnTo>
                  <a:lnTo>
                    <a:pt x="202" y="17"/>
                  </a:lnTo>
                  <a:lnTo>
                    <a:pt x="202" y="16"/>
                  </a:lnTo>
                  <a:lnTo>
                    <a:pt x="204" y="16"/>
                  </a:lnTo>
                  <a:lnTo>
                    <a:pt x="200" y="16"/>
                  </a:lnTo>
                  <a:lnTo>
                    <a:pt x="201" y="15"/>
                  </a:lnTo>
                  <a:lnTo>
                    <a:pt x="201" y="14"/>
                  </a:lnTo>
                  <a:lnTo>
                    <a:pt x="195" y="14"/>
                  </a:lnTo>
                  <a:lnTo>
                    <a:pt x="196" y="15"/>
                  </a:lnTo>
                  <a:lnTo>
                    <a:pt x="195" y="15"/>
                  </a:lnTo>
                  <a:lnTo>
                    <a:pt x="194" y="15"/>
                  </a:lnTo>
                  <a:lnTo>
                    <a:pt x="194" y="14"/>
                  </a:lnTo>
                  <a:lnTo>
                    <a:pt x="192" y="14"/>
                  </a:lnTo>
                  <a:lnTo>
                    <a:pt x="191" y="14"/>
                  </a:lnTo>
                  <a:lnTo>
                    <a:pt x="191" y="13"/>
                  </a:lnTo>
                  <a:lnTo>
                    <a:pt x="190" y="13"/>
                  </a:lnTo>
                  <a:lnTo>
                    <a:pt x="189" y="13"/>
                  </a:lnTo>
                  <a:lnTo>
                    <a:pt x="188" y="14"/>
                  </a:lnTo>
                  <a:lnTo>
                    <a:pt x="188" y="15"/>
                  </a:lnTo>
                  <a:lnTo>
                    <a:pt x="187" y="14"/>
                  </a:lnTo>
                  <a:lnTo>
                    <a:pt x="186" y="13"/>
                  </a:lnTo>
                  <a:lnTo>
                    <a:pt x="185" y="13"/>
                  </a:lnTo>
                  <a:lnTo>
                    <a:pt x="186" y="15"/>
                  </a:lnTo>
                  <a:lnTo>
                    <a:pt x="189" y="16"/>
                  </a:lnTo>
                  <a:lnTo>
                    <a:pt x="190" y="16"/>
                  </a:lnTo>
                  <a:lnTo>
                    <a:pt x="191" y="17"/>
                  </a:lnTo>
                  <a:lnTo>
                    <a:pt x="190" y="18"/>
                  </a:lnTo>
                  <a:lnTo>
                    <a:pt x="190" y="19"/>
                  </a:lnTo>
                  <a:lnTo>
                    <a:pt x="191" y="20"/>
                  </a:lnTo>
                  <a:lnTo>
                    <a:pt x="192" y="22"/>
                  </a:lnTo>
                  <a:lnTo>
                    <a:pt x="190" y="20"/>
                  </a:lnTo>
                  <a:lnTo>
                    <a:pt x="186" y="18"/>
                  </a:lnTo>
                  <a:lnTo>
                    <a:pt x="182" y="17"/>
                  </a:lnTo>
                  <a:lnTo>
                    <a:pt x="184" y="18"/>
                  </a:lnTo>
                  <a:lnTo>
                    <a:pt x="182" y="18"/>
                  </a:lnTo>
                  <a:lnTo>
                    <a:pt x="182" y="19"/>
                  </a:lnTo>
                  <a:lnTo>
                    <a:pt x="181" y="19"/>
                  </a:lnTo>
                  <a:lnTo>
                    <a:pt x="180" y="20"/>
                  </a:lnTo>
                  <a:lnTo>
                    <a:pt x="179" y="19"/>
                  </a:lnTo>
                  <a:lnTo>
                    <a:pt x="180" y="18"/>
                  </a:lnTo>
                  <a:lnTo>
                    <a:pt x="178" y="18"/>
                  </a:lnTo>
                  <a:lnTo>
                    <a:pt x="177" y="19"/>
                  </a:lnTo>
                  <a:lnTo>
                    <a:pt x="177" y="20"/>
                  </a:lnTo>
                  <a:lnTo>
                    <a:pt x="176" y="20"/>
                  </a:lnTo>
                  <a:lnTo>
                    <a:pt x="176" y="23"/>
                  </a:lnTo>
                  <a:lnTo>
                    <a:pt x="177" y="23"/>
                  </a:lnTo>
                  <a:lnTo>
                    <a:pt x="174" y="25"/>
                  </a:lnTo>
                  <a:lnTo>
                    <a:pt x="172" y="26"/>
                  </a:lnTo>
                  <a:lnTo>
                    <a:pt x="171" y="27"/>
                  </a:lnTo>
                  <a:lnTo>
                    <a:pt x="172" y="25"/>
                  </a:lnTo>
                  <a:lnTo>
                    <a:pt x="172" y="24"/>
                  </a:lnTo>
                  <a:lnTo>
                    <a:pt x="172" y="22"/>
                  </a:lnTo>
                  <a:lnTo>
                    <a:pt x="172" y="20"/>
                  </a:lnTo>
                  <a:lnTo>
                    <a:pt x="171" y="18"/>
                  </a:lnTo>
                  <a:lnTo>
                    <a:pt x="169" y="18"/>
                  </a:lnTo>
                  <a:lnTo>
                    <a:pt x="168" y="19"/>
                  </a:lnTo>
                  <a:lnTo>
                    <a:pt x="167" y="22"/>
                  </a:lnTo>
                  <a:lnTo>
                    <a:pt x="166" y="24"/>
                  </a:lnTo>
                  <a:lnTo>
                    <a:pt x="166" y="26"/>
                  </a:lnTo>
                  <a:lnTo>
                    <a:pt x="165" y="20"/>
                  </a:lnTo>
                  <a:lnTo>
                    <a:pt x="159" y="20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6"/>
                  </a:lnTo>
                  <a:lnTo>
                    <a:pt x="162" y="27"/>
                  </a:lnTo>
                  <a:lnTo>
                    <a:pt x="165" y="28"/>
                  </a:lnTo>
                  <a:lnTo>
                    <a:pt x="164" y="29"/>
                  </a:lnTo>
                  <a:lnTo>
                    <a:pt x="162" y="29"/>
                  </a:lnTo>
                  <a:lnTo>
                    <a:pt x="160" y="27"/>
                  </a:lnTo>
                  <a:lnTo>
                    <a:pt x="158" y="27"/>
                  </a:lnTo>
                  <a:lnTo>
                    <a:pt x="156" y="25"/>
                  </a:lnTo>
                  <a:lnTo>
                    <a:pt x="155" y="24"/>
                  </a:lnTo>
                  <a:lnTo>
                    <a:pt x="151" y="25"/>
                  </a:lnTo>
                  <a:lnTo>
                    <a:pt x="154" y="26"/>
                  </a:lnTo>
                  <a:lnTo>
                    <a:pt x="157" y="27"/>
                  </a:lnTo>
                  <a:lnTo>
                    <a:pt x="155" y="28"/>
                  </a:lnTo>
                  <a:lnTo>
                    <a:pt x="152" y="27"/>
                  </a:lnTo>
                  <a:lnTo>
                    <a:pt x="152" y="28"/>
                  </a:lnTo>
                  <a:lnTo>
                    <a:pt x="151" y="27"/>
                  </a:lnTo>
                  <a:lnTo>
                    <a:pt x="149" y="27"/>
                  </a:lnTo>
                  <a:lnTo>
                    <a:pt x="150" y="26"/>
                  </a:lnTo>
                  <a:lnTo>
                    <a:pt x="149" y="25"/>
                  </a:lnTo>
                  <a:lnTo>
                    <a:pt x="148" y="26"/>
                  </a:lnTo>
                  <a:lnTo>
                    <a:pt x="147" y="28"/>
                  </a:lnTo>
                  <a:lnTo>
                    <a:pt x="149" y="29"/>
                  </a:lnTo>
                  <a:lnTo>
                    <a:pt x="144" y="30"/>
                  </a:lnTo>
                  <a:lnTo>
                    <a:pt x="142" y="32"/>
                  </a:lnTo>
                  <a:lnTo>
                    <a:pt x="142" y="33"/>
                  </a:lnTo>
                  <a:lnTo>
                    <a:pt x="142" y="34"/>
                  </a:lnTo>
                  <a:lnTo>
                    <a:pt x="145" y="34"/>
                  </a:lnTo>
                  <a:lnTo>
                    <a:pt x="146" y="35"/>
                  </a:lnTo>
                  <a:lnTo>
                    <a:pt x="144" y="35"/>
                  </a:lnTo>
                  <a:lnTo>
                    <a:pt x="145" y="35"/>
                  </a:lnTo>
                  <a:lnTo>
                    <a:pt x="145" y="36"/>
                  </a:lnTo>
                  <a:lnTo>
                    <a:pt x="141" y="36"/>
                  </a:lnTo>
                  <a:lnTo>
                    <a:pt x="140" y="36"/>
                  </a:lnTo>
                  <a:lnTo>
                    <a:pt x="142" y="37"/>
                  </a:lnTo>
                  <a:lnTo>
                    <a:pt x="141" y="37"/>
                  </a:lnTo>
                  <a:lnTo>
                    <a:pt x="139" y="37"/>
                  </a:lnTo>
                  <a:lnTo>
                    <a:pt x="138" y="37"/>
                  </a:lnTo>
                  <a:lnTo>
                    <a:pt x="137" y="37"/>
                  </a:lnTo>
                  <a:lnTo>
                    <a:pt x="134" y="38"/>
                  </a:lnTo>
                  <a:lnTo>
                    <a:pt x="133" y="39"/>
                  </a:lnTo>
                  <a:lnTo>
                    <a:pt x="131" y="39"/>
                  </a:lnTo>
                  <a:lnTo>
                    <a:pt x="134" y="40"/>
                  </a:lnTo>
                  <a:lnTo>
                    <a:pt x="136" y="40"/>
                  </a:lnTo>
                  <a:lnTo>
                    <a:pt x="137" y="39"/>
                  </a:lnTo>
                  <a:lnTo>
                    <a:pt x="140" y="40"/>
                  </a:lnTo>
                  <a:lnTo>
                    <a:pt x="142" y="39"/>
                  </a:lnTo>
                  <a:lnTo>
                    <a:pt x="144" y="40"/>
                  </a:lnTo>
                  <a:lnTo>
                    <a:pt x="141" y="40"/>
                  </a:lnTo>
                  <a:lnTo>
                    <a:pt x="141" y="42"/>
                  </a:lnTo>
                  <a:lnTo>
                    <a:pt x="140" y="43"/>
                  </a:lnTo>
                  <a:lnTo>
                    <a:pt x="137" y="42"/>
                  </a:lnTo>
                  <a:lnTo>
                    <a:pt x="135" y="42"/>
                  </a:lnTo>
                  <a:lnTo>
                    <a:pt x="131" y="42"/>
                  </a:lnTo>
                  <a:lnTo>
                    <a:pt x="129" y="42"/>
                  </a:lnTo>
                  <a:lnTo>
                    <a:pt x="128" y="43"/>
                  </a:lnTo>
                  <a:lnTo>
                    <a:pt x="130" y="45"/>
                  </a:lnTo>
                  <a:lnTo>
                    <a:pt x="131" y="45"/>
                  </a:lnTo>
                  <a:lnTo>
                    <a:pt x="129" y="45"/>
                  </a:lnTo>
                  <a:lnTo>
                    <a:pt x="130" y="47"/>
                  </a:lnTo>
                  <a:lnTo>
                    <a:pt x="131" y="48"/>
                  </a:lnTo>
                  <a:lnTo>
                    <a:pt x="129" y="48"/>
                  </a:lnTo>
                  <a:lnTo>
                    <a:pt x="129" y="49"/>
                  </a:lnTo>
                  <a:lnTo>
                    <a:pt x="128" y="49"/>
                  </a:lnTo>
                  <a:lnTo>
                    <a:pt x="126" y="45"/>
                  </a:lnTo>
                  <a:lnTo>
                    <a:pt x="125" y="45"/>
                  </a:lnTo>
                  <a:lnTo>
                    <a:pt x="124" y="47"/>
                  </a:lnTo>
                  <a:lnTo>
                    <a:pt x="123" y="46"/>
                  </a:lnTo>
                  <a:lnTo>
                    <a:pt x="121" y="47"/>
                  </a:lnTo>
                  <a:lnTo>
                    <a:pt x="124" y="47"/>
                  </a:lnTo>
                  <a:lnTo>
                    <a:pt x="124" y="48"/>
                  </a:lnTo>
                  <a:lnTo>
                    <a:pt x="121" y="48"/>
                  </a:lnTo>
                  <a:lnTo>
                    <a:pt x="120" y="48"/>
                  </a:lnTo>
                  <a:lnTo>
                    <a:pt x="120" y="49"/>
                  </a:lnTo>
                  <a:lnTo>
                    <a:pt x="120" y="50"/>
                  </a:lnTo>
                  <a:lnTo>
                    <a:pt x="123" y="52"/>
                  </a:lnTo>
                  <a:lnTo>
                    <a:pt x="120" y="52"/>
                  </a:lnTo>
                  <a:lnTo>
                    <a:pt x="121" y="53"/>
                  </a:lnTo>
                  <a:lnTo>
                    <a:pt x="120" y="53"/>
                  </a:lnTo>
                  <a:lnTo>
                    <a:pt x="120" y="54"/>
                  </a:lnTo>
                  <a:lnTo>
                    <a:pt x="119" y="54"/>
                  </a:lnTo>
                  <a:lnTo>
                    <a:pt x="118" y="54"/>
                  </a:lnTo>
                  <a:lnTo>
                    <a:pt x="118" y="55"/>
                  </a:lnTo>
                  <a:lnTo>
                    <a:pt x="120" y="55"/>
                  </a:lnTo>
                  <a:lnTo>
                    <a:pt x="125" y="54"/>
                  </a:lnTo>
                  <a:lnTo>
                    <a:pt x="121" y="56"/>
                  </a:lnTo>
                  <a:lnTo>
                    <a:pt x="120" y="56"/>
                  </a:lnTo>
                  <a:lnTo>
                    <a:pt x="116" y="56"/>
                  </a:lnTo>
                  <a:lnTo>
                    <a:pt x="116" y="55"/>
                  </a:lnTo>
                  <a:lnTo>
                    <a:pt x="115" y="55"/>
                  </a:lnTo>
                  <a:lnTo>
                    <a:pt x="114" y="55"/>
                  </a:lnTo>
                  <a:lnTo>
                    <a:pt x="111" y="56"/>
                  </a:lnTo>
                  <a:lnTo>
                    <a:pt x="110" y="57"/>
                  </a:lnTo>
                  <a:lnTo>
                    <a:pt x="108" y="58"/>
                  </a:lnTo>
                  <a:lnTo>
                    <a:pt x="108" y="59"/>
                  </a:lnTo>
                  <a:lnTo>
                    <a:pt x="109" y="59"/>
                  </a:lnTo>
                  <a:lnTo>
                    <a:pt x="109" y="60"/>
                  </a:lnTo>
                  <a:lnTo>
                    <a:pt x="107" y="62"/>
                  </a:lnTo>
                  <a:lnTo>
                    <a:pt x="107" y="64"/>
                  </a:lnTo>
                  <a:lnTo>
                    <a:pt x="105" y="63"/>
                  </a:lnTo>
                  <a:lnTo>
                    <a:pt x="104" y="64"/>
                  </a:lnTo>
                  <a:lnTo>
                    <a:pt x="103" y="64"/>
                  </a:lnTo>
                  <a:lnTo>
                    <a:pt x="100" y="65"/>
                  </a:lnTo>
                  <a:lnTo>
                    <a:pt x="103" y="66"/>
                  </a:lnTo>
                  <a:lnTo>
                    <a:pt x="101" y="66"/>
                  </a:lnTo>
                  <a:lnTo>
                    <a:pt x="99" y="67"/>
                  </a:lnTo>
                  <a:lnTo>
                    <a:pt x="99" y="68"/>
                  </a:lnTo>
                  <a:lnTo>
                    <a:pt x="97" y="68"/>
                  </a:lnTo>
                  <a:lnTo>
                    <a:pt x="96" y="69"/>
                  </a:lnTo>
                  <a:lnTo>
                    <a:pt x="96" y="70"/>
                  </a:lnTo>
                  <a:lnTo>
                    <a:pt x="99" y="70"/>
                  </a:lnTo>
                  <a:lnTo>
                    <a:pt x="98" y="70"/>
                  </a:lnTo>
                  <a:lnTo>
                    <a:pt x="97" y="72"/>
                  </a:lnTo>
                  <a:lnTo>
                    <a:pt x="96" y="72"/>
                  </a:lnTo>
                  <a:lnTo>
                    <a:pt x="95" y="72"/>
                  </a:lnTo>
                  <a:lnTo>
                    <a:pt x="96" y="73"/>
                  </a:lnTo>
                  <a:lnTo>
                    <a:pt x="97" y="74"/>
                  </a:lnTo>
                  <a:lnTo>
                    <a:pt x="98" y="73"/>
                  </a:lnTo>
                  <a:lnTo>
                    <a:pt x="99" y="74"/>
                  </a:lnTo>
                  <a:lnTo>
                    <a:pt x="98" y="75"/>
                  </a:lnTo>
                  <a:lnTo>
                    <a:pt x="94" y="75"/>
                  </a:lnTo>
                  <a:lnTo>
                    <a:pt x="94" y="76"/>
                  </a:lnTo>
                  <a:lnTo>
                    <a:pt x="94" y="77"/>
                  </a:lnTo>
                  <a:lnTo>
                    <a:pt x="91" y="78"/>
                  </a:lnTo>
                  <a:lnTo>
                    <a:pt x="89" y="78"/>
                  </a:lnTo>
                  <a:lnTo>
                    <a:pt x="88" y="80"/>
                  </a:lnTo>
                  <a:lnTo>
                    <a:pt x="90" y="79"/>
                  </a:lnTo>
                  <a:lnTo>
                    <a:pt x="93" y="79"/>
                  </a:lnTo>
                  <a:lnTo>
                    <a:pt x="95" y="78"/>
                  </a:lnTo>
                  <a:lnTo>
                    <a:pt x="95" y="79"/>
                  </a:lnTo>
                  <a:lnTo>
                    <a:pt x="96" y="80"/>
                  </a:lnTo>
                  <a:lnTo>
                    <a:pt x="91" y="80"/>
                  </a:lnTo>
                  <a:lnTo>
                    <a:pt x="91" y="81"/>
                  </a:lnTo>
                  <a:lnTo>
                    <a:pt x="93" y="81"/>
                  </a:lnTo>
                  <a:lnTo>
                    <a:pt x="91" y="83"/>
                  </a:lnTo>
                  <a:lnTo>
                    <a:pt x="90" y="83"/>
                  </a:lnTo>
                  <a:lnTo>
                    <a:pt x="91" y="84"/>
                  </a:lnTo>
                  <a:lnTo>
                    <a:pt x="90" y="84"/>
                  </a:lnTo>
                  <a:lnTo>
                    <a:pt x="89" y="84"/>
                  </a:lnTo>
                  <a:lnTo>
                    <a:pt x="88" y="85"/>
                  </a:lnTo>
                  <a:lnTo>
                    <a:pt x="89" y="86"/>
                  </a:lnTo>
                  <a:lnTo>
                    <a:pt x="90" y="86"/>
                  </a:lnTo>
                  <a:lnTo>
                    <a:pt x="91" y="88"/>
                  </a:lnTo>
                  <a:lnTo>
                    <a:pt x="89" y="88"/>
                  </a:lnTo>
                  <a:lnTo>
                    <a:pt x="88" y="87"/>
                  </a:lnTo>
                  <a:lnTo>
                    <a:pt x="86" y="86"/>
                  </a:lnTo>
                  <a:lnTo>
                    <a:pt x="87" y="88"/>
                  </a:lnTo>
                  <a:lnTo>
                    <a:pt x="86" y="88"/>
                  </a:lnTo>
                  <a:lnTo>
                    <a:pt x="85" y="89"/>
                  </a:lnTo>
                  <a:lnTo>
                    <a:pt x="84" y="90"/>
                  </a:lnTo>
                  <a:lnTo>
                    <a:pt x="85" y="90"/>
                  </a:lnTo>
                  <a:lnTo>
                    <a:pt x="87" y="90"/>
                  </a:lnTo>
                  <a:lnTo>
                    <a:pt x="87" y="89"/>
                  </a:lnTo>
                  <a:lnTo>
                    <a:pt x="88" y="89"/>
                  </a:lnTo>
                  <a:lnTo>
                    <a:pt x="88" y="90"/>
                  </a:lnTo>
                  <a:lnTo>
                    <a:pt x="88" y="91"/>
                  </a:lnTo>
                  <a:lnTo>
                    <a:pt x="87" y="93"/>
                  </a:lnTo>
                  <a:lnTo>
                    <a:pt x="85" y="91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80" y="94"/>
                  </a:lnTo>
                  <a:lnTo>
                    <a:pt x="80" y="95"/>
                  </a:lnTo>
                  <a:lnTo>
                    <a:pt x="78" y="96"/>
                  </a:lnTo>
                  <a:lnTo>
                    <a:pt x="77" y="96"/>
                  </a:lnTo>
                  <a:lnTo>
                    <a:pt x="76" y="98"/>
                  </a:lnTo>
                  <a:lnTo>
                    <a:pt x="78" y="98"/>
                  </a:lnTo>
                  <a:lnTo>
                    <a:pt x="80" y="97"/>
                  </a:lnTo>
                  <a:lnTo>
                    <a:pt x="80" y="98"/>
                  </a:lnTo>
                  <a:lnTo>
                    <a:pt x="77" y="99"/>
                  </a:lnTo>
                  <a:lnTo>
                    <a:pt x="77" y="100"/>
                  </a:lnTo>
                  <a:lnTo>
                    <a:pt x="78" y="101"/>
                  </a:lnTo>
                  <a:lnTo>
                    <a:pt x="77" y="103"/>
                  </a:lnTo>
                  <a:lnTo>
                    <a:pt x="75" y="103"/>
                  </a:lnTo>
                  <a:lnTo>
                    <a:pt x="71" y="101"/>
                  </a:lnTo>
                  <a:lnTo>
                    <a:pt x="69" y="104"/>
                  </a:lnTo>
                  <a:lnTo>
                    <a:pt x="67" y="104"/>
                  </a:lnTo>
                  <a:lnTo>
                    <a:pt x="67" y="105"/>
                  </a:lnTo>
                  <a:lnTo>
                    <a:pt x="65" y="106"/>
                  </a:lnTo>
                  <a:lnTo>
                    <a:pt x="61" y="109"/>
                  </a:lnTo>
                  <a:lnTo>
                    <a:pt x="63" y="110"/>
                  </a:lnTo>
                  <a:lnTo>
                    <a:pt x="63" y="111"/>
                  </a:lnTo>
                  <a:lnTo>
                    <a:pt x="57" y="113"/>
                  </a:lnTo>
                  <a:lnTo>
                    <a:pt x="57" y="115"/>
                  </a:lnTo>
                  <a:lnTo>
                    <a:pt x="58" y="115"/>
                  </a:lnTo>
                  <a:lnTo>
                    <a:pt x="61" y="115"/>
                  </a:lnTo>
                  <a:lnTo>
                    <a:pt x="60" y="116"/>
                  </a:lnTo>
                  <a:lnTo>
                    <a:pt x="61" y="118"/>
                  </a:lnTo>
                  <a:lnTo>
                    <a:pt x="64" y="118"/>
                  </a:lnTo>
                  <a:lnTo>
                    <a:pt x="71" y="115"/>
                  </a:lnTo>
                  <a:lnTo>
                    <a:pt x="76" y="114"/>
                  </a:lnTo>
                  <a:lnTo>
                    <a:pt x="77" y="113"/>
                  </a:lnTo>
                  <a:lnTo>
                    <a:pt x="78" y="113"/>
                  </a:lnTo>
                  <a:lnTo>
                    <a:pt x="77" y="114"/>
                  </a:lnTo>
                  <a:lnTo>
                    <a:pt x="75" y="115"/>
                  </a:lnTo>
                  <a:lnTo>
                    <a:pt x="73" y="115"/>
                  </a:lnTo>
                  <a:lnTo>
                    <a:pt x="70" y="116"/>
                  </a:lnTo>
                  <a:lnTo>
                    <a:pt x="69" y="117"/>
                  </a:lnTo>
                  <a:lnTo>
                    <a:pt x="70" y="118"/>
                  </a:lnTo>
                  <a:lnTo>
                    <a:pt x="66" y="119"/>
                  </a:lnTo>
                  <a:lnTo>
                    <a:pt x="64" y="119"/>
                  </a:lnTo>
                  <a:lnTo>
                    <a:pt x="63" y="119"/>
                  </a:lnTo>
                  <a:lnTo>
                    <a:pt x="64" y="120"/>
                  </a:lnTo>
                  <a:lnTo>
                    <a:pt x="63" y="120"/>
                  </a:lnTo>
                  <a:lnTo>
                    <a:pt x="60" y="120"/>
                  </a:lnTo>
                  <a:lnTo>
                    <a:pt x="60" y="119"/>
                  </a:lnTo>
                  <a:lnTo>
                    <a:pt x="58" y="117"/>
                  </a:lnTo>
                  <a:lnTo>
                    <a:pt x="57" y="117"/>
                  </a:lnTo>
                  <a:lnTo>
                    <a:pt x="56" y="117"/>
                  </a:lnTo>
                  <a:lnTo>
                    <a:pt x="54" y="117"/>
                  </a:lnTo>
                  <a:lnTo>
                    <a:pt x="53" y="118"/>
                  </a:lnTo>
                  <a:lnTo>
                    <a:pt x="53" y="119"/>
                  </a:lnTo>
                  <a:lnTo>
                    <a:pt x="54" y="120"/>
                  </a:lnTo>
                  <a:lnTo>
                    <a:pt x="55" y="120"/>
                  </a:lnTo>
                  <a:lnTo>
                    <a:pt x="52" y="121"/>
                  </a:lnTo>
                  <a:lnTo>
                    <a:pt x="50" y="120"/>
                  </a:lnTo>
                  <a:lnTo>
                    <a:pt x="50" y="119"/>
                  </a:lnTo>
                  <a:lnTo>
                    <a:pt x="50" y="118"/>
                  </a:lnTo>
                  <a:lnTo>
                    <a:pt x="44" y="120"/>
                  </a:lnTo>
                  <a:lnTo>
                    <a:pt x="43" y="123"/>
                  </a:lnTo>
                  <a:lnTo>
                    <a:pt x="42" y="123"/>
                  </a:lnTo>
                  <a:lnTo>
                    <a:pt x="42" y="124"/>
                  </a:lnTo>
                  <a:lnTo>
                    <a:pt x="39" y="124"/>
                  </a:lnTo>
                  <a:lnTo>
                    <a:pt x="38" y="123"/>
                  </a:lnTo>
                  <a:lnTo>
                    <a:pt x="37" y="124"/>
                  </a:lnTo>
                  <a:lnTo>
                    <a:pt x="37" y="125"/>
                  </a:lnTo>
                  <a:lnTo>
                    <a:pt x="35" y="125"/>
                  </a:lnTo>
                  <a:lnTo>
                    <a:pt x="32" y="125"/>
                  </a:lnTo>
                  <a:lnTo>
                    <a:pt x="32" y="127"/>
                  </a:lnTo>
                  <a:lnTo>
                    <a:pt x="30" y="128"/>
                  </a:lnTo>
                  <a:lnTo>
                    <a:pt x="28" y="128"/>
                  </a:lnTo>
                  <a:lnTo>
                    <a:pt x="27" y="128"/>
                  </a:lnTo>
                  <a:lnTo>
                    <a:pt x="25" y="129"/>
                  </a:lnTo>
                  <a:lnTo>
                    <a:pt x="24" y="129"/>
                  </a:lnTo>
                  <a:lnTo>
                    <a:pt x="26" y="130"/>
                  </a:lnTo>
                  <a:lnTo>
                    <a:pt x="25" y="131"/>
                  </a:lnTo>
                  <a:lnTo>
                    <a:pt x="27" y="131"/>
                  </a:lnTo>
                  <a:lnTo>
                    <a:pt x="30" y="131"/>
                  </a:lnTo>
                  <a:lnTo>
                    <a:pt x="30" y="133"/>
                  </a:lnTo>
                  <a:lnTo>
                    <a:pt x="33" y="133"/>
                  </a:lnTo>
                  <a:lnTo>
                    <a:pt x="30" y="134"/>
                  </a:lnTo>
                  <a:lnTo>
                    <a:pt x="32" y="135"/>
                  </a:lnTo>
                  <a:lnTo>
                    <a:pt x="29" y="134"/>
                  </a:lnTo>
                  <a:lnTo>
                    <a:pt x="28" y="134"/>
                  </a:lnTo>
                  <a:lnTo>
                    <a:pt x="23" y="134"/>
                  </a:lnTo>
                  <a:lnTo>
                    <a:pt x="20" y="134"/>
                  </a:lnTo>
                  <a:lnTo>
                    <a:pt x="19" y="134"/>
                  </a:lnTo>
                  <a:lnTo>
                    <a:pt x="18" y="134"/>
                  </a:lnTo>
                  <a:lnTo>
                    <a:pt x="17" y="135"/>
                  </a:lnTo>
                  <a:lnTo>
                    <a:pt x="18" y="135"/>
                  </a:lnTo>
                  <a:lnTo>
                    <a:pt x="17" y="136"/>
                  </a:lnTo>
                  <a:lnTo>
                    <a:pt x="19" y="136"/>
                  </a:lnTo>
                  <a:lnTo>
                    <a:pt x="20" y="136"/>
                  </a:lnTo>
                  <a:lnTo>
                    <a:pt x="18" y="137"/>
                  </a:lnTo>
                  <a:lnTo>
                    <a:pt x="19" y="138"/>
                  </a:lnTo>
                  <a:lnTo>
                    <a:pt x="20" y="140"/>
                  </a:lnTo>
                  <a:lnTo>
                    <a:pt x="19" y="140"/>
                  </a:lnTo>
                  <a:lnTo>
                    <a:pt x="18" y="139"/>
                  </a:lnTo>
                  <a:lnTo>
                    <a:pt x="17" y="138"/>
                  </a:lnTo>
                  <a:lnTo>
                    <a:pt x="15" y="139"/>
                  </a:lnTo>
                  <a:lnTo>
                    <a:pt x="14" y="140"/>
                  </a:lnTo>
                  <a:lnTo>
                    <a:pt x="13" y="141"/>
                  </a:lnTo>
                  <a:lnTo>
                    <a:pt x="14" y="141"/>
                  </a:lnTo>
                  <a:lnTo>
                    <a:pt x="15" y="143"/>
                  </a:lnTo>
                  <a:lnTo>
                    <a:pt x="13" y="143"/>
                  </a:lnTo>
                  <a:lnTo>
                    <a:pt x="12" y="141"/>
                  </a:lnTo>
                  <a:lnTo>
                    <a:pt x="9" y="141"/>
                  </a:lnTo>
                  <a:lnTo>
                    <a:pt x="7" y="141"/>
                  </a:lnTo>
                  <a:lnTo>
                    <a:pt x="6" y="143"/>
                  </a:lnTo>
                  <a:lnTo>
                    <a:pt x="7" y="143"/>
                  </a:lnTo>
                  <a:lnTo>
                    <a:pt x="3" y="141"/>
                  </a:lnTo>
                  <a:lnTo>
                    <a:pt x="4" y="144"/>
                  </a:lnTo>
                  <a:lnTo>
                    <a:pt x="3" y="145"/>
                  </a:lnTo>
                  <a:lnTo>
                    <a:pt x="4" y="145"/>
                  </a:lnTo>
                  <a:lnTo>
                    <a:pt x="9" y="145"/>
                  </a:lnTo>
                  <a:lnTo>
                    <a:pt x="16" y="144"/>
                  </a:lnTo>
                  <a:lnTo>
                    <a:pt x="12" y="145"/>
                  </a:lnTo>
                  <a:lnTo>
                    <a:pt x="13" y="146"/>
                  </a:lnTo>
                  <a:lnTo>
                    <a:pt x="15" y="146"/>
                  </a:lnTo>
                  <a:lnTo>
                    <a:pt x="17" y="145"/>
                  </a:lnTo>
                  <a:lnTo>
                    <a:pt x="18" y="146"/>
                  </a:lnTo>
                  <a:lnTo>
                    <a:pt x="16" y="146"/>
                  </a:lnTo>
                  <a:lnTo>
                    <a:pt x="13" y="147"/>
                  </a:lnTo>
                  <a:lnTo>
                    <a:pt x="8" y="147"/>
                  </a:lnTo>
                  <a:lnTo>
                    <a:pt x="7" y="146"/>
                  </a:lnTo>
                  <a:lnTo>
                    <a:pt x="6" y="146"/>
                  </a:lnTo>
                  <a:lnTo>
                    <a:pt x="4" y="147"/>
                  </a:lnTo>
                  <a:lnTo>
                    <a:pt x="3" y="148"/>
                  </a:lnTo>
                  <a:lnTo>
                    <a:pt x="2" y="148"/>
                  </a:lnTo>
                  <a:lnTo>
                    <a:pt x="0" y="148"/>
                  </a:lnTo>
                  <a:lnTo>
                    <a:pt x="0" y="149"/>
                  </a:lnTo>
                  <a:lnTo>
                    <a:pt x="4" y="150"/>
                  </a:lnTo>
                  <a:lnTo>
                    <a:pt x="4" y="151"/>
                  </a:lnTo>
                  <a:lnTo>
                    <a:pt x="3" y="153"/>
                  </a:lnTo>
                  <a:lnTo>
                    <a:pt x="2" y="154"/>
                  </a:lnTo>
                  <a:lnTo>
                    <a:pt x="2" y="155"/>
                  </a:lnTo>
                  <a:lnTo>
                    <a:pt x="2" y="156"/>
                  </a:lnTo>
                  <a:lnTo>
                    <a:pt x="3" y="157"/>
                  </a:lnTo>
                  <a:lnTo>
                    <a:pt x="3" y="158"/>
                  </a:lnTo>
                  <a:lnTo>
                    <a:pt x="6" y="158"/>
                  </a:lnTo>
                  <a:lnTo>
                    <a:pt x="13" y="157"/>
                  </a:lnTo>
                  <a:lnTo>
                    <a:pt x="15" y="157"/>
                  </a:lnTo>
                  <a:lnTo>
                    <a:pt x="17" y="157"/>
                  </a:lnTo>
                  <a:lnTo>
                    <a:pt x="18" y="156"/>
                  </a:lnTo>
                  <a:lnTo>
                    <a:pt x="19" y="154"/>
                  </a:lnTo>
                  <a:lnTo>
                    <a:pt x="20" y="155"/>
                  </a:lnTo>
                  <a:lnTo>
                    <a:pt x="19" y="157"/>
                  </a:lnTo>
                  <a:lnTo>
                    <a:pt x="20" y="157"/>
                  </a:lnTo>
                  <a:lnTo>
                    <a:pt x="24" y="157"/>
                  </a:lnTo>
                  <a:lnTo>
                    <a:pt x="25" y="157"/>
                  </a:lnTo>
                  <a:lnTo>
                    <a:pt x="26" y="157"/>
                  </a:lnTo>
                  <a:lnTo>
                    <a:pt x="29" y="156"/>
                  </a:lnTo>
                  <a:lnTo>
                    <a:pt x="29" y="153"/>
                  </a:lnTo>
                  <a:lnTo>
                    <a:pt x="33" y="151"/>
                  </a:lnTo>
                  <a:lnTo>
                    <a:pt x="30" y="154"/>
                  </a:lnTo>
                  <a:lnTo>
                    <a:pt x="30" y="156"/>
                  </a:lnTo>
                  <a:lnTo>
                    <a:pt x="32" y="156"/>
                  </a:lnTo>
                  <a:lnTo>
                    <a:pt x="33" y="156"/>
                  </a:lnTo>
                  <a:lnTo>
                    <a:pt x="35" y="156"/>
                  </a:lnTo>
                  <a:lnTo>
                    <a:pt x="32" y="158"/>
                  </a:lnTo>
                  <a:lnTo>
                    <a:pt x="27" y="158"/>
                  </a:lnTo>
                  <a:lnTo>
                    <a:pt x="27" y="160"/>
                  </a:lnTo>
                  <a:lnTo>
                    <a:pt x="28" y="160"/>
                  </a:lnTo>
                  <a:lnTo>
                    <a:pt x="25" y="163"/>
                  </a:lnTo>
                  <a:lnTo>
                    <a:pt x="25" y="160"/>
                  </a:lnTo>
                  <a:lnTo>
                    <a:pt x="25" y="159"/>
                  </a:lnTo>
                  <a:lnTo>
                    <a:pt x="22" y="158"/>
                  </a:lnTo>
                  <a:lnTo>
                    <a:pt x="19" y="158"/>
                  </a:lnTo>
                  <a:lnTo>
                    <a:pt x="17" y="159"/>
                  </a:lnTo>
                  <a:lnTo>
                    <a:pt x="14" y="158"/>
                  </a:lnTo>
                  <a:lnTo>
                    <a:pt x="12" y="159"/>
                  </a:lnTo>
                  <a:lnTo>
                    <a:pt x="9" y="159"/>
                  </a:lnTo>
                  <a:lnTo>
                    <a:pt x="8" y="160"/>
                  </a:lnTo>
                  <a:lnTo>
                    <a:pt x="4" y="159"/>
                  </a:lnTo>
                  <a:lnTo>
                    <a:pt x="3" y="161"/>
                  </a:lnTo>
                  <a:lnTo>
                    <a:pt x="2" y="163"/>
                  </a:lnTo>
                  <a:lnTo>
                    <a:pt x="4" y="163"/>
                  </a:lnTo>
                  <a:lnTo>
                    <a:pt x="5" y="163"/>
                  </a:lnTo>
                  <a:lnTo>
                    <a:pt x="5" y="165"/>
                  </a:lnTo>
                  <a:lnTo>
                    <a:pt x="4" y="164"/>
                  </a:lnTo>
                  <a:lnTo>
                    <a:pt x="2" y="164"/>
                  </a:lnTo>
                  <a:lnTo>
                    <a:pt x="4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5"/>
                  </a:lnTo>
                  <a:lnTo>
                    <a:pt x="7" y="167"/>
                  </a:lnTo>
                  <a:lnTo>
                    <a:pt x="6" y="168"/>
                  </a:lnTo>
                  <a:lnTo>
                    <a:pt x="7" y="169"/>
                  </a:lnTo>
                  <a:lnTo>
                    <a:pt x="5" y="170"/>
                  </a:lnTo>
                  <a:lnTo>
                    <a:pt x="4" y="170"/>
                  </a:lnTo>
                  <a:lnTo>
                    <a:pt x="4" y="171"/>
                  </a:lnTo>
                  <a:lnTo>
                    <a:pt x="5" y="173"/>
                  </a:lnTo>
                  <a:lnTo>
                    <a:pt x="6" y="174"/>
                  </a:lnTo>
                  <a:lnTo>
                    <a:pt x="7" y="173"/>
                  </a:lnTo>
                  <a:lnTo>
                    <a:pt x="8" y="171"/>
                  </a:lnTo>
                  <a:lnTo>
                    <a:pt x="8" y="174"/>
                  </a:lnTo>
                  <a:lnTo>
                    <a:pt x="10" y="176"/>
                  </a:lnTo>
                  <a:lnTo>
                    <a:pt x="9" y="176"/>
                  </a:lnTo>
                  <a:lnTo>
                    <a:pt x="7" y="177"/>
                  </a:lnTo>
                  <a:lnTo>
                    <a:pt x="8" y="178"/>
                  </a:lnTo>
                  <a:lnTo>
                    <a:pt x="10" y="177"/>
                  </a:lnTo>
                  <a:lnTo>
                    <a:pt x="12" y="175"/>
                  </a:lnTo>
                  <a:lnTo>
                    <a:pt x="12" y="174"/>
                  </a:lnTo>
                  <a:lnTo>
                    <a:pt x="14" y="173"/>
                  </a:lnTo>
                  <a:lnTo>
                    <a:pt x="16" y="170"/>
                  </a:lnTo>
                  <a:lnTo>
                    <a:pt x="18" y="168"/>
                  </a:lnTo>
                  <a:lnTo>
                    <a:pt x="20" y="166"/>
                  </a:lnTo>
                  <a:lnTo>
                    <a:pt x="22" y="167"/>
                  </a:lnTo>
                  <a:lnTo>
                    <a:pt x="22" y="168"/>
                  </a:lnTo>
                  <a:lnTo>
                    <a:pt x="25" y="167"/>
                  </a:lnTo>
                  <a:lnTo>
                    <a:pt x="27" y="167"/>
                  </a:lnTo>
                  <a:lnTo>
                    <a:pt x="23" y="168"/>
                  </a:lnTo>
                  <a:lnTo>
                    <a:pt x="23" y="170"/>
                  </a:lnTo>
                  <a:lnTo>
                    <a:pt x="23" y="171"/>
                  </a:lnTo>
                  <a:lnTo>
                    <a:pt x="22" y="169"/>
                  </a:lnTo>
                  <a:lnTo>
                    <a:pt x="20" y="169"/>
                  </a:lnTo>
                  <a:lnTo>
                    <a:pt x="18" y="171"/>
                  </a:lnTo>
                  <a:lnTo>
                    <a:pt x="16" y="173"/>
                  </a:lnTo>
                  <a:lnTo>
                    <a:pt x="18" y="174"/>
                  </a:lnTo>
                  <a:lnTo>
                    <a:pt x="18" y="175"/>
                  </a:lnTo>
                  <a:lnTo>
                    <a:pt x="15" y="175"/>
                  </a:lnTo>
                  <a:lnTo>
                    <a:pt x="10" y="179"/>
                  </a:lnTo>
                  <a:lnTo>
                    <a:pt x="13" y="179"/>
                  </a:lnTo>
                  <a:lnTo>
                    <a:pt x="17" y="179"/>
                  </a:lnTo>
                  <a:lnTo>
                    <a:pt x="18" y="179"/>
                  </a:lnTo>
                  <a:lnTo>
                    <a:pt x="19" y="179"/>
                  </a:lnTo>
                  <a:lnTo>
                    <a:pt x="14" y="180"/>
                  </a:lnTo>
                  <a:lnTo>
                    <a:pt x="13" y="181"/>
                  </a:lnTo>
                  <a:lnTo>
                    <a:pt x="13" y="182"/>
                  </a:lnTo>
                  <a:lnTo>
                    <a:pt x="10" y="182"/>
                  </a:lnTo>
                  <a:lnTo>
                    <a:pt x="9" y="182"/>
                  </a:lnTo>
                  <a:lnTo>
                    <a:pt x="8" y="182"/>
                  </a:lnTo>
                  <a:lnTo>
                    <a:pt x="6" y="184"/>
                  </a:lnTo>
                  <a:lnTo>
                    <a:pt x="5" y="186"/>
                  </a:lnTo>
                  <a:lnTo>
                    <a:pt x="5" y="187"/>
                  </a:lnTo>
                  <a:lnTo>
                    <a:pt x="6" y="187"/>
                  </a:lnTo>
                  <a:lnTo>
                    <a:pt x="6" y="188"/>
                  </a:lnTo>
                  <a:lnTo>
                    <a:pt x="8" y="188"/>
                  </a:lnTo>
                  <a:lnTo>
                    <a:pt x="9" y="186"/>
                  </a:lnTo>
                  <a:lnTo>
                    <a:pt x="9" y="188"/>
                  </a:lnTo>
                  <a:lnTo>
                    <a:pt x="12" y="188"/>
                  </a:lnTo>
                  <a:lnTo>
                    <a:pt x="12" y="187"/>
                  </a:lnTo>
                  <a:lnTo>
                    <a:pt x="12" y="186"/>
                  </a:lnTo>
                  <a:lnTo>
                    <a:pt x="14" y="187"/>
                  </a:lnTo>
                  <a:lnTo>
                    <a:pt x="16" y="185"/>
                  </a:lnTo>
                  <a:lnTo>
                    <a:pt x="18" y="185"/>
                  </a:lnTo>
                  <a:lnTo>
                    <a:pt x="19" y="185"/>
                  </a:lnTo>
                  <a:lnTo>
                    <a:pt x="16" y="187"/>
                  </a:lnTo>
                  <a:lnTo>
                    <a:pt x="17" y="187"/>
                  </a:lnTo>
                  <a:lnTo>
                    <a:pt x="17" y="189"/>
                  </a:lnTo>
                  <a:lnTo>
                    <a:pt x="16" y="190"/>
                  </a:lnTo>
                  <a:lnTo>
                    <a:pt x="15" y="191"/>
                  </a:lnTo>
                  <a:lnTo>
                    <a:pt x="14" y="192"/>
                  </a:lnTo>
                  <a:lnTo>
                    <a:pt x="14" y="194"/>
                  </a:lnTo>
                  <a:lnTo>
                    <a:pt x="14" y="195"/>
                  </a:lnTo>
                  <a:lnTo>
                    <a:pt x="13" y="194"/>
                  </a:lnTo>
                  <a:lnTo>
                    <a:pt x="12" y="195"/>
                  </a:lnTo>
                  <a:lnTo>
                    <a:pt x="10" y="194"/>
                  </a:lnTo>
                  <a:lnTo>
                    <a:pt x="8" y="198"/>
                  </a:lnTo>
                  <a:lnTo>
                    <a:pt x="12" y="201"/>
                  </a:lnTo>
                  <a:lnTo>
                    <a:pt x="17" y="204"/>
                  </a:lnTo>
                  <a:lnTo>
                    <a:pt x="20" y="206"/>
                  </a:lnTo>
                  <a:lnTo>
                    <a:pt x="23" y="206"/>
                  </a:lnTo>
                  <a:lnTo>
                    <a:pt x="25" y="204"/>
                  </a:lnTo>
                  <a:lnTo>
                    <a:pt x="25" y="207"/>
                  </a:lnTo>
                  <a:lnTo>
                    <a:pt x="24" y="209"/>
                  </a:lnTo>
                  <a:lnTo>
                    <a:pt x="26" y="208"/>
                  </a:lnTo>
                  <a:lnTo>
                    <a:pt x="28" y="209"/>
                  </a:lnTo>
                  <a:lnTo>
                    <a:pt x="28" y="207"/>
                  </a:lnTo>
                  <a:lnTo>
                    <a:pt x="33" y="207"/>
                  </a:lnTo>
                  <a:lnTo>
                    <a:pt x="30" y="209"/>
                  </a:lnTo>
                  <a:lnTo>
                    <a:pt x="35" y="210"/>
                  </a:lnTo>
                  <a:lnTo>
                    <a:pt x="37" y="209"/>
                  </a:lnTo>
                  <a:lnTo>
                    <a:pt x="40" y="207"/>
                  </a:lnTo>
                  <a:lnTo>
                    <a:pt x="42" y="205"/>
                  </a:lnTo>
                  <a:lnTo>
                    <a:pt x="43" y="207"/>
                  </a:lnTo>
                  <a:lnTo>
                    <a:pt x="48" y="205"/>
                  </a:lnTo>
                  <a:lnTo>
                    <a:pt x="53" y="200"/>
                  </a:lnTo>
                  <a:lnTo>
                    <a:pt x="55" y="199"/>
                  </a:lnTo>
                  <a:lnTo>
                    <a:pt x="56" y="198"/>
                  </a:lnTo>
                  <a:lnTo>
                    <a:pt x="57" y="197"/>
                  </a:lnTo>
                  <a:lnTo>
                    <a:pt x="58" y="196"/>
                  </a:lnTo>
                  <a:lnTo>
                    <a:pt x="61" y="194"/>
                  </a:lnTo>
                  <a:lnTo>
                    <a:pt x="60" y="191"/>
                  </a:lnTo>
                  <a:lnTo>
                    <a:pt x="64" y="192"/>
                  </a:lnTo>
                  <a:lnTo>
                    <a:pt x="67" y="192"/>
                  </a:lnTo>
                  <a:lnTo>
                    <a:pt x="68" y="192"/>
                  </a:lnTo>
                  <a:lnTo>
                    <a:pt x="69" y="190"/>
                  </a:lnTo>
                  <a:lnTo>
                    <a:pt x="69" y="189"/>
                  </a:lnTo>
                  <a:lnTo>
                    <a:pt x="71" y="188"/>
                  </a:lnTo>
                  <a:lnTo>
                    <a:pt x="70" y="187"/>
                  </a:lnTo>
                  <a:lnTo>
                    <a:pt x="69" y="186"/>
                  </a:lnTo>
                  <a:lnTo>
                    <a:pt x="68" y="185"/>
                  </a:lnTo>
                  <a:lnTo>
                    <a:pt x="69" y="184"/>
                  </a:lnTo>
                  <a:lnTo>
                    <a:pt x="68" y="181"/>
                  </a:lnTo>
                  <a:lnTo>
                    <a:pt x="69" y="181"/>
                  </a:lnTo>
                  <a:lnTo>
                    <a:pt x="70" y="182"/>
                  </a:lnTo>
                  <a:lnTo>
                    <a:pt x="70" y="185"/>
                  </a:lnTo>
                  <a:lnTo>
                    <a:pt x="71" y="184"/>
                  </a:lnTo>
                  <a:lnTo>
                    <a:pt x="73" y="182"/>
                  </a:lnTo>
                  <a:lnTo>
                    <a:pt x="71" y="181"/>
                  </a:lnTo>
                  <a:lnTo>
                    <a:pt x="70" y="179"/>
                  </a:lnTo>
                  <a:lnTo>
                    <a:pt x="71" y="179"/>
                  </a:lnTo>
                  <a:lnTo>
                    <a:pt x="73" y="178"/>
                  </a:lnTo>
                  <a:lnTo>
                    <a:pt x="74" y="179"/>
                  </a:lnTo>
                  <a:lnTo>
                    <a:pt x="75" y="180"/>
                  </a:lnTo>
                  <a:lnTo>
                    <a:pt x="73" y="180"/>
                  </a:lnTo>
                  <a:lnTo>
                    <a:pt x="73" y="181"/>
                  </a:lnTo>
                  <a:lnTo>
                    <a:pt x="74" y="184"/>
                  </a:lnTo>
                  <a:lnTo>
                    <a:pt x="74" y="188"/>
                  </a:lnTo>
                  <a:lnTo>
                    <a:pt x="75" y="189"/>
                  </a:lnTo>
                  <a:lnTo>
                    <a:pt x="77" y="189"/>
                  </a:lnTo>
                  <a:lnTo>
                    <a:pt x="79" y="190"/>
                  </a:lnTo>
                  <a:lnTo>
                    <a:pt x="80" y="190"/>
                  </a:lnTo>
                  <a:lnTo>
                    <a:pt x="81" y="191"/>
                  </a:lnTo>
                  <a:lnTo>
                    <a:pt x="83" y="192"/>
                  </a:lnTo>
                  <a:lnTo>
                    <a:pt x="83" y="196"/>
                  </a:lnTo>
                  <a:lnTo>
                    <a:pt x="83" y="194"/>
                  </a:lnTo>
                  <a:lnTo>
                    <a:pt x="84" y="195"/>
                  </a:lnTo>
                  <a:lnTo>
                    <a:pt x="86" y="194"/>
                  </a:lnTo>
                  <a:lnTo>
                    <a:pt x="87" y="188"/>
                  </a:lnTo>
                  <a:lnTo>
                    <a:pt x="86" y="186"/>
                  </a:lnTo>
                  <a:lnTo>
                    <a:pt x="86" y="184"/>
                  </a:lnTo>
                  <a:lnTo>
                    <a:pt x="88" y="180"/>
                  </a:lnTo>
                  <a:lnTo>
                    <a:pt x="88" y="178"/>
                  </a:lnTo>
                  <a:lnTo>
                    <a:pt x="95" y="177"/>
                  </a:lnTo>
                  <a:lnTo>
                    <a:pt x="96" y="175"/>
                  </a:lnTo>
                  <a:lnTo>
                    <a:pt x="96" y="173"/>
                  </a:lnTo>
                  <a:lnTo>
                    <a:pt x="95" y="171"/>
                  </a:lnTo>
                  <a:lnTo>
                    <a:pt x="96" y="167"/>
                  </a:lnTo>
                  <a:lnTo>
                    <a:pt x="94" y="163"/>
                  </a:lnTo>
                  <a:lnTo>
                    <a:pt x="91" y="160"/>
                  </a:lnTo>
                  <a:lnTo>
                    <a:pt x="91" y="159"/>
                  </a:lnTo>
                  <a:lnTo>
                    <a:pt x="95" y="158"/>
                  </a:lnTo>
                  <a:lnTo>
                    <a:pt x="97" y="157"/>
                  </a:lnTo>
                  <a:lnTo>
                    <a:pt x="98" y="154"/>
                  </a:lnTo>
                  <a:lnTo>
                    <a:pt x="97" y="151"/>
                  </a:lnTo>
                  <a:lnTo>
                    <a:pt x="93" y="149"/>
                  </a:lnTo>
                  <a:lnTo>
                    <a:pt x="90" y="147"/>
                  </a:lnTo>
                  <a:lnTo>
                    <a:pt x="89" y="144"/>
                  </a:lnTo>
                  <a:lnTo>
                    <a:pt x="89" y="138"/>
                  </a:lnTo>
                  <a:lnTo>
                    <a:pt x="88" y="136"/>
                  </a:lnTo>
                  <a:lnTo>
                    <a:pt x="87" y="136"/>
                  </a:lnTo>
                  <a:lnTo>
                    <a:pt x="87" y="134"/>
                  </a:lnTo>
                  <a:lnTo>
                    <a:pt x="88" y="133"/>
                  </a:lnTo>
                  <a:lnTo>
                    <a:pt x="88" y="130"/>
                  </a:lnTo>
                  <a:lnTo>
                    <a:pt x="88" y="128"/>
                  </a:lnTo>
                  <a:lnTo>
                    <a:pt x="88" y="127"/>
                  </a:lnTo>
                  <a:lnTo>
                    <a:pt x="89" y="126"/>
                  </a:lnTo>
                  <a:lnTo>
                    <a:pt x="88" y="125"/>
                  </a:lnTo>
                  <a:lnTo>
                    <a:pt x="87" y="123"/>
                  </a:lnTo>
                  <a:lnTo>
                    <a:pt x="86" y="120"/>
                  </a:lnTo>
                  <a:lnTo>
                    <a:pt x="87" y="118"/>
                  </a:lnTo>
                  <a:lnTo>
                    <a:pt x="88" y="116"/>
                  </a:lnTo>
                  <a:lnTo>
                    <a:pt x="93" y="113"/>
                  </a:lnTo>
                  <a:lnTo>
                    <a:pt x="97" y="110"/>
                  </a:lnTo>
                  <a:lnTo>
                    <a:pt x="101" y="110"/>
                  </a:lnTo>
                  <a:lnTo>
                    <a:pt x="106" y="110"/>
                  </a:lnTo>
                  <a:lnTo>
                    <a:pt x="109" y="110"/>
                  </a:lnTo>
                  <a:lnTo>
                    <a:pt x="110" y="109"/>
                  </a:lnTo>
                  <a:lnTo>
                    <a:pt x="111" y="107"/>
                  </a:lnTo>
                  <a:lnTo>
                    <a:pt x="111" y="105"/>
                  </a:lnTo>
                  <a:lnTo>
                    <a:pt x="109" y="104"/>
                  </a:lnTo>
                  <a:lnTo>
                    <a:pt x="106" y="101"/>
                  </a:lnTo>
                  <a:lnTo>
                    <a:pt x="106" y="100"/>
                  </a:lnTo>
                  <a:lnTo>
                    <a:pt x="109" y="96"/>
                  </a:lnTo>
                  <a:lnTo>
                    <a:pt x="113" y="91"/>
                  </a:lnTo>
                  <a:lnTo>
                    <a:pt x="114" y="86"/>
                  </a:lnTo>
                  <a:lnTo>
                    <a:pt x="114" y="83"/>
                  </a:lnTo>
                  <a:lnTo>
                    <a:pt x="114" y="79"/>
                  </a:lnTo>
                  <a:lnTo>
                    <a:pt x="113" y="78"/>
                  </a:lnTo>
                  <a:lnTo>
                    <a:pt x="115" y="77"/>
                  </a:lnTo>
                  <a:lnTo>
                    <a:pt x="117" y="77"/>
                  </a:lnTo>
                  <a:lnTo>
                    <a:pt x="120" y="76"/>
                  </a:lnTo>
                  <a:lnTo>
                    <a:pt x="121" y="75"/>
                  </a:lnTo>
                  <a:lnTo>
                    <a:pt x="121" y="72"/>
                  </a:lnTo>
                  <a:lnTo>
                    <a:pt x="123" y="70"/>
                  </a:lnTo>
                  <a:lnTo>
                    <a:pt x="127" y="67"/>
                  </a:lnTo>
                  <a:lnTo>
                    <a:pt x="128" y="65"/>
                  </a:lnTo>
                  <a:lnTo>
                    <a:pt x="131" y="64"/>
                  </a:lnTo>
                  <a:lnTo>
                    <a:pt x="133" y="63"/>
                  </a:lnTo>
                  <a:lnTo>
                    <a:pt x="133" y="62"/>
                  </a:lnTo>
                  <a:lnTo>
                    <a:pt x="133" y="60"/>
                  </a:lnTo>
                  <a:lnTo>
                    <a:pt x="129" y="57"/>
                  </a:lnTo>
                  <a:lnTo>
                    <a:pt x="129" y="56"/>
                  </a:lnTo>
                  <a:lnTo>
                    <a:pt x="133" y="54"/>
                  </a:lnTo>
                  <a:lnTo>
                    <a:pt x="134" y="53"/>
                  </a:lnTo>
                  <a:lnTo>
                    <a:pt x="134" y="52"/>
                  </a:lnTo>
                  <a:lnTo>
                    <a:pt x="135" y="49"/>
                  </a:lnTo>
                  <a:lnTo>
                    <a:pt x="136" y="48"/>
                  </a:lnTo>
                  <a:lnTo>
                    <a:pt x="139" y="46"/>
                  </a:lnTo>
                  <a:lnTo>
                    <a:pt x="142" y="46"/>
                  </a:lnTo>
                  <a:lnTo>
                    <a:pt x="145" y="47"/>
                  </a:lnTo>
                  <a:lnTo>
                    <a:pt x="147" y="48"/>
                  </a:lnTo>
                  <a:lnTo>
                    <a:pt x="148" y="48"/>
                  </a:lnTo>
                  <a:lnTo>
                    <a:pt x="150" y="47"/>
                  </a:lnTo>
                  <a:lnTo>
                    <a:pt x="150" y="45"/>
                  </a:lnTo>
                  <a:lnTo>
                    <a:pt x="151" y="44"/>
                  </a:lnTo>
                  <a:lnTo>
                    <a:pt x="150" y="40"/>
                  </a:lnTo>
                  <a:lnTo>
                    <a:pt x="151" y="40"/>
                  </a:lnTo>
                  <a:lnTo>
                    <a:pt x="152" y="39"/>
                  </a:lnTo>
                  <a:lnTo>
                    <a:pt x="154" y="39"/>
                  </a:lnTo>
                  <a:lnTo>
                    <a:pt x="160" y="39"/>
                  </a:lnTo>
                  <a:lnTo>
                    <a:pt x="170" y="42"/>
                  </a:lnTo>
                  <a:lnTo>
                    <a:pt x="172" y="42"/>
                  </a:lnTo>
                  <a:lnTo>
                    <a:pt x="174" y="40"/>
                  </a:lnTo>
                  <a:lnTo>
                    <a:pt x="171" y="39"/>
                  </a:lnTo>
                  <a:lnTo>
                    <a:pt x="170" y="38"/>
                  </a:lnTo>
                  <a:lnTo>
                    <a:pt x="171" y="37"/>
                  </a:lnTo>
                  <a:lnTo>
                    <a:pt x="172" y="36"/>
                  </a:lnTo>
                  <a:lnTo>
                    <a:pt x="174" y="35"/>
                  </a:lnTo>
                  <a:lnTo>
                    <a:pt x="174" y="34"/>
                  </a:lnTo>
                  <a:lnTo>
                    <a:pt x="172" y="33"/>
                  </a:lnTo>
                  <a:lnTo>
                    <a:pt x="171" y="33"/>
                  </a:lnTo>
                  <a:lnTo>
                    <a:pt x="171" y="32"/>
                  </a:lnTo>
                  <a:lnTo>
                    <a:pt x="172" y="32"/>
                  </a:lnTo>
                  <a:lnTo>
                    <a:pt x="177" y="32"/>
                  </a:lnTo>
                  <a:lnTo>
                    <a:pt x="178" y="30"/>
                  </a:lnTo>
                  <a:lnTo>
                    <a:pt x="179" y="30"/>
                  </a:lnTo>
                  <a:lnTo>
                    <a:pt x="181" y="30"/>
                  </a:lnTo>
                  <a:lnTo>
                    <a:pt x="184" y="30"/>
                  </a:lnTo>
                  <a:lnTo>
                    <a:pt x="182" y="29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88" y="28"/>
                  </a:lnTo>
                  <a:lnTo>
                    <a:pt x="190" y="29"/>
                  </a:lnTo>
                  <a:lnTo>
                    <a:pt x="198" y="34"/>
                  </a:lnTo>
                  <a:lnTo>
                    <a:pt x="199" y="35"/>
                  </a:lnTo>
                  <a:lnTo>
                    <a:pt x="200" y="36"/>
                  </a:lnTo>
                  <a:lnTo>
                    <a:pt x="206" y="36"/>
                  </a:lnTo>
                  <a:lnTo>
                    <a:pt x="209" y="37"/>
                  </a:lnTo>
                  <a:lnTo>
                    <a:pt x="211" y="37"/>
                  </a:lnTo>
                  <a:lnTo>
                    <a:pt x="215" y="36"/>
                  </a:lnTo>
                  <a:lnTo>
                    <a:pt x="218" y="34"/>
                  </a:lnTo>
                  <a:lnTo>
                    <a:pt x="220" y="35"/>
                  </a:lnTo>
                  <a:lnTo>
                    <a:pt x="222" y="36"/>
                  </a:lnTo>
                  <a:lnTo>
                    <a:pt x="223" y="37"/>
                  </a:lnTo>
                  <a:lnTo>
                    <a:pt x="226" y="37"/>
                  </a:lnTo>
                  <a:lnTo>
                    <a:pt x="229" y="37"/>
                  </a:lnTo>
                  <a:lnTo>
                    <a:pt x="231" y="36"/>
                  </a:lnTo>
                  <a:lnTo>
                    <a:pt x="232" y="34"/>
                  </a:lnTo>
                  <a:lnTo>
                    <a:pt x="238" y="33"/>
                  </a:lnTo>
                  <a:lnTo>
                    <a:pt x="238" y="32"/>
                  </a:lnTo>
                  <a:lnTo>
                    <a:pt x="237" y="28"/>
                  </a:lnTo>
                  <a:lnTo>
                    <a:pt x="237" y="27"/>
                  </a:lnTo>
                  <a:lnTo>
                    <a:pt x="237" y="24"/>
                  </a:lnTo>
                  <a:lnTo>
                    <a:pt x="238" y="20"/>
                  </a:lnTo>
                  <a:lnTo>
                    <a:pt x="240" y="19"/>
                  </a:lnTo>
                  <a:lnTo>
                    <a:pt x="242" y="18"/>
                  </a:lnTo>
                  <a:lnTo>
                    <a:pt x="248" y="18"/>
                  </a:lnTo>
                  <a:lnTo>
                    <a:pt x="256" y="16"/>
                  </a:lnTo>
                  <a:lnTo>
                    <a:pt x="260" y="16"/>
                  </a:lnTo>
                  <a:lnTo>
                    <a:pt x="261" y="16"/>
                  </a:lnTo>
                  <a:lnTo>
                    <a:pt x="265" y="18"/>
                  </a:lnTo>
                  <a:lnTo>
                    <a:pt x="267" y="19"/>
                  </a:lnTo>
                  <a:lnTo>
                    <a:pt x="270" y="19"/>
                  </a:lnTo>
                  <a:lnTo>
                    <a:pt x="275" y="22"/>
                  </a:lnTo>
                  <a:lnTo>
                    <a:pt x="277" y="24"/>
                  </a:lnTo>
                  <a:lnTo>
                    <a:pt x="278" y="26"/>
                  </a:lnTo>
                  <a:lnTo>
                    <a:pt x="275" y="28"/>
                  </a:lnTo>
                  <a:lnTo>
                    <a:pt x="273" y="29"/>
                  </a:lnTo>
                  <a:lnTo>
                    <a:pt x="275" y="30"/>
                  </a:lnTo>
                  <a:lnTo>
                    <a:pt x="277" y="32"/>
                  </a:lnTo>
                  <a:lnTo>
                    <a:pt x="279" y="30"/>
                  </a:lnTo>
                  <a:lnTo>
                    <a:pt x="279" y="29"/>
                  </a:lnTo>
                  <a:lnTo>
                    <a:pt x="279" y="28"/>
                  </a:lnTo>
                  <a:lnTo>
                    <a:pt x="286" y="26"/>
                  </a:lnTo>
                  <a:lnTo>
                    <a:pt x="287" y="26"/>
                  </a:lnTo>
                  <a:lnTo>
                    <a:pt x="287" y="23"/>
                  </a:lnTo>
                  <a:lnTo>
                    <a:pt x="292" y="24"/>
                  </a:lnTo>
                  <a:lnTo>
                    <a:pt x="295" y="24"/>
                  </a:lnTo>
                  <a:lnTo>
                    <a:pt x="296" y="22"/>
                  </a:lnTo>
                  <a:lnTo>
                    <a:pt x="295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38" name="Freeform 917"/>
            <p:cNvSpPr>
              <a:spLocks/>
            </p:cNvSpPr>
            <p:nvPr/>
          </p:nvSpPr>
          <p:spPr bwMode="auto">
            <a:xfrm>
              <a:off x="4448175" y="1588823"/>
              <a:ext cx="469900" cy="333375"/>
            </a:xfrm>
            <a:custGeom>
              <a:avLst/>
              <a:gdLst>
                <a:gd name="T0" fmla="*/ 2147483647 w 296"/>
                <a:gd name="T1" fmla="*/ 2147483647 h 210"/>
                <a:gd name="T2" fmla="*/ 2147483647 w 296"/>
                <a:gd name="T3" fmla="*/ 2147483647 h 210"/>
                <a:gd name="T4" fmla="*/ 2147483647 w 296"/>
                <a:gd name="T5" fmla="*/ 2147483647 h 210"/>
                <a:gd name="T6" fmla="*/ 2147483647 w 296"/>
                <a:gd name="T7" fmla="*/ 2147483647 h 210"/>
                <a:gd name="T8" fmla="*/ 2147483647 w 296"/>
                <a:gd name="T9" fmla="*/ 2147483647 h 210"/>
                <a:gd name="T10" fmla="*/ 2147483647 w 296"/>
                <a:gd name="T11" fmla="*/ 2147483647 h 210"/>
                <a:gd name="T12" fmla="*/ 2147483647 w 296"/>
                <a:gd name="T13" fmla="*/ 2147483647 h 210"/>
                <a:gd name="T14" fmla="*/ 2147483647 w 296"/>
                <a:gd name="T15" fmla="*/ 2147483647 h 210"/>
                <a:gd name="T16" fmla="*/ 2147483647 w 296"/>
                <a:gd name="T17" fmla="*/ 2147483647 h 210"/>
                <a:gd name="T18" fmla="*/ 2147483647 w 296"/>
                <a:gd name="T19" fmla="*/ 2147483647 h 210"/>
                <a:gd name="T20" fmla="*/ 2147483647 w 296"/>
                <a:gd name="T21" fmla="*/ 2147483647 h 210"/>
                <a:gd name="T22" fmla="*/ 2147483647 w 296"/>
                <a:gd name="T23" fmla="*/ 2147483647 h 210"/>
                <a:gd name="T24" fmla="*/ 2147483647 w 296"/>
                <a:gd name="T25" fmla="*/ 2147483647 h 210"/>
                <a:gd name="T26" fmla="*/ 2147483647 w 296"/>
                <a:gd name="T27" fmla="*/ 2147483647 h 210"/>
                <a:gd name="T28" fmla="*/ 2147483647 w 296"/>
                <a:gd name="T29" fmla="*/ 2147483647 h 210"/>
                <a:gd name="T30" fmla="*/ 2147483647 w 296"/>
                <a:gd name="T31" fmla="*/ 2147483647 h 210"/>
                <a:gd name="T32" fmla="*/ 2147483647 w 296"/>
                <a:gd name="T33" fmla="*/ 2147483647 h 210"/>
                <a:gd name="T34" fmla="*/ 2147483647 w 296"/>
                <a:gd name="T35" fmla="*/ 2147483647 h 210"/>
                <a:gd name="T36" fmla="*/ 2147483647 w 296"/>
                <a:gd name="T37" fmla="*/ 2147483647 h 210"/>
                <a:gd name="T38" fmla="*/ 2147483647 w 296"/>
                <a:gd name="T39" fmla="*/ 2147483647 h 210"/>
                <a:gd name="T40" fmla="*/ 2147483647 w 296"/>
                <a:gd name="T41" fmla="*/ 2147483647 h 210"/>
                <a:gd name="T42" fmla="*/ 2147483647 w 296"/>
                <a:gd name="T43" fmla="*/ 2147483647 h 210"/>
                <a:gd name="T44" fmla="*/ 2147483647 w 296"/>
                <a:gd name="T45" fmla="*/ 2147483647 h 210"/>
                <a:gd name="T46" fmla="*/ 2147483647 w 296"/>
                <a:gd name="T47" fmla="*/ 2147483647 h 210"/>
                <a:gd name="T48" fmla="*/ 2147483647 w 296"/>
                <a:gd name="T49" fmla="*/ 2147483647 h 210"/>
                <a:gd name="T50" fmla="*/ 2147483647 w 296"/>
                <a:gd name="T51" fmla="*/ 2147483647 h 210"/>
                <a:gd name="T52" fmla="*/ 2147483647 w 296"/>
                <a:gd name="T53" fmla="*/ 2147483647 h 210"/>
                <a:gd name="T54" fmla="*/ 2147483647 w 296"/>
                <a:gd name="T55" fmla="*/ 2147483647 h 210"/>
                <a:gd name="T56" fmla="*/ 2147483647 w 296"/>
                <a:gd name="T57" fmla="*/ 2147483647 h 210"/>
                <a:gd name="T58" fmla="*/ 2147483647 w 296"/>
                <a:gd name="T59" fmla="*/ 2147483647 h 210"/>
                <a:gd name="T60" fmla="*/ 2147483647 w 296"/>
                <a:gd name="T61" fmla="*/ 2147483647 h 210"/>
                <a:gd name="T62" fmla="*/ 2147483647 w 296"/>
                <a:gd name="T63" fmla="*/ 2147483647 h 210"/>
                <a:gd name="T64" fmla="*/ 2147483647 w 296"/>
                <a:gd name="T65" fmla="*/ 2147483647 h 210"/>
                <a:gd name="T66" fmla="*/ 2147483647 w 296"/>
                <a:gd name="T67" fmla="*/ 2147483647 h 210"/>
                <a:gd name="T68" fmla="*/ 2147483647 w 296"/>
                <a:gd name="T69" fmla="*/ 2147483647 h 210"/>
                <a:gd name="T70" fmla="*/ 2147483647 w 296"/>
                <a:gd name="T71" fmla="*/ 2147483647 h 210"/>
                <a:gd name="T72" fmla="*/ 2147483647 w 296"/>
                <a:gd name="T73" fmla="*/ 2147483647 h 210"/>
                <a:gd name="T74" fmla="*/ 2147483647 w 296"/>
                <a:gd name="T75" fmla="*/ 2147483647 h 210"/>
                <a:gd name="T76" fmla="*/ 2147483647 w 296"/>
                <a:gd name="T77" fmla="*/ 2147483647 h 210"/>
                <a:gd name="T78" fmla="*/ 2147483647 w 296"/>
                <a:gd name="T79" fmla="*/ 2147483647 h 210"/>
                <a:gd name="T80" fmla="*/ 2147483647 w 296"/>
                <a:gd name="T81" fmla="*/ 2147483647 h 210"/>
                <a:gd name="T82" fmla="*/ 2147483647 w 296"/>
                <a:gd name="T83" fmla="*/ 2147483647 h 210"/>
                <a:gd name="T84" fmla="*/ 2147483647 w 296"/>
                <a:gd name="T85" fmla="*/ 2147483647 h 210"/>
                <a:gd name="T86" fmla="*/ 2147483647 w 296"/>
                <a:gd name="T87" fmla="*/ 2147483647 h 210"/>
                <a:gd name="T88" fmla="*/ 2147483647 w 296"/>
                <a:gd name="T89" fmla="*/ 2147483647 h 210"/>
                <a:gd name="T90" fmla="*/ 2147483647 w 296"/>
                <a:gd name="T91" fmla="*/ 2147483647 h 210"/>
                <a:gd name="T92" fmla="*/ 2147483647 w 296"/>
                <a:gd name="T93" fmla="*/ 2147483647 h 210"/>
                <a:gd name="T94" fmla="*/ 2147483647 w 296"/>
                <a:gd name="T95" fmla="*/ 2147483647 h 210"/>
                <a:gd name="T96" fmla="*/ 2147483647 w 296"/>
                <a:gd name="T97" fmla="*/ 2147483647 h 210"/>
                <a:gd name="T98" fmla="*/ 2147483647 w 296"/>
                <a:gd name="T99" fmla="*/ 2147483647 h 210"/>
                <a:gd name="T100" fmla="*/ 2147483647 w 296"/>
                <a:gd name="T101" fmla="*/ 2147483647 h 210"/>
                <a:gd name="T102" fmla="*/ 2147483647 w 296"/>
                <a:gd name="T103" fmla="*/ 2147483647 h 210"/>
                <a:gd name="T104" fmla="*/ 2147483647 w 296"/>
                <a:gd name="T105" fmla="*/ 2147483647 h 210"/>
                <a:gd name="T106" fmla="*/ 2147483647 w 296"/>
                <a:gd name="T107" fmla="*/ 2147483647 h 210"/>
                <a:gd name="T108" fmla="*/ 2147483647 w 296"/>
                <a:gd name="T109" fmla="*/ 2147483647 h 210"/>
                <a:gd name="T110" fmla="*/ 2147483647 w 296"/>
                <a:gd name="T111" fmla="*/ 2147483647 h 210"/>
                <a:gd name="T112" fmla="*/ 2147483647 w 296"/>
                <a:gd name="T113" fmla="*/ 2147483647 h 210"/>
                <a:gd name="T114" fmla="*/ 2147483647 w 296"/>
                <a:gd name="T115" fmla="*/ 2147483647 h 210"/>
                <a:gd name="T116" fmla="*/ 2147483647 w 296"/>
                <a:gd name="T117" fmla="*/ 2147483647 h 210"/>
                <a:gd name="T118" fmla="*/ 2147483647 w 296"/>
                <a:gd name="T119" fmla="*/ 2147483647 h 210"/>
                <a:gd name="T120" fmla="*/ 2147483647 w 296"/>
                <a:gd name="T121" fmla="*/ 2147483647 h 210"/>
                <a:gd name="T122" fmla="*/ 2147483647 w 296"/>
                <a:gd name="T123" fmla="*/ 2147483647 h 2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6"/>
                <a:gd name="T187" fmla="*/ 0 h 210"/>
                <a:gd name="T188" fmla="*/ 296 w 296"/>
                <a:gd name="T189" fmla="*/ 210 h 2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6" h="210">
                  <a:moveTo>
                    <a:pt x="295" y="20"/>
                  </a:moveTo>
                  <a:lnTo>
                    <a:pt x="290" y="20"/>
                  </a:lnTo>
                  <a:lnTo>
                    <a:pt x="290" y="23"/>
                  </a:lnTo>
                  <a:lnTo>
                    <a:pt x="289" y="23"/>
                  </a:lnTo>
                  <a:lnTo>
                    <a:pt x="289" y="22"/>
                  </a:lnTo>
                  <a:lnTo>
                    <a:pt x="287" y="22"/>
                  </a:lnTo>
                  <a:lnTo>
                    <a:pt x="286" y="20"/>
                  </a:lnTo>
                  <a:lnTo>
                    <a:pt x="286" y="23"/>
                  </a:lnTo>
                  <a:lnTo>
                    <a:pt x="285" y="22"/>
                  </a:lnTo>
                  <a:lnTo>
                    <a:pt x="281" y="22"/>
                  </a:lnTo>
                  <a:lnTo>
                    <a:pt x="280" y="23"/>
                  </a:lnTo>
                  <a:lnTo>
                    <a:pt x="280" y="22"/>
                  </a:lnTo>
                  <a:lnTo>
                    <a:pt x="281" y="20"/>
                  </a:lnTo>
                  <a:lnTo>
                    <a:pt x="283" y="20"/>
                  </a:lnTo>
                  <a:lnTo>
                    <a:pt x="283" y="19"/>
                  </a:lnTo>
                  <a:lnTo>
                    <a:pt x="281" y="18"/>
                  </a:lnTo>
                  <a:lnTo>
                    <a:pt x="278" y="18"/>
                  </a:lnTo>
                  <a:lnTo>
                    <a:pt x="277" y="17"/>
                  </a:lnTo>
                  <a:lnTo>
                    <a:pt x="273" y="17"/>
                  </a:lnTo>
                  <a:lnTo>
                    <a:pt x="271" y="16"/>
                  </a:lnTo>
                  <a:lnTo>
                    <a:pt x="268" y="16"/>
                  </a:lnTo>
                  <a:lnTo>
                    <a:pt x="267" y="15"/>
                  </a:lnTo>
                  <a:lnTo>
                    <a:pt x="268" y="15"/>
                  </a:lnTo>
                  <a:lnTo>
                    <a:pt x="268" y="14"/>
                  </a:lnTo>
                  <a:lnTo>
                    <a:pt x="272" y="15"/>
                  </a:lnTo>
                  <a:lnTo>
                    <a:pt x="283" y="16"/>
                  </a:lnTo>
                  <a:lnTo>
                    <a:pt x="290" y="13"/>
                  </a:lnTo>
                  <a:lnTo>
                    <a:pt x="292" y="13"/>
                  </a:lnTo>
                  <a:lnTo>
                    <a:pt x="293" y="12"/>
                  </a:lnTo>
                  <a:lnTo>
                    <a:pt x="292" y="10"/>
                  </a:lnTo>
                  <a:lnTo>
                    <a:pt x="290" y="10"/>
                  </a:lnTo>
                  <a:lnTo>
                    <a:pt x="288" y="9"/>
                  </a:lnTo>
                  <a:lnTo>
                    <a:pt x="285" y="9"/>
                  </a:lnTo>
                  <a:lnTo>
                    <a:pt x="283" y="8"/>
                  </a:lnTo>
                  <a:lnTo>
                    <a:pt x="285" y="8"/>
                  </a:lnTo>
                  <a:lnTo>
                    <a:pt x="281" y="7"/>
                  </a:lnTo>
                  <a:lnTo>
                    <a:pt x="280" y="6"/>
                  </a:lnTo>
                  <a:lnTo>
                    <a:pt x="279" y="7"/>
                  </a:lnTo>
                  <a:lnTo>
                    <a:pt x="278" y="7"/>
                  </a:lnTo>
                  <a:lnTo>
                    <a:pt x="277" y="7"/>
                  </a:lnTo>
                  <a:lnTo>
                    <a:pt x="277" y="6"/>
                  </a:lnTo>
                  <a:lnTo>
                    <a:pt x="272" y="7"/>
                  </a:lnTo>
                  <a:lnTo>
                    <a:pt x="272" y="6"/>
                  </a:lnTo>
                  <a:lnTo>
                    <a:pt x="272" y="5"/>
                  </a:lnTo>
                  <a:lnTo>
                    <a:pt x="271" y="5"/>
                  </a:lnTo>
                  <a:lnTo>
                    <a:pt x="270" y="4"/>
                  </a:lnTo>
                  <a:lnTo>
                    <a:pt x="268" y="5"/>
                  </a:lnTo>
                  <a:lnTo>
                    <a:pt x="267" y="4"/>
                  </a:lnTo>
                  <a:lnTo>
                    <a:pt x="266" y="4"/>
                  </a:lnTo>
                  <a:lnTo>
                    <a:pt x="263" y="6"/>
                  </a:lnTo>
                  <a:lnTo>
                    <a:pt x="263" y="7"/>
                  </a:lnTo>
                  <a:lnTo>
                    <a:pt x="265" y="8"/>
                  </a:lnTo>
                  <a:lnTo>
                    <a:pt x="265" y="10"/>
                  </a:lnTo>
                  <a:lnTo>
                    <a:pt x="262" y="10"/>
                  </a:lnTo>
                  <a:lnTo>
                    <a:pt x="260" y="10"/>
                  </a:lnTo>
                  <a:lnTo>
                    <a:pt x="258" y="10"/>
                  </a:lnTo>
                  <a:lnTo>
                    <a:pt x="258" y="9"/>
                  </a:lnTo>
                  <a:lnTo>
                    <a:pt x="259" y="9"/>
                  </a:lnTo>
                  <a:lnTo>
                    <a:pt x="261" y="7"/>
                  </a:lnTo>
                  <a:lnTo>
                    <a:pt x="260" y="7"/>
                  </a:lnTo>
                  <a:lnTo>
                    <a:pt x="257" y="8"/>
                  </a:lnTo>
                  <a:lnTo>
                    <a:pt x="255" y="8"/>
                  </a:lnTo>
                  <a:lnTo>
                    <a:pt x="258" y="7"/>
                  </a:lnTo>
                  <a:lnTo>
                    <a:pt x="256" y="6"/>
                  </a:lnTo>
                  <a:lnTo>
                    <a:pt x="257" y="5"/>
                  </a:lnTo>
                  <a:lnTo>
                    <a:pt x="260" y="5"/>
                  </a:lnTo>
                  <a:lnTo>
                    <a:pt x="261" y="4"/>
                  </a:lnTo>
                  <a:lnTo>
                    <a:pt x="261" y="3"/>
                  </a:lnTo>
                  <a:lnTo>
                    <a:pt x="259" y="3"/>
                  </a:lnTo>
                  <a:lnTo>
                    <a:pt x="259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3" y="2"/>
                  </a:lnTo>
                  <a:lnTo>
                    <a:pt x="251" y="0"/>
                  </a:lnTo>
                  <a:lnTo>
                    <a:pt x="251" y="3"/>
                  </a:lnTo>
                  <a:lnTo>
                    <a:pt x="251" y="4"/>
                  </a:lnTo>
                  <a:lnTo>
                    <a:pt x="250" y="5"/>
                  </a:lnTo>
                  <a:lnTo>
                    <a:pt x="249" y="6"/>
                  </a:lnTo>
                  <a:lnTo>
                    <a:pt x="249" y="7"/>
                  </a:lnTo>
                  <a:lnTo>
                    <a:pt x="249" y="8"/>
                  </a:lnTo>
                  <a:lnTo>
                    <a:pt x="248" y="8"/>
                  </a:lnTo>
                  <a:lnTo>
                    <a:pt x="247" y="8"/>
                  </a:lnTo>
                  <a:lnTo>
                    <a:pt x="248" y="10"/>
                  </a:lnTo>
                  <a:lnTo>
                    <a:pt x="245" y="10"/>
                  </a:lnTo>
                  <a:lnTo>
                    <a:pt x="242" y="12"/>
                  </a:lnTo>
                  <a:lnTo>
                    <a:pt x="242" y="10"/>
                  </a:lnTo>
                  <a:lnTo>
                    <a:pt x="242" y="8"/>
                  </a:lnTo>
                  <a:lnTo>
                    <a:pt x="240" y="7"/>
                  </a:lnTo>
                  <a:lnTo>
                    <a:pt x="242" y="6"/>
                  </a:lnTo>
                  <a:lnTo>
                    <a:pt x="242" y="4"/>
                  </a:lnTo>
                  <a:lnTo>
                    <a:pt x="241" y="4"/>
                  </a:lnTo>
                  <a:lnTo>
                    <a:pt x="240" y="3"/>
                  </a:lnTo>
                  <a:lnTo>
                    <a:pt x="239" y="4"/>
                  </a:lnTo>
                  <a:lnTo>
                    <a:pt x="233" y="9"/>
                  </a:lnTo>
                  <a:lnTo>
                    <a:pt x="232" y="9"/>
                  </a:lnTo>
                  <a:lnTo>
                    <a:pt x="231" y="10"/>
                  </a:lnTo>
                  <a:lnTo>
                    <a:pt x="229" y="12"/>
                  </a:lnTo>
                  <a:lnTo>
                    <a:pt x="229" y="14"/>
                  </a:lnTo>
                  <a:lnTo>
                    <a:pt x="230" y="13"/>
                  </a:lnTo>
                  <a:lnTo>
                    <a:pt x="227" y="16"/>
                  </a:lnTo>
                  <a:lnTo>
                    <a:pt x="225" y="16"/>
                  </a:lnTo>
                  <a:lnTo>
                    <a:pt x="225" y="15"/>
                  </a:lnTo>
                  <a:lnTo>
                    <a:pt x="225" y="14"/>
                  </a:lnTo>
                  <a:lnTo>
                    <a:pt x="226" y="14"/>
                  </a:lnTo>
                  <a:lnTo>
                    <a:pt x="227" y="13"/>
                  </a:lnTo>
                  <a:lnTo>
                    <a:pt x="226" y="13"/>
                  </a:lnTo>
                  <a:lnTo>
                    <a:pt x="227" y="10"/>
                  </a:lnTo>
                  <a:lnTo>
                    <a:pt x="226" y="10"/>
                  </a:lnTo>
                  <a:lnTo>
                    <a:pt x="227" y="8"/>
                  </a:lnTo>
                  <a:lnTo>
                    <a:pt x="231" y="6"/>
                  </a:lnTo>
                  <a:lnTo>
                    <a:pt x="232" y="5"/>
                  </a:lnTo>
                  <a:lnTo>
                    <a:pt x="230" y="4"/>
                  </a:lnTo>
                  <a:lnTo>
                    <a:pt x="227" y="5"/>
                  </a:lnTo>
                  <a:lnTo>
                    <a:pt x="226" y="5"/>
                  </a:lnTo>
                  <a:lnTo>
                    <a:pt x="225" y="4"/>
                  </a:lnTo>
                  <a:lnTo>
                    <a:pt x="223" y="4"/>
                  </a:lnTo>
                  <a:lnTo>
                    <a:pt x="222" y="3"/>
                  </a:lnTo>
                  <a:lnTo>
                    <a:pt x="220" y="4"/>
                  </a:lnTo>
                  <a:lnTo>
                    <a:pt x="219" y="3"/>
                  </a:lnTo>
                  <a:lnTo>
                    <a:pt x="218" y="3"/>
                  </a:lnTo>
                  <a:lnTo>
                    <a:pt x="218" y="5"/>
                  </a:lnTo>
                  <a:lnTo>
                    <a:pt x="215" y="5"/>
                  </a:lnTo>
                  <a:lnTo>
                    <a:pt x="217" y="6"/>
                  </a:lnTo>
                  <a:lnTo>
                    <a:pt x="218" y="7"/>
                  </a:lnTo>
                  <a:lnTo>
                    <a:pt x="219" y="7"/>
                  </a:lnTo>
                  <a:lnTo>
                    <a:pt x="216" y="8"/>
                  </a:lnTo>
                  <a:lnTo>
                    <a:pt x="215" y="9"/>
                  </a:lnTo>
                  <a:lnTo>
                    <a:pt x="216" y="10"/>
                  </a:lnTo>
                  <a:lnTo>
                    <a:pt x="210" y="10"/>
                  </a:lnTo>
                  <a:lnTo>
                    <a:pt x="208" y="12"/>
                  </a:lnTo>
                  <a:lnTo>
                    <a:pt x="208" y="13"/>
                  </a:lnTo>
                  <a:lnTo>
                    <a:pt x="205" y="14"/>
                  </a:lnTo>
                  <a:lnTo>
                    <a:pt x="205" y="15"/>
                  </a:lnTo>
                  <a:lnTo>
                    <a:pt x="206" y="15"/>
                  </a:lnTo>
                  <a:lnTo>
                    <a:pt x="206" y="16"/>
                  </a:lnTo>
                  <a:lnTo>
                    <a:pt x="206" y="17"/>
                  </a:lnTo>
                  <a:lnTo>
                    <a:pt x="204" y="17"/>
                  </a:lnTo>
                  <a:lnTo>
                    <a:pt x="202" y="17"/>
                  </a:lnTo>
                  <a:lnTo>
                    <a:pt x="202" y="16"/>
                  </a:lnTo>
                  <a:lnTo>
                    <a:pt x="204" y="16"/>
                  </a:lnTo>
                  <a:lnTo>
                    <a:pt x="200" y="16"/>
                  </a:lnTo>
                  <a:lnTo>
                    <a:pt x="201" y="15"/>
                  </a:lnTo>
                  <a:lnTo>
                    <a:pt x="201" y="14"/>
                  </a:lnTo>
                  <a:lnTo>
                    <a:pt x="195" y="14"/>
                  </a:lnTo>
                  <a:lnTo>
                    <a:pt x="196" y="15"/>
                  </a:lnTo>
                  <a:lnTo>
                    <a:pt x="195" y="15"/>
                  </a:lnTo>
                  <a:lnTo>
                    <a:pt x="194" y="15"/>
                  </a:lnTo>
                  <a:lnTo>
                    <a:pt x="194" y="14"/>
                  </a:lnTo>
                  <a:lnTo>
                    <a:pt x="192" y="14"/>
                  </a:lnTo>
                  <a:lnTo>
                    <a:pt x="191" y="14"/>
                  </a:lnTo>
                  <a:lnTo>
                    <a:pt x="191" y="13"/>
                  </a:lnTo>
                  <a:lnTo>
                    <a:pt x="190" y="13"/>
                  </a:lnTo>
                  <a:lnTo>
                    <a:pt x="189" y="13"/>
                  </a:lnTo>
                  <a:lnTo>
                    <a:pt x="188" y="14"/>
                  </a:lnTo>
                  <a:lnTo>
                    <a:pt x="188" y="15"/>
                  </a:lnTo>
                  <a:lnTo>
                    <a:pt x="187" y="14"/>
                  </a:lnTo>
                  <a:lnTo>
                    <a:pt x="186" y="13"/>
                  </a:lnTo>
                  <a:lnTo>
                    <a:pt x="185" y="13"/>
                  </a:lnTo>
                  <a:lnTo>
                    <a:pt x="186" y="15"/>
                  </a:lnTo>
                  <a:lnTo>
                    <a:pt x="189" y="16"/>
                  </a:lnTo>
                  <a:lnTo>
                    <a:pt x="190" y="16"/>
                  </a:lnTo>
                  <a:lnTo>
                    <a:pt x="191" y="17"/>
                  </a:lnTo>
                  <a:lnTo>
                    <a:pt x="190" y="18"/>
                  </a:lnTo>
                  <a:lnTo>
                    <a:pt x="190" y="19"/>
                  </a:lnTo>
                  <a:lnTo>
                    <a:pt x="191" y="20"/>
                  </a:lnTo>
                  <a:lnTo>
                    <a:pt x="192" y="22"/>
                  </a:lnTo>
                  <a:lnTo>
                    <a:pt x="190" y="20"/>
                  </a:lnTo>
                  <a:lnTo>
                    <a:pt x="186" y="18"/>
                  </a:lnTo>
                  <a:lnTo>
                    <a:pt x="182" y="17"/>
                  </a:lnTo>
                  <a:lnTo>
                    <a:pt x="184" y="18"/>
                  </a:lnTo>
                  <a:lnTo>
                    <a:pt x="182" y="18"/>
                  </a:lnTo>
                  <a:lnTo>
                    <a:pt x="182" y="19"/>
                  </a:lnTo>
                  <a:lnTo>
                    <a:pt x="181" y="19"/>
                  </a:lnTo>
                  <a:lnTo>
                    <a:pt x="180" y="20"/>
                  </a:lnTo>
                  <a:lnTo>
                    <a:pt x="179" y="19"/>
                  </a:lnTo>
                  <a:lnTo>
                    <a:pt x="180" y="18"/>
                  </a:lnTo>
                  <a:lnTo>
                    <a:pt x="178" y="18"/>
                  </a:lnTo>
                  <a:lnTo>
                    <a:pt x="177" y="19"/>
                  </a:lnTo>
                  <a:lnTo>
                    <a:pt x="177" y="20"/>
                  </a:lnTo>
                  <a:lnTo>
                    <a:pt x="176" y="20"/>
                  </a:lnTo>
                  <a:lnTo>
                    <a:pt x="176" y="23"/>
                  </a:lnTo>
                  <a:lnTo>
                    <a:pt x="177" y="23"/>
                  </a:lnTo>
                  <a:lnTo>
                    <a:pt x="174" y="25"/>
                  </a:lnTo>
                  <a:lnTo>
                    <a:pt x="172" y="26"/>
                  </a:lnTo>
                  <a:lnTo>
                    <a:pt x="171" y="27"/>
                  </a:lnTo>
                  <a:lnTo>
                    <a:pt x="172" y="25"/>
                  </a:lnTo>
                  <a:lnTo>
                    <a:pt x="172" y="24"/>
                  </a:lnTo>
                  <a:lnTo>
                    <a:pt x="172" y="22"/>
                  </a:lnTo>
                  <a:lnTo>
                    <a:pt x="172" y="20"/>
                  </a:lnTo>
                  <a:lnTo>
                    <a:pt x="171" y="18"/>
                  </a:lnTo>
                  <a:lnTo>
                    <a:pt x="169" y="18"/>
                  </a:lnTo>
                  <a:lnTo>
                    <a:pt x="168" y="19"/>
                  </a:lnTo>
                  <a:lnTo>
                    <a:pt x="167" y="22"/>
                  </a:lnTo>
                  <a:lnTo>
                    <a:pt x="166" y="24"/>
                  </a:lnTo>
                  <a:lnTo>
                    <a:pt x="166" y="26"/>
                  </a:lnTo>
                  <a:lnTo>
                    <a:pt x="165" y="20"/>
                  </a:lnTo>
                  <a:lnTo>
                    <a:pt x="159" y="20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6"/>
                  </a:lnTo>
                  <a:lnTo>
                    <a:pt x="162" y="27"/>
                  </a:lnTo>
                  <a:lnTo>
                    <a:pt x="165" y="28"/>
                  </a:lnTo>
                  <a:lnTo>
                    <a:pt x="164" y="29"/>
                  </a:lnTo>
                  <a:lnTo>
                    <a:pt x="162" y="29"/>
                  </a:lnTo>
                  <a:lnTo>
                    <a:pt x="160" y="27"/>
                  </a:lnTo>
                  <a:lnTo>
                    <a:pt x="158" y="27"/>
                  </a:lnTo>
                  <a:lnTo>
                    <a:pt x="156" y="25"/>
                  </a:lnTo>
                  <a:lnTo>
                    <a:pt x="155" y="24"/>
                  </a:lnTo>
                  <a:lnTo>
                    <a:pt x="151" y="25"/>
                  </a:lnTo>
                  <a:lnTo>
                    <a:pt x="154" y="26"/>
                  </a:lnTo>
                  <a:lnTo>
                    <a:pt x="157" y="27"/>
                  </a:lnTo>
                  <a:lnTo>
                    <a:pt x="155" y="28"/>
                  </a:lnTo>
                  <a:lnTo>
                    <a:pt x="152" y="27"/>
                  </a:lnTo>
                  <a:lnTo>
                    <a:pt x="152" y="28"/>
                  </a:lnTo>
                  <a:lnTo>
                    <a:pt x="151" y="27"/>
                  </a:lnTo>
                  <a:lnTo>
                    <a:pt x="149" y="27"/>
                  </a:lnTo>
                  <a:lnTo>
                    <a:pt x="150" y="26"/>
                  </a:lnTo>
                  <a:lnTo>
                    <a:pt x="149" y="25"/>
                  </a:lnTo>
                  <a:lnTo>
                    <a:pt x="148" y="26"/>
                  </a:lnTo>
                  <a:lnTo>
                    <a:pt x="147" y="28"/>
                  </a:lnTo>
                  <a:lnTo>
                    <a:pt x="149" y="29"/>
                  </a:lnTo>
                  <a:lnTo>
                    <a:pt x="144" y="30"/>
                  </a:lnTo>
                  <a:lnTo>
                    <a:pt x="142" y="32"/>
                  </a:lnTo>
                  <a:lnTo>
                    <a:pt x="142" y="33"/>
                  </a:lnTo>
                  <a:lnTo>
                    <a:pt x="142" y="34"/>
                  </a:lnTo>
                  <a:lnTo>
                    <a:pt x="145" y="34"/>
                  </a:lnTo>
                  <a:lnTo>
                    <a:pt x="146" y="35"/>
                  </a:lnTo>
                  <a:lnTo>
                    <a:pt x="144" y="35"/>
                  </a:lnTo>
                  <a:lnTo>
                    <a:pt x="145" y="35"/>
                  </a:lnTo>
                  <a:lnTo>
                    <a:pt x="145" y="36"/>
                  </a:lnTo>
                  <a:lnTo>
                    <a:pt x="141" y="36"/>
                  </a:lnTo>
                  <a:lnTo>
                    <a:pt x="140" y="36"/>
                  </a:lnTo>
                  <a:lnTo>
                    <a:pt x="142" y="37"/>
                  </a:lnTo>
                  <a:lnTo>
                    <a:pt x="141" y="37"/>
                  </a:lnTo>
                  <a:lnTo>
                    <a:pt x="139" y="37"/>
                  </a:lnTo>
                  <a:lnTo>
                    <a:pt x="138" y="37"/>
                  </a:lnTo>
                  <a:lnTo>
                    <a:pt x="137" y="37"/>
                  </a:lnTo>
                  <a:lnTo>
                    <a:pt x="134" y="38"/>
                  </a:lnTo>
                  <a:lnTo>
                    <a:pt x="133" y="39"/>
                  </a:lnTo>
                  <a:lnTo>
                    <a:pt x="131" y="39"/>
                  </a:lnTo>
                  <a:lnTo>
                    <a:pt x="134" y="40"/>
                  </a:lnTo>
                  <a:lnTo>
                    <a:pt x="136" y="40"/>
                  </a:lnTo>
                  <a:lnTo>
                    <a:pt x="137" y="39"/>
                  </a:lnTo>
                  <a:lnTo>
                    <a:pt x="140" y="40"/>
                  </a:lnTo>
                  <a:lnTo>
                    <a:pt x="142" y="39"/>
                  </a:lnTo>
                  <a:lnTo>
                    <a:pt x="144" y="40"/>
                  </a:lnTo>
                  <a:lnTo>
                    <a:pt x="141" y="40"/>
                  </a:lnTo>
                  <a:lnTo>
                    <a:pt x="141" y="42"/>
                  </a:lnTo>
                  <a:lnTo>
                    <a:pt x="140" y="43"/>
                  </a:lnTo>
                  <a:lnTo>
                    <a:pt x="137" y="42"/>
                  </a:lnTo>
                  <a:lnTo>
                    <a:pt x="135" y="42"/>
                  </a:lnTo>
                  <a:lnTo>
                    <a:pt x="131" y="42"/>
                  </a:lnTo>
                  <a:lnTo>
                    <a:pt x="129" y="42"/>
                  </a:lnTo>
                  <a:lnTo>
                    <a:pt x="128" y="43"/>
                  </a:lnTo>
                  <a:lnTo>
                    <a:pt x="130" y="45"/>
                  </a:lnTo>
                  <a:lnTo>
                    <a:pt x="131" y="45"/>
                  </a:lnTo>
                  <a:lnTo>
                    <a:pt x="129" y="45"/>
                  </a:lnTo>
                  <a:lnTo>
                    <a:pt x="130" y="47"/>
                  </a:lnTo>
                  <a:lnTo>
                    <a:pt x="131" y="48"/>
                  </a:lnTo>
                  <a:lnTo>
                    <a:pt x="129" y="48"/>
                  </a:lnTo>
                  <a:lnTo>
                    <a:pt x="129" y="49"/>
                  </a:lnTo>
                  <a:lnTo>
                    <a:pt x="128" y="49"/>
                  </a:lnTo>
                  <a:lnTo>
                    <a:pt x="126" y="45"/>
                  </a:lnTo>
                  <a:lnTo>
                    <a:pt x="125" y="45"/>
                  </a:lnTo>
                  <a:lnTo>
                    <a:pt x="124" y="47"/>
                  </a:lnTo>
                  <a:lnTo>
                    <a:pt x="123" y="46"/>
                  </a:lnTo>
                  <a:lnTo>
                    <a:pt x="121" y="47"/>
                  </a:lnTo>
                  <a:lnTo>
                    <a:pt x="124" y="47"/>
                  </a:lnTo>
                  <a:lnTo>
                    <a:pt x="124" y="48"/>
                  </a:lnTo>
                  <a:lnTo>
                    <a:pt x="121" y="48"/>
                  </a:lnTo>
                  <a:lnTo>
                    <a:pt x="120" y="48"/>
                  </a:lnTo>
                  <a:lnTo>
                    <a:pt x="120" y="49"/>
                  </a:lnTo>
                  <a:lnTo>
                    <a:pt x="120" y="50"/>
                  </a:lnTo>
                  <a:lnTo>
                    <a:pt x="123" y="52"/>
                  </a:lnTo>
                  <a:lnTo>
                    <a:pt x="120" y="52"/>
                  </a:lnTo>
                  <a:lnTo>
                    <a:pt x="121" y="53"/>
                  </a:lnTo>
                  <a:lnTo>
                    <a:pt x="120" y="53"/>
                  </a:lnTo>
                  <a:lnTo>
                    <a:pt x="120" y="54"/>
                  </a:lnTo>
                  <a:lnTo>
                    <a:pt x="119" y="54"/>
                  </a:lnTo>
                  <a:lnTo>
                    <a:pt x="118" y="54"/>
                  </a:lnTo>
                  <a:lnTo>
                    <a:pt x="118" y="55"/>
                  </a:lnTo>
                  <a:lnTo>
                    <a:pt x="120" y="55"/>
                  </a:lnTo>
                  <a:lnTo>
                    <a:pt x="125" y="54"/>
                  </a:lnTo>
                  <a:lnTo>
                    <a:pt x="121" y="56"/>
                  </a:lnTo>
                  <a:lnTo>
                    <a:pt x="120" y="56"/>
                  </a:lnTo>
                  <a:lnTo>
                    <a:pt x="116" y="56"/>
                  </a:lnTo>
                  <a:lnTo>
                    <a:pt x="116" y="55"/>
                  </a:lnTo>
                  <a:lnTo>
                    <a:pt x="115" y="55"/>
                  </a:lnTo>
                  <a:lnTo>
                    <a:pt x="114" y="55"/>
                  </a:lnTo>
                  <a:lnTo>
                    <a:pt x="111" y="56"/>
                  </a:lnTo>
                  <a:lnTo>
                    <a:pt x="110" y="57"/>
                  </a:lnTo>
                  <a:lnTo>
                    <a:pt x="108" y="58"/>
                  </a:lnTo>
                  <a:lnTo>
                    <a:pt x="108" y="59"/>
                  </a:lnTo>
                  <a:lnTo>
                    <a:pt x="109" y="59"/>
                  </a:lnTo>
                  <a:lnTo>
                    <a:pt x="109" y="60"/>
                  </a:lnTo>
                  <a:lnTo>
                    <a:pt x="107" y="62"/>
                  </a:lnTo>
                  <a:lnTo>
                    <a:pt x="107" y="64"/>
                  </a:lnTo>
                  <a:lnTo>
                    <a:pt x="105" y="63"/>
                  </a:lnTo>
                  <a:lnTo>
                    <a:pt x="104" y="64"/>
                  </a:lnTo>
                  <a:lnTo>
                    <a:pt x="103" y="64"/>
                  </a:lnTo>
                  <a:lnTo>
                    <a:pt x="100" y="65"/>
                  </a:lnTo>
                  <a:lnTo>
                    <a:pt x="103" y="66"/>
                  </a:lnTo>
                  <a:lnTo>
                    <a:pt x="101" y="66"/>
                  </a:lnTo>
                  <a:lnTo>
                    <a:pt x="99" y="67"/>
                  </a:lnTo>
                  <a:lnTo>
                    <a:pt x="99" y="68"/>
                  </a:lnTo>
                  <a:lnTo>
                    <a:pt x="97" y="68"/>
                  </a:lnTo>
                  <a:lnTo>
                    <a:pt x="96" y="69"/>
                  </a:lnTo>
                  <a:lnTo>
                    <a:pt x="96" y="70"/>
                  </a:lnTo>
                  <a:lnTo>
                    <a:pt x="99" y="70"/>
                  </a:lnTo>
                  <a:lnTo>
                    <a:pt x="98" y="70"/>
                  </a:lnTo>
                  <a:lnTo>
                    <a:pt x="97" y="72"/>
                  </a:lnTo>
                  <a:lnTo>
                    <a:pt x="96" y="72"/>
                  </a:lnTo>
                  <a:lnTo>
                    <a:pt x="95" y="72"/>
                  </a:lnTo>
                  <a:lnTo>
                    <a:pt x="96" y="73"/>
                  </a:lnTo>
                  <a:lnTo>
                    <a:pt x="97" y="74"/>
                  </a:lnTo>
                  <a:lnTo>
                    <a:pt x="98" y="73"/>
                  </a:lnTo>
                  <a:lnTo>
                    <a:pt x="99" y="74"/>
                  </a:lnTo>
                  <a:lnTo>
                    <a:pt x="98" y="75"/>
                  </a:lnTo>
                  <a:lnTo>
                    <a:pt x="94" y="75"/>
                  </a:lnTo>
                  <a:lnTo>
                    <a:pt x="94" y="76"/>
                  </a:lnTo>
                  <a:lnTo>
                    <a:pt x="94" y="77"/>
                  </a:lnTo>
                  <a:lnTo>
                    <a:pt x="91" y="78"/>
                  </a:lnTo>
                  <a:lnTo>
                    <a:pt x="89" y="78"/>
                  </a:lnTo>
                  <a:lnTo>
                    <a:pt x="88" y="80"/>
                  </a:lnTo>
                  <a:lnTo>
                    <a:pt x="90" y="79"/>
                  </a:lnTo>
                  <a:lnTo>
                    <a:pt x="93" y="79"/>
                  </a:lnTo>
                  <a:lnTo>
                    <a:pt x="95" y="78"/>
                  </a:lnTo>
                  <a:lnTo>
                    <a:pt x="95" y="79"/>
                  </a:lnTo>
                  <a:lnTo>
                    <a:pt x="96" y="80"/>
                  </a:lnTo>
                  <a:lnTo>
                    <a:pt x="91" y="80"/>
                  </a:lnTo>
                  <a:lnTo>
                    <a:pt x="91" y="81"/>
                  </a:lnTo>
                  <a:lnTo>
                    <a:pt x="93" y="81"/>
                  </a:lnTo>
                  <a:lnTo>
                    <a:pt x="91" y="83"/>
                  </a:lnTo>
                  <a:lnTo>
                    <a:pt x="90" y="83"/>
                  </a:lnTo>
                  <a:lnTo>
                    <a:pt x="91" y="84"/>
                  </a:lnTo>
                  <a:lnTo>
                    <a:pt x="90" y="84"/>
                  </a:lnTo>
                  <a:lnTo>
                    <a:pt x="89" y="84"/>
                  </a:lnTo>
                  <a:lnTo>
                    <a:pt x="88" y="85"/>
                  </a:lnTo>
                  <a:lnTo>
                    <a:pt x="89" y="86"/>
                  </a:lnTo>
                  <a:lnTo>
                    <a:pt x="90" y="86"/>
                  </a:lnTo>
                  <a:lnTo>
                    <a:pt x="91" y="88"/>
                  </a:lnTo>
                  <a:lnTo>
                    <a:pt x="89" y="88"/>
                  </a:lnTo>
                  <a:lnTo>
                    <a:pt x="88" y="87"/>
                  </a:lnTo>
                  <a:lnTo>
                    <a:pt x="86" y="86"/>
                  </a:lnTo>
                  <a:lnTo>
                    <a:pt x="87" y="88"/>
                  </a:lnTo>
                  <a:lnTo>
                    <a:pt x="86" y="88"/>
                  </a:lnTo>
                  <a:lnTo>
                    <a:pt x="85" y="89"/>
                  </a:lnTo>
                  <a:lnTo>
                    <a:pt x="84" y="90"/>
                  </a:lnTo>
                  <a:lnTo>
                    <a:pt x="85" y="90"/>
                  </a:lnTo>
                  <a:lnTo>
                    <a:pt x="87" y="90"/>
                  </a:lnTo>
                  <a:lnTo>
                    <a:pt x="87" y="89"/>
                  </a:lnTo>
                  <a:lnTo>
                    <a:pt x="88" y="89"/>
                  </a:lnTo>
                  <a:lnTo>
                    <a:pt x="88" y="90"/>
                  </a:lnTo>
                  <a:lnTo>
                    <a:pt x="88" y="91"/>
                  </a:lnTo>
                  <a:lnTo>
                    <a:pt x="87" y="93"/>
                  </a:lnTo>
                  <a:lnTo>
                    <a:pt x="85" y="91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80" y="94"/>
                  </a:lnTo>
                  <a:lnTo>
                    <a:pt x="80" y="95"/>
                  </a:lnTo>
                  <a:lnTo>
                    <a:pt x="78" y="96"/>
                  </a:lnTo>
                  <a:lnTo>
                    <a:pt x="77" y="96"/>
                  </a:lnTo>
                  <a:lnTo>
                    <a:pt x="76" y="98"/>
                  </a:lnTo>
                  <a:lnTo>
                    <a:pt x="78" y="98"/>
                  </a:lnTo>
                  <a:lnTo>
                    <a:pt x="80" y="97"/>
                  </a:lnTo>
                  <a:lnTo>
                    <a:pt x="80" y="98"/>
                  </a:lnTo>
                  <a:lnTo>
                    <a:pt x="77" y="99"/>
                  </a:lnTo>
                  <a:lnTo>
                    <a:pt x="77" y="100"/>
                  </a:lnTo>
                  <a:lnTo>
                    <a:pt x="78" y="101"/>
                  </a:lnTo>
                  <a:lnTo>
                    <a:pt x="77" y="103"/>
                  </a:lnTo>
                  <a:lnTo>
                    <a:pt x="75" y="103"/>
                  </a:lnTo>
                  <a:lnTo>
                    <a:pt x="71" y="101"/>
                  </a:lnTo>
                  <a:lnTo>
                    <a:pt x="69" y="104"/>
                  </a:lnTo>
                  <a:lnTo>
                    <a:pt x="67" y="104"/>
                  </a:lnTo>
                  <a:lnTo>
                    <a:pt x="67" y="105"/>
                  </a:lnTo>
                  <a:lnTo>
                    <a:pt x="65" y="106"/>
                  </a:lnTo>
                  <a:lnTo>
                    <a:pt x="61" y="109"/>
                  </a:lnTo>
                  <a:lnTo>
                    <a:pt x="63" y="110"/>
                  </a:lnTo>
                  <a:lnTo>
                    <a:pt x="63" y="111"/>
                  </a:lnTo>
                  <a:lnTo>
                    <a:pt x="57" y="113"/>
                  </a:lnTo>
                  <a:lnTo>
                    <a:pt x="57" y="115"/>
                  </a:lnTo>
                  <a:lnTo>
                    <a:pt x="58" y="115"/>
                  </a:lnTo>
                  <a:lnTo>
                    <a:pt x="61" y="115"/>
                  </a:lnTo>
                  <a:lnTo>
                    <a:pt x="60" y="116"/>
                  </a:lnTo>
                  <a:lnTo>
                    <a:pt x="61" y="118"/>
                  </a:lnTo>
                  <a:lnTo>
                    <a:pt x="64" y="118"/>
                  </a:lnTo>
                  <a:lnTo>
                    <a:pt x="71" y="115"/>
                  </a:lnTo>
                  <a:lnTo>
                    <a:pt x="76" y="114"/>
                  </a:lnTo>
                  <a:lnTo>
                    <a:pt x="77" y="113"/>
                  </a:lnTo>
                  <a:lnTo>
                    <a:pt x="78" y="113"/>
                  </a:lnTo>
                  <a:lnTo>
                    <a:pt x="77" y="114"/>
                  </a:lnTo>
                  <a:lnTo>
                    <a:pt x="75" y="115"/>
                  </a:lnTo>
                  <a:lnTo>
                    <a:pt x="73" y="115"/>
                  </a:lnTo>
                  <a:lnTo>
                    <a:pt x="70" y="116"/>
                  </a:lnTo>
                  <a:lnTo>
                    <a:pt x="69" y="117"/>
                  </a:lnTo>
                  <a:lnTo>
                    <a:pt x="70" y="118"/>
                  </a:lnTo>
                  <a:lnTo>
                    <a:pt x="66" y="119"/>
                  </a:lnTo>
                  <a:lnTo>
                    <a:pt x="64" y="119"/>
                  </a:lnTo>
                  <a:lnTo>
                    <a:pt x="63" y="119"/>
                  </a:lnTo>
                  <a:lnTo>
                    <a:pt x="64" y="120"/>
                  </a:lnTo>
                  <a:lnTo>
                    <a:pt x="63" y="120"/>
                  </a:lnTo>
                  <a:lnTo>
                    <a:pt x="60" y="120"/>
                  </a:lnTo>
                  <a:lnTo>
                    <a:pt x="60" y="119"/>
                  </a:lnTo>
                  <a:lnTo>
                    <a:pt x="58" y="117"/>
                  </a:lnTo>
                  <a:lnTo>
                    <a:pt x="57" y="117"/>
                  </a:lnTo>
                  <a:lnTo>
                    <a:pt x="56" y="117"/>
                  </a:lnTo>
                  <a:lnTo>
                    <a:pt x="54" y="117"/>
                  </a:lnTo>
                  <a:lnTo>
                    <a:pt x="53" y="118"/>
                  </a:lnTo>
                  <a:lnTo>
                    <a:pt x="53" y="119"/>
                  </a:lnTo>
                  <a:lnTo>
                    <a:pt x="54" y="120"/>
                  </a:lnTo>
                  <a:lnTo>
                    <a:pt x="55" y="120"/>
                  </a:lnTo>
                  <a:lnTo>
                    <a:pt x="52" y="121"/>
                  </a:lnTo>
                  <a:lnTo>
                    <a:pt x="50" y="120"/>
                  </a:lnTo>
                  <a:lnTo>
                    <a:pt x="50" y="119"/>
                  </a:lnTo>
                  <a:lnTo>
                    <a:pt x="50" y="118"/>
                  </a:lnTo>
                  <a:lnTo>
                    <a:pt x="44" y="120"/>
                  </a:lnTo>
                  <a:lnTo>
                    <a:pt x="43" y="123"/>
                  </a:lnTo>
                  <a:lnTo>
                    <a:pt x="42" y="123"/>
                  </a:lnTo>
                  <a:lnTo>
                    <a:pt x="42" y="124"/>
                  </a:lnTo>
                  <a:lnTo>
                    <a:pt x="39" y="124"/>
                  </a:lnTo>
                  <a:lnTo>
                    <a:pt x="38" y="123"/>
                  </a:lnTo>
                  <a:lnTo>
                    <a:pt x="37" y="124"/>
                  </a:lnTo>
                  <a:lnTo>
                    <a:pt x="37" y="125"/>
                  </a:lnTo>
                  <a:lnTo>
                    <a:pt x="35" y="125"/>
                  </a:lnTo>
                  <a:lnTo>
                    <a:pt x="32" y="125"/>
                  </a:lnTo>
                  <a:lnTo>
                    <a:pt x="32" y="127"/>
                  </a:lnTo>
                  <a:lnTo>
                    <a:pt x="30" y="128"/>
                  </a:lnTo>
                  <a:lnTo>
                    <a:pt x="28" y="128"/>
                  </a:lnTo>
                  <a:lnTo>
                    <a:pt x="27" y="128"/>
                  </a:lnTo>
                  <a:lnTo>
                    <a:pt x="25" y="129"/>
                  </a:lnTo>
                  <a:lnTo>
                    <a:pt x="24" y="129"/>
                  </a:lnTo>
                  <a:lnTo>
                    <a:pt x="26" y="130"/>
                  </a:lnTo>
                  <a:lnTo>
                    <a:pt x="25" y="131"/>
                  </a:lnTo>
                  <a:lnTo>
                    <a:pt x="27" y="131"/>
                  </a:lnTo>
                  <a:lnTo>
                    <a:pt x="30" y="131"/>
                  </a:lnTo>
                  <a:lnTo>
                    <a:pt x="30" y="133"/>
                  </a:lnTo>
                  <a:lnTo>
                    <a:pt x="33" y="133"/>
                  </a:lnTo>
                  <a:lnTo>
                    <a:pt x="30" y="134"/>
                  </a:lnTo>
                  <a:lnTo>
                    <a:pt x="32" y="135"/>
                  </a:lnTo>
                  <a:lnTo>
                    <a:pt x="29" y="134"/>
                  </a:lnTo>
                  <a:lnTo>
                    <a:pt x="28" y="134"/>
                  </a:lnTo>
                  <a:lnTo>
                    <a:pt x="23" y="134"/>
                  </a:lnTo>
                  <a:lnTo>
                    <a:pt x="20" y="134"/>
                  </a:lnTo>
                  <a:lnTo>
                    <a:pt x="19" y="134"/>
                  </a:lnTo>
                  <a:lnTo>
                    <a:pt x="18" y="134"/>
                  </a:lnTo>
                  <a:lnTo>
                    <a:pt x="17" y="135"/>
                  </a:lnTo>
                  <a:lnTo>
                    <a:pt x="18" y="135"/>
                  </a:lnTo>
                  <a:lnTo>
                    <a:pt x="17" y="136"/>
                  </a:lnTo>
                  <a:lnTo>
                    <a:pt x="19" y="136"/>
                  </a:lnTo>
                  <a:lnTo>
                    <a:pt x="20" y="136"/>
                  </a:lnTo>
                  <a:lnTo>
                    <a:pt x="18" y="137"/>
                  </a:lnTo>
                  <a:lnTo>
                    <a:pt x="19" y="138"/>
                  </a:lnTo>
                  <a:lnTo>
                    <a:pt x="20" y="140"/>
                  </a:lnTo>
                  <a:lnTo>
                    <a:pt x="19" y="140"/>
                  </a:lnTo>
                  <a:lnTo>
                    <a:pt x="18" y="139"/>
                  </a:lnTo>
                  <a:lnTo>
                    <a:pt x="17" y="138"/>
                  </a:lnTo>
                  <a:lnTo>
                    <a:pt x="15" y="139"/>
                  </a:lnTo>
                  <a:lnTo>
                    <a:pt x="14" y="140"/>
                  </a:lnTo>
                  <a:lnTo>
                    <a:pt x="13" y="141"/>
                  </a:lnTo>
                  <a:lnTo>
                    <a:pt x="14" y="141"/>
                  </a:lnTo>
                  <a:lnTo>
                    <a:pt x="15" y="143"/>
                  </a:lnTo>
                  <a:lnTo>
                    <a:pt x="13" y="143"/>
                  </a:lnTo>
                  <a:lnTo>
                    <a:pt x="12" y="141"/>
                  </a:lnTo>
                  <a:lnTo>
                    <a:pt x="9" y="141"/>
                  </a:lnTo>
                  <a:lnTo>
                    <a:pt x="7" y="141"/>
                  </a:lnTo>
                  <a:lnTo>
                    <a:pt x="6" y="143"/>
                  </a:lnTo>
                  <a:lnTo>
                    <a:pt x="7" y="143"/>
                  </a:lnTo>
                  <a:lnTo>
                    <a:pt x="3" y="141"/>
                  </a:lnTo>
                  <a:lnTo>
                    <a:pt x="4" y="144"/>
                  </a:lnTo>
                  <a:lnTo>
                    <a:pt x="3" y="145"/>
                  </a:lnTo>
                  <a:lnTo>
                    <a:pt x="4" y="145"/>
                  </a:lnTo>
                  <a:lnTo>
                    <a:pt x="9" y="145"/>
                  </a:lnTo>
                  <a:lnTo>
                    <a:pt x="16" y="144"/>
                  </a:lnTo>
                  <a:lnTo>
                    <a:pt x="12" y="145"/>
                  </a:lnTo>
                  <a:lnTo>
                    <a:pt x="13" y="146"/>
                  </a:lnTo>
                  <a:lnTo>
                    <a:pt x="15" y="146"/>
                  </a:lnTo>
                  <a:lnTo>
                    <a:pt x="17" y="145"/>
                  </a:lnTo>
                  <a:lnTo>
                    <a:pt x="18" y="146"/>
                  </a:lnTo>
                  <a:lnTo>
                    <a:pt x="16" y="146"/>
                  </a:lnTo>
                  <a:lnTo>
                    <a:pt x="13" y="147"/>
                  </a:lnTo>
                  <a:lnTo>
                    <a:pt x="8" y="147"/>
                  </a:lnTo>
                  <a:lnTo>
                    <a:pt x="7" y="146"/>
                  </a:lnTo>
                  <a:lnTo>
                    <a:pt x="6" y="146"/>
                  </a:lnTo>
                  <a:lnTo>
                    <a:pt x="4" y="147"/>
                  </a:lnTo>
                  <a:lnTo>
                    <a:pt x="3" y="148"/>
                  </a:lnTo>
                  <a:lnTo>
                    <a:pt x="2" y="148"/>
                  </a:lnTo>
                  <a:lnTo>
                    <a:pt x="0" y="148"/>
                  </a:lnTo>
                  <a:lnTo>
                    <a:pt x="0" y="149"/>
                  </a:lnTo>
                  <a:lnTo>
                    <a:pt x="4" y="150"/>
                  </a:lnTo>
                  <a:lnTo>
                    <a:pt x="4" y="151"/>
                  </a:lnTo>
                  <a:lnTo>
                    <a:pt x="3" y="153"/>
                  </a:lnTo>
                  <a:lnTo>
                    <a:pt x="2" y="154"/>
                  </a:lnTo>
                  <a:lnTo>
                    <a:pt x="2" y="155"/>
                  </a:lnTo>
                  <a:lnTo>
                    <a:pt x="2" y="156"/>
                  </a:lnTo>
                  <a:lnTo>
                    <a:pt x="3" y="157"/>
                  </a:lnTo>
                  <a:lnTo>
                    <a:pt x="3" y="158"/>
                  </a:lnTo>
                  <a:lnTo>
                    <a:pt x="6" y="158"/>
                  </a:lnTo>
                  <a:lnTo>
                    <a:pt x="13" y="157"/>
                  </a:lnTo>
                  <a:lnTo>
                    <a:pt x="15" y="157"/>
                  </a:lnTo>
                  <a:lnTo>
                    <a:pt x="17" y="157"/>
                  </a:lnTo>
                  <a:lnTo>
                    <a:pt x="18" y="156"/>
                  </a:lnTo>
                  <a:lnTo>
                    <a:pt x="19" y="154"/>
                  </a:lnTo>
                  <a:lnTo>
                    <a:pt x="20" y="155"/>
                  </a:lnTo>
                  <a:lnTo>
                    <a:pt x="19" y="157"/>
                  </a:lnTo>
                  <a:lnTo>
                    <a:pt x="20" y="157"/>
                  </a:lnTo>
                  <a:lnTo>
                    <a:pt x="24" y="157"/>
                  </a:lnTo>
                  <a:lnTo>
                    <a:pt x="25" y="157"/>
                  </a:lnTo>
                  <a:lnTo>
                    <a:pt x="26" y="157"/>
                  </a:lnTo>
                  <a:lnTo>
                    <a:pt x="29" y="156"/>
                  </a:lnTo>
                  <a:lnTo>
                    <a:pt x="29" y="153"/>
                  </a:lnTo>
                  <a:lnTo>
                    <a:pt x="33" y="151"/>
                  </a:lnTo>
                  <a:lnTo>
                    <a:pt x="30" y="154"/>
                  </a:lnTo>
                  <a:lnTo>
                    <a:pt x="30" y="156"/>
                  </a:lnTo>
                  <a:lnTo>
                    <a:pt x="32" y="156"/>
                  </a:lnTo>
                  <a:lnTo>
                    <a:pt x="33" y="156"/>
                  </a:lnTo>
                  <a:lnTo>
                    <a:pt x="35" y="156"/>
                  </a:lnTo>
                  <a:lnTo>
                    <a:pt x="32" y="158"/>
                  </a:lnTo>
                  <a:lnTo>
                    <a:pt x="27" y="158"/>
                  </a:lnTo>
                  <a:lnTo>
                    <a:pt x="27" y="160"/>
                  </a:lnTo>
                  <a:lnTo>
                    <a:pt x="28" y="160"/>
                  </a:lnTo>
                  <a:lnTo>
                    <a:pt x="25" y="163"/>
                  </a:lnTo>
                  <a:lnTo>
                    <a:pt x="25" y="160"/>
                  </a:lnTo>
                  <a:lnTo>
                    <a:pt x="25" y="159"/>
                  </a:lnTo>
                  <a:lnTo>
                    <a:pt x="22" y="158"/>
                  </a:lnTo>
                  <a:lnTo>
                    <a:pt x="19" y="158"/>
                  </a:lnTo>
                  <a:lnTo>
                    <a:pt x="17" y="159"/>
                  </a:lnTo>
                  <a:lnTo>
                    <a:pt x="14" y="158"/>
                  </a:lnTo>
                  <a:lnTo>
                    <a:pt x="12" y="159"/>
                  </a:lnTo>
                  <a:lnTo>
                    <a:pt x="9" y="159"/>
                  </a:lnTo>
                  <a:lnTo>
                    <a:pt x="8" y="160"/>
                  </a:lnTo>
                  <a:lnTo>
                    <a:pt x="4" y="159"/>
                  </a:lnTo>
                  <a:lnTo>
                    <a:pt x="3" y="161"/>
                  </a:lnTo>
                  <a:lnTo>
                    <a:pt x="2" y="163"/>
                  </a:lnTo>
                  <a:lnTo>
                    <a:pt x="4" y="163"/>
                  </a:lnTo>
                  <a:lnTo>
                    <a:pt x="5" y="163"/>
                  </a:lnTo>
                  <a:lnTo>
                    <a:pt x="5" y="165"/>
                  </a:lnTo>
                  <a:lnTo>
                    <a:pt x="4" y="164"/>
                  </a:lnTo>
                  <a:lnTo>
                    <a:pt x="2" y="164"/>
                  </a:lnTo>
                  <a:lnTo>
                    <a:pt x="4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5"/>
                  </a:lnTo>
                  <a:lnTo>
                    <a:pt x="7" y="167"/>
                  </a:lnTo>
                  <a:lnTo>
                    <a:pt x="6" y="168"/>
                  </a:lnTo>
                  <a:lnTo>
                    <a:pt x="7" y="169"/>
                  </a:lnTo>
                  <a:lnTo>
                    <a:pt x="5" y="170"/>
                  </a:lnTo>
                  <a:lnTo>
                    <a:pt x="4" y="170"/>
                  </a:lnTo>
                  <a:lnTo>
                    <a:pt x="4" y="171"/>
                  </a:lnTo>
                  <a:lnTo>
                    <a:pt x="5" y="173"/>
                  </a:lnTo>
                  <a:lnTo>
                    <a:pt x="6" y="174"/>
                  </a:lnTo>
                  <a:lnTo>
                    <a:pt x="7" y="173"/>
                  </a:lnTo>
                  <a:lnTo>
                    <a:pt x="8" y="171"/>
                  </a:lnTo>
                  <a:lnTo>
                    <a:pt x="8" y="174"/>
                  </a:lnTo>
                  <a:lnTo>
                    <a:pt x="10" y="176"/>
                  </a:lnTo>
                  <a:lnTo>
                    <a:pt x="9" y="176"/>
                  </a:lnTo>
                  <a:lnTo>
                    <a:pt x="7" y="177"/>
                  </a:lnTo>
                  <a:lnTo>
                    <a:pt x="8" y="178"/>
                  </a:lnTo>
                  <a:lnTo>
                    <a:pt x="10" y="177"/>
                  </a:lnTo>
                  <a:lnTo>
                    <a:pt x="12" y="175"/>
                  </a:lnTo>
                  <a:lnTo>
                    <a:pt x="12" y="174"/>
                  </a:lnTo>
                  <a:lnTo>
                    <a:pt x="14" y="173"/>
                  </a:lnTo>
                  <a:lnTo>
                    <a:pt x="16" y="170"/>
                  </a:lnTo>
                  <a:lnTo>
                    <a:pt x="18" y="168"/>
                  </a:lnTo>
                  <a:lnTo>
                    <a:pt x="20" y="166"/>
                  </a:lnTo>
                  <a:lnTo>
                    <a:pt x="22" y="167"/>
                  </a:lnTo>
                  <a:lnTo>
                    <a:pt x="22" y="168"/>
                  </a:lnTo>
                  <a:lnTo>
                    <a:pt x="25" y="167"/>
                  </a:lnTo>
                  <a:lnTo>
                    <a:pt x="27" y="167"/>
                  </a:lnTo>
                  <a:lnTo>
                    <a:pt x="23" y="168"/>
                  </a:lnTo>
                  <a:lnTo>
                    <a:pt x="23" y="170"/>
                  </a:lnTo>
                  <a:lnTo>
                    <a:pt x="23" y="171"/>
                  </a:lnTo>
                  <a:lnTo>
                    <a:pt x="22" y="169"/>
                  </a:lnTo>
                  <a:lnTo>
                    <a:pt x="20" y="169"/>
                  </a:lnTo>
                  <a:lnTo>
                    <a:pt x="18" y="171"/>
                  </a:lnTo>
                  <a:lnTo>
                    <a:pt x="16" y="173"/>
                  </a:lnTo>
                  <a:lnTo>
                    <a:pt x="18" y="174"/>
                  </a:lnTo>
                  <a:lnTo>
                    <a:pt x="18" y="175"/>
                  </a:lnTo>
                  <a:lnTo>
                    <a:pt x="15" y="175"/>
                  </a:lnTo>
                  <a:lnTo>
                    <a:pt x="10" y="179"/>
                  </a:lnTo>
                  <a:lnTo>
                    <a:pt x="13" y="179"/>
                  </a:lnTo>
                  <a:lnTo>
                    <a:pt x="17" y="179"/>
                  </a:lnTo>
                  <a:lnTo>
                    <a:pt x="18" y="179"/>
                  </a:lnTo>
                  <a:lnTo>
                    <a:pt x="19" y="179"/>
                  </a:lnTo>
                  <a:lnTo>
                    <a:pt x="14" y="180"/>
                  </a:lnTo>
                  <a:lnTo>
                    <a:pt x="13" y="181"/>
                  </a:lnTo>
                  <a:lnTo>
                    <a:pt x="13" y="182"/>
                  </a:lnTo>
                  <a:lnTo>
                    <a:pt x="10" y="182"/>
                  </a:lnTo>
                  <a:lnTo>
                    <a:pt x="9" y="182"/>
                  </a:lnTo>
                  <a:lnTo>
                    <a:pt x="8" y="182"/>
                  </a:lnTo>
                  <a:lnTo>
                    <a:pt x="6" y="184"/>
                  </a:lnTo>
                  <a:lnTo>
                    <a:pt x="5" y="186"/>
                  </a:lnTo>
                  <a:lnTo>
                    <a:pt x="5" y="187"/>
                  </a:lnTo>
                  <a:lnTo>
                    <a:pt x="6" y="187"/>
                  </a:lnTo>
                  <a:lnTo>
                    <a:pt x="6" y="188"/>
                  </a:lnTo>
                  <a:lnTo>
                    <a:pt x="8" y="188"/>
                  </a:lnTo>
                  <a:lnTo>
                    <a:pt x="9" y="186"/>
                  </a:lnTo>
                  <a:lnTo>
                    <a:pt x="9" y="188"/>
                  </a:lnTo>
                  <a:lnTo>
                    <a:pt x="12" y="188"/>
                  </a:lnTo>
                  <a:lnTo>
                    <a:pt x="12" y="187"/>
                  </a:lnTo>
                  <a:lnTo>
                    <a:pt x="12" y="186"/>
                  </a:lnTo>
                  <a:lnTo>
                    <a:pt x="14" y="187"/>
                  </a:lnTo>
                  <a:lnTo>
                    <a:pt x="16" y="185"/>
                  </a:lnTo>
                  <a:lnTo>
                    <a:pt x="18" y="185"/>
                  </a:lnTo>
                  <a:lnTo>
                    <a:pt x="19" y="185"/>
                  </a:lnTo>
                  <a:lnTo>
                    <a:pt x="16" y="187"/>
                  </a:lnTo>
                  <a:lnTo>
                    <a:pt x="17" y="187"/>
                  </a:lnTo>
                  <a:lnTo>
                    <a:pt x="17" y="189"/>
                  </a:lnTo>
                  <a:lnTo>
                    <a:pt x="16" y="190"/>
                  </a:lnTo>
                  <a:lnTo>
                    <a:pt x="15" y="191"/>
                  </a:lnTo>
                  <a:lnTo>
                    <a:pt x="14" y="192"/>
                  </a:lnTo>
                  <a:lnTo>
                    <a:pt x="14" y="194"/>
                  </a:lnTo>
                  <a:lnTo>
                    <a:pt x="14" y="195"/>
                  </a:lnTo>
                  <a:lnTo>
                    <a:pt x="13" y="194"/>
                  </a:lnTo>
                  <a:lnTo>
                    <a:pt x="12" y="195"/>
                  </a:lnTo>
                  <a:lnTo>
                    <a:pt x="10" y="194"/>
                  </a:lnTo>
                  <a:lnTo>
                    <a:pt x="8" y="198"/>
                  </a:lnTo>
                  <a:lnTo>
                    <a:pt x="12" y="201"/>
                  </a:lnTo>
                  <a:lnTo>
                    <a:pt x="17" y="204"/>
                  </a:lnTo>
                  <a:lnTo>
                    <a:pt x="20" y="206"/>
                  </a:lnTo>
                  <a:lnTo>
                    <a:pt x="23" y="206"/>
                  </a:lnTo>
                  <a:lnTo>
                    <a:pt x="25" y="204"/>
                  </a:lnTo>
                  <a:lnTo>
                    <a:pt x="25" y="207"/>
                  </a:lnTo>
                  <a:lnTo>
                    <a:pt x="24" y="209"/>
                  </a:lnTo>
                  <a:lnTo>
                    <a:pt x="26" y="208"/>
                  </a:lnTo>
                  <a:lnTo>
                    <a:pt x="28" y="209"/>
                  </a:lnTo>
                  <a:lnTo>
                    <a:pt x="28" y="207"/>
                  </a:lnTo>
                  <a:lnTo>
                    <a:pt x="33" y="207"/>
                  </a:lnTo>
                  <a:lnTo>
                    <a:pt x="30" y="209"/>
                  </a:lnTo>
                  <a:lnTo>
                    <a:pt x="35" y="210"/>
                  </a:lnTo>
                  <a:lnTo>
                    <a:pt x="37" y="209"/>
                  </a:lnTo>
                  <a:lnTo>
                    <a:pt x="40" y="207"/>
                  </a:lnTo>
                  <a:lnTo>
                    <a:pt x="42" y="205"/>
                  </a:lnTo>
                  <a:lnTo>
                    <a:pt x="43" y="207"/>
                  </a:lnTo>
                  <a:lnTo>
                    <a:pt x="48" y="205"/>
                  </a:lnTo>
                  <a:lnTo>
                    <a:pt x="53" y="200"/>
                  </a:lnTo>
                  <a:lnTo>
                    <a:pt x="55" y="199"/>
                  </a:lnTo>
                  <a:lnTo>
                    <a:pt x="56" y="198"/>
                  </a:lnTo>
                  <a:lnTo>
                    <a:pt x="57" y="197"/>
                  </a:lnTo>
                  <a:lnTo>
                    <a:pt x="58" y="196"/>
                  </a:lnTo>
                  <a:lnTo>
                    <a:pt x="61" y="194"/>
                  </a:lnTo>
                  <a:lnTo>
                    <a:pt x="60" y="191"/>
                  </a:lnTo>
                  <a:lnTo>
                    <a:pt x="64" y="192"/>
                  </a:lnTo>
                  <a:lnTo>
                    <a:pt x="67" y="192"/>
                  </a:lnTo>
                  <a:lnTo>
                    <a:pt x="68" y="192"/>
                  </a:lnTo>
                  <a:lnTo>
                    <a:pt x="69" y="190"/>
                  </a:lnTo>
                  <a:lnTo>
                    <a:pt x="69" y="189"/>
                  </a:lnTo>
                  <a:lnTo>
                    <a:pt x="71" y="188"/>
                  </a:lnTo>
                  <a:lnTo>
                    <a:pt x="70" y="187"/>
                  </a:lnTo>
                  <a:lnTo>
                    <a:pt x="69" y="186"/>
                  </a:lnTo>
                  <a:lnTo>
                    <a:pt x="68" y="185"/>
                  </a:lnTo>
                  <a:lnTo>
                    <a:pt x="69" y="184"/>
                  </a:lnTo>
                  <a:lnTo>
                    <a:pt x="68" y="181"/>
                  </a:lnTo>
                  <a:lnTo>
                    <a:pt x="69" y="181"/>
                  </a:lnTo>
                  <a:lnTo>
                    <a:pt x="70" y="182"/>
                  </a:lnTo>
                  <a:lnTo>
                    <a:pt x="70" y="185"/>
                  </a:lnTo>
                  <a:lnTo>
                    <a:pt x="71" y="184"/>
                  </a:lnTo>
                  <a:lnTo>
                    <a:pt x="73" y="182"/>
                  </a:lnTo>
                  <a:lnTo>
                    <a:pt x="71" y="181"/>
                  </a:lnTo>
                  <a:lnTo>
                    <a:pt x="70" y="179"/>
                  </a:lnTo>
                  <a:lnTo>
                    <a:pt x="71" y="179"/>
                  </a:lnTo>
                  <a:lnTo>
                    <a:pt x="73" y="178"/>
                  </a:lnTo>
                  <a:lnTo>
                    <a:pt x="74" y="179"/>
                  </a:lnTo>
                  <a:lnTo>
                    <a:pt x="75" y="180"/>
                  </a:lnTo>
                  <a:lnTo>
                    <a:pt x="73" y="180"/>
                  </a:lnTo>
                  <a:lnTo>
                    <a:pt x="73" y="181"/>
                  </a:lnTo>
                  <a:lnTo>
                    <a:pt x="74" y="184"/>
                  </a:lnTo>
                  <a:lnTo>
                    <a:pt x="74" y="188"/>
                  </a:lnTo>
                  <a:lnTo>
                    <a:pt x="75" y="189"/>
                  </a:lnTo>
                  <a:lnTo>
                    <a:pt x="77" y="189"/>
                  </a:lnTo>
                  <a:lnTo>
                    <a:pt x="79" y="190"/>
                  </a:lnTo>
                  <a:lnTo>
                    <a:pt x="80" y="190"/>
                  </a:lnTo>
                  <a:lnTo>
                    <a:pt x="81" y="191"/>
                  </a:lnTo>
                  <a:lnTo>
                    <a:pt x="83" y="192"/>
                  </a:lnTo>
                  <a:lnTo>
                    <a:pt x="83" y="196"/>
                  </a:lnTo>
                  <a:lnTo>
                    <a:pt x="83" y="194"/>
                  </a:lnTo>
                  <a:lnTo>
                    <a:pt x="84" y="195"/>
                  </a:lnTo>
                  <a:lnTo>
                    <a:pt x="86" y="194"/>
                  </a:lnTo>
                  <a:lnTo>
                    <a:pt x="87" y="188"/>
                  </a:lnTo>
                  <a:lnTo>
                    <a:pt x="86" y="186"/>
                  </a:lnTo>
                  <a:lnTo>
                    <a:pt x="86" y="184"/>
                  </a:lnTo>
                  <a:lnTo>
                    <a:pt x="88" y="180"/>
                  </a:lnTo>
                  <a:lnTo>
                    <a:pt x="88" y="178"/>
                  </a:lnTo>
                  <a:lnTo>
                    <a:pt x="95" y="177"/>
                  </a:lnTo>
                  <a:lnTo>
                    <a:pt x="96" y="175"/>
                  </a:lnTo>
                  <a:lnTo>
                    <a:pt x="96" y="173"/>
                  </a:lnTo>
                  <a:lnTo>
                    <a:pt x="95" y="171"/>
                  </a:lnTo>
                  <a:lnTo>
                    <a:pt x="96" y="167"/>
                  </a:lnTo>
                  <a:lnTo>
                    <a:pt x="94" y="163"/>
                  </a:lnTo>
                  <a:lnTo>
                    <a:pt x="91" y="160"/>
                  </a:lnTo>
                  <a:lnTo>
                    <a:pt x="91" y="159"/>
                  </a:lnTo>
                  <a:lnTo>
                    <a:pt x="95" y="158"/>
                  </a:lnTo>
                  <a:lnTo>
                    <a:pt x="97" y="157"/>
                  </a:lnTo>
                  <a:lnTo>
                    <a:pt x="98" y="154"/>
                  </a:lnTo>
                  <a:lnTo>
                    <a:pt x="97" y="151"/>
                  </a:lnTo>
                  <a:lnTo>
                    <a:pt x="93" y="149"/>
                  </a:lnTo>
                  <a:lnTo>
                    <a:pt x="90" y="147"/>
                  </a:lnTo>
                  <a:lnTo>
                    <a:pt x="89" y="144"/>
                  </a:lnTo>
                  <a:lnTo>
                    <a:pt x="89" y="138"/>
                  </a:lnTo>
                  <a:lnTo>
                    <a:pt x="88" y="136"/>
                  </a:lnTo>
                  <a:lnTo>
                    <a:pt x="87" y="136"/>
                  </a:lnTo>
                  <a:lnTo>
                    <a:pt x="87" y="134"/>
                  </a:lnTo>
                  <a:lnTo>
                    <a:pt x="88" y="133"/>
                  </a:lnTo>
                  <a:lnTo>
                    <a:pt x="88" y="130"/>
                  </a:lnTo>
                  <a:lnTo>
                    <a:pt x="88" y="128"/>
                  </a:lnTo>
                  <a:lnTo>
                    <a:pt x="88" y="127"/>
                  </a:lnTo>
                  <a:lnTo>
                    <a:pt x="89" y="126"/>
                  </a:lnTo>
                  <a:lnTo>
                    <a:pt x="88" y="125"/>
                  </a:lnTo>
                  <a:lnTo>
                    <a:pt x="87" y="123"/>
                  </a:lnTo>
                  <a:lnTo>
                    <a:pt x="86" y="120"/>
                  </a:lnTo>
                  <a:lnTo>
                    <a:pt x="87" y="118"/>
                  </a:lnTo>
                  <a:lnTo>
                    <a:pt x="88" y="116"/>
                  </a:lnTo>
                  <a:lnTo>
                    <a:pt x="93" y="113"/>
                  </a:lnTo>
                  <a:lnTo>
                    <a:pt x="97" y="110"/>
                  </a:lnTo>
                  <a:lnTo>
                    <a:pt x="101" y="110"/>
                  </a:lnTo>
                  <a:lnTo>
                    <a:pt x="106" y="110"/>
                  </a:lnTo>
                  <a:lnTo>
                    <a:pt x="109" y="110"/>
                  </a:lnTo>
                  <a:lnTo>
                    <a:pt x="110" y="109"/>
                  </a:lnTo>
                  <a:lnTo>
                    <a:pt x="111" y="107"/>
                  </a:lnTo>
                  <a:lnTo>
                    <a:pt x="111" y="105"/>
                  </a:lnTo>
                  <a:lnTo>
                    <a:pt x="109" y="104"/>
                  </a:lnTo>
                  <a:lnTo>
                    <a:pt x="106" y="101"/>
                  </a:lnTo>
                  <a:lnTo>
                    <a:pt x="106" y="100"/>
                  </a:lnTo>
                  <a:lnTo>
                    <a:pt x="109" y="96"/>
                  </a:lnTo>
                  <a:lnTo>
                    <a:pt x="113" y="91"/>
                  </a:lnTo>
                  <a:lnTo>
                    <a:pt x="114" y="86"/>
                  </a:lnTo>
                  <a:lnTo>
                    <a:pt x="114" y="83"/>
                  </a:lnTo>
                  <a:lnTo>
                    <a:pt x="114" y="79"/>
                  </a:lnTo>
                  <a:lnTo>
                    <a:pt x="113" y="78"/>
                  </a:lnTo>
                  <a:lnTo>
                    <a:pt x="115" y="77"/>
                  </a:lnTo>
                  <a:lnTo>
                    <a:pt x="117" y="77"/>
                  </a:lnTo>
                  <a:lnTo>
                    <a:pt x="120" y="76"/>
                  </a:lnTo>
                  <a:lnTo>
                    <a:pt x="121" y="75"/>
                  </a:lnTo>
                  <a:lnTo>
                    <a:pt x="121" y="72"/>
                  </a:lnTo>
                  <a:lnTo>
                    <a:pt x="123" y="70"/>
                  </a:lnTo>
                  <a:lnTo>
                    <a:pt x="127" y="67"/>
                  </a:lnTo>
                  <a:lnTo>
                    <a:pt x="128" y="65"/>
                  </a:lnTo>
                  <a:lnTo>
                    <a:pt x="131" y="64"/>
                  </a:lnTo>
                  <a:lnTo>
                    <a:pt x="133" y="63"/>
                  </a:lnTo>
                  <a:lnTo>
                    <a:pt x="133" y="62"/>
                  </a:lnTo>
                  <a:lnTo>
                    <a:pt x="133" y="60"/>
                  </a:lnTo>
                  <a:lnTo>
                    <a:pt x="129" y="57"/>
                  </a:lnTo>
                  <a:lnTo>
                    <a:pt x="129" y="56"/>
                  </a:lnTo>
                  <a:lnTo>
                    <a:pt x="133" y="54"/>
                  </a:lnTo>
                  <a:lnTo>
                    <a:pt x="134" y="53"/>
                  </a:lnTo>
                  <a:lnTo>
                    <a:pt x="134" y="52"/>
                  </a:lnTo>
                  <a:lnTo>
                    <a:pt x="135" y="49"/>
                  </a:lnTo>
                  <a:lnTo>
                    <a:pt x="136" y="48"/>
                  </a:lnTo>
                  <a:lnTo>
                    <a:pt x="139" y="46"/>
                  </a:lnTo>
                  <a:lnTo>
                    <a:pt x="142" y="46"/>
                  </a:lnTo>
                  <a:lnTo>
                    <a:pt x="145" y="47"/>
                  </a:lnTo>
                  <a:lnTo>
                    <a:pt x="147" y="48"/>
                  </a:lnTo>
                  <a:lnTo>
                    <a:pt x="148" y="48"/>
                  </a:lnTo>
                  <a:lnTo>
                    <a:pt x="150" y="47"/>
                  </a:lnTo>
                  <a:lnTo>
                    <a:pt x="150" y="45"/>
                  </a:lnTo>
                  <a:lnTo>
                    <a:pt x="151" y="44"/>
                  </a:lnTo>
                  <a:lnTo>
                    <a:pt x="150" y="40"/>
                  </a:lnTo>
                  <a:lnTo>
                    <a:pt x="151" y="40"/>
                  </a:lnTo>
                  <a:lnTo>
                    <a:pt x="152" y="39"/>
                  </a:lnTo>
                  <a:lnTo>
                    <a:pt x="154" y="39"/>
                  </a:lnTo>
                  <a:lnTo>
                    <a:pt x="160" y="39"/>
                  </a:lnTo>
                  <a:lnTo>
                    <a:pt x="170" y="42"/>
                  </a:lnTo>
                  <a:lnTo>
                    <a:pt x="172" y="42"/>
                  </a:lnTo>
                  <a:lnTo>
                    <a:pt x="174" y="40"/>
                  </a:lnTo>
                  <a:lnTo>
                    <a:pt x="171" y="39"/>
                  </a:lnTo>
                  <a:lnTo>
                    <a:pt x="170" y="38"/>
                  </a:lnTo>
                  <a:lnTo>
                    <a:pt x="171" y="37"/>
                  </a:lnTo>
                  <a:lnTo>
                    <a:pt x="172" y="36"/>
                  </a:lnTo>
                  <a:lnTo>
                    <a:pt x="174" y="35"/>
                  </a:lnTo>
                  <a:lnTo>
                    <a:pt x="174" y="34"/>
                  </a:lnTo>
                  <a:lnTo>
                    <a:pt x="172" y="33"/>
                  </a:lnTo>
                  <a:lnTo>
                    <a:pt x="171" y="33"/>
                  </a:lnTo>
                  <a:lnTo>
                    <a:pt x="171" y="32"/>
                  </a:lnTo>
                  <a:lnTo>
                    <a:pt x="172" y="32"/>
                  </a:lnTo>
                  <a:lnTo>
                    <a:pt x="177" y="32"/>
                  </a:lnTo>
                  <a:lnTo>
                    <a:pt x="178" y="30"/>
                  </a:lnTo>
                  <a:lnTo>
                    <a:pt x="179" y="30"/>
                  </a:lnTo>
                  <a:lnTo>
                    <a:pt x="181" y="30"/>
                  </a:lnTo>
                  <a:lnTo>
                    <a:pt x="184" y="30"/>
                  </a:lnTo>
                  <a:lnTo>
                    <a:pt x="182" y="29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88" y="28"/>
                  </a:lnTo>
                  <a:lnTo>
                    <a:pt x="190" y="29"/>
                  </a:lnTo>
                  <a:lnTo>
                    <a:pt x="198" y="34"/>
                  </a:lnTo>
                  <a:lnTo>
                    <a:pt x="199" y="35"/>
                  </a:lnTo>
                  <a:lnTo>
                    <a:pt x="200" y="36"/>
                  </a:lnTo>
                  <a:lnTo>
                    <a:pt x="206" y="36"/>
                  </a:lnTo>
                  <a:lnTo>
                    <a:pt x="209" y="37"/>
                  </a:lnTo>
                  <a:lnTo>
                    <a:pt x="211" y="37"/>
                  </a:lnTo>
                  <a:lnTo>
                    <a:pt x="215" y="36"/>
                  </a:lnTo>
                  <a:lnTo>
                    <a:pt x="218" y="34"/>
                  </a:lnTo>
                  <a:lnTo>
                    <a:pt x="220" y="35"/>
                  </a:lnTo>
                  <a:lnTo>
                    <a:pt x="222" y="36"/>
                  </a:lnTo>
                  <a:lnTo>
                    <a:pt x="223" y="37"/>
                  </a:lnTo>
                  <a:lnTo>
                    <a:pt x="226" y="37"/>
                  </a:lnTo>
                  <a:lnTo>
                    <a:pt x="229" y="37"/>
                  </a:lnTo>
                  <a:lnTo>
                    <a:pt x="231" y="36"/>
                  </a:lnTo>
                  <a:lnTo>
                    <a:pt x="232" y="34"/>
                  </a:lnTo>
                  <a:lnTo>
                    <a:pt x="238" y="33"/>
                  </a:lnTo>
                  <a:lnTo>
                    <a:pt x="238" y="32"/>
                  </a:lnTo>
                  <a:lnTo>
                    <a:pt x="237" y="28"/>
                  </a:lnTo>
                  <a:lnTo>
                    <a:pt x="237" y="27"/>
                  </a:lnTo>
                  <a:lnTo>
                    <a:pt x="237" y="24"/>
                  </a:lnTo>
                  <a:lnTo>
                    <a:pt x="238" y="20"/>
                  </a:lnTo>
                  <a:lnTo>
                    <a:pt x="240" y="19"/>
                  </a:lnTo>
                  <a:lnTo>
                    <a:pt x="242" y="18"/>
                  </a:lnTo>
                  <a:lnTo>
                    <a:pt x="248" y="18"/>
                  </a:lnTo>
                  <a:lnTo>
                    <a:pt x="256" y="16"/>
                  </a:lnTo>
                  <a:lnTo>
                    <a:pt x="260" y="16"/>
                  </a:lnTo>
                  <a:lnTo>
                    <a:pt x="261" y="16"/>
                  </a:lnTo>
                  <a:lnTo>
                    <a:pt x="265" y="18"/>
                  </a:lnTo>
                  <a:lnTo>
                    <a:pt x="267" y="19"/>
                  </a:lnTo>
                  <a:lnTo>
                    <a:pt x="270" y="19"/>
                  </a:lnTo>
                  <a:lnTo>
                    <a:pt x="275" y="22"/>
                  </a:lnTo>
                  <a:lnTo>
                    <a:pt x="277" y="24"/>
                  </a:lnTo>
                  <a:lnTo>
                    <a:pt x="278" y="26"/>
                  </a:lnTo>
                  <a:lnTo>
                    <a:pt x="275" y="28"/>
                  </a:lnTo>
                  <a:lnTo>
                    <a:pt x="273" y="29"/>
                  </a:lnTo>
                  <a:lnTo>
                    <a:pt x="275" y="30"/>
                  </a:lnTo>
                  <a:lnTo>
                    <a:pt x="277" y="32"/>
                  </a:lnTo>
                  <a:lnTo>
                    <a:pt x="279" y="30"/>
                  </a:lnTo>
                  <a:lnTo>
                    <a:pt x="279" y="29"/>
                  </a:lnTo>
                  <a:lnTo>
                    <a:pt x="279" y="28"/>
                  </a:lnTo>
                  <a:lnTo>
                    <a:pt x="286" y="26"/>
                  </a:lnTo>
                  <a:lnTo>
                    <a:pt x="287" y="26"/>
                  </a:lnTo>
                  <a:lnTo>
                    <a:pt x="287" y="23"/>
                  </a:lnTo>
                  <a:lnTo>
                    <a:pt x="292" y="24"/>
                  </a:lnTo>
                  <a:lnTo>
                    <a:pt x="295" y="24"/>
                  </a:lnTo>
                  <a:lnTo>
                    <a:pt x="296" y="22"/>
                  </a:lnTo>
                  <a:lnTo>
                    <a:pt x="295" y="2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39" name="Freeform 918"/>
            <p:cNvSpPr>
              <a:spLocks/>
            </p:cNvSpPr>
            <p:nvPr/>
          </p:nvSpPr>
          <p:spPr bwMode="auto">
            <a:xfrm>
              <a:off x="4841875" y="2074334"/>
              <a:ext cx="400050" cy="224896"/>
            </a:xfrm>
            <a:custGeom>
              <a:avLst/>
              <a:gdLst>
                <a:gd name="T0" fmla="*/ 2147483647 w 252"/>
                <a:gd name="T1" fmla="*/ 2147483647 h 141"/>
                <a:gd name="T2" fmla="*/ 2147483647 w 252"/>
                <a:gd name="T3" fmla="*/ 2147483647 h 141"/>
                <a:gd name="T4" fmla="*/ 2147483647 w 252"/>
                <a:gd name="T5" fmla="*/ 2147483647 h 141"/>
                <a:gd name="T6" fmla="*/ 2147483647 w 252"/>
                <a:gd name="T7" fmla="*/ 2147483647 h 141"/>
                <a:gd name="T8" fmla="*/ 2147483647 w 252"/>
                <a:gd name="T9" fmla="*/ 2147483647 h 141"/>
                <a:gd name="T10" fmla="*/ 2147483647 w 252"/>
                <a:gd name="T11" fmla="*/ 2147483647 h 141"/>
                <a:gd name="T12" fmla="*/ 2147483647 w 252"/>
                <a:gd name="T13" fmla="*/ 2147483647 h 141"/>
                <a:gd name="T14" fmla="*/ 2147483647 w 252"/>
                <a:gd name="T15" fmla="*/ 2147483647 h 141"/>
                <a:gd name="T16" fmla="*/ 2147483647 w 252"/>
                <a:gd name="T17" fmla="*/ 2147483647 h 141"/>
                <a:gd name="T18" fmla="*/ 2147483647 w 252"/>
                <a:gd name="T19" fmla="*/ 2147483647 h 141"/>
                <a:gd name="T20" fmla="*/ 2147483647 w 252"/>
                <a:gd name="T21" fmla="*/ 2147483647 h 141"/>
                <a:gd name="T22" fmla="*/ 2147483647 w 252"/>
                <a:gd name="T23" fmla="*/ 2147483647 h 141"/>
                <a:gd name="T24" fmla="*/ 2147483647 w 252"/>
                <a:gd name="T25" fmla="*/ 2147483647 h 141"/>
                <a:gd name="T26" fmla="*/ 2147483647 w 252"/>
                <a:gd name="T27" fmla="*/ 2147483647 h 141"/>
                <a:gd name="T28" fmla="*/ 2147483647 w 252"/>
                <a:gd name="T29" fmla="*/ 2147483647 h 141"/>
                <a:gd name="T30" fmla="*/ 2147483647 w 252"/>
                <a:gd name="T31" fmla="*/ 2147483647 h 141"/>
                <a:gd name="T32" fmla="*/ 2147483647 w 252"/>
                <a:gd name="T33" fmla="*/ 2147483647 h 141"/>
                <a:gd name="T34" fmla="*/ 2147483647 w 252"/>
                <a:gd name="T35" fmla="*/ 2147483647 h 141"/>
                <a:gd name="T36" fmla="*/ 2147483647 w 252"/>
                <a:gd name="T37" fmla="*/ 2147483647 h 141"/>
                <a:gd name="T38" fmla="*/ 2147483647 w 252"/>
                <a:gd name="T39" fmla="*/ 2147483647 h 141"/>
                <a:gd name="T40" fmla="*/ 2147483647 w 252"/>
                <a:gd name="T41" fmla="*/ 2147483647 h 141"/>
                <a:gd name="T42" fmla="*/ 2147483647 w 252"/>
                <a:gd name="T43" fmla="*/ 2147483647 h 141"/>
                <a:gd name="T44" fmla="*/ 2147483647 w 252"/>
                <a:gd name="T45" fmla="*/ 2147483647 h 141"/>
                <a:gd name="T46" fmla="*/ 2147483647 w 252"/>
                <a:gd name="T47" fmla="*/ 2147483647 h 141"/>
                <a:gd name="T48" fmla="*/ 2147483647 w 252"/>
                <a:gd name="T49" fmla="*/ 2147483647 h 141"/>
                <a:gd name="T50" fmla="*/ 2147483647 w 252"/>
                <a:gd name="T51" fmla="*/ 2147483647 h 141"/>
                <a:gd name="T52" fmla="*/ 2147483647 w 252"/>
                <a:gd name="T53" fmla="*/ 2147483647 h 141"/>
                <a:gd name="T54" fmla="*/ 2147483647 w 252"/>
                <a:gd name="T55" fmla="*/ 2147483647 h 141"/>
                <a:gd name="T56" fmla="*/ 2147483647 w 252"/>
                <a:gd name="T57" fmla="*/ 2147483647 h 141"/>
                <a:gd name="T58" fmla="*/ 2147483647 w 252"/>
                <a:gd name="T59" fmla="*/ 2147483647 h 141"/>
                <a:gd name="T60" fmla="*/ 2147483647 w 252"/>
                <a:gd name="T61" fmla="*/ 2147483647 h 141"/>
                <a:gd name="T62" fmla="*/ 2147483647 w 252"/>
                <a:gd name="T63" fmla="*/ 2147483647 h 141"/>
                <a:gd name="T64" fmla="*/ 2147483647 w 252"/>
                <a:gd name="T65" fmla="*/ 2147483647 h 141"/>
                <a:gd name="T66" fmla="*/ 2147483647 w 252"/>
                <a:gd name="T67" fmla="*/ 2147483647 h 141"/>
                <a:gd name="T68" fmla="*/ 2147483647 w 252"/>
                <a:gd name="T69" fmla="*/ 2147483647 h 141"/>
                <a:gd name="T70" fmla="*/ 2147483647 w 252"/>
                <a:gd name="T71" fmla="*/ 2147483647 h 141"/>
                <a:gd name="T72" fmla="*/ 2147483647 w 252"/>
                <a:gd name="T73" fmla="*/ 2147483647 h 141"/>
                <a:gd name="T74" fmla="*/ 2147483647 w 252"/>
                <a:gd name="T75" fmla="*/ 2147483647 h 141"/>
                <a:gd name="T76" fmla="*/ 2147483647 w 252"/>
                <a:gd name="T77" fmla="*/ 2147483647 h 141"/>
                <a:gd name="T78" fmla="*/ 2147483647 w 252"/>
                <a:gd name="T79" fmla="*/ 2147483647 h 141"/>
                <a:gd name="T80" fmla="*/ 2147483647 w 252"/>
                <a:gd name="T81" fmla="*/ 2147483647 h 141"/>
                <a:gd name="T82" fmla="*/ 2147483647 w 252"/>
                <a:gd name="T83" fmla="*/ 2147483647 h 141"/>
                <a:gd name="T84" fmla="*/ 2147483647 w 252"/>
                <a:gd name="T85" fmla="*/ 2147483647 h 141"/>
                <a:gd name="T86" fmla="*/ 2147483647 w 252"/>
                <a:gd name="T87" fmla="*/ 2147483647 h 141"/>
                <a:gd name="T88" fmla="*/ 2147483647 w 252"/>
                <a:gd name="T89" fmla="*/ 2147483647 h 141"/>
                <a:gd name="T90" fmla="*/ 2147483647 w 252"/>
                <a:gd name="T91" fmla="*/ 2147483647 h 141"/>
                <a:gd name="T92" fmla="*/ 2147483647 w 252"/>
                <a:gd name="T93" fmla="*/ 2147483647 h 141"/>
                <a:gd name="T94" fmla="*/ 2147483647 w 252"/>
                <a:gd name="T95" fmla="*/ 2147483647 h 141"/>
                <a:gd name="T96" fmla="*/ 2147483647 w 252"/>
                <a:gd name="T97" fmla="*/ 2147483647 h 141"/>
                <a:gd name="T98" fmla="*/ 2147483647 w 252"/>
                <a:gd name="T99" fmla="*/ 2147483647 h 141"/>
                <a:gd name="T100" fmla="*/ 2147483647 w 252"/>
                <a:gd name="T101" fmla="*/ 2147483647 h 141"/>
                <a:gd name="T102" fmla="*/ 2147483647 w 252"/>
                <a:gd name="T103" fmla="*/ 2147483647 h 141"/>
                <a:gd name="T104" fmla="*/ 2147483647 w 252"/>
                <a:gd name="T105" fmla="*/ 2147483647 h 141"/>
                <a:gd name="T106" fmla="*/ 2147483647 w 252"/>
                <a:gd name="T107" fmla="*/ 2147483647 h 141"/>
                <a:gd name="T108" fmla="*/ 2147483647 w 252"/>
                <a:gd name="T109" fmla="*/ 2147483647 h 141"/>
                <a:gd name="T110" fmla="*/ 2147483647 w 252"/>
                <a:gd name="T111" fmla="*/ 2147483647 h 14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2"/>
                <a:gd name="T169" fmla="*/ 0 h 141"/>
                <a:gd name="T170" fmla="*/ 252 w 252"/>
                <a:gd name="T171" fmla="*/ 141 h 14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2" h="141">
                  <a:moveTo>
                    <a:pt x="64" y="72"/>
                  </a:moveTo>
                  <a:lnTo>
                    <a:pt x="62" y="72"/>
                  </a:lnTo>
                  <a:lnTo>
                    <a:pt x="54" y="76"/>
                  </a:lnTo>
                  <a:lnTo>
                    <a:pt x="50" y="76"/>
                  </a:lnTo>
                  <a:lnTo>
                    <a:pt x="45" y="77"/>
                  </a:lnTo>
                  <a:lnTo>
                    <a:pt x="42" y="81"/>
                  </a:lnTo>
                  <a:lnTo>
                    <a:pt x="39" y="79"/>
                  </a:lnTo>
                  <a:lnTo>
                    <a:pt x="35" y="77"/>
                  </a:lnTo>
                  <a:lnTo>
                    <a:pt x="32" y="77"/>
                  </a:lnTo>
                  <a:lnTo>
                    <a:pt x="28" y="77"/>
                  </a:lnTo>
                  <a:lnTo>
                    <a:pt x="22" y="77"/>
                  </a:lnTo>
                  <a:lnTo>
                    <a:pt x="17" y="77"/>
                  </a:lnTo>
                  <a:lnTo>
                    <a:pt x="13" y="77"/>
                  </a:lnTo>
                  <a:lnTo>
                    <a:pt x="11" y="77"/>
                  </a:lnTo>
                  <a:lnTo>
                    <a:pt x="10" y="75"/>
                  </a:lnTo>
                  <a:lnTo>
                    <a:pt x="8" y="73"/>
                  </a:lnTo>
                  <a:lnTo>
                    <a:pt x="4" y="72"/>
                  </a:lnTo>
                  <a:lnTo>
                    <a:pt x="0" y="70"/>
                  </a:lnTo>
                  <a:lnTo>
                    <a:pt x="1" y="65"/>
                  </a:lnTo>
                  <a:lnTo>
                    <a:pt x="3" y="59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5" y="54"/>
                  </a:lnTo>
                  <a:lnTo>
                    <a:pt x="7" y="51"/>
                  </a:lnTo>
                  <a:lnTo>
                    <a:pt x="10" y="43"/>
                  </a:lnTo>
                  <a:lnTo>
                    <a:pt x="13" y="40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2" y="31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18" y="23"/>
                  </a:lnTo>
                  <a:lnTo>
                    <a:pt x="17" y="23"/>
                  </a:lnTo>
                  <a:lnTo>
                    <a:pt x="14" y="19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13" y="13"/>
                  </a:lnTo>
                  <a:lnTo>
                    <a:pt x="15" y="12"/>
                  </a:lnTo>
                  <a:lnTo>
                    <a:pt x="18" y="13"/>
                  </a:lnTo>
                  <a:lnTo>
                    <a:pt x="21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5" y="7"/>
                  </a:lnTo>
                  <a:lnTo>
                    <a:pt x="35" y="6"/>
                  </a:lnTo>
                  <a:lnTo>
                    <a:pt x="38" y="7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8" y="9"/>
                  </a:lnTo>
                  <a:lnTo>
                    <a:pt x="51" y="10"/>
                  </a:lnTo>
                  <a:lnTo>
                    <a:pt x="53" y="10"/>
                  </a:lnTo>
                  <a:lnTo>
                    <a:pt x="55" y="10"/>
                  </a:lnTo>
                  <a:lnTo>
                    <a:pt x="58" y="11"/>
                  </a:lnTo>
                  <a:lnTo>
                    <a:pt x="60" y="11"/>
                  </a:lnTo>
                  <a:lnTo>
                    <a:pt x="61" y="12"/>
                  </a:lnTo>
                  <a:lnTo>
                    <a:pt x="62" y="13"/>
                  </a:lnTo>
                  <a:lnTo>
                    <a:pt x="64" y="14"/>
                  </a:lnTo>
                  <a:lnTo>
                    <a:pt x="68" y="14"/>
                  </a:lnTo>
                  <a:lnTo>
                    <a:pt x="69" y="15"/>
                  </a:lnTo>
                  <a:lnTo>
                    <a:pt x="70" y="16"/>
                  </a:lnTo>
                  <a:lnTo>
                    <a:pt x="72" y="15"/>
                  </a:lnTo>
                  <a:lnTo>
                    <a:pt x="73" y="15"/>
                  </a:lnTo>
                  <a:lnTo>
                    <a:pt x="75" y="15"/>
                  </a:lnTo>
                  <a:lnTo>
                    <a:pt x="76" y="14"/>
                  </a:lnTo>
                  <a:lnTo>
                    <a:pt x="79" y="15"/>
                  </a:lnTo>
                  <a:lnTo>
                    <a:pt x="81" y="15"/>
                  </a:lnTo>
                  <a:lnTo>
                    <a:pt x="83" y="15"/>
                  </a:lnTo>
                  <a:lnTo>
                    <a:pt x="84" y="16"/>
                  </a:lnTo>
                  <a:lnTo>
                    <a:pt x="86" y="17"/>
                  </a:lnTo>
                  <a:lnTo>
                    <a:pt x="90" y="14"/>
                  </a:lnTo>
                  <a:lnTo>
                    <a:pt x="93" y="15"/>
                  </a:lnTo>
                  <a:lnTo>
                    <a:pt x="94" y="17"/>
                  </a:lnTo>
                  <a:lnTo>
                    <a:pt x="96" y="19"/>
                  </a:lnTo>
                  <a:lnTo>
                    <a:pt x="98" y="17"/>
                  </a:lnTo>
                  <a:lnTo>
                    <a:pt x="100" y="17"/>
                  </a:lnTo>
                  <a:lnTo>
                    <a:pt x="104" y="16"/>
                  </a:lnTo>
                  <a:lnTo>
                    <a:pt x="106" y="16"/>
                  </a:lnTo>
                  <a:lnTo>
                    <a:pt x="109" y="17"/>
                  </a:lnTo>
                  <a:lnTo>
                    <a:pt x="110" y="19"/>
                  </a:lnTo>
                  <a:lnTo>
                    <a:pt x="112" y="19"/>
                  </a:lnTo>
                  <a:lnTo>
                    <a:pt x="112" y="16"/>
                  </a:lnTo>
                  <a:lnTo>
                    <a:pt x="111" y="14"/>
                  </a:lnTo>
                  <a:lnTo>
                    <a:pt x="111" y="12"/>
                  </a:lnTo>
                  <a:lnTo>
                    <a:pt x="111" y="10"/>
                  </a:lnTo>
                  <a:lnTo>
                    <a:pt x="112" y="9"/>
                  </a:lnTo>
                  <a:lnTo>
                    <a:pt x="115" y="5"/>
                  </a:lnTo>
                  <a:lnTo>
                    <a:pt x="118" y="4"/>
                  </a:lnTo>
                  <a:lnTo>
                    <a:pt x="120" y="4"/>
                  </a:lnTo>
                  <a:lnTo>
                    <a:pt x="121" y="3"/>
                  </a:lnTo>
                  <a:lnTo>
                    <a:pt x="126" y="3"/>
                  </a:lnTo>
                  <a:lnTo>
                    <a:pt x="128" y="4"/>
                  </a:lnTo>
                  <a:lnTo>
                    <a:pt x="130" y="5"/>
                  </a:lnTo>
                  <a:lnTo>
                    <a:pt x="131" y="4"/>
                  </a:lnTo>
                  <a:lnTo>
                    <a:pt x="132" y="3"/>
                  </a:lnTo>
                  <a:lnTo>
                    <a:pt x="133" y="2"/>
                  </a:lnTo>
                  <a:lnTo>
                    <a:pt x="134" y="1"/>
                  </a:lnTo>
                  <a:lnTo>
                    <a:pt x="139" y="1"/>
                  </a:lnTo>
                  <a:lnTo>
                    <a:pt x="141" y="1"/>
                  </a:lnTo>
                  <a:lnTo>
                    <a:pt x="144" y="0"/>
                  </a:lnTo>
                  <a:lnTo>
                    <a:pt x="149" y="1"/>
                  </a:lnTo>
                  <a:lnTo>
                    <a:pt x="152" y="0"/>
                  </a:lnTo>
                  <a:lnTo>
                    <a:pt x="155" y="2"/>
                  </a:lnTo>
                  <a:lnTo>
                    <a:pt x="157" y="3"/>
                  </a:lnTo>
                  <a:lnTo>
                    <a:pt x="157" y="5"/>
                  </a:lnTo>
                  <a:lnTo>
                    <a:pt x="161" y="7"/>
                  </a:lnTo>
                  <a:lnTo>
                    <a:pt x="162" y="9"/>
                  </a:lnTo>
                  <a:lnTo>
                    <a:pt x="163" y="10"/>
                  </a:lnTo>
                  <a:lnTo>
                    <a:pt x="161" y="11"/>
                  </a:lnTo>
                  <a:lnTo>
                    <a:pt x="159" y="11"/>
                  </a:lnTo>
                  <a:lnTo>
                    <a:pt x="160" y="13"/>
                  </a:lnTo>
                  <a:lnTo>
                    <a:pt x="161" y="14"/>
                  </a:lnTo>
                  <a:lnTo>
                    <a:pt x="162" y="17"/>
                  </a:lnTo>
                  <a:lnTo>
                    <a:pt x="164" y="19"/>
                  </a:lnTo>
                  <a:lnTo>
                    <a:pt x="166" y="19"/>
                  </a:lnTo>
                  <a:lnTo>
                    <a:pt x="171" y="20"/>
                  </a:lnTo>
                  <a:lnTo>
                    <a:pt x="172" y="19"/>
                  </a:lnTo>
                  <a:lnTo>
                    <a:pt x="174" y="20"/>
                  </a:lnTo>
                  <a:lnTo>
                    <a:pt x="175" y="21"/>
                  </a:lnTo>
                  <a:lnTo>
                    <a:pt x="179" y="23"/>
                  </a:lnTo>
                  <a:lnTo>
                    <a:pt x="182" y="29"/>
                  </a:lnTo>
                  <a:lnTo>
                    <a:pt x="181" y="30"/>
                  </a:lnTo>
                  <a:lnTo>
                    <a:pt x="182" y="32"/>
                  </a:lnTo>
                  <a:lnTo>
                    <a:pt x="184" y="33"/>
                  </a:lnTo>
                  <a:lnTo>
                    <a:pt x="186" y="34"/>
                  </a:lnTo>
                  <a:lnTo>
                    <a:pt x="187" y="33"/>
                  </a:lnTo>
                  <a:lnTo>
                    <a:pt x="190" y="33"/>
                  </a:lnTo>
                  <a:lnTo>
                    <a:pt x="192" y="33"/>
                  </a:lnTo>
                  <a:lnTo>
                    <a:pt x="195" y="35"/>
                  </a:lnTo>
                  <a:lnTo>
                    <a:pt x="196" y="35"/>
                  </a:lnTo>
                  <a:lnTo>
                    <a:pt x="199" y="35"/>
                  </a:lnTo>
                  <a:lnTo>
                    <a:pt x="205" y="34"/>
                  </a:lnTo>
                  <a:lnTo>
                    <a:pt x="209" y="32"/>
                  </a:lnTo>
                  <a:lnTo>
                    <a:pt x="211" y="33"/>
                  </a:lnTo>
                  <a:lnTo>
                    <a:pt x="212" y="34"/>
                  </a:lnTo>
                  <a:lnTo>
                    <a:pt x="215" y="39"/>
                  </a:lnTo>
                  <a:lnTo>
                    <a:pt x="218" y="41"/>
                  </a:lnTo>
                  <a:lnTo>
                    <a:pt x="221" y="41"/>
                  </a:lnTo>
                  <a:lnTo>
                    <a:pt x="222" y="40"/>
                  </a:lnTo>
                  <a:lnTo>
                    <a:pt x="223" y="40"/>
                  </a:lnTo>
                  <a:lnTo>
                    <a:pt x="225" y="41"/>
                  </a:lnTo>
                  <a:lnTo>
                    <a:pt x="227" y="41"/>
                  </a:lnTo>
                  <a:lnTo>
                    <a:pt x="230" y="42"/>
                  </a:lnTo>
                  <a:lnTo>
                    <a:pt x="231" y="43"/>
                  </a:lnTo>
                  <a:lnTo>
                    <a:pt x="235" y="43"/>
                  </a:lnTo>
                  <a:lnTo>
                    <a:pt x="238" y="45"/>
                  </a:lnTo>
                  <a:lnTo>
                    <a:pt x="241" y="45"/>
                  </a:lnTo>
                  <a:lnTo>
                    <a:pt x="244" y="47"/>
                  </a:lnTo>
                  <a:lnTo>
                    <a:pt x="246" y="47"/>
                  </a:lnTo>
                  <a:lnTo>
                    <a:pt x="248" y="47"/>
                  </a:lnTo>
                  <a:lnTo>
                    <a:pt x="251" y="49"/>
                  </a:lnTo>
                  <a:lnTo>
                    <a:pt x="248" y="50"/>
                  </a:lnTo>
                  <a:lnTo>
                    <a:pt x="252" y="54"/>
                  </a:lnTo>
                  <a:lnTo>
                    <a:pt x="251" y="57"/>
                  </a:lnTo>
                  <a:lnTo>
                    <a:pt x="246" y="57"/>
                  </a:lnTo>
                  <a:lnTo>
                    <a:pt x="248" y="60"/>
                  </a:lnTo>
                  <a:lnTo>
                    <a:pt x="251" y="60"/>
                  </a:lnTo>
                  <a:lnTo>
                    <a:pt x="252" y="61"/>
                  </a:lnTo>
                  <a:lnTo>
                    <a:pt x="247" y="62"/>
                  </a:lnTo>
                  <a:lnTo>
                    <a:pt x="247" y="64"/>
                  </a:lnTo>
                  <a:lnTo>
                    <a:pt x="247" y="65"/>
                  </a:lnTo>
                  <a:lnTo>
                    <a:pt x="248" y="66"/>
                  </a:lnTo>
                  <a:lnTo>
                    <a:pt x="250" y="69"/>
                  </a:lnTo>
                  <a:lnTo>
                    <a:pt x="250" y="70"/>
                  </a:lnTo>
                  <a:lnTo>
                    <a:pt x="252" y="71"/>
                  </a:lnTo>
                  <a:lnTo>
                    <a:pt x="252" y="74"/>
                  </a:lnTo>
                  <a:lnTo>
                    <a:pt x="251" y="80"/>
                  </a:lnTo>
                  <a:lnTo>
                    <a:pt x="250" y="80"/>
                  </a:lnTo>
                  <a:lnTo>
                    <a:pt x="245" y="80"/>
                  </a:lnTo>
                  <a:lnTo>
                    <a:pt x="243" y="80"/>
                  </a:lnTo>
                  <a:lnTo>
                    <a:pt x="240" y="77"/>
                  </a:lnTo>
                  <a:lnTo>
                    <a:pt x="237" y="79"/>
                  </a:lnTo>
                  <a:lnTo>
                    <a:pt x="236" y="82"/>
                  </a:lnTo>
                  <a:lnTo>
                    <a:pt x="232" y="83"/>
                  </a:lnTo>
                  <a:lnTo>
                    <a:pt x="231" y="86"/>
                  </a:lnTo>
                  <a:lnTo>
                    <a:pt x="232" y="88"/>
                  </a:lnTo>
                  <a:lnTo>
                    <a:pt x="233" y="92"/>
                  </a:lnTo>
                  <a:lnTo>
                    <a:pt x="226" y="92"/>
                  </a:lnTo>
                  <a:lnTo>
                    <a:pt x="223" y="93"/>
                  </a:lnTo>
                  <a:lnTo>
                    <a:pt x="221" y="95"/>
                  </a:lnTo>
                  <a:lnTo>
                    <a:pt x="220" y="95"/>
                  </a:lnTo>
                  <a:lnTo>
                    <a:pt x="215" y="97"/>
                  </a:lnTo>
                  <a:lnTo>
                    <a:pt x="214" y="100"/>
                  </a:lnTo>
                  <a:lnTo>
                    <a:pt x="211" y="97"/>
                  </a:lnTo>
                  <a:lnTo>
                    <a:pt x="205" y="101"/>
                  </a:lnTo>
                  <a:lnTo>
                    <a:pt x="205" y="102"/>
                  </a:lnTo>
                  <a:lnTo>
                    <a:pt x="204" y="101"/>
                  </a:lnTo>
                  <a:lnTo>
                    <a:pt x="202" y="101"/>
                  </a:lnTo>
                  <a:lnTo>
                    <a:pt x="200" y="101"/>
                  </a:lnTo>
                  <a:lnTo>
                    <a:pt x="196" y="104"/>
                  </a:lnTo>
                  <a:lnTo>
                    <a:pt x="195" y="105"/>
                  </a:lnTo>
                  <a:lnTo>
                    <a:pt x="194" y="107"/>
                  </a:lnTo>
                  <a:lnTo>
                    <a:pt x="193" y="110"/>
                  </a:lnTo>
                  <a:lnTo>
                    <a:pt x="191" y="111"/>
                  </a:lnTo>
                  <a:lnTo>
                    <a:pt x="192" y="110"/>
                  </a:lnTo>
                  <a:lnTo>
                    <a:pt x="193" y="108"/>
                  </a:lnTo>
                  <a:lnTo>
                    <a:pt x="194" y="107"/>
                  </a:lnTo>
                  <a:lnTo>
                    <a:pt x="192" y="104"/>
                  </a:lnTo>
                  <a:lnTo>
                    <a:pt x="191" y="104"/>
                  </a:lnTo>
                  <a:lnTo>
                    <a:pt x="191" y="107"/>
                  </a:lnTo>
                  <a:lnTo>
                    <a:pt x="189" y="110"/>
                  </a:lnTo>
                  <a:lnTo>
                    <a:pt x="190" y="113"/>
                  </a:lnTo>
                  <a:lnTo>
                    <a:pt x="190" y="115"/>
                  </a:lnTo>
                  <a:lnTo>
                    <a:pt x="189" y="115"/>
                  </a:lnTo>
                  <a:lnTo>
                    <a:pt x="189" y="114"/>
                  </a:lnTo>
                  <a:lnTo>
                    <a:pt x="186" y="112"/>
                  </a:lnTo>
                  <a:lnTo>
                    <a:pt x="186" y="111"/>
                  </a:lnTo>
                  <a:lnTo>
                    <a:pt x="186" y="110"/>
                  </a:lnTo>
                  <a:lnTo>
                    <a:pt x="184" y="111"/>
                  </a:lnTo>
                  <a:lnTo>
                    <a:pt x="183" y="112"/>
                  </a:lnTo>
                  <a:lnTo>
                    <a:pt x="183" y="111"/>
                  </a:lnTo>
                  <a:lnTo>
                    <a:pt x="183" y="110"/>
                  </a:lnTo>
                  <a:lnTo>
                    <a:pt x="180" y="110"/>
                  </a:lnTo>
                  <a:lnTo>
                    <a:pt x="179" y="110"/>
                  </a:lnTo>
                  <a:lnTo>
                    <a:pt x="179" y="107"/>
                  </a:lnTo>
                  <a:lnTo>
                    <a:pt x="177" y="106"/>
                  </a:lnTo>
                  <a:lnTo>
                    <a:pt x="177" y="110"/>
                  </a:lnTo>
                  <a:lnTo>
                    <a:pt x="176" y="110"/>
                  </a:lnTo>
                  <a:lnTo>
                    <a:pt x="172" y="108"/>
                  </a:lnTo>
                  <a:lnTo>
                    <a:pt x="173" y="110"/>
                  </a:lnTo>
                  <a:lnTo>
                    <a:pt x="174" y="111"/>
                  </a:lnTo>
                  <a:lnTo>
                    <a:pt x="175" y="111"/>
                  </a:lnTo>
                  <a:lnTo>
                    <a:pt x="176" y="111"/>
                  </a:lnTo>
                  <a:lnTo>
                    <a:pt x="177" y="112"/>
                  </a:lnTo>
                  <a:lnTo>
                    <a:pt x="177" y="113"/>
                  </a:lnTo>
                  <a:lnTo>
                    <a:pt x="179" y="114"/>
                  </a:lnTo>
                  <a:lnTo>
                    <a:pt x="180" y="114"/>
                  </a:lnTo>
                  <a:lnTo>
                    <a:pt x="180" y="112"/>
                  </a:lnTo>
                  <a:lnTo>
                    <a:pt x="182" y="113"/>
                  </a:lnTo>
                  <a:lnTo>
                    <a:pt x="183" y="113"/>
                  </a:lnTo>
                  <a:lnTo>
                    <a:pt x="184" y="113"/>
                  </a:lnTo>
                  <a:lnTo>
                    <a:pt x="184" y="116"/>
                  </a:lnTo>
                  <a:lnTo>
                    <a:pt x="186" y="116"/>
                  </a:lnTo>
                  <a:lnTo>
                    <a:pt x="186" y="118"/>
                  </a:lnTo>
                  <a:lnTo>
                    <a:pt x="190" y="117"/>
                  </a:lnTo>
                  <a:lnTo>
                    <a:pt x="192" y="120"/>
                  </a:lnTo>
                  <a:lnTo>
                    <a:pt x="193" y="123"/>
                  </a:lnTo>
                  <a:lnTo>
                    <a:pt x="193" y="124"/>
                  </a:lnTo>
                  <a:lnTo>
                    <a:pt x="194" y="123"/>
                  </a:lnTo>
                  <a:lnTo>
                    <a:pt x="199" y="125"/>
                  </a:lnTo>
                  <a:lnTo>
                    <a:pt x="200" y="123"/>
                  </a:lnTo>
                  <a:lnTo>
                    <a:pt x="202" y="125"/>
                  </a:lnTo>
                  <a:lnTo>
                    <a:pt x="205" y="122"/>
                  </a:lnTo>
                  <a:lnTo>
                    <a:pt x="206" y="122"/>
                  </a:lnTo>
                  <a:lnTo>
                    <a:pt x="206" y="123"/>
                  </a:lnTo>
                  <a:lnTo>
                    <a:pt x="209" y="122"/>
                  </a:lnTo>
                  <a:lnTo>
                    <a:pt x="212" y="122"/>
                  </a:lnTo>
                  <a:lnTo>
                    <a:pt x="215" y="122"/>
                  </a:lnTo>
                  <a:lnTo>
                    <a:pt x="215" y="124"/>
                  </a:lnTo>
                  <a:lnTo>
                    <a:pt x="214" y="125"/>
                  </a:lnTo>
                  <a:lnTo>
                    <a:pt x="214" y="126"/>
                  </a:lnTo>
                  <a:lnTo>
                    <a:pt x="214" y="128"/>
                  </a:lnTo>
                  <a:lnTo>
                    <a:pt x="210" y="130"/>
                  </a:lnTo>
                  <a:lnTo>
                    <a:pt x="209" y="130"/>
                  </a:lnTo>
                  <a:lnTo>
                    <a:pt x="200" y="127"/>
                  </a:lnTo>
                  <a:lnTo>
                    <a:pt x="196" y="132"/>
                  </a:lnTo>
                  <a:lnTo>
                    <a:pt x="194" y="134"/>
                  </a:lnTo>
                  <a:lnTo>
                    <a:pt x="191" y="133"/>
                  </a:lnTo>
                  <a:lnTo>
                    <a:pt x="187" y="134"/>
                  </a:lnTo>
                  <a:lnTo>
                    <a:pt x="189" y="135"/>
                  </a:lnTo>
                  <a:lnTo>
                    <a:pt x="187" y="135"/>
                  </a:lnTo>
                  <a:lnTo>
                    <a:pt x="186" y="137"/>
                  </a:lnTo>
                  <a:lnTo>
                    <a:pt x="186" y="138"/>
                  </a:lnTo>
                  <a:lnTo>
                    <a:pt x="185" y="138"/>
                  </a:lnTo>
                  <a:lnTo>
                    <a:pt x="184" y="138"/>
                  </a:lnTo>
                  <a:lnTo>
                    <a:pt x="181" y="141"/>
                  </a:lnTo>
                  <a:lnTo>
                    <a:pt x="176" y="141"/>
                  </a:lnTo>
                  <a:lnTo>
                    <a:pt x="172" y="137"/>
                  </a:lnTo>
                  <a:lnTo>
                    <a:pt x="173" y="136"/>
                  </a:lnTo>
                  <a:lnTo>
                    <a:pt x="173" y="134"/>
                  </a:lnTo>
                  <a:lnTo>
                    <a:pt x="173" y="132"/>
                  </a:lnTo>
                  <a:lnTo>
                    <a:pt x="172" y="130"/>
                  </a:lnTo>
                  <a:lnTo>
                    <a:pt x="171" y="127"/>
                  </a:lnTo>
                  <a:lnTo>
                    <a:pt x="169" y="126"/>
                  </a:lnTo>
                  <a:lnTo>
                    <a:pt x="167" y="127"/>
                  </a:lnTo>
                  <a:lnTo>
                    <a:pt x="165" y="125"/>
                  </a:lnTo>
                  <a:lnTo>
                    <a:pt x="162" y="123"/>
                  </a:lnTo>
                  <a:lnTo>
                    <a:pt x="157" y="123"/>
                  </a:lnTo>
                  <a:lnTo>
                    <a:pt x="157" y="122"/>
                  </a:lnTo>
                  <a:lnTo>
                    <a:pt x="160" y="121"/>
                  </a:lnTo>
                  <a:lnTo>
                    <a:pt x="163" y="117"/>
                  </a:lnTo>
                  <a:lnTo>
                    <a:pt x="165" y="116"/>
                  </a:lnTo>
                  <a:lnTo>
                    <a:pt x="172" y="114"/>
                  </a:lnTo>
                  <a:lnTo>
                    <a:pt x="173" y="113"/>
                  </a:lnTo>
                  <a:lnTo>
                    <a:pt x="172" y="113"/>
                  </a:lnTo>
                  <a:lnTo>
                    <a:pt x="171" y="111"/>
                  </a:lnTo>
                  <a:lnTo>
                    <a:pt x="170" y="110"/>
                  </a:lnTo>
                  <a:lnTo>
                    <a:pt x="169" y="111"/>
                  </a:lnTo>
                  <a:lnTo>
                    <a:pt x="165" y="110"/>
                  </a:lnTo>
                  <a:lnTo>
                    <a:pt x="165" y="108"/>
                  </a:lnTo>
                  <a:lnTo>
                    <a:pt x="163" y="110"/>
                  </a:lnTo>
                  <a:lnTo>
                    <a:pt x="163" y="111"/>
                  </a:lnTo>
                  <a:lnTo>
                    <a:pt x="161" y="111"/>
                  </a:lnTo>
                  <a:lnTo>
                    <a:pt x="155" y="112"/>
                  </a:lnTo>
                  <a:lnTo>
                    <a:pt x="151" y="110"/>
                  </a:lnTo>
                  <a:lnTo>
                    <a:pt x="149" y="108"/>
                  </a:lnTo>
                  <a:lnTo>
                    <a:pt x="147" y="108"/>
                  </a:lnTo>
                  <a:lnTo>
                    <a:pt x="144" y="108"/>
                  </a:lnTo>
                  <a:lnTo>
                    <a:pt x="144" y="107"/>
                  </a:lnTo>
                  <a:lnTo>
                    <a:pt x="147" y="105"/>
                  </a:lnTo>
                  <a:lnTo>
                    <a:pt x="146" y="105"/>
                  </a:lnTo>
                  <a:lnTo>
                    <a:pt x="142" y="104"/>
                  </a:lnTo>
                  <a:lnTo>
                    <a:pt x="141" y="104"/>
                  </a:lnTo>
                  <a:lnTo>
                    <a:pt x="143" y="103"/>
                  </a:lnTo>
                  <a:lnTo>
                    <a:pt x="150" y="104"/>
                  </a:lnTo>
                  <a:lnTo>
                    <a:pt x="150" y="103"/>
                  </a:lnTo>
                  <a:lnTo>
                    <a:pt x="149" y="103"/>
                  </a:lnTo>
                  <a:lnTo>
                    <a:pt x="147" y="102"/>
                  </a:lnTo>
                  <a:lnTo>
                    <a:pt x="145" y="101"/>
                  </a:lnTo>
                  <a:lnTo>
                    <a:pt x="144" y="98"/>
                  </a:lnTo>
                  <a:lnTo>
                    <a:pt x="143" y="100"/>
                  </a:lnTo>
                  <a:lnTo>
                    <a:pt x="142" y="101"/>
                  </a:lnTo>
                  <a:lnTo>
                    <a:pt x="140" y="101"/>
                  </a:lnTo>
                  <a:lnTo>
                    <a:pt x="140" y="98"/>
                  </a:lnTo>
                  <a:lnTo>
                    <a:pt x="137" y="100"/>
                  </a:lnTo>
                  <a:lnTo>
                    <a:pt x="135" y="102"/>
                  </a:lnTo>
                  <a:lnTo>
                    <a:pt x="131" y="102"/>
                  </a:lnTo>
                  <a:lnTo>
                    <a:pt x="130" y="103"/>
                  </a:lnTo>
                  <a:lnTo>
                    <a:pt x="128" y="103"/>
                  </a:lnTo>
                  <a:lnTo>
                    <a:pt x="128" y="105"/>
                  </a:lnTo>
                  <a:lnTo>
                    <a:pt x="125" y="110"/>
                  </a:lnTo>
                  <a:lnTo>
                    <a:pt x="124" y="108"/>
                  </a:lnTo>
                  <a:lnTo>
                    <a:pt x="123" y="107"/>
                  </a:lnTo>
                  <a:lnTo>
                    <a:pt x="121" y="106"/>
                  </a:lnTo>
                  <a:lnTo>
                    <a:pt x="120" y="105"/>
                  </a:lnTo>
                  <a:lnTo>
                    <a:pt x="121" y="107"/>
                  </a:lnTo>
                  <a:lnTo>
                    <a:pt x="123" y="108"/>
                  </a:lnTo>
                  <a:lnTo>
                    <a:pt x="124" y="112"/>
                  </a:lnTo>
                  <a:lnTo>
                    <a:pt x="123" y="114"/>
                  </a:lnTo>
                  <a:lnTo>
                    <a:pt x="122" y="115"/>
                  </a:lnTo>
                  <a:lnTo>
                    <a:pt x="119" y="115"/>
                  </a:lnTo>
                  <a:lnTo>
                    <a:pt x="118" y="116"/>
                  </a:lnTo>
                  <a:lnTo>
                    <a:pt x="116" y="117"/>
                  </a:lnTo>
                  <a:lnTo>
                    <a:pt x="116" y="118"/>
                  </a:lnTo>
                  <a:lnTo>
                    <a:pt x="115" y="118"/>
                  </a:lnTo>
                  <a:lnTo>
                    <a:pt x="114" y="116"/>
                  </a:lnTo>
                  <a:lnTo>
                    <a:pt x="114" y="115"/>
                  </a:lnTo>
                  <a:lnTo>
                    <a:pt x="114" y="120"/>
                  </a:lnTo>
                  <a:lnTo>
                    <a:pt x="115" y="123"/>
                  </a:lnTo>
                  <a:lnTo>
                    <a:pt x="114" y="123"/>
                  </a:lnTo>
                  <a:lnTo>
                    <a:pt x="113" y="123"/>
                  </a:lnTo>
                  <a:lnTo>
                    <a:pt x="111" y="122"/>
                  </a:lnTo>
                  <a:lnTo>
                    <a:pt x="109" y="123"/>
                  </a:lnTo>
                  <a:lnTo>
                    <a:pt x="105" y="124"/>
                  </a:lnTo>
                  <a:lnTo>
                    <a:pt x="102" y="125"/>
                  </a:lnTo>
                  <a:lnTo>
                    <a:pt x="100" y="125"/>
                  </a:lnTo>
                  <a:lnTo>
                    <a:pt x="95" y="122"/>
                  </a:lnTo>
                  <a:lnTo>
                    <a:pt x="93" y="122"/>
                  </a:lnTo>
                  <a:lnTo>
                    <a:pt x="93" y="121"/>
                  </a:lnTo>
                  <a:lnTo>
                    <a:pt x="95" y="121"/>
                  </a:lnTo>
                  <a:lnTo>
                    <a:pt x="98" y="120"/>
                  </a:lnTo>
                  <a:lnTo>
                    <a:pt x="98" y="118"/>
                  </a:lnTo>
                  <a:lnTo>
                    <a:pt x="98" y="116"/>
                  </a:lnTo>
                  <a:lnTo>
                    <a:pt x="100" y="115"/>
                  </a:lnTo>
                  <a:lnTo>
                    <a:pt x="100" y="114"/>
                  </a:lnTo>
                  <a:lnTo>
                    <a:pt x="101" y="112"/>
                  </a:lnTo>
                  <a:lnTo>
                    <a:pt x="102" y="112"/>
                  </a:lnTo>
                  <a:lnTo>
                    <a:pt x="102" y="106"/>
                  </a:lnTo>
                  <a:lnTo>
                    <a:pt x="103" y="104"/>
                  </a:lnTo>
                  <a:lnTo>
                    <a:pt x="105" y="103"/>
                  </a:lnTo>
                  <a:lnTo>
                    <a:pt x="106" y="105"/>
                  </a:lnTo>
                  <a:lnTo>
                    <a:pt x="108" y="104"/>
                  </a:lnTo>
                  <a:lnTo>
                    <a:pt x="114" y="105"/>
                  </a:lnTo>
                  <a:lnTo>
                    <a:pt x="116" y="104"/>
                  </a:lnTo>
                  <a:lnTo>
                    <a:pt x="116" y="103"/>
                  </a:lnTo>
                  <a:lnTo>
                    <a:pt x="115" y="101"/>
                  </a:lnTo>
                  <a:lnTo>
                    <a:pt x="115" y="100"/>
                  </a:lnTo>
                  <a:lnTo>
                    <a:pt x="115" y="97"/>
                  </a:lnTo>
                  <a:lnTo>
                    <a:pt x="114" y="96"/>
                  </a:lnTo>
                  <a:lnTo>
                    <a:pt x="110" y="94"/>
                  </a:lnTo>
                  <a:lnTo>
                    <a:pt x="108" y="91"/>
                  </a:lnTo>
                  <a:lnTo>
                    <a:pt x="108" y="90"/>
                  </a:lnTo>
                  <a:lnTo>
                    <a:pt x="106" y="87"/>
                  </a:lnTo>
                  <a:lnTo>
                    <a:pt x="104" y="87"/>
                  </a:lnTo>
                  <a:lnTo>
                    <a:pt x="103" y="85"/>
                  </a:lnTo>
                  <a:lnTo>
                    <a:pt x="102" y="84"/>
                  </a:lnTo>
                  <a:lnTo>
                    <a:pt x="102" y="81"/>
                  </a:lnTo>
                  <a:lnTo>
                    <a:pt x="102" y="80"/>
                  </a:lnTo>
                  <a:lnTo>
                    <a:pt x="101" y="77"/>
                  </a:lnTo>
                  <a:lnTo>
                    <a:pt x="100" y="76"/>
                  </a:lnTo>
                  <a:lnTo>
                    <a:pt x="98" y="76"/>
                  </a:lnTo>
                  <a:lnTo>
                    <a:pt x="94" y="74"/>
                  </a:lnTo>
                  <a:lnTo>
                    <a:pt x="93" y="73"/>
                  </a:lnTo>
                  <a:lnTo>
                    <a:pt x="89" y="74"/>
                  </a:lnTo>
                  <a:lnTo>
                    <a:pt x="86" y="73"/>
                  </a:lnTo>
                  <a:lnTo>
                    <a:pt x="81" y="70"/>
                  </a:lnTo>
                  <a:lnTo>
                    <a:pt x="79" y="70"/>
                  </a:lnTo>
                  <a:lnTo>
                    <a:pt x="75" y="69"/>
                  </a:lnTo>
                  <a:lnTo>
                    <a:pt x="71" y="70"/>
                  </a:lnTo>
                  <a:lnTo>
                    <a:pt x="69" y="70"/>
                  </a:lnTo>
                  <a:lnTo>
                    <a:pt x="66" y="69"/>
                  </a:lnTo>
                  <a:lnTo>
                    <a:pt x="65" y="70"/>
                  </a:lnTo>
                  <a:lnTo>
                    <a:pt x="64" y="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40" name="Freeform 919"/>
            <p:cNvSpPr>
              <a:spLocks/>
            </p:cNvSpPr>
            <p:nvPr/>
          </p:nvSpPr>
          <p:spPr bwMode="auto">
            <a:xfrm>
              <a:off x="4841875" y="2074334"/>
              <a:ext cx="400050" cy="224896"/>
            </a:xfrm>
            <a:custGeom>
              <a:avLst/>
              <a:gdLst>
                <a:gd name="T0" fmla="*/ 2147483647 w 252"/>
                <a:gd name="T1" fmla="*/ 2147483647 h 141"/>
                <a:gd name="T2" fmla="*/ 2147483647 w 252"/>
                <a:gd name="T3" fmla="*/ 2147483647 h 141"/>
                <a:gd name="T4" fmla="*/ 2147483647 w 252"/>
                <a:gd name="T5" fmla="*/ 2147483647 h 141"/>
                <a:gd name="T6" fmla="*/ 2147483647 w 252"/>
                <a:gd name="T7" fmla="*/ 2147483647 h 141"/>
                <a:gd name="T8" fmla="*/ 2147483647 w 252"/>
                <a:gd name="T9" fmla="*/ 2147483647 h 141"/>
                <a:gd name="T10" fmla="*/ 2147483647 w 252"/>
                <a:gd name="T11" fmla="*/ 2147483647 h 141"/>
                <a:gd name="T12" fmla="*/ 2147483647 w 252"/>
                <a:gd name="T13" fmla="*/ 2147483647 h 141"/>
                <a:gd name="T14" fmla="*/ 2147483647 w 252"/>
                <a:gd name="T15" fmla="*/ 2147483647 h 141"/>
                <a:gd name="T16" fmla="*/ 2147483647 w 252"/>
                <a:gd name="T17" fmla="*/ 2147483647 h 141"/>
                <a:gd name="T18" fmla="*/ 2147483647 w 252"/>
                <a:gd name="T19" fmla="*/ 2147483647 h 141"/>
                <a:gd name="T20" fmla="*/ 2147483647 w 252"/>
                <a:gd name="T21" fmla="*/ 2147483647 h 141"/>
                <a:gd name="T22" fmla="*/ 2147483647 w 252"/>
                <a:gd name="T23" fmla="*/ 2147483647 h 141"/>
                <a:gd name="T24" fmla="*/ 2147483647 w 252"/>
                <a:gd name="T25" fmla="*/ 2147483647 h 141"/>
                <a:gd name="T26" fmla="*/ 2147483647 w 252"/>
                <a:gd name="T27" fmla="*/ 2147483647 h 141"/>
                <a:gd name="T28" fmla="*/ 2147483647 w 252"/>
                <a:gd name="T29" fmla="*/ 2147483647 h 141"/>
                <a:gd name="T30" fmla="*/ 2147483647 w 252"/>
                <a:gd name="T31" fmla="*/ 2147483647 h 141"/>
                <a:gd name="T32" fmla="*/ 2147483647 w 252"/>
                <a:gd name="T33" fmla="*/ 2147483647 h 141"/>
                <a:gd name="T34" fmla="*/ 2147483647 w 252"/>
                <a:gd name="T35" fmla="*/ 2147483647 h 141"/>
                <a:gd name="T36" fmla="*/ 2147483647 w 252"/>
                <a:gd name="T37" fmla="*/ 2147483647 h 141"/>
                <a:gd name="T38" fmla="*/ 2147483647 w 252"/>
                <a:gd name="T39" fmla="*/ 2147483647 h 141"/>
                <a:gd name="T40" fmla="*/ 2147483647 w 252"/>
                <a:gd name="T41" fmla="*/ 2147483647 h 141"/>
                <a:gd name="T42" fmla="*/ 2147483647 w 252"/>
                <a:gd name="T43" fmla="*/ 2147483647 h 141"/>
                <a:gd name="T44" fmla="*/ 2147483647 w 252"/>
                <a:gd name="T45" fmla="*/ 2147483647 h 141"/>
                <a:gd name="T46" fmla="*/ 2147483647 w 252"/>
                <a:gd name="T47" fmla="*/ 2147483647 h 141"/>
                <a:gd name="T48" fmla="*/ 2147483647 w 252"/>
                <a:gd name="T49" fmla="*/ 2147483647 h 141"/>
                <a:gd name="T50" fmla="*/ 2147483647 w 252"/>
                <a:gd name="T51" fmla="*/ 2147483647 h 141"/>
                <a:gd name="T52" fmla="*/ 2147483647 w 252"/>
                <a:gd name="T53" fmla="*/ 2147483647 h 141"/>
                <a:gd name="T54" fmla="*/ 2147483647 w 252"/>
                <a:gd name="T55" fmla="*/ 2147483647 h 141"/>
                <a:gd name="T56" fmla="*/ 2147483647 w 252"/>
                <a:gd name="T57" fmla="*/ 2147483647 h 141"/>
                <a:gd name="T58" fmla="*/ 2147483647 w 252"/>
                <a:gd name="T59" fmla="*/ 2147483647 h 141"/>
                <a:gd name="T60" fmla="*/ 2147483647 w 252"/>
                <a:gd name="T61" fmla="*/ 2147483647 h 141"/>
                <a:gd name="T62" fmla="*/ 2147483647 w 252"/>
                <a:gd name="T63" fmla="*/ 2147483647 h 141"/>
                <a:gd name="T64" fmla="*/ 2147483647 w 252"/>
                <a:gd name="T65" fmla="*/ 2147483647 h 141"/>
                <a:gd name="T66" fmla="*/ 2147483647 w 252"/>
                <a:gd name="T67" fmla="*/ 2147483647 h 141"/>
                <a:gd name="T68" fmla="*/ 2147483647 w 252"/>
                <a:gd name="T69" fmla="*/ 2147483647 h 141"/>
                <a:gd name="T70" fmla="*/ 2147483647 w 252"/>
                <a:gd name="T71" fmla="*/ 2147483647 h 141"/>
                <a:gd name="T72" fmla="*/ 2147483647 w 252"/>
                <a:gd name="T73" fmla="*/ 2147483647 h 141"/>
                <a:gd name="T74" fmla="*/ 2147483647 w 252"/>
                <a:gd name="T75" fmla="*/ 2147483647 h 141"/>
                <a:gd name="T76" fmla="*/ 2147483647 w 252"/>
                <a:gd name="T77" fmla="*/ 2147483647 h 141"/>
                <a:gd name="T78" fmla="*/ 2147483647 w 252"/>
                <a:gd name="T79" fmla="*/ 2147483647 h 141"/>
                <a:gd name="T80" fmla="*/ 2147483647 w 252"/>
                <a:gd name="T81" fmla="*/ 2147483647 h 141"/>
                <a:gd name="T82" fmla="*/ 2147483647 w 252"/>
                <a:gd name="T83" fmla="*/ 2147483647 h 141"/>
                <a:gd name="T84" fmla="*/ 2147483647 w 252"/>
                <a:gd name="T85" fmla="*/ 2147483647 h 141"/>
                <a:gd name="T86" fmla="*/ 2147483647 w 252"/>
                <a:gd name="T87" fmla="*/ 2147483647 h 141"/>
                <a:gd name="T88" fmla="*/ 2147483647 w 252"/>
                <a:gd name="T89" fmla="*/ 2147483647 h 141"/>
                <a:gd name="T90" fmla="*/ 2147483647 w 252"/>
                <a:gd name="T91" fmla="*/ 2147483647 h 141"/>
                <a:gd name="T92" fmla="*/ 2147483647 w 252"/>
                <a:gd name="T93" fmla="*/ 2147483647 h 141"/>
                <a:gd name="T94" fmla="*/ 2147483647 w 252"/>
                <a:gd name="T95" fmla="*/ 2147483647 h 141"/>
                <a:gd name="T96" fmla="*/ 2147483647 w 252"/>
                <a:gd name="T97" fmla="*/ 2147483647 h 141"/>
                <a:gd name="T98" fmla="*/ 2147483647 w 252"/>
                <a:gd name="T99" fmla="*/ 2147483647 h 141"/>
                <a:gd name="T100" fmla="*/ 2147483647 w 252"/>
                <a:gd name="T101" fmla="*/ 2147483647 h 141"/>
                <a:gd name="T102" fmla="*/ 2147483647 w 252"/>
                <a:gd name="T103" fmla="*/ 2147483647 h 141"/>
                <a:gd name="T104" fmla="*/ 2147483647 w 252"/>
                <a:gd name="T105" fmla="*/ 2147483647 h 141"/>
                <a:gd name="T106" fmla="*/ 2147483647 w 252"/>
                <a:gd name="T107" fmla="*/ 2147483647 h 141"/>
                <a:gd name="T108" fmla="*/ 2147483647 w 252"/>
                <a:gd name="T109" fmla="*/ 2147483647 h 141"/>
                <a:gd name="T110" fmla="*/ 2147483647 w 252"/>
                <a:gd name="T111" fmla="*/ 2147483647 h 14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2"/>
                <a:gd name="T169" fmla="*/ 0 h 141"/>
                <a:gd name="T170" fmla="*/ 252 w 252"/>
                <a:gd name="T171" fmla="*/ 141 h 14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2" h="141">
                  <a:moveTo>
                    <a:pt x="64" y="72"/>
                  </a:moveTo>
                  <a:lnTo>
                    <a:pt x="62" y="72"/>
                  </a:lnTo>
                  <a:lnTo>
                    <a:pt x="54" y="76"/>
                  </a:lnTo>
                  <a:lnTo>
                    <a:pt x="50" y="76"/>
                  </a:lnTo>
                  <a:lnTo>
                    <a:pt x="45" y="77"/>
                  </a:lnTo>
                  <a:lnTo>
                    <a:pt x="42" y="81"/>
                  </a:lnTo>
                  <a:lnTo>
                    <a:pt x="39" y="79"/>
                  </a:lnTo>
                  <a:lnTo>
                    <a:pt x="35" y="77"/>
                  </a:lnTo>
                  <a:lnTo>
                    <a:pt x="32" y="77"/>
                  </a:lnTo>
                  <a:lnTo>
                    <a:pt x="28" y="77"/>
                  </a:lnTo>
                  <a:lnTo>
                    <a:pt x="22" y="77"/>
                  </a:lnTo>
                  <a:lnTo>
                    <a:pt x="17" y="77"/>
                  </a:lnTo>
                  <a:lnTo>
                    <a:pt x="13" y="77"/>
                  </a:lnTo>
                  <a:lnTo>
                    <a:pt x="11" y="77"/>
                  </a:lnTo>
                  <a:lnTo>
                    <a:pt x="10" y="75"/>
                  </a:lnTo>
                  <a:lnTo>
                    <a:pt x="8" y="73"/>
                  </a:lnTo>
                  <a:lnTo>
                    <a:pt x="4" y="72"/>
                  </a:lnTo>
                  <a:lnTo>
                    <a:pt x="0" y="70"/>
                  </a:lnTo>
                  <a:lnTo>
                    <a:pt x="1" y="65"/>
                  </a:lnTo>
                  <a:lnTo>
                    <a:pt x="3" y="59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5" y="54"/>
                  </a:lnTo>
                  <a:lnTo>
                    <a:pt x="7" y="51"/>
                  </a:lnTo>
                  <a:lnTo>
                    <a:pt x="10" y="43"/>
                  </a:lnTo>
                  <a:lnTo>
                    <a:pt x="13" y="40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2" y="31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18" y="23"/>
                  </a:lnTo>
                  <a:lnTo>
                    <a:pt x="17" y="23"/>
                  </a:lnTo>
                  <a:lnTo>
                    <a:pt x="14" y="19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13" y="13"/>
                  </a:lnTo>
                  <a:lnTo>
                    <a:pt x="15" y="12"/>
                  </a:lnTo>
                  <a:lnTo>
                    <a:pt x="18" y="13"/>
                  </a:lnTo>
                  <a:lnTo>
                    <a:pt x="21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5" y="7"/>
                  </a:lnTo>
                  <a:lnTo>
                    <a:pt x="35" y="6"/>
                  </a:lnTo>
                  <a:lnTo>
                    <a:pt x="38" y="7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8" y="9"/>
                  </a:lnTo>
                  <a:lnTo>
                    <a:pt x="51" y="10"/>
                  </a:lnTo>
                  <a:lnTo>
                    <a:pt x="53" y="10"/>
                  </a:lnTo>
                  <a:lnTo>
                    <a:pt x="55" y="10"/>
                  </a:lnTo>
                  <a:lnTo>
                    <a:pt x="58" y="11"/>
                  </a:lnTo>
                  <a:lnTo>
                    <a:pt x="60" y="11"/>
                  </a:lnTo>
                  <a:lnTo>
                    <a:pt x="61" y="12"/>
                  </a:lnTo>
                  <a:lnTo>
                    <a:pt x="62" y="13"/>
                  </a:lnTo>
                  <a:lnTo>
                    <a:pt x="64" y="14"/>
                  </a:lnTo>
                  <a:lnTo>
                    <a:pt x="68" y="14"/>
                  </a:lnTo>
                  <a:lnTo>
                    <a:pt x="69" y="15"/>
                  </a:lnTo>
                  <a:lnTo>
                    <a:pt x="70" y="16"/>
                  </a:lnTo>
                  <a:lnTo>
                    <a:pt x="72" y="15"/>
                  </a:lnTo>
                  <a:lnTo>
                    <a:pt x="73" y="15"/>
                  </a:lnTo>
                  <a:lnTo>
                    <a:pt x="75" y="15"/>
                  </a:lnTo>
                  <a:lnTo>
                    <a:pt x="76" y="14"/>
                  </a:lnTo>
                  <a:lnTo>
                    <a:pt x="79" y="15"/>
                  </a:lnTo>
                  <a:lnTo>
                    <a:pt x="81" y="15"/>
                  </a:lnTo>
                  <a:lnTo>
                    <a:pt x="83" y="15"/>
                  </a:lnTo>
                  <a:lnTo>
                    <a:pt x="84" y="16"/>
                  </a:lnTo>
                  <a:lnTo>
                    <a:pt x="86" y="17"/>
                  </a:lnTo>
                  <a:lnTo>
                    <a:pt x="90" y="14"/>
                  </a:lnTo>
                  <a:lnTo>
                    <a:pt x="93" y="15"/>
                  </a:lnTo>
                  <a:lnTo>
                    <a:pt x="94" y="17"/>
                  </a:lnTo>
                  <a:lnTo>
                    <a:pt x="96" y="19"/>
                  </a:lnTo>
                  <a:lnTo>
                    <a:pt x="98" y="17"/>
                  </a:lnTo>
                  <a:lnTo>
                    <a:pt x="100" y="17"/>
                  </a:lnTo>
                  <a:lnTo>
                    <a:pt x="104" y="16"/>
                  </a:lnTo>
                  <a:lnTo>
                    <a:pt x="106" y="16"/>
                  </a:lnTo>
                  <a:lnTo>
                    <a:pt x="109" y="17"/>
                  </a:lnTo>
                  <a:lnTo>
                    <a:pt x="110" y="19"/>
                  </a:lnTo>
                  <a:lnTo>
                    <a:pt x="112" y="19"/>
                  </a:lnTo>
                  <a:lnTo>
                    <a:pt x="112" y="16"/>
                  </a:lnTo>
                  <a:lnTo>
                    <a:pt x="111" y="14"/>
                  </a:lnTo>
                  <a:lnTo>
                    <a:pt x="111" y="12"/>
                  </a:lnTo>
                  <a:lnTo>
                    <a:pt x="111" y="10"/>
                  </a:lnTo>
                  <a:lnTo>
                    <a:pt x="112" y="9"/>
                  </a:lnTo>
                  <a:lnTo>
                    <a:pt x="115" y="5"/>
                  </a:lnTo>
                  <a:lnTo>
                    <a:pt x="118" y="4"/>
                  </a:lnTo>
                  <a:lnTo>
                    <a:pt x="120" y="4"/>
                  </a:lnTo>
                  <a:lnTo>
                    <a:pt x="121" y="3"/>
                  </a:lnTo>
                  <a:lnTo>
                    <a:pt x="126" y="3"/>
                  </a:lnTo>
                  <a:lnTo>
                    <a:pt x="128" y="4"/>
                  </a:lnTo>
                  <a:lnTo>
                    <a:pt x="130" y="5"/>
                  </a:lnTo>
                  <a:lnTo>
                    <a:pt x="131" y="4"/>
                  </a:lnTo>
                  <a:lnTo>
                    <a:pt x="132" y="3"/>
                  </a:lnTo>
                  <a:lnTo>
                    <a:pt x="133" y="2"/>
                  </a:lnTo>
                  <a:lnTo>
                    <a:pt x="134" y="1"/>
                  </a:lnTo>
                  <a:lnTo>
                    <a:pt x="139" y="1"/>
                  </a:lnTo>
                  <a:lnTo>
                    <a:pt x="141" y="1"/>
                  </a:lnTo>
                  <a:lnTo>
                    <a:pt x="144" y="0"/>
                  </a:lnTo>
                  <a:lnTo>
                    <a:pt x="149" y="1"/>
                  </a:lnTo>
                  <a:lnTo>
                    <a:pt x="152" y="0"/>
                  </a:lnTo>
                  <a:lnTo>
                    <a:pt x="155" y="2"/>
                  </a:lnTo>
                  <a:lnTo>
                    <a:pt x="157" y="3"/>
                  </a:lnTo>
                  <a:lnTo>
                    <a:pt x="157" y="5"/>
                  </a:lnTo>
                  <a:lnTo>
                    <a:pt x="161" y="7"/>
                  </a:lnTo>
                  <a:lnTo>
                    <a:pt x="162" y="9"/>
                  </a:lnTo>
                  <a:lnTo>
                    <a:pt x="163" y="10"/>
                  </a:lnTo>
                  <a:lnTo>
                    <a:pt x="161" y="11"/>
                  </a:lnTo>
                  <a:lnTo>
                    <a:pt x="159" y="11"/>
                  </a:lnTo>
                  <a:lnTo>
                    <a:pt x="160" y="13"/>
                  </a:lnTo>
                  <a:lnTo>
                    <a:pt x="161" y="14"/>
                  </a:lnTo>
                  <a:lnTo>
                    <a:pt x="162" y="17"/>
                  </a:lnTo>
                  <a:lnTo>
                    <a:pt x="164" y="19"/>
                  </a:lnTo>
                  <a:lnTo>
                    <a:pt x="166" y="19"/>
                  </a:lnTo>
                  <a:lnTo>
                    <a:pt x="171" y="20"/>
                  </a:lnTo>
                  <a:lnTo>
                    <a:pt x="172" y="19"/>
                  </a:lnTo>
                  <a:lnTo>
                    <a:pt x="174" y="20"/>
                  </a:lnTo>
                  <a:lnTo>
                    <a:pt x="175" y="21"/>
                  </a:lnTo>
                  <a:lnTo>
                    <a:pt x="179" y="23"/>
                  </a:lnTo>
                  <a:lnTo>
                    <a:pt x="182" y="29"/>
                  </a:lnTo>
                  <a:lnTo>
                    <a:pt x="181" y="30"/>
                  </a:lnTo>
                  <a:lnTo>
                    <a:pt x="182" y="32"/>
                  </a:lnTo>
                  <a:lnTo>
                    <a:pt x="184" y="33"/>
                  </a:lnTo>
                  <a:lnTo>
                    <a:pt x="186" y="34"/>
                  </a:lnTo>
                  <a:lnTo>
                    <a:pt x="187" y="33"/>
                  </a:lnTo>
                  <a:lnTo>
                    <a:pt x="190" y="33"/>
                  </a:lnTo>
                  <a:lnTo>
                    <a:pt x="192" y="33"/>
                  </a:lnTo>
                  <a:lnTo>
                    <a:pt x="195" y="35"/>
                  </a:lnTo>
                  <a:lnTo>
                    <a:pt x="196" y="35"/>
                  </a:lnTo>
                  <a:lnTo>
                    <a:pt x="199" y="35"/>
                  </a:lnTo>
                  <a:lnTo>
                    <a:pt x="205" y="34"/>
                  </a:lnTo>
                  <a:lnTo>
                    <a:pt x="209" y="32"/>
                  </a:lnTo>
                  <a:lnTo>
                    <a:pt x="211" y="33"/>
                  </a:lnTo>
                  <a:lnTo>
                    <a:pt x="212" y="34"/>
                  </a:lnTo>
                  <a:lnTo>
                    <a:pt x="215" y="39"/>
                  </a:lnTo>
                  <a:lnTo>
                    <a:pt x="218" y="41"/>
                  </a:lnTo>
                  <a:lnTo>
                    <a:pt x="221" y="41"/>
                  </a:lnTo>
                  <a:lnTo>
                    <a:pt x="222" y="40"/>
                  </a:lnTo>
                  <a:lnTo>
                    <a:pt x="223" y="40"/>
                  </a:lnTo>
                  <a:lnTo>
                    <a:pt x="225" y="41"/>
                  </a:lnTo>
                  <a:lnTo>
                    <a:pt x="227" y="41"/>
                  </a:lnTo>
                  <a:lnTo>
                    <a:pt x="230" y="42"/>
                  </a:lnTo>
                  <a:lnTo>
                    <a:pt x="231" y="43"/>
                  </a:lnTo>
                  <a:lnTo>
                    <a:pt x="235" y="43"/>
                  </a:lnTo>
                  <a:lnTo>
                    <a:pt x="238" y="45"/>
                  </a:lnTo>
                  <a:lnTo>
                    <a:pt x="241" y="45"/>
                  </a:lnTo>
                  <a:lnTo>
                    <a:pt x="244" y="47"/>
                  </a:lnTo>
                  <a:lnTo>
                    <a:pt x="246" y="47"/>
                  </a:lnTo>
                  <a:lnTo>
                    <a:pt x="248" y="47"/>
                  </a:lnTo>
                  <a:lnTo>
                    <a:pt x="251" y="49"/>
                  </a:lnTo>
                  <a:lnTo>
                    <a:pt x="248" y="50"/>
                  </a:lnTo>
                  <a:lnTo>
                    <a:pt x="252" y="54"/>
                  </a:lnTo>
                  <a:lnTo>
                    <a:pt x="251" y="57"/>
                  </a:lnTo>
                  <a:lnTo>
                    <a:pt x="246" y="57"/>
                  </a:lnTo>
                  <a:lnTo>
                    <a:pt x="248" y="60"/>
                  </a:lnTo>
                  <a:lnTo>
                    <a:pt x="251" y="60"/>
                  </a:lnTo>
                  <a:lnTo>
                    <a:pt x="252" y="61"/>
                  </a:lnTo>
                  <a:lnTo>
                    <a:pt x="247" y="62"/>
                  </a:lnTo>
                  <a:lnTo>
                    <a:pt x="247" y="64"/>
                  </a:lnTo>
                  <a:lnTo>
                    <a:pt x="247" y="65"/>
                  </a:lnTo>
                  <a:lnTo>
                    <a:pt x="248" y="66"/>
                  </a:lnTo>
                  <a:lnTo>
                    <a:pt x="250" y="69"/>
                  </a:lnTo>
                  <a:lnTo>
                    <a:pt x="250" y="70"/>
                  </a:lnTo>
                  <a:lnTo>
                    <a:pt x="252" y="71"/>
                  </a:lnTo>
                  <a:lnTo>
                    <a:pt x="252" y="74"/>
                  </a:lnTo>
                  <a:lnTo>
                    <a:pt x="251" y="80"/>
                  </a:lnTo>
                  <a:lnTo>
                    <a:pt x="250" y="80"/>
                  </a:lnTo>
                  <a:lnTo>
                    <a:pt x="245" y="80"/>
                  </a:lnTo>
                  <a:lnTo>
                    <a:pt x="243" y="80"/>
                  </a:lnTo>
                  <a:lnTo>
                    <a:pt x="240" y="77"/>
                  </a:lnTo>
                  <a:lnTo>
                    <a:pt x="237" y="79"/>
                  </a:lnTo>
                  <a:lnTo>
                    <a:pt x="236" y="82"/>
                  </a:lnTo>
                  <a:lnTo>
                    <a:pt x="232" y="83"/>
                  </a:lnTo>
                  <a:lnTo>
                    <a:pt x="231" y="86"/>
                  </a:lnTo>
                  <a:lnTo>
                    <a:pt x="232" y="88"/>
                  </a:lnTo>
                  <a:lnTo>
                    <a:pt x="233" y="92"/>
                  </a:lnTo>
                  <a:lnTo>
                    <a:pt x="226" y="92"/>
                  </a:lnTo>
                  <a:lnTo>
                    <a:pt x="223" y="93"/>
                  </a:lnTo>
                  <a:lnTo>
                    <a:pt x="221" y="95"/>
                  </a:lnTo>
                  <a:lnTo>
                    <a:pt x="220" y="95"/>
                  </a:lnTo>
                  <a:lnTo>
                    <a:pt x="215" y="97"/>
                  </a:lnTo>
                  <a:lnTo>
                    <a:pt x="214" y="100"/>
                  </a:lnTo>
                  <a:lnTo>
                    <a:pt x="211" y="97"/>
                  </a:lnTo>
                  <a:lnTo>
                    <a:pt x="205" y="101"/>
                  </a:lnTo>
                  <a:lnTo>
                    <a:pt x="205" y="102"/>
                  </a:lnTo>
                  <a:lnTo>
                    <a:pt x="204" y="101"/>
                  </a:lnTo>
                  <a:lnTo>
                    <a:pt x="202" y="101"/>
                  </a:lnTo>
                  <a:lnTo>
                    <a:pt x="200" y="101"/>
                  </a:lnTo>
                  <a:lnTo>
                    <a:pt x="196" y="104"/>
                  </a:lnTo>
                  <a:lnTo>
                    <a:pt x="195" y="105"/>
                  </a:lnTo>
                  <a:lnTo>
                    <a:pt x="194" y="107"/>
                  </a:lnTo>
                  <a:lnTo>
                    <a:pt x="193" y="110"/>
                  </a:lnTo>
                  <a:lnTo>
                    <a:pt x="191" y="111"/>
                  </a:lnTo>
                  <a:lnTo>
                    <a:pt x="192" y="110"/>
                  </a:lnTo>
                  <a:lnTo>
                    <a:pt x="193" y="108"/>
                  </a:lnTo>
                  <a:lnTo>
                    <a:pt x="194" y="107"/>
                  </a:lnTo>
                  <a:lnTo>
                    <a:pt x="192" y="104"/>
                  </a:lnTo>
                  <a:lnTo>
                    <a:pt x="191" y="104"/>
                  </a:lnTo>
                  <a:lnTo>
                    <a:pt x="191" y="107"/>
                  </a:lnTo>
                  <a:lnTo>
                    <a:pt x="189" y="110"/>
                  </a:lnTo>
                  <a:lnTo>
                    <a:pt x="190" y="113"/>
                  </a:lnTo>
                  <a:lnTo>
                    <a:pt x="190" y="115"/>
                  </a:lnTo>
                  <a:lnTo>
                    <a:pt x="189" y="115"/>
                  </a:lnTo>
                  <a:lnTo>
                    <a:pt x="189" y="114"/>
                  </a:lnTo>
                  <a:lnTo>
                    <a:pt x="186" y="112"/>
                  </a:lnTo>
                  <a:lnTo>
                    <a:pt x="186" y="111"/>
                  </a:lnTo>
                  <a:lnTo>
                    <a:pt x="186" y="110"/>
                  </a:lnTo>
                  <a:lnTo>
                    <a:pt x="184" y="111"/>
                  </a:lnTo>
                  <a:lnTo>
                    <a:pt x="183" y="112"/>
                  </a:lnTo>
                  <a:lnTo>
                    <a:pt x="183" y="111"/>
                  </a:lnTo>
                  <a:lnTo>
                    <a:pt x="183" y="110"/>
                  </a:lnTo>
                  <a:lnTo>
                    <a:pt x="180" y="110"/>
                  </a:lnTo>
                  <a:lnTo>
                    <a:pt x="179" y="110"/>
                  </a:lnTo>
                  <a:lnTo>
                    <a:pt x="179" y="107"/>
                  </a:lnTo>
                  <a:lnTo>
                    <a:pt x="177" y="106"/>
                  </a:lnTo>
                  <a:lnTo>
                    <a:pt x="177" y="110"/>
                  </a:lnTo>
                  <a:lnTo>
                    <a:pt x="176" y="110"/>
                  </a:lnTo>
                  <a:lnTo>
                    <a:pt x="172" y="108"/>
                  </a:lnTo>
                  <a:lnTo>
                    <a:pt x="173" y="110"/>
                  </a:lnTo>
                  <a:lnTo>
                    <a:pt x="174" y="111"/>
                  </a:lnTo>
                  <a:lnTo>
                    <a:pt x="175" y="111"/>
                  </a:lnTo>
                  <a:lnTo>
                    <a:pt x="176" y="111"/>
                  </a:lnTo>
                  <a:lnTo>
                    <a:pt x="177" y="112"/>
                  </a:lnTo>
                  <a:lnTo>
                    <a:pt x="177" y="113"/>
                  </a:lnTo>
                  <a:lnTo>
                    <a:pt x="179" y="114"/>
                  </a:lnTo>
                  <a:lnTo>
                    <a:pt x="180" y="114"/>
                  </a:lnTo>
                  <a:lnTo>
                    <a:pt x="180" y="112"/>
                  </a:lnTo>
                  <a:lnTo>
                    <a:pt x="182" y="113"/>
                  </a:lnTo>
                  <a:lnTo>
                    <a:pt x="183" y="113"/>
                  </a:lnTo>
                  <a:lnTo>
                    <a:pt x="184" y="113"/>
                  </a:lnTo>
                  <a:lnTo>
                    <a:pt x="184" y="116"/>
                  </a:lnTo>
                  <a:lnTo>
                    <a:pt x="186" y="116"/>
                  </a:lnTo>
                  <a:lnTo>
                    <a:pt x="186" y="118"/>
                  </a:lnTo>
                  <a:lnTo>
                    <a:pt x="190" y="117"/>
                  </a:lnTo>
                  <a:lnTo>
                    <a:pt x="192" y="120"/>
                  </a:lnTo>
                  <a:lnTo>
                    <a:pt x="193" y="123"/>
                  </a:lnTo>
                  <a:lnTo>
                    <a:pt x="193" y="124"/>
                  </a:lnTo>
                  <a:lnTo>
                    <a:pt x="194" y="123"/>
                  </a:lnTo>
                  <a:lnTo>
                    <a:pt x="199" y="125"/>
                  </a:lnTo>
                  <a:lnTo>
                    <a:pt x="200" y="123"/>
                  </a:lnTo>
                  <a:lnTo>
                    <a:pt x="202" y="125"/>
                  </a:lnTo>
                  <a:lnTo>
                    <a:pt x="205" y="122"/>
                  </a:lnTo>
                  <a:lnTo>
                    <a:pt x="206" y="122"/>
                  </a:lnTo>
                  <a:lnTo>
                    <a:pt x="206" y="123"/>
                  </a:lnTo>
                  <a:lnTo>
                    <a:pt x="209" y="122"/>
                  </a:lnTo>
                  <a:lnTo>
                    <a:pt x="212" y="122"/>
                  </a:lnTo>
                  <a:lnTo>
                    <a:pt x="215" y="122"/>
                  </a:lnTo>
                  <a:lnTo>
                    <a:pt x="215" y="124"/>
                  </a:lnTo>
                  <a:lnTo>
                    <a:pt x="214" y="125"/>
                  </a:lnTo>
                  <a:lnTo>
                    <a:pt x="214" y="126"/>
                  </a:lnTo>
                  <a:lnTo>
                    <a:pt x="214" y="128"/>
                  </a:lnTo>
                  <a:lnTo>
                    <a:pt x="210" y="130"/>
                  </a:lnTo>
                  <a:lnTo>
                    <a:pt x="209" y="130"/>
                  </a:lnTo>
                  <a:lnTo>
                    <a:pt x="200" y="127"/>
                  </a:lnTo>
                  <a:lnTo>
                    <a:pt x="196" y="132"/>
                  </a:lnTo>
                  <a:lnTo>
                    <a:pt x="194" y="134"/>
                  </a:lnTo>
                  <a:lnTo>
                    <a:pt x="191" y="133"/>
                  </a:lnTo>
                  <a:lnTo>
                    <a:pt x="187" y="134"/>
                  </a:lnTo>
                  <a:lnTo>
                    <a:pt x="189" y="135"/>
                  </a:lnTo>
                  <a:lnTo>
                    <a:pt x="187" y="135"/>
                  </a:lnTo>
                  <a:lnTo>
                    <a:pt x="186" y="137"/>
                  </a:lnTo>
                  <a:lnTo>
                    <a:pt x="186" y="138"/>
                  </a:lnTo>
                  <a:lnTo>
                    <a:pt x="185" y="138"/>
                  </a:lnTo>
                  <a:lnTo>
                    <a:pt x="184" y="138"/>
                  </a:lnTo>
                  <a:lnTo>
                    <a:pt x="181" y="141"/>
                  </a:lnTo>
                  <a:lnTo>
                    <a:pt x="176" y="141"/>
                  </a:lnTo>
                  <a:lnTo>
                    <a:pt x="172" y="137"/>
                  </a:lnTo>
                  <a:lnTo>
                    <a:pt x="173" y="136"/>
                  </a:lnTo>
                  <a:lnTo>
                    <a:pt x="173" y="134"/>
                  </a:lnTo>
                  <a:lnTo>
                    <a:pt x="173" y="132"/>
                  </a:lnTo>
                  <a:lnTo>
                    <a:pt x="172" y="130"/>
                  </a:lnTo>
                  <a:lnTo>
                    <a:pt x="171" y="127"/>
                  </a:lnTo>
                  <a:lnTo>
                    <a:pt x="169" y="126"/>
                  </a:lnTo>
                  <a:lnTo>
                    <a:pt x="167" y="127"/>
                  </a:lnTo>
                  <a:lnTo>
                    <a:pt x="165" y="125"/>
                  </a:lnTo>
                  <a:lnTo>
                    <a:pt x="162" y="123"/>
                  </a:lnTo>
                  <a:lnTo>
                    <a:pt x="157" y="123"/>
                  </a:lnTo>
                  <a:lnTo>
                    <a:pt x="157" y="122"/>
                  </a:lnTo>
                  <a:lnTo>
                    <a:pt x="160" y="121"/>
                  </a:lnTo>
                  <a:lnTo>
                    <a:pt x="163" y="117"/>
                  </a:lnTo>
                  <a:lnTo>
                    <a:pt x="165" y="116"/>
                  </a:lnTo>
                  <a:lnTo>
                    <a:pt x="172" y="114"/>
                  </a:lnTo>
                  <a:lnTo>
                    <a:pt x="173" y="113"/>
                  </a:lnTo>
                  <a:lnTo>
                    <a:pt x="172" y="113"/>
                  </a:lnTo>
                  <a:lnTo>
                    <a:pt x="171" y="111"/>
                  </a:lnTo>
                  <a:lnTo>
                    <a:pt x="170" y="110"/>
                  </a:lnTo>
                  <a:lnTo>
                    <a:pt x="169" y="111"/>
                  </a:lnTo>
                  <a:lnTo>
                    <a:pt x="165" y="110"/>
                  </a:lnTo>
                  <a:lnTo>
                    <a:pt x="165" y="108"/>
                  </a:lnTo>
                  <a:lnTo>
                    <a:pt x="163" y="110"/>
                  </a:lnTo>
                  <a:lnTo>
                    <a:pt x="163" y="111"/>
                  </a:lnTo>
                  <a:lnTo>
                    <a:pt x="161" y="111"/>
                  </a:lnTo>
                  <a:lnTo>
                    <a:pt x="155" y="112"/>
                  </a:lnTo>
                  <a:lnTo>
                    <a:pt x="151" y="110"/>
                  </a:lnTo>
                  <a:lnTo>
                    <a:pt x="149" y="108"/>
                  </a:lnTo>
                  <a:lnTo>
                    <a:pt x="147" y="108"/>
                  </a:lnTo>
                  <a:lnTo>
                    <a:pt x="144" y="108"/>
                  </a:lnTo>
                  <a:lnTo>
                    <a:pt x="144" y="107"/>
                  </a:lnTo>
                  <a:lnTo>
                    <a:pt x="147" y="105"/>
                  </a:lnTo>
                  <a:lnTo>
                    <a:pt x="146" y="105"/>
                  </a:lnTo>
                  <a:lnTo>
                    <a:pt x="142" y="104"/>
                  </a:lnTo>
                  <a:lnTo>
                    <a:pt x="141" y="104"/>
                  </a:lnTo>
                  <a:lnTo>
                    <a:pt x="143" y="103"/>
                  </a:lnTo>
                  <a:lnTo>
                    <a:pt x="150" y="104"/>
                  </a:lnTo>
                  <a:lnTo>
                    <a:pt x="150" y="103"/>
                  </a:lnTo>
                  <a:lnTo>
                    <a:pt x="149" y="103"/>
                  </a:lnTo>
                  <a:lnTo>
                    <a:pt x="147" y="102"/>
                  </a:lnTo>
                  <a:lnTo>
                    <a:pt x="145" y="101"/>
                  </a:lnTo>
                  <a:lnTo>
                    <a:pt x="144" y="98"/>
                  </a:lnTo>
                  <a:lnTo>
                    <a:pt x="143" y="100"/>
                  </a:lnTo>
                  <a:lnTo>
                    <a:pt x="142" y="101"/>
                  </a:lnTo>
                  <a:lnTo>
                    <a:pt x="140" y="101"/>
                  </a:lnTo>
                  <a:lnTo>
                    <a:pt x="140" y="98"/>
                  </a:lnTo>
                  <a:lnTo>
                    <a:pt x="137" y="100"/>
                  </a:lnTo>
                  <a:lnTo>
                    <a:pt x="135" y="102"/>
                  </a:lnTo>
                  <a:lnTo>
                    <a:pt x="131" y="102"/>
                  </a:lnTo>
                  <a:lnTo>
                    <a:pt x="130" y="103"/>
                  </a:lnTo>
                  <a:lnTo>
                    <a:pt x="128" y="103"/>
                  </a:lnTo>
                  <a:lnTo>
                    <a:pt x="128" y="105"/>
                  </a:lnTo>
                  <a:lnTo>
                    <a:pt x="125" y="110"/>
                  </a:lnTo>
                  <a:lnTo>
                    <a:pt x="124" y="108"/>
                  </a:lnTo>
                  <a:lnTo>
                    <a:pt x="123" y="107"/>
                  </a:lnTo>
                  <a:lnTo>
                    <a:pt x="121" y="106"/>
                  </a:lnTo>
                  <a:lnTo>
                    <a:pt x="120" y="105"/>
                  </a:lnTo>
                  <a:lnTo>
                    <a:pt x="121" y="107"/>
                  </a:lnTo>
                  <a:lnTo>
                    <a:pt x="123" y="108"/>
                  </a:lnTo>
                  <a:lnTo>
                    <a:pt x="124" y="112"/>
                  </a:lnTo>
                  <a:lnTo>
                    <a:pt x="123" y="114"/>
                  </a:lnTo>
                  <a:lnTo>
                    <a:pt x="122" y="115"/>
                  </a:lnTo>
                  <a:lnTo>
                    <a:pt x="119" y="115"/>
                  </a:lnTo>
                  <a:lnTo>
                    <a:pt x="118" y="116"/>
                  </a:lnTo>
                  <a:lnTo>
                    <a:pt x="116" y="117"/>
                  </a:lnTo>
                  <a:lnTo>
                    <a:pt x="116" y="118"/>
                  </a:lnTo>
                  <a:lnTo>
                    <a:pt x="115" y="118"/>
                  </a:lnTo>
                  <a:lnTo>
                    <a:pt x="114" y="116"/>
                  </a:lnTo>
                  <a:lnTo>
                    <a:pt x="114" y="115"/>
                  </a:lnTo>
                  <a:lnTo>
                    <a:pt x="114" y="120"/>
                  </a:lnTo>
                  <a:lnTo>
                    <a:pt x="115" y="123"/>
                  </a:lnTo>
                  <a:lnTo>
                    <a:pt x="114" y="123"/>
                  </a:lnTo>
                  <a:lnTo>
                    <a:pt x="113" y="123"/>
                  </a:lnTo>
                  <a:lnTo>
                    <a:pt x="111" y="122"/>
                  </a:lnTo>
                  <a:lnTo>
                    <a:pt x="109" y="123"/>
                  </a:lnTo>
                  <a:lnTo>
                    <a:pt x="105" y="124"/>
                  </a:lnTo>
                  <a:lnTo>
                    <a:pt x="102" y="125"/>
                  </a:lnTo>
                  <a:lnTo>
                    <a:pt x="100" y="125"/>
                  </a:lnTo>
                  <a:lnTo>
                    <a:pt x="95" y="122"/>
                  </a:lnTo>
                  <a:lnTo>
                    <a:pt x="93" y="122"/>
                  </a:lnTo>
                  <a:lnTo>
                    <a:pt x="93" y="121"/>
                  </a:lnTo>
                  <a:lnTo>
                    <a:pt x="95" y="121"/>
                  </a:lnTo>
                  <a:lnTo>
                    <a:pt x="98" y="120"/>
                  </a:lnTo>
                  <a:lnTo>
                    <a:pt x="98" y="118"/>
                  </a:lnTo>
                  <a:lnTo>
                    <a:pt x="98" y="116"/>
                  </a:lnTo>
                  <a:lnTo>
                    <a:pt x="100" y="115"/>
                  </a:lnTo>
                  <a:lnTo>
                    <a:pt x="100" y="114"/>
                  </a:lnTo>
                  <a:lnTo>
                    <a:pt x="101" y="112"/>
                  </a:lnTo>
                  <a:lnTo>
                    <a:pt x="102" y="112"/>
                  </a:lnTo>
                  <a:lnTo>
                    <a:pt x="102" y="106"/>
                  </a:lnTo>
                  <a:lnTo>
                    <a:pt x="103" y="104"/>
                  </a:lnTo>
                  <a:lnTo>
                    <a:pt x="105" y="103"/>
                  </a:lnTo>
                  <a:lnTo>
                    <a:pt x="106" y="105"/>
                  </a:lnTo>
                  <a:lnTo>
                    <a:pt x="108" y="104"/>
                  </a:lnTo>
                  <a:lnTo>
                    <a:pt x="114" y="105"/>
                  </a:lnTo>
                  <a:lnTo>
                    <a:pt x="116" y="104"/>
                  </a:lnTo>
                  <a:lnTo>
                    <a:pt x="116" y="103"/>
                  </a:lnTo>
                  <a:lnTo>
                    <a:pt x="115" y="101"/>
                  </a:lnTo>
                  <a:lnTo>
                    <a:pt x="115" y="100"/>
                  </a:lnTo>
                  <a:lnTo>
                    <a:pt x="115" y="97"/>
                  </a:lnTo>
                  <a:lnTo>
                    <a:pt x="114" y="96"/>
                  </a:lnTo>
                  <a:lnTo>
                    <a:pt x="110" y="94"/>
                  </a:lnTo>
                  <a:lnTo>
                    <a:pt x="108" y="91"/>
                  </a:lnTo>
                  <a:lnTo>
                    <a:pt x="108" y="90"/>
                  </a:lnTo>
                  <a:lnTo>
                    <a:pt x="106" y="87"/>
                  </a:lnTo>
                  <a:lnTo>
                    <a:pt x="104" y="87"/>
                  </a:lnTo>
                  <a:lnTo>
                    <a:pt x="103" y="85"/>
                  </a:lnTo>
                  <a:lnTo>
                    <a:pt x="102" y="84"/>
                  </a:lnTo>
                  <a:lnTo>
                    <a:pt x="102" y="81"/>
                  </a:lnTo>
                  <a:lnTo>
                    <a:pt x="102" y="80"/>
                  </a:lnTo>
                  <a:lnTo>
                    <a:pt x="101" y="77"/>
                  </a:lnTo>
                  <a:lnTo>
                    <a:pt x="100" y="76"/>
                  </a:lnTo>
                  <a:lnTo>
                    <a:pt x="98" y="76"/>
                  </a:lnTo>
                  <a:lnTo>
                    <a:pt x="94" y="74"/>
                  </a:lnTo>
                  <a:lnTo>
                    <a:pt x="93" y="73"/>
                  </a:lnTo>
                  <a:lnTo>
                    <a:pt x="89" y="74"/>
                  </a:lnTo>
                  <a:lnTo>
                    <a:pt x="86" y="73"/>
                  </a:lnTo>
                  <a:lnTo>
                    <a:pt x="81" y="70"/>
                  </a:lnTo>
                  <a:lnTo>
                    <a:pt x="79" y="70"/>
                  </a:lnTo>
                  <a:lnTo>
                    <a:pt x="75" y="69"/>
                  </a:lnTo>
                  <a:lnTo>
                    <a:pt x="71" y="70"/>
                  </a:lnTo>
                  <a:lnTo>
                    <a:pt x="69" y="70"/>
                  </a:lnTo>
                  <a:lnTo>
                    <a:pt x="66" y="69"/>
                  </a:lnTo>
                  <a:lnTo>
                    <a:pt x="65" y="70"/>
                  </a:lnTo>
                  <a:lnTo>
                    <a:pt x="64" y="7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41" name="Freeform 920"/>
            <p:cNvSpPr>
              <a:spLocks/>
            </p:cNvSpPr>
            <p:nvPr/>
          </p:nvSpPr>
          <p:spPr bwMode="auto">
            <a:xfrm>
              <a:off x="4611689" y="2110053"/>
              <a:ext cx="153987" cy="71438"/>
            </a:xfrm>
            <a:custGeom>
              <a:avLst/>
              <a:gdLst>
                <a:gd name="T0" fmla="*/ 2147483647 w 97"/>
                <a:gd name="T1" fmla="*/ 2147483647 h 45"/>
                <a:gd name="T2" fmla="*/ 2147483647 w 97"/>
                <a:gd name="T3" fmla="*/ 2147483647 h 45"/>
                <a:gd name="T4" fmla="*/ 2147483647 w 97"/>
                <a:gd name="T5" fmla="*/ 2147483647 h 45"/>
                <a:gd name="T6" fmla="*/ 2147483647 w 97"/>
                <a:gd name="T7" fmla="*/ 2147483647 h 45"/>
                <a:gd name="T8" fmla="*/ 2147483647 w 97"/>
                <a:gd name="T9" fmla="*/ 2147483647 h 45"/>
                <a:gd name="T10" fmla="*/ 2147483647 w 97"/>
                <a:gd name="T11" fmla="*/ 2147483647 h 45"/>
                <a:gd name="T12" fmla="*/ 2147483647 w 97"/>
                <a:gd name="T13" fmla="*/ 2147483647 h 45"/>
                <a:gd name="T14" fmla="*/ 2147483647 w 97"/>
                <a:gd name="T15" fmla="*/ 2147483647 h 45"/>
                <a:gd name="T16" fmla="*/ 2147483647 w 97"/>
                <a:gd name="T17" fmla="*/ 2147483647 h 45"/>
                <a:gd name="T18" fmla="*/ 2147483647 w 97"/>
                <a:gd name="T19" fmla="*/ 2147483647 h 45"/>
                <a:gd name="T20" fmla="*/ 2147483647 w 97"/>
                <a:gd name="T21" fmla="*/ 2147483647 h 45"/>
                <a:gd name="T22" fmla="*/ 2147483647 w 97"/>
                <a:gd name="T23" fmla="*/ 2147483647 h 45"/>
                <a:gd name="T24" fmla="*/ 2147483647 w 97"/>
                <a:gd name="T25" fmla="*/ 2147483647 h 45"/>
                <a:gd name="T26" fmla="*/ 2147483647 w 97"/>
                <a:gd name="T27" fmla="*/ 2147483647 h 45"/>
                <a:gd name="T28" fmla="*/ 2147483647 w 97"/>
                <a:gd name="T29" fmla="*/ 2147483647 h 45"/>
                <a:gd name="T30" fmla="*/ 2147483647 w 97"/>
                <a:gd name="T31" fmla="*/ 2147483647 h 45"/>
                <a:gd name="T32" fmla="*/ 2147483647 w 97"/>
                <a:gd name="T33" fmla="*/ 2147483647 h 45"/>
                <a:gd name="T34" fmla="*/ 2147483647 w 97"/>
                <a:gd name="T35" fmla="*/ 2147483647 h 45"/>
                <a:gd name="T36" fmla="*/ 2147483647 w 97"/>
                <a:gd name="T37" fmla="*/ 2147483647 h 45"/>
                <a:gd name="T38" fmla="*/ 2147483647 w 97"/>
                <a:gd name="T39" fmla="*/ 2147483647 h 45"/>
                <a:gd name="T40" fmla="*/ 0 w 97"/>
                <a:gd name="T41" fmla="*/ 2147483647 h 45"/>
                <a:gd name="T42" fmla="*/ 2147483647 w 97"/>
                <a:gd name="T43" fmla="*/ 2147483647 h 45"/>
                <a:gd name="T44" fmla="*/ 2147483647 w 97"/>
                <a:gd name="T45" fmla="*/ 2147483647 h 45"/>
                <a:gd name="T46" fmla="*/ 2147483647 w 97"/>
                <a:gd name="T47" fmla="*/ 2147483647 h 45"/>
                <a:gd name="T48" fmla="*/ 2147483647 w 97"/>
                <a:gd name="T49" fmla="*/ 2147483647 h 45"/>
                <a:gd name="T50" fmla="*/ 2147483647 w 97"/>
                <a:gd name="T51" fmla="*/ 0 h 45"/>
                <a:gd name="T52" fmla="*/ 2147483647 w 97"/>
                <a:gd name="T53" fmla="*/ 2147483647 h 45"/>
                <a:gd name="T54" fmla="*/ 2147483647 w 97"/>
                <a:gd name="T55" fmla="*/ 2147483647 h 45"/>
                <a:gd name="T56" fmla="*/ 2147483647 w 97"/>
                <a:gd name="T57" fmla="*/ 2147483647 h 45"/>
                <a:gd name="T58" fmla="*/ 2147483647 w 97"/>
                <a:gd name="T59" fmla="*/ 2147483647 h 45"/>
                <a:gd name="T60" fmla="*/ 2147483647 w 97"/>
                <a:gd name="T61" fmla="*/ 2147483647 h 45"/>
                <a:gd name="T62" fmla="*/ 2147483647 w 97"/>
                <a:gd name="T63" fmla="*/ 2147483647 h 45"/>
                <a:gd name="T64" fmla="*/ 2147483647 w 97"/>
                <a:gd name="T65" fmla="*/ 2147483647 h 45"/>
                <a:gd name="T66" fmla="*/ 2147483647 w 97"/>
                <a:gd name="T67" fmla="*/ 2147483647 h 45"/>
                <a:gd name="T68" fmla="*/ 2147483647 w 97"/>
                <a:gd name="T69" fmla="*/ 2147483647 h 45"/>
                <a:gd name="T70" fmla="*/ 2147483647 w 97"/>
                <a:gd name="T71" fmla="*/ 2147483647 h 45"/>
                <a:gd name="T72" fmla="*/ 2147483647 w 97"/>
                <a:gd name="T73" fmla="*/ 2147483647 h 45"/>
                <a:gd name="T74" fmla="*/ 2147483647 w 97"/>
                <a:gd name="T75" fmla="*/ 2147483647 h 45"/>
                <a:gd name="T76" fmla="*/ 2147483647 w 97"/>
                <a:gd name="T77" fmla="*/ 2147483647 h 45"/>
                <a:gd name="T78" fmla="*/ 2147483647 w 97"/>
                <a:gd name="T79" fmla="*/ 2147483647 h 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7"/>
                <a:gd name="T121" fmla="*/ 0 h 45"/>
                <a:gd name="T122" fmla="*/ 97 w 97"/>
                <a:gd name="T123" fmla="*/ 45 h 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7" h="45">
                  <a:moveTo>
                    <a:pt x="97" y="28"/>
                  </a:moveTo>
                  <a:lnTo>
                    <a:pt x="96" y="29"/>
                  </a:lnTo>
                  <a:lnTo>
                    <a:pt x="93" y="29"/>
                  </a:lnTo>
                  <a:lnTo>
                    <a:pt x="92" y="31"/>
                  </a:lnTo>
                  <a:lnTo>
                    <a:pt x="91" y="32"/>
                  </a:lnTo>
                  <a:lnTo>
                    <a:pt x="88" y="32"/>
                  </a:lnTo>
                  <a:lnTo>
                    <a:pt x="87" y="33"/>
                  </a:lnTo>
                  <a:lnTo>
                    <a:pt x="88" y="37"/>
                  </a:lnTo>
                  <a:lnTo>
                    <a:pt x="86" y="38"/>
                  </a:lnTo>
                  <a:lnTo>
                    <a:pt x="84" y="39"/>
                  </a:lnTo>
                  <a:lnTo>
                    <a:pt x="85" y="40"/>
                  </a:lnTo>
                  <a:lnTo>
                    <a:pt x="82" y="42"/>
                  </a:lnTo>
                  <a:lnTo>
                    <a:pt x="77" y="42"/>
                  </a:lnTo>
                  <a:lnTo>
                    <a:pt x="76" y="41"/>
                  </a:lnTo>
                  <a:lnTo>
                    <a:pt x="74" y="41"/>
                  </a:lnTo>
                  <a:lnTo>
                    <a:pt x="73" y="43"/>
                  </a:lnTo>
                  <a:lnTo>
                    <a:pt x="72" y="45"/>
                  </a:lnTo>
                  <a:lnTo>
                    <a:pt x="72" y="43"/>
                  </a:lnTo>
                  <a:lnTo>
                    <a:pt x="69" y="41"/>
                  </a:lnTo>
                  <a:lnTo>
                    <a:pt x="59" y="41"/>
                  </a:lnTo>
                  <a:lnTo>
                    <a:pt x="56" y="39"/>
                  </a:lnTo>
                  <a:lnTo>
                    <a:pt x="54" y="38"/>
                  </a:lnTo>
                  <a:lnTo>
                    <a:pt x="45" y="38"/>
                  </a:lnTo>
                  <a:lnTo>
                    <a:pt x="44" y="40"/>
                  </a:lnTo>
                  <a:lnTo>
                    <a:pt x="43" y="41"/>
                  </a:lnTo>
                  <a:lnTo>
                    <a:pt x="41" y="43"/>
                  </a:lnTo>
                  <a:lnTo>
                    <a:pt x="38" y="44"/>
                  </a:lnTo>
                  <a:lnTo>
                    <a:pt x="36" y="44"/>
                  </a:lnTo>
                  <a:lnTo>
                    <a:pt x="33" y="44"/>
                  </a:lnTo>
                  <a:lnTo>
                    <a:pt x="31" y="43"/>
                  </a:lnTo>
                  <a:lnTo>
                    <a:pt x="27" y="42"/>
                  </a:lnTo>
                  <a:lnTo>
                    <a:pt x="26" y="40"/>
                  </a:lnTo>
                  <a:lnTo>
                    <a:pt x="20" y="37"/>
                  </a:lnTo>
                  <a:lnTo>
                    <a:pt x="17" y="33"/>
                  </a:lnTo>
                  <a:lnTo>
                    <a:pt x="10" y="29"/>
                  </a:lnTo>
                  <a:lnTo>
                    <a:pt x="6" y="25"/>
                  </a:lnTo>
                  <a:lnTo>
                    <a:pt x="6" y="22"/>
                  </a:lnTo>
                  <a:lnTo>
                    <a:pt x="5" y="20"/>
                  </a:lnTo>
                  <a:lnTo>
                    <a:pt x="3" y="19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4"/>
                  </a:lnTo>
                  <a:lnTo>
                    <a:pt x="10" y="12"/>
                  </a:lnTo>
                  <a:lnTo>
                    <a:pt x="14" y="11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3" y="1"/>
                  </a:lnTo>
                  <a:lnTo>
                    <a:pt x="34" y="3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39" y="5"/>
                  </a:lnTo>
                  <a:lnTo>
                    <a:pt x="43" y="2"/>
                  </a:lnTo>
                  <a:lnTo>
                    <a:pt x="46" y="3"/>
                  </a:lnTo>
                  <a:lnTo>
                    <a:pt x="47" y="5"/>
                  </a:lnTo>
                  <a:lnTo>
                    <a:pt x="49" y="5"/>
                  </a:lnTo>
                  <a:lnTo>
                    <a:pt x="55" y="7"/>
                  </a:lnTo>
                  <a:lnTo>
                    <a:pt x="57" y="9"/>
                  </a:lnTo>
                  <a:lnTo>
                    <a:pt x="61" y="9"/>
                  </a:lnTo>
                  <a:lnTo>
                    <a:pt x="61" y="10"/>
                  </a:lnTo>
                  <a:lnTo>
                    <a:pt x="59" y="12"/>
                  </a:lnTo>
                  <a:lnTo>
                    <a:pt x="65" y="15"/>
                  </a:lnTo>
                  <a:lnTo>
                    <a:pt x="67" y="17"/>
                  </a:lnTo>
                  <a:lnTo>
                    <a:pt x="69" y="14"/>
                  </a:lnTo>
                  <a:lnTo>
                    <a:pt x="68" y="13"/>
                  </a:lnTo>
                  <a:lnTo>
                    <a:pt x="68" y="12"/>
                  </a:lnTo>
                  <a:lnTo>
                    <a:pt x="75" y="14"/>
                  </a:lnTo>
                  <a:lnTo>
                    <a:pt x="81" y="14"/>
                  </a:lnTo>
                  <a:lnTo>
                    <a:pt x="81" y="18"/>
                  </a:lnTo>
                  <a:lnTo>
                    <a:pt x="83" y="20"/>
                  </a:lnTo>
                  <a:lnTo>
                    <a:pt x="84" y="19"/>
                  </a:lnTo>
                  <a:lnTo>
                    <a:pt x="87" y="20"/>
                  </a:lnTo>
                  <a:lnTo>
                    <a:pt x="92" y="25"/>
                  </a:lnTo>
                  <a:lnTo>
                    <a:pt x="97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42" name="Freeform 921"/>
            <p:cNvSpPr>
              <a:spLocks/>
            </p:cNvSpPr>
            <p:nvPr/>
          </p:nvSpPr>
          <p:spPr bwMode="auto">
            <a:xfrm>
              <a:off x="4611689" y="2110053"/>
              <a:ext cx="153987" cy="71438"/>
            </a:xfrm>
            <a:custGeom>
              <a:avLst/>
              <a:gdLst>
                <a:gd name="T0" fmla="*/ 2147483647 w 97"/>
                <a:gd name="T1" fmla="*/ 2147483647 h 45"/>
                <a:gd name="T2" fmla="*/ 2147483647 w 97"/>
                <a:gd name="T3" fmla="*/ 2147483647 h 45"/>
                <a:gd name="T4" fmla="*/ 2147483647 w 97"/>
                <a:gd name="T5" fmla="*/ 2147483647 h 45"/>
                <a:gd name="T6" fmla="*/ 2147483647 w 97"/>
                <a:gd name="T7" fmla="*/ 2147483647 h 45"/>
                <a:gd name="T8" fmla="*/ 2147483647 w 97"/>
                <a:gd name="T9" fmla="*/ 2147483647 h 45"/>
                <a:gd name="T10" fmla="*/ 2147483647 w 97"/>
                <a:gd name="T11" fmla="*/ 2147483647 h 45"/>
                <a:gd name="T12" fmla="*/ 2147483647 w 97"/>
                <a:gd name="T13" fmla="*/ 2147483647 h 45"/>
                <a:gd name="T14" fmla="*/ 2147483647 w 97"/>
                <a:gd name="T15" fmla="*/ 2147483647 h 45"/>
                <a:gd name="T16" fmla="*/ 2147483647 w 97"/>
                <a:gd name="T17" fmla="*/ 2147483647 h 45"/>
                <a:gd name="T18" fmla="*/ 2147483647 w 97"/>
                <a:gd name="T19" fmla="*/ 2147483647 h 45"/>
                <a:gd name="T20" fmla="*/ 2147483647 w 97"/>
                <a:gd name="T21" fmla="*/ 2147483647 h 45"/>
                <a:gd name="T22" fmla="*/ 2147483647 w 97"/>
                <a:gd name="T23" fmla="*/ 2147483647 h 45"/>
                <a:gd name="T24" fmla="*/ 2147483647 w 97"/>
                <a:gd name="T25" fmla="*/ 2147483647 h 45"/>
                <a:gd name="T26" fmla="*/ 2147483647 w 97"/>
                <a:gd name="T27" fmla="*/ 2147483647 h 45"/>
                <a:gd name="T28" fmla="*/ 2147483647 w 97"/>
                <a:gd name="T29" fmla="*/ 2147483647 h 45"/>
                <a:gd name="T30" fmla="*/ 2147483647 w 97"/>
                <a:gd name="T31" fmla="*/ 2147483647 h 45"/>
                <a:gd name="T32" fmla="*/ 2147483647 w 97"/>
                <a:gd name="T33" fmla="*/ 2147483647 h 45"/>
                <a:gd name="T34" fmla="*/ 2147483647 w 97"/>
                <a:gd name="T35" fmla="*/ 2147483647 h 45"/>
                <a:gd name="T36" fmla="*/ 2147483647 w 97"/>
                <a:gd name="T37" fmla="*/ 2147483647 h 45"/>
                <a:gd name="T38" fmla="*/ 2147483647 w 97"/>
                <a:gd name="T39" fmla="*/ 2147483647 h 45"/>
                <a:gd name="T40" fmla="*/ 0 w 97"/>
                <a:gd name="T41" fmla="*/ 2147483647 h 45"/>
                <a:gd name="T42" fmla="*/ 2147483647 w 97"/>
                <a:gd name="T43" fmla="*/ 2147483647 h 45"/>
                <a:gd name="T44" fmla="*/ 2147483647 w 97"/>
                <a:gd name="T45" fmla="*/ 2147483647 h 45"/>
                <a:gd name="T46" fmla="*/ 2147483647 w 97"/>
                <a:gd name="T47" fmla="*/ 2147483647 h 45"/>
                <a:gd name="T48" fmla="*/ 2147483647 w 97"/>
                <a:gd name="T49" fmla="*/ 2147483647 h 45"/>
                <a:gd name="T50" fmla="*/ 2147483647 w 97"/>
                <a:gd name="T51" fmla="*/ 0 h 45"/>
                <a:gd name="T52" fmla="*/ 2147483647 w 97"/>
                <a:gd name="T53" fmla="*/ 2147483647 h 45"/>
                <a:gd name="T54" fmla="*/ 2147483647 w 97"/>
                <a:gd name="T55" fmla="*/ 2147483647 h 45"/>
                <a:gd name="T56" fmla="*/ 2147483647 w 97"/>
                <a:gd name="T57" fmla="*/ 2147483647 h 45"/>
                <a:gd name="T58" fmla="*/ 2147483647 w 97"/>
                <a:gd name="T59" fmla="*/ 2147483647 h 45"/>
                <a:gd name="T60" fmla="*/ 2147483647 w 97"/>
                <a:gd name="T61" fmla="*/ 2147483647 h 45"/>
                <a:gd name="T62" fmla="*/ 2147483647 w 97"/>
                <a:gd name="T63" fmla="*/ 2147483647 h 45"/>
                <a:gd name="T64" fmla="*/ 2147483647 w 97"/>
                <a:gd name="T65" fmla="*/ 2147483647 h 45"/>
                <a:gd name="T66" fmla="*/ 2147483647 w 97"/>
                <a:gd name="T67" fmla="*/ 2147483647 h 45"/>
                <a:gd name="T68" fmla="*/ 2147483647 w 97"/>
                <a:gd name="T69" fmla="*/ 2147483647 h 45"/>
                <a:gd name="T70" fmla="*/ 2147483647 w 97"/>
                <a:gd name="T71" fmla="*/ 2147483647 h 45"/>
                <a:gd name="T72" fmla="*/ 2147483647 w 97"/>
                <a:gd name="T73" fmla="*/ 2147483647 h 45"/>
                <a:gd name="T74" fmla="*/ 2147483647 w 97"/>
                <a:gd name="T75" fmla="*/ 2147483647 h 45"/>
                <a:gd name="T76" fmla="*/ 2147483647 w 97"/>
                <a:gd name="T77" fmla="*/ 2147483647 h 45"/>
                <a:gd name="T78" fmla="*/ 2147483647 w 97"/>
                <a:gd name="T79" fmla="*/ 2147483647 h 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7"/>
                <a:gd name="T121" fmla="*/ 0 h 45"/>
                <a:gd name="T122" fmla="*/ 97 w 97"/>
                <a:gd name="T123" fmla="*/ 45 h 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7" h="45">
                  <a:moveTo>
                    <a:pt x="97" y="28"/>
                  </a:moveTo>
                  <a:lnTo>
                    <a:pt x="96" y="29"/>
                  </a:lnTo>
                  <a:lnTo>
                    <a:pt x="93" y="29"/>
                  </a:lnTo>
                  <a:lnTo>
                    <a:pt x="92" y="31"/>
                  </a:lnTo>
                  <a:lnTo>
                    <a:pt x="91" y="32"/>
                  </a:lnTo>
                  <a:lnTo>
                    <a:pt x="88" y="32"/>
                  </a:lnTo>
                  <a:lnTo>
                    <a:pt x="87" y="33"/>
                  </a:lnTo>
                  <a:lnTo>
                    <a:pt x="88" y="37"/>
                  </a:lnTo>
                  <a:lnTo>
                    <a:pt x="86" y="38"/>
                  </a:lnTo>
                  <a:lnTo>
                    <a:pt x="84" y="39"/>
                  </a:lnTo>
                  <a:lnTo>
                    <a:pt x="85" y="40"/>
                  </a:lnTo>
                  <a:lnTo>
                    <a:pt x="82" y="42"/>
                  </a:lnTo>
                  <a:lnTo>
                    <a:pt x="77" y="42"/>
                  </a:lnTo>
                  <a:lnTo>
                    <a:pt x="76" y="41"/>
                  </a:lnTo>
                  <a:lnTo>
                    <a:pt x="74" y="41"/>
                  </a:lnTo>
                  <a:lnTo>
                    <a:pt x="73" y="43"/>
                  </a:lnTo>
                  <a:lnTo>
                    <a:pt x="72" y="45"/>
                  </a:lnTo>
                  <a:lnTo>
                    <a:pt x="72" y="43"/>
                  </a:lnTo>
                  <a:lnTo>
                    <a:pt x="69" y="41"/>
                  </a:lnTo>
                  <a:lnTo>
                    <a:pt x="59" y="41"/>
                  </a:lnTo>
                  <a:lnTo>
                    <a:pt x="56" y="39"/>
                  </a:lnTo>
                  <a:lnTo>
                    <a:pt x="54" y="38"/>
                  </a:lnTo>
                  <a:lnTo>
                    <a:pt x="45" y="38"/>
                  </a:lnTo>
                  <a:lnTo>
                    <a:pt x="44" y="40"/>
                  </a:lnTo>
                  <a:lnTo>
                    <a:pt x="43" y="41"/>
                  </a:lnTo>
                  <a:lnTo>
                    <a:pt x="41" y="43"/>
                  </a:lnTo>
                  <a:lnTo>
                    <a:pt x="38" y="44"/>
                  </a:lnTo>
                  <a:lnTo>
                    <a:pt x="36" y="44"/>
                  </a:lnTo>
                  <a:lnTo>
                    <a:pt x="33" y="44"/>
                  </a:lnTo>
                  <a:lnTo>
                    <a:pt x="31" y="43"/>
                  </a:lnTo>
                  <a:lnTo>
                    <a:pt x="27" y="42"/>
                  </a:lnTo>
                  <a:lnTo>
                    <a:pt x="26" y="40"/>
                  </a:lnTo>
                  <a:lnTo>
                    <a:pt x="20" y="37"/>
                  </a:lnTo>
                  <a:lnTo>
                    <a:pt x="17" y="33"/>
                  </a:lnTo>
                  <a:lnTo>
                    <a:pt x="10" y="29"/>
                  </a:lnTo>
                  <a:lnTo>
                    <a:pt x="6" y="25"/>
                  </a:lnTo>
                  <a:lnTo>
                    <a:pt x="6" y="22"/>
                  </a:lnTo>
                  <a:lnTo>
                    <a:pt x="5" y="20"/>
                  </a:lnTo>
                  <a:lnTo>
                    <a:pt x="3" y="19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4"/>
                  </a:lnTo>
                  <a:lnTo>
                    <a:pt x="10" y="12"/>
                  </a:lnTo>
                  <a:lnTo>
                    <a:pt x="14" y="11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3" y="1"/>
                  </a:lnTo>
                  <a:lnTo>
                    <a:pt x="34" y="3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39" y="5"/>
                  </a:lnTo>
                  <a:lnTo>
                    <a:pt x="43" y="2"/>
                  </a:lnTo>
                  <a:lnTo>
                    <a:pt x="46" y="3"/>
                  </a:lnTo>
                  <a:lnTo>
                    <a:pt x="47" y="5"/>
                  </a:lnTo>
                  <a:lnTo>
                    <a:pt x="49" y="5"/>
                  </a:lnTo>
                  <a:lnTo>
                    <a:pt x="55" y="7"/>
                  </a:lnTo>
                  <a:lnTo>
                    <a:pt x="57" y="9"/>
                  </a:lnTo>
                  <a:lnTo>
                    <a:pt x="61" y="9"/>
                  </a:lnTo>
                  <a:lnTo>
                    <a:pt x="61" y="10"/>
                  </a:lnTo>
                  <a:lnTo>
                    <a:pt x="59" y="12"/>
                  </a:lnTo>
                  <a:lnTo>
                    <a:pt x="65" y="15"/>
                  </a:lnTo>
                  <a:lnTo>
                    <a:pt x="67" y="17"/>
                  </a:lnTo>
                  <a:lnTo>
                    <a:pt x="69" y="14"/>
                  </a:lnTo>
                  <a:lnTo>
                    <a:pt x="68" y="13"/>
                  </a:lnTo>
                  <a:lnTo>
                    <a:pt x="68" y="12"/>
                  </a:lnTo>
                  <a:lnTo>
                    <a:pt x="75" y="14"/>
                  </a:lnTo>
                  <a:lnTo>
                    <a:pt x="81" y="14"/>
                  </a:lnTo>
                  <a:lnTo>
                    <a:pt x="81" y="18"/>
                  </a:lnTo>
                  <a:lnTo>
                    <a:pt x="83" y="20"/>
                  </a:lnTo>
                  <a:lnTo>
                    <a:pt x="84" y="19"/>
                  </a:lnTo>
                  <a:lnTo>
                    <a:pt x="87" y="20"/>
                  </a:lnTo>
                  <a:lnTo>
                    <a:pt x="92" y="25"/>
                  </a:lnTo>
                  <a:lnTo>
                    <a:pt x="97" y="28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43" name="Freeform 922"/>
            <p:cNvSpPr>
              <a:spLocks/>
            </p:cNvSpPr>
            <p:nvPr/>
          </p:nvSpPr>
          <p:spPr bwMode="auto">
            <a:xfrm>
              <a:off x="4484689" y="2206625"/>
              <a:ext cx="98425" cy="50271"/>
            </a:xfrm>
            <a:custGeom>
              <a:avLst/>
              <a:gdLst>
                <a:gd name="T0" fmla="*/ 2147483647 w 62"/>
                <a:gd name="T1" fmla="*/ 2147483647 h 32"/>
                <a:gd name="T2" fmla="*/ 2147483647 w 62"/>
                <a:gd name="T3" fmla="*/ 2147483647 h 32"/>
                <a:gd name="T4" fmla="*/ 2147483647 w 62"/>
                <a:gd name="T5" fmla="*/ 2147483647 h 32"/>
                <a:gd name="T6" fmla="*/ 2147483647 w 62"/>
                <a:gd name="T7" fmla="*/ 2147483647 h 32"/>
                <a:gd name="T8" fmla="*/ 0 w 62"/>
                <a:gd name="T9" fmla="*/ 2147483647 h 32"/>
                <a:gd name="T10" fmla="*/ 2147483647 w 62"/>
                <a:gd name="T11" fmla="*/ 2147483647 h 32"/>
                <a:gd name="T12" fmla="*/ 2147483647 w 62"/>
                <a:gd name="T13" fmla="*/ 2147483647 h 32"/>
                <a:gd name="T14" fmla="*/ 2147483647 w 62"/>
                <a:gd name="T15" fmla="*/ 2147483647 h 32"/>
                <a:gd name="T16" fmla="*/ 2147483647 w 62"/>
                <a:gd name="T17" fmla="*/ 2147483647 h 32"/>
                <a:gd name="T18" fmla="*/ 2147483647 w 62"/>
                <a:gd name="T19" fmla="*/ 2147483647 h 32"/>
                <a:gd name="T20" fmla="*/ 2147483647 w 62"/>
                <a:gd name="T21" fmla="*/ 2147483647 h 32"/>
                <a:gd name="T22" fmla="*/ 2147483647 w 62"/>
                <a:gd name="T23" fmla="*/ 2147483647 h 32"/>
                <a:gd name="T24" fmla="*/ 2147483647 w 62"/>
                <a:gd name="T25" fmla="*/ 2147483647 h 32"/>
                <a:gd name="T26" fmla="*/ 2147483647 w 62"/>
                <a:gd name="T27" fmla="*/ 2147483647 h 32"/>
                <a:gd name="T28" fmla="*/ 2147483647 w 62"/>
                <a:gd name="T29" fmla="*/ 2147483647 h 32"/>
                <a:gd name="T30" fmla="*/ 2147483647 w 62"/>
                <a:gd name="T31" fmla="*/ 2147483647 h 32"/>
                <a:gd name="T32" fmla="*/ 2147483647 w 62"/>
                <a:gd name="T33" fmla="*/ 2147483647 h 32"/>
                <a:gd name="T34" fmla="*/ 2147483647 w 62"/>
                <a:gd name="T35" fmla="*/ 2147483647 h 32"/>
                <a:gd name="T36" fmla="*/ 2147483647 w 62"/>
                <a:gd name="T37" fmla="*/ 2147483647 h 32"/>
                <a:gd name="T38" fmla="*/ 2147483647 w 62"/>
                <a:gd name="T39" fmla="*/ 2147483647 h 32"/>
                <a:gd name="T40" fmla="*/ 2147483647 w 62"/>
                <a:gd name="T41" fmla="*/ 2147483647 h 32"/>
                <a:gd name="T42" fmla="*/ 2147483647 w 62"/>
                <a:gd name="T43" fmla="*/ 2147483647 h 32"/>
                <a:gd name="T44" fmla="*/ 2147483647 w 62"/>
                <a:gd name="T45" fmla="*/ 2147483647 h 32"/>
                <a:gd name="T46" fmla="*/ 2147483647 w 62"/>
                <a:gd name="T47" fmla="*/ 2147483647 h 32"/>
                <a:gd name="T48" fmla="*/ 2147483647 w 62"/>
                <a:gd name="T49" fmla="*/ 2147483647 h 32"/>
                <a:gd name="T50" fmla="*/ 2147483647 w 62"/>
                <a:gd name="T51" fmla="*/ 2147483647 h 32"/>
                <a:gd name="T52" fmla="*/ 2147483647 w 62"/>
                <a:gd name="T53" fmla="*/ 2147483647 h 32"/>
                <a:gd name="T54" fmla="*/ 2147483647 w 62"/>
                <a:gd name="T55" fmla="*/ 2147483647 h 32"/>
                <a:gd name="T56" fmla="*/ 2147483647 w 62"/>
                <a:gd name="T57" fmla="*/ 2147483647 h 32"/>
                <a:gd name="T58" fmla="*/ 2147483647 w 62"/>
                <a:gd name="T59" fmla="*/ 2147483647 h 32"/>
                <a:gd name="T60" fmla="*/ 2147483647 w 62"/>
                <a:gd name="T61" fmla="*/ 2147483647 h 32"/>
                <a:gd name="T62" fmla="*/ 2147483647 w 62"/>
                <a:gd name="T63" fmla="*/ 2147483647 h 32"/>
                <a:gd name="T64" fmla="*/ 2147483647 w 62"/>
                <a:gd name="T65" fmla="*/ 2147483647 h 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2"/>
                <a:gd name="T100" fmla="*/ 0 h 32"/>
                <a:gd name="T101" fmla="*/ 62 w 62"/>
                <a:gd name="T102" fmla="*/ 32 h 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2" h="32">
                  <a:moveTo>
                    <a:pt x="14" y="32"/>
                  </a:moveTo>
                  <a:lnTo>
                    <a:pt x="13" y="29"/>
                  </a:lnTo>
                  <a:lnTo>
                    <a:pt x="12" y="29"/>
                  </a:lnTo>
                  <a:lnTo>
                    <a:pt x="11" y="27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27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1" y="19"/>
                  </a:lnTo>
                  <a:lnTo>
                    <a:pt x="2" y="18"/>
                  </a:lnTo>
                  <a:lnTo>
                    <a:pt x="3" y="17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7" y="11"/>
                  </a:lnTo>
                  <a:lnTo>
                    <a:pt x="13" y="5"/>
                  </a:lnTo>
                  <a:lnTo>
                    <a:pt x="12" y="4"/>
                  </a:lnTo>
                  <a:lnTo>
                    <a:pt x="13" y="2"/>
                  </a:lnTo>
                  <a:lnTo>
                    <a:pt x="17" y="3"/>
                  </a:lnTo>
                  <a:lnTo>
                    <a:pt x="20" y="2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32" y="1"/>
                  </a:lnTo>
                  <a:lnTo>
                    <a:pt x="38" y="0"/>
                  </a:lnTo>
                  <a:lnTo>
                    <a:pt x="44" y="1"/>
                  </a:lnTo>
                  <a:lnTo>
                    <a:pt x="48" y="3"/>
                  </a:lnTo>
                  <a:lnTo>
                    <a:pt x="51" y="4"/>
                  </a:lnTo>
                  <a:lnTo>
                    <a:pt x="50" y="7"/>
                  </a:lnTo>
                  <a:lnTo>
                    <a:pt x="50" y="9"/>
                  </a:lnTo>
                  <a:lnTo>
                    <a:pt x="52" y="12"/>
                  </a:lnTo>
                  <a:lnTo>
                    <a:pt x="53" y="12"/>
                  </a:lnTo>
                  <a:lnTo>
                    <a:pt x="56" y="13"/>
                  </a:lnTo>
                  <a:lnTo>
                    <a:pt x="58" y="14"/>
                  </a:lnTo>
                  <a:lnTo>
                    <a:pt x="61" y="13"/>
                  </a:lnTo>
                  <a:lnTo>
                    <a:pt x="62" y="14"/>
                  </a:lnTo>
                  <a:lnTo>
                    <a:pt x="62" y="17"/>
                  </a:lnTo>
                  <a:lnTo>
                    <a:pt x="62" y="18"/>
                  </a:lnTo>
                  <a:lnTo>
                    <a:pt x="61" y="19"/>
                  </a:lnTo>
                  <a:lnTo>
                    <a:pt x="58" y="19"/>
                  </a:lnTo>
                  <a:lnTo>
                    <a:pt x="57" y="20"/>
                  </a:lnTo>
                  <a:lnTo>
                    <a:pt x="58" y="22"/>
                  </a:lnTo>
                  <a:lnTo>
                    <a:pt x="58" y="23"/>
                  </a:lnTo>
                  <a:lnTo>
                    <a:pt x="58" y="24"/>
                  </a:lnTo>
                  <a:lnTo>
                    <a:pt x="53" y="23"/>
                  </a:lnTo>
                  <a:lnTo>
                    <a:pt x="50" y="23"/>
                  </a:lnTo>
                  <a:lnTo>
                    <a:pt x="48" y="22"/>
                  </a:lnTo>
                  <a:lnTo>
                    <a:pt x="46" y="21"/>
                  </a:lnTo>
                  <a:lnTo>
                    <a:pt x="46" y="23"/>
                  </a:lnTo>
                  <a:lnTo>
                    <a:pt x="43" y="28"/>
                  </a:lnTo>
                  <a:lnTo>
                    <a:pt x="43" y="30"/>
                  </a:lnTo>
                  <a:lnTo>
                    <a:pt x="42" y="31"/>
                  </a:lnTo>
                  <a:lnTo>
                    <a:pt x="41" y="30"/>
                  </a:lnTo>
                  <a:lnTo>
                    <a:pt x="38" y="29"/>
                  </a:lnTo>
                  <a:lnTo>
                    <a:pt x="36" y="27"/>
                  </a:lnTo>
                  <a:lnTo>
                    <a:pt x="34" y="22"/>
                  </a:lnTo>
                  <a:lnTo>
                    <a:pt x="32" y="23"/>
                  </a:lnTo>
                  <a:lnTo>
                    <a:pt x="30" y="25"/>
                  </a:lnTo>
                  <a:lnTo>
                    <a:pt x="30" y="28"/>
                  </a:lnTo>
                  <a:lnTo>
                    <a:pt x="29" y="29"/>
                  </a:lnTo>
                  <a:lnTo>
                    <a:pt x="26" y="31"/>
                  </a:lnTo>
                  <a:lnTo>
                    <a:pt x="23" y="30"/>
                  </a:lnTo>
                  <a:lnTo>
                    <a:pt x="16" y="32"/>
                  </a:lnTo>
                  <a:lnTo>
                    <a:pt x="14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44" name="Freeform 923"/>
            <p:cNvSpPr>
              <a:spLocks/>
            </p:cNvSpPr>
            <p:nvPr/>
          </p:nvSpPr>
          <p:spPr bwMode="auto">
            <a:xfrm>
              <a:off x="4484689" y="2206625"/>
              <a:ext cx="98425" cy="50271"/>
            </a:xfrm>
            <a:custGeom>
              <a:avLst/>
              <a:gdLst>
                <a:gd name="T0" fmla="*/ 2147483647 w 62"/>
                <a:gd name="T1" fmla="*/ 2147483647 h 32"/>
                <a:gd name="T2" fmla="*/ 2147483647 w 62"/>
                <a:gd name="T3" fmla="*/ 2147483647 h 32"/>
                <a:gd name="T4" fmla="*/ 2147483647 w 62"/>
                <a:gd name="T5" fmla="*/ 2147483647 h 32"/>
                <a:gd name="T6" fmla="*/ 2147483647 w 62"/>
                <a:gd name="T7" fmla="*/ 2147483647 h 32"/>
                <a:gd name="T8" fmla="*/ 0 w 62"/>
                <a:gd name="T9" fmla="*/ 2147483647 h 32"/>
                <a:gd name="T10" fmla="*/ 2147483647 w 62"/>
                <a:gd name="T11" fmla="*/ 2147483647 h 32"/>
                <a:gd name="T12" fmla="*/ 2147483647 w 62"/>
                <a:gd name="T13" fmla="*/ 2147483647 h 32"/>
                <a:gd name="T14" fmla="*/ 2147483647 w 62"/>
                <a:gd name="T15" fmla="*/ 2147483647 h 32"/>
                <a:gd name="T16" fmla="*/ 2147483647 w 62"/>
                <a:gd name="T17" fmla="*/ 2147483647 h 32"/>
                <a:gd name="T18" fmla="*/ 2147483647 w 62"/>
                <a:gd name="T19" fmla="*/ 2147483647 h 32"/>
                <a:gd name="T20" fmla="*/ 2147483647 w 62"/>
                <a:gd name="T21" fmla="*/ 2147483647 h 32"/>
                <a:gd name="T22" fmla="*/ 2147483647 w 62"/>
                <a:gd name="T23" fmla="*/ 2147483647 h 32"/>
                <a:gd name="T24" fmla="*/ 2147483647 w 62"/>
                <a:gd name="T25" fmla="*/ 2147483647 h 32"/>
                <a:gd name="T26" fmla="*/ 2147483647 w 62"/>
                <a:gd name="T27" fmla="*/ 2147483647 h 32"/>
                <a:gd name="T28" fmla="*/ 2147483647 w 62"/>
                <a:gd name="T29" fmla="*/ 2147483647 h 32"/>
                <a:gd name="T30" fmla="*/ 2147483647 w 62"/>
                <a:gd name="T31" fmla="*/ 2147483647 h 32"/>
                <a:gd name="T32" fmla="*/ 2147483647 w 62"/>
                <a:gd name="T33" fmla="*/ 2147483647 h 32"/>
                <a:gd name="T34" fmla="*/ 2147483647 w 62"/>
                <a:gd name="T35" fmla="*/ 2147483647 h 32"/>
                <a:gd name="T36" fmla="*/ 2147483647 w 62"/>
                <a:gd name="T37" fmla="*/ 2147483647 h 32"/>
                <a:gd name="T38" fmla="*/ 2147483647 w 62"/>
                <a:gd name="T39" fmla="*/ 2147483647 h 32"/>
                <a:gd name="T40" fmla="*/ 2147483647 w 62"/>
                <a:gd name="T41" fmla="*/ 2147483647 h 32"/>
                <a:gd name="T42" fmla="*/ 2147483647 w 62"/>
                <a:gd name="T43" fmla="*/ 2147483647 h 32"/>
                <a:gd name="T44" fmla="*/ 2147483647 w 62"/>
                <a:gd name="T45" fmla="*/ 2147483647 h 32"/>
                <a:gd name="T46" fmla="*/ 2147483647 w 62"/>
                <a:gd name="T47" fmla="*/ 2147483647 h 32"/>
                <a:gd name="T48" fmla="*/ 2147483647 w 62"/>
                <a:gd name="T49" fmla="*/ 2147483647 h 32"/>
                <a:gd name="T50" fmla="*/ 2147483647 w 62"/>
                <a:gd name="T51" fmla="*/ 2147483647 h 32"/>
                <a:gd name="T52" fmla="*/ 2147483647 w 62"/>
                <a:gd name="T53" fmla="*/ 2147483647 h 32"/>
                <a:gd name="T54" fmla="*/ 2147483647 w 62"/>
                <a:gd name="T55" fmla="*/ 2147483647 h 32"/>
                <a:gd name="T56" fmla="*/ 2147483647 w 62"/>
                <a:gd name="T57" fmla="*/ 2147483647 h 32"/>
                <a:gd name="T58" fmla="*/ 2147483647 w 62"/>
                <a:gd name="T59" fmla="*/ 2147483647 h 32"/>
                <a:gd name="T60" fmla="*/ 2147483647 w 62"/>
                <a:gd name="T61" fmla="*/ 2147483647 h 32"/>
                <a:gd name="T62" fmla="*/ 2147483647 w 62"/>
                <a:gd name="T63" fmla="*/ 2147483647 h 32"/>
                <a:gd name="T64" fmla="*/ 2147483647 w 62"/>
                <a:gd name="T65" fmla="*/ 2147483647 h 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2"/>
                <a:gd name="T100" fmla="*/ 0 h 32"/>
                <a:gd name="T101" fmla="*/ 62 w 62"/>
                <a:gd name="T102" fmla="*/ 32 h 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2" h="32">
                  <a:moveTo>
                    <a:pt x="14" y="32"/>
                  </a:moveTo>
                  <a:lnTo>
                    <a:pt x="13" y="29"/>
                  </a:lnTo>
                  <a:lnTo>
                    <a:pt x="12" y="29"/>
                  </a:lnTo>
                  <a:lnTo>
                    <a:pt x="11" y="27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27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1" y="19"/>
                  </a:lnTo>
                  <a:lnTo>
                    <a:pt x="2" y="18"/>
                  </a:lnTo>
                  <a:lnTo>
                    <a:pt x="3" y="17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7" y="11"/>
                  </a:lnTo>
                  <a:lnTo>
                    <a:pt x="13" y="5"/>
                  </a:lnTo>
                  <a:lnTo>
                    <a:pt x="12" y="4"/>
                  </a:lnTo>
                  <a:lnTo>
                    <a:pt x="13" y="2"/>
                  </a:lnTo>
                  <a:lnTo>
                    <a:pt x="17" y="3"/>
                  </a:lnTo>
                  <a:lnTo>
                    <a:pt x="20" y="2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32" y="1"/>
                  </a:lnTo>
                  <a:lnTo>
                    <a:pt x="38" y="0"/>
                  </a:lnTo>
                  <a:lnTo>
                    <a:pt x="44" y="1"/>
                  </a:lnTo>
                  <a:lnTo>
                    <a:pt x="48" y="3"/>
                  </a:lnTo>
                  <a:lnTo>
                    <a:pt x="51" y="4"/>
                  </a:lnTo>
                  <a:lnTo>
                    <a:pt x="50" y="7"/>
                  </a:lnTo>
                  <a:lnTo>
                    <a:pt x="50" y="9"/>
                  </a:lnTo>
                  <a:lnTo>
                    <a:pt x="52" y="12"/>
                  </a:lnTo>
                  <a:lnTo>
                    <a:pt x="53" y="12"/>
                  </a:lnTo>
                  <a:lnTo>
                    <a:pt x="56" y="13"/>
                  </a:lnTo>
                  <a:lnTo>
                    <a:pt x="58" y="14"/>
                  </a:lnTo>
                  <a:lnTo>
                    <a:pt x="61" y="13"/>
                  </a:lnTo>
                  <a:lnTo>
                    <a:pt x="62" y="14"/>
                  </a:lnTo>
                  <a:lnTo>
                    <a:pt x="62" y="17"/>
                  </a:lnTo>
                  <a:lnTo>
                    <a:pt x="62" y="18"/>
                  </a:lnTo>
                  <a:lnTo>
                    <a:pt x="61" y="19"/>
                  </a:lnTo>
                  <a:lnTo>
                    <a:pt x="58" y="19"/>
                  </a:lnTo>
                  <a:lnTo>
                    <a:pt x="57" y="20"/>
                  </a:lnTo>
                  <a:lnTo>
                    <a:pt x="58" y="22"/>
                  </a:lnTo>
                  <a:lnTo>
                    <a:pt x="58" y="23"/>
                  </a:lnTo>
                  <a:lnTo>
                    <a:pt x="58" y="24"/>
                  </a:lnTo>
                  <a:lnTo>
                    <a:pt x="53" y="23"/>
                  </a:lnTo>
                  <a:lnTo>
                    <a:pt x="50" y="23"/>
                  </a:lnTo>
                  <a:lnTo>
                    <a:pt x="48" y="22"/>
                  </a:lnTo>
                  <a:lnTo>
                    <a:pt x="46" y="21"/>
                  </a:lnTo>
                  <a:lnTo>
                    <a:pt x="46" y="23"/>
                  </a:lnTo>
                  <a:lnTo>
                    <a:pt x="43" y="28"/>
                  </a:lnTo>
                  <a:lnTo>
                    <a:pt x="43" y="30"/>
                  </a:lnTo>
                  <a:lnTo>
                    <a:pt x="42" y="31"/>
                  </a:lnTo>
                  <a:lnTo>
                    <a:pt x="41" y="30"/>
                  </a:lnTo>
                  <a:lnTo>
                    <a:pt x="38" y="29"/>
                  </a:lnTo>
                  <a:lnTo>
                    <a:pt x="36" y="27"/>
                  </a:lnTo>
                  <a:lnTo>
                    <a:pt x="34" y="22"/>
                  </a:lnTo>
                  <a:lnTo>
                    <a:pt x="32" y="23"/>
                  </a:lnTo>
                  <a:lnTo>
                    <a:pt x="30" y="25"/>
                  </a:lnTo>
                  <a:lnTo>
                    <a:pt x="30" y="28"/>
                  </a:lnTo>
                  <a:lnTo>
                    <a:pt x="29" y="29"/>
                  </a:lnTo>
                  <a:lnTo>
                    <a:pt x="26" y="31"/>
                  </a:lnTo>
                  <a:lnTo>
                    <a:pt x="23" y="30"/>
                  </a:lnTo>
                  <a:lnTo>
                    <a:pt x="16" y="32"/>
                  </a:lnTo>
                  <a:lnTo>
                    <a:pt x="14" y="3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45" name="Freeform 924"/>
            <p:cNvSpPr>
              <a:spLocks/>
            </p:cNvSpPr>
            <p:nvPr/>
          </p:nvSpPr>
          <p:spPr bwMode="auto">
            <a:xfrm>
              <a:off x="4410075" y="2100792"/>
              <a:ext cx="76200" cy="52917"/>
            </a:xfrm>
            <a:custGeom>
              <a:avLst/>
              <a:gdLst>
                <a:gd name="T0" fmla="*/ 2147483647 w 48"/>
                <a:gd name="T1" fmla="*/ 2147483647 h 34"/>
                <a:gd name="T2" fmla="*/ 2147483647 w 48"/>
                <a:gd name="T3" fmla="*/ 2147483647 h 34"/>
                <a:gd name="T4" fmla="*/ 2147483647 w 48"/>
                <a:gd name="T5" fmla="*/ 2147483647 h 34"/>
                <a:gd name="T6" fmla="*/ 2147483647 w 48"/>
                <a:gd name="T7" fmla="*/ 2147483647 h 34"/>
                <a:gd name="T8" fmla="*/ 2147483647 w 48"/>
                <a:gd name="T9" fmla="*/ 2147483647 h 34"/>
                <a:gd name="T10" fmla="*/ 2147483647 w 48"/>
                <a:gd name="T11" fmla="*/ 2147483647 h 34"/>
                <a:gd name="T12" fmla="*/ 2147483647 w 48"/>
                <a:gd name="T13" fmla="*/ 2147483647 h 34"/>
                <a:gd name="T14" fmla="*/ 2147483647 w 48"/>
                <a:gd name="T15" fmla="*/ 2147483647 h 34"/>
                <a:gd name="T16" fmla="*/ 2147483647 w 48"/>
                <a:gd name="T17" fmla="*/ 2147483647 h 34"/>
                <a:gd name="T18" fmla="*/ 2147483647 w 48"/>
                <a:gd name="T19" fmla="*/ 2147483647 h 34"/>
                <a:gd name="T20" fmla="*/ 2147483647 w 48"/>
                <a:gd name="T21" fmla="*/ 2147483647 h 34"/>
                <a:gd name="T22" fmla="*/ 2147483647 w 48"/>
                <a:gd name="T23" fmla="*/ 2147483647 h 34"/>
                <a:gd name="T24" fmla="*/ 2147483647 w 48"/>
                <a:gd name="T25" fmla="*/ 2147483647 h 34"/>
                <a:gd name="T26" fmla="*/ 2147483647 w 48"/>
                <a:gd name="T27" fmla="*/ 2147483647 h 34"/>
                <a:gd name="T28" fmla="*/ 2147483647 w 48"/>
                <a:gd name="T29" fmla="*/ 2147483647 h 34"/>
                <a:gd name="T30" fmla="*/ 2147483647 w 48"/>
                <a:gd name="T31" fmla="*/ 2147483647 h 34"/>
                <a:gd name="T32" fmla="*/ 2147483647 w 48"/>
                <a:gd name="T33" fmla="*/ 2147483647 h 34"/>
                <a:gd name="T34" fmla="*/ 2147483647 w 48"/>
                <a:gd name="T35" fmla="*/ 2147483647 h 34"/>
                <a:gd name="T36" fmla="*/ 2147483647 w 48"/>
                <a:gd name="T37" fmla="*/ 2147483647 h 34"/>
                <a:gd name="T38" fmla="*/ 2147483647 w 48"/>
                <a:gd name="T39" fmla="*/ 2147483647 h 34"/>
                <a:gd name="T40" fmla="*/ 2147483647 w 48"/>
                <a:gd name="T41" fmla="*/ 2147483647 h 34"/>
                <a:gd name="T42" fmla="*/ 2147483647 w 48"/>
                <a:gd name="T43" fmla="*/ 2147483647 h 34"/>
                <a:gd name="T44" fmla="*/ 0 w 48"/>
                <a:gd name="T45" fmla="*/ 2147483647 h 34"/>
                <a:gd name="T46" fmla="*/ 0 w 48"/>
                <a:gd name="T47" fmla="*/ 2147483647 h 34"/>
                <a:gd name="T48" fmla="*/ 0 w 48"/>
                <a:gd name="T49" fmla="*/ 2147483647 h 34"/>
                <a:gd name="T50" fmla="*/ 2147483647 w 48"/>
                <a:gd name="T51" fmla="*/ 2147483647 h 34"/>
                <a:gd name="T52" fmla="*/ 2147483647 w 48"/>
                <a:gd name="T53" fmla="*/ 2147483647 h 34"/>
                <a:gd name="T54" fmla="*/ 2147483647 w 48"/>
                <a:gd name="T55" fmla="*/ 2147483647 h 34"/>
                <a:gd name="T56" fmla="*/ 2147483647 w 48"/>
                <a:gd name="T57" fmla="*/ 2147483647 h 34"/>
                <a:gd name="T58" fmla="*/ 2147483647 w 48"/>
                <a:gd name="T59" fmla="*/ 2147483647 h 34"/>
                <a:gd name="T60" fmla="*/ 2147483647 w 48"/>
                <a:gd name="T61" fmla="*/ 2147483647 h 34"/>
                <a:gd name="T62" fmla="*/ 2147483647 w 48"/>
                <a:gd name="T63" fmla="*/ 2147483647 h 34"/>
                <a:gd name="T64" fmla="*/ 2147483647 w 48"/>
                <a:gd name="T65" fmla="*/ 0 h 34"/>
                <a:gd name="T66" fmla="*/ 2147483647 w 48"/>
                <a:gd name="T67" fmla="*/ 0 h 34"/>
                <a:gd name="T68" fmla="*/ 2147483647 w 48"/>
                <a:gd name="T69" fmla="*/ 2147483647 h 34"/>
                <a:gd name="T70" fmla="*/ 2147483647 w 48"/>
                <a:gd name="T71" fmla="*/ 2147483647 h 34"/>
                <a:gd name="T72" fmla="*/ 2147483647 w 48"/>
                <a:gd name="T73" fmla="*/ 2147483647 h 34"/>
                <a:gd name="T74" fmla="*/ 2147483647 w 48"/>
                <a:gd name="T75" fmla="*/ 2147483647 h 34"/>
                <a:gd name="T76" fmla="*/ 2147483647 w 48"/>
                <a:gd name="T77" fmla="*/ 2147483647 h 34"/>
                <a:gd name="T78" fmla="*/ 2147483647 w 48"/>
                <a:gd name="T79" fmla="*/ 2147483647 h 34"/>
                <a:gd name="T80" fmla="*/ 2147483647 w 48"/>
                <a:gd name="T81" fmla="*/ 2147483647 h 34"/>
                <a:gd name="T82" fmla="*/ 2147483647 w 48"/>
                <a:gd name="T83" fmla="*/ 2147483647 h 34"/>
                <a:gd name="T84" fmla="*/ 2147483647 w 48"/>
                <a:gd name="T85" fmla="*/ 2147483647 h 34"/>
                <a:gd name="T86" fmla="*/ 2147483647 w 48"/>
                <a:gd name="T87" fmla="*/ 2147483647 h 34"/>
                <a:gd name="T88" fmla="*/ 2147483647 w 48"/>
                <a:gd name="T89" fmla="*/ 2147483647 h 34"/>
                <a:gd name="T90" fmla="*/ 2147483647 w 48"/>
                <a:gd name="T91" fmla="*/ 2147483647 h 34"/>
                <a:gd name="T92" fmla="*/ 2147483647 w 48"/>
                <a:gd name="T93" fmla="*/ 2147483647 h 34"/>
                <a:gd name="T94" fmla="*/ 2147483647 w 48"/>
                <a:gd name="T95" fmla="*/ 2147483647 h 34"/>
                <a:gd name="T96" fmla="*/ 2147483647 w 48"/>
                <a:gd name="T97" fmla="*/ 2147483647 h 34"/>
                <a:gd name="T98" fmla="*/ 2147483647 w 48"/>
                <a:gd name="T99" fmla="*/ 2147483647 h 34"/>
                <a:gd name="T100" fmla="*/ 2147483647 w 48"/>
                <a:gd name="T101" fmla="*/ 2147483647 h 34"/>
                <a:gd name="T102" fmla="*/ 2147483647 w 48"/>
                <a:gd name="T103" fmla="*/ 2147483647 h 34"/>
                <a:gd name="T104" fmla="*/ 2147483647 w 48"/>
                <a:gd name="T105" fmla="*/ 2147483647 h 34"/>
                <a:gd name="T106" fmla="*/ 2147483647 w 48"/>
                <a:gd name="T107" fmla="*/ 2147483647 h 34"/>
                <a:gd name="T108" fmla="*/ 2147483647 w 48"/>
                <a:gd name="T109" fmla="*/ 2147483647 h 3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8"/>
                <a:gd name="T166" fmla="*/ 0 h 34"/>
                <a:gd name="T167" fmla="*/ 48 w 48"/>
                <a:gd name="T168" fmla="*/ 34 h 3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8" h="34">
                  <a:moveTo>
                    <a:pt x="41" y="33"/>
                  </a:moveTo>
                  <a:lnTo>
                    <a:pt x="39" y="34"/>
                  </a:lnTo>
                  <a:lnTo>
                    <a:pt x="37" y="33"/>
                  </a:lnTo>
                  <a:lnTo>
                    <a:pt x="34" y="31"/>
                  </a:lnTo>
                  <a:lnTo>
                    <a:pt x="31" y="30"/>
                  </a:lnTo>
                  <a:lnTo>
                    <a:pt x="32" y="29"/>
                  </a:lnTo>
                  <a:lnTo>
                    <a:pt x="31" y="28"/>
                  </a:lnTo>
                  <a:lnTo>
                    <a:pt x="30" y="24"/>
                  </a:lnTo>
                  <a:lnTo>
                    <a:pt x="29" y="24"/>
                  </a:lnTo>
                  <a:lnTo>
                    <a:pt x="28" y="25"/>
                  </a:lnTo>
                  <a:lnTo>
                    <a:pt x="27" y="27"/>
                  </a:lnTo>
                  <a:lnTo>
                    <a:pt x="23" y="27"/>
                  </a:lnTo>
                  <a:lnTo>
                    <a:pt x="21" y="26"/>
                  </a:lnTo>
                  <a:lnTo>
                    <a:pt x="20" y="23"/>
                  </a:lnTo>
                  <a:lnTo>
                    <a:pt x="20" y="20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6"/>
                  </a:lnTo>
                  <a:lnTo>
                    <a:pt x="6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3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9" y="5"/>
                  </a:lnTo>
                  <a:lnTo>
                    <a:pt x="40" y="7"/>
                  </a:lnTo>
                  <a:lnTo>
                    <a:pt x="39" y="9"/>
                  </a:lnTo>
                  <a:lnTo>
                    <a:pt x="40" y="11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6" y="14"/>
                  </a:lnTo>
                  <a:lnTo>
                    <a:pt x="47" y="16"/>
                  </a:lnTo>
                  <a:lnTo>
                    <a:pt x="48" y="18"/>
                  </a:lnTo>
                  <a:lnTo>
                    <a:pt x="48" y="19"/>
                  </a:lnTo>
                  <a:lnTo>
                    <a:pt x="46" y="23"/>
                  </a:lnTo>
                  <a:lnTo>
                    <a:pt x="43" y="23"/>
                  </a:lnTo>
                  <a:lnTo>
                    <a:pt x="41" y="25"/>
                  </a:lnTo>
                  <a:lnTo>
                    <a:pt x="40" y="27"/>
                  </a:lnTo>
                  <a:lnTo>
                    <a:pt x="41" y="29"/>
                  </a:lnTo>
                  <a:lnTo>
                    <a:pt x="41" y="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46" name="Freeform 925"/>
            <p:cNvSpPr>
              <a:spLocks/>
            </p:cNvSpPr>
            <p:nvPr/>
          </p:nvSpPr>
          <p:spPr bwMode="auto">
            <a:xfrm>
              <a:off x="4410075" y="2100792"/>
              <a:ext cx="76200" cy="52917"/>
            </a:xfrm>
            <a:custGeom>
              <a:avLst/>
              <a:gdLst>
                <a:gd name="T0" fmla="*/ 2147483647 w 48"/>
                <a:gd name="T1" fmla="*/ 2147483647 h 34"/>
                <a:gd name="T2" fmla="*/ 2147483647 w 48"/>
                <a:gd name="T3" fmla="*/ 2147483647 h 34"/>
                <a:gd name="T4" fmla="*/ 2147483647 w 48"/>
                <a:gd name="T5" fmla="*/ 2147483647 h 34"/>
                <a:gd name="T6" fmla="*/ 2147483647 w 48"/>
                <a:gd name="T7" fmla="*/ 2147483647 h 34"/>
                <a:gd name="T8" fmla="*/ 2147483647 w 48"/>
                <a:gd name="T9" fmla="*/ 2147483647 h 34"/>
                <a:gd name="T10" fmla="*/ 2147483647 w 48"/>
                <a:gd name="T11" fmla="*/ 2147483647 h 34"/>
                <a:gd name="T12" fmla="*/ 2147483647 w 48"/>
                <a:gd name="T13" fmla="*/ 2147483647 h 34"/>
                <a:gd name="T14" fmla="*/ 2147483647 w 48"/>
                <a:gd name="T15" fmla="*/ 2147483647 h 34"/>
                <a:gd name="T16" fmla="*/ 2147483647 w 48"/>
                <a:gd name="T17" fmla="*/ 2147483647 h 34"/>
                <a:gd name="T18" fmla="*/ 2147483647 w 48"/>
                <a:gd name="T19" fmla="*/ 2147483647 h 34"/>
                <a:gd name="T20" fmla="*/ 2147483647 w 48"/>
                <a:gd name="T21" fmla="*/ 2147483647 h 34"/>
                <a:gd name="T22" fmla="*/ 2147483647 w 48"/>
                <a:gd name="T23" fmla="*/ 2147483647 h 34"/>
                <a:gd name="T24" fmla="*/ 2147483647 w 48"/>
                <a:gd name="T25" fmla="*/ 2147483647 h 34"/>
                <a:gd name="T26" fmla="*/ 2147483647 w 48"/>
                <a:gd name="T27" fmla="*/ 2147483647 h 34"/>
                <a:gd name="T28" fmla="*/ 2147483647 w 48"/>
                <a:gd name="T29" fmla="*/ 2147483647 h 34"/>
                <a:gd name="T30" fmla="*/ 2147483647 w 48"/>
                <a:gd name="T31" fmla="*/ 2147483647 h 34"/>
                <a:gd name="T32" fmla="*/ 2147483647 w 48"/>
                <a:gd name="T33" fmla="*/ 2147483647 h 34"/>
                <a:gd name="T34" fmla="*/ 2147483647 w 48"/>
                <a:gd name="T35" fmla="*/ 2147483647 h 34"/>
                <a:gd name="T36" fmla="*/ 2147483647 w 48"/>
                <a:gd name="T37" fmla="*/ 2147483647 h 34"/>
                <a:gd name="T38" fmla="*/ 2147483647 w 48"/>
                <a:gd name="T39" fmla="*/ 2147483647 h 34"/>
                <a:gd name="T40" fmla="*/ 2147483647 w 48"/>
                <a:gd name="T41" fmla="*/ 2147483647 h 34"/>
                <a:gd name="T42" fmla="*/ 2147483647 w 48"/>
                <a:gd name="T43" fmla="*/ 2147483647 h 34"/>
                <a:gd name="T44" fmla="*/ 0 w 48"/>
                <a:gd name="T45" fmla="*/ 2147483647 h 34"/>
                <a:gd name="T46" fmla="*/ 0 w 48"/>
                <a:gd name="T47" fmla="*/ 2147483647 h 34"/>
                <a:gd name="T48" fmla="*/ 0 w 48"/>
                <a:gd name="T49" fmla="*/ 2147483647 h 34"/>
                <a:gd name="T50" fmla="*/ 2147483647 w 48"/>
                <a:gd name="T51" fmla="*/ 2147483647 h 34"/>
                <a:gd name="T52" fmla="*/ 2147483647 w 48"/>
                <a:gd name="T53" fmla="*/ 2147483647 h 34"/>
                <a:gd name="T54" fmla="*/ 2147483647 w 48"/>
                <a:gd name="T55" fmla="*/ 2147483647 h 34"/>
                <a:gd name="T56" fmla="*/ 2147483647 w 48"/>
                <a:gd name="T57" fmla="*/ 2147483647 h 34"/>
                <a:gd name="T58" fmla="*/ 2147483647 w 48"/>
                <a:gd name="T59" fmla="*/ 2147483647 h 34"/>
                <a:gd name="T60" fmla="*/ 2147483647 w 48"/>
                <a:gd name="T61" fmla="*/ 2147483647 h 34"/>
                <a:gd name="T62" fmla="*/ 2147483647 w 48"/>
                <a:gd name="T63" fmla="*/ 2147483647 h 34"/>
                <a:gd name="T64" fmla="*/ 2147483647 w 48"/>
                <a:gd name="T65" fmla="*/ 0 h 34"/>
                <a:gd name="T66" fmla="*/ 2147483647 w 48"/>
                <a:gd name="T67" fmla="*/ 0 h 34"/>
                <a:gd name="T68" fmla="*/ 2147483647 w 48"/>
                <a:gd name="T69" fmla="*/ 2147483647 h 34"/>
                <a:gd name="T70" fmla="*/ 2147483647 w 48"/>
                <a:gd name="T71" fmla="*/ 2147483647 h 34"/>
                <a:gd name="T72" fmla="*/ 2147483647 w 48"/>
                <a:gd name="T73" fmla="*/ 2147483647 h 34"/>
                <a:gd name="T74" fmla="*/ 2147483647 w 48"/>
                <a:gd name="T75" fmla="*/ 2147483647 h 34"/>
                <a:gd name="T76" fmla="*/ 2147483647 w 48"/>
                <a:gd name="T77" fmla="*/ 2147483647 h 34"/>
                <a:gd name="T78" fmla="*/ 2147483647 w 48"/>
                <a:gd name="T79" fmla="*/ 2147483647 h 34"/>
                <a:gd name="T80" fmla="*/ 2147483647 w 48"/>
                <a:gd name="T81" fmla="*/ 2147483647 h 34"/>
                <a:gd name="T82" fmla="*/ 2147483647 w 48"/>
                <a:gd name="T83" fmla="*/ 2147483647 h 34"/>
                <a:gd name="T84" fmla="*/ 2147483647 w 48"/>
                <a:gd name="T85" fmla="*/ 2147483647 h 34"/>
                <a:gd name="T86" fmla="*/ 2147483647 w 48"/>
                <a:gd name="T87" fmla="*/ 2147483647 h 34"/>
                <a:gd name="T88" fmla="*/ 2147483647 w 48"/>
                <a:gd name="T89" fmla="*/ 2147483647 h 34"/>
                <a:gd name="T90" fmla="*/ 2147483647 w 48"/>
                <a:gd name="T91" fmla="*/ 2147483647 h 34"/>
                <a:gd name="T92" fmla="*/ 2147483647 w 48"/>
                <a:gd name="T93" fmla="*/ 2147483647 h 34"/>
                <a:gd name="T94" fmla="*/ 2147483647 w 48"/>
                <a:gd name="T95" fmla="*/ 2147483647 h 34"/>
                <a:gd name="T96" fmla="*/ 2147483647 w 48"/>
                <a:gd name="T97" fmla="*/ 2147483647 h 34"/>
                <a:gd name="T98" fmla="*/ 2147483647 w 48"/>
                <a:gd name="T99" fmla="*/ 2147483647 h 34"/>
                <a:gd name="T100" fmla="*/ 2147483647 w 48"/>
                <a:gd name="T101" fmla="*/ 2147483647 h 34"/>
                <a:gd name="T102" fmla="*/ 2147483647 w 48"/>
                <a:gd name="T103" fmla="*/ 2147483647 h 34"/>
                <a:gd name="T104" fmla="*/ 2147483647 w 48"/>
                <a:gd name="T105" fmla="*/ 2147483647 h 34"/>
                <a:gd name="T106" fmla="*/ 2147483647 w 48"/>
                <a:gd name="T107" fmla="*/ 2147483647 h 34"/>
                <a:gd name="T108" fmla="*/ 2147483647 w 48"/>
                <a:gd name="T109" fmla="*/ 2147483647 h 3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8"/>
                <a:gd name="T166" fmla="*/ 0 h 34"/>
                <a:gd name="T167" fmla="*/ 48 w 48"/>
                <a:gd name="T168" fmla="*/ 34 h 3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8" h="34">
                  <a:moveTo>
                    <a:pt x="41" y="33"/>
                  </a:moveTo>
                  <a:lnTo>
                    <a:pt x="39" y="34"/>
                  </a:lnTo>
                  <a:lnTo>
                    <a:pt x="37" y="33"/>
                  </a:lnTo>
                  <a:lnTo>
                    <a:pt x="34" y="31"/>
                  </a:lnTo>
                  <a:lnTo>
                    <a:pt x="31" y="30"/>
                  </a:lnTo>
                  <a:lnTo>
                    <a:pt x="32" y="29"/>
                  </a:lnTo>
                  <a:lnTo>
                    <a:pt x="31" y="28"/>
                  </a:lnTo>
                  <a:lnTo>
                    <a:pt x="30" y="24"/>
                  </a:lnTo>
                  <a:lnTo>
                    <a:pt x="29" y="24"/>
                  </a:lnTo>
                  <a:lnTo>
                    <a:pt x="28" y="25"/>
                  </a:lnTo>
                  <a:lnTo>
                    <a:pt x="27" y="27"/>
                  </a:lnTo>
                  <a:lnTo>
                    <a:pt x="23" y="27"/>
                  </a:lnTo>
                  <a:lnTo>
                    <a:pt x="21" y="26"/>
                  </a:lnTo>
                  <a:lnTo>
                    <a:pt x="20" y="23"/>
                  </a:lnTo>
                  <a:lnTo>
                    <a:pt x="20" y="20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6"/>
                  </a:lnTo>
                  <a:lnTo>
                    <a:pt x="6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3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9" y="5"/>
                  </a:lnTo>
                  <a:lnTo>
                    <a:pt x="40" y="7"/>
                  </a:lnTo>
                  <a:lnTo>
                    <a:pt x="39" y="9"/>
                  </a:lnTo>
                  <a:lnTo>
                    <a:pt x="40" y="11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6" y="14"/>
                  </a:lnTo>
                  <a:lnTo>
                    <a:pt x="47" y="16"/>
                  </a:lnTo>
                  <a:lnTo>
                    <a:pt x="48" y="18"/>
                  </a:lnTo>
                  <a:lnTo>
                    <a:pt x="48" y="19"/>
                  </a:lnTo>
                  <a:lnTo>
                    <a:pt x="46" y="23"/>
                  </a:lnTo>
                  <a:lnTo>
                    <a:pt x="43" y="23"/>
                  </a:lnTo>
                  <a:lnTo>
                    <a:pt x="41" y="25"/>
                  </a:lnTo>
                  <a:lnTo>
                    <a:pt x="40" y="27"/>
                  </a:lnTo>
                  <a:lnTo>
                    <a:pt x="41" y="29"/>
                  </a:lnTo>
                  <a:lnTo>
                    <a:pt x="41" y="33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47" name="Freeform 926"/>
            <p:cNvSpPr>
              <a:spLocks/>
            </p:cNvSpPr>
            <p:nvPr/>
          </p:nvSpPr>
          <p:spPr bwMode="auto">
            <a:xfrm>
              <a:off x="4381501" y="2350823"/>
              <a:ext cx="9525" cy="5292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2147483647 h 3"/>
                <a:gd name="T10" fmla="*/ 0 w 6"/>
                <a:gd name="T11" fmla="*/ 0 h 3"/>
                <a:gd name="T12" fmla="*/ 2147483647 w 6"/>
                <a:gd name="T13" fmla="*/ 0 h 3"/>
                <a:gd name="T14" fmla="*/ 2147483647 w 6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3"/>
                <a:gd name="T26" fmla="*/ 6 w 6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3">
                  <a:moveTo>
                    <a:pt x="5" y="1"/>
                  </a:moveTo>
                  <a:lnTo>
                    <a:pt x="6" y="2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48" name="Freeform 927"/>
            <p:cNvSpPr>
              <a:spLocks/>
            </p:cNvSpPr>
            <p:nvPr/>
          </p:nvSpPr>
          <p:spPr bwMode="auto">
            <a:xfrm>
              <a:off x="4381501" y="2350823"/>
              <a:ext cx="9525" cy="5292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2147483647 h 3"/>
                <a:gd name="T10" fmla="*/ 0 w 6"/>
                <a:gd name="T11" fmla="*/ 0 h 3"/>
                <a:gd name="T12" fmla="*/ 2147483647 w 6"/>
                <a:gd name="T13" fmla="*/ 0 h 3"/>
                <a:gd name="T14" fmla="*/ 2147483647 w 6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3"/>
                <a:gd name="T26" fmla="*/ 6 w 6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3">
                  <a:moveTo>
                    <a:pt x="5" y="1"/>
                  </a:moveTo>
                  <a:lnTo>
                    <a:pt x="6" y="2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5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49" name="Freeform 928"/>
            <p:cNvSpPr>
              <a:spLocks/>
            </p:cNvSpPr>
            <p:nvPr/>
          </p:nvSpPr>
          <p:spPr bwMode="auto">
            <a:xfrm>
              <a:off x="4138614" y="2319074"/>
              <a:ext cx="288925" cy="219604"/>
            </a:xfrm>
            <a:custGeom>
              <a:avLst/>
              <a:gdLst>
                <a:gd name="T0" fmla="*/ 2147483647 w 182"/>
                <a:gd name="T1" fmla="*/ 2147483647 h 138"/>
                <a:gd name="T2" fmla="*/ 2147483647 w 182"/>
                <a:gd name="T3" fmla="*/ 2147483647 h 138"/>
                <a:gd name="T4" fmla="*/ 2147483647 w 182"/>
                <a:gd name="T5" fmla="*/ 2147483647 h 138"/>
                <a:gd name="T6" fmla="*/ 2147483647 w 182"/>
                <a:gd name="T7" fmla="*/ 2147483647 h 138"/>
                <a:gd name="T8" fmla="*/ 2147483647 w 182"/>
                <a:gd name="T9" fmla="*/ 2147483647 h 138"/>
                <a:gd name="T10" fmla="*/ 2147483647 w 182"/>
                <a:gd name="T11" fmla="*/ 2147483647 h 138"/>
                <a:gd name="T12" fmla="*/ 2147483647 w 182"/>
                <a:gd name="T13" fmla="*/ 2147483647 h 138"/>
                <a:gd name="T14" fmla="*/ 2147483647 w 182"/>
                <a:gd name="T15" fmla="*/ 2147483647 h 138"/>
                <a:gd name="T16" fmla="*/ 2147483647 w 182"/>
                <a:gd name="T17" fmla="*/ 2147483647 h 138"/>
                <a:gd name="T18" fmla="*/ 2147483647 w 182"/>
                <a:gd name="T19" fmla="*/ 2147483647 h 138"/>
                <a:gd name="T20" fmla="*/ 2147483647 w 182"/>
                <a:gd name="T21" fmla="*/ 2147483647 h 138"/>
                <a:gd name="T22" fmla="*/ 2147483647 w 182"/>
                <a:gd name="T23" fmla="*/ 2147483647 h 138"/>
                <a:gd name="T24" fmla="*/ 2147483647 w 182"/>
                <a:gd name="T25" fmla="*/ 2147483647 h 138"/>
                <a:gd name="T26" fmla="*/ 2147483647 w 182"/>
                <a:gd name="T27" fmla="*/ 2147483647 h 138"/>
                <a:gd name="T28" fmla="*/ 2147483647 w 182"/>
                <a:gd name="T29" fmla="*/ 2147483647 h 138"/>
                <a:gd name="T30" fmla="*/ 2147483647 w 182"/>
                <a:gd name="T31" fmla="*/ 2147483647 h 138"/>
                <a:gd name="T32" fmla="*/ 2147483647 w 182"/>
                <a:gd name="T33" fmla="*/ 2147483647 h 138"/>
                <a:gd name="T34" fmla="*/ 2147483647 w 182"/>
                <a:gd name="T35" fmla="*/ 2147483647 h 138"/>
                <a:gd name="T36" fmla="*/ 2147483647 w 182"/>
                <a:gd name="T37" fmla="*/ 2147483647 h 138"/>
                <a:gd name="T38" fmla="*/ 2147483647 w 182"/>
                <a:gd name="T39" fmla="*/ 0 h 138"/>
                <a:gd name="T40" fmla="*/ 2147483647 w 182"/>
                <a:gd name="T41" fmla="*/ 2147483647 h 138"/>
                <a:gd name="T42" fmla="*/ 2147483647 w 182"/>
                <a:gd name="T43" fmla="*/ 2147483647 h 138"/>
                <a:gd name="T44" fmla="*/ 2147483647 w 182"/>
                <a:gd name="T45" fmla="*/ 2147483647 h 138"/>
                <a:gd name="T46" fmla="*/ 2147483647 w 182"/>
                <a:gd name="T47" fmla="*/ 2147483647 h 138"/>
                <a:gd name="T48" fmla="*/ 2147483647 w 182"/>
                <a:gd name="T49" fmla="*/ 2147483647 h 138"/>
                <a:gd name="T50" fmla="*/ 2147483647 w 182"/>
                <a:gd name="T51" fmla="*/ 2147483647 h 138"/>
                <a:gd name="T52" fmla="*/ 2147483647 w 182"/>
                <a:gd name="T53" fmla="*/ 2147483647 h 138"/>
                <a:gd name="T54" fmla="*/ 2147483647 w 182"/>
                <a:gd name="T55" fmla="*/ 2147483647 h 138"/>
                <a:gd name="T56" fmla="*/ 2147483647 w 182"/>
                <a:gd name="T57" fmla="*/ 2147483647 h 138"/>
                <a:gd name="T58" fmla="*/ 2147483647 w 182"/>
                <a:gd name="T59" fmla="*/ 2147483647 h 138"/>
                <a:gd name="T60" fmla="*/ 2147483647 w 182"/>
                <a:gd name="T61" fmla="*/ 2147483647 h 138"/>
                <a:gd name="T62" fmla="*/ 2147483647 w 182"/>
                <a:gd name="T63" fmla="*/ 2147483647 h 138"/>
                <a:gd name="T64" fmla="*/ 2147483647 w 182"/>
                <a:gd name="T65" fmla="*/ 2147483647 h 138"/>
                <a:gd name="T66" fmla="*/ 2147483647 w 182"/>
                <a:gd name="T67" fmla="*/ 2147483647 h 138"/>
                <a:gd name="T68" fmla="*/ 2147483647 w 182"/>
                <a:gd name="T69" fmla="*/ 2147483647 h 138"/>
                <a:gd name="T70" fmla="*/ 2147483647 w 182"/>
                <a:gd name="T71" fmla="*/ 2147483647 h 138"/>
                <a:gd name="T72" fmla="*/ 2147483647 w 182"/>
                <a:gd name="T73" fmla="*/ 2147483647 h 138"/>
                <a:gd name="T74" fmla="*/ 2147483647 w 182"/>
                <a:gd name="T75" fmla="*/ 2147483647 h 138"/>
                <a:gd name="T76" fmla="*/ 2147483647 w 182"/>
                <a:gd name="T77" fmla="*/ 2147483647 h 138"/>
                <a:gd name="T78" fmla="*/ 2147483647 w 182"/>
                <a:gd name="T79" fmla="*/ 2147483647 h 138"/>
                <a:gd name="T80" fmla="*/ 2147483647 w 182"/>
                <a:gd name="T81" fmla="*/ 2147483647 h 138"/>
                <a:gd name="T82" fmla="*/ 2147483647 w 182"/>
                <a:gd name="T83" fmla="*/ 2147483647 h 138"/>
                <a:gd name="T84" fmla="*/ 2147483647 w 182"/>
                <a:gd name="T85" fmla="*/ 2147483647 h 138"/>
                <a:gd name="T86" fmla="*/ 2147483647 w 182"/>
                <a:gd name="T87" fmla="*/ 2147483647 h 138"/>
                <a:gd name="T88" fmla="*/ 2147483647 w 182"/>
                <a:gd name="T89" fmla="*/ 2147483647 h 138"/>
                <a:gd name="T90" fmla="*/ 2147483647 w 182"/>
                <a:gd name="T91" fmla="*/ 2147483647 h 138"/>
                <a:gd name="T92" fmla="*/ 2147483647 w 182"/>
                <a:gd name="T93" fmla="*/ 2147483647 h 138"/>
                <a:gd name="T94" fmla="*/ 2147483647 w 182"/>
                <a:gd name="T95" fmla="*/ 2147483647 h 138"/>
                <a:gd name="T96" fmla="*/ 2147483647 w 182"/>
                <a:gd name="T97" fmla="*/ 2147483647 h 138"/>
                <a:gd name="T98" fmla="*/ 2147483647 w 182"/>
                <a:gd name="T99" fmla="*/ 2147483647 h 138"/>
                <a:gd name="T100" fmla="*/ 2147483647 w 182"/>
                <a:gd name="T101" fmla="*/ 2147483647 h 138"/>
                <a:gd name="T102" fmla="*/ 2147483647 w 182"/>
                <a:gd name="T103" fmla="*/ 2147483647 h 138"/>
                <a:gd name="T104" fmla="*/ 2147483647 w 182"/>
                <a:gd name="T105" fmla="*/ 2147483647 h 138"/>
                <a:gd name="T106" fmla="*/ 2147483647 w 182"/>
                <a:gd name="T107" fmla="*/ 2147483647 h 138"/>
                <a:gd name="T108" fmla="*/ 2147483647 w 182"/>
                <a:gd name="T109" fmla="*/ 2147483647 h 138"/>
                <a:gd name="T110" fmla="*/ 2147483647 w 182"/>
                <a:gd name="T111" fmla="*/ 2147483647 h 1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2"/>
                <a:gd name="T169" fmla="*/ 0 h 138"/>
                <a:gd name="T170" fmla="*/ 182 w 182"/>
                <a:gd name="T171" fmla="*/ 138 h 1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2" h="138">
                  <a:moveTo>
                    <a:pt x="25" y="116"/>
                  </a:moveTo>
                  <a:lnTo>
                    <a:pt x="23" y="112"/>
                  </a:lnTo>
                  <a:lnTo>
                    <a:pt x="23" y="110"/>
                  </a:lnTo>
                  <a:lnTo>
                    <a:pt x="26" y="106"/>
                  </a:lnTo>
                  <a:lnTo>
                    <a:pt x="29" y="104"/>
                  </a:lnTo>
                  <a:lnTo>
                    <a:pt x="31" y="102"/>
                  </a:lnTo>
                  <a:lnTo>
                    <a:pt x="30" y="99"/>
                  </a:lnTo>
                  <a:lnTo>
                    <a:pt x="28" y="96"/>
                  </a:lnTo>
                  <a:lnTo>
                    <a:pt x="27" y="92"/>
                  </a:lnTo>
                  <a:lnTo>
                    <a:pt x="28" y="89"/>
                  </a:lnTo>
                  <a:lnTo>
                    <a:pt x="29" y="85"/>
                  </a:lnTo>
                  <a:lnTo>
                    <a:pt x="30" y="83"/>
                  </a:lnTo>
                  <a:lnTo>
                    <a:pt x="30" y="82"/>
                  </a:lnTo>
                  <a:lnTo>
                    <a:pt x="27" y="78"/>
                  </a:lnTo>
                  <a:lnTo>
                    <a:pt x="26" y="73"/>
                  </a:lnTo>
                  <a:lnTo>
                    <a:pt x="28" y="72"/>
                  </a:lnTo>
                  <a:lnTo>
                    <a:pt x="31" y="71"/>
                  </a:lnTo>
                  <a:lnTo>
                    <a:pt x="33" y="68"/>
                  </a:lnTo>
                  <a:lnTo>
                    <a:pt x="35" y="65"/>
                  </a:lnTo>
                  <a:lnTo>
                    <a:pt x="32" y="63"/>
                  </a:lnTo>
                  <a:lnTo>
                    <a:pt x="32" y="61"/>
                  </a:lnTo>
                  <a:lnTo>
                    <a:pt x="35" y="58"/>
                  </a:lnTo>
                  <a:lnTo>
                    <a:pt x="35" y="54"/>
                  </a:lnTo>
                  <a:lnTo>
                    <a:pt x="36" y="51"/>
                  </a:lnTo>
                  <a:lnTo>
                    <a:pt x="36" y="48"/>
                  </a:lnTo>
                  <a:lnTo>
                    <a:pt x="41" y="42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1" y="35"/>
                  </a:lnTo>
                  <a:lnTo>
                    <a:pt x="40" y="32"/>
                  </a:lnTo>
                  <a:lnTo>
                    <a:pt x="36" y="32"/>
                  </a:lnTo>
                  <a:lnTo>
                    <a:pt x="31" y="32"/>
                  </a:lnTo>
                  <a:lnTo>
                    <a:pt x="28" y="33"/>
                  </a:lnTo>
                  <a:lnTo>
                    <a:pt x="21" y="33"/>
                  </a:lnTo>
                  <a:lnTo>
                    <a:pt x="18" y="33"/>
                  </a:lnTo>
                  <a:lnTo>
                    <a:pt x="17" y="32"/>
                  </a:lnTo>
                  <a:lnTo>
                    <a:pt x="16" y="29"/>
                  </a:lnTo>
                  <a:lnTo>
                    <a:pt x="12" y="30"/>
                  </a:lnTo>
                  <a:lnTo>
                    <a:pt x="8" y="31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7" y="28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7" y="23"/>
                  </a:lnTo>
                  <a:lnTo>
                    <a:pt x="5" y="22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5" y="8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5" y="2"/>
                  </a:lnTo>
                  <a:lnTo>
                    <a:pt x="45" y="2"/>
                  </a:lnTo>
                  <a:lnTo>
                    <a:pt x="48" y="1"/>
                  </a:lnTo>
                  <a:lnTo>
                    <a:pt x="51" y="1"/>
                  </a:lnTo>
                  <a:lnTo>
                    <a:pt x="56" y="3"/>
                  </a:lnTo>
                  <a:lnTo>
                    <a:pt x="59" y="3"/>
                  </a:lnTo>
                  <a:lnTo>
                    <a:pt x="68" y="4"/>
                  </a:lnTo>
                  <a:lnTo>
                    <a:pt x="72" y="6"/>
                  </a:lnTo>
                  <a:lnTo>
                    <a:pt x="78" y="4"/>
                  </a:lnTo>
                  <a:lnTo>
                    <a:pt x="81" y="4"/>
                  </a:lnTo>
                  <a:lnTo>
                    <a:pt x="85" y="4"/>
                  </a:lnTo>
                  <a:lnTo>
                    <a:pt x="89" y="6"/>
                  </a:lnTo>
                  <a:lnTo>
                    <a:pt x="97" y="6"/>
                  </a:lnTo>
                  <a:lnTo>
                    <a:pt x="101" y="7"/>
                  </a:lnTo>
                  <a:lnTo>
                    <a:pt x="106" y="7"/>
                  </a:lnTo>
                  <a:lnTo>
                    <a:pt x="108" y="6"/>
                  </a:lnTo>
                  <a:lnTo>
                    <a:pt x="109" y="7"/>
                  </a:lnTo>
                  <a:lnTo>
                    <a:pt x="114" y="11"/>
                  </a:lnTo>
                  <a:lnTo>
                    <a:pt x="117" y="12"/>
                  </a:lnTo>
                  <a:lnTo>
                    <a:pt x="119" y="13"/>
                  </a:lnTo>
                  <a:lnTo>
                    <a:pt x="122" y="14"/>
                  </a:lnTo>
                  <a:lnTo>
                    <a:pt x="124" y="16"/>
                  </a:lnTo>
                  <a:lnTo>
                    <a:pt x="137" y="19"/>
                  </a:lnTo>
                  <a:lnTo>
                    <a:pt x="140" y="19"/>
                  </a:lnTo>
                  <a:lnTo>
                    <a:pt x="142" y="19"/>
                  </a:lnTo>
                  <a:lnTo>
                    <a:pt x="144" y="18"/>
                  </a:lnTo>
                  <a:lnTo>
                    <a:pt x="147" y="17"/>
                  </a:lnTo>
                  <a:lnTo>
                    <a:pt x="149" y="18"/>
                  </a:lnTo>
                  <a:lnTo>
                    <a:pt x="153" y="20"/>
                  </a:lnTo>
                  <a:lnTo>
                    <a:pt x="156" y="21"/>
                  </a:lnTo>
                  <a:lnTo>
                    <a:pt x="156" y="23"/>
                  </a:lnTo>
                  <a:lnTo>
                    <a:pt x="158" y="23"/>
                  </a:lnTo>
                  <a:lnTo>
                    <a:pt x="159" y="22"/>
                  </a:lnTo>
                  <a:lnTo>
                    <a:pt x="158" y="21"/>
                  </a:lnTo>
                  <a:lnTo>
                    <a:pt x="161" y="23"/>
                  </a:lnTo>
                  <a:lnTo>
                    <a:pt x="163" y="24"/>
                  </a:lnTo>
                  <a:lnTo>
                    <a:pt x="171" y="23"/>
                  </a:lnTo>
                  <a:lnTo>
                    <a:pt x="174" y="23"/>
                  </a:lnTo>
                  <a:lnTo>
                    <a:pt x="178" y="23"/>
                  </a:lnTo>
                  <a:lnTo>
                    <a:pt x="180" y="23"/>
                  </a:lnTo>
                  <a:lnTo>
                    <a:pt x="182" y="24"/>
                  </a:lnTo>
                  <a:lnTo>
                    <a:pt x="182" y="26"/>
                  </a:lnTo>
                  <a:lnTo>
                    <a:pt x="180" y="27"/>
                  </a:lnTo>
                  <a:lnTo>
                    <a:pt x="180" y="29"/>
                  </a:lnTo>
                  <a:lnTo>
                    <a:pt x="181" y="31"/>
                  </a:lnTo>
                  <a:lnTo>
                    <a:pt x="179" y="34"/>
                  </a:lnTo>
                  <a:lnTo>
                    <a:pt x="169" y="40"/>
                  </a:lnTo>
                  <a:lnTo>
                    <a:pt x="166" y="43"/>
                  </a:lnTo>
                  <a:lnTo>
                    <a:pt x="149" y="49"/>
                  </a:lnTo>
                  <a:lnTo>
                    <a:pt x="147" y="52"/>
                  </a:lnTo>
                  <a:lnTo>
                    <a:pt x="147" y="54"/>
                  </a:lnTo>
                  <a:lnTo>
                    <a:pt x="144" y="57"/>
                  </a:lnTo>
                  <a:lnTo>
                    <a:pt x="141" y="60"/>
                  </a:lnTo>
                  <a:lnTo>
                    <a:pt x="137" y="67"/>
                  </a:lnTo>
                  <a:lnTo>
                    <a:pt x="131" y="73"/>
                  </a:lnTo>
                  <a:lnTo>
                    <a:pt x="130" y="77"/>
                  </a:lnTo>
                  <a:lnTo>
                    <a:pt x="129" y="78"/>
                  </a:lnTo>
                  <a:lnTo>
                    <a:pt x="129" y="79"/>
                  </a:lnTo>
                  <a:lnTo>
                    <a:pt x="130" y="80"/>
                  </a:lnTo>
                  <a:lnTo>
                    <a:pt x="131" y="82"/>
                  </a:lnTo>
                  <a:lnTo>
                    <a:pt x="131" y="84"/>
                  </a:lnTo>
                  <a:lnTo>
                    <a:pt x="132" y="85"/>
                  </a:lnTo>
                  <a:lnTo>
                    <a:pt x="134" y="86"/>
                  </a:lnTo>
                  <a:lnTo>
                    <a:pt x="137" y="86"/>
                  </a:lnTo>
                  <a:lnTo>
                    <a:pt x="138" y="89"/>
                  </a:lnTo>
                  <a:lnTo>
                    <a:pt x="136" y="91"/>
                  </a:lnTo>
                  <a:lnTo>
                    <a:pt x="132" y="93"/>
                  </a:lnTo>
                  <a:lnTo>
                    <a:pt x="130" y="95"/>
                  </a:lnTo>
                  <a:lnTo>
                    <a:pt x="128" y="96"/>
                  </a:lnTo>
                  <a:lnTo>
                    <a:pt x="126" y="101"/>
                  </a:lnTo>
                  <a:lnTo>
                    <a:pt x="124" y="104"/>
                  </a:lnTo>
                  <a:lnTo>
                    <a:pt x="123" y="105"/>
                  </a:lnTo>
                  <a:lnTo>
                    <a:pt x="122" y="108"/>
                  </a:lnTo>
                  <a:lnTo>
                    <a:pt x="123" y="110"/>
                  </a:lnTo>
                  <a:lnTo>
                    <a:pt x="114" y="111"/>
                  </a:lnTo>
                  <a:lnTo>
                    <a:pt x="109" y="115"/>
                  </a:lnTo>
                  <a:lnTo>
                    <a:pt x="107" y="121"/>
                  </a:lnTo>
                  <a:lnTo>
                    <a:pt x="106" y="123"/>
                  </a:lnTo>
                  <a:lnTo>
                    <a:pt x="104" y="124"/>
                  </a:lnTo>
                  <a:lnTo>
                    <a:pt x="102" y="124"/>
                  </a:lnTo>
                  <a:lnTo>
                    <a:pt x="99" y="124"/>
                  </a:lnTo>
                  <a:lnTo>
                    <a:pt x="94" y="125"/>
                  </a:lnTo>
                  <a:lnTo>
                    <a:pt x="91" y="125"/>
                  </a:lnTo>
                  <a:lnTo>
                    <a:pt x="87" y="124"/>
                  </a:lnTo>
                  <a:lnTo>
                    <a:pt x="82" y="125"/>
                  </a:lnTo>
                  <a:lnTo>
                    <a:pt x="79" y="124"/>
                  </a:lnTo>
                  <a:lnTo>
                    <a:pt x="69" y="126"/>
                  </a:lnTo>
                  <a:lnTo>
                    <a:pt x="66" y="129"/>
                  </a:lnTo>
                  <a:lnTo>
                    <a:pt x="62" y="130"/>
                  </a:lnTo>
                  <a:lnTo>
                    <a:pt x="59" y="131"/>
                  </a:lnTo>
                  <a:lnTo>
                    <a:pt x="57" y="133"/>
                  </a:lnTo>
                  <a:lnTo>
                    <a:pt x="56" y="135"/>
                  </a:lnTo>
                  <a:lnTo>
                    <a:pt x="55" y="136"/>
                  </a:lnTo>
                  <a:lnTo>
                    <a:pt x="52" y="138"/>
                  </a:lnTo>
                  <a:lnTo>
                    <a:pt x="48" y="136"/>
                  </a:lnTo>
                  <a:lnTo>
                    <a:pt x="45" y="134"/>
                  </a:lnTo>
                  <a:lnTo>
                    <a:pt x="42" y="130"/>
                  </a:lnTo>
                  <a:lnTo>
                    <a:pt x="41" y="128"/>
                  </a:lnTo>
                  <a:lnTo>
                    <a:pt x="40" y="125"/>
                  </a:lnTo>
                  <a:lnTo>
                    <a:pt x="39" y="123"/>
                  </a:lnTo>
                  <a:lnTo>
                    <a:pt x="39" y="122"/>
                  </a:lnTo>
                  <a:lnTo>
                    <a:pt x="38" y="121"/>
                  </a:lnTo>
                  <a:lnTo>
                    <a:pt x="36" y="119"/>
                  </a:lnTo>
                  <a:lnTo>
                    <a:pt x="32" y="116"/>
                  </a:lnTo>
                  <a:lnTo>
                    <a:pt x="30" y="116"/>
                  </a:lnTo>
                  <a:lnTo>
                    <a:pt x="25" y="1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0" name="Freeform 929"/>
            <p:cNvSpPr>
              <a:spLocks/>
            </p:cNvSpPr>
            <p:nvPr/>
          </p:nvSpPr>
          <p:spPr bwMode="auto">
            <a:xfrm>
              <a:off x="4138614" y="2319074"/>
              <a:ext cx="288925" cy="219604"/>
            </a:xfrm>
            <a:custGeom>
              <a:avLst/>
              <a:gdLst>
                <a:gd name="T0" fmla="*/ 2147483647 w 182"/>
                <a:gd name="T1" fmla="*/ 2147483647 h 138"/>
                <a:gd name="T2" fmla="*/ 2147483647 w 182"/>
                <a:gd name="T3" fmla="*/ 2147483647 h 138"/>
                <a:gd name="T4" fmla="*/ 2147483647 w 182"/>
                <a:gd name="T5" fmla="*/ 2147483647 h 138"/>
                <a:gd name="T6" fmla="*/ 2147483647 w 182"/>
                <a:gd name="T7" fmla="*/ 2147483647 h 138"/>
                <a:gd name="T8" fmla="*/ 2147483647 w 182"/>
                <a:gd name="T9" fmla="*/ 2147483647 h 138"/>
                <a:gd name="T10" fmla="*/ 2147483647 w 182"/>
                <a:gd name="T11" fmla="*/ 2147483647 h 138"/>
                <a:gd name="T12" fmla="*/ 2147483647 w 182"/>
                <a:gd name="T13" fmla="*/ 2147483647 h 138"/>
                <a:gd name="T14" fmla="*/ 2147483647 w 182"/>
                <a:gd name="T15" fmla="*/ 2147483647 h 138"/>
                <a:gd name="T16" fmla="*/ 2147483647 w 182"/>
                <a:gd name="T17" fmla="*/ 2147483647 h 138"/>
                <a:gd name="T18" fmla="*/ 2147483647 w 182"/>
                <a:gd name="T19" fmla="*/ 2147483647 h 138"/>
                <a:gd name="T20" fmla="*/ 2147483647 w 182"/>
                <a:gd name="T21" fmla="*/ 2147483647 h 138"/>
                <a:gd name="T22" fmla="*/ 2147483647 w 182"/>
                <a:gd name="T23" fmla="*/ 2147483647 h 138"/>
                <a:gd name="T24" fmla="*/ 2147483647 w 182"/>
                <a:gd name="T25" fmla="*/ 2147483647 h 138"/>
                <a:gd name="T26" fmla="*/ 2147483647 w 182"/>
                <a:gd name="T27" fmla="*/ 2147483647 h 138"/>
                <a:gd name="T28" fmla="*/ 2147483647 w 182"/>
                <a:gd name="T29" fmla="*/ 2147483647 h 138"/>
                <a:gd name="T30" fmla="*/ 2147483647 w 182"/>
                <a:gd name="T31" fmla="*/ 2147483647 h 138"/>
                <a:gd name="T32" fmla="*/ 2147483647 w 182"/>
                <a:gd name="T33" fmla="*/ 2147483647 h 138"/>
                <a:gd name="T34" fmla="*/ 2147483647 w 182"/>
                <a:gd name="T35" fmla="*/ 2147483647 h 138"/>
                <a:gd name="T36" fmla="*/ 2147483647 w 182"/>
                <a:gd name="T37" fmla="*/ 2147483647 h 138"/>
                <a:gd name="T38" fmla="*/ 2147483647 w 182"/>
                <a:gd name="T39" fmla="*/ 0 h 138"/>
                <a:gd name="T40" fmla="*/ 2147483647 w 182"/>
                <a:gd name="T41" fmla="*/ 2147483647 h 138"/>
                <a:gd name="T42" fmla="*/ 2147483647 w 182"/>
                <a:gd name="T43" fmla="*/ 2147483647 h 138"/>
                <a:gd name="T44" fmla="*/ 2147483647 w 182"/>
                <a:gd name="T45" fmla="*/ 2147483647 h 138"/>
                <a:gd name="T46" fmla="*/ 2147483647 w 182"/>
                <a:gd name="T47" fmla="*/ 2147483647 h 138"/>
                <a:gd name="T48" fmla="*/ 2147483647 w 182"/>
                <a:gd name="T49" fmla="*/ 2147483647 h 138"/>
                <a:gd name="T50" fmla="*/ 2147483647 w 182"/>
                <a:gd name="T51" fmla="*/ 2147483647 h 138"/>
                <a:gd name="T52" fmla="*/ 2147483647 w 182"/>
                <a:gd name="T53" fmla="*/ 2147483647 h 138"/>
                <a:gd name="T54" fmla="*/ 2147483647 w 182"/>
                <a:gd name="T55" fmla="*/ 2147483647 h 138"/>
                <a:gd name="T56" fmla="*/ 2147483647 w 182"/>
                <a:gd name="T57" fmla="*/ 2147483647 h 138"/>
                <a:gd name="T58" fmla="*/ 2147483647 w 182"/>
                <a:gd name="T59" fmla="*/ 2147483647 h 138"/>
                <a:gd name="T60" fmla="*/ 2147483647 w 182"/>
                <a:gd name="T61" fmla="*/ 2147483647 h 138"/>
                <a:gd name="T62" fmla="*/ 2147483647 w 182"/>
                <a:gd name="T63" fmla="*/ 2147483647 h 138"/>
                <a:gd name="T64" fmla="*/ 2147483647 w 182"/>
                <a:gd name="T65" fmla="*/ 2147483647 h 138"/>
                <a:gd name="T66" fmla="*/ 2147483647 w 182"/>
                <a:gd name="T67" fmla="*/ 2147483647 h 138"/>
                <a:gd name="T68" fmla="*/ 2147483647 w 182"/>
                <a:gd name="T69" fmla="*/ 2147483647 h 138"/>
                <a:gd name="T70" fmla="*/ 2147483647 w 182"/>
                <a:gd name="T71" fmla="*/ 2147483647 h 138"/>
                <a:gd name="T72" fmla="*/ 2147483647 w 182"/>
                <a:gd name="T73" fmla="*/ 2147483647 h 138"/>
                <a:gd name="T74" fmla="*/ 2147483647 w 182"/>
                <a:gd name="T75" fmla="*/ 2147483647 h 138"/>
                <a:gd name="T76" fmla="*/ 2147483647 w 182"/>
                <a:gd name="T77" fmla="*/ 2147483647 h 138"/>
                <a:gd name="T78" fmla="*/ 2147483647 w 182"/>
                <a:gd name="T79" fmla="*/ 2147483647 h 138"/>
                <a:gd name="T80" fmla="*/ 2147483647 w 182"/>
                <a:gd name="T81" fmla="*/ 2147483647 h 138"/>
                <a:gd name="T82" fmla="*/ 2147483647 w 182"/>
                <a:gd name="T83" fmla="*/ 2147483647 h 138"/>
                <a:gd name="T84" fmla="*/ 2147483647 w 182"/>
                <a:gd name="T85" fmla="*/ 2147483647 h 138"/>
                <a:gd name="T86" fmla="*/ 2147483647 w 182"/>
                <a:gd name="T87" fmla="*/ 2147483647 h 138"/>
                <a:gd name="T88" fmla="*/ 2147483647 w 182"/>
                <a:gd name="T89" fmla="*/ 2147483647 h 138"/>
                <a:gd name="T90" fmla="*/ 2147483647 w 182"/>
                <a:gd name="T91" fmla="*/ 2147483647 h 138"/>
                <a:gd name="T92" fmla="*/ 2147483647 w 182"/>
                <a:gd name="T93" fmla="*/ 2147483647 h 138"/>
                <a:gd name="T94" fmla="*/ 2147483647 w 182"/>
                <a:gd name="T95" fmla="*/ 2147483647 h 138"/>
                <a:gd name="T96" fmla="*/ 2147483647 w 182"/>
                <a:gd name="T97" fmla="*/ 2147483647 h 138"/>
                <a:gd name="T98" fmla="*/ 2147483647 w 182"/>
                <a:gd name="T99" fmla="*/ 2147483647 h 138"/>
                <a:gd name="T100" fmla="*/ 2147483647 w 182"/>
                <a:gd name="T101" fmla="*/ 2147483647 h 138"/>
                <a:gd name="T102" fmla="*/ 2147483647 w 182"/>
                <a:gd name="T103" fmla="*/ 2147483647 h 138"/>
                <a:gd name="T104" fmla="*/ 2147483647 w 182"/>
                <a:gd name="T105" fmla="*/ 2147483647 h 138"/>
                <a:gd name="T106" fmla="*/ 2147483647 w 182"/>
                <a:gd name="T107" fmla="*/ 2147483647 h 138"/>
                <a:gd name="T108" fmla="*/ 2147483647 w 182"/>
                <a:gd name="T109" fmla="*/ 2147483647 h 138"/>
                <a:gd name="T110" fmla="*/ 2147483647 w 182"/>
                <a:gd name="T111" fmla="*/ 2147483647 h 1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2"/>
                <a:gd name="T169" fmla="*/ 0 h 138"/>
                <a:gd name="T170" fmla="*/ 182 w 182"/>
                <a:gd name="T171" fmla="*/ 138 h 1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2" h="138">
                  <a:moveTo>
                    <a:pt x="25" y="116"/>
                  </a:moveTo>
                  <a:lnTo>
                    <a:pt x="23" y="112"/>
                  </a:lnTo>
                  <a:lnTo>
                    <a:pt x="23" y="110"/>
                  </a:lnTo>
                  <a:lnTo>
                    <a:pt x="26" y="106"/>
                  </a:lnTo>
                  <a:lnTo>
                    <a:pt x="29" y="104"/>
                  </a:lnTo>
                  <a:lnTo>
                    <a:pt x="31" y="102"/>
                  </a:lnTo>
                  <a:lnTo>
                    <a:pt x="30" y="99"/>
                  </a:lnTo>
                  <a:lnTo>
                    <a:pt x="28" y="96"/>
                  </a:lnTo>
                  <a:lnTo>
                    <a:pt x="27" y="92"/>
                  </a:lnTo>
                  <a:lnTo>
                    <a:pt x="28" y="89"/>
                  </a:lnTo>
                  <a:lnTo>
                    <a:pt x="29" y="85"/>
                  </a:lnTo>
                  <a:lnTo>
                    <a:pt x="30" y="83"/>
                  </a:lnTo>
                  <a:lnTo>
                    <a:pt x="30" y="82"/>
                  </a:lnTo>
                  <a:lnTo>
                    <a:pt x="27" y="78"/>
                  </a:lnTo>
                  <a:lnTo>
                    <a:pt x="26" y="73"/>
                  </a:lnTo>
                  <a:lnTo>
                    <a:pt x="28" y="72"/>
                  </a:lnTo>
                  <a:lnTo>
                    <a:pt x="31" y="71"/>
                  </a:lnTo>
                  <a:lnTo>
                    <a:pt x="33" y="68"/>
                  </a:lnTo>
                  <a:lnTo>
                    <a:pt x="35" y="65"/>
                  </a:lnTo>
                  <a:lnTo>
                    <a:pt x="32" y="63"/>
                  </a:lnTo>
                  <a:lnTo>
                    <a:pt x="32" y="61"/>
                  </a:lnTo>
                  <a:lnTo>
                    <a:pt x="35" y="58"/>
                  </a:lnTo>
                  <a:lnTo>
                    <a:pt x="35" y="54"/>
                  </a:lnTo>
                  <a:lnTo>
                    <a:pt x="36" y="51"/>
                  </a:lnTo>
                  <a:lnTo>
                    <a:pt x="36" y="48"/>
                  </a:lnTo>
                  <a:lnTo>
                    <a:pt x="41" y="42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1" y="35"/>
                  </a:lnTo>
                  <a:lnTo>
                    <a:pt x="40" y="32"/>
                  </a:lnTo>
                  <a:lnTo>
                    <a:pt x="36" y="32"/>
                  </a:lnTo>
                  <a:lnTo>
                    <a:pt x="31" y="32"/>
                  </a:lnTo>
                  <a:lnTo>
                    <a:pt x="28" y="33"/>
                  </a:lnTo>
                  <a:lnTo>
                    <a:pt x="21" y="33"/>
                  </a:lnTo>
                  <a:lnTo>
                    <a:pt x="18" y="33"/>
                  </a:lnTo>
                  <a:lnTo>
                    <a:pt x="17" y="32"/>
                  </a:lnTo>
                  <a:lnTo>
                    <a:pt x="16" y="29"/>
                  </a:lnTo>
                  <a:lnTo>
                    <a:pt x="12" y="30"/>
                  </a:lnTo>
                  <a:lnTo>
                    <a:pt x="8" y="31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7" y="28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7" y="23"/>
                  </a:lnTo>
                  <a:lnTo>
                    <a:pt x="5" y="22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5" y="8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5" y="2"/>
                  </a:lnTo>
                  <a:lnTo>
                    <a:pt x="45" y="2"/>
                  </a:lnTo>
                  <a:lnTo>
                    <a:pt x="48" y="1"/>
                  </a:lnTo>
                  <a:lnTo>
                    <a:pt x="51" y="1"/>
                  </a:lnTo>
                  <a:lnTo>
                    <a:pt x="56" y="3"/>
                  </a:lnTo>
                  <a:lnTo>
                    <a:pt x="59" y="3"/>
                  </a:lnTo>
                  <a:lnTo>
                    <a:pt x="68" y="4"/>
                  </a:lnTo>
                  <a:lnTo>
                    <a:pt x="72" y="6"/>
                  </a:lnTo>
                  <a:lnTo>
                    <a:pt x="78" y="4"/>
                  </a:lnTo>
                  <a:lnTo>
                    <a:pt x="81" y="4"/>
                  </a:lnTo>
                  <a:lnTo>
                    <a:pt x="85" y="4"/>
                  </a:lnTo>
                  <a:lnTo>
                    <a:pt x="89" y="6"/>
                  </a:lnTo>
                  <a:lnTo>
                    <a:pt x="97" y="6"/>
                  </a:lnTo>
                  <a:lnTo>
                    <a:pt x="101" y="7"/>
                  </a:lnTo>
                  <a:lnTo>
                    <a:pt x="106" y="7"/>
                  </a:lnTo>
                  <a:lnTo>
                    <a:pt x="108" y="6"/>
                  </a:lnTo>
                  <a:lnTo>
                    <a:pt x="109" y="7"/>
                  </a:lnTo>
                  <a:lnTo>
                    <a:pt x="114" y="11"/>
                  </a:lnTo>
                  <a:lnTo>
                    <a:pt x="117" y="12"/>
                  </a:lnTo>
                  <a:lnTo>
                    <a:pt x="119" y="13"/>
                  </a:lnTo>
                  <a:lnTo>
                    <a:pt x="122" y="14"/>
                  </a:lnTo>
                  <a:lnTo>
                    <a:pt x="124" y="16"/>
                  </a:lnTo>
                  <a:lnTo>
                    <a:pt x="137" y="19"/>
                  </a:lnTo>
                  <a:lnTo>
                    <a:pt x="140" y="19"/>
                  </a:lnTo>
                  <a:lnTo>
                    <a:pt x="142" y="19"/>
                  </a:lnTo>
                  <a:lnTo>
                    <a:pt x="144" y="18"/>
                  </a:lnTo>
                  <a:lnTo>
                    <a:pt x="147" y="17"/>
                  </a:lnTo>
                  <a:lnTo>
                    <a:pt x="149" y="18"/>
                  </a:lnTo>
                  <a:lnTo>
                    <a:pt x="153" y="20"/>
                  </a:lnTo>
                  <a:lnTo>
                    <a:pt x="156" y="21"/>
                  </a:lnTo>
                  <a:lnTo>
                    <a:pt x="156" y="23"/>
                  </a:lnTo>
                  <a:lnTo>
                    <a:pt x="158" y="23"/>
                  </a:lnTo>
                  <a:lnTo>
                    <a:pt x="159" y="22"/>
                  </a:lnTo>
                  <a:lnTo>
                    <a:pt x="158" y="21"/>
                  </a:lnTo>
                  <a:lnTo>
                    <a:pt x="161" y="23"/>
                  </a:lnTo>
                  <a:lnTo>
                    <a:pt x="163" y="24"/>
                  </a:lnTo>
                  <a:lnTo>
                    <a:pt x="171" y="23"/>
                  </a:lnTo>
                  <a:lnTo>
                    <a:pt x="174" y="23"/>
                  </a:lnTo>
                  <a:lnTo>
                    <a:pt x="178" y="23"/>
                  </a:lnTo>
                  <a:lnTo>
                    <a:pt x="180" y="23"/>
                  </a:lnTo>
                  <a:lnTo>
                    <a:pt x="182" y="24"/>
                  </a:lnTo>
                  <a:lnTo>
                    <a:pt x="182" y="26"/>
                  </a:lnTo>
                  <a:lnTo>
                    <a:pt x="180" y="27"/>
                  </a:lnTo>
                  <a:lnTo>
                    <a:pt x="180" y="29"/>
                  </a:lnTo>
                  <a:lnTo>
                    <a:pt x="181" y="31"/>
                  </a:lnTo>
                  <a:lnTo>
                    <a:pt x="179" y="34"/>
                  </a:lnTo>
                  <a:lnTo>
                    <a:pt x="169" y="40"/>
                  </a:lnTo>
                  <a:lnTo>
                    <a:pt x="166" y="43"/>
                  </a:lnTo>
                  <a:lnTo>
                    <a:pt x="149" y="49"/>
                  </a:lnTo>
                  <a:lnTo>
                    <a:pt x="147" y="52"/>
                  </a:lnTo>
                  <a:lnTo>
                    <a:pt x="147" y="54"/>
                  </a:lnTo>
                  <a:lnTo>
                    <a:pt x="144" y="57"/>
                  </a:lnTo>
                  <a:lnTo>
                    <a:pt x="141" y="60"/>
                  </a:lnTo>
                  <a:lnTo>
                    <a:pt x="137" y="67"/>
                  </a:lnTo>
                  <a:lnTo>
                    <a:pt x="131" y="73"/>
                  </a:lnTo>
                  <a:lnTo>
                    <a:pt x="130" y="77"/>
                  </a:lnTo>
                  <a:lnTo>
                    <a:pt x="129" y="78"/>
                  </a:lnTo>
                  <a:lnTo>
                    <a:pt x="129" y="79"/>
                  </a:lnTo>
                  <a:lnTo>
                    <a:pt x="130" y="80"/>
                  </a:lnTo>
                  <a:lnTo>
                    <a:pt x="131" y="82"/>
                  </a:lnTo>
                  <a:lnTo>
                    <a:pt x="131" y="84"/>
                  </a:lnTo>
                  <a:lnTo>
                    <a:pt x="132" y="85"/>
                  </a:lnTo>
                  <a:lnTo>
                    <a:pt x="134" y="86"/>
                  </a:lnTo>
                  <a:lnTo>
                    <a:pt x="137" y="86"/>
                  </a:lnTo>
                  <a:lnTo>
                    <a:pt x="138" y="89"/>
                  </a:lnTo>
                  <a:lnTo>
                    <a:pt x="136" y="91"/>
                  </a:lnTo>
                  <a:lnTo>
                    <a:pt x="132" y="93"/>
                  </a:lnTo>
                  <a:lnTo>
                    <a:pt x="130" y="95"/>
                  </a:lnTo>
                  <a:lnTo>
                    <a:pt x="128" y="96"/>
                  </a:lnTo>
                  <a:lnTo>
                    <a:pt x="126" y="101"/>
                  </a:lnTo>
                  <a:lnTo>
                    <a:pt x="124" y="104"/>
                  </a:lnTo>
                  <a:lnTo>
                    <a:pt x="123" y="105"/>
                  </a:lnTo>
                  <a:lnTo>
                    <a:pt x="122" y="108"/>
                  </a:lnTo>
                  <a:lnTo>
                    <a:pt x="123" y="110"/>
                  </a:lnTo>
                  <a:lnTo>
                    <a:pt x="114" y="111"/>
                  </a:lnTo>
                  <a:lnTo>
                    <a:pt x="109" y="115"/>
                  </a:lnTo>
                  <a:lnTo>
                    <a:pt x="107" y="121"/>
                  </a:lnTo>
                  <a:lnTo>
                    <a:pt x="106" y="123"/>
                  </a:lnTo>
                  <a:lnTo>
                    <a:pt x="104" y="124"/>
                  </a:lnTo>
                  <a:lnTo>
                    <a:pt x="102" y="124"/>
                  </a:lnTo>
                  <a:lnTo>
                    <a:pt x="99" y="124"/>
                  </a:lnTo>
                  <a:lnTo>
                    <a:pt x="94" y="125"/>
                  </a:lnTo>
                  <a:lnTo>
                    <a:pt x="91" y="125"/>
                  </a:lnTo>
                  <a:lnTo>
                    <a:pt x="87" y="124"/>
                  </a:lnTo>
                  <a:lnTo>
                    <a:pt x="82" y="125"/>
                  </a:lnTo>
                  <a:lnTo>
                    <a:pt x="79" y="124"/>
                  </a:lnTo>
                  <a:lnTo>
                    <a:pt x="69" y="126"/>
                  </a:lnTo>
                  <a:lnTo>
                    <a:pt x="66" y="129"/>
                  </a:lnTo>
                  <a:lnTo>
                    <a:pt x="62" y="130"/>
                  </a:lnTo>
                  <a:lnTo>
                    <a:pt x="59" y="131"/>
                  </a:lnTo>
                  <a:lnTo>
                    <a:pt x="57" y="133"/>
                  </a:lnTo>
                  <a:lnTo>
                    <a:pt x="56" y="135"/>
                  </a:lnTo>
                  <a:lnTo>
                    <a:pt x="55" y="136"/>
                  </a:lnTo>
                  <a:lnTo>
                    <a:pt x="52" y="138"/>
                  </a:lnTo>
                  <a:lnTo>
                    <a:pt x="48" y="136"/>
                  </a:lnTo>
                  <a:lnTo>
                    <a:pt x="45" y="134"/>
                  </a:lnTo>
                  <a:lnTo>
                    <a:pt x="42" y="130"/>
                  </a:lnTo>
                  <a:lnTo>
                    <a:pt x="41" y="128"/>
                  </a:lnTo>
                  <a:lnTo>
                    <a:pt x="40" y="125"/>
                  </a:lnTo>
                  <a:lnTo>
                    <a:pt x="39" y="123"/>
                  </a:lnTo>
                  <a:lnTo>
                    <a:pt x="39" y="122"/>
                  </a:lnTo>
                  <a:lnTo>
                    <a:pt x="38" y="121"/>
                  </a:lnTo>
                  <a:lnTo>
                    <a:pt x="36" y="119"/>
                  </a:lnTo>
                  <a:lnTo>
                    <a:pt x="32" y="116"/>
                  </a:lnTo>
                  <a:lnTo>
                    <a:pt x="30" y="116"/>
                  </a:lnTo>
                  <a:lnTo>
                    <a:pt x="25" y="116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3" name="Freeform 932"/>
            <p:cNvSpPr>
              <a:spLocks/>
            </p:cNvSpPr>
            <p:nvPr/>
          </p:nvSpPr>
          <p:spPr bwMode="auto">
            <a:xfrm>
              <a:off x="5287963" y="2495021"/>
              <a:ext cx="247650" cy="243417"/>
            </a:xfrm>
            <a:custGeom>
              <a:avLst/>
              <a:gdLst>
                <a:gd name="T0" fmla="*/ 2147483647 w 156"/>
                <a:gd name="T1" fmla="*/ 2147483647 h 153"/>
                <a:gd name="T2" fmla="*/ 2147483647 w 156"/>
                <a:gd name="T3" fmla="*/ 2147483647 h 153"/>
                <a:gd name="T4" fmla="*/ 2147483647 w 156"/>
                <a:gd name="T5" fmla="*/ 2147483647 h 153"/>
                <a:gd name="T6" fmla="*/ 2147483647 w 156"/>
                <a:gd name="T7" fmla="*/ 2147483647 h 153"/>
                <a:gd name="T8" fmla="*/ 2147483647 w 156"/>
                <a:gd name="T9" fmla="*/ 2147483647 h 153"/>
                <a:gd name="T10" fmla="*/ 2147483647 w 156"/>
                <a:gd name="T11" fmla="*/ 2147483647 h 153"/>
                <a:gd name="T12" fmla="*/ 2147483647 w 156"/>
                <a:gd name="T13" fmla="*/ 2147483647 h 153"/>
                <a:gd name="T14" fmla="*/ 2147483647 w 156"/>
                <a:gd name="T15" fmla="*/ 2147483647 h 153"/>
                <a:gd name="T16" fmla="*/ 2147483647 w 156"/>
                <a:gd name="T17" fmla="*/ 2147483647 h 153"/>
                <a:gd name="T18" fmla="*/ 2147483647 w 156"/>
                <a:gd name="T19" fmla="*/ 2147483647 h 153"/>
                <a:gd name="T20" fmla="*/ 2147483647 w 156"/>
                <a:gd name="T21" fmla="*/ 2147483647 h 153"/>
                <a:gd name="T22" fmla="*/ 2147483647 w 156"/>
                <a:gd name="T23" fmla="*/ 2147483647 h 153"/>
                <a:gd name="T24" fmla="*/ 2147483647 w 156"/>
                <a:gd name="T25" fmla="*/ 2147483647 h 153"/>
                <a:gd name="T26" fmla="*/ 2147483647 w 156"/>
                <a:gd name="T27" fmla="*/ 2147483647 h 153"/>
                <a:gd name="T28" fmla="*/ 2147483647 w 156"/>
                <a:gd name="T29" fmla="*/ 2147483647 h 153"/>
                <a:gd name="T30" fmla="*/ 2147483647 w 156"/>
                <a:gd name="T31" fmla="*/ 2147483647 h 153"/>
                <a:gd name="T32" fmla="*/ 2147483647 w 156"/>
                <a:gd name="T33" fmla="*/ 2147483647 h 153"/>
                <a:gd name="T34" fmla="*/ 2147483647 w 156"/>
                <a:gd name="T35" fmla="*/ 2147483647 h 153"/>
                <a:gd name="T36" fmla="*/ 2147483647 w 156"/>
                <a:gd name="T37" fmla="*/ 2147483647 h 153"/>
                <a:gd name="T38" fmla="*/ 2147483647 w 156"/>
                <a:gd name="T39" fmla="*/ 2147483647 h 153"/>
                <a:gd name="T40" fmla="*/ 2147483647 w 156"/>
                <a:gd name="T41" fmla="*/ 2147483647 h 153"/>
                <a:gd name="T42" fmla="*/ 2147483647 w 156"/>
                <a:gd name="T43" fmla="*/ 2147483647 h 153"/>
                <a:gd name="T44" fmla="*/ 2147483647 w 156"/>
                <a:gd name="T45" fmla="*/ 2147483647 h 153"/>
                <a:gd name="T46" fmla="*/ 2147483647 w 156"/>
                <a:gd name="T47" fmla="*/ 2147483647 h 153"/>
                <a:gd name="T48" fmla="*/ 2147483647 w 156"/>
                <a:gd name="T49" fmla="*/ 2147483647 h 153"/>
                <a:gd name="T50" fmla="*/ 2147483647 w 156"/>
                <a:gd name="T51" fmla="*/ 2147483647 h 153"/>
                <a:gd name="T52" fmla="*/ 2147483647 w 156"/>
                <a:gd name="T53" fmla="*/ 2147483647 h 153"/>
                <a:gd name="T54" fmla="*/ 2147483647 w 156"/>
                <a:gd name="T55" fmla="*/ 2147483647 h 153"/>
                <a:gd name="T56" fmla="*/ 2147483647 w 156"/>
                <a:gd name="T57" fmla="*/ 2147483647 h 153"/>
                <a:gd name="T58" fmla="*/ 2147483647 w 156"/>
                <a:gd name="T59" fmla="*/ 2147483647 h 153"/>
                <a:gd name="T60" fmla="*/ 2147483647 w 156"/>
                <a:gd name="T61" fmla="*/ 2147483647 h 153"/>
                <a:gd name="T62" fmla="*/ 2147483647 w 156"/>
                <a:gd name="T63" fmla="*/ 2147483647 h 153"/>
                <a:gd name="T64" fmla="*/ 2147483647 w 156"/>
                <a:gd name="T65" fmla="*/ 2147483647 h 153"/>
                <a:gd name="T66" fmla="*/ 2147483647 w 156"/>
                <a:gd name="T67" fmla="*/ 2147483647 h 153"/>
                <a:gd name="T68" fmla="*/ 2147483647 w 156"/>
                <a:gd name="T69" fmla="*/ 2147483647 h 153"/>
                <a:gd name="T70" fmla="*/ 2147483647 w 156"/>
                <a:gd name="T71" fmla="*/ 2147483647 h 153"/>
                <a:gd name="T72" fmla="*/ 2147483647 w 156"/>
                <a:gd name="T73" fmla="*/ 2147483647 h 153"/>
                <a:gd name="T74" fmla="*/ 2147483647 w 156"/>
                <a:gd name="T75" fmla="*/ 2147483647 h 153"/>
                <a:gd name="T76" fmla="*/ 2147483647 w 156"/>
                <a:gd name="T77" fmla="*/ 2147483647 h 153"/>
                <a:gd name="T78" fmla="*/ 2147483647 w 156"/>
                <a:gd name="T79" fmla="*/ 2147483647 h 153"/>
                <a:gd name="T80" fmla="*/ 2147483647 w 156"/>
                <a:gd name="T81" fmla="*/ 2147483647 h 153"/>
                <a:gd name="T82" fmla="*/ 2147483647 w 156"/>
                <a:gd name="T83" fmla="*/ 2147483647 h 153"/>
                <a:gd name="T84" fmla="*/ 2147483647 w 156"/>
                <a:gd name="T85" fmla="*/ 2147483647 h 1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6"/>
                <a:gd name="T130" fmla="*/ 0 h 153"/>
                <a:gd name="T131" fmla="*/ 156 w 156"/>
                <a:gd name="T132" fmla="*/ 153 h 1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6" h="153">
                  <a:moveTo>
                    <a:pt x="156" y="135"/>
                  </a:moveTo>
                  <a:lnTo>
                    <a:pt x="155" y="139"/>
                  </a:lnTo>
                  <a:lnTo>
                    <a:pt x="152" y="136"/>
                  </a:lnTo>
                  <a:lnTo>
                    <a:pt x="149" y="135"/>
                  </a:lnTo>
                  <a:lnTo>
                    <a:pt x="148" y="135"/>
                  </a:lnTo>
                  <a:lnTo>
                    <a:pt x="148" y="136"/>
                  </a:lnTo>
                  <a:lnTo>
                    <a:pt x="145" y="135"/>
                  </a:lnTo>
                  <a:lnTo>
                    <a:pt x="141" y="135"/>
                  </a:lnTo>
                  <a:lnTo>
                    <a:pt x="136" y="136"/>
                  </a:lnTo>
                  <a:lnTo>
                    <a:pt x="134" y="142"/>
                  </a:lnTo>
                  <a:lnTo>
                    <a:pt x="132" y="148"/>
                  </a:lnTo>
                  <a:lnTo>
                    <a:pt x="128" y="153"/>
                  </a:lnTo>
                  <a:lnTo>
                    <a:pt x="101" y="151"/>
                  </a:lnTo>
                  <a:lnTo>
                    <a:pt x="82" y="142"/>
                  </a:lnTo>
                  <a:lnTo>
                    <a:pt x="81" y="142"/>
                  </a:lnTo>
                  <a:lnTo>
                    <a:pt x="80" y="131"/>
                  </a:lnTo>
                  <a:lnTo>
                    <a:pt x="78" y="130"/>
                  </a:lnTo>
                  <a:lnTo>
                    <a:pt x="71" y="129"/>
                  </a:lnTo>
                  <a:lnTo>
                    <a:pt x="67" y="123"/>
                  </a:lnTo>
                  <a:lnTo>
                    <a:pt x="66" y="122"/>
                  </a:lnTo>
                  <a:lnTo>
                    <a:pt x="50" y="116"/>
                  </a:lnTo>
                  <a:lnTo>
                    <a:pt x="31" y="103"/>
                  </a:lnTo>
                  <a:lnTo>
                    <a:pt x="6" y="96"/>
                  </a:lnTo>
                  <a:lnTo>
                    <a:pt x="0" y="75"/>
                  </a:lnTo>
                  <a:lnTo>
                    <a:pt x="11" y="68"/>
                  </a:lnTo>
                  <a:lnTo>
                    <a:pt x="14" y="64"/>
                  </a:lnTo>
                  <a:lnTo>
                    <a:pt x="17" y="63"/>
                  </a:lnTo>
                  <a:lnTo>
                    <a:pt x="24" y="60"/>
                  </a:lnTo>
                  <a:lnTo>
                    <a:pt x="26" y="58"/>
                  </a:lnTo>
                  <a:lnTo>
                    <a:pt x="27" y="57"/>
                  </a:lnTo>
                  <a:lnTo>
                    <a:pt x="31" y="55"/>
                  </a:lnTo>
                  <a:lnTo>
                    <a:pt x="33" y="49"/>
                  </a:lnTo>
                  <a:lnTo>
                    <a:pt x="32" y="39"/>
                  </a:lnTo>
                  <a:lnTo>
                    <a:pt x="31" y="20"/>
                  </a:lnTo>
                  <a:lnTo>
                    <a:pt x="38" y="17"/>
                  </a:lnTo>
                  <a:lnTo>
                    <a:pt x="42" y="9"/>
                  </a:lnTo>
                  <a:lnTo>
                    <a:pt x="46" y="5"/>
                  </a:lnTo>
                  <a:lnTo>
                    <a:pt x="52" y="0"/>
                  </a:lnTo>
                  <a:lnTo>
                    <a:pt x="57" y="2"/>
                  </a:lnTo>
                  <a:lnTo>
                    <a:pt x="66" y="3"/>
                  </a:lnTo>
                  <a:lnTo>
                    <a:pt x="71" y="2"/>
                  </a:lnTo>
                  <a:lnTo>
                    <a:pt x="74" y="5"/>
                  </a:lnTo>
                  <a:lnTo>
                    <a:pt x="78" y="5"/>
                  </a:lnTo>
                  <a:lnTo>
                    <a:pt x="80" y="4"/>
                  </a:lnTo>
                  <a:lnTo>
                    <a:pt x="83" y="12"/>
                  </a:lnTo>
                  <a:lnTo>
                    <a:pt x="86" y="18"/>
                  </a:lnTo>
                  <a:lnTo>
                    <a:pt x="90" y="20"/>
                  </a:lnTo>
                  <a:lnTo>
                    <a:pt x="93" y="25"/>
                  </a:lnTo>
                  <a:lnTo>
                    <a:pt x="96" y="29"/>
                  </a:lnTo>
                  <a:lnTo>
                    <a:pt x="103" y="30"/>
                  </a:lnTo>
                  <a:lnTo>
                    <a:pt x="106" y="30"/>
                  </a:lnTo>
                  <a:lnTo>
                    <a:pt x="105" y="32"/>
                  </a:lnTo>
                  <a:lnTo>
                    <a:pt x="104" y="35"/>
                  </a:lnTo>
                  <a:lnTo>
                    <a:pt x="106" y="41"/>
                  </a:lnTo>
                  <a:lnTo>
                    <a:pt x="104" y="44"/>
                  </a:lnTo>
                  <a:lnTo>
                    <a:pt x="102" y="50"/>
                  </a:lnTo>
                  <a:lnTo>
                    <a:pt x="102" y="52"/>
                  </a:lnTo>
                  <a:lnTo>
                    <a:pt x="99" y="52"/>
                  </a:lnTo>
                  <a:lnTo>
                    <a:pt x="98" y="54"/>
                  </a:lnTo>
                  <a:lnTo>
                    <a:pt x="98" y="62"/>
                  </a:lnTo>
                  <a:lnTo>
                    <a:pt x="98" y="63"/>
                  </a:lnTo>
                  <a:lnTo>
                    <a:pt x="97" y="63"/>
                  </a:lnTo>
                  <a:lnTo>
                    <a:pt x="98" y="68"/>
                  </a:lnTo>
                  <a:lnTo>
                    <a:pt x="101" y="70"/>
                  </a:lnTo>
                  <a:lnTo>
                    <a:pt x="103" y="69"/>
                  </a:lnTo>
                  <a:lnTo>
                    <a:pt x="104" y="72"/>
                  </a:lnTo>
                  <a:lnTo>
                    <a:pt x="106" y="73"/>
                  </a:lnTo>
                  <a:lnTo>
                    <a:pt x="108" y="76"/>
                  </a:lnTo>
                  <a:lnTo>
                    <a:pt x="109" y="80"/>
                  </a:lnTo>
                  <a:lnTo>
                    <a:pt x="113" y="82"/>
                  </a:lnTo>
                  <a:lnTo>
                    <a:pt x="117" y="84"/>
                  </a:lnTo>
                  <a:lnTo>
                    <a:pt x="122" y="88"/>
                  </a:lnTo>
                  <a:lnTo>
                    <a:pt x="125" y="89"/>
                  </a:lnTo>
                  <a:lnTo>
                    <a:pt x="128" y="90"/>
                  </a:lnTo>
                  <a:lnTo>
                    <a:pt x="132" y="93"/>
                  </a:lnTo>
                  <a:lnTo>
                    <a:pt x="134" y="98"/>
                  </a:lnTo>
                  <a:lnTo>
                    <a:pt x="136" y="101"/>
                  </a:lnTo>
                  <a:lnTo>
                    <a:pt x="138" y="104"/>
                  </a:lnTo>
                  <a:lnTo>
                    <a:pt x="138" y="112"/>
                  </a:lnTo>
                  <a:lnTo>
                    <a:pt x="139" y="118"/>
                  </a:lnTo>
                  <a:lnTo>
                    <a:pt x="143" y="120"/>
                  </a:lnTo>
                  <a:lnTo>
                    <a:pt x="145" y="125"/>
                  </a:lnTo>
                  <a:lnTo>
                    <a:pt x="147" y="129"/>
                  </a:lnTo>
                  <a:lnTo>
                    <a:pt x="149" y="130"/>
                  </a:lnTo>
                  <a:lnTo>
                    <a:pt x="155" y="134"/>
                  </a:lnTo>
                  <a:lnTo>
                    <a:pt x="156" y="1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4" name="Freeform 933"/>
            <p:cNvSpPr>
              <a:spLocks/>
            </p:cNvSpPr>
            <p:nvPr/>
          </p:nvSpPr>
          <p:spPr bwMode="auto">
            <a:xfrm>
              <a:off x="5287963" y="2495021"/>
              <a:ext cx="247650" cy="243417"/>
            </a:xfrm>
            <a:custGeom>
              <a:avLst/>
              <a:gdLst>
                <a:gd name="T0" fmla="*/ 2147483647 w 156"/>
                <a:gd name="T1" fmla="*/ 2147483647 h 153"/>
                <a:gd name="T2" fmla="*/ 2147483647 w 156"/>
                <a:gd name="T3" fmla="*/ 2147483647 h 153"/>
                <a:gd name="T4" fmla="*/ 2147483647 w 156"/>
                <a:gd name="T5" fmla="*/ 2147483647 h 153"/>
                <a:gd name="T6" fmla="*/ 2147483647 w 156"/>
                <a:gd name="T7" fmla="*/ 2147483647 h 153"/>
                <a:gd name="T8" fmla="*/ 2147483647 w 156"/>
                <a:gd name="T9" fmla="*/ 2147483647 h 153"/>
                <a:gd name="T10" fmla="*/ 2147483647 w 156"/>
                <a:gd name="T11" fmla="*/ 2147483647 h 153"/>
                <a:gd name="T12" fmla="*/ 2147483647 w 156"/>
                <a:gd name="T13" fmla="*/ 2147483647 h 153"/>
                <a:gd name="T14" fmla="*/ 2147483647 w 156"/>
                <a:gd name="T15" fmla="*/ 2147483647 h 153"/>
                <a:gd name="T16" fmla="*/ 2147483647 w 156"/>
                <a:gd name="T17" fmla="*/ 2147483647 h 153"/>
                <a:gd name="T18" fmla="*/ 2147483647 w 156"/>
                <a:gd name="T19" fmla="*/ 2147483647 h 153"/>
                <a:gd name="T20" fmla="*/ 2147483647 w 156"/>
                <a:gd name="T21" fmla="*/ 2147483647 h 153"/>
                <a:gd name="T22" fmla="*/ 2147483647 w 156"/>
                <a:gd name="T23" fmla="*/ 2147483647 h 153"/>
                <a:gd name="T24" fmla="*/ 2147483647 w 156"/>
                <a:gd name="T25" fmla="*/ 2147483647 h 153"/>
                <a:gd name="T26" fmla="*/ 2147483647 w 156"/>
                <a:gd name="T27" fmla="*/ 2147483647 h 153"/>
                <a:gd name="T28" fmla="*/ 2147483647 w 156"/>
                <a:gd name="T29" fmla="*/ 2147483647 h 153"/>
                <a:gd name="T30" fmla="*/ 2147483647 w 156"/>
                <a:gd name="T31" fmla="*/ 2147483647 h 153"/>
                <a:gd name="T32" fmla="*/ 2147483647 w 156"/>
                <a:gd name="T33" fmla="*/ 2147483647 h 153"/>
                <a:gd name="T34" fmla="*/ 2147483647 w 156"/>
                <a:gd name="T35" fmla="*/ 2147483647 h 153"/>
                <a:gd name="T36" fmla="*/ 2147483647 w 156"/>
                <a:gd name="T37" fmla="*/ 2147483647 h 153"/>
                <a:gd name="T38" fmla="*/ 2147483647 w 156"/>
                <a:gd name="T39" fmla="*/ 2147483647 h 153"/>
                <a:gd name="T40" fmla="*/ 2147483647 w 156"/>
                <a:gd name="T41" fmla="*/ 2147483647 h 153"/>
                <a:gd name="T42" fmla="*/ 2147483647 w 156"/>
                <a:gd name="T43" fmla="*/ 2147483647 h 153"/>
                <a:gd name="T44" fmla="*/ 2147483647 w 156"/>
                <a:gd name="T45" fmla="*/ 2147483647 h 153"/>
                <a:gd name="T46" fmla="*/ 2147483647 w 156"/>
                <a:gd name="T47" fmla="*/ 2147483647 h 153"/>
                <a:gd name="T48" fmla="*/ 2147483647 w 156"/>
                <a:gd name="T49" fmla="*/ 2147483647 h 153"/>
                <a:gd name="T50" fmla="*/ 2147483647 w 156"/>
                <a:gd name="T51" fmla="*/ 2147483647 h 153"/>
                <a:gd name="T52" fmla="*/ 2147483647 w 156"/>
                <a:gd name="T53" fmla="*/ 2147483647 h 153"/>
                <a:gd name="T54" fmla="*/ 2147483647 w 156"/>
                <a:gd name="T55" fmla="*/ 2147483647 h 153"/>
                <a:gd name="T56" fmla="*/ 2147483647 w 156"/>
                <a:gd name="T57" fmla="*/ 2147483647 h 153"/>
                <a:gd name="T58" fmla="*/ 2147483647 w 156"/>
                <a:gd name="T59" fmla="*/ 2147483647 h 153"/>
                <a:gd name="T60" fmla="*/ 2147483647 w 156"/>
                <a:gd name="T61" fmla="*/ 2147483647 h 153"/>
                <a:gd name="T62" fmla="*/ 2147483647 w 156"/>
                <a:gd name="T63" fmla="*/ 2147483647 h 153"/>
                <a:gd name="T64" fmla="*/ 2147483647 w 156"/>
                <a:gd name="T65" fmla="*/ 2147483647 h 153"/>
                <a:gd name="T66" fmla="*/ 2147483647 w 156"/>
                <a:gd name="T67" fmla="*/ 2147483647 h 153"/>
                <a:gd name="T68" fmla="*/ 2147483647 w 156"/>
                <a:gd name="T69" fmla="*/ 2147483647 h 153"/>
                <a:gd name="T70" fmla="*/ 2147483647 w 156"/>
                <a:gd name="T71" fmla="*/ 2147483647 h 153"/>
                <a:gd name="T72" fmla="*/ 2147483647 w 156"/>
                <a:gd name="T73" fmla="*/ 2147483647 h 153"/>
                <a:gd name="T74" fmla="*/ 2147483647 w 156"/>
                <a:gd name="T75" fmla="*/ 2147483647 h 153"/>
                <a:gd name="T76" fmla="*/ 2147483647 w 156"/>
                <a:gd name="T77" fmla="*/ 2147483647 h 153"/>
                <a:gd name="T78" fmla="*/ 2147483647 w 156"/>
                <a:gd name="T79" fmla="*/ 2147483647 h 153"/>
                <a:gd name="T80" fmla="*/ 2147483647 w 156"/>
                <a:gd name="T81" fmla="*/ 2147483647 h 153"/>
                <a:gd name="T82" fmla="*/ 2147483647 w 156"/>
                <a:gd name="T83" fmla="*/ 2147483647 h 153"/>
                <a:gd name="T84" fmla="*/ 2147483647 w 156"/>
                <a:gd name="T85" fmla="*/ 2147483647 h 1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6"/>
                <a:gd name="T130" fmla="*/ 0 h 153"/>
                <a:gd name="T131" fmla="*/ 156 w 156"/>
                <a:gd name="T132" fmla="*/ 153 h 1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6" h="153">
                  <a:moveTo>
                    <a:pt x="156" y="135"/>
                  </a:moveTo>
                  <a:lnTo>
                    <a:pt x="155" y="139"/>
                  </a:lnTo>
                  <a:lnTo>
                    <a:pt x="152" y="136"/>
                  </a:lnTo>
                  <a:lnTo>
                    <a:pt x="149" y="135"/>
                  </a:lnTo>
                  <a:lnTo>
                    <a:pt x="148" y="135"/>
                  </a:lnTo>
                  <a:lnTo>
                    <a:pt x="148" y="136"/>
                  </a:lnTo>
                  <a:lnTo>
                    <a:pt x="145" y="135"/>
                  </a:lnTo>
                  <a:lnTo>
                    <a:pt x="141" y="135"/>
                  </a:lnTo>
                  <a:lnTo>
                    <a:pt x="136" y="136"/>
                  </a:lnTo>
                  <a:lnTo>
                    <a:pt x="134" y="142"/>
                  </a:lnTo>
                  <a:lnTo>
                    <a:pt x="132" y="148"/>
                  </a:lnTo>
                  <a:lnTo>
                    <a:pt x="128" y="153"/>
                  </a:lnTo>
                  <a:lnTo>
                    <a:pt x="101" y="151"/>
                  </a:lnTo>
                  <a:lnTo>
                    <a:pt x="82" y="142"/>
                  </a:lnTo>
                  <a:lnTo>
                    <a:pt x="81" y="142"/>
                  </a:lnTo>
                  <a:lnTo>
                    <a:pt x="80" y="131"/>
                  </a:lnTo>
                  <a:lnTo>
                    <a:pt x="78" y="130"/>
                  </a:lnTo>
                  <a:lnTo>
                    <a:pt x="71" y="129"/>
                  </a:lnTo>
                  <a:lnTo>
                    <a:pt x="67" y="123"/>
                  </a:lnTo>
                  <a:lnTo>
                    <a:pt x="66" y="122"/>
                  </a:lnTo>
                  <a:lnTo>
                    <a:pt x="50" y="116"/>
                  </a:lnTo>
                  <a:lnTo>
                    <a:pt x="31" y="103"/>
                  </a:lnTo>
                  <a:lnTo>
                    <a:pt x="6" y="96"/>
                  </a:lnTo>
                  <a:lnTo>
                    <a:pt x="0" y="75"/>
                  </a:lnTo>
                  <a:lnTo>
                    <a:pt x="11" y="68"/>
                  </a:lnTo>
                  <a:lnTo>
                    <a:pt x="14" y="64"/>
                  </a:lnTo>
                  <a:lnTo>
                    <a:pt x="17" y="63"/>
                  </a:lnTo>
                  <a:lnTo>
                    <a:pt x="24" y="60"/>
                  </a:lnTo>
                  <a:lnTo>
                    <a:pt x="26" y="58"/>
                  </a:lnTo>
                  <a:lnTo>
                    <a:pt x="27" y="57"/>
                  </a:lnTo>
                  <a:lnTo>
                    <a:pt x="31" y="55"/>
                  </a:lnTo>
                  <a:lnTo>
                    <a:pt x="33" y="49"/>
                  </a:lnTo>
                  <a:lnTo>
                    <a:pt x="32" y="39"/>
                  </a:lnTo>
                  <a:lnTo>
                    <a:pt x="31" y="20"/>
                  </a:lnTo>
                  <a:lnTo>
                    <a:pt x="38" y="17"/>
                  </a:lnTo>
                  <a:lnTo>
                    <a:pt x="42" y="9"/>
                  </a:lnTo>
                  <a:lnTo>
                    <a:pt x="46" y="5"/>
                  </a:lnTo>
                  <a:lnTo>
                    <a:pt x="52" y="0"/>
                  </a:lnTo>
                  <a:lnTo>
                    <a:pt x="57" y="2"/>
                  </a:lnTo>
                  <a:lnTo>
                    <a:pt x="66" y="3"/>
                  </a:lnTo>
                  <a:lnTo>
                    <a:pt x="71" y="2"/>
                  </a:lnTo>
                  <a:lnTo>
                    <a:pt x="74" y="5"/>
                  </a:lnTo>
                  <a:lnTo>
                    <a:pt x="78" y="5"/>
                  </a:lnTo>
                  <a:lnTo>
                    <a:pt x="80" y="4"/>
                  </a:lnTo>
                  <a:lnTo>
                    <a:pt x="83" y="12"/>
                  </a:lnTo>
                  <a:lnTo>
                    <a:pt x="86" y="18"/>
                  </a:lnTo>
                  <a:lnTo>
                    <a:pt x="90" y="20"/>
                  </a:lnTo>
                  <a:lnTo>
                    <a:pt x="93" y="25"/>
                  </a:lnTo>
                  <a:lnTo>
                    <a:pt x="96" y="29"/>
                  </a:lnTo>
                  <a:lnTo>
                    <a:pt x="103" y="30"/>
                  </a:lnTo>
                  <a:lnTo>
                    <a:pt x="106" y="30"/>
                  </a:lnTo>
                  <a:lnTo>
                    <a:pt x="105" y="32"/>
                  </a:lnTo>
                  <a:lnTo>
                    <a:pt x="104" y="35"/>
                  </a:lnTo>
                  <a:lnTo>
                    <a:pt x="106" y="41"/>
                  </a:lnTo>
                  <a:lnTo>
                    <a:pt x="104" y="44"/>
                  </a:lnTo>
                  <a:lnTo>
                    <a:pt x="102" y="50"/>
                  </a:lnTo>
                  <a:lnTo>
                    <a:pt x="102" y="52"/>
                  </a:lnTo>
                  <a:lnTo>
                    <a:pt x="99" y="52"/>
                  </a:lnTo>
                  <a:lnTo>
                    <a:pt x="98" y="54"/>
                  </a:lnTo>
                  <a:lnTo>
                    <a:pt x="98" y="62"/>
                  </a:lnTo>
                  <a:lnTo>
                    <a:pt x="98" y="63"/>
                  </a:lnTo>
                  <a:lnTo>
                    <a:pt x="97" y="63"/>
                  </a:lnTo>
                  <a:lnTo>
                    <a:pt x="98" y="68"/>
                  </a:lnTo>
                  <a:lnTo>
                    <a:pt x="101" y="70"/>
                  </a:lnTo>
                  <a:lnTo>
                    <a:pt x="103" y="69"/>
                  </a:lnTo>
                  <a:lnTo>
                    <a:pt x="104" y="72"/>
                  </a:lnTo>
                  <a:lnTo>
                    <a:pt x="106" y="73"/>
                  </a:lnTo>
                  <a:lnTo>
                    <a:pt x="108" y="76"/>
                  </a:lnTo>
                  <a:lnTo>
                    <a:pt x="109" y="80"/>
                  </a:lnTo>
                  <a:lnTo>
                    <a:pt x="113" y="82"/>
                  </a:lnTo>
                  <a:lnTo>
                    <a:pt x="117" y="84"/>
                  </a:lnTo>
                  <a:lnTo>
                    <a:pt x="122" y="88"/>
                  </a:lnTo>
                  <a:lnTo>
                    <a:pt x="125" y="89"/>
                  </a:lnTo>
                  <a:lnTo>
                    <a:pt x="128" y="90"/>
                  </a:lnTo>
                  <a:lnTo>
                    <a:pt x="132" y="93"/>
                  </a:lnTo>
                  <a:lnTo>
                    <a:pt x="134" y="98"/>
                  </a:lnTo>
                  <a:lnTo>
                    <a:pt x="136" y="101"/>
                  </a:lnTo>
                  <a:lnTo>
                    <a:pt x="138" y="104"/>
                  </a:lnTo>
                  <a:lnTo>
                    <a:pt x="138" y="112"/>
                  </a:lnTo>
                  <a:lnTo>
                    <a:pt x="139" y="118"/>
                  </a:lnTo>
                  <a:lnTo>
                    <a:pt x="143" y="120"/>
                  </a:lnTo>
                  <a:lnTo>
                    <a:pt x="145" y="125"/>
                  </a:lnTo>
                  <a:lnTo>
                    <a:pt x="147" y="129"/>
                  </a:lnTo>
                  <a:lnTo>
                    <a:pt x="149" y="130"/>
                  </a:lnTo>
                  <a:lnTo>
                    <a:pt x="155" y="134"/>
                  </a:lnTo>
                  <a:lnTo>
                    <a:pt x="156" y="135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77" name="Freeform 956"/>
            <p:cNvSpPr>
              <a:spLocks/>
            </p:cNvSpPr>
            <p:nvPr/>
          </p:nvSpPr>
          <p:spPr bwMode="auto">
            <a:xfrm>
              <a:off x="5360989" y="2386542"/>
              <a:ext cx="84137" cy="67469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2147483647 h 43"/>
                <a:gd name="T8" fmla="*/ 2147483647 w 53"/>
                <a:gd name="T9" fmla="*/ 2147483647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2147483647 h 43"/>
                <a:gd name="T18" fmla="*/ 2147483647 w 53"/>
                <a:gd name="T19" fmla="*/ 2147483647 h 43"/>
                <a:gd name="T20" fmla="*/ 2147483647 w 53"/>
                <a:gd name="T21" fmla="*/ 2147483647 h 43"/>
                <a:gd name="T22" fmla="*/ 0 w 53"/>
                <a:gd name="T23" fmla="*/ 2147483647 h 43"/>
                <a:gd name="T24" fmla="*/ 2147483647 w 53"/>
                <a:gd name="T25" fmla="*/ 2147483647 h 43"/>
                <a:gd name="T26" fmla="*/ 2147483647 w 53"/>
                <a:gd name="T27" fmla="*/ 2147483647 h 43"/>
                <a:gd name="T28" fmla="*/ 2147483647 w 53"/>
                <a:gd name="T29" fmla="*/ 2147483647 h 43"/>
                <a:gd name="T30" fmla="*/ 2147483647 w 53"/>
                <a:gd name="T31" fmla="*/ 0 h 43"/>
                <a:gd name="T32" fmla="*/ 2147483647 w 53"/>
                <a:gd name="T33" fmla="*/ 2147483647 h 43"/>
                <a:gd name="T34" fmla="*/ 2147483647 w 53"/>
                <a:gd name="T35" fmla="*/ 2147483647 h 43"/>
                <a:gd name="T36" fmla="*/ 2147483647 w 53"/>
                <a:gd name="T37" fmla="*/ 0 h 43"/>
                <a:gd name="T38" fmla="*/ 2147483647 w 53"/>
                <a:gd name="T39" fmla="*/ 0 h 43"/>
                <a:gd name="T40" fmla="*/ 2147483647 w 53"/>
                <a:gd name="T41" fmla="*/ 2147483647 h 43"/>
                <a:gd name="T42" fmla="*/ 2147483647 w 53"/>
                <a:gd name="T43" fmla="*/ 2147483647 h 43"/>
                <a:gd name="T44" fmla="*/ 2147483647 w 53"/>
                <a:gd name="T45" fmla="*/ 2147483647 h 43"/>
                <a:gd name="T46" fmla="*/ 2147483647 w 53"/>
                <a:gd name="T47" fmla="*/ 2147483647 h 43"/>
                <a:gd name="T48" fmla="*/ 2147483647 w 53"/>
                <a:gd name="T49" fmla="*/ 2147483647 h 43"/>
                <a:gd name="T50" fmla="*/ 2147483647 w 53"/>
                <a:gd name="T51" fmla="*/ 2147483647 h 43"/>
                <a:gd name="T52" fmla="*/ 2147483647 w 53"/>
                <a:gd name="T53" fmla="*/ 2147483647 h 43"/>
                <a:gd name="T54" fmla="*/ 2147483647 w 53"/>
                <a:gd name="T55" fmla="*/ 2147483647 h 43"/>
                <a:gd name="T56" fmla="*/ 2147483647 w 53"/>
                <a:gd name="T57" fmla="*/ 2147483647 h 43"/>
                <a:gd name="T58" fmla="*/ 2147483647 w 53"/>
                <a:gd name="T59" fmla="*/ 2147483647 h 43"/>
                <a:gd name="T60" fmla="*/ 2147483647 w 53"/>
                <a:gd name="T61" fmla="*/ 2147483647 h 43"/>
                <a:gd name="T62" fmla="*/ 2147483647 w 53"/>
                <a:gd name="T63" fmla="*/ 2147483647 h 43"/>
                <a:gd name="T64" fmla="*/ 2147483647 w 53"/>
                <a:gd name="T65" fmla="*/ 2147483647 h 43"/>
                <a:gd name="T66" fmla="*/ 2147483647 w 53"/>
                <a:gd name="T67" fmla="*/ 2147483647 h 43"/>
                <a:gd name="T68" fmla="*/ 2147483647 w 53"/>
                <a:gd name="T69" fmla="*/ 2147483647 h 43"/>
                <a:gd name="T70" fmla="*/ 2147483647 w 53"/>
                <a:gd name="T71" fmla="*/ 2147483647 h 43"/>
                <a:gd name="T72" fmla="*/ 2147483647 w 53"/>
                <a:gd name="T73" fmla="*/ 2147483647 h 43"/>
                <a:gd name="T74" fmla="*/ 2147483647 w 53"/>
                <a:gd name="T75" fmla="*/ 2147483647 h 43"/>
                <a:gd name="T76" fmla="*/ 2147483647 w 53"/>
                <a:gd name="T77" fmla="*/ 2147483647 h 43"/>
                <a:gd name="T78" fmla="*/ 2147483647 w 53"/>
                <a:gd name="T79" fmla="*/ 2147483647 h 43"/>
                <a:gd name="T80" fmla="*/ 2147483647 w 53"/>
                <a:gd name="T81" fmla="*/ 2147483647 h 43"/>
                <a:gd name="T82" fmla="*/ 2147483647 w 53"/>
                <a:gd name="T83" fmla="*/ 2147483647 h 43"/>
                <a:gd name="T84" fmla="*/ 2147483647 w 53"/>
                <a:gd name="T85" fmla="*/ 2147483647 h 43"/>
                <a:gd name="T86" fmla="*/ 2147483647 w 53"/>
                <a:gd name="T87" fmla="*/ 2147483647 h 43"/>
                <a:gd name="T88" fmla="*/ 2147483647 w 53"/>
                <a:gd name="T89" fmla="*/ 2147483647 h 43"/>
                <a:gd name="T90" fmla="*/ 2147483647 w 53"/>
                <a:gd name="T91" fmla="*/ 2147483647 h 43"/>
                <a:gd name="T92" fmla="*/ 2147483647 w 53"/>
                <a:gd name="T93" fmla="*/ 2147483647 h 43"/>
                <a:gd name="T94" fmla="*/ 2147483647 w 53"/>
                <a:gd name="T95" fmla="*/ 2147483647 h 43"/>
                <a:gd name="T96" fmla="*/ 2147483647 w 53"/>
                <a:gd name="T97" fmla="*/ 2147483647 h 43"/>
                <a:gd name="T98" fmla="*/ 2147483647 w 53"/>
                <a:gd name="T99" fmla="*/ 2147483647 h 43"/>
                <a:gd name="T100" fmla="*/ 2147483647 w 53"/>
                <a:gd name="T101" fmla="*/ 2147483647 h 43"/>
                <a:gd name="T102" fmla="*/ 2147483647 w 53"/>
                <a:gd name="T103" fmla="*/ 2147483647 h 43"/>
                <a:gd name="T104" fmla="*/ 2147483647 w 53"/>
                <a:gd name="T105" fmla="*/ 2147483647 h 43"/>
                <a:gd name="T106" fmla="*/ 2147483647 w 53"/>
                <a:gd name="T107" fmla="*/ 2147483647 h 43"/>
                <a:gd name="T108" fmla="*/ 2147483647 w 53"/>
                <a:gd name="T109" fmla="*/ 2147483647 h 43"/>
                <a:gd name="T110" fmla="*/ 2147483647 w 53"/>
                <a:gd name="T111" fmla="*/ 2147483647 h 43"/>
                <a:gd name="T112" fmla="*/ 2147483647 w 53"/>
                <a:gd name="T113" fmla="*/ 2147483647 h 43"/>
                <a:gd name="T114" fmla="*/ 2147483647 w 53"/>
                <a:gd name="T115" fmla="*/ 2147483647 h 43"/>
                <a:gd name="T116" fmla="*/ 2147483647 w 53"/>
                <a:gd name="T117" fmla="*/ 2147483647 h 43"/>
                <a:gd name="T118" fmla="*/ 2147483647 w 53"/>
                <a:gd name="T119" fmla="*/ 2147483647 h 43"/>
                <a:gd name="T120" fmla="*/ 2147483647 w 53"/>
                <a:gd name="T121" fmla="*/ 2147483647 h 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3"/>
                <a:gd name="T184" fmla="*/ 0 h 43"/>
                <a:gd name="T185" fmla="*/ 53 w 53"/>
                <a:gd name="T186" fmla="*/ 43 h 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3" h="43">
                  <a:moveTo>
                    <a:pt x="26" y="29"/>
                  </a:moveTo>
                  <a:lnTo>
                    <a:pt x="22" y="27"/>
                  </a:lnTo>
                  <a:lnTo>
                    <a:pt x="21" y="26"/>
                  </a:lnTo>
                  <a:lnTo>
                    <a:pt x="19" y="25"/>
                  </a:lnTo>
                  <a:lnTo>
                    <a:pt x="16" y="21"/>
                  </a:lnTo>
                  <a:lnTo>
                    <a:pt x="14" y="20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6" y="13"/>
                  </a:lnTo>
                  <a:lnTo>
                    <a:pt x="5" y="8"/>
                  </a:lnTo>
                  <a:lnTo>
                    <a:pt x="2" y="5"/>
                  </a:lnTo>
                  <a:lnTo>
                    <a:pt x="0" y="3"/>
                  </a:lnTo>
                  <a:lnTo>
                    <a:pt x="6" y="3"/>
                  </a:lnTo>
                  <a:lnTo>
                    <a:pt x="7" y="2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31" y="6"/>
                  </a:lnTo>
                  <a:lnTo>
                    <a:pt x="32" y="8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32" y="13"/>
                  </a:lnTo>
                  <a:lnTo>
                    <a:pt x="34" y="16"/>
                  </a:lnTo>
                  <a:lnTo>
                    <a:pt x="36" y="17"/>
                  </a:lnTo>
                  <a:lnTo>
                    <a:pt x="40" y="19"/>
                  </a:lnTo>
                  <a:lnTo>
                    <a:pt x="40" y="20"/>
                  </a:lnTo>
                  <a:lnTo>
                    <a:pt x="40" y="22"/>
                  </a:lnTo>
                  <a:lnTo>
                    <a:pt x="38" y="23"/>
                  </a:lnTo>
                  <a:lnTo>
                    <a:pt x="39" y="25"/>
                  </a:lnTo>
                  <a:lnTo>
                    <a:pt x="42" y="28"/>
                  </a:lnTo>
                  <a:lnTo>
                    <a:pt x="47" y="30"/>
                  </a:lnTo>
                  <a:lnTo>
                    <a:pt x="49" y="30"/>
                  </a:lnTo>
                  <a:lnTo>
                    <a:pt x="50" y="31"/>
                  </a:lnTo>
                  <a:lnTo>
                    <a:pt x="50" y="32"/>
                  </a:lnTo>
                  <a:lnTo>
                    <a:pt x="50" y="35"/>
                  </a:lnTo>
                  <a:lnTo>
                    <a:pt x="52" y="36"/>
                  </a:lnTo>
                  <a:lnTo>
                    <a:pt x="52" y="38"/>
                  </a:lnTo>
                  <a:lnTo>
                    <a:pt x="50" y="39"/>
                  </a:lnTo>
                  <a:lnTo>
                    <a:pt x="51" y="40"/>
                  </a:lnTo>
                  <a:lnTo>
                    <a:pt x="53" y="42"/>
                  </a:lnTo>
                  <a:lnTo>
                    <a:pt x="53" y="43"/>
                  </a:lnTo>
                  <a:lnTo>
                    <a:pt x="52" y="43"/>
                  </a:lnTo>
                  <a:lnTo>
                    <a:pt x="48" y="43"/>
                  </a:lnTo>
                  <a:lnTo>
                    <a:pt x="46" y="43"/>
                  </a:lnTo>
                  <a:lnTo>
                    <a:pt x="45" y="38"/>
                  </a:lnTo>
                  <a:lnTo>
                    <a:pt x="44" y="36"/>
                  </a:lnTo>
                  <a:lnTo>
                    <a:pt x="41" y="33"/>
                  </a:lnTo>
                  <a:lnTo>
                    <a:pt x="40" y="32"/>
                  </a:lnTo>
                  <a:lnTo>
                    <a:pt x="38" y="31"/>
                  </a:lnTo>
                  <a:lnTo>
                    <a:pt x="37" y="32"/>
                  </a:lnTo>
                  <a:lnTo>
                    <a:pt x="35" y="31"/>
                  </a:lnTo>
                  <a:lnTo>
                    <a:pt x="32" y="31"/>
                  </a:lnTo>
                  <a:lnTo>
                    <a:pt x="30" y="29"/>
                  </a:lnTo>
                  <a:lnTo>
                    <a:pt x="28" y="29"/>
                  </a:lnTo>
                  <a:lnTo>
                    <a:pt x="26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78" name="Freeform 957"/>
            <p:cNvSpPr>
              <a:spLocks/>
            </p:cNvSpPr>
            <p:nvPr/>
          </p:nvSpPr>
          <p:spPr bwMode="auto">
            <a:xfrm>
              <a:off x="5360989" y="2386542"/>
              <a:ext cx="84137" cy="67469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2147483647 h 43"/>
                <a:gd name="T8" fmla="*/ 2147483647 w 53"/>
                <a:gd name="T9" fmla="*/ 2147483647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2147483647 h 43"/>
                <a:gd name="T18" fmla="*/ 2147483647 w 53"/>
                <a:gd name="T19" fmla="*/ 2147483647 h 43"/>
                <a:gd name="T20" fmla="*/ 2147483647 w 53"/>
                <a:gd name="T21" fmla="*/ 2147483647 h 43"/>
                <a:gd name="T22" fmla="*/ 0 w 53"/>
                <a:gd name="T23" fmla="*/ 2147483647 h 43"/>
                <a:gd name="T24" fmla="*/ 2147483647 w 53"/>
                <a:gd name="T25" fmla="*/ 2147483647 h 43"/>
                <a:gd name="T26" fmla="*/ 2147483647 w 53"/>
                <a:gd name="T27" fmla="*/ 2147483647 h 43"/>
                <a:gd name="T28" fmla="*/ 2147483647 w 53"/>
                <a:gd name="T29" fmla="*/ 2147483647 h 43"/>
                <a:gd name="T30" fmla="*/ 2147483647 w 53"/>
                <a:gd name="T31" fmla="*/ 0 h 43"/>
                <a:gd name="T32" fmla="*/ 2147483647 w 53"/>
                <a:gd name="T33" fmla="*/ 2147483647 h 43"/>
                <a:gd name="T34" fmla="*/ 2147483647 w 53"/>
                <a:gd name="T35" fmla="*/ 2147483647 h 43"/>
                <a:gd name="T36" fmla="*/ 2147483647 w 53"/>
                <a:gd name="T37" fmla="*/ 0 h 43"/>
                <a:gd name="T38" fmla="*/ 2147483647 w 53"/>
                <a:gd name="T39" fmla="*/ 0 h 43"/>
                <a:gd name="T40" fmla="*/ 2147483647 w 53"/>
                <a:gd name="T41" fmla="*/ 2147483647 h 43"/>
                <a:gd name="T42" fmla="*/ 2147483647 w 53"/>
                <a:gd name="T43" fmla="*/ 2147483647 h 43"/>
                <a:gd name="T44" fmla="*/ 2147483647 w 53"/>
                <a:gd name="T45" fmla="*/ 2147483647 h 43"/>
                <a:gd name="T46" fmla="*/ 2147483647 w 53"/>
                <a:gd name="T47" fmla="*/ 2147483647 h 43"/>
                <a:gd name="T48" fmla="*/ 2147483647 w 53"/>
                <a:gd name="T49" fmla="*/ 2147483647 h 43"/>
                <a:gd name="T50" fmla="*/ 2147483647 w 53"/>
                <a:gd name="T51" fmla="*/ 2147483647 h 43"/>
                <a:gd name="T52" fmla="*/ 2147483647 w 53"/>
                <a:gd name="T53" fmla="*/ 2147483647 h 43"/>
                <a:gd name="T54" fmla="*/ 2147483647 w 53"/>
                <a:gd name="T55" fmla="*/ 2147483647 h 43"/>
                <a:gd name="T56" fmla="*/ 2147483647 w 53"/>
                <a:gd name="T57" fmla="*/ 2147483647 h 43"/>
                <a:gd name="T58" fmla="*/ 2147483647 w 53"/>
                <a:gd name="T59" fmla="*/ 2147483647 h 43"/>
                <a:gd name="T60" fmla="*/ 2147483647 w 53"/>
                <a:gd name="T61" fmla="*/ 2147483647 h 43"/>
                <a:gd name="T62" fmla="*/ 2147483647 w 53"/>
                <a:gd name="T63" fmla="*/ 2147483647 h 43"/>
                <a:gd name="T64" fmla="*/ 2147483647 w 53"/>
                <a:gd name="T65" fmla="*/ 2147483647 h 43"/>
                <a:gd name="T66" fmla="*/ 2147483647 w 53"/>
                <a:gd name="T67" fmla="*/ 2147483647 h 43"/>
                <a:gd name="T68" fmla="*/ 2147483647 w 53"/>
                <a:gd name="T69" fmla="*/ 2147483647 h 43"/>
                <a:gd name="T70" fmla="*/ 2147483647 w 53"/>
                <a:gd name="T71" fmla="*/ 2147483647 h 43"/>
                <a:gd name="T72" fmla="*/ 2147483647 w 53"/>
                <a:gd name="T73" fmla="*/ 2147483647 h 43"/>
                <a:gd name="T74" fmla="*/ 2147483647 w 53"/>
                <a:gd name="T75" fmla="*/ 2147483647 h 43"/>
                <a:gd name="T76" fmla="*/ 2147483647 w 53"/>
                <a:gd name="T77" fmla="*/ 2147483647 h 43"/>
                <a:gd name="T78" fmla="*/ 2147483647 w 53"/>
                <a:gd name="T79" fmla="*/ 2147483647 h 43"/>
                <a:gd name="T80" fmla="*/ 2147483647 w 53"/>
                <a:gd name="T81" fmla="*/ 2147483647 h 43"/>
                <a:gd name="T82" fmla="*/ 2147483647 w 53"/>
                <a:gd name="T83" fmla="*/ 2147483647 h 43"/>
                <a:gd name="T84" fmla="*/ 2147483647 w 53"/>
                <a:gd name="T85" fmla="*/ 2147483647 h 43"/>
                <a:gd name="T86" fmla="*/ 2147483647 w 53"/>
                <a:gd name="T87" fmla="*/ 2147483647 h 43"/>
                <a:gd name="T88" fmla="*/ 2147483647 w 53"/>
                <a:gd name="T89" fmla="*/ 2147483647 h 43"/>
                <a:gd name="T90" fmla="*/ 2147483647 w 53"/>
                <a:gd name="T91" fmla="*/ 2147483647 h 43"/>
                <a:gd name="T92" fmla="*/ 2147483647 w 53"/>
                <a:gd name="T93" fmla="*/ 2147483647 h 43"/>
                <a:gd name="T94" fmla="*/ 2147483647 w 53"/>
                <a:gd name="T95" fmla="*/ 2147483647 h 43"/>
                <a:gd name="T96" fmla="*/ 2147483647 w 53"/>
                <a:gd name="T97" fmla="*/ 2147483647 h 43"/>
                <a:gd name="T98" fmla="*/ 2147483647 w 53"/>
                <a:gd name="T99" fmla="*/ 2147483647 h 43"/>
                <a:gd name="T100" fmla="*/ 2147483647 w 53"/>
                <a:gd name="T101" fmla="*/ 2147483647 h 43"/>
                <a:gd name="T102" fmla="*/ 2147483647 w 53"/>
                <a:gd name="T103" fmla="*/ 2147483647 h 43"/>
                <a:gd name="T104" fmla="*/ 2147483647 w 53"/>
                <a:gd name="T105" fmla="*/ 2147483647 h 43"/>
                <a:gd name="T106" fmla="*/ 2147483647 w 53"/>
                <a:gd name="T107" fmla="*/ 2147483647 h 43"/>
                <a:gd name="T108" fmla="*/ 2147483647 w 53"/>
                <a:gd name="T109" fmla="*/ 2147483647 h 43"/>
                <a:gd name="T110" fmla="*/ 2147483647 w 53"/>
                <a:gd name="T111" fmla="*/ 2147483647 h 43"/>
                <a:gd name="T112" fmla="*/ 2147483647 w 53"/>
                <a:gd name="T113" fmla="*/ 2147483647 h 43"/>
                <a:gd name="T114" fmla="*/ 2147483647 w 53"/>
                <a:gd name="T115" fmla="*/ 2147483647 h 43"/>
                <a:gd name="T116" fmla="*/ 2147483647 w 53"/>
                <a:gd name="T117" fmla="*/ 2147483647 h 43"/>
                <a:gd name="T118" fmla="*/ 2147483647 w 53"/>
                <a:gd name="T119" fmla="*/ 2147483647 h 43"/>
                <a:gd name="T120" fmla="*/ 2147483647 w 53"/>
                <a:gd name="T121" fmla="*/ 2147483647 h 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3"/>
                <a:gd name="T184" fmla="*/ 0 h 43"/>
                <a:gd name="T185" fmla="*/ 53 w 53"/>
                <a:gd name="T186" fmla="*/ 43 h 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3" h="43">
                  <a:moveTo>
                    <a:pt x="26" y="29"/>
                  </a:moveTo>
                  <a:lnTo>
                    <a:pt x="22" y="27"/>
                  </a:lnTo>
                  <a:lnTo>
                    <a:pt x="21" y="26"/>
                  </a:lnTo>
                  <a:lnTo>
                    <a:pt x="19" y="25"/>
                  </a:lnTo>
                  <a:lnTo>
                    <a:pt x="16" y="21"/>
                  </a:lnTo>
                  <a:lnTo>
                    <a:pt x="14" y="20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6" y="13"/>
                  </a:lnTo>
                  <a:lnTo>
                    <a:pt x="5" y="8"/>
                  </a:lnTo>
                  <a:lnTo>
                    <a:pt x="2" y="5"/>
                  </a:lnTo>
                  <a:lnTo>
                    <a:pt x="0" y="3"/>
                  </a:lnTo>
                  <a:lnTo>
                    <a:pt x="6" y="3"/>
                  </a:lnTo>
                  <a:lnTo>
                    <a:pt x="7" y="2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31" y="6"/>
                  </a:lnTo>
                  <a:lnTo>
                    <a:pt x="32" y="8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32" y="13"/>
                  </a:lnTo>
                  <a:lnTo>
                    <a:pt x="34" y="16"/>
                  </a:lnTo>
                  <a:lnTo>
                    <a:pt x="36" y="17"/>
                  </a:lnTo>
                  <a:lnTo>
                    <a:pt x="40" y="19"/>
                  </a:lnTo>
                  <a:lnTo>
                    <a:pt x="40" y="20"/>
                  </a:lnTo>
                  <a:lnTo>
                    <a:pt x="40" y="22"/>
                  </a:lnTo>
                  <a:lnTo>
                    <a:pt x="38" y="23"/>
                  </a:lnTo>
                  <a:lnTo>
                    <a:pt x="39" y="25"/>
                  </a:lnTo>
                  <a:lnTo>
                    <a:pt x="42" y="28"/>
                  </a:lnTo>
                  <a:lnTo>
                    <a:pt x="47" y="30"/>
                  </a:lnTo>
                  <a:lnTo>
                    <a:pt x="49" y="30"/>
                  </a:lnTo>
                  <a:lnTo>
                    <a:pt x="50" y="31"/>
                  </a:lnTo>
                  <a:lnTo>
                    <a:pt x="50" y="32"/>
                  </a:lnTo>
                  <a:lnTo>
                    <a:pt x="50" y="35"/>
                  </a:lnTo>
                  <a:lnTo>
                    <a:pt x="52" y="36"/>
                  </a:lnTo>
                  <a:lnTo>
                    <a:pt x="52" y="38"/>
                  </a:lnTo>
                  <a:lnTo>
                    <a:pt x="50" y="39"/>
                  </a:lnTo>
                  <a:lnTo>
                    <a:pt x="51" y="40"/>
                  </a:lnTo>
                  <a:lnTo>
                    <a:pt x="53" y="42"/>
                  </a:lnTo>
                  <a:lnTo>
                    <a:pt x="53" y="43"/>
                  </a:lnTo>
                  <a:lnTo>
                    <a:pt x="52" y="43"/>
                  </a:lnTo>
                  <a:lnTo>
                    <a:pt x="48" y="43"/>
                  </a:lnTo>
                  <a:lnTo>
                    <a:pt x="46" y="43"/>
                  </a:lnTo>
                  <a:lnTo>
                    <a:pt x="45" y="38"/>
                  </a:lnTo>
                  <a:lnTo>
                    <a:pt x="44" y="36"/>
                  </a:lnTo>
                  <a:lnTo>
                    <a:pt x="41" y="33"/>
                  </a:lnTo>
                  <a:lnTo>
                    <a:pt x="40" y="32"/>
                  </a:lnTo>
                  <a:lnTo>
                    <a:pt x="38" y="31"/>
                  </a:lnTo>
                  <a:lnTo>
                    <a:pt x="37" y="32"/>
                  </a:lnTo>
                  <a:lnTo>
                    <a:pt x="35" y="31"/>
                  </a:lnTo>
                  <a:lnTo>
                    <a:pt x="32" y="31"/>
                  </a:lnTo>
                  <a:lnTo>
                    <a:pt x="30" y="29"/>
                  </a:lnTo>
                  <a:lnTo>
                    <a:pt x="28" y="29"/>
                  </a:lnTo>
                  <a:lnTo>
                    <a:pt x="26" y="29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79" name="Freeform 958"/>
            <p:cNvSpPr>
              <a:spLocks/>
            </p:cNvSpPr>
            <p:nvPr/>
          </p:nvSpPr>
          <p:spPr bwMode="auto">
            <a:xfrm>
              <a:off x="6003925" y="2427553"/>
              <a:ext cx="6350" cy="2646"/>
            </a:xfrm>
            <a:custGeom>
              <a:avLst/>
              <a:gdLst>
                <a:gd name="T0" fmla="*/ 2147483647 w 4"/>
                <a:gd name="T1" fmla="*/ 2147483647 h 2"/>
                <a:gd name="T2" fmla="*/ 2147483647 w 4"/>
                <a:gd name="T3" fmla="*/ 0 h 2"/>
                <a:gd name="T4" fmla="*/ 0 w 4"/>
                <a:gd name="T5" fmla="*/ 0 h 2"/>
                <a:gd name="T6" fmla="*/ 2147483647 w 4"/>
                <a:gd name="T7" fmla="*/ 2147483647 h 2"/>
                <a:gd name="T8" fmla="*/ 2147483647 w 4"/>
                <a:gd name="T9" fmla="*/ 2147483647 h 2"/>
                <a:gd name="T10" fmla="*/ 2147483647 w 4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80" name="Freeform 959"/>
            <p:cNvSpPr>
              <a:spLocks/>
            </p:cNvSpPr>
            <p:nvPr/>
          </p:nvSpPr>
          <p:spPr bwMode="auto">
            <a:xfrm>
              <a:off x="6003925" y="2427553"/>
              <a:ext cx="6350" cy="2646"/>
            </a:xfrm>
            <a:custGeom>
              <a:avLst/>
              <a:gdLst>
                <a:gd name="T0" fmla="*/ 2147483647 w 4"/>
                <a:gd name="T1" fmla="*/ 2147483647 h 2"/>
                <a:gd name="T2" fmla="*/ 2147483647 w 4"/>
                <a:gd name="T3" fmla="*/ 0 h 2"/>
                <a:gd name="T4" fmla="*/ 0 w 4"/>
                <a:gd name="T5" fmla="*/ 0 h 2"/>
                <a:gd name="T6" fmla="*/ 2147483647 w 4"/>
                <a:gd name="T7" fmla="*/ 2147483647 h 2"/>
                <a:gd name="T8" fmla="*/ 2147483647 w 4"/>
                <a:gd name="T9" fmla="*/ 2147483647 h 2"/>
                <a:gd name="T10" fmla="*/ 2147483647 w 4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4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6" name="Freeform 1240"/>
            <p:cNvSpPr>
              <a:spLocks/>
            </p:cNvSpPr>
            <p:nvPr/>
          </p:nvSpPr>
          <p:spPr bwMode="auto">
            <a:xfrm>
              <a:off x="4852988" y="1969824"/>
              <a:ext cx="203200" cy="134938"/>
            </a:xfrm>
            <a:custGeom>
              <a:avLst/>
              <a:gdLst>
                <a:gd name="T0" fmla="*/ 2147483647 w 128"/>
                <a:gd name="T1" fmla="*/ 2147483647 h 85"/>
                <a:gd name="T2" fmla="*/ 2147483647 w 128"/>
                <a:gd name="T3" fmla="*/ 2147483647 h 85"/>
                <a:gd name="T4" fmla="*/ 2147483647 w 128"/>
                <a:gd name="T5" fmla="*/ 2147483647 h 85"/>
                <a:gd name="T6" fmla="*/ 2147483647 w 128"/>
                <a:gd name="T7" fmla="*/ 2147483647 h 85"/>
                <a:gd name="T8" fmla="*/ 2147483647 w 128"/>
                <a:gd name="T9" fmla="*/ 2147483647 h 85"/>
                <a:gd name="T10" fmla="*/ 2147483647 w 128"/>
                <a:gd name="T11" fmla="*/ 2147483647 h 85"/>
                <a:gd name="T12" fmla="*/ 2147483647 w 128"/>
                <a:gd name="T13" fmla="*/ 2147483647 h 85"/>
                <a:gd name="T14" fmla="*/ 2147483647 w 128"/>
                <a:gd name="T15" fmla="*/ 2147483647 h 85"/>
                <a:gd name="T16" fmla="*/ 2147483647 w 128"/>
                <a:gd name="T17" fmla="*/ 2147483647 h 85"/>
                <a:gd name="T18" fmla="*/ 2147483647 w 128"/>
                <a:gd name="T19" fmla="*/ 2147483647 h 85"/>
                <a:gd name="T20" fmla="*/ 2147483647 w 128"/>
                <a:gd name="T21" fmla="*/ 2147483647 h 85"/>
                <a:gd name="T22" fmla="*/ 2147483647 w 128"/>
                <a:gd name="T23" fmla="*/ 2147483647 h 85"/>
                <a:gd name="T24" fmla="*/ 2147483647 w 128"/>
                <a:gd name="T25" fmla="*/ 2147483647 h 85"/>
                <a:gd name="T26" fmla="*/ 2147483647 w 128"/>
                <a:gd name="T27" fmla="*/ 2147483647 h 85"/>
                <a:gd name="T28" fmla="*/ 2147483647 w 128"/>
                <a:gd name="T29" fmla="*/ 2147483647 h 85"/>
                <a:gd name="T30" fmla="*/ 2147483647 w 128"/>
                <a:gd name="T31" fmla="*/ 2147483647 h 85"/>
                <a:gd name="T32" fmla="*/ 2147483647 w 128"/>
                <a:gd name="T33" fmla="*/ 2147483647 h 85"/>
                <a:gd name="T34" fmla="*/ 2147483647 w 128"/>
                <a:gd name="T35" fmla="*/ 2147483647 h 85"/>
                <a:gd name="T36" fmla="*/ 2147483647 w 128"/>
                <a:gd name="T37" fmla="*/ 2147483647 h 85"/>
                <a:gd name="T38" fmla="*/ 2147483647 w 128"/>
                <a:gd name="T39" fmla="*/ 0 h 85"/>
                <a:gd name="T40" fmla="*/ 2147483647 w 128"/>
                <a:gd name="T41" fmla="*/ 2147483647 h 85"/>
                <a:gd name="T42" fmla="*/ 2147483647 w 128"/>
                <a:gd name="T43" fmla="*/ 2147483647 h 85"/>
                <a:gd name="T44" fmla="*/ 2147483647 w 128"/>
                <a:gd name="T45" fmla="*/ 2147483647 h 85"/>
                <a:gd name="T46" fmla="*/ 2147483647 w 128"/>
                <a:gd name="T47" fmla="*/ 2147483647 h 85"/>
                <a:gd name="T48" fmla="*/ 2147483647 w 128"/>
                <a:gd name="T49" fmla="*/ 2147483647 h 85"/>
                <a:gd name="T50" fmla="*/ 2147483647 w 128"/>
                <a:gd name="T51" fmla="*/ 2147483647 h 85"/>
                <a:gd name="T52" fmla="*/ 2147483647 w 128"/>
                <a:gd name="T53" fmla="*/ 2147483647 h 85"/>
                <a:gd name="T54" fmla="*/ 2147483647 w 128"/>
                <a:gd name="T55" fmla="*/ 2147483647 h 85"/>
                <a:gd name="T56" fmla="*/ 2147483647 w 128"/>
                <a:gd name="T57" fmla="*/ 2147483647 h 85"/>
                <a:gd name="T58" fmla="*/ 2147483647 w 128"/>
                <a:gd name="T59" fmla="*/ 2147483647 h 85"/>
                <a:gd name="T60" fmla="*/ 2147483647 w 128"/>
                <a:gd name="T61" fmla="*/ 2147483647 h 85"/>
                <a:gd name="T62" fmla="*/ 2147483647 w 128"/>
                <a:gd name="T63" fmla="*/ 2147483647 h 85"/>
                <a:gd name="T64" fmla="*/ 2147483647 w 128"/>
                <a:gd name="T65" fmla="*/ 2147483647 h 85"/>
                <a:gd name="T66" fmla="*/ 2147483647 w 128"/>
                <a:gd name="T67" fmla="*/ 2147483647 h 85"/>
                <a:gd name="T68" fmla="*/ 2147483647 w 128"/>
                <a:gd name="T69" fmla="*/ 2147483647 h 85"/>
                <a:gd name="T70" fmla="*/ 2147483647 w 128"/>
                <a:gd name="T71" fmla="*/ 2147483647 h 85"/>
                <a:gd name="T72" fmla="*/ 2147483647 w 128"/>
                <a:gd name="T73" fmla="*/ 2147483647 h 85"/>
                <a:gd name="T74" fmla="*/ 2147483647 w 128"/>
                <a:gd name="T75" fmla="*/ 2147483647 h 85"/>
                <a:gd name="T76" fmla="*/ 2147483647 w 128"/>
                <a:gd name="T77" fmla="*/ 2147483647 h 85"/>
                <a:gd name="T78" fmla="*/ 2147483647 w 128"/>
                <a:gd name="T79" fmla="*/ 2147483647 h 85"/>
                <a:gd name="T80" fmla="*/ 2147483647 w 128"/>
                <a:gd name="T81" fmla="*/ 2147483647 h 85"/>
                <a:gd name="T82" fmla="*/ 2147483647 w 128"/>
                <a:gd name="T83" fmla="*/ 2147483647 h 85"/>
                <a:gd name="T84" fmla="*/ 2147483647 w 128"/>
                <a:gd name="T85" fmla="*/ 2147483647 h 85"/>
                <a:gd name="T86" fmla="*/ 2147483647 w 128"/>
                <a:gd name="T87" fmla="*/ 2147483647 h 85"/>
                <a:gd name="T88" fmla="*/ 2147483647 w 128"/>
                <a:gd name="T89" fmla="*/ 2147483647 h 85"/>
                <a:gd name="T90" fmla="*/ 2147483647 w 128"/>
                <a:gd name="T91" fmla="*/ 2147483647 h 85"/>
                <a:gd name="T92" fmla="*/ 2147483647 w 128"/>
                <a:gd name="T93" fmla="*/ 2147483647 h 85"/>
                <a:gd name="T94" fmla="*/ 2147483647 w 128"/>
                <a:gd name="T95" fmla="*/ 2147483647 h 85"/>
                <a:gd name="T96" fmla="*/ 2147483647 w 128"/>
                <a:gd name="T97" fmla="*/ 2147483647 h 85"/>
                <a:gd name="T98" fmla="*/ 2147483647 w 128"/>
                <a:gd name="T99" fmla="*/ 2147483647 h 85"/>
                <a:gd name="T100" fmla="*/ 2147483647 w 128"/>
                <a:gd name="T101" fmla="*/ 2147483647 h 85"/>
                <a:gd name="T102" fmla="*/ 2147483647 w 128"/>
                <a:gd name="T103" fmla="*/ 2147483647 h 85"/>
                <a:gd name="T104" fmla="*/ 2147483647 w 128"/>
                <a:gd name="T105" fmla="*/ 2147483647 h 85"/>
                <a:gd name="T106" fmla="*/ 2147483647 w 128"/>
                <a:gd name="T107" fmla="*/ 2147483647 h 85"/>
                <a:gd name="T108" fmla="*/ 2147483647 w 128"/>
                <a:gd name="T109" fmla="*/ 2147483647 h 85"/>
                <a:gd name="T110" fmla="*/ 2147483647 w 128"/>
                <a:gd name="T111" fmla="*/ 2147483647 h 85"/>
                <a:gd name="T112" fmla="*/ 2147483647 w 128"/>
                <a:gd name="T113" fmla="*/ 2147483647 h 85"/>
                <a:gd name="T114" fmla="*/ 2147483647 w 128"/>
                <a:gd name="T115" fmla="*/ 2147483647 h 85"/>
                <a:gd name="T116" fmla="*/ 2147483647 w 128"/>
                <a:gd name="T117" fmla="*/ 2147483647 h 8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8"/>
                <a:gd name="T178" fmla="*/ 0 h 85"/>
                <a:gd name="T179" fmla="*/ 128 w 128"/>
                <a:gd name="T180" fmla="*/ 85 h 8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8" h="85">
                  <a:moveTo>
                    <a:pt x="5" y="80"/>
                  </a:moveTo>
                  <a:lnTo>
                    <a:pt x="5" y="72"/>
                  </a:lnTo>
                  <a:lnTo>
                    <a:pt x="1" y="69"/>
                  </a:lnTo>
                  <a:lnTo>
                    <a:pt x="0" y="67"/>
                  </a:lnTo>
                  <a:lnTo>
                    <a:pt x="2" y="65"/>
                  </a:lnTo>
                  <a:lnTo>
                    <a:pt x="5" y="63"/>
                  </a:lnTo>
                  <a:lnTo>
                    <a:pt x="7" y="60"/>
                  </a:lnTo>
                  <a:lnTo>
                    <a:pt x="7" y="57"/>
                  </a:lnTo>
                  <a:lnTo>
                    <a:pt x="6" y="53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3" y="39"/>
                  </a:lnTo>
                  <a:lnTo>
                    <a:pt x="7" y="38"/>
                  </a:lnTo>
                  <a:lnTo>
                    <a:pt x="11" y="39"/>
                  </a:lnTo>
                  <a:lnTo>
                    <a:pt x="13" y="38"/>
                  </a:lnTo>
                  <a:lnTo>
                    <a:pt x="14" y="37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16" y="35"/>
                  </a:lnTo>
                  <a:lnTo>
                    <a:pt x="18" y="35"/>
                  </a:lnTo>
                  <a:lnTo>
                    <a:pt x="21" y="35"/>
                  </a:lnTo>
                  <a:lnTo>
                    <a:pt x="22" y="34"/>
                  </a:lnTo>
                  <a:lnTo>
                    <a:pt x="23" y="32"/>
                  </a:lnTo>
                  <a:lnTo>
                    <a:pt x="25" y="32"/>
                  </a:lnTo>
                  <a:lnTo>
                    <a:pt x="26" y="35"/>
                  </a:lnTo>
                  <a:lnTo>
                    <a:pt x="28" y="35"/>
                  </a:lnTo>
                  <a:lnTo>
                    <a:pt x="30" y="35"/>
                  </a:lnTo>
                  <a:lnTo>
                    <a:pt x="30" y="32"/>
                  </a:lnTo>
                  <a:lnTo>
                    <a:pt x="28" y="31"/>
                  </a:lnTo>
                  <a:lnTo>
                    <a:pt x="27" y="30"/>
                  </a:lnTo>
                  <a:lnTo>
                    <a:pt x="27" y="29"/>
                  </a:lnTo>
                  <a:lnTo>
                    <a:pt x="28" y="27"/>
                  </a:lnTo>
                  <a:lnTo>
                    <a:pt x="28" y="25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4" y="18"/>
                  </a:lnTo>
                  <a:lnTo>
                    <a:pt x="35" y="18"/>
                  </a:lnTo>
                  <a:lnTo>
                    <a:pt x="38" y="18"/>
                  </a:lnTo>
                  <a:lnTo>
                    <a:pt x="40" y="15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5" y="12"/>
                  </a:lnTo>
                  <a:lnTo>
                    <a:pt x="35" y="11"/>
                  </a:lnTo>
                  <a:lnTo>
                    <a:pt x="37" y="10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2" y="8"/>
                  </a:lnTo>
                  <a:lnTo>
                    <a:pt x="42" y="7"/>
                  </a:lnTo>
                  <a:lnTo>
                    <a:pt x="43" y="6"/>
                  </a:lnTo>
                  <a:lnTo>
                    <a:pt x="47" y="7"/>
                  </a:lnTo>
                  <a:lnTo>
                    <a:pt x="49" y="7"/>
                  </a:lnTo>
                  <a:lnTo>
                    <a:pt x="51" y="5"/>
                  </a:lnTo>
                  <a:lnTo>
                    <a:pt x="52" y="4"/>
                  </a:lnTo>
                  <a:lnTo>
                    <a:pt x="54" y="1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58" y="1"/>
                  </a:lnTo>
                  <a:lnTo>
                    <a:pt x="63" y="1"/>
                  </a:lnTo>
                  <a:lnTo>
                    <a:pt x="64" y="1"/>
                  </a:lnTo>
                  <a:lnTo>
                    <a:pt x="66" y="4"/>
                  </a:lnTo>
                  <a:lnTo>
                    <a:pt x="69" y="2"/>
                  </a:lnTo>
                  <a:lnTo>
                    <a:pt x="72" y="2"/>
                  </a:lnTo>
                  <a:lnTo>
                    <a:pt x="75" y="5"/>
                  </a:lnTo>
                  <a:lnTo>
                    <a:pt x="75" y="8"/>
                  </a:lnTo>
                  <a:lnTo>
                    <a:pt x="78" y="7"/>
                  </a:lnTo>
                  <a:lnTo>
                    <a:pt x="79" y="7"/>
                  </a:lnTo>
                  <a:lnTo>
                    <a:pt x="82" y="6"/>
                  </a:lnTo>
                  <a:lnTo>
                    <a:pt x="85" y="6"/>
                  </a:lnTo>
                  <a:lnTo>
                    <a:pt x="87" y="6"/>
                  </a:lnTo>
                  <a:lnTo>
                    <a:pt x="88" y="6"/>
                  </a:lnTo>
                  <a:lnTo>
                    <a:pt x="91" y="7"/>
                  </a:lnTo>
                  <a:lnTo>
                    <a:pt x="93" y="9"/>
                  </a:lnTo>
                  <a:lnTo>
                    <a:pt x="95" y="10"/>
                  </a:lnTo>
                  <a:lnTo>
                    <a:pt x="96" y="11"/>
                  </a:lnTo>
                  <a:lnTo>
                    <a:pt x="95" y="14"/>
                  </a:lnTo>
                  <a:lnTo>
                    <a:pt x="96" y="15"/>
                  </a:lnTo>
                  <a:lnTo>
                    <a:pt x="97" y="16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8" y="20"/>
                  </a:lnTo>
                  <a:lnTo>
                    <a:pt x="96" y="21"/>
                  </a:lnTo>
                  <a:lnTo>
                    <a:pt x="96" y="22"/>
                  </a:lnTo>
                  <a:lnTo>
                    <a:pt x="97" y="24"/>
                  </a:lnTo>
                  <a:lnTo>
                    <a:pt x="101" y="26"/>
                  </a:lnTo>
                  <a:lnTo>
                    <a:pt x="102" y="29"/>
                  </a:lnTo>
                  <a:lnTo>
                    <a:pt x="106" y="32"/>
                  </a:lnTo>
                  <a:lnTo>
                    <a:pt x="107" y="34"/>
                  </a:lnTo>
                  <a:lnTo>
                    <a:pt x="111" y="36"/>
                  </a:lnTo>
                  <a:lnTo>
                    <a:pt x="113" y="37"/>
                  </a:lnTo>
                  <a:lnTo>
                    <a:pt x="113" y="38"/>
                  </a:lnTo>
                  <a:lnTo>
                    <a:pt x="113" y="39"/>
                  </a:lnTo>
                  <a:lnTo>
                    <a:pt x="114" y="41"/>
                  </a:lnTo>
                  <a:lnTo>
                    <a:pt x="119" y="40"/>
                  </a:lnTo>
                  <a:lnTo>
                    <a:pt x="122" y="41"/>
                  </a:lnTo>
                  <a:lnTo>
                    <a:pt x="124" y="41"/>
                  </a:lnTo>
                  <a:lnTo>
                    <a:pt x="123" y="43"/>
                  </a:lnTo>
                  <a:lnTo>
                    <a:pt x="125" y="45"/>
                  </a:lnTo>
                  <a:lnTo>
                    <a:pt x="127" y="45"/>
                  </a:lnTo>
                  <a:lnTo>
                    <a:pt x="128" y="47"/>
                  </a:lnTo>
                  <a:lnTo>
                    <a:pt x="126" y="48"/>
                  </a:lnTo>
                  <a:lnTo>
                    <a:pt x="125" y="49"/>
                  </a:lnTo>
                  <a:lnTo>
                    <a:pt x="123" y="51"/>
                  </a:lnTo>
                  <a:lnTo>
                    <a:pt x="122" y="52"/>
                  </a:lnTo>
                  <a:lnTo>
                    <a:pt x="117" y="51"/>
                  </a:lnTo>
                  <a:lnTo>
                    <a:pt x="114" y="50"/>
                  </a:lnTo>
                  <a:lnTo>
                    <a:pt x="112" y="49"/>
                  </a:lnTo>
                  <a:lnTo>
                    <a:pt x="109" y="50"/>
                  </a:lnTo>
                  <a:lnTo>
                    <a:pt x="111" y="51"/>
                  </a:lnTo>
                  <a:lnTo>
                    <a:pt x="108" y="52"/>
                  </a:lnTo>
                  <a:lnTo>
                    <a:pt x="108" y="53"/>
                  </a:lnTo>
                  <a:lnTo>
                    <a:pt x="112" y="56"/>
                  </a:lnTo>
                  <a:lnTo>
                    <a:pt x="113" y="57"/>
                  </a:lnTo>
                  <a:lnTo>
                    <a:pt x="113" y="59"/>
                  </a:lnTo>
                  <a:lnTo>
                    <a:pt x="114" y="60"/>
                  </a:lnTo>
                  <a:lnTo>
                    <a:pt x="114" y="61"/>
                  </a:lnTo>
                  <a:lnTo>
                    <a:pt x="116" y="62"/>
                  </a:lnTo>
                  <a:lnTo>
                    <a:pt x="117" y="63"/>
                  </a:lnTo>
                  <a:lnTo>
                    <a:pt x="117" y="66"/>
                  </a:lnTo>
                  <a:lnTo>
                    <a:pt x="119" y="69"/>
                  </a:lnTo>
                  <a:lnTo>
                    <a:pt x="114" y="69"/>
                  </a:lnTo>
                  <a:lnTo>
                    <a:pt x="113" y="70"/>
                  </a:lnTo>
                  <a:lnTo>
                    <a:pt x="111" y="70"/>
                  </a:lnTo>
                  <a:lnTo>
                    <a:pt x="108" y="71"/>
                  </a:lnTo>
                  <a:lnTo>
                    <a:pt x="105" y="75"/>
                  </a:lnTo>
                  <a:lnTo>
                    <a:pt x="104" y="76"/>
                  </a:lnTo>
                  <a:lnTo>
                    <a:pt x="104" y="78"/>
                  </a:lnTo>
                  <a:lnTo>
                    <a:pt x="104" y="80"/>
                  </a:lnTo>
                  <a:lnTo>
                    <a:pt x="105" y="82"/>
                  </a:lnTo>
                  <a:lnTo>
                    <a:pt x="105" y="85"/>
                  </a:lnTo>
                  <a:lnTo>
                    <a:pt x="103" y="85"/>
                  </a:lnTo>
                  <a:lnTo>
                    <a:pt x="102" y="83"/>
                  </a:lnTo>
                  <a:lnTo>
                    <a:pt x="99" y="82"/>
                  </a:lnTo>
                  <a:lnTo>
                    <a:pt x="97" y="82"/>
                  </a:lnTo>
                  <a:lnTo>
                    <a:pt x="93" y="83"/>
                  </a:lnTo>
                  <a:lnTo>
                    <a:pt x="91" y="83"/>
                  </a:lnTo>
                  <a:lnTo>
                    <a:pt x="89" y="85"/>
                  </a:lnTo>
                  <a:lnTo>
                    <a:pt x="87" y="83"/>
                  </a:lnTo>
                  <a:lnTo>
                    <a:pt x="86" y="81"/>
                  </a:lnTo>
                  <a:lnTo>
                    <a:pt x="83" y="80"/>
                  </a:lnTo>
                  <a:lnTo>
                    <a:pt x="79" y="83"/>
                  </a:lnTo>
                  <a:lnTo>
                    <a:pt x="77" y="82"/>
                  </a:lnTo>
                  <a:lnTo>
                    <a:pt x="76" y="81"/>
                  </a:lnTo>
                  <a:lnTo>
                    <a:pt x="74" y="81"/>
                  </a:lnTo>
                  <a:lnTo>
                    <a:pt x="72" y="81"/>
                  </a:lnTo>
                  <a:lnTo>
                    <a:pt x="69" y="80"/>
                  </a:lnTo>
                  <a:lnTo>
                    <a:pt x="68" y="81"/>
                  </a:lnTo>
                  <a:lnTo>
                    <a:pt x="66" y="81"/>
                  </a:lnTo>
                  <a:lnTo>
                    <a:pt x="65" y="81"/>
                  </a:lnTo>
                  <a:lnTo>
                    <a:pt x="63" y="82"/>
                  </a:lnTo>
                  <a:lnTo>
                    <a:pt x="62" y="81"/>
                  </a:lnTo>
                  <a:lnTo>
                    <a:pt x="61" y="80"/>
                  </a:lnTo>
                  <a:lnTo>
                    <a:pt x="57" y="80"/>
                  </a:lnTo>
                  <a:lnTo>
                    <a:pt x="55" y="79"/>
                  </a:lnTo>
                  <a:lnTo>
                    <a:pt x="54" y="78"/>
                  </a:lnTo>
                  <a:lnTo>
                    <a:pt x="53" y="77"/>
                  </a:lnTo>
                  <a:lnTo>
                    <a:pt x="51" y="77"/>
                  </a:lnTo>
                  <a:lnTo>
                    <a:pt x="48" y="76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1" y="75"/>
                  </a:lnTo>
                  <a:lnTo>
                    <a:pt x="36" y="73"/>
                  </a:lnTo>
                  <a:lnTo>
                    <a:pt x="34" y="73"/>
                  </a:lnTo>
                  <a:lnTo>
                    <a:pt x="31" y="73"/>
                  </a:lnTo>
                  <a:lnTo>
                    <a:pt x="28" y="72"/>
                  </a:lnTo>
                  <a:lnTo>
                    <a:pt x="18" y="73"/>
                  </a:lnTo>
                  <a:lnTo>
                    <a:pt x="16" y="75"/>
                  </a:lnTo>
                  <a:lnTo>
                    <a:pt x="16" y="76"/>
                  </a:lnTo>
                  <a:lnTo>
                    <a:pt x="14" y="77"/>
                  </a:lnTo>
                  <a:lnTo>
                    <a:pt x="11" y="79"/>
                  </a:lnTo>
                  <a:lnTo>
                    <a:pt x="8" y="78"/>
                  </a:lnTo>
                  <a:lnTo>
                    <a:pt x="6" y="79"/>
                  </a:lnTo>
                  <a:lnTo>
                    <a:pt x="5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7" name="Freeform 1241"/>
            <p:cNvSpPr>
              <a:spLocks/>
            </p:cNvSpPr>
            <p:nvPr/>
          </p:nvSpPr>
          <p:spPr bwMode="auto">
            <a:xfrm>
              <a:off x="4852988" y="1969824"/>
              <a:ext cx="203200" cy="134938"/>
            </a:xfrm>
            <a:custGeom>
              <a:avLst/>
              <a:gdLst>
                <a:gd name="T0" fmla="*/ 2147483647 w 128"/>
                <a:gd name="T1" fmla="*/ 2147483647 h 85"/>
                <a:gd name="T2" fmla="*/ 2147483647 w 128"/>
                <a:gd name="T3" fmla="*/ 2147483647 h 85"/>
                <a:gd name="T4" fmla="*/ 2147483647 w 128"/>
                <a:gd name="T5" fmla="*/ 2147483647 h 85"/>
                <a:gd name="T6" fmla="*/ 2147483647 w 128"/>
                <a:gd name="T7" fmla="*/ 2147483647 h 85"/>
                <a:gd name="T8" fmla="*/ 2147483647 w 128"/>
                <a:gd name="T9" fmla="*/ 2147483647 h 85"/>
                <a:gd name="T10" fmla="*/ 2147483647 w 128"/>
                <a:gd name="T11" fmla="*/ 2147483647 h 85"/>
                <a:gd name="T12" fmla="*/ 2147483647 w 128"/>
                <a:gd name="T13" fmla="*/ 2147483647 h 85"/>
                <a:gd name="T14" fmla="*/ 2147483647 w 128"/>
                <a:gd name="T15" fmla="*/ 2147483647 h 85"/>
                <a:gd name="T16" fmla="*/ 2147483647 w 128"/>
                <a:gd name="T17" fmla="*/ 2147483647 h 85"/>
                <a:gd name="T18" fmla="*/ 2147483647 w 128"/>
                <a:gd name="T19" fmla="*/ 2147483647 h 85"/>
                <a:gd name="T20" fmla="*/ 2147483647 w 128"/>
                <a:gd name="T21" fmla="*/ 2147483647 h 85"/>
                <a:gd name="T22" fmla="*/ 2147483647 w 128"/>
                <a:gd name="T23" fmla="*/ 2147483647 h 85"/>
                <a:gd name="T24" fmla="*/ 2147483647 w 128"/>
                <a:gd name="T25" fmla="*/ 2147483647 h 85"/>
                <a:gd name="T26" fmla="*/ 2147483647 w 128"/>
                <a:gd name="T27" fmla="*/ 2147483647 h 85"/>
                <a:gd name="T28" fmla="*/ 2147483647 w 128"/>
                <a:gd name="T29" fmla="*/ 2147483647 h 85"/>
                <a:gd name="T30" fmla="*/ 2147483647 w 128"/>
                <a:gd name="T31" fmla="*/ 2147483647 h 85"/>
                <a:gd name="T32" fmla="*/ 2147483647 w 128"/>
                <a:gd name="T33" fmla="*/ 2147483647 h 85"/>
                <a:gd name="T34" fmla="*/ 2147483647 w 128"/>
                <a:gd name="T35" fmla="*/ 2147483647 h 85"/>
                <a:gd name="T36" fmla="*/ 2147483647 w 128"/>
                <a:gd name="T37" fmla="*/ 2147483647 h 85"/>
                <a:gd name="T38" fmla="*/ 2147483647 w 128"/>
                <a:gd name="T39" fmla="*/ 0 h 85"/>
                <a:gd name="T40" fmla="*/ 2147483647 w 128"/>
                <a:gd name="T41" fmla="*/ 2147483647 h 85"/>
                <a:gd name="T42" fmla="*/ 2147483647 w 128"/>
                <a:gd name="T43" fmla="*/ 2147483647 h 85"/>
                <a:gd name="T44" fmla="*/ 2147483647 w 128"/>
                <a:gd name="T45" fmla="*/ 2147483647 h 85"/>
                <a:gd name="T46" fmla="*/ 2147483647 w 128"/>
                <a:gd name="T47" fmla="*/ 2147483647 h 85"/>
                <a:gd name="T48" fmla="*/ 2147483647 w 128"/>
                <a:gd name="T49" fmla="*/ 2147483647 h 85"/>
                <a:gd name="T50" fmla="*/ 2147483647 w 128"/>
                <a:gd name="T51" fmla="*/ 2147483647 h 85"/>
                <a:gd name="T52" fmla="*/ 2147483647 w 128"/>
                <a:gd name="T53" fmla="*/ 2147483647 h 85"/>
                <a:gd name="T54" fmla="*/ 2147483647 w 128"/>
                <a:gd name="T55" fmla="*/ 2147483647 h 85"/>
                <a:gd name="T56" fmla="*/ 2147483647 w 128"/>
                <a:gd name="T57" fmla="*/ 2147483647 h 85"/>
                <a:gd name="T58" fmla="*/ 2147483647 w 128"/>
                <a:gd name="T59" fmla="*/ 2147483647 h 85"/>
                <a:gd name="T60" fmla="*/ 2147483647 w 128"/>
                <a:gd name="T61" fmla="*/ 2147483647 h 85"/>
                <a:gd name="T62" fmla="*/ 2147483647 w 128"/>
                <a:gd name="T63" fmla="*/ 2147483647 h 85"/>
                <a:gd name="T64" fmla="*/ 2147483647 w 128"/>
                <a:gd name="T65" fmla="*/ 2147483647 h 85"/>
                <a:gd name="T66" fmla="*/ 2147483647 w 128"/>
                <a:gd name="T67" fmla="*/ 2147483647 h 85"/>
                <a:gd name="T68" fmla="*/ 2147483647 w 128"/>
                <a:gd name="T69" fmla="*/ 2147483647 h 85"/>
                <a:gd name="T70" fmla="*/ 2147483647 w 128"/>
                <a:gd name="T71" fmla="*/ 2147483647 h 85"/>
                <a:gd name="T72" fmla="*/ 2147483647 w 128"/>
                <a:gd name="T73" fmla="*/ 2147483647 h 85"/>
                <a:gd name="T74" fmla="*/ 2147483647 w 128"/>
                <a:gd name="T75" fmla="*/ 2147483647 h 85"/>
                <a:gd name="T76" fmla="*/ 2147483647 w 128"/>
                <a:gd name="T77" fmla="*/ 2147483647 h 85"/>
                <a:gd name="T78" fmla="*/ 2147483647 w 128"/>
                <a:gd name="T79" fmla="*/ 2147483647 h 85"/>
                <a:gd name="T80" fmla="*/ 2147483647 w 128"/>
                <a:gd name="T81" fmla="*/ 2147483647 h 85"/>
                <a:gd name="T82" fmla="*/ 2147483647 w 128"/>
                <a:gd name="T83" fmla="*/ 2147483647 h 85"/>
                <a:gd name="T84" fmla="*/ 2147483647 w 128"/>
                <a:gd name="T85" fmla="*/ 2147483647 h 85"/>
                <a:gd name="T86" fmla="*/ 2147483647 w 128"/>
                <a:gd name="T87" fmla="*/ 2147483647 h 85"/>
                <a:gd name="T88" fmla="*/ 2147483647 w 128"/>
                <a:gd name="T89" fmla="*/ 2147483647 h 85"/>
                <a:gd name="T90" fmla="*/ 2147483647 w 128"/>
                <a:gd name="T91" fmla="*/ 2147483647 h 85"/>
                <a:gd name="T92" fmla="*/ 2147483647 w 128"/>
                <a:gd name="T93" fmla="*/ 2147483647 h 85"/>
                <a:gd name="T94" fmla="*/ 2147483647 w 128"/>
                <a:gd name="T95" fmla="*/ 2147483647 h 85"/>
                <a:gd name="T96" fmla="*/ 2147483647 w 128"/>
                <a:gd name="T97" fmla="*/ 2147483647 h 85"/>
                <a:gd name="T98" fmla="*/ 2147483647 w 128"/>
                <a:gd name="T99" fmla="*/ 2147483647 h 85"/>
                <a:gd name="T100" fmla="*/ 2147483647 w 128"/>
                <a:gd name="T101" fmla="*/ 2147483647 h 85"/>
                <a:gd name="T102" fmla="*/ 2147483647 w 128"/>
                <a:gd name="T103" fmla="*/ 2147483647 h 85"/>
                <a:gd name="T104" fmla="*/ 2147483647 w 128"/>
                <a:gd name="T105" fmla="*/ 2147483647 h 85"/>
                <a:gd name="T106" fmla="*/ 2147483647 w 128"/>
                <a:gd name="T107" fmla="*/ 2147483647 h 85"/>
                <a:gd name="T108" fmla="*/ 2147483647 w 128"/>
                <a:gd name="T109" fmla="*/ 2147483647 h 85"/>
                <a:gd name="T110" fmla="*/ 2147483647 w 128"/>
                <a:gd name="T111" fmla="*/ 2147483647 h 85"/>
                <a:gd name="T112" fmla="*/ 2147483647 w 128"/>
                <a:gd name="T113" fmla="*/ 2147483647 h 85"/>
                <a:gd name="T114" fmla="*/ 2147483647 w 128"/>
                <a:gd name="T115" fmla="*/ 2147483647 h 85"/>
                <a:gd name="T116" fmla="*/ 2147483647 w 128"/>
                <a:gd name="T117" fmla="*/ 2147483647 h 8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8"/>
                <a:gd name="T178" fmla="*/ 0 h 85"/>
                <a:gd name="T179" fmla="*/ 128 w 128"/>
                <a:gd name="T180" fmla="*/ 85 h 8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8" h="85">
                  <a:moveTo>
                    <a:pt x="5" y="80"/>
                  </a:moveTo>
                  <a:lnTo>
                    <a:pt x="5" y="72"/>
                  </a:lnTo>
                  <a:lnTo>
                    <a:pt x="1" y="69"/>
                  </a:lnTo>
                  <a:lnTo>
                    <a:pt x="0" y="67"/>
                  </a:lnTo>
                  <a:lnTo>
                    <a:pt x="2" y="65"/>
                  </a:lnTo>
                  <a:lnTo>
                    <a:pt x="5" y="63"/>
                  </a:lnTo>
                  <a:lnTo>
                    <a:pt x="7" y="60"/>
                  </a:lnTo>
                  <a:lnTo>
                    <a:pt x="7" y="57"/>
                  </a:lnTo>
                  <a:lnTo>
                    <a:pt x="6" y="53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3" y="39"/>
                  </a:lnTo>
                  <a:lnTo>
                    <a:pt x="7" y="38"/>
                  </a:lnTo>
                  <a:lnTo>
                    <a:pt x="11" y="39"/>
                  </a:lnTo>
                  <a:lnTo>
                    <a:pt x="13" y="38"/>
                  </a:lnTo>
                  <a:lnTo>
                    <a:pt x="14" y="37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16" y="35"/>
                  </a:lnTo>
                  <a:lnTo>
                    <a:pt x="18" y="35"/>
                  </a:lnTo>
                  <a:lnTo>
                    <a:pt x="21" y="35"/>
                  </a:lnTo>
                  <a:lnTo>
                    <a:pt x="22" y="34"/>
                  </a:lnTo>
                  <a:lnTo>
                    <a:pt x="23" y="32"/>
                  </a:lnTo>
                  <a:lnTo>
                    <a:pt x="25" y="32"/>
                  </a:lnTo>
                  <a:lnTo>
                    <a:pt x="26" y="35"/>
                  </a:lnTo>
                  <a:lnTo>
                    <a:pt x="28" y="35"/>
                  </a:lnTo>
                  <a:lnTo>
                    <a:pt x="30" y="35"/>
                  </a:lnTo>
                  <a:lnTo>
                    <a:pt x="30" y="32"/>
                  </a:lnTo>
                  <a:lnTo>
                    <a:pt x="28" y="31"/>
                  </a:lnTo>
                  <a:lnTo>
                    <a:pt x="27" y="30"/>
                  </a:lnTo>
                  <a:lnTo>
                    <a:pt x="27" y="29"/>
                  </a:lnTo>
                  <a:lnTo>
                    <a:pt x="28" y="27"/>
                  </a:lnTo>
                  <a:lnTo>
                    <a:pt x="28" y="25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4" y="18"/>
                  </a:lnTo>
                  <a:lnTo>
                    <a:pt x="35" y="18"/>
                  </a:lnTo>
                  <a:lnTo>
                    <a:pt x="38" y="18"/>
                  </a:lnTo>
                  <a:lnTo>
                    <a:pt x="40" y="15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5" y="12"/>
                  </a:lnTo>
                  <a:lnTo>
                    <a:pt x="35" y="11"/>
                  </a:lnTo>
                  <a:lnTo>
                    <a:pt x="37" y="10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2" y="8"/>
                  </a:lnTo>
                  <a:lnTo>
                    <a:pt x="42" y="7"/>
                  </a:lnTo>
                  <a:lnTo>
                    <a:pt x="43" y="6"/>
                  </a:lnTo>
                  <a:lnTo>
                    <a:pt x="47" y="7"/>
                  </a:lnTo>
                  <a:lnTo>
                    <a:pt x="49" y="7"/>
                  </a:lnTo>
                  <a:lnTo>
                    <a:pt x="51" y="5"/>
                  </a:lnTo>
                  <a:lnTo>
                    <a:pt x="52" y="4"/>
                  </a:lnTo>
                  <a:lnTo>
                    <a:pt x="54" y="1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58" y="1"/>
                  </a:lnTo>
                  <a:lnTo>
                    <a:pt x="63" y="1"/>
                  </a:lnTo>
                  <a:lnTo>
                    <a:pt x="64" y="1"/>
                  </a:lnTo>
                  <a:lnTo>
                    <a:pt x="66" y="4"/>
                  </a:lnTo>
                  <a:lnTo>
                    <a:pt x="69" y="2"/>
                  </a:lnTo>
                  <a:lnTo>
                    <a:pt x="72" y="2"/>
                  </a:lnTo>
                  <a:lnTo>
                    <a:pt x="75" y="5"/>
                  </a:lnTo>
                  <a:lnTo>
                    <a:pt x="75" y="8"/>
                  </a:lnTo>
                  <a:lnTo>
                    <a:pt x="78" y="7"/>
                  </a:lnTo>
                  <a:lnTo>
                    <a:pt x="79" y="7"/>
                  </a:lnTo>
                  <a:lnTo>
                    <a:pt x="82" y="6"/>
                  </a:lnTo>
                  <a:lnTo>
                    <a:pt x="85" y="6"/>
                  </a:lnTo>
                  <a:lnTo>
                    <a:pt x="87" y="6"/>
                  </a:lnTo>
                  <a:lnTo>
                    <a:pt x="88" y="6"/>
                  </a:lnTo>
                  <a:lnTo>
                    <a:pt x="91" y="7"/>
                  </a:lnTo>
                  <a:lnTo>
                    <a:pt x="93" y="9"/>
                  </a:lnTo>
                  <a:lnTo>
                    <a:pt x="95" y="10"/>
                  </a:lnTo>
                  <a:lnTo>
                    <a:pt x="96" y="11"/>
                  </a:lnTo>
                  <a:lnTo>
                    <a:pt x="95" y="14"/>
                  </a:lnTo>
                  <a:lnTo>
                    <a:pt x="96" y="15"/>
                  </a:lnTo>
                  <a:lnTo>
                    <a:pt x="97" y="16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8" y="20"/>
                  </a:lnTo>
                  <a:lnTo>
                    <a:pt x="96" y="21"/>
                  </a:lnTo>
                  <a:lnTo>
                    <a:pt x="96" y="22"/>
                  </a:lnTo>
                  <a:lnTo>
                    <a:pt x="97" y="24"/>
                  </a:lnTo>
                  <a:lnTo>
                    <a:pt x="101" y="26"/>
                  </a:lnTo>
                  <a:lnTo>
                    <a:pt x="102" y="29"/>
                  </a:lnTo>
                  <a:lnTo>
                    <a:pt x="106" y="32"/>
                  </a:lnTo>
                  <a:lnTo>
                    <a:pt x="107" y="34"/>
                  </a:lnTo>
                  <a:lnTo>
                    <a:pt x="111" y="36"/>
                  </a:lnTo>
                  <a:lnTo>
                    <a:pt x="113" y="37"/>
                  </a:lnTo>
                  <a:lnTo>
                    <a:pt x="113" y="38"/>
                  </a:lnTo>
                  <a:lnTo>
                    <a:pt x="113" y="39"/>
                  </a:lnTo>
                  <a:lnTo>
                    <a:pt x="114" y="41"/>
                  </a:lnTo>
                  <a:lnTo>
                    <a:pt x="119" y="40"/>
                  </a:lnTo>
                  <a:lnTo>
                    <a:pt x="122" y="41"/>
                  </a:lnTo>
                  <a:lnTo>
                    <a:pt x="124" y="41"/>
                  </a:lnTo>
                  <a:lnTo>
                    <a:pt x="123" y="43"/>
                  </a:lnTo>
                  <a:lnTo>
                    <a:pt x="125" y="45"/>
                  </a:lnTo>
                  <a:lnTo>
                    <a:pt x="127" y="45"/>
                  </a:lnTo>
                  <a:lnTo>
                    <a:pt x="128" y="47"/>
                  </a:lnTo>
                  <a:lnTo>
                    <a:pt x="126" y="48"/>
                  </a:lnTo>
                  <a:lnTo>
                    <a:pt x="125" y="49"/>
                  </a:lnTo>
                  <a:lnTo>
                    <a:pt x="123" y="51"/>
                  </a:lnTo>
                  <a:lnTo>
                    <a:pt x="122" y="52"/>
                  </a:lnTo>
                  <a:lnTo>
                    <a:pt x="117" y="51"/>
                  </a:lnTo>
                  <a:lnTo>
                    <a:pt x="114" y="50"/>
                  </a:lnTo>
                  <a:lnTo>
                    <a:pt x="112" y="49"/>
                  </a:lnTo>
                  <a:lnTo>
                    <a:pt x="109" y="50"/>
                  </a:lnTo>
                  <a:lnTo>
                    <a:pt x="111" y="51"/>
                  </a:lnTo>
                  <a:lnTo>
                    <a:pt x="108" y="52"/>
                  </a:lnTo>
                  <a:lnTo>
                    <a:pt x="108" y="53"/>
                  </a:lnTo>
                  <a:lnTo>
                    <a:pt x="112" y="56"/>
                  </a:lnTo>
                  <a:lnTo>
                    <a:pt x="113" y="57"/>
                  </a:lnTo>
                  <a:lnTo>
                    <a:pt x="113" y="59"/>
                  </a:lnTo>
                  <a:lnTo>
                    <a:pt x="114" y="60"/>
                  </a:lnTo>
                  <a:lnTo>
                    <a:pt x="114" y="61"/>
                  </a:lnTo>
                  <a:lnTo>
                    <a:pt x="116" y="62"/>
                  </a:lnTo>
                  <a:lnTo>
                    <a:pt x="117" y="63"/>
                  </a:lnTo>
                  <a:lnTo>
                    <a:pt x="117" y="66"/>
                  </a:lnTo>
                  <a:lnTo>
                    <a:pt x="119" y="69"/>
                  </a:lnTo>
                  <a:lnTo>
                    <a:pt x="114" y="69"/>
                  </a:lnTo>
                  <a:lnTo>
                    <a:pt x="113" y="70"/>
                  </a:lnTo>
                  <a:lnTo>
                    <a:pt x="111" y="70"/>
                  </a:lnTo>
                  <a:lnTo>
                    <a:pt x="108" y="71"/>
                  </a:lnTo>
                  <a:lnTo>
                    <a:pt x="105" y="75"/>
                  </a:lnTo>
                  <a:lnTo>
                    <a:pt x="104" y="76"/>
                  </a:lnTo>
                  <a:lnTo>
                    <a:pt x="104" y="78"/>
                  </a:lnTo>
                  <a:lnTo>
                    <a:pt x="104" y="80"/>
                  </a:lnTo>
                  <a:lnTo>
                    <a:pt x="105" y="82"/>
                  </a:lnTo>
                  <a:lnTo>
                    <a:pt x="105" y="85"/>
                  </a:lnTo>
                  <a:lnTo>
                    <a:pt x="103" y="85"/>
                  </a:lnTo>
                  <a:lnTo>
                    <a:pt x="102" y="83"/>
                  </a:lnTo>
                  <a:lnTo>
                    <a:pt x="99" y="82"/>
                  </a:lnTo>
                  <a:lnTo>
                    <a:pt x="97" y="82"/>
                  </a:lnTo>
                  <a:lnTo>
                    <a:pt x="93" y="83"/>
                  </a:lnTo>
                  <a:lnTo>
                    <a:pt x="91" y="83"/>
                  </a:lnTo>
                  <a:lnTo>
                    <a:pt x="89" y="85"/>
                  </a:lnTo>
                  <a:lnTo>
                    <a:pt x="87" y="83"/>
                  </a:lnTo>
                  <a:lnTo>
                    <a:pt x="86" y="81"/>
                  </a:lnTo>
                  <a:lnTo>
                    <a:pt x="83" y="80"/>
                  </a:lnTo>
                  <a:lnTo>
                    <a:pt x="79" y="83"/>
                  </a:lnTo>
                  <a:lnTo>
                    <a:pt x="77" y="82"/>
                  </a:lnTo>
                  <a:lnTo>
                    <a:pt x="76" y="81"/>
                  </a:lnTo>
                  <a:lnTo>
                    <a:pt x="74" y="81"/>
                  </a:lnTo>
                  <a:lnTo>
                    <a:pt x="72" y="81"/>
                  </a:lnTo>
                  <a:lnTo>
                    <a:pt x="69" y="80"/>
                  </a:lnTo>
                  <a:lnTo>
                    <a:pt x="68" y="81"/>
                  </a:lnTo>
                  <a:lnTo>
                    <a:pt x="66" y="81"/>
                  </a:lnTo>
                  <a:lnTo>
                    <a:pt x="65" y="81"/>
                  </a:lnTo>
                  <a:lnTo>
                    <a:pt x="63" y="82"/>
                  </a:lnTo>
                  <a:lnTo>
                    <a:pt x="62" y="81"/>
                  </a:lnTo>
                  <a:lnTo>
                    <a:pt x="61" y="80"/>
                  </a:lnTo>
                  <a:lnTo>
                    <a:pt x="57" y="80"/>
                  </a:lnTo>
                  <a:lnTo>
                    <a:pt x="55" y="79"/>
                  </a:lnTo>
                  <a:lnTo>
                    <a:pt x="54" y="78"/>
                  </a:lnTo>
                  <a:lnTo>
                    <a:pt x="53" y="77"/>
                  </a:lnTo>
                  <a:lnTo>
                    <a:pt x="51" y="77"/>
                  </a:lnTo>
                  <a:lnTo>
                    <a:pt x="48" y="76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1" y="75"/>
                  </a:lnTo>
                  <a:lnTo>
                    <a:pt x="36" y="73"/>
                  </a:lnTo>
                  <a:lnTo>
                    <a:pt x="34" y="73"/>
                  </a:lnTo>
                  <a:lnTo>
                    <a:pt x="31" y="73"/>
                  </a:lnTo>
                  <a:lnTo>
                    <a:pt x="28" y="72"/>
                  </a:lnTo>
                  <a:lnTo>
                    <a:pt x="18" y="73"/>
                  </a:lnTo>
                  <a:lnTo>
                    <a:pt x="16" y="75"/>
                  </a:lnTo>
                  <a:lnTo>
                    <a:pt x="16" y="76"/>
                  </a:lnTo>
                  <a:lnTo>
                    <a:pt x="14" y="77"/>
                  </a:lnTo>
                  <a:lnTo>
                    <a:pt x="11" y="79"/>
                  </a:lnTo>
                  <a:lnTo>
                    <a:pt x="8" y="78"/>
                  </a:lnTo>
                  <a:lnTo>
                    <a:pt x="6" y="79"/>
                  </a:lnTo>
                  <a:lnTo>
                    <a:pt x="5" y="8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8" name="Freeform 1242"/>
            <p:cNvSpPr>
              <a:spLocks/>
            </p:cNvSpPr>
            <p:nvPr/>
          </p:nvSpPr>
          <p:spPr bwMode="auto">
            <a:xfrm>
              <a:off x="4725988" y="2153709"/>
              <a:ext cx="120650" cy="50271"/>
            </a:xfrm>
            <a:custGeom>
              <a:avLst/>
              <a:gdLst>
                <a:gd name="T0" fmla="*/ 2147483647 w 76"/>
                <a:gd name="T1" fmla="*/ 2147483647 h 31"/>
                <a:gd name="T2" fmla="*/ 2147483647 w 76"/>
                <a:gd name="T3" fmla="*/ 2147483647 h 31"/>
                <a:gd name="T4" fmla="*/ 2147483647 w 76"/>
                <a:gd name="T5" fmla="*/ 2147483647 h 31"/>
                <a:gd name="T6" fmla="*/ 2147483647 w 76"/>
                <a:gd name="T7" fmla="*/ 2147483647 h 31"/>
                <a:gd name="T8" fmla="*/ 2147483647 w 76"/>
                <a:gd name="T9" fmla="*/ 2147483647 h 31"/>
                <a:gd name="T10" fmla="*/ 2147483647 w 76"/>
                <a:gd name="T11" fmla="*/ 2147483647 h 31"/>
                <a:gd name="T12" fmla="*/ 2147483647 w 76"/>
                <a:gd name="T13" fmla="*/ 2147483647 h 31"/>
                <a:gd name="T14" fmla="*/ 2147483647 w 76"/>
                <a:gd name="T15" fmla="*/ 2147483647 h 31"/>
                <a:gd name="T16" fmla="*/ 2147483647 w 76"/>
                <a:gd name="T17" fmla="*/ 2147483647 h 31"/>
                <a:gd name="T18" fmla="*/ 2147483647 w 76"/>
                <a:gd name="T19" fmla="*/ 2147483647 h 31"/>
                <a:gd name="T20" fmla="*/ 2147483647 w 76"/>
                <a:gd name="T21" fmla="*/ 2147483647 h 31"/>
                <a:gd name="T22" fmla="*/ 2147483647 w 76"/>
                <a:gd name="T23" fmla="*/ 2147483647 h 31"/>
                <a:gd name="T24" fmla="*/ 2147483647 w 76"/>
                <a:gd name="T25" fmla="*/ 2147483647 h 31"/>
                <a:gd name="T26" fmla="*/ 2147483647 w 76"/>
                <a:gd name="T27" fmla="*/ 2147483647 h 31"/>
                <a:gd name="T28" fmla="*/ 2147483647 w 76"/>
                <a:gd name="T29" fmla="*/ 2147483647 h 31"/>
                <a:gd name="T30" fmla="*/ 2147483647 w 76"/>
                <a:gd name="T31" fmla="*/ 2147483647 h 31"/>
                <a:gd name="T32" fmla="*/ 2147483647 w 76"/>
                <a:gd name="T33" fmla="*/ 2147483647 h 31"/>
                <a:gd name="T34" fmla="*/ 2147483647 w 76"/>
                <a:gd name="T35" fmla="*/ 2147483647 h 31"/>
                <a:gd name="T36" fmla="*/ 2147483647 w 76"/>
                <a:gd name="T37" fmla="*/ 2147483647 h 31"/>
                <a:gd name="T38" fmla="*/ 0 w 76"/>
                <a:gd name="T39" fmla="*/ 2147483647 h 31"/>
                <a:gd name="T40" fmla="*/ 2147483647 w 76"/>
                <a:gd name="T41" fmla="*/ 2147483647 h 31"/>
                <a:gd name="T42" fmla="*/ 2147483647 w 76"/>
                <a:gd name="T43" fmla="*/ 2147483647 h 31"/>
                <a:gd name="T44" fmla="*/ 2147483647 w 76"/>
                <a:gd name="T45" fmla="*/ 2147483647 h 31"/>
                <a:gd name="T46" fmla="*/ 2147483647 w 76"/>
                <a:gd name="T47" fmla="*/ 2147483647 h 31"/>
                <a:gd name="T48" fmla="*/ 2147483647 w 76"/>
                <a:gd name="T49" fmla="*/ 2147483647 h 31"/>
                <a:gd name="T50" fmla="*/ 2147483647 w 76"/>
                <a:gd name="T51" fmla="*/ 2147483647 h 31"/>
                <a:gd name="T52" fmla="*/ 2147483647 w 76"/>
                <a:gd name="T53" fmla="*/ 2147483647 h 31"/>
                <a:gd name="T54" fmla="*/ 2147483647 w 76"/>
                <a:gd name="T55" fmla="*/ 2147483647 h 31"/>
                <a:gd name="T56" fmla="*/ 2147483647 w 76"/>
                <a:gd name="T57" fmla="*/ 2147483647 h 31"/>
                <a:gd name="T58" fmla="*/ 2147483647 w 76"/>
                <a:gd name="T59" fmla="*/ 2147483647 h 31"/>
                <a:gd name="T60" fmla="*/ 2147483647 w 76"/>
                <a:gd name="T61" fmla="*/ 2147483647 h 31"/>
                <a:gd name="T62" fmla="*/ 2147483647 w 76"/>
                <a:gd name="T63" fmla="*/ 2147483647 h 31"/>
                <a:gd name="T64" fmla="*/ 2147483647 w 76"/>
                <a:gd name="T65" fmla="*/ 2147483647 h 31"/>
                <a:gd name="T66" fmla="*/ 2147483647 w 76"/>
                <a:gd name="T67" fmla="*/ 2147483647 h 31"/>
                <a:gd name="T68" fmla="*/ 2147483647 w 76"/>
                <a:gd name="T69" fmla="*/ 2147483647 h 31"/>
                <a:gd name="T70" fmla="*/ 2147483647 w 76"/>
                <a:gd name="T71" fmla="*/ 0 h 31"/>
                <a:gd name="T72" fmla="*/ 2147483647 w 76"/>
                <a:gd name="T73" fmla="*/ 2147483647 h 31"/>
                <a:gd name="T74" fmla="*/ 2147483647 w 76"/>
                <a:gd name="T75" fmla="*/ 2147483647 h 31"/>
                <a:gd name="T76" fmla="*/ 2147483647 w 76"/>
                <a:gd name="T77" fmla="*/ 0 h 31"/>
                <a:gd name="T78" fmla="*/ 2147483647 w 76"/>
                <a:gd name="T79" fmla="*/ 2147483647 h 31"/>
                <a:gd name="T80" fmla="*/ 2147483647 w 76"/>
                <a:gd name="T81" fmla="*/ 2147483647 h 31"/>
                <a:gd name="T82" fmla="*/ 2147483647 w 76"/>
                <a:gd name="T83" fmla="*/ 2147483647 h 31"/>
                <a:gd name="T84" fmla="*/ 2147483647 w 76"/>
                <a:gd name="T85" fmla="*/ 2147483647 h 31"/>
                <a:gd name="T86" fmla="*/ 2147483647 w 76"/>
                <a:gd name="T87" fmla="*/ 2147483647 h 31"/>
                <a:gd name="T88" fmla="*/ 2147483647 w 76"/>
                <a:gd name="T89" fmla="*/ 2147483647 h 31"/>
                <a:gd name="T90" fmla="*/ 2147483647 w 76"/>
                <a:gd name="T91" fmla="*/ 2147483647 h 31"/>
                <a:gd name="T92" fmla="*/ 2147483647 w 76"/>
                <a:gd name="T93" fmla="*/ 2147483647 h 31"/>
                <a:gd name="T94" fmla="*/ 2147483647 w 76"/>
                <a:gd name="T95" fmla="*/ 2147483647 h 31"/>
                <a:gd name="T96" fmla="*/ 2147483647 w 76"/>
                <a:gd name="T97" fmla="*/ 2147483647 h 31"/>
                <a:gd name="T98" fmla="*/ 2147483647 w 76"/>
                <a:gd name="T99" fmla="*/ 2147483647 h 31"/>
                <a:gd name="T100" fmla="*/ 2147483647 w 76"/>
                <a:gd name="T101" fmla="*/ 2147483647 h 31"/>
                <a:gd name="T102" fmla="*/ 2147483647 w 76"/>
                <a:gd name="T103" fmla="*/ 2147483647 h 31"/>
                <a:gd name="T104" fmla="*/ 2147483647 w 76"/>
                <a:gd name="T105" fmla="*/ 2147483647 h 31"/>
                <a:gd name="T106" fmla="*/ 2147483647 w 76"/>
                <a:gd name="T107" fmla="*/ 2147483647 h 31"/>
                <a:gd name="T108" fmla="*/ 2147483647 w 76"/>
                <a:gd name="T109" fmla="*/ 2147483647 h 31"/>
                <a:gd name="T110" fmla="*/ 2147483647 w 76"/>
                <a:gd name="T111" fmla="*/ 2147483647 h 31"/>
                <a:gd name="T112" fmla="*/ 2147483647 w 76"/>
                <a:gd name="T113" fmla="*/ 2147483647 h 31"/>
                <a:gd name="T114" fmla="*/ 2147483647 w 76"/>
                <a:gd name="T115" fmla="*/ 2147483647 h 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6"/>
                <a:gd name="T175" fmla="*/ 0 h 31"/>
                <a:gd name="T176" fmla="*/ 76 w 76"/>
                <a:gd name="T177" fmla="*/ 31 h 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6" h="31">
                  <a:moveTo>
                    <a:pt x="73" y="20"/>
                  </a:moveTo>
                  <a:lnTo>
                    <a:pt x="70" y="21"/>
                  </a:lnTo>
                  <a:lnTo>
                    <a:pt x="65" y="19"/>
                  </a:lnTo>
                  <a:lnTo>
                    <a:pt x="61" y="17"/>
                  </a:lnTo>
                  <a:lnTo>
                    <a:pt x="58" y="17"/>
                  </a:lnTo>
                  <a:lnTo>
                    <a:pt x="54" y="17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3"/>
                  </a:lnTo>
                  <a:lnTo>
                    <a:pt x="43" y="24"/>
                  </a:lnTo>
                  <a:lnTo>
                    <a:pt x="39" y="23"/>
                  </a:lnTo>
                  <a:lnTo>
                    <a:pt x="34" y="25"/>
                  </a:lnTo>
                  <a:lnTo>
                    <a:pt x="27" y="26"/>
                  </a:lnTo>
                  <a:lnTo>
                    <a:pt x="24" y="31"/>
                  </a:lnTo>
                  <a:lnTo>
                    <a:pt x="22" y="31"/>
                  </a:lnTo>
                  <a:lnTo>
                    <a:pt x="14" y="31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5" y="14"/>
                  </a:lnTo>
                  <a:lnTo>
                    <a:pt x="10" y="14"/>
                  </a:lnTo>
                  <a:lnTo>
                    <a:pt x="13" y="12"/>
                  </a:lnTo>
                  <a:lnTo>
                    <a:pt x="12" y="11"/>
                  </a:lnTo>
                  <a:lnTo>
                    <a:pt x="14" y="10"/>
                  </a:lnTo>
                  <a:lnTo>
                    <a:pt x="16" y="9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3" y="0"/>
                  </a:lnTo>
                  <a:lnTo>
                    <a:pt x="36" y="1"/>
                  </a:lnTo>
                  <a:lnTo>
                    <a:pt x="39" y="3"/>
                  </a:lnTo>
                  <a:lnTo>
                    <a:pt x="41" y="5"/>
                  </a:lnTo>
                  <a:lnTo>
                    <a:pt x="43" y="5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2" y="2"/>
                  </a:lnTo>
                  <a:lnTo>
                    <a:pt x="54" y="4"/>
                  </a:lnTo>
                  <a:lnTo>
                    <a:pt x="56" y="3"/>
                  </a:lnTo>
                  <a:lnTo>
                    <a:pt x="58" y="2"/>
                  </a:lnTo>
                  <a:lnTo>
                    <a:pt x="62" y="1"/>
                  </a:lnTo>
                  <a:lnTo>
                    <a:pt x="65" y="2"/>
                  </a:lnTo>
                  <a:lnTo>
                    <a:pt x="68" y="3"/>
                  </a:lnTo>
                  <a:lnTo>
                    <a:pt x="71" y="5"/>
                  </a:lnTo>
                  <a:lnTo>
                    <a:pt x="74" y="6"/>
                  </a:lnTo>
                  <a:lnTo>
                    <a:pt x="76" y="7"/>
                  </a:lnTo>
                  <a:lnTo>
                    <a:pt x="76" y="9"/>
                  </a:lnTo>
                  <a:lnTo>
                    <a:pt x="74" y="15"/>
                  </a:lnTo>
                  <a:lnTo>
                    <a:pt x="73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Freeform 1243"/>
            <p:cNvSpPr>
              <a:spLocks/>
            </p:cNvSpPr>
            <p:nvPr/>
          </p:nvSpPr>
          <p:spPr bwMode="auto">
            <a:xfrm>
              <a:off x="4725988" y="2153709"/>
              <a:ext cx="120650" cy="50271"/>
            </a:xfrm>
            <a:custGeom>
              <a:avLst/>
              <a:gdLst>
                <a:gd name="T0" fmla="*/ 2147483647 w 76"/>
                <a:gd name="T1" fmla="*/ 2147483647 h 31"/>
                <a:gd name="T2" fmla="*/ 2147483647 w 76"/>
                <a:gd name="T3" fmla="*/ 2147483647 h 31"/>
                <a:gd name="T4" fmla="*/ 2147483647 w 76"/>
                <a:gd name="T5" fmla="*/ 2147483647 h 31"/>
                <a:gd name="T6" fmla="*/ 2147483647 w 76"/>
                <a:gd name="T7" fmla="*/ 2147483647 h 31"/>
                <a:gd name="T8" fmla="*/ 2147483647 w 76"/>
                <a:gd name="T9" fmla="*/ 2147483647 h 31"/>
                <a:gd name="T10" fmla="*/ 2147483647 w 76"/>
                <a:gd name="T11" fmla="*/ 2147483647 h 31"/>
                <a:gd name="T12" fmla="*/ 2147483647 w 76"/>
                <a:gd name="T13" fmla="*/ 2147483647 h 31"/>
                <a:gd name="T14" fmla="*/ 2147483647 w 76"/>
                <a:gd name="T15" fmla="*/ 2147483647 h 31"/>
                <a:gd name="T16" fmla="*/ 2147483647 w 76"/>
                <a:gd name="T17" fmla="*/ 2147483647 h 31"/>
                <a:gd name="T18" fmla="*/ 2147483647 w 76"/>
                <a:gd name="T19" fmla="*/ 2147483647 h 31"/>
                <a:gd name="T20" fmla="*/ 2147483647 w 76"/>
                <a:gd name="T21" fmla="*/ 2147483647 h 31"/>
                <a:gd name="T22" fmla="*/ 2147483647 w 76"/>
                <a:gd name="T23" fmla="*/ 2147483647 h 31"/>
                <a:gd name="T24" fmla="*/ 2147483647 w 76"/>
                <a:gd name="T25" fmla="*/ 2147483647 h 31"/>
                <a:gd name="T26" fmla="*/ 2147483647 w 76"/>
                <a:gd name="T27" fmla="*/ 2147483647 h 31"/>
                <a:gd name="T28" fmla="*/ 2147483647 w 76"/>
                <a:gd name="T29" fmla="*/ 2147483647 h 31"/>
                <a:gd name="T30" fmla="*/ 2147483647 w 76"/>
                <a:gd name="T31" fmla="*/ 2147483647 h 31"/>
                <a:gd name="T32" fmla="*/ 2147483647 w 76"/>
                <a:gd name="T33" fmla="*/ 2147483647 h 31"/>
                <a:gd name="T34" fmla="*/ 2147483647 w 76"/>
                <a:gd name="T35" fmla="*/ 2147483647 h 31"/>
                <a:gd name="T36" fmla="*/ 2147483647 w 76"/>
                <a:gd name="T37" fmla="*/ 2147483647 h 31"/>
                <a:gd name="T38" fmla="*/ 0 w 76"/>
                <a:gd name="T39" fmla="*/ 2147483647 h 31"/>
                <a:gd name="T40" fmla="*/ 2147483647 w 76"/>
                <a:gd name="T41" fmla="*/ 2147483647 h 31"/>
                <a:gd name="T42" fmla="*/ 2147483647 w 76"/>
                <a:gd name="T43" fmla="*/ 2147483647 h 31"/>
                <a:gd name="T44" fmla="*/ 2147483647 w 76"/>
                <a:gd name="T45" fmla="*/ 2147483647 h 31"/>
                <a:gd name="T46" fmla="*/ 2147483647 w 76"/>
                <a:gd name="T47" fmla="*/ 2147483647 h 31"/>
                <a:gd name="T48" fmla="*/ 2147483647 w 76"/>
                <a:gd name="T49" fmla="*/ 2147483647 h 31"/>
                <a:gd name="T50" fmla="*/ 2147483647 w 76"/>
                <a:gd name="T51" fmla="*/ 2147483647 h 31"/>
                <a:gd name="T52" fmla="*/ 2147483647 w 76"/>
                <a:gd name="T53" fmla="*/ 2147483647 h 31"/>
                <a:gd name="T54" fmla="*/ 2147483647 w 76"/>
                <a:gd name="T55" fmla="*/ 2147483647 h 31"/>
                <a:gd name="T56" fmla="*/ 2147483647 w 76"/>
                <a:gd name="T57" fmla="*/ 2147483647 h 31"/>
                <a:gd name="T58" fmla="*/ 2147483647 w 76"/>
                <a:gd name="T59" fmla="*/ 2147483647 h 31"/>
                <a:gd name="T60" fmla="*/ 2147483647 w 76"/>
                <a:gd name="T61" fmla="*/ 2147483647 h 31"/>
                <a:gd name="T62" fmla="*/ 2147483647 w 76"/>
                <a:gd name="T63" fmla="*/ 2147483647 h 31"/>
                <a:gd name="T64" fmla="*/ 2147483647 w 76"/>
                <a:gd name="T65" fmla="*/ 2147483647 h 31"/>
                <a:gd name="T66" fmla="*/ 2147483647 w 76"/>
                <a:gd name="T67" fmla="*/ 2147483647 h 31"/>
                <a:gd name="T68" fmla="*/ 2147483647 w 76"/>
                <a:gd name="T69" fmla="*/ 2147483647 h 31"/>
                <a:gd name="T70" fmla="*/ 2147483647 w 76"/>
                <a:gd name="T71" fmla="*/ 0 h 31"/>
                <a:gd name="T72" fmla="*/ 2147483647 w 76"/>
                <a:gd name="T73" fmla="*/ 2147483647 h 31"/>
                <a:gd name="T74" fmla="*/ 2147483647 w 76"/>
                <a:gd name="T75" fmla="*/ 2147483647 h 31"/>
                <a:gd name="T76" fmla="*/ 2147483647 w 76"/>
                <a:gd name="T77" fmla="*/ 0 h 31"/>
                <a:gd name="T78" fmla="*/ 2147483647 w 76"/>
                <a:gd name="T79" fmla="*/ 2147483647 h 31"/>
                <a:gd name="T80" fmla="*/ 2147483647 w 76"/>
                <a:gd name="T81" fmla="*/ 2147483647 h 31"/>
                <a:gd name="T82" fmla="*/ 2147483647 w 76"/>
                <a:gd name="T83" fmla="*/ 2147483647 h 31"/>
                <a:gd name="T84" fmla="*/ 2147483647 w 76"/>
                <a:gd name="T85" fmla="*/ 2147483647 h 31"/>
                <a:gd name="T86" fmla="*/ 2147483647 w 76"/>
                <a:gd name="T87" fmla="*/ 2147483647 h 31"/>
                <a:gd name="T88" fmla="*/ 2147483647 w 76"/>
                <a:gd name="T89" fmla="*/ 2147483647 h 31"/>
                <a:gd name="T90" fmla="*/ 2147483647 w 76"/>
                <a:gd name="T91" fmla="*/ 2147483647 h 31"/>
                <a:gd name="T92" fmla="*/ 2147483647 w 76"/>
                <a:gd name="T93" fmla="*/ 2147483647 h 31"/>
                <a:gd name="T94" fmla="*/ 2147483647 w 76"/>
                <a:gd name="T95" fmla="*/ 2147483647 h 31"/>
                <a:gd name="T96" fmla="*/ 2147483647 w 76"/>
                <a:gd name="T97" fmla="*/ 2147483647 h 31"/>
                <a:gd name="T98" fmla="*/ 2147483647 w 76"/>
                <a:gd name="T99" fmla="*/ 2147483647 h 31"/>
                <a:gd name="T100" fmla="*/ 2147483647 w 76"/>
                <a:gd name="T101" fmla="*/ 2147483647 h 31"/>
                <a:gd name="T102" fmla="*/ 2147483647 w 76"/>
                <a:gd name="T103" fmla="*/ 2147483647 h 31"/>
                <a:gd name="T104" fmla="*/ 2147483647 w 76"/>
                <a:gd name="T105" fmla="*/ 2147483647 h 31"/>
                <a:gd name="T106" fmla="*/ 2147483647 w 76"/>
                <a:gd name="T107" fmla="*/ 2147483647 h 31"/>
                <a:gd name="T108" fmla="*/ 2147483647 w 76"/>
                <a:gd name="T109" fmla="*/ 2147483647 h 31"/>
                <a:gd name="T110" fmla="*/ 2147483647 w 76"/>
                <a:gd name="T111" fmla="*/ 2147483647 h 31"/>
                <a:gd name="T112" fmla="*/ 2147483647 w 76"/>
                <a:gd name="T113" fmla="*/ 2147483647 h 31"/>
                <a:gd name="T114" fmla="*/ 2147483647 w 76"/>
                <a:gd name="T115" fmla="*/ 2147483647 h 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6"/>
                <a:gd name="T175" fmla="*/ 0 h 31"/>
                <a:gd name="T176" fmla="*/ 76 w 76"/>
                <a:gd name="T177" fmla="*/ 31 h 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6" h="31">
                  <a:moveTo>
                    <a:pt x="73" y="20"/>
                  </a:moveTo>
                  <a:lnTo>
                    <a:pt x="70" y="21"/>
                  </a:lnTo>
                  <a:lnTo>
                    <a:pt x="65" y="19"/>
                  </a:lnTo>
                  <a:lnTo>
                    <a:pt x="61" y="17"/>
                  </a:lnTo>
                  <a:lnTo>
                    <a:pt x="58" y="17"/>
                  </a:lnTo>
                  <a:lnTo>
                    <a:pt x="54" y="17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3"/>
                  </a:lnTo>
                  <a:lnTo>
                    <a:pt x="43" y="24"/>
                  </a:lnTo>
                  <a:lnTo>
                    <a:pt x="39" y="23"/>
                  </a:lnTo>
                  <a:lnTo>
                    <a:pt x="34" y="25"/>
                  </a:lnTo>
                  <a:lnTo>
                    <a:pt x="27" y="26"/>
                  </a:lnTo>
                  <a:lnTo>
                    <a:pt x="24" y="31"/>
                  </a:lnTo>
                  <a:lnTo>
                    <a:pt x="22" y="31"/>
                  </a:lnTo>
                  <a:lnTo>
                    <a:pt x="14" y="31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5" y="14"/>
                  </a:lnTo>
                  <a:lnTo>
                    <a:pt x="10" y="14"/>
                  </a:lnTo>
                  <a:lnTo>
                    <a:pt x="13" y="12"/>
                  </a:lnTo>
                  <a:lnTo>
                    <a:pt x="12" y="11"/>
                  </a:lnTo>
                  <a:lnTo>
                    <a:pt x="14" y="10"/>
                  </a:lnTo>
                  <a:lnTo>
                    <a:pt x="16" y="9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3" y="0"/>
                  </a:lnTo>
                  <a:lnTo>
                    <a:pt x="36" y="1"/>
                  </a:lnTo>
                  <a:lnTo>
                    <a:pt x="39" y="3"/>
                  </a:lnTo>
                  <a:lnTo>
                    <a:pt x="41" y="5"/>
                  </a:lnTo>
                  <a:lnTo>
                    <a:pt x="43" y="5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2" y="2"/>
                  </a:lnTo>
                  <a:lnTo>
                    <a:pt x="54" y="4"/>
                  </a:lnTo>
                  <a:lnTo>
                    <a:pt x="56" y="3"/>
                  </a:lnTo>
                  <a:lnTo>
                    <a:pt x="58" y="2"/>
                  </a:lnTo>
                  <a:lnTo>
                    <a:pt x="62" y="1"/>
                  </a:lnTo>
                  <a:lnTo>
                    <a:pt x="65" y="2"/>
                  </a:lnTo>
                  <a:lnTo>
                    <a:pt x="68" y="3"/>
                  </a:lnTo>
                  <a:lnTo>
                    <a:pt x="71" y="5"/>
                  </a:lnTo>
                  <a:lnTo>
                    <a:pt x="74" y="6"/>
                  </a:lnTo>
                  <a:lnTo>
                    <a:pt x="76" y="7"/>
                  </a:lnTo>
                  <a:lnTo>
                    <a:pt x="76" y="9"/>
                  </a:lnTo>
                  <a:lnTo>
                    <a:pt x="74" y="15"/>
                  </a:lnTo>
                  <a:lnTo>
                    <a:pt x="73" y="2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0" name="Freeform 1244"/>
            <p:cNvSpPr>
              <a:spLocks/>
            </p:cNvSpPr>
            <p:nvPr/>
          </p:nvSpPr>
          <p:spPr bwMode="auto">
            <a:xfrm>
              <a:off x="4564063" y="2213240"/>
              <a:ext cx="4762" cy="11906"/>
            </a:xfrm>
            <a:custGeom>
              <a:avLst/>
              <a:gdLst>
                <a:gd name="T0" fmla="*/ 2147483647 w 3"/>
                <a:gd name="T1" fmla="*/ 2147483647 h 8"/>
                <a:gd name="T2" fmla="*/ 2147483647 w 3"/>
                <a:gd name="T3" fmla="*/ 2147483647 h 8"/>
                <a:gd name="T4" fmla="*/ 2147483647 w 3"/>
                <a:gd name="T5" fmla="*/ 2147483647 h 8"/>
                <a:gd name="T6" fmla="*/ 2147483647 w 3"/>
                <a:gd name="T7" fmla="*/ 2147483647 h 8"/>
                <a:gd name="T8" fmla="*/ 2147483647 w 3"/>
                <a:gd name="T9" fmla="*/ 0 h 8"/>
                <a:gd name="T10" fmla="*/ 0 w 3"/>
                <a:gd name="T11" fmla="*/ 2147483647 h 8"/>
                <a:gd name="T12" fmla="*/ 0 w 3"/>
                <a:gd name="T13" fmla="*/ 2147483647 h 8"/>
                <a:gd name="T14" fmla="*/ 2147483647 w 3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8"/>
                <a:gd name="T26" fmla="*/ 3 w 3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8">
                  <a:moveTo>
                    <a:pt x="2" y="8"/>
                  </a:moveTo>
                  <a:lnTo>
                    <a:pt x="3" y="6"/>
                  </a:lnTo>
                  <a:lnTo>
                    <a:pt x="3" y="4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1" name="Freeform 1245"/>
            <p:cNvSpPr>
              <a:spLocks/>
            </p:cNvSpPr>
            <p:nvPr/>
          </p:nvSpPr>
          <p:spPr bwMode="auto">
            <a:xfrm>
              <a:off x="4564063" y="2213240"/>
              <a:ext cx="4762" cy="11906"/>
            </a:xfrm>
            <a:custGeom>
              <a:avLst/>
              <a:gdLst>
                <a:gd name="T0" fmla="*/ 2147483647 w 3"/>
                <a:gd name="T1" fmla="*/ 2147483647 h 8"/>
                <a:gd name="T2" fmla="*/ 2147483647 w 3"/>
                <a:gd name="T3" fmla="*/ 2147483647 h 8"/>
                <a:gd name="T4" fmla="*/ 2147483647 w 3"/>
                <a:gd name="T5" fmla="*/ 2147483647 h 8"/>
                <a:gd name="T6" fmla="*/ 2147483647 w 3"/>
                <a:gd name="T7" fmla="*/ 2147483647 h 8"/>
                <a:gd name="T8" fmla="*/ 2147483647 w 3"/>
                <a:gd name="T9" fmla="*/ 0 h 8"/>
                <a:gd name="T10" fmla="*/ 0 w 3"/>
                <a:gd name="T11" fmla="*/ 2147483647 h 8"/>
                <a:gd name="T12" fmla="*/ 0 w 3"/>
                <a:gd name="T13" fmla="*/ 2147483647 h 8"/>
                <a:gd name="T14" fmla="*/ 2147483647 w 3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8"/>
                <a:gd name="T26" fmla="*/ 3 w 3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8">
                  <a:moveTo>
                    <a:pt x="2" y="8"/>
                  </a:moveTo>
                  <a:lnTo>
                    <a:pt x="3" y="6"/>
                  </a:lnTo>
                  <a:lnTo>
                    <a:pt x="3" y="4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2" name="Freeform 1246"/>
            <p:cNvSpPr>
              <a:spLocks/>
            </p:cNvSpPr>
            <p:nvPr/>
          </p:nvSpPr>
          <p:spPr bwMode="auto">
            <a:xfrm>
              <a:off x="5208588" y="2500313"/>
              <a:ext cx="152400" cy="145521"/>
            </a:xfrm>
            <a:custGeom>
              <a:avLst/>
              <a:gdLst>
                <a:gd name="T0" fmla="*/ 2147483647 w 96"/>
                <a:gd name="T1" fmla="*/ 2147483647 h 92"/>
                <a:gd name="T2" fmla="*/ 2147483647 w 96"/>
                <a:gd name="T3" fmla="*/ 2147483647 h 92"/>
                <a:gd name="T4" fmla="*/ 2147483647 w 96"/>
                <a:gd name="T5" fmla="*/ 2147483647 h 92"/>
                <a:gd name="T6" fmla="*/ 2147483647 w 96"/>
                <a:gd name="T7" fmla="*/ 2147483647 h 92"/>
                <a:gd name="T8" fmla="*/ 2147483647 w 96"/>
                <a:gd name="T9" fmla="*/ 2147483647 h 92"/>
                <a:gd name="T10" fmla="*/ 2147483647 w 96"/>
                <a:gd name="T11" fmla="*/ 0 h 92"/>
                <a:gd name="T12" fmla="*/ 2147483647 w 96"/>
                <a:gd name="T13" fmla="*/ 2147483647 h 92"/>
                <a:gd name="T14" fmla="*/ 2147483647 w 96"/>
                <a:gd name="T15" fmla="*/ 2147483647 h 92"/>
                <a:gd name="T16" fmla="*/ 2147483647 w 96"/>
                <a:gd name="T17" fmla="*/ 2147483647 h 92"/>
                <a:gd name="T18" fmla="*/ 2147483647 w 96"/>
                <a:gd name="T19" fmla="*/ 2147483647 h 92"/>
                <a:gd name="T20" fmla="*/ 2147483647 w 96"/>
                <a:gd name="T21" fmla="*/ 2147483647 h 92"/>
                <a:gd name="T22" fmla="*/ 2147483647 w 96"/>
                <a:gd name="T23" fmla="*/ 2147483647 h 92"/>
                <a:gd name="T24" fmla="*/ 2147483647 w 96"/>
                <a:gd name="T25" fmla="*/ 2147483647 h 92"/>
                <a:gd name="T26" fmla="*/ 2147483647 w 96"/>
                <a:gd name="T27" fmla="*/ 2147483647 h 92"/>
                <a:gd name="T28" fmla="*/ 2147483647 w 96"/>
                <a:gd name="T29" fmla="*/ 2147483647 h 92"/>
                <a:gd name="T30" fmla="*/ 2147483647 w 96"/>
                <a:gd name="T31" fmla="*/ 2147483647 h 92"/>
                <a:gd name="T32" fmla="*/ 2147483647 w 96"/>
                <a:gd name="T33" fmla="*/ 2147483647 h 92"/>
                <a:gd name="T34" fmla="*/ 2147483647 w 96"/>
                <a:gd name="T35" fmla="*/ 2147483647 h 92"/>
                <a:gd name="T36" fmla="*/ 2147483647 w 96"/>
                <a:gd name="T37" fmla="*/ 2147483647 h 92"/>
                <a:gd name="T38" fmla="*/ 2147483647 w 96"/>
                <a:gd name="T39" fmla="*/ 2147483647 h 92"/>
                <a:gd name="T40" fmla="*/ 2147483647 w 96"/>
                <a:gd name="T41" fmla="*/ 2147483647 h 92"/>
                <a:gd name="T42" fmla="*/ 0 w 96"/>
                <a:gd name="T43" fmla="*/ 2147483647 h 92"/>
                <a:gd name="T44" fmla="*/ 2147483647 w 96"/>
                <a:gd name="T45" fmla="*/ 2147483647 h 92"/>
                <a:gd name="T46" fmla="*/ 2147483647 w 96"/>
                <a:gd name="T47" fmla="*/ 2147483647 h 92"/>
                <a:gd name="T48" fmla="*/ 2147483647 w 96"/>
                <a:gd name="T49" fmla="*/ 2147483647 h 92"/>
                <a:gd name="T50" fmla="*/ 2147483647 w 96"/>
                <a:gd name="T51" fmla="*/ 2147483647 h 92"/>
                <a:gd name="T52" fmla="*/ 2147483647 w 96"/>
                <a:gd name="T53" fmla="*/ 2147483647 h 92"/>
                <a:gd name="T54" fmla="*/ 2147483647 w 96"/>
                <a:gd name="T55" fmla="*/ 2147483647 h 92"/>
                <a:gd name="T56" fmla="*/ 2147483647 w 96"/>
                <a:gd name="T57" fmla="*/ 2147483647 h 92"/>
                <a:gd name="T58" fmla="*/ 2147483647 w 96"/>
                <a:gd name="T59" fmla="*/ 2147483647 h 92"/>
                <a:gd name="T60" fmla="*/ 2147483647 w 96"/>
                <a:gd name="T61" fmla="*/ 2147483647 h 92"/>
                <a:gd name="T62" fmla="*/ 2147483647 w 96"/>
                <a:gd name="T63" fmla="*/ 2147483647 h 92"/>
                <a:gd name="T64" fmla="*/ 2147483647 w 96"/>
                <a:gd name="T65" fmla="*/ 2147483647 h 92"/>
                <a:gd name="T66" fmla="*/ 2147483647 w 96"/>
                <a:gd name="T67" fmla="*/ 2147483647 h 92"/>
                <a:gd name="T68" fmla="*/ 2147483647 w 96"/>
                <a:gd name="T69" fmla="*/ 2147483647 h 92"/>
                <a:gd name="T70" fmla="*/ 2147483647 w 96"/>
                <a:gd name="T71" fmla="*/ 2147483647 h 92"/>
                <a:gd name="T72" fmla="*/ 2147483647 w 96"/>
                <a:gd name="T73" fmla="*/ 2147483647 h 92"/>
                <a:gd name="T74" fmla="*/ 2147483647 w 96"/>
                <a:gd name="T75" fmla="*/ 2147483647 h 92"/>
                <a:gd name="T76" fmla="*/ 0 w 96"/>
                <a:gd name="T77" fmla="*/ 2147483647 h 92"/>
                <a:gd name="T78" fmla="*/ 2147483647 w 96"/>
                <a:gd name="T79" fmla="*/ 2147483647 h 92"/>
                <a:gd name="T80" fmla="*/ 2147483647 w 96"/>
                <a:gd name="T81" fmla="*/ 2147483647 h 92"/>
                <a:gd name="T82" fmla="*/ 2147483647 w 96"/>
                <a:gd name="T83" fmla="*/ 2147483647 h 92"/>
                <a:gd name="T84" fmla="*/ 2147483647 w 96"/>
                <a:gd name="T85" fmla="*/ 2147483647 h 92"/>
                <a:gd name="T86" fmla="*/ 2147483647 w 96"/>
                <a:gd name="T87" fmla="*/ 2147483647 h 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6"/>
                <a:gd name="T133" fmla="*/ 0 h 92"/>
                <a:gd name="T134" fmla="*/ 96 w 96"/>
                <a:gd name="T135" fmla="*/ 92 h 9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6" h="92">
                  <a:moveTo>
                    <a:pt x="50" y="72"/>
                  </a:moveTo>
                  <a:lnTo>
                    <a:pt x="61" y="65"/>
                  </a:lnTo>
                  <a:lnTo>
                    <a:pt x="64" y="61"/>
                  </a:lnTo>
                  <a:lnTo>
                    <a:pt x="67" y="60"/>
                  </a:lnTo>
                  <a:lnTo>
                    <a:pt x="74" y="57"/>
                  </a:lnTo>
                  <a:lnTo>
                    <a:pt x="76" y="55"/>
                  </a:lnTo>
                  <a:lnTo>
                    <a:pt x="77" y="54"/>
                  </a:lnTo>
                  <a:lnTo>
                    <a:pt x="81" y="52"/>
                  </a:lnTo>
                  <a:lnTo>
                    <a:pt x="83" y="46"/>
                  </a:lnTo>
                  <a:lnTo>
                    <a:pt x="82" y="36"/>
                  </a:lnTo>
                  <a:lnTo>
                    <a:pt x="81" y="17"/>
                  </a:lnTo>
                  <a:lnTo>
                    <a:pt x="88" y="14"/>
                  </a:lnTo>
                  <a:lnTo>
                    <a:pt x="92" y="6"/>
                  </a:lnTo>
                  <a:lnTo>
                    <a:pt x="96" y="2"/>
                  </a:lnTo>
                  <a:lnTo>
                    <a:pt x="93" y="4"/>
                  </a:lnTo>
                  <a:lnTo>
                    <a:pt x="93" y="2"/>
                  </a:lnTo>
                  <a:lnTo>
                    <a:pt x="93" y="1"/>
                  </a:lnTo>
                  <a:lnTo>
                    <a:pt x="92" y="0"/>
                  </a:lnTo>
                  <a:lnTo>
                    <a:pt x="91" y="0"/>
                  </a:lnTo>
                  <a:lnTo>
                    <a:pt x="88" y="2"/>
                  </a:lnTo>
                  <a:lnTo>
                    <a:pt x="84" y="4"/>
                  </a:lnTo>
                  <a:lnTo>
                    <a:pt x="75" y="5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5" y="5"/>
                  </a:lnTo>
                  <a:lnTo>
                    <a:pt x="63" y="7"/>
                  </a:lnTo>
                  <a:lnTo>
                    <a:pt x="61" y="8"/>
                  </a:lnTo>
                  <a:lnTo>
                    <a:pt x="57" y="9"/>
                  </a:lnTo>
                  <a:lnTo>
                    <a:pt x="56" y="10"/>
                  </a:lnTo>
                  <a:lnTo>
                    <a:pt x="47" y="11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7"/>
                  </a:lnTo>
                  <a:lnTo>
                    <a:pt x="31" y="8"/>
                  </a:lnTo>
                  <a:lnTo>
                    <a:pt x="29" y="9"/>
                  </a:lnTo>
                  <a:lnTo>
                    <a:pt x="25" y="10"/>
                  </a:lnTo>
                  <a:lnTo>
                    <a:pt x="23" y="11"/>
                  </a:lnTo>
                  <a:lnTo>
                    <a:pt x="22" y="12"/>
                  </a:lnTo>
                  <a:lnTo>
                    <a:pt x="17" y="11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9" y="11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6" y="24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1" y="25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1" y="32"/>
                  </a:lnTo>
                  <a:lnTo>
                    <a:pt x="2" y="37"/>
                  </a:lnTo>
                  <a:lnTo>
                    <a:pt x="3" y="41"/>
                  </a:lnTo>
                  <a:lnTo>
                    <a:pt x="2" y="45"/>
                  </a:lnTo>
                  <a:lnTo>
                    <a:pt x="3" y="48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10" y="47"/>
                  </a:lnTo>
                  <a:lnTo>
                    <a:pt x="10" y="48"/>
                  </a:lnTo>
                  <a:lnTo>
                    <a:pt x="11" y="48"/>
                  </a:lnTo>
                  <a:lnTo>
                    <a:pt x="12" y="48"/>
                  </a:lnTo>
                  <a:lnTo>
                    <a:pt x="12" y="49"/>
                  </a:lnTo>
                  <a:lnTo>
                    <a:pt x="11" y="49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3" y="54"/>
                  </a:lnTo>
                  <a:lnTo>
                    <a:pt x="14" y="55"/>
                  </a:lnTo>
                  <a:lnTo>
                    <a:pt x="14" y="56"/>
                  </a:lnTo>
                  <a:lnTo>
                    <a:pt x="15" y="57"/>
                  </a:lnTo>
                  <a:lnTo>
                    <a:pt x="14" y="57"/>
                  </a:lnTo>
                  <a:lnTo>
                    <a:pt x="14" y="58"/>
                  </a:lnTo>
                  <a:lnTo>
                    <a:pt x="12" y="59"/>
                  </a:lnTo>
                  <a:lnTo>
                    <a:pt x="11" y="60"/>
                  </a:lnTo>
                  <a:lnTo>
                    <a:pt x="11" y="61"/>
                  </a:lnTo>
                  <a:lnTo>
                    <a:pt x="10" y="62"/>
                  </a:lnTo>
                  <a:lnTo>
                    <a:pt x="12" y="62"/>
                  </a:lnTo>
                  <a:lnTo>
                    <a:pt x="12" y="64"/>
                  </a:lnTo>
                  <a:lnTo>
                    <a:pt x="11" y="64"/>
                  </a:lnTo>
                  <a:lnTo>
                    <a:pt x="6" y="64"/>
                  </a:lnTo>
                  <a:lnTo>
                    <a:pt x="6" y="65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5" y="68"/>
                  </a:lnTo>
                  <a:lnTo>
                    <a:pt x="6" y="68"/>
                  </a:lnTo>
                  <a:lnTo>
                    <a:pt x="6" y="69"/>
                  </a:lnTo>
                  <a:lnTo>
                    <a:pt x="5" y="71"/>
                  </a:lnTo>
                  <a:lnTo>
                    <a:pt x="4" y="72"/>
                  </a:lnTo>
                  <a:lnTo>
                    <a:pt x="3" y="73"/>
                  </a:lnTo>
                  <a:lnTo>
                    <a:pt x="2" y="73"/>
                  </a:lnTo>
                  <a:lnTo>
                    <a:pt x="0" y="75"/>
                  </a:lnTo>
                  <a:lnTo>
                    <a:pt x="1" y="78"/>
                  </a:lnTo>
                  <a:lnTo>
                    <a:pt x="0" y="79"/>
                  </a:lnTo>
                  <a:lnTo>
                    <a:pt x="1" y="80"/>
                  </a:lnTo>
                  <a:lnTo>
                    <a:pt x="1" y="81"/>
                  </a:lnTo>
                  <a:lnTo>
                    <a:pt x="1" y="83"/>
                  </a:lnTo>
                  <a:lnTo>
                    <a:pt x="0" y="85"/>
                  </a:lnTo>
                  <a:lnTo>
                    <a:pt x="3" y="83"/>
                  </a:lnTo>
                  <a:lnTo>
                    <a:pt x="4" y="85"/>
                  </a:lnTo>
                  <a:lnTo>
                    <a:pt x="6" y="87"/>
                  </a:lnTo>
                  <a:lnTo>
                    <a:pt x="9" y="88"/>
                  </a:lnTo>
                  <a:lnTo>
                    <a:pt x="11" y="90"/>
                  </a:lnTo>
                  <a:lnTo>
                    <a:pt x="13" y="91"/>
                  </a:lnTo>
                  <a:lnTo>
                    <a:pt x="16" y="92"/>
                  </a:lnTo>
                  <a:lnTo>
                    <a:pt x="19" y="91"/>
                  </a:lnTo>
                  <a:lnTo>
                    <a:pt x="31" y="83"/>
                  </a:lnTo>
                  <a:lnTo>
                    <a:pt x="36" y="80"/>
                  </a:lnTo>
                  <a:lnTo>
                    <a:pt x="50" y="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3" name="Freeform 1247"/>
            <p:cNvSpPr>
              <a:spLocks/>
            </p:cNvSpPr>
            <p:nvPr/>
          </p:nvSpPr>
          <p:spPr bwMode="auto">
            <a:xfrm>
              <a:off x="5208588" y="2500313"/>
              <a:ext cx="152400" cy="145521"/>
            </a:xfrm>
            <a:custGeom>
              <a:avLst/>
              <a:gdLst>
                <a:gd name="T0" fmla="*/ 2147483647 w 96"/>
                <a:gd name="T1" fmla="*/ 2147483647 h 92"/>
                <a:gd name="T2" fmla="*/ 2147483647 w 96"/>
                <a:gd name="T3" fmla="*/ 2147483647 h 92"/>
                <a:gd name="T4" fmla="*/ 2147483647 w 96"/>
                <a:gd name="T5" fmla="*/ 2147483647 h 92"/>
                <a:gd name="T6" fmla="*/ 2147483647 w 96"/>
                <a:gd name="T7" fmla="*/ 2147483647 h 92"/>
                <a:gd name="T8" fmla="*/ 2147483647 w 96"/>
                <a:gd name="T9" fmla="*/ 2147483647 h 92"/>
                <a:gd name="T10" fmla="*/ 2147483647 w 96"/>
                <a:gd name="T11" fmla="*/ 0 h 92"/>
                <a:gd name="T12" fmla="*/ 2147483647 w 96"/>
                <a:gd name="T13" fmla="*/ 2147483647 h 92"/>
                <a:gd name="T14" fmla="*/ 2147483647 w 96"/>
                <a:gd name="T15" fmla="*/ 2147483647 h 92"/>
                <a:gd name="T16" fmla="*/ 2147483647 w 96"/>
                <a:gd name="T17" fmla="*/ 2147483647 h 92"/>
                <a:gd name="T18" fmla="*/ 2147483647 w 96"/>
                <a:gd name="T19" fmla="*/ 2147483647 h 92"/>
                <a:gd name="T20" fmla="*/ 2147483647 w 96"/>
                <a:gd name="T21" fmla="*/ 2147483647 h 92"/>
                <a:gd name="T22" fmla="*/ 2147483647 w 96"/>
                <a:gd name="T23" fmla="*/ 2147483647 h 92"/>
                <a:gd name="T24" fmla="*/ 2147483647 w 96"/>
                <a:gd name="T25" fmla="*/ 2147483647 h 92"/>
                <a:gd name="T26" fmla="*/ 2147483647 w 96"/>
                <a:gd name="T27" fmla="*/ 2147483647 h 92"/>
                <a:gd name="T28" fmla="*/ 2147483647 w 96"/>
                <a:gd name="T29" fmla="*/ 2147483647 h 92"/>
                <a:gd name="T30" fmla="*/ 2147483647 w 96"/>
                <a:gd name="T31" fmla="*/ 2147483647 h 92"/>
                <a:gd name="T32" fmla="*/ 2147483647 w 96"/>
                <a:gd name="T33" fmla="*/ 2147483647 h 92"/>
                <a:gd name="T34" fmla="*/ 2147483647 w 96"/>
                <a:gd name="T35" fmla="*/ 2147483647 h 92"/>
                <a:gd name="T36" fmla="*/ 2147483647 w 96"/>
                <a:gd name="T37" fmla="*/ 2147483647 h 92"/>
                <a:gd name="T38" fmla="*/ 2147483647 w 96"/>
                <a:gd name="T39" fmla="*/ 2147483647 h 92"/>
                <a:gd name="T40" fmla="*/ 2147483647 w 96"/>
                <a:gd name="T41" fmla="*/ 2147483647 h 92"/>
                <a:gd name="T42" fmla="*/ 0 w 96"/>
                <a:gd name="T43" fmla="*/ 2147483647 h 92"/>
                <a:gd name="T44" fmla="*/ 2147483647 w 96"/>
                <a:gd name="T45" fmla="*/ 2147483647 h 92"/>
                <a:gd name="T46" fmla="*/ 2147483647 w 96"/>
                <a:gd name="T47" fmla="*/ 2147483647 h 92"/>
                <a:gd name="T48" fmla="*/ 2147483647 w 96"/>
                <a:gd name="T49" fmla="*/ 2147483647 h 92"/>
                <a:gd name="T50" fmla="*/ 2147483647 w 96"/>
                <a:gd name="T51" fmla="*/ 2147483647 h 92"/>
                <a:gd name="T52" fmla="*/ 2147483647 w 96"/>
                <a:gd name="T53" fmla="*/ 2147483647 h 92"/>
                <a:gd name="T54" fmla="*/ 2147483647 w 96"/>
                <a:gd name="T55" fmla="*/ 2147483647 h 92"/>
                <a:gd name="T56" fmla="*/ 2147483647 w 96"/>
                <a:gd name="T57" fmla="*/ 2147483647 h 92"/>
                <a:gd name="T58" fmla="*/ 2147483647 w 96"/>
                <a:gd name="T59" fmla="*/ 2147483647 h 92"/>
                <a:gd name="T60" fmla="*/ 2147483647 w 96"/>
                <a:gd name="T61" fmla="*/ 2147483647 h 92"/>
                <a:gd name="T62" fmla="*/ 2147483647 w 96"/>
                <a:gd name="T63" fmla="*/ 2147483647 h 92"/>
                <a:gd name="T64" fmla="*/ 2147483647 w 96"/>
                <a:gd name="T65" fmla="*/ 2147483647 h 92"/>
                <a:gd name="T66" fmla="*/ 2147483647 w 96"/>
                <a:gd name="T67" fmla="*/ 2147483647 h 92"/>
                <a:gd name="T68" fmla="*/ 2147483647 w 96"/>
                <a:gd name="T69" fmla="*/ 2147483647 h 92"/>
                <a:gd name="T70" fmla="*/ 2147483647 w 96"/>
                <a:gd name="T71" fmla="*/ 2147483647 h 92"/>
                <a:gd name="T72" fmla="*/ 2147483647 w 96"/>
                <a:gd name="T73" fmla="*/ 2147483647 h 92"/>
                <a:gd name="T74" fmla="*/ 2147483647 w 96"/>
                <a:gd name="T75" fmla="*/ 2147483647 h 92"/>
                <a:gd name="T76" fmla="*/ 0 w 96"/>
                <a:gd name="T77" fmla="*/ 2147483647 h 92"/>
                <a:gd name="T78" fmla="*/ 2147483647 w 96"/>
                <a:gd name="T79" fmla="*/ 2147483647 h 92"/>
                <a:gd name="T80" fmla="*/ 2147483647 w 96"/>
                <a:gd name="T81" fmla="*/ 2147483647 h 92"/>
                <a:gd name="T82" fmla="*/ 2147483647 w 96"/>
                <a:gd name="T83" fmla="*/ 2147483647 h 92"/>
                <a:gd name="T84" fmla="*/ 2147483647 w 96"/>
                <a:gd name="T85" fmla="*/ 2147483647 h 92"/>
                <a:gd name="T86" fmla="*/ 2147483647 w 96"/>
                <a:gd name="T87" fmla="*/ 2147483647 h 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6"/>
                <a:gd name="T133" fmla="*/ 0 h 92"/>
                <a:gd name="T134" fmla="*/ 96 w 96"/>
                <a:gd name="T135" fmla="*/ 92 h 9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6" h="92">
                  <a:moveTo>
                    <a:pt x="50" y="72"/>
                  </a:moveTo>
                  <a:lnTo>
                    <a:pt x="61" y="65"/>
                  </a:lnTo>
                  <a:lnTo>
                    <a:pt x="64" y="61"/>
                  </a:lnTo>
                  <a:lnTo>
                    <a:pt x="67" y="60"/>
                  </a:lnTo>
                  <a:lnTo>
                    <a:pt x="74" y="57"/>
                  </a:lnTo>
                  <a:lnTo>
                    <a:pt x="76" y="55"/>
                  </a:lnTo>
                  <a:lnTo>
                    <a:pt x="77" y="54"/>
                  </a:lnTo>
                  <a:lnTo>
                    <a:pt x="81" y="52"/>
                  </a:lnTo>
                  <a:lnTo>
                    <a:pt x="83" y="46"/>
                  </a:lnTo>
                  <a:lnTo>
                    <a:pt x="82" y="36"/>
                  </a:lnTo>
                  <a:lnTo>
                    <a:pt x="81" y="17"/>
                  </a:lnTo>
                  <a:lnTo>
                    <a:pt x="88" y="14"/>
                  </a:lnTo>
                  <a:lnTo>
                    <a:pt x="92" y="6"/>
                  </a:lnTo>
                  <a:lnTo>
                    <a:pt x="96" y="2"/>
                  </a:lnTo>
                  <a:lnTo>
                    <a:pt x="93" y="4"/>
                  </a:lnTo>
                  <a:lnTo>
                    <a:pt x="93" y="2"/>
                  </a:lnTo>
                  <a:lnTo>
                    <a:pt x="93" y="1"/>
                  </a:lnTo>
                  <a:lnTo>
                    <a:pt x="92" y="0"/>
                  </a:lnTo>
                  <a:lnTo>
                    <a:pt x="91" y="0"/>
                  </a:lnTo>
                  <a:lnTo>
                    <a:pt x="88" y="2"/>
                  </a:lnTo>
                  <a:lnTo>
                    <a:pt x="84" y="4"/>
                  </a:lnTo>
                  <a:lnTo>
                    <a:pt x="75" y="5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5" y="5"/>
                  </a:lnTo>
                  <a:lnTo>
                    <a:pt x="63" y="7"/>
                  </a:lnTo>
                  <a:lnTo>
                    <a:pt x="61" y="8"/>
                  </a:lnTo>
                  <a:lnTo>
                    <a:pt x="57" y="9"/>
                  </a:lnTo>
                  <a:lnTo>
                    <a:pt x="56" y="10"/>
                  </a:lnTo>
                  <a:lnTo>
                    <a:pt x="47" y="11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7"/>
                  </a:lnTo>
                  <a:lnTo>
                    <a:pt x="31" y="8"/>
                  </a:lnTo>
                  <a:lnTo>
                    <a:pt x="29" y="9"/>
                  </a:lnTo>
                  <a:lnTo>
                    <a:pt x="25" y="10"/>
                  </a:lnTo>
                  <a:lnTo>
                    <a:pt x="23" y="11"/>
                  </a:lnTo>
                  <a:lnTo>
                    <a:pt x="22" y="12"/>
                  </a:lnTo>
                  <a:lnTo>
                    <a:pt x="17" y="11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9" y="11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6" y="24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1" y="25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1" y="32"/>
                  </a:lnTo>
                  <a:lnTo>
                    <a:pt x="2" y="37"/>
                  </a:lnTo>
                  <a:lnTo>
                    <a:pt x="3" y="41"/>
                  </a:lnTo>
                  <a:lnTo>
                    <a:pt x="2" y="45"/>
                  </a:lnTo>
                  <a:lnTo>
                    <a:pt x="3" y="48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10" y="47"/>
                  </a:lnTo>
                  <a:lnTo>
                    <a:pt x="10" y="48"/>
                  </a:lnTo>
                  <a:lnTo>
                    <a:pt x="11" y="48"/>
                  </a:lnTo>
                  <a:lnTo>
                    <a:pt x="12" y="48"/>
                  </a:lnTo>
                  <a:lnTo>
                    <a:pt x="12" y="49"/>
                  </a:lnTo>
                  <a:lnTo>
                    <a:pt x="11" y="49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3" y="54"/>
                  </a:lnTo>
                  <a:lnTo>
                    <a:pt x="14" y="55"/>
                  </a:lnTo>
                  <a:lnTo>
                    <a:pt x="14" y="56"/>
                  </a:lnTo>
                  <a:lnTo>
                    <a:pt x="15" y="57"/>
                  </a:lnTo>
                  <a:lnTo>
                    <a:pt x="14" y="57"/>
                  </a:lnTo>
                  <a:lnTo>
                    <a:pt x="14" y="58"/>
                  </a:lnTo>
                  <a:lnTo>
                    <a:pt x="12" y="59"/>
                  </a:lnTo>
                  <a:lnTo>
                    <a:pt x="11" y="60"/>
                  </a:lnTo>
                  <a:lnTo>
                    <a:pt x="11" y="61"/>
                  </a:lnTo>
                  <a:lnTo>
                    <a:pt x="10" y="62"/>
                  </a:lnTo>
                  <a:lnTo>
                    <a:pt x="12" y="62"/>
                  </a:lnTo>
                  <a:lnTo>
                    <a:pt x="12" y="64"/>
                  </a:lnTo>
                  <a:lnTo>
                    <a:pt x="11" y="64"/>
                  </a:lnTo>
                  <a:lnTo>
                    <a:pt x="6" y="64"/>
                  </a:lnTo>
                  <a:lnTo>
                    <a:pt x="6" y="65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5" y="68"/>
                  </a:lnTo>
                  <a:lnTo>
                    <a:pt x="6" y="68"/>
                  </a:lnTo>
                  <a:lnTo>
                    <a:pt x="6" y="69"/>
                  </a:lnTo>
                  <a:lnTo>
                    <a:pt x="5" y="71"/>
                  </a:lnTo>
                  <a:lnTo>
                    <a:pt x="4" y="72"/>
                  </a:lnTo>
                  <a:lnTo>
                    <a:pt x="3" y="73"/>
                  </a:lnTo>
                  <a:lnTo>
                    <a:pt x="2" y="73"/>
                  </a:lnTo>
                  <a:lnTo>
                    <a:pt x="0" y="75"/>
                  </a:lnTo>
                  <a:lnTo>
                    <a:pt x="1" y="78"/>
                  </a:lnTo>
                  <a:lnTo>
                    <a:pt x="0" y="79"/>
                  </a:lnTo>
                  <a:lnTo>
                    <a:pt x="1" y="80"/>
                  </a:lnTo>
                  <a:lnTo>
                    <a:pt x="1" y="81"/>
                  </a:lnTo>
                  <a:lnTo>
                    <a:pt x="1" y="83"/>
                  </a:lnTo>
                  <a:lnTo>
                    <a:pt x="0" y="85"/>
                  </a:lnTo>
                  <a:lnTo>
                    <a:pt x="3" y="83"/>
                  </a:lnTo>
                  <a:lnTo>
                    <a:pt x="4" y="85"/>
                  </a:lnTo>
                  <a:lnTo>
                    <a:pt x="6" y="87"/>
                  </a:lnTo>
                  <a:lnTo>
                    <a:pt x="9" y="88"/>
                  </a:lnTo>
                  <a:lnTo>
                    <a:pt x="11" y="90"/>
                  </a:lnTo>
                  <a:lnTo>
                    <a:pt x="13" y="91"/>
                  </a:lnTo>
                  <a:lnTo>
                    <a:pt x="16" y="92"/>
                  </a:lnTo>
                  <a:lnTo>
                    <a:pt x="19" y="91"/>
                  </a:lnTo>
                  <a:lnTo>
                    <a:pt x="31" y="83"/>
                  </a:lnTo>
                  <a:lnTo>
                    <a:pt x="36" y="80"/>
                  </a:lnTo>
                  <a:lnTo>
                    <a:pt x="50" y="7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6" name="Freeform 1250"/>
            <p:cNvSpPr>
              <a:spLocks/>
            </p:cNvSpPr>
            <p:nvPr/>
          </p:nvSpPr>
          <p:spPr bwMode="auto">
            <a:xfrm>
              <a:off x="5805488" y="2467240"/>
              <a:ext cx="323850" cy="263260"/>
            </a:xfrm>
            <a:custGeom>
              <a:avLst/>
              <a:gdLst>
                <a:gd name="T0" fmla="*/ 2147483647 w 204"/>
                <a:gd name="T1" fmla="*/ 2147483647 h 166"/>
                <a:gd name="T2" fmla="*/ 2147483647 w 204"/>
                <a:gd name="T3" fmla="*/ 2147483647 h 166"/>
                <a:gd name="T4" fmla="*/ 2147483647 w 204"/>
                <a:gd name="T5" fmla="*/ 2147483647 h 166"/>
                <a:gd name="T6" fmla="*/ 2147483647 w 204"/>
                <a:gd name="T7" fmla="*/ 2147483647 h 166"/>
                <a:gd name="T8" fmla="*/ 2147483647 w 204"/>
                <a:gd name="T9" fmla="*/ 2147483647 h 166"/>
                <a:gd name="T10" fmla="*/ 2147483647 w 204"/>
                <a:gd name="T11" fmla="*/ 2147483647 h 166"/>
                <a:gd name="T12" fmla="*/ 2147483647 w 204"/>
                <a:gd name="T13" fmla="*/ 2147483647 h 166"/>
                <a:gd name="T14" fmla="*/ 2147483647 w 204"/>
                <a:gd name="T15" fmla="*/ 2147483647 h 166"/>
                <a:gd name="T16" fmla="*/ 2147483647 w 204"/>
                <a:gd name="T17" fmla="*/ 2147483647 h 166"/>
                <a:gd name="T18" fmla="*/ 2147483647 w 204"/>
                <a:gd name="T19" fmla="*/ 2147483647 h 166"/>
                <a:gd name="T20" fmla="*/ 2147483647 w 204"/>
                <a:gd name="T21" fmla="*/ 2147483647 h 166"/>
                <a:gd name="T22" fmla="*/ 2147483647 w 204"/>
                <a:gd name="T23" fmla="*/ 2147483647 h 166"/>
                <a:gd name="T24" fmla="*/ 2147483647 w 204"/>
                <a:gd name="T25" fmla="*/ 2147483647 h 166"/>
                <a:gd name="T26" fmla="*/ 2147483647 w 204"/>
                <a:gd name="T27" fmla="*/ 2147483647 h 166"/>
                <a:gd name="T28" fmla="*/ 2147483647 w 204"/>
                <a:gd name="T29" fmla="*/ 2147483647 h 166"/>
                <a:gd name="T30" fmla="*/ 2147483647 w 204"/>
                <a:gd name="T31" fmla="*/ 2147483647 h 166"/>
                <a:gd name="T32" fmla="*/ 2147483647 w 204"/>
                <a:gd name="T33" fmla="*/ 2147483647 h 166"/>
                <a:gd name="T34" fmla="*/ 2147483647 w 204"/>
                <a:gd name="T35" fmla="*/ 2147483647 h 166"/>
                <a:gd name="T36" fmla="*/ 2147483647 w 204"/>
                <a:gd name="T37" fmla="*/ 2147483647 h 166"/>
                <a:gd name="T38" fmla="*/ 2147483647 w 204"/>
                <a:gd name="T39" fmla="*/ 2147483647 h 166"/>
                <a:gd name="T40" fmla="*/ 2147483647 w 204"/>
                <a:gd name="T41" fmla="*/ 2147483647 h 166"/>
                <a:gd name="T42" fmla="*/ 2147483647 w 204"/>
                <a:gd name="T43" fmla="*/ 2147483647 h 166"/>
                <a:gd name="T44" fmla="*/ 2147483647 w 204"/>
                <a:gd name="T45" fmla="*/ 2147483647 h 166"/>
                <a:gd name="T46" fmla="*/ 2147483647 w 204"/>
                <a:gd name="T47" fmla="*/ 2147483647 h 166"/>
                <a:gd name="T48" fmla="*/ 2147483647 w 204"/>
                <a:gd name="T49" fmla="*/ 2147483647 h 166"/>
                <a:gd name="T50" fmla="*/ 2147483647 w 204"/>
                <a:gd name="T51" fmla="*/ 2147483647 h 166"/>
                <a:gd name="T52" fmla="*/ 2147483647 w 204"/>
                <a:gd name="T53" fmla="*/ 2147483647 h 166"/>
                <a:gd name="T54" fmla="*/ 2147483647 w 204"/>
                <a:gd name="T55" fmla="*/ 2147483647 h 166"/>
                <a:gd name="T56" fmla="*/ 2147483647 w 204"/>
                <a:gd name="T57" fmla="*/ 2147483647 h 166"/>
                <a:gd name="T58" fmla="*/ 2147483647 w 204"/>
                <a:gd name="T59" fmla="*/ 2147483647 h 166"/>
                <a:gd name="T60" fmla="*/ 2147483647 w 204"/>
                <a:gd name="T61" fmla="*/ 2147483647 h 166"/>
                <a:gd name="T62" fmla="*/ 2147483647 w 204"/>
                <a:gd name="T63" fmla="*/ 2147483647 h 166"/>
                <a:gd name="T64" fmla="*/ 2147483647 w 204"/>
                <a:gd name="T65" fmla="*/ 2147483647 h 166"/>
                <a:gd name="T66" fmla="*/ 2147483647 w 204"/>
                <a:gd name="T67" fmla="*/ 2147483647 h 166"/>
                <a:gd name="T68" fmla="*/ 2147483647 w 204"/>
                <a:gd name="T69" fmla="*/ 2147483647 h 166"/>
                <a:gd name="T70" fmla="*/ 2147483647 w 204"/>
                <a:gd name="T71" fmla="*/ 2147483647 h 166"/>
                <a:gd name="T72" fmla="*/ 2147483647 w 204"/>
                <a:gd name="T73" fmla="*/ 2147483647 h 166"/>
                <a:gd name="T74" fmla="*/ 2147483647 w 204"/>
                <a:gd name="T75" fmla="*/ 2147483647 h 166"/>
                <a:gd name="T76" fmla="*/ 2147483647 w 204"/>
                <a:gd name="T77" fmla="*/ 2147483647 h 166"/>
                <a:gd name="T78" fmla="*/ 2147483647 w 204"/>
                <a:gd name="T79" fmla="*/ 2147483647 h 166"/>
                <a:gd name="T80" fmla="*/ 2147483647 w 204"/>
                <a:gd name="T81" fmla="*/ 2147483647 h 166"/>
                <a:gd name="T82" fmla="*/ 2147483647 w 204"/>
                <a:gd name="T83" fmla="*/ 2147483647 h 166"/>
                <a:gd name="T84" fmla="*/ 2147483647 w 204"/>
                <a:gd name="T85" fmla="*/ 2147483647 h 166"/>
                <a:gd name="T86" fmla="*/ 2147483647 w 204"/>
                <a:gd name="T87" fmla="*/ 2147483647 h 166"/>
                <a:gd name="T88" fmla="*/ 2147483647 w 204"/>
                <a:gd name="T89" fmla="*/ 2147483647 h 166"/>
                <a:gd name="T90" fmla="*/ 2147483647 w 204"/>
                <a:gd name="T91" fmla="*/ 2147483647 h 166"/>
                <a:gd name="T92" fmla="*/ 2147483647 w 204"/>
                <a:gd name="T93" fmla="*/ 2147483647 h 166"/>
                <a:gd name="T94" fmla="*/ 2147483647 w 204"/>
                <a:gd name="T95" fmla="*/ 2147483647 h 166"/>
                <a:gd name="T96" fmla="*/ 2147483647 w 204"/>
                <a:gd name="T97" fmla="*/ 2147483647 h 166"/>
                <a:gd name="T98" fmla="*/ 2147483647 w 204"/>
                <a:gd name="T99" fmla="*/ 2147483647 h 166"/>
                <a:gd name="T100" fmla="*/ 2147483647 w 204"/>
                <a:gd name="T101" fmla="*/ 2147483647 h 166"/>
                <a:gd name="T102" fmla="*/ 2147483647 w 204"/>
                <a:gd name="T103" fmla="*/ 2147483647 h 166"/>
                <a:gd name="T104" fmla="*/ 2147483647 w 204"/>
                <a:gd name="T105" fmla="*/ 2147483647 h 166"/>
                <a:gd name="T106" fmla="*/ 2147483647 w 204"/>
                <a:gd name="T107" fmla="*/ 2147483647 h 166"/>
                <a:gd name="T108" fmla="*/ 2147483647 w 204"/>
                <a:gd name="T109" fmla="*/ 2147483647 h 166"/>
                <a:gd name="T110" fmla="*/ 2147483647 w 204"/>
                <a:gd name="T111" fmla="*/ 2147483647 h 166"/>
                <a:gd name="T112" fmla="*/ 2147483647 w 204"/>
                <a:gd name="T113" fmla="*/ 2147483647 h 166"/>
                <a:gd name="T114" fmla="*/ 2147483647 w 204"/>
                <a:gd name="T115" fmla="*/ 2147483647 h 166"/>
                <a:gd name="T116" fmla="*/ 2147483647 w 204"/>
                <a:gd name="T117" fmla="*/ 2147483647 h 166"/>
                <a:gd name="T118" fmla="*/ 2147483647 w 204"/>
                <a:gd name="T119" fmla="*/ 2147483647 h 166"/>
                <a:gd name="T120" fmla="*/ 2147483647 w 204"/>
                <a:gd name="T121" fmla="*/ 2147483647 h 166"/>
                <a:gd name="T122" fmla="*/ 2147483647 w 204"/>
                <a:gd name="T123" fmla="*/ 2147483647 h 166"/>
                <a:gd name="T124" fmla="*/ 2147483647 w 204"/>
                <a:gd name="T125" fmla="*/ 2147483647 h 1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4"/>
                <a:gd name="T190" fmla="*/ 0 h 166"/>
                <a:gd name="T191" fmla="*/ 204 w 204"/>
                <a:gd name="T192" fmla="*/ 166 h 1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4" h="166">
                  <a:moveTo>
                    <a:pt x="21" y="158"/>
                  </a:moveTo>
                  <a:lnTo>
                    <a:pt x="23" y="151"/>
                  </a:lnTo>
                  <a:lnTo>
                    <a:pt x="29" y="142"/>
                  </a:lnTo>
                  <a:lnTo>
                    <a:pt x="30" y="138"/>
                  </a:lnTo>
                  <a:lnTo>
                    <a:pt x="29" y="133"/>
                  </a:lnTo>
                  <a:lnTo>
                    <a:pt x="26" y="129"/>
                  </a:lnTo>
                  <a:lnTo>
                    <a:pt x="23" y="127"/>
                  </a:lnTo>
                  <a:lnTo>
                    <a:pt x="20" y="127"/>
                  </a:lnTo>
                  <a:lnTo>
                    <a:pt x="15" y="126"/>
                  </a:lnTo>
                  <a:lnTo>
                    <a:pt x="12" y="122"/>
                  </a:lnTo>
                  <a:lnTo>
                    <a:pt x="12" y="119"/>
                  </a:lnTo>
                  <a:lnTo>
                    <a:pt x="11" y="113"/>
                  </a:lnTo>
                  <a:lnTo>
                    <a:pt x="10" y="109"/>
                  </a:lnTo>
                  <a:lnTo>
                    <a:pt x="8" y="104"/>
                  </a:lnTo>
                  <a:lnTo>
                    <a:pt x="5" y="101"/>
                  </a:lnTo>
                  <a:lnTo>
                    <a:pt x="5" y="96"/>
                  </a:lnTo>
                  <a:lnTo>
                    <a:pt x="7" y="90"/>
                  </a:lnTo>
                  <a:lnTo>
                    <a:pt x="7" y="88"/>
                  </a:lnTo>
                  <a:lnTo>
                    <a:pt x="2" y="87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5" y="76"/>
                  </a:lnTo>
                  <a:lnTo>
                    <a:pt x="5" y="71"/>
                  </a:lnTo>
                  <a:lnTo>
                    <a:pt x="8" y="66"/>
                  </a:lnTo>
                  <a:lnTo>
                    <a:pt x="8" y="60"/>
                  </a:lnTo>
                  <a:lnTo>
                    <a:pt x="7" y="56"/>
                  </a:lnTo>
                  <a:lnTo>
                    <a:pt x="7" y="51"/>
                  </a:lnTo>
                  <a:lnTo>
                    <a:pt x="9" y="52"/>
                  </a:lnTo>
                  <a:lnTo>
                    <a:pt x="11" y="55"/>
                  </a:lnTo>
                  <a:lnTo>
                    <a:pt x="11" y="56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20" y="57"/>
                  </a:lnTo>
                  <a:lnTo>
                    <a:pt x="22" y="58"/>
                  </a:lnTo>
                  <a:lnTo>
                    <a:pt x="24" y="59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31" y="59"/>
                  </a:lnTo>
                  <a:lnTo>
                    <a:pt x="32" y="57"/>
                  </a:lnTo>
                  <a:lnTo>
                    <a:pt x="34" y="57"/>
                  </a:lnTo>
                  <a:lnTo>
                    <a:pt x="35" y="56"/>
                  </a:lnTo>
                  <a:lnTo>
                    <a:pt x="35" y="52"/>
                  </a:lnTo>
                  <a:lnTo>
                    <a:pt x="36" y="52"/>
                  </a:lnTo>
                  <a:lnTo>
                    <a:pt x="36" y="51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6" y="48"/>
                  </a:lnTo>
                  <a:lnTo>
                    <a:pt x="38" y="47"/>
                  </a:lnTo>
                  <a:lnTo>
                    <a:pt x="43" y="47"/>
                  </a:lnTo>
                  <a:lnTo>
                    <a:pt x="44" y="45"/>
                  </a:lnTo>
                  <a:lnTo>
                    <a:pt x="46" y="45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3" y="39"/>
                  </a:lnTo>
                  <a:lnTo>
                    <a:pt x="53" y="38"/>
                  </a:lnTo>
                  <a:lnTo>
                    <a:pt x="53" y="36"/>
                  </a:lnTo>
                  <a:lnTo>
                    <a:pt x="53" y="33"/>
                  </a:lnTo>
                  <a:lnTo>
                    <a:pt x="53" y="32"/>
                  </a:lnTo>
                  <a:lnTo>
                    <a:pt x="54" y="27"/>
                  </a:lnTo>
                  <a:lnTo>
                    <a:pt x="53" y="26"/>
                  </a:lnTo>
                  <a:lnTo>
                    <a:pt x="53" y="25"/>
                  </a:lnTo>
                  <a:lnTo>
                    <a:pt x="54" y="25"/>
                  </a:lnTo>
                  <a:lnTo>
                    <a:pt x="55" y="22"/>
                  </a:lnTo>
                  <a:lnTo>
                    <a:pt x="58" y="22"/>
                  </a:lnTo>
                  <a:lnTo>
                    <a:pt x="60" y="22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4" y="21"/>
                  </a:lnTo>
                  <a:lnTo>
                    <a:pt x="64" y="19"/>
                  </a:lnTo>
                  <a:lnTo>
                    <a:pt x="64" y="18"/>
                  </a:lnTo>
                  <a:lnTo>
                    <a:pt x="65" y="18"/>
                  </a:lnTo>
                  <a:lnTo>
                    <a:pt x="68" y="18"/>
                  </a:lnTo>
                  <a:lnTo>
                    <a:pt x="72" y="20"/>
                  </a:lnTo>
                  <a:lnTo>
                    <a:pt x="74" y="21"/>
                  </a:lnTo>
                  <a:lnTo>
                    <a:pt x="79" y="21"/>
                  </a:lnTo>
                  <a:lnTo>
                    <a:pt x="86" y="20"/>
                  </a:lnTo>
                  <a:lnTo>
                    <a:pt x="89" y="21"/>
                  </a:lnTo>
                  <a:lnTo>
                    <a:pt x="91" y="22"/>
                  </a:lnTo>
                  <a:lnTo>
                    <a:pt x="93" y="22"/>
                  </a:lnTo>
                  <a:lnTo>
                    <a:pt x="96" y="22"/>
                  </a:lnTo>
                  <a:lnTo>
                    <a:pt x="99" y="23"/>
                  </a:lnTo>
                  <a:lnTo>
                    <a:pt x="103" y="28"/>
                  </a:lnTo>
                  <a:lnTo>
                    <a:pt x="105" y="27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10" y="23"/>
                  </a:lnTo>
                  <a:lnTo>
                    <a:pt x="111" y="23"/>
                  </a:lnTo>
                  <a:lnTo>
                    <a:pt x="113" y="23"/>
                  </a:lnTo>
                  <a:lnTo>
                    <a:pt x="113" y="22"/>
                  </a:lnTo>
                  <a:lnTo>
                    <a:pt x="114" y="22"/>
                  </a:lnTo>
                  <a:lnTo>
                    <a:pt x="115" y="22"/>
                  </a:lnTo>
                  <a:lnTo>
                    <a:pt x="117" y="23"/>
                  </a:lnTo>
                  <a:lnTo>
                    <a:pt x="122" y="25"/>
                  </a:lnTo>
                  <a:lnTo>
                    <a:pt x="123" y="23"/>
                  </a:lnTo>
                  <a:lnTo>
                    <a:pt x="122" y="22"/>
                  </a:lnTo>
                  <a:lnTo>
                    <a:pt x="121" y="21"/>
                  </a:lnTo>
                  <a:lnTo>
                    <a:pt x="121" y="19"/>
                  </a:lnTo>
                  <a:lnTo>
                    <a:pt x="122" y="16"/>
                  </a:lnTo>
                  <a:lnTo>
                    <a:pt x="123" y="16"/>
                  </a:lnTo>
                  <a:lnTo>
                    <a:pt x="125" y="17"/>
                  </a:lnTo>
                  <a:lnTo>
                    <a:pt x="127" y="16"/>
                  </a:lnTo>
                  <a:lnTo>
                    <a:pt x="130" y="18"/>
                  </a:lnTo>
                  <a:lnTo>
                    <a:pt x="131" y="18"/>
                  </a:lnTo>
                  <a:lnTo>
                    <a:pt x="132" y="18"/>
                  </a:lnTo>
                  <a:lnTo>
                    <a:pt x="133" y="16"/>
                  </a:lnTo>
                  <a:lnTo>
                    <a:pt x="133" y="15"/>
                  </a:lnTo>
                  <a:lnTo>
                    <a:pt x="131" y="12"/>
                  </a:lnTo>
                  <a:lnTo>
                    <a:pt x="131" y="11"/>
                  </a:lnTo>
                  <a:lnTo>
                    <a:pt x="133" y="8"/>
                  </a:lnTo>
                  <a:lnTo>
                    <a:pt x="134" y="3"/>
                  </a:lnTo>
                  <a:lnTo>
                    <a:pt x="135" y="3"/>
                  </a:lnTo>
                  <a:lnTo>
                    <a:pt x="135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9" y="0"/>
                  </a:lnTo>
                  <a:lnTo>
                    <a:pt x="142" y="1"/>
                  </a:lnTo>
                  <a:lnTo>
                    <a:pt x="146" y="5"/>
                  </a:lnTo>
                  <a:lnTo>
                    <a:pt x="146" y="6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0"/>
                  </a:lnTo>
                  <a:lnTo>
                    <a:pt x="149" y="11"/>
                  </a:lnTo>
                  <a:lnTo>
                    <a:pt x="150" y="10"/>
                  </a:lnTo>
                  <a:lnTo>
                    <a:pt x="151" y="11"/>
                  </a:lnTo>
                  <a:lnTo>
                    <a:pt x="152" y="12"/>
                  </a:lnTo>
                  <a:lnTo>
                    <a:pt x="151" y="12"/>
                  </a:lnTo>
                  <a:lnTo>
                    <a:pt x="151" y="15"/>
                  </a:lnTo>
                  <a:lnTo>
                    <a:pt x="152" y="17"/>
                  </a:lnTo>
                  <a:lnTo>
                    <a:pt x="152" y="18"/>
                  </a:lnTo>
                  <a:lnTo>
                    <a:pt x="152" y="20"/>
                  </a:lnTo>
                  <a:lnTo>
                    <a:pt x="153" y="22"/>
                  </a:lnTo>
                  <a:lnTo>
                    <a:pt x="153" y="25"/>
                  </a:lnTo>
                  <a:lnTo>
                    <a:pt x="154" y="27"/>
                  </a:lnTo>
                  <a:lnTo>
                    <a:pt x="156" y="30"/>
                  </a:lnTo>
                  <a:lnTo>
                    <a:pt x="159" y="32"/>
                  </a:lnTo>
                  <a:lnTo>
                    <a:pt x="159" y="33"/>
                  </a:lnTo>
                  <a:lnTo>
                    <a:pt x="160" y="33"/>
                  </a:lnTo>
                  <a:lnTo>
                    <a:pt x="162" y="33"/>
                  </a:lnTo>
                  <a:lnTo>
                    <a:pt x="164" y="31"/>
                  </a:lnTo>
                  <a:lnTo>
                    <a:pt x="167" y="28"/>
                  </a:lnTo>
                  <a:lnTo>
                    <a:pt x="173" y="27"/>
                  </a:lnTo>
                  <a:lnTo>
                    <a:pt x="174" y="25"/>
                  </a:lnTo>
                  <a:lnTo>
                    <a:pt x="175" y="23"/>
                  </a:lnTo>
                  <a:lnTo>
                    <a:pt x="176" y="22"/>
                  </a:lnTo>
                  <a:lnTo>
                    <a:pt x="177" y="22"/>
                  </a:lnTo>
                  <a:lnTo>
                    <a:pt x="178" y="21"/>
                  </a:lnTo>
                  <a:lnTo>
                    <a:pt x="181" y="20"/>
                  </a:lnTo>
                  <a:lnTo>
                    <a:pt x="182" y="19"/>
                  </a:lnTo>
                  <a:lnTo>
                    <a:pt x="183" y="19"/>
                  </a:lnTo>
                  <a:lnTo>
                    <a:pt x="184" y="20"/>
                  </a:lnTo>
                  <a:lnTo>
                    <a:pt x="185" y="20"/>
                  </a:lnTo>
                  <a:lnTo>
                    <a:pt x="186" y="20"/>
                  </a:lnTo>
                  <a:lnTo>
                    <a:pt x="187" y="22"/>
                  </a:lnTo>
                  <a:lnTo>
                    <a:pt x="188" y="23"/>
                  </a:lnTo>
                  <a:lnTo>
                    <a:pt x="190" y="23"/>
                  </a:lnTo>
                  <a:lnTo>
                    <a:pt x="191" y="21"/>
                  </a:lnTo>
                  <a:lnTo>
                    <a:pt x="191" y="22"/>
                  </a:lnTo>
                  <a:lnTo>
                    <a:pt x="192" y="22"/>
                  </a:lnTo>
                  <a:lnTo>
                    <a:pt x="194" y="20"/>
                  </a:lnTo>
                  <a:lnTo>
                    <a:pt x="197" y="20"/>
                  </a:lnTo>
                  <a:lnTo>
                    <a:pt x="200" y="20"/>
                  </a:lnTo>
                  <a:lnTo>
                    <a:pt x="201" y="21"/>
                  </a:lnTo>
                  <a:lnTo>
                    <a:pt x="203" y="21"/>
                  </a:lnTo>
                  <a:lnTo>
                    <a:pt x="204" y="22"/>
                  </a:lnTo>
                  <a:lnTo>
                    <a:pt x="203" y="22"/>
                  </a:lnTo>
                  <a:lnTo>
                    <a:pt x="201" y="22"/>
                  </a:lnTo>
                  <a:lnTo>
                    <a:pt x="200" y="22"/>
                  </a:lnTo>
                  <a:lnTo>
                    <a:pt x="198" y="25"/>
                  </a:lnTo>
                  <a:lnTo>
                    <a:pt x="200" y="26"/>
                  </a:lnTo>
                  <a:lnTo>
                    <a:pt x="201" y="26"/>
                  </a:lnTo>
                  <a:lnTo>
                    <a:pt x="202" y="27"/>
                  </a:lnTo>
                  <a:lnTo>
                    <a:pt x="202" y="29"/>
                  </a:lnTo>
                  <a:lnTo>
                    <a:pt x="200" y="28"/>
                  </a:lnTo>
                  <a:lnTo>
                    <a:pt x="198" y="29"/>
                  </a:lnTo>
                  <a:lnTo>
                    <a:pt x="197" y="29"/>
                  </a:lnTo>
                  <a:lnTo>
                    <a:pt x="196" y="30"/>
                  </a:lnTo>
                  <a:lnTo>
                    <a:pt x="194" y="30"/>
                  </a:lnTo>
                  <a:lnTo>
                    <a:pt x="191" y="29"/>
                  </a:lnTo>
                  <a:lnTo>
                    <a:pt x="188" y="29"/>
                  </a:lnTo>
                  <a:lnTo>
                    <a:pt x="187" y="29"/>
                  </a:lnTo>
                  <a:lnTo>
                    <a:pt x="177" y="30"/>
                  </a:lnTo>
                  <a:lnTo>
                    <a:pt x="176" y="29"/>
                  </a:lnTo>
                  <a:lnTo>
                    <a:pt x="174" y="30"/>
                  </a:lnTo>
                  <a:lnTo>
                    <a:pt x="173" y="31"/>
                  </a:lnTo>
                  <a:lnTo>
                    <a:pt x="171" y="32"/>
                  </a:lnTo>
                  <a:lnTo>
                    <a:pt x="169" y="32"/>
                  </a:lnTo>
                  <a:lnTo>
                    <a:pt x="167" y="33"/>
                  </a:lnTo>
                  <a:lnTo>
                    <a:pt x="166" y="33"/>
                  </a:lnTo>
                  <a:lnTo>
                    <a:pt x="166" y="35"/>
                  </a:lnTo>
                  <a:lnTo>
                    <a:pt x="165" y="36"/>
                  </a:lnTo>
                  <a:lnTo>
                    <a:pt x="163" y="36"/>
                  </a:lnTo>
                  <a:lnTo>
                    <a:pt x="163" y="37"/>
                  </a:lnTo>
                  <a:lnTo>
                    <a:pt x="163" y="38"/>
                  </a:lnTo>
                  <a:lnTo>
                    <a:pt x="162" y="38"/>
                  </a:lnTo>
                  <a:lnTo>
                    <a:pt x="161" y="37"/>
                  </a:lnTo>
                  <a:lnTo>
                    <a:pt x="160" y="37"/>
                  </a:lnTo>
                  <a:lnTo>
                    <a:pt x="160" y="38"/>
                  </a:lnTo>
                  <a:lnTo>
                    <a:pt x="160" y="39"/>
                  </a:lnTo>
                  <a:lnTo>
                    <a:pt x="156" y="42"/>
                  </a:lnTo>
                  <a:lnTo>
                    <a:pt x="155" y="43"/>
                  </a:lnTo>
                  <a:lnTo>
                    <a:pt x="155" y="45"/>
                  </a:lnTo>
                  <a:lnTo>
                    <a:pt x="155" y="46"/>
                  </a:lnTo>
                  <a:lnTo>
                    <a:pt x="159" y="47"/>
                  </a:lnTo>
                  <a:lnTo>
                    <a:pt x="161" y="49"/>
                  </a:lnTo>
                  <a:lnTo>
                    <a:pt x="163" y="52"/>
                  </a:lnTo>
                  <a:lnTo>
                    <a:pt x="164" y="56"/>
                  </a:lnTo>
                  <a:lnTo>
                    <a:pt x="164" y="58"/>
                  </a:lnTo>
                  <a:lnTo>
                    <a:pt x="164" y="59"/>
                  </a:lnTo>
                  <a:lnTo>
                    <a:pt x="165" y="60"/>
                  </a:lnTo>
                  <a:lnTo>
                    <a:pt x="165" y="61"/>
                  </a:lnTo>
                  <a:lnTo>
                    <a:pt x="164" y="63"/>
                  </a:lnTo>
                  <a:lnTo>
                    <a:pt x="163" y="66"/>
                  </a:lnTo>
                  <a:lnTo>
                    <a:pt x="162" y="67"/>
                  </a:lnTo>
                  <a:lnTo>
                    <a:pt x="161" y="69"/>
                  </a:lnTo>
                  <a:lnTo>
                    <a:pt x="160" y="71"/>
                  </a:lnTo>
                  <a:lnTo>
                    <a:pt x="159" y="72"/>
                  </a:lnTo>
                  <a:lnTo>
                    <a:pt x="160" y="75"/>
                  </a:lnTo>
                  <a:lnTo>
                    <a:pt x="161" y="75"/>
                  </a:lnTo>
                  <a:lnTo>
                    <a:pt x="162" y="76"/>
                  </a:lnTo>
                  <a:lnTo>
                    <a:pt x="162" y="77"/>
                  </a:lnTo>
                  <a:lnTo>
                    <a:pt x="162" y="78"/>
                  </a:lnTo>
                  <a:lnTo>
                    <a:pt x="161" y="81"/>
                  </a:lnTo>
                  <a:lnTo>
                    <a:pt x="159" y="82"/>
                  </a:lnTo>
                  <a:lnTo>
                    <a:pt x="156" y="82"/>
                  </a:lnTo>
                  <a:lnTo>
                    <a:pt x="153" y="82"/>
                  </a:lnTo>
                  <a:lnTo>
                    <a:pt x="147" y="81"/>
                  </a:lnTo>
                  <a:lnTo>
                    <a:pt x="146" y="81"/>
                  </a:lnTo>
                  <a:lnTo>
                    <a:pt x="145" y="81"/>
                  </a:lnTo>
                  <a:lnTo>
                    <a:pt x="145" y="83"/>
                  </a:lnTo>
                  <a:lnTo>
                    <a:pt x="145" y="85"/>
                  </a:lnTo>
                  <a:lnTo>
                    <a:pt x="147" y="87"/>
                  </a:lnTo>
                  <a:lnTo>
                    <a:pt x="149" y="87"/>
                  </a:lnTo>
                  <a:lnTo>
                    <a:pt x="151" y="91"/>
                  </a:lnTo>
                  <a:lnTo>
                    <a:pt x="153" y="92"/>
                  </a:lnTo>
                  <a:lnTo>
                    <a:pt x="153" y="93"/>
                  </a:lnTo>
                  <a:lnTo>
                    <a:pt x="152" y="94"/>
                  </a:lnTo>
                  <a:lnTo>
                    <a:pt x="151" y="96"/>
                  </a:lnTo>
                  <a:lnTo>
                    <a:pt x="149" y="98"/>
                  </a:lnTo>
                  <a:lnTo>
                    <a:pt x="145" y="98"/>
                  </a:lnTo>
                  <a:lnTo>
                    <a:pt x="143" y="99"/>
                  </a:lnTo>
                  <a:lnTo>
                    <a:pt x="143" y="102"/>
                  </a:lnTo>
                  <a:lnTo>
                    <a:pt x="142" y="103"/>
                  </a:lnTo>
                  <a:lnTo>
                    <a:pt x="142" y="104"/>
                  </a:lnTo>
                  <a:lnTo>
                    <a:pt x="142" y="106"/>
                  </a:lnTo>
                  <a:lnTo>
                    <a:pt x="142" y="107"/>
                  </a:lnTo>
                  <a:lnTo>
                    <a:pt x="141" y="109"/>
                  </a:lnTo>
                  <a:lnTo>
                    <a:pt x="141" y="110"/>
                  </a:lnTo>
                  <a:lnTo>
                    <a:pt x="141" y="111"/>
                  </a:lnTo>
                  <a:lnTo>
                    <a:pt x="142" y="116"/>
                  </a:lnTo>
                  <a:lnTo>
                    <a:pt x="143" y="119"/>
                  </a:lnTo>
                  <a:lnTo>
                    <a:pt x="143" y="120"/>
                  </a:lnTo>
                  <a:lnTo>
                    <a:pt x="139" y="126"/>
                  </a:lnTo>
                  <a:lnTo>
                    <a:pt x="137" y="126"/>
                  </a:lnTo>
                  <a:lnTo>
                    <a:pt x="136" y="126"/>
                  </a:lnTo>
                  <a:lnTo>
                    <a:pt x="135" y="124"/>
                  </a:lnTo>
                  <a:lnTo>
                    <a:pt x="135" y="123"/>
                  </a:lnTo>
                  <a:lnTo>
                    <a:pt x="133" y="122"/>
                  </a:lnTo>
                  <a:lnTo>
                    <a:pt x="132" y="122"/>
                  </a:lnTo>
                  <a:lnTo>
                    <a:pt x="131" y="122"/>
                  </a:lnTo>
                  <a:lnTo>
                    <a:pt x="132" y="123"/>
                  </a:lnTo>
                  <a:lnTo>
                    <a:pt x="127" y="122"/>
                  </a:lnTo>
                  <a:lnTo>
                    <a:pt x="125" y="122"/>
                  </a:lnTo>
                  <a:lnTo>
                    <a:pt x="124" y="123"/>
                  </a:lnTo>
                  <a:lnTo>
                    <a:pt x="124" y="124"/>
                  </a:lnTo>
                  <a:lnTo>
                    <a:pt x="120" y="127"/>
                  </a:lnTo>
                  <a:lnTo>
                    <a:pt x="119" y="128"/>
                  </a:lnTo>
                  <a:lnTo>
                    <a:pt x="120" y="129"/>
                  </a:lnTo>
                  <a:lnTo>
                    <a:pt x="122" y="129"/>
                  </a:lnTo>
                  <a:lnTo>
                    <a:pt x="122" y="130"/>
                  </a:lnTo>
                  <a:lnTo>
                    <a:pt x="122" y="131"/>
                  </a:lnTo>
                  <a:lnTo>
                    <a:pt x="119" y="131"/>
                  </a:lnTo>
                  <a:lnTo>
                    <a:pt x="116" y="132"/>
                  </a:lnTo>
                  <a:lnTo>
                    <a:pt x="113" y="132"/>
                  </a:lnTo>
                  <a:lnTo>
                    <a:pt x="111" y="132"/>
                  </a:lnTo>
                  <a:lnTo>
                    <a:pt x="110" y="131"/>
                  </a:lnTo>
                  <a:lnTo>
                    <a:pt x="109" y="130"/>
                  </a:lnTo>
                  <a:lnTo>
                    <a:pt x="107" y="131"/>
                  </a:lnTo>
                  <a:lnTo>
                    <a:pt x="106" y="134"/>
                  </a:lnTo>
                  <a:lnTo>
                    <a:pt x="103" y="137"/>
                  </a:lnTo>
                  <a:lnTo>
                    <a:pt x="102" y="139"/>
                  </a:lnTo>
                  <a:lnTo>
                    <a:pt x="102" y="143"/>
                  </a:lnTo>
                  <a:lnTo>
                    <a:pt x="103" y="147"/>
                  </a:lnTo>
                  <a:lnTo>
                    <a:pt x="103" y="152"/>
                  </a:lnTo>
                  <a:lnTo>
                    <a:pt x="103" y="153"/>
                  </a:lnTo>
                  <a:lnTo>
                    <a:pt x="104" y="154"/>
                  </a:lnTo>
                  <a:lnTo>
                    <a:pt x="105" y="156"/>
                  </a:lnTo>
                  <a:lnTo>
                    <a:pt x="103" y="158"/>
                  </a:lnTo>
                  <a:lnTo>
                    <a:pt x="96" y="159"/>
                  </a:lnTo>
                  <a:lnTo>
                    <a:pt x="91" y="161"/>
                  </a:lnTo>
                  <a:lnTo>
                    <a:pt x="86" y="162"/>
                  </a:lnTo>
                  <a:lnTo>
                    <a:pt x="79" y="162"/>
                  </a:lnTo>
                  <a:lnTo>
                    <a:pt x="75" y="162"/>
                  </a:lnTo>
                  <a:lnTo>
                    <a:pt x="73" y="163"/>
                  </a:lnTo>
                  <a:lnTo>
                    <a:pt x="72" y="164"/>
                  </a:lnTo>
                  <a:lnTo>
                    <a:pt x="72" y="166"/>
                  </a:lnTo>
                  <a:lnTo>
                    <a:pt x="66" y="163"/>
                  </a:lnTo>
                  <a:lnTo>
                    <a:pt x="62" y="163"/>
                  </a:lnTo>
                  <a:lnTo>
                    <a:pt x="58" y="164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4"/>
                  </a:lnTo>
                  <a:lnTo>
                    <a:pt x="49" y="164"/>
                  </a:lnTo>
                  <a:lnTo>
                    <a:pt x="48" y="166"/>
                  </a:lnTo>
                  <a:lnTo>
                    <a:pt x="46" y="166"/>
                  </a:lnTo>
                  <a:lnTo>
                    <a:pt x="44" y="166"/>
                  </a:lnTo>
                  <a:lnTo>
                    <a:pt x="39" y="162"/>
                  </a:lnTo>
                  <a:lnTo>
                    <a:pt x="21" y="1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7" name="Freeform 1251"/>
            <p:cNvSpPr>
              <a:spLocks/>
            </p:cNvSpPr>
            <p:nvPr/>
          </p:nvSpPr>
          <p:spPr bwMode="auto">
            <a:xfrm>
              <a:off x="5805488" y="2467240"/>
              <a:ext cx="323850" cy="263260"/>
            </a:xfrm>
            <a:custGeom>
              <a:avLst/>
              <a:gdLst>
                <a:gd name="T0" fmla="*/ 2147483647 w 204"/>
                <a:gd name="T1" fmla="*/ 2147483647 h 166"/>
                <a:gd name="T2" fmla="*/ 2147483647 w 204"/>
                <a:gd name="T3" fmla="*/ 2147483647 h 166"/>
                <a:gd name="T4" fmla="*/ 2147483647 w 204"/>
                <a:gd name="T5" fmla="*/ 2147483647 h 166"/>
                <a:gd name="T6" fmla="*/ 2147483647 w 204"/>
                <a:gd name="T7" fmla="*/ 2147483647 h 166"/>
                <a:gd name="T8" fmla="*/ 2147483647 w 204"/>
                <a:gd name="T9" fmla="*/ 2147483647 h 166"/>
                <a:gd name="T10" fmla="*/ 2147483647 w 204"/>
                <a:gd name="T11" fmla="*/ 2147483647 h 166"/>
                <a:gd name="T12" fmla="*/ 2147483647 w 204"/>
                <a:gd name="T13" fmla="*/ 2147483647 h 166"/>
                <a:gd name="T14" fmla="*/ 2147483647 w 204"/>
                <a:gd name="T15" fmla="*/ 2147483647 h 166"/>
                <a:gd name="T16" fmla="*/ 2147483647 w 204"/>
                <a:gd name="T17" fmla="*/ 2147483647 h 166"/>
                <a:gd name="T18" fmla="*/ 2147483647 w 204"/>
                <a:gd name="T19" fmla="*/ 2147483647 h 166"/>
                <a:gd name="T20" fmla="*/ 2147483647 w 204"/>
                <a:gd name="T21" fmla="*/ 2147483647 h 166"/>
                <a:gd name="T22" fmla="*/ 2147483647 w 204"/>
                <a:gd name="T23" fmla="*/ 2147483647 h 166"/>
                <a:gd name="T24" fmla="*/ 2147483647 w 204"/>
                <a:gd name="T25" fmla="*/ 2147483647 h 166"/>
                <a:gd name="T26" fmla="*/ 2147483647 w 204"/>
                <a:gd name="T27" fmla="*/ 2147483647 h 166"/>
                <a:gd name="T28" fmla="*/ 2147483647 w 204"/>
                <a:gd name="T29" fmla="*/ 2147483647 h 166"/>
                <a:gd name="T30" fmla="*/ 2147483647 w 204"/>
                <a:gd name="T31" fmla="*/ 2147483647 h 166"/>
                <a:gd name="T32" fmla="*/ 2147483647 w 204"/>
                <a:gd name="T33" fmla="*/ 2147483647 h 166"/>
                <a:gd name="T34" fmla="*/ 2147483647 w 204"/>
                <a:gd name="T35" fmla="*/ 2147483647 h 166"/>
                <a:gd name="T36" fmla="*/ 2147483647 w 204"/>
                <a:gd name="T37" fmla="*/ 2147483647 h 166"/>
                <a:gd name="T38" fmla="*/ 2147483647 w 204"/>
                <a:gd name="T39" fmla="*/ 2147483647 h 166"/>
                <a:gd name="T40" fmla="*/ 2147483647 w 204"/>
                <a:gd name="T41" fmla="*/ 2147483647 h 166"/>
                <a:gd name="T42" fmla="*/ 2147483647 w 204"/>
                <a:gd name="T43" fmla="*/ 2147483647 h 166"/>
                <a:gd name="T44" fmla="*/ 2147483647 w 204"/>
                <a:gd name="T45" fmla="*/ 2147483647 h 166"/>
                <a:gd name="T46" fmla="*/ 2147483647 w 204"/>
                <a:gd name="T47" fmla="*/ 2147483647 h 166"/>
                <a:gd name="T48" fmla="*/ 2147483647 w 204"/>
                <a:gd name="T49" fmla="*/ 2147483647 h 166"/>
                <a:gd name="T50" fmla="*/ 2147483647 w 204"/>
                <a:gd name="T51" fmla="*/ 2147483647 h 166"/>
                <a:gd name="T52" fmla="*/ 2147483647 w 204"/>
                <a:gd name="T53" fmla="*/ 2147483647 h 166"/>
                <a:gd name="T54" fmla="*/ 2147483647 w 204"/>
                <a:gd name="T55" fmla="*/ 2147483647 h 166"/>
                <a:gd name="T56" fmla="*/ 2147483647 w 204"/>
                <a:gd name="T57" fmla="*/ 2147483647 h 166"/>
                <a:gd name="T58" fmla="*/ 2147483647 w 204"/>
                <a:gd name="T59" fmla="*/ 2147483647 h 166"/>
                <a:gd name="T60" fmla="*/ 2147483647 w 204"/>
                <a:gd name="T61" fmla="*/ 2147483647 h 166"/>
                <a:gd name="T62" fmla="*/ 2147483647 w 204"/>
                <a:gd name="T63" fmla="*/ 2147483647 h 166"/>
                <a:gd name="T64" fmla="*/ 2147483647 w 204"/>
                <a:gd name="T65" fmla="*/ 2147483647 h 166"/>
                <a:gd name="T66" fmla="*/ 2147483647 w 204"/>
                <a:gd name="T67" fmla="*/ 2147483647 h 166"/>
                <a:gd name="T68" fmla="*/ 2147483647 w 204"/>
                <a:gd name="T69" fmla="*/ 2147483647 h 166"/>
                <a:gd name="T70" fmla="*/ 2147483647 w 204"/>
                <a:gd name="T71" fmla="*/ 2147483647 h 166"/>
                <a:gd name="T72" fmla="*/ 2147483647 w 204"/>
                <a:gd name="T73" fmla="*/ 2147483647 h 166"/>
                <a:gd name="T74" fmla="*/ 2147483647 w 204"/>
                <a:gd name="T75" fmla="*/ 2147483647 h 166"/>
                <a:gd name="T76" fmla="*/ 2147483647 w 204"/>
                <a:gd name="T77" fmla="*/ 2147483647 h 166"/>
                <a:gd name="T78" fmla="*/ 2147483647 w 204"/>
                <a:gd name="T79" fmla="*/ 2147483647 h 166"/>
                <a:gd name="T80" fmla="*/ 2147483647 w 204"/>
                <a:gd name="T81" fmla="*/ 2147483647 h 166"/>
                <a:gd name="T82" fmla="*/ 2147483647 w 204"/>
                <a:gd name="T83" fmla="*/ 2147483647 h 166"/>
                <a:gd name="T84" fmla="*/ 2147483647 w 204"/>
                <a:gd name="T85" fmla="*/ 2147483647 h 166"/>
                <a:gd name="T86" fmla="*/ 2147483647 w 204"/>
                <a:gd name="T87" fmla="*/ 2147483647 h 166"/>
                <a:gd name="T88" fmla="*/ 2147483647 w 204"/>
                <a:gd name="T89" fmla="*/ 2147483647 h 166"/>
                <a:gd name="T90" fmla="*/ 2147483647 w 204"/>
                <a:gd name="T91" fmla="*/ 2147483647 h 166"/>
                <a:gd name="T92" fmla="*/ 2147483647 w 204"/>
                <a:gd name="T93" fmla="*/ 2147483647 h 166"/>
                <a:gd name="T94" fmla="*/ 2147483647 w 204"/>
                <a:gd name="T95" fmla="*/ 2147483647 h 166"/>
                <a:gd name="T96" fmla="*/ 2147483647 w 204"/>
                <a:gd name="T97" fmla="*/ 2147483647 h 166"/>
                <a:gd name="T98" fmla="*/ 2147483647 w 204"/>
                <a:gd name="T99" fmla="*/ 2147483647 h 166"/>
                <a:gd name="T100" fmla="*/ 2147483647 w 204"/>
                <a:gd name="T101" fmla="*/ 2147483647 h 166"/>
                <a:gd name="T102" fmla="*/ 2147483647 w 204"/>
                <a:gd name="T103" fmla="*/ 2147483647 h 166"/>
                <a:gd name="T104" fmla="*/ 2147483647 w 204"/>
                <a:gd name="T105" fmla="*/ 2147483647 h 166"/>
                <a:gd name="T106" fmla="*/ 2147483647 w 204"/>
                <a:gd name="T107" fmla="*/ 2147483647 h 166"/>
                <a:gd name="T108" fmla="*/ 2147483647 w 204"/>
                <a:gd name="T109" fmla="*/ 2147483647 h 166"/>
                <a:gd name="T110" fmla="*/ 2147483647 w 204"/>
                <a:gd name="T111" fmla="*/ 2147483647 h 166"/>
                <a:gd name="T112" fmla="*/ 2147483647 w 204"/>
                <a:gd name="T113" fmla="*/ 2147483647 h 166"/>
                <a:gd name="T114" fmla="*/ 2147483647 w 204"/>
                <a:gd name="T115" fmla="*/ 2147483647 h 166"/>
                <a:gd name="T116" fmla="*/ 2147483647 w 204"/>
                <a:gd name="T117" fmla="*/ 2147483647 h 166"/>
                <a:gd name="T118" fmla="*/ 2147483647 w 204"/>
                <a:gd name="T119" fmla="*/ 2147483647 h 166"/>
                <a:gd name="T120" fmla="*/ 2147483647 w 204"/>
                <a:gd name="T121" fmla="*/ 2147483647 h 166"/>
                <a:gd name="T122" fmla="*/ 2147483647 w 204"/>
                <a:gd name="T123" fmla="*/ 2147483647 h 166"/>
                <a:gd name="T124" fmla="*/ 2147483647 w 204"/>
                <a:gd name="T125" fmla="*/ 2147483647 h 1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4"/>
                <a:gd name="T190" fmla="*/ 0 h 166"/>
                <a:gd name="T191" fmla="*/ 204 w 204"/>
                <a:gd name="T192" fmla="*/ 166 h 1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4" h="166">
                  <a:moveTo>
                    <a:pt x="21" y="158"/>
                  </a:moveTo>
                  <a:lnTo>
                    <a:pt x="23" y="151"/>
                  </a:lnTo>
                  <a:lnTo>
                    <a:pt x="29" y="142"/>
                  </a:lnTo>
                  <a:lnTo>
                    <a:pt x="30" y="138"/>
                  </a:lnTo>
                  <a:lnTo>
                    <a:pt x="29" y="133"/>
                  </a:lnTo>
                  <a:lnTo>
                    <a:pt x="26" y="129"/>
                  </a:lnTo>
                  <a:lnTo>
                    <a:pt x="23" y="127"/>
                  </a:lnTo>
                  <a:lnTo>
                    <a:pt x="20" y="127"/>
                  </a:lnTo>
                  <a:lnTo>
                    <a:pt x="15" y="126"/>
                  </a:lnTo>
                  <a:lnTo>
                    <a:pt x="12" y="122"/>
                  </a:lnTo>
                  <a:lnTo>
                    <a:pt x="12" y="119"/>
                  </a:lnTo>
                  <a:lnTo>
                    <a:pt x="11" y="113"/>
                  </a:lnTo>
                  <a:lnTo>
                    <a:pt x="10" y="109"/>
                  </a:lnTo>
                  <a:lnTo>
                    <a:pt x="8" y="104"/>
                  </a:lnTo>
                  <a:lnTo>
                    <a:pt x="5" y="101"/>
                  </a:lnTo>
                  <a:lnTo>
                    <a:pt x="5" y="96"/>
                  </a:lnTo>
                  <a:lnTo>
                    <a:pt x="7" y="90"/>
                  </a:lnTo>
                  <a:lnTo>
                    <a:pt x="7" y="88"/>
                  </a:lnTo>
                  <a:lnTo>
                    <a:pt x="2" y="87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5" y="76"/>
                  </a:lnTo>
                  <a:lnTo>
                    <a:pt x="5" y="71"/>
                  </a:lnTo>
                  <a:lnTo>
                    <a:pt x="8" y="66"/>
                  </a:lnTo>
                  <a:lnTo>
                    <a:pt x="8" y="60"/>
                  </a:lnTo>
                  <a:lnTo>
                    <a:pt x="7" y="56"/>
                  </a:lnTo>
                  <a:lnTo>
                    <a:pt x="7" y="51"/>
                  </a:lnTo>
                  <a:lnTo>
                    <a:pt x="9" y="52"/>
                  </a:lnTo>
                  <a:lnTo>
                    <a:pt x="11" y="55"/>
                  </a:lnTo>
                  <a:lnTo>
                    <a:pt x="11" y="56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20" y="57"/>
                  </a:lnTo>
                  <a:lnTo>
                    <a:pt x="22" y="58"/>
                  </a:lnTo>
                  <a:lnTo>
                    <a:pt x="24" y="59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31" y="59"/>
                  </a:lnTo>
                  <a:lnTo>
                    <a:pt x="32" y="57"/>
                  </a:lnTo>
                  <a:lnTo>
                    <a:pt x="34" y="57"/>
                  </a:lnTo>
                  <a:lnTo>
                    <a:pt x="35" y="56"/>
                  </a:lnTo>
                  <a:lnTo>
                    <a:pt x="35" y="52"/>
                  </a:lnTo>
                  <a:lnTo>
                    <a:pt x="36" y="52"/>
                  </a:lnTo>
                  <a:lnTo>
                    <a:pt x="36" y="51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6" y="48"/>
                  </a:lnTo>
                  <a:lnTo>
                    <a:pt x="38" y="47"/>
                  </a:lnTo>
                  <a:lnTo>
                    <a:pt x="43" y="47"/>
                  </a:lnTo>
                  <a:lnTo>
                    <a:pt x="44" y="45"/>
                  </a:lnTo>
                  <a:lnTo>
                    <a:pt x="46" y="45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3" y="39"/>
                  </a:lnTo>
                  <a:lnTo>
                    <a:pt x="53" y="38"/>
                  </a:lnTo>
                  <a:lnTo>
                    <a:pt x="53" y="36"/>
                  </a:lnTo>
                  <a:lnTo>
                    <a:pt x="53" y="33"/>
                  </a:lnTo>
                  <a:lnTo>
                    <a:pt x="53" y="32"/>
                  </a:lnTo>
                  <a:lnTo>
                    <a:pt x="54" y="27"/>
                  </a:lnTo>
                  <a:lnTo>
                    <a:pt x="53" y="26"/>
                  </a:lnTo>
                  <a:lnTo>
                    <a:pt x="53" y="25"/>
                  </a:lnTo>
                  <a:lnTo>
                    <a:pt x="54" y="25"/>
                  </a:lnTo>
                  <a:lnTo>
                    <a:pt x="55" y="22"/>
                  </a:lnTo>
                  <a:lnTo>
                    <a:pt x="58" y="22"/>
                  </a:lnTo>
                  <a:lnTo>
                    <a:pt x="60" y="22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4" y="21"/>
                  </a:lnTo>
                  <a:lnTo>
                    <a:pt x="64" y="19"/>
                  </a:lnTo>
                  <a:lnTo>
                    <a:pt x="64" y="18"/>
                  </a:lnTo>
                  <a:lnTo>
                    <a:pt x="65" y="18"/>
                  </a:lnTo>
                  <a:lnTo>
                    <a:pt x="68" y="18"/>
                  </a:lnTo>
                  <a:lnTo>
                    <a:pt x="72" y="20"/>
                  </a:lnTo>
                  <a:lnTo>
                    <a:pt x="74" y="21"/>
                  </a:lnTo>
                  <a:lnTo>
                    <a:pt x="79" y="21"/>
                  </a:lnTo>
                  <a:lnTo>
                    <a:pt x="86" y="20"/>
                  </a:lnTo>
                  <a:lnTo>
                    <a:pt x="89" y="21"/>
                  </a:lnTo>
                  <a:lnTo>
                    <a:pt x="91" y="22"/>
                  </a:lnTo>
                  <a:lnTo>
                    <a:pt x="93" y="22"/>
                  </a:lnTo>
                  <a:lnTo>
                    <a:pt x="96" y="22"/>
                  </a:lnTo>
                  <a:lnTo>
                    <a:pt x="99" y="23"/>
                  </a:lnTo>
                  <a:lnTo>
                    <a:pt x="103" y="28"/>
                  </a:lnTo>
                  <a:lnTo>
                    <a:pt x="105" y="27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10" y="23"/>
                  </a:lnTo>
                  <a:lnTo>
                    <a:pt x="111" y="23"/>
                  </a:lnTo>
                  <a:lnTo>
                    <a:pt x="113" y="23"/>
                  </a:lnTo>
                  <a:lnTo>
                    <a:pt x="113" y="22"/>
                  </a:lnTo>
                  <a:lnTo>
                    <a:pt x="114" y="22"/>
                  </a:lnTo>
                  <a:lnTo>
                    <a:pt x="115" y="22"/>
                  </a:lnTo>
                  <a:lnTo>
                    <a:pt x="117" y="23"/>
                  </a:lnTo>
                  <a:lnTo>
                    <a:pt x="122" y="25"/>
                  </a:lnTo>
                  <a:lnTo>
                    <a:pt x="123" y="23"/>
                  </a:lnTo>
                  <a:lnTo>
                    <a:pt x="122" y="22"/>
                  </a:lnTo>
                  <a:lnTo>
                    <a:pt x="121" y="21"/>
                  </a:lnTo>
                  <a:lnTo>
                    <a:pt x="121" y="19"/>
                  </a:lnTo>
                  <a:lnTo>
                    <a:pt x="122" y="16"/>
                  </a:lnTo>
                  <a:lnTo>
                    <a:pt x="123" y="16"/>
                  </a:lnTo>
                  <a:lnTo>
                    <a:pt x="125" y="17"/>
                  </a:lnTo>
                  <a:lnTo>
                    <a:pt x="127" y="16"/>
                  </a:lnTo>
                  <a:lnTo>
                    <a:pt x="130" y="18"/>
                  </a:lnTo>
                  <a:lnTo>
                    <a:pt x="131" y="18"/>
                  </a:lnTo>
                  <a:lnTo>
                    <a:pt x="132" y="18"/>
                  </a:lnTo>
                  <a:lnTo>
                    <a:pt x="133" y="16"/>
                  </a:lnTo>
                  <a:lnTo>
                    <a:pt x="133" y="15"/>
                  </a:lnTo>
                  <a:lnTo>
                    <a:pt x="131" y="12"/>
                  </a:lnTo>
                  <a:lnTo>
                    <a:pt x="131" y="11"/>
                  </a:lnTo>
                  <a:lnTo>
                    <a:pt x="133" y="8"/>
                  </a:lnTo>
                  <a:lnTo>
                    <a:pt x="134" y="3"/>
                  </a:lnTo>
                  <a:lnTo>
                    <a:pt x="135" y="3"/>
                  </a:lnTo>
                  <a:lnTo>
                    <a:pt x="135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9" y="0"/>
                  </a:lnTo>
                  <a:lnTo>
                    <a:pt x="142" y="1"/>
                  </a:lnTo>
                  <a:lnTo>
                    <a:pt x="146" y="5"/>
                  </a:lnTo>
                  <a:lnTo>
                    <a:pt x="146" y="6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0"/>
                  </a:lnTo>
                  <a:lnTo>
                    <a:pt x="149" y="11"/>
                  </a:lnTo>
                  <a:lnTo>
                    <a:pt x="150" y="10"/>
                  </a:lnTo>
                  <a:lnTo>
                    <a:pt x="151" y="11"/>
                  </a:lnTo>
                  <a:lnTo>
                    <a:pt x="152" y="12"/>
                  </a:lnTo>
                  <a:lnTo>
                    <a:pt x="151" y="12"/>
                  </a:lnTo>
                  <a:lnTo>
                    <a:pt x="151" y="15"/>
                  </a:lnTo>
                  <a:lnTo>
                    <a:pt x="152" y="17"/>
                  </a:lnTo>
                  <a:lnTo>
                    <a:pt x="152" y="18"/>
                  </a:lnTo>
                  <a:lnTo>
                    <a:pt x="152" y="20"/>
                  </a:lnTo>
                  <a:lnTo>
                    <a:pt x="153" y="22"/>
                  </a:lnTo>
                  <a:lnTo>
                    <a:pt x="153" y="25"/>
                  </a:lnTo>
                  <a:lnTo>
                    <a:pt x="154" y="27"/>
                  </a:lnTo>
                  <a:lnTo>
                    <a:pt x="156" y="30"/>
                  </a:lnTo>
                  <a:lnTo>
                    <a:pt x="159" y="32"/>
                  </a:lnTo>
                  <a:lnTo>
                    <a:pt x="159" y="33"/>
                  </a:lnTo>
                  <a:lnTo>
                    <a:pt x="160" y="33"/>
                  </a:lnTo>
                  <a:lnTo>
                    <a:pt x="162" y="33"/>
                  </a:lnTo>
                  <a:lnTo>
                    <a:pt x="164" y="31"/>
                  </a:lnTo>
                  <a:lnTo>
                    <a:pt x="167" y="28"/>
                  </a:lnTo>
                  <a:lnTo>
                    <a:pt x="173" y="27"/>
                  </a:lnTo>
                  <a:lnTo>
                    <a:pt x="174" y="25"/>
                  </a:lnTo>
                  <a:lnTo>
                    <a:pt x="175" y="23"/>
                  </a:lnTo>
                  <a:lnTo>
                    <a:pt x="176" y="22"/>
                  </a:lnTo>
                  <a:lnTo>
                    <a:pt x="177" y="22"/>
                  </a:lnTo>
                  <a:lnTo>
                    <a:pt x="178" y="21"/>
                  </a:lnTo>
                  <a:lnTo>
                    <a:pt x="181" y="20"/>
                  </a:lnTo>
                  <a:lnTo>
                    <a:pt x="182" y="19"/>
                  </a:lnTo>
                  <a:lnTo>
                    <a:pt x="183" y="19"/>
                  </a:lnTo>
                  <a:lnTo>
                    <a:pt x="184" y="20"/>
                  </a:lnTo>
                  <a:lnTo>
                    <a:pt x="185" y="20"/>
                  </a:lnTo>
                  <a:lnTo>
                    <a:pt x="186" y="20"/>
                  </a:lnTo>
                  <a:lnTo>
                    <a:pt x="187" y="22"/>
                  </a:lnTo>
                  <a:lnTo>
                    <a:pt x="188" y="23"/>
                  </a:lnTo>
                  <a:lnTo>
                    <a:pt x="190" y="23"/>
                  </a:lnTo>
                  <a:lnTo>
                    <a:pt x="191" y="21"/>
                  </a:lnTo>
                  <a:lnTo>
                    <a:pt x="191" y="22"/>
                  </a:lnTo>
                  <a:lnTo>
                    <a:pt x="192" y="22"/>
                  </a:lnTo>
                  <a:lnTo>
                    <a:pt x="194" y="20"/>
                  </a:lnTo>
                  <a:lnTo>
                    <a:pt x="197" y="20"/>
                  </a:lnTo>
                  <a:lnTo>
                    <a:pt x="200" y="20"/>
                  </a:lnTo>
                  <a:lnTo>
                    <a:pt x="201" y="21"/>
                  </a:lnTo>
                  <a:lnTo>
                    <a:pt x="203" y="21"/>
                  </a:lnTo>
                  <a:lnTo>
                    <a:pt x="204" y="22"/>
                  </a:lnTo>
                  <a:lnTo>
                    <a:pt x="203" y="22"/>
                  </a:lnTo>
                  <a:lnTo>
                    <a:pt x="201" y="22"/>
                  </a:lnTo>
                  <a:lnTo>
                    <a:pt x="200" y="22"/>
                  </a:lnTo>
                  <a:lnTo>
                    <a:pt x="198" y="25"/>
                  </a:lnTo>
                  <a:lnTo>
                    <a:pt x="200" y="26"/>
                  </a:lnTo>
                  <a:lnTo>
                    <a:pt x="201" y="26"/>
                  </a:lnTo>
                  <a:lnTo>
                    <a:pt x="202" y="27"/>
                  </a:lnTo>
                  <a:lnTo>
                    <a:pt x="202" y="29"/>
                  </a:lnTo>
                  <a:lnTo>
                    <a:pt x="200" y="28"/>
                  </a:lnTo>
                  <a:lnTo>
                    <a:pt x="198" y="29"/>
                  </a:lnTo>
                  <a:lnTo>
                    <a:pt x="197" y="29"/>
                  </a:lnTo>
                  <a:lnTo>
                    <a:pt x="196" y="30"/>
                  </a:lnTo>
                  <a:lnTo>
                    <a:pt x="194" y="30"/>
                  </a:lnTo>
                  <a:lnTo>
                    <a:pt x="191" y="29"/>
                  </a:lnTo>
                  <a:lnTo>
                    <a:pt x="188" y="29"/>
                  </a:lnTo>
                  <a:lnTo>
                    <a:pt x="187" y="29"/>
                  </a:lnTo>
                  <a:lnTo>
                    <a:pt x="177" y="30"/>
                  </a:lnTo>
                  <a:lnTo>
                    <a:pt x="176" y="29"/>
                  </a:lnTo>
                  <a:lnTo>
                    <a:pt x="174" y="30"/>
                  </a:lnTo>
                  <a:lnTo>
                    <a:pt x="173" y="31"/>
                  </a:lnTo>
                  <a:lnTo>
                    <a:pt x="171" y="32"/>
                  </a:lnTo>
                  <a:lnTo>
                    <a:pt x="169" y="32"/>
                  </a:lnTo>
                  <a:lnTo>
                    <a:pt x="167" y="33"/>
                  </a:lnTo>
                  <a:lnTo>
                    <a:pt x="166" y="33"/>
                  </a:lnTo>
                  <a:lnTo>
                    <a:pt x="166" y="35"/>
                  </a:lnTo>
                  <a:lnTo>
                    <a:pt x="165" y="36"/>
                  </a:lnTo>
                  <a:lnTo>
                    <a:pt x="163" y="36"/>
                  </a:lnTo>
                  <a:lnTo>
                    <a:pt x="163" y="37"/>
                  </a:lnTo>
                  <a:lnTo>
                    <a:pt x="163" y="38"/>
                  </a:lnTo>
                  <a:lnTo>
                    <a:pt x="162" y="38"/>
                  </a:lnTo>
                  <a:lnTo>
                    <a:pt x="161" y="37"/>
                  </a:lnTo>
                  <a:lnTo>
                    <a:pt x="160" y="37"/>
                  </a:lnTo>
                  <a:lnTo>
                    <a:pt x="160" y="38"/>
                  </a:lnTo>
                  <a:lnTo>
                    <a:pt x="160" y="39"/>
                  </a:lnTo>
                  <a:lnTo>
                    <a:pt x="156" y="42"/>
                  </a:lnTo>
                  <a:lnTo>
                    <a:pt x="155" y="43"/>
                  </a:lnTo>
                  <a:lnTo>
                    <a:pt x="155" y="45"/>
                  </a:lnTo>
                  <a:lnTo>
                    <a:pt x="155" y="46"/>
                  </a:lnTo>
                  <a:lnTo>
                    <a:pt x="159" y="47"/>
                  </a:lnTo>
                  <a:lnTo>
                    <a:pt x="161" y="49"/>
                  </a:lnTo>
                  <a:lnTo>
                    <a:pt x="163" y="52"/>
                  </a:lnTo>
                  <a:lnTo>
                    <a:pt x="164" y="56"/>
                  </a:lnTo>
                  <a:lnTo>
                    <a:pt x="164" y="58"/>
                  </a:lnTo>
                  <a:lnTo>
                    <a:pt x="164" y="59"/>
                  </a:lnTo>
                  <a:lnTo>
                    <a:pt x="165" y="60"/>
                  </a:lnTo>
                  <a:lnTo>
                    <a:pt x="165" y="61"/>
                  </a:lnTo>
                  <a:lnTo>
                    <a:pt x="164" y="63"/>
                  </a:lnTo>
                  <a:lnTo>
                    <a:pt x="163" y="66"/>
                  </a:lnTo>
                  <a:lnTo>
                    <a:pt x="162" y="67"/>
                  </a:lnTo>
                  <a:lnTo>
                    <a:pt x="161" y="69"/>
                  </a:lnTo>
                  <a:lnTo>
                    <a:pt x="160" y="71"/>
                  </a:lnTo>
                  <a:lnTo>
                    <a:pt x="159" y="72"/>
                  </a:lnTo>
                  <a:lnTo>
                    <a:pt x="160" y="75"/>
                  </a:lnTo>
                  <a:lnTo>
                    <a:pt x="161" y="75"/>
                  </a:lnTo>
                  <a:lnTo>
                    <a:pt x="162" y="76"/>
                  </a:lnTo>
                  <a:lnTo>
                    <a:pt x="162" y="77"/>
                  </a:lnTo>
                  <a:lnTo>
                    <a:pt x="162" y="78"/>
                  </a:lnTo>
                  <a:lnTo>
                    <a:pt x="161" y="81"/>
                  </a:lnTo>
                  <a:lnTo>
                    <a:pt x="159" y="82"/>
                  </a:lnTo>
                  <a:lnTo>
                    <a:pt x="156" y="82"/>
                  </a:lnTo>
                  <a:lnTo>
                    <a:pt x="153" y="82"/>
                  </a:lnTo>
                  <a:lnTo>
                    <a:pt x="147" y="81"/>
                  </a:lnTo>
                  <a:lnTo>
                    <a:pt x="146" y="81"/>
                  </a:lnTo>
                  <a:lnTo>
                    <a:pt x="145" y="81"/>
                  </a:lnTo>
                  <a:lnTo>
                    <a:pt x="145" y="83"/>
                  </a:lnTo>
                  <a:lnTo>
                    <a:pt x="145" y="85"/>
                  </a:lnTo>
                  <a:lnTo>
                    <a:pt x="147" y="87"/>
                  </a:lnTo>
                  <a:lnTo>
                    <a:pt x="149" y="87"/>
                  </a:lnTo>
                  <a:lnTo>
                    <a:pt x="151" y="91"/>
                  </a:lnTo>
                  <a:lnTo>
                    <a:pt x="153" y="92"/>
                  </a:lnTo>
                  <a:lnTo>
                    <a:pt x="153" y="93"/>
                  </a:lnTo>
                  <a:lnTo>
                    <a:pt x="152" y="94"/>
                  </a:lnTo>
                  <a:lnTo>
                    <a:pt x="151" y="96"/>
                  </a:lnTo>
                  <a:lnTo>
                    <a:pt x="149" y="98"/>
                  </a:lnTo>
                  <a:lnTo>
                    <a:pt x="145" y="98"/>
                  </a:lnTo>
                  <a:lnTo>
                    <a:pt x="143" y="99"/>
                  </a:lnTo>
                  <a:lnTo>
                    <a:pt x="143" y="102"/>
                  </a:lnTo>
                  <a:lnTo>
                    <a:pt x="142" y="103"/>
                  </a:lnTo>
                  <a:lnTo>
                    <a:pt x="142" y="104"/>
                  </a:lnTo>
                  <a:lnTo>
                    <a:pt x="142" y="106"/>
                  </a:lnTo>
                  <a:lnTo>
                    <a:pt x="142" y="107"/>
                  </a:lnTo>
                  <a:lnTo>
                    <a:pt x="141" y="109"/>
                  </a:lnTo>
                  <a:lnTo>
                    <a:pt x="141" y="110"/>
                  </a:lnTo>
                  <a:lnTo>
                    <a:pt x="141" y="111"/>
                  </a:lnTo>
                  <a:lnTo>
                    <a:pt x="142" y="116"/>
                  </a:lnTo>
                  <a:lnTo>
                    <a:pt x="143" y="119"/>
                  </a:lnTo>
                  <a:lnTo>
                    <a:pt x="143" y="120"/>
                  </a:lnTo>
                  <a:lnTo>
                    <a:pt x="139" y="126"/>
                  </a:lnTo>
                  <a:lnTo>
                    <a:pt x="137" y="126"/>
                  </a:lnTo>
                  <a:lnTo>
                    <a:pt x="136" y="126"/>
                  </a:lnTo>
                  <a:lnTo>
                    <a:pt x="135" y="124"/>
                  </a:lnTo>
                  <a:lnTo>
                    <a:pt x="135" y="123"/>
                  </a:lnTo>
                  <a:lnTo>
                    <a:pt x="133" y="122"/>
                  </a:lnTo>
                  <a:lnTo>
                    <a:pt x="132" y="122"/>
                  </a:lnTo>
                  <a:lnTo>
                    <a:pt x="131" y="122"/>
                  </a:lnTo>
                  <a:lnTo>
                    <a:pt x="132" y="123"/>
                  </a:lnTo>
                  <a:lnTo>
                    <a:pt x="127" y="122"/>
                  </a:lnTo>
                  <a:lnTo>
                    <a:pt x="125" y="122"/>
                  </a:lnTo>
                  <a:lnTo>
                    <a:pt x="124" y="123"/>
                  </a:lnTo>
                  <a:lnTo>
                    <a:pt x="124" y="124"/>
                  </a:lnTo>
                  <a:lnTo>
                    <a:pt x="120" y="127"/>
                  </a:lnTo>
                  <a:lnTo>
                    <a:pt x="119" y="128"/>
                  </a:lnTo>
                  <a:lnTo>
                    <a:pt x="120" y="129"/>
                  </a:lnTo>
                  <a:lnTo>
                    <a:pt x="122" y="129"/>
                  </a:lnTo>
                  <a:lnTo>
                    <a:pt x="122" y="130"/>
                  </a:lnTo>
                  <a:lnTo>
                    <a:pt x="122" y="131"/>
                  </a:lnTo>
                  <a:lnTo>
                    <a:pt x="119" y="131"/>
                  </a:lnTo>
                  <a:lnTo>
                    <a:pt x="116" y="132"/>
                  </a:lnTo>
                  <a:lnTo>
                    <a:pt x="113" y="132"/>
                  </a:lnTo>
                  <a:lnTo>
                    <a:pt x="111" y="132"/>
                  </a:lnTo>
                  <a:lnTo>
                    <a:pt x="110" y="131"/>
                  </a:lnTo>
                  <a:lnTo>
                    <a:pt x="109" y="130"/>
                  </a:lnTo>
                  <a:lnTo>
                    <a:pt x="107" y="131"/>
                  </a:lnTo>
                  <a:lnTo>
                    <a:pt x="106" y="134"/>
                  </a:lnTo>
                  <a:lnTo>
                    <a:pt x="103" y="137"/>
                  </a:lnTo>
                  <a:lnTo>
                    <a:pt x="102" y="139"/>
                  </a:lnTo>
                  <a:lnTo>
                    <a:pt x="102" y="143"/>
                  </a:lnTo>
                  <a:lnTo>
                    <a:pt x="103" y="147"/>
                  </a:lnTo>
                  <a:lnTo>
                    <a:pt x="103" y="152"/>
                  </a:lnTo>
                  <a:lnTo>
                    <a:pt x="103" y="153"/>
                  </a:lnTo>
                  <a:lnTo>
                    <a:pt x="104" y="154"/>
                  </a:lnTo>
                  <a:lnTo>
                    <a:pt x="105" y="156"/>
                  </a:lnTo>
                  <a:lnTo>
                    <a:pt x="103" y="158"/>
                  </a:lnTo>
                  <a:lnTo>
                    <a:pt x="96" y="159"/>
                  </a:lnTo>
                  <a:lnTo>
                    <a:pt x="91" y="161"/>
                  </a:lnTo>
                  <a:lnTo>
                    <a:pt x="86" y="162"/>
                  </a:lnTo>
                  <a:lnTo>
                    <a:pt x="79" y="162"/>
                  </a:lnTo>
                  <a:lnTo>
                    <a:pt x="75" y="162"/>
                  </a:lnTo>
                  <a:lnTo>
                    <a:pt x="73" y="163"/>
                  </a:lnTo>
                  <a:lnTo>
                    <a:pt x="72" y="164"/>
                  </a:lnTo>
                  <a:lnTo>
                    <a:pt x="72" y="166"/>
                  </a:lnTo>
                  <a:lnTo>
                    <a:pt x="66" y="163"/>
                  </a:lnTo>
                  <a:lnTo>
                    <a:pt x="62" y="163"/>
                  </a:lnTo>
                  <a:lnTo>
                    <a:pt x="58" y="164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4"/>
                  </a:lnTo>
                  <a:lnTo>
                    <a:pt x="49" y="164"/>
                  </a:lnTo>
                  <a:lnTo>
                    <a:pt x="48" y="166"/>
                  </a:lnTo>
                  <a:lnTo>
                    <a:pt x="46" y="166"/>
                  </a:lnTo>
                  <a:lnTo>
                    <a:pt x="44" y="166"/>
                  </a:lnTo>
                  <a:lnTo>
                    <a:pt x="39" y="162"/>
                  </a:lnTo>
                  <a:lnTo>
                    <a:pt x="21" y="158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0" name="Freeform 1264"/>
            <p:cNvSpPr>
              <a:spLocks/>
            </p:cNvSpPr>
            <p:nvPr/>
          </p:nvSpPr>
          <p:spPr bwMode="auto">
            <a:xfrm>
              <a:off x="5402263" y="2431521"/>
              <a:ext cx="31750" cy="22490"/>
            </a:xfrm>
            <a:custGeom>
              <a:avLst/>
              <a:gdLst>
                <a:gd name="T0" fmla="*/ 2147483647 w 20"/>
                <a:gd name="T1" fmla="*/ 2147483647 h 14"/>
                <a:gd name="T2" fmla="*/ 2147483647 w 20"/>
                <a:gd name="T3" fmla="*/ 2147483647 h 14"/>
                <a:gd name="T4" fmla="*/ 2147483647 w 20"/>
                <a:gd name="T5" fmla="*/ 2147483647 h 14"/>
                <a:gd name="T6" fmla="*/ 2147483647 w 20"/>
                <a:gd name="T7" fmla="*/ 2147483647 h 14"/>
                <a:gd name="T8" fmla="*/ 0 w 20"/>
                <a:gd name="T9" fmla="*/ 0 h 14"/>
                <a:gd name="T10" fmla="*/ 2147483647 w 20"/>
                <a:gd name="T11" fmla="*/ 0 h 14"/>
                <a:gd name="T12" fmla="*/ 2147483647 w 20"/>
                <a:gd name="T13" fmla="*/ 0 h 14"/>
                <a:gd name="T14" fmla="*/ 2147483647 w 20"/>
                <a:gd name="T15" fmla="*/ 2147483647 h 14"/>
                <a:gd name="T16" fmla="*/ 2147483647 w 20"/>
                <a:gd name="T17" fmla="*/ 2147483647 h 14"/>
                <a:gd name="T18" fmla="*/ 2147483647 w 20"/>
                <a:gd name="T19" fmla="*/ 2147483647 h 14"/>
                <a:gd name="T20" fmla="*/ 2147483647 w 20"/>
                <a:gd name="T21" fmla="*/ 2147483647 h 14"/>
                <a:gd name="T22" fmla="*/ 2147483647 w 20"/>
                <a:gd name="T23" fmla="*/ 2147483647 h 14"/>
                <a:gd name="T24" fmla="*/ 2147483647 w 20"/>
                <a:gd name="T25" fmla="*/ 2147483647 h 14"/>
                <a:gd name="T26" fmla="*/ 2147483647 w 20"/>
                <a:gd name="T27" fmla="*/ 2147483647 h 14"/>
                <a:gd name="T28" fmla="*/ 2147483647 w 20"/>
                <a:gd name="T29" fmla="*/ 2147483647 h 14"/>
                <a:gd name="T30" fmla="*/ 2147483647 w 20"/>
                <a:gd name="T31" fmla="*/ 2147483647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"/>
                <a:gd name="T49" fmla="*/ 0 h 14"/>
                <a:gd name="T50" fmla="*/ 20 w 20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" h="14">
                  <a:moveTo>
                    <a:pt x="20" y="14"/>
                  </a:moveTo>
                  <a:lnTo>
                    <a:pt x="16" y="14"/>
                  </a:lnTo>
                  <a:lnTo>
                    <a:pt x="12" y="1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9" y="2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1" name="Freeform 1265"/>
            <p:cNvSpPr>
              <a:spLocks/>
            </p:cNvSpPr>
            <p:nvPr/>
          </p:nvSpPr>
          <p:spPr bwMode="auto">
            <a:xfrm>
              <a:off x="5402263" y="2431521"/>
              <a:ext cx="31750" cy="22490"/>
            </a:xfrm>
            <a:custGeom>
              <a:avLst/>
              <a:gdLst>
                <a:gd name="T0" fmla="*/ 2147483647 w 20"/>
                <a:gd name="T1" fmla="*/ 2147483647 h 14"/>
                <a:gd name="T2" fmla="*/ 2147483647 w 20"/>
                <a:gd name="T3" fmla="*/ 2147483647 h 14"/>
                <a:gd name="T4" fmla="*/ 2147483647 w 20"/>
                <a:gd name="T5" fmla="*/ 2147483647 h 14"/>
                <a:gd name="T6" fmla="*/ 2147483647 w 20"/>
                <a:gd name="T7" fmla="*/ 2147483647 h 14"/>
                <a:gd name="T8" fmla="*/ 0 w 20"/>
                <a:gd name="T9" fmla="*/ 0 h 14"/>
                <a:gd name="T10" fmla="*/ 2147483647 w 20"/>
                <a:gd name="T11" fmla="*/ 0 h 14"/>
                <a:gd name="T12" fmla="*/ 2147483647 w 20"/>
                <a:gd name="T13" fmla="*/ 0 h 14"/>
                <a:gd name="T14" fmla="*/ 2147483647 w 20"/>
                <a:gd name="T15" fmla="*/ 2147483647 h 14"/>
                <a:gd name="T16" fmla="*/ 2147483647 w 20"/>
                <a:gd name="T17" fmla="*/ 2147483647 h 14"/>
                <a:gd name="T18" fmla="*/ 2147483647 w 20"/>
                <a:gd name="T19" fmla="*/ 2147483647 h 14"/>
                <a:gd name="T20" fmla="*/ 2147483647 w 20"/>
                <a:gd name="T21" fmla="*/ 2147483647 h 14"/>
                <a:gd name="T22" fmla="*/ 2147483647 w 20"/>
                <a:gd name="T23" fmla="*/ 2147483647 h 14"/>
                <a:gd name="T24" fmla="*/ 2147483647 w 20"/>
                <a:gd name="T25" fmla="*/ 2147483647 h 14"/>
                <a:gd name="T26" fmla="*/ 2147483647 w 20"/>
                <a:gd name="T27" fmla="*/ 2147483647 h 14"/>
                <a:gd name="T28" fmla="*/ 2147483647 w 20"/>
                <a:gd name="T29" fmla="*/ 2147483647 h 14"/>
                <a:gd name="T30" fmla="*/ 2147483647 w 20"/>
                <a:gd name="T31" fmla="*/ 2147483647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"/>
                <a:gd name="T49" fmla="*/ 0 h 14"/>
                <a:gd name="T50" fmla="*/ 20 w 20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" h="14">
                  <a:moveTo>
                    <a:pt x="20" y="14"/>
                  </a:moveTo>
                  <a:lnTo>
                    <a:pt x="16" y="14"/>
                  </a:lnTo>
                  <a:lnTo>
                    <a:pt x="12" y="1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9" y="2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4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2" name="Freeform 1266"/>
            <p:cNvSpPr>
              <a:spLocks/>
            </p:cNvSpPr>
            <p:nvPr/>
          </p:nvSpPr>
          <p:spPr bwMode="auto">
            <a:xfrm>
              <a:off x="5395913" y="2368021"/>
              <a:ext cx="133350" cy="99219"/>
            </a:xfrm>
            <a:custGeom>
              <a:avLst/>
              <a:gdLst>
                <a:gd name="T0" fmla="*/ 2147483647 w 84"/>
                <a:gd name="T1" fmla="*/ 2147483647 h 62"/>
                <a:gd name="T2" fmla="*/ 2147483647 w 84"/>
                <a:gd name="T3" fmla="*/ 2147483647 h 62"/>
                <a:gd name="T4" fmla="*/ 2147483647 w 84"/>
                <a:gd name="T5" fmla="*/ 2147483647 h 62"/>
                <a:gd name="T6" fmla="*/ 2147483647 w 84"/>
                <a:gd name="T7" fmla="*/ 2147483647 h 62"/>
                <a:gd name="T8" fmla="*/ 2147483647 w 84"/>
                <a:gd name="T9" fmla="*/ 2147483647 h 62"/>
                <a:gd name="T10" fmla="*/ 2147483647 w 84"/>
                <a:gd name="T11" fmla="*/ 2147483647 h 62"/>
                <a:gd name="T12" fmla="*/ 2147483647 w 84"/>
                <a:gd name="T13" fmla="*/ 2147483647 h 62"/>
                <a:gd name="T14" fmla="*/ 2147483647 w 84"/>
                <a:gd name="T15" fmla="*/ 2147483647 h 62"/>
                <a:gd name="T16" fmla="*/ 2147483647 w 84"/>
                <a:gd name="T17" fmla="*/ 2147483647 h 62"/>
                <a:gd name="T18" fmla="*/ 2147483647 w 84"/>
                <a:gd name="T19" fmla="*/ 2147483647 h 62"/>
                <a:gd name="T20" fmla="*/ 2147483647 w 84"/>
                <a:gd name="T21" fmla="*/ 2147483647 h 62"/>
                <a:gd name="T22" fmla="*/ 2147483647 w 84"/>
                <a:gd name="T23" fmla="*/ 2147483647 h 62"/>
                <a:gd name="T24" fmla="*/ 2147483647 w 84"/>
                <a:gd name="T25" fmla="*/ 2147483647 h 62"/>
                <a:gd name="T26" fmla="*/ 2147483647 w 84"/>
                <a:gd name="T27" fmla="*/ 2147483647 h 62"/>
                <a:gd name="T28" fmla="*/ 2147483647 w 84"/>
                <a:gd name="T29" fmla="*/ 2147483647 h 62"/>
                <a:gd name="T30" fmla="*/ 2147483647 w 84"/>
                <a:gd name="T31" fmla="*/ 2147483647 h 62"/>
                <a:gd name="T32" fmla="*/ 2147483647 w 84"/>
                <a:gd name="T33" fmla="*/ 2147483647 h 62"/>
                <a:gd name="T34" fmla="*/ 2147483647 w 84"/>
                <a:gd name="T35" fmla="*/ 2147483647 h 62"/>
                <a:gd name="T36" fmla="*/ 2147483647 w 84"/>
                <a:gd name="T37" fmla="*/ 2147483647 h 62"/>
                <a:gd name="T38" fmla="*/ 2147483647 w 84"/>
                <a:gd name="T39" fmla="*/ 2147483647 h 62"/>
                <a:gd name="T40" fmla="*/ 2147483647 w 84"/>
                <a:gd name="T41" fmla="*/ 2147483647 h 62"/>
                <a:gd name="T42" fmla="*/ 2147483647 w 84"/>
                <a:gd name="T43" fmla="*/ 2147483647 h 62"/>
                <a:gd name="T44" fmla="*/ 2147483647 w 84"/>
                <a:gd name="T45" fmla="*/ 2147483647 h 62"/>
                <a:gd name="T46" fmla="*/ 2147483647 w 84"/>
                <a:gd name="T47" fmla="*/ 2147483647 h 62"/>
                <a:gd name="T48" fmla="*/ 2147483647 w 84"/>
                <a:gd name="T49" fmla="*/ 2147483647 h 62"/>
                <a:gd name="T50" fmla="*/ 2147483647 w 84"/>
                <a:gd name="T51" fmla="*/ 2147483647 h 62"/>
                <a:gd name="T52" fmla="*/ 2147483647 w 84"/>
                <a:gd name="T53" fmla="*/ 2147483647 h 62"/>
                <a:gd name="T54" fmla="*/ 2147483647 w 84"/>
                <a:gd name="T55" fmla="*/ 2147483647 h 62"/>
                <a:gd name="T56" fmla="*/ 2147483647 w 84"/>
                <a:gd name="T57" fmla="*/ 2147483647 h 62"/>
                <a:gd name="T58" fmla="*/ 2147483647 w 84"/>
                <a:gd name="T59" fmla="*/ 2147483647 h 62"/>
                <a:gd name="T60" fmla="*/ 2147483647 w 84"/>
                <a:gd name="T61" fmla="*/ 2147483647 h 62"/>
                <a:gd name="T62" fmla="*/ 2147483647 w 84"/>
                <a:gd name="T63" fmla="*/ 2147483647 h 62"/>
                <a:gd name="T64" fmla="*/ 2147483647 w 84"/>
                <a:gd name="T65" fmla="*/ 2147483647 h 62"/>
                <a:gd name="T66" fmla="*/ 2147483647 w 84"/>
                <a:gd name="T67" fmla="*/ 2147483647 h 62"/>
                <a:gd name="T68" fmla="*/ 2147483647 w 84"/>
                <a:gd name="T69" fmla="*/ 2147483647 h 62"/>
                <a:gd name="T70" fmla="*/ 2147483647 w 84"/>
                <a:gd name="T71" fmla="*/ 2147483647 h 62"/>
                <a:gd name="T72" fmla="*/ 2147483647 w 84"/>
                <a:gd name="T73" fmla="*/ 2147483647 h 62"/>
                <a:gd name="T74" fmla="*/ 2147483647 w 84"/>
                <a:gd name="T75" fmla="*/ 2147483647 h 62"/>
                <a:gd name="T76" fmla="*/ 2147483647 w 84"/>
                <a:gd name="T77" fmla="*/ 2147483647 h 62"/>
                <a:gd name="T78" fmla="*/ 2147483647 w 84"/>
                <a:gd name="T79" fmla="*/ 2147483647 h 62"/>
                <a:gd name="T80" fmla="*/ 2147483647 w 84"/>
                <a:gd name="T81" fmla="*/ 2147483647 h 62"/>
                <a:gd name="T82" fmla="*/ 2147483647 w 84"/>
                <a:gd name="T83" fmla="*/ 2147483647 h 62"/>
                <a:gd name="T84" fmla="*/ 0 w 84"/>
                <a:gd name="T85" fmla="*/ 2147483647 h 62"/>
                <a:gd name="T86" fmla="*/ 2147483647 w 84"/>
                <a:gd name="T87" fmla="*/ 2147483647 h 62"/>
                <a:gd name="T88" fmla="*/ 2147483647 w 84"/>
                <a:gd name="T89" fmla="*/ 2147483647 h 62"/>
                <a:gd name="T90" fmla="*/ 2147483647 w 84"/>
                <a:gd name="T91" fmla="*/ 2147483647 h 62"/>
                <a:gd name="T92" fmla="*/ 2147483647 w 84"/>
                <a:gd name="T93" fmla="*/ 2147483647 h 62"/>
                <a:gd name="T94" fmla="*/ 2147483647 w 84"/>
                <a:gd name="T95" fmla="*/ 2147483647 h 62"/>
                <a:gd name="T96" fmla="*/ 2147483647 w 84"/>
                <a:gd name="T97" fmla="*/ 2147483647 h 62"/>
                <a:gd name="T98" fmla="*/ 2147483647 w 84"/>
                <a:gd name="T99" fmla="*/ 2147483647 h 62"/>
                <a:gd name="T100" fmla="*/ 2147483647 w 84"/>
                <a:gd name="T101" fmla="*/ 2147483647 h 62"/>
                <a:gd name="T102" fmla="*/ 2147483647 w 84"/>
                <a:gd name="T103" fmla="*/ 0 h 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4"/>
                <a:gd name="T157" fmla="*/ 0 h 62"/>
                <a:gd name="T158" fmla="*/ 84 w 84"/>
                <a:gd name="T159" fmla="*/ 62 h 6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4" h="62">
                  <a:moveTo>
                    <a:pt x="19" y="0"/>
                  </a:moveTo>
                  <a:lnTo>
                    <a:pt x="23" y="1"/>
                  </a:lnTo>
                  <a:lnTo>
                    <a:pt x="24" y="1"/>
                  </a:lnTo>
                  <a:lnTo>
                    <a:pt x="28" y="4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4" y="10"/>
                  </a:lnTo>
                  <a:lnTo>
                    <a:pt x="35" y="11"/>
                  </a:lnTo>
                  <a:lnTo>
                    <a:pt x="37" y="11"/>
                  </a:lnTo>
                  <a:lnTo>
                    <a:pt x="41" y="12"/>
                  </a:lnTo>
                  <a:lnTo>
                    <a:pt x="44" y="12"/>
                  </a:lnTo>
                  <a:lnTo>
                    <a:pt x="45" y="11"/>
                  </a:lnTo>
                  <a:lnTo>
                    <a:pt x="46" y="7"/>
                  </a:lnTo>
                  <a:lnTo>
                    <a:pt x="47" y="6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50" y="1"/>
                  </a:lnTo>
                  <a:lnTo>
                    <a:pt x="59" y="8"/>
                  </a:lnTo>
                  <a:lnTo>
                    <a:pt x="65" y="17"/>
                  </a:lnTo>
                  <a:lnTo>
                    <a:pt x="68" y="20"/>
                  </a:lnTo>
                  <a:lnTo>
                    <a:pt x="71" y="23"/>
                  </a:lnTo>
                  <a:lnTo>
                    <a:pt x="74" y="24"/>
                  </a:lnTo>
                  <a:lnTo>
                    <a:pt x="77" y="23"/>
                  </a:lnTo>
                  <a:lnTo>
                    <a:pt x="79" y="24"/>
                  </a:lnTo>
                  <a:lnTo>
                    <a:pt x="80" y="24"/>
                  </a:lnTo>
                  <a:lnTo>
                    <a:pt x="83" y="27"/>
                  </a:lnTo>
                  <a:lnTo>
                    <a:pt x="84" y="29"/>
                  </a:lnTo>
                  <a:lnTo>
                    <a:pt x="80" y="27"/>
                  </a:lnTo>
                  <a:lnTo>
                    <a:pt x="76" y="27"/>
                  </a:lnTo>
                  <a:lnTo>
                    <a:pt x="74" y="29"/>
                  </a:lnTo>
                  <a:lnTo>
                    <a:pt x="73" y="31"/>
                  </a:lnTo>
                  <a:lnTo>
                    <a:pt x="73" y="37"/>
                  </a:lnTo>
                  <a:lnTo>
                    <a:pt x="73" y="41"/>
                  </a:lnTo>
                  <a:lnTo>
                    <a:pt x="71" y="46"/>
                  </a:lnTo>
                  <a:lnTo>
                    <a:pt x="73" y="51"/>
                  </a:lnTo>
                  <a:lnTo>
                    <a:pt x="68" y="48"/>
                  </a:lnTo>
                  <a:lnTo>
                    <a:pt x="66" y="50"/>
                  </a:lnTo>
                  <a:lnTo>
                    <a:pt x="66" y="51"/>
                  </a:lnTo>
                  <a:lnTo>
                    <a:pt x="67" y="57"/>
                  </a:lnTo>
                  <a:lnTo>
                    <a:pt x="68" y="61"/>
                  </a:lnTo>
                  <a:lnTo>
                    <a:pt x="67" y="62"/>
                  </a:lnTo>
                  <a:lnTo>
                    <a:pt x="65" y="62"/>
                  </a:lnTo>
                  <a:lnTo>
                    <a:pt x="64" y="61"/>
                  </a:lnTo>
                  <a:lnTo>
                    <a:pt x="61" y="59"/>
                  </a:lnTo>
                  <a:lnTo>
                    <a:pt x="58" y="59"/>
                  </a:lnTo>
                  <a:lnTo>
                    <a:pt x="57" y="57"/>
                  </a:lnTo>
                  <a:lnTo>
                    <a:pt x="54" y="55"/>
                  </a:lnTo>
                  <a:lnTo>
                    <a:pt x="55" y="54"/>
                  </a:lnTo>
                  <a:lnTo>
                    <a:pt x="58" y="52"/>
                  </a:lnTo>
                  <a:lnTo>
                    <a:pt x="55" y="47"/>
                  </a:lnTo>
                  <a:lnTo>
                    <a:pt x="55" y="43"/>
                  </a:lnTo>
                  <a:lnTo>
                    <a:pt x="49" y="41"/>
                  </a:lnTo>
                  <a:lnTo>
                    <a:pt x="43" y="42"/>
                  </a:lnTo>
                  <a:lnTo>
                    <a:pt x="40" y="44"/>
                  </a:lnTo>
                  <a:lnTo>
                    <a:pt x="38" y="47"/>
                  </a:lnTo>
                  <a:lnTo>
                    <a:pt x="37" y="51"/>
                  </a:lnTo>
                  <a:lnTo>
                    <a:pt x="35" y="54"/>
                  </a:lnTo>
                  <a:lnTo>
                    <a:pt x="31" y="54"/>
                  </a:lnTo>
                  <a:lnTo>
                    <a:pt x="31" y="53"/>
                  </a:lnTo>
                  <a:lnTo>
                    <a:pt x="29" y="51"/>
                  </a:lnTo>
                  <a:lnTo>
                    <a:pt x="28" y="50"/>
                  </a:lnTo>
                  <a:lnTo>
                    <a:pt x="30" y="49"/>
                  </a:lnTo>
                  <a:lnTo>
                    <a:pt x="30" y="47"/>
                  </a:lnTo>
                  <a:lnTo>
                    <a:pt x="28" y="46"/>
                  </a:lnTo>
                  <a:lnTo>
                    <a:pt x="28" y="43"/>
                  </a:lnTo>
                  <a:lnTo>
                    <a:pt x="28" y="42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20" y="39"/>
                  </a:lnTo>
                  <a:lnTo>
                    <a:pt x="17" y="36"/>
                  </a:lnTo>
                  <a:lnTo>
                    <a:pt x="16" y="34"/>
                  </a:lnTo>
                  <a:lnTo>
                    <a:pt x="18" y="33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4" y="28"/>
                  </a:lnTo>
                  <a:lnTo>
                    <a:pt x="12" y="27"/>
                  </a:lnTo>
                  <a:lnTo>
                    <a:pt x="10" y="24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2" y="10"/>
                  </a:lnTo>
                  <a:lnTo>
                    <a:pt x="5" y="8"/>
                  </a:lnTo>
                  <a:lnTo>
                    <a:pt x="7" y="8"/>
                  </a:lnTo>
                  <a:lnTo>
                    <a:pt x="9" y="9"/>
                  </a:lnTo>
                  <a:lnTo>
                    <a:pt x="12" y="10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23" y="13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19" y="6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3" name="Freeform 1267"/>
            <p:cNvSpPr>
              <a:spLocks/>
            </p:cNvSpPr>
            <p:nvPr/>
          </p:nvSpPr>
          <p:spPr bwMode="auto">
            <a:xfrm>
              <a:off x="5395913" y="2368021"/>
              <a:ext cx="133350" cy="99219"/>
            </a:xfrm>
            <a:custGeom>
              <a:avLst/>
              <a:gdLst>
                <a:gd name="T0" fmla="*/ 2147483647 w 84"/>
                <a:gd name="T1" fmla="*/ 2147483647 h 62"/>
                <a:gd name="T2" fmla="*/ 2147483647 w 84"/>
                <a:gd name="T3" fmla="*/ 2147483647 h 62"/>
                <a:gd name="T4" fmla="*/ 2147483647 w 84"/>
                <a:gd name="T5" fmla="*/ 2147483647 h 62"/>
                <a:gd name="T6" fmla="*/ 2147483647 w 84"/>
                <a:gd name="T7" fmla="*/ 2147483647 h 62"/>
                <a:gd name="T8" fmla="*/ 2147483647 w 84"/>
                <a:gd name="T9" fmla="*/ 2147483647 h 62"/>
                <a:gd name="T10" fmla="*/ 2147483647 w 84"/>
                <a:gd name="T11" fmla="*/ 2147483647 h 62"/>
                <a:gd name="T12" fmla="*/ 2147483647 w 84"/>
                <a:gd name="T13" fmla="*/ 2147483647 h 62"/>
                <a:gd name="T14" fmla="*/ 2147483647 w 84"/>
                <a:gd name="T15" fmla="*/ 2147483647 h 62"/>
                <a:gd name="T16" fmla="*/ 2147483647 w 84"/>
                <a:gd name="T17" fmla="*/ 2147483647 h 62"/>
                <a:gd name="T18" fmla="*/ 2147483647 w 84"/>
                <a:gd name="T19" fmla="*/ 2147483647 h 62"/>
                <a:gd name="T20" fmla="*/ 2147483647 w 84"/>
                <a:gd name="T21" fmla="*/ 2147483647 h 62"/>
                <a:gd name="T22" fmla="*/ 2147483647 w 84"/>
                <a:gd name="T23" fmla="*/ 2147483647 h 62"/>
                <a:gd name="T24" fmla="*/ 2147483647 w 84"/>
                <a:gd name="T25" fmla="*/ 2147483647 h 62"/>
                <a:gd name="T26" fmla="*/ 2147483647 w 84"/>
                <a:gd name="T27" fmla="*/ 2147483647 h 62"/>
                <a:gd name="T28" fmla="*/ 2147483647 w 84"/>
                <a:gd name="T29" fmla="*/ 2147483647 h 62"/>
                <a:gd name="T30" fmla="*/ 2147483647 w 84"/>
                <a:gd name="T31" fmla="*/ 2147483647 h 62"/>
                <a:gd name="T32" fmla="*/ 2147483647 w 84"/>
                <a:gd name="T33" fmla="*/ 2147483647 h 62"/>
                <a:gd name="T34" fmla="*/ 2147483647 w 84"/>
                <a:gd name="T35" fmla="*/ 2147483647 h 62"/>
                <a:gd name="T36" fmla="*/ 2147483647 w 84"/>
                <a:gd name="T37" fmla="*/ 2147483647 h 62"/>
                <a:gd name="T38" fmla="*/ 2147483647 w 84"/>
                <a:gd name="T39" fmla="*/ 2147483647 h 62"/>
                <a:gd name="T40" fmla="*/ 2147483647 w 84"/>
                <a:gd name="T41" fmla="*/ 2147483647 h 62"/>
                <a:gd name="T42" fmla="*/ 2147483647 w 84"/>
                <a:gd name="T43" fmla="*/ 2147483647 h 62"/>
                <a:gd name="T44" fmla="*/ 2147483647 w 84"/>
                <a:gd name="T45" fmla="*/ 2147483647 h 62"/>
                <a:gd name="T46" fmla="*/ 2147483647 w 84"/>
                <a:gd name="T47" fmla="*/ 2147483647 h 62"/>
                <a:gd name="T48" fmla="*/ 2147483647 w 84"/>
                <a:gd name="T49" fmla="*/ 2147483647 h 62"/>
                <a:gd name="T50" fmla="*/ 2147483647 w 84"/>
                <a:gd name="T51" fmla="*/ 2147483647 h 62"/>
                <a:gd name="T52" fmla="*/ 2147483647 w 84"/>
                <a:gd name="T53" fmla="*/ 2147483647 h 62"/>
                <a:gd name="T54" fmla="*/ 2147483647 w 84"/>
                <a:gd name="T55" fmla="*/ 2147483647 h 62"/>
                <a:gd name="T56" fmla="*/ 2147483647 w 84"/>
                <a:gd name="T57" fmla="*/ 2147483647 h 62"/>
                <a:gd name="T58" fmla="*/ 2147483647 w 84"/>
                <a:gd name="T59" fmla="*/ 2147483647 h 62"/>
                <a:gd name="T60" fmla="*/ 2147483647 w 84"/>
                <a:gd name="T61" fmla="*/ 2147483647 h 62"/>
                <a:gd name="T62" fmla="*/ 2147483647 w 84"/>
                <a:gd name="T63" fmla="*/ 2147483647 h 62"/>
                <a:gd name="T64" fmla="*/ 2147483647 w 84"/>
                <a:gd name="T65" fmla="*/ 2147483647 h 62"/>
                <a:gd name="T66" fmla="*/ 2147483647 w 84"/>
                <a:gd name="T67" fmla="*/ 2147483647 h 62"/>
                <a:gd name="T68" fmla="*/ 2147483647 w 84"/>
                <a:gd name="T69" fmla="*/ 2147483647 h 62"/>
                <a:gd name="T70" fmla="*/ 2147483647 w 84"/>
                <a:gd name="T71" fmla="*/ 2147483647 h 62"/>
                <a:gd name="T72" fmla="*/ 2147483647 w 84"/>
                <a:gd name="T73" fmla="*/ 2147483647 h 62"/>
                <a:gd name="T74" fmla="*/ 2147483647 w 84"/>
                <a:gd name="T75" fmla="*/ 2147483647 h 62"/>
                <a:gd name="T76" fmla="*/ 2147483647 w 84"/>
                <a:gd name="T77" fmla="*/ 2147483647 h 62"/>
                <a:gd name="T78" fmla="*/ 2147483647 w 84"/>
                <a:gd name="T79" fmla="*/ 2147483647 h 62"/>
                <a:gd name="T80" fmla="*/ 2147483647 w 84"/>
                <a:gd name="T81" fmla="*/ 2147483647 h 62"/>
                <a:gd name="T82" fmla="*/ 2147483647 w 84"/>
                <a:gd name="T83" fmla="*/ 2147483647 h 62"/>
                <a:gd name="T84" fmla="*/ 0 w 84"/>
                <a:gd name="T85" fmla="*/ 2147483647 h 62"/>
                <a:gd name="T86" fmla="*/ 2147483647 w 84"/>
                <a:gd name="T87" fmla="*/ 2147483647 h 62"/>
                <a:gd name="T88" fmla="*/ 2147483647 w 84"/>
                <a:gd name="T89" fmla="*/ 2147483647 h 62"/>
                <a:gd name="T90" fmla="*/ 2147483647 w 84"/>
                <a:gd name="T91" fmla="*/ 2147483647 h 62"/>
                <a:gd name="T92" fmla="*/ 2147483647 w 84"/>
                <a:gd name="T93" fmla="*/ 2147483647 h 62"/>
                <a:gd name="T94" fmla="*/ 2147483647 w 84"/>
                <a:gd name="T95" fmla="*/ 2147483647 h 62"/>
                <a:gd name="T96" fmla="*/ 2147483647 w 84"/>
                <a:gd name="T97" fmla="*/ 2147483647 h 62"/>
                <a:gd name="T98" fmla="*/ 2147483647 w 84"/>
                <a:gd name="T99" fmla="*/ 2147483647 h 62"/>
                <a:gd name="T100" fmla="*/ 2147483647 w 84"/>
                <a:gd name="T101" fmla="*/ 2147483647 h 62"/>
                <a:gd name="T102" fmla="*/ 2147483647 w 84"/>
                <a:gd name="T103" fmla="*/ 0 h 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4"/>
                <a:gd name="T157" fmla="*/ 0 h 62"/>
                <a:gd name="T158" fmla="*/ 84 w 84"/>
                <a:gd name="T159" fmla="*/ 62 h 6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4" h="62">
                  <a:moveTo>
                    <a:pt x="19" y="0"/>
                  </a:moveTo>
                  <a:lnTo>
                    <a:pt x="23" y="1"/>
                  </a:lnTo>
                  <a:lnTo>
                    <a:pt x="24" y="1"/>
                  </a:lnTo>
                  <a:lnTo>
                    <a:pt x="28" y="4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4" y="10"/>
                  </a:lnTo>
                  <a:lnTo>
                    <a:pt x="35" y="11"/>
                  </a:lnTo>
                  <a:lnTo>
                    <a:pt x="37" y="11"/>
                  </a:lnTo>
                  <a:lnTo>
                    <a:pt x="41" y="12"/>
                  </a:lnTo>
                  <a:lnTo>
                    <a:pt x="44" y="12"/>
                  </a:lnTo>
                  <a:lnTo>
                    <a:pt x="45" y="11"/>
                  </a:lnTo>
                  <a:lnTo>
                    <a:pt x="46" y="7"/>
                  </a:lnTo>
                  <a:lnTo>
                    <a:pt x="47" y="6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50" y="1"/>
                  </a:lnTo>
                  <a:lnTo>
                    <a:pt x="59" y="8"/>
                  </a:lnTo>
                  <a:lnTo>
                    <a:pt x="65" y="17"/>
                  </a:lnTo>
                  <a:lnTo>
                    <a:pt x="68" y="20"/>
                  </a:lnTo>
                  <a:lnTo>
                    <a:pt x="71" y="23"/>
                  </a:lnTo>
                  <a:lnTo>
                    <a:pt x="74" y="24"/>
                  </a:lnTo>
                  <a:lnTo>
                    <a:pt x="77" y="23"/>
                  </a:lnTo>
                  <a:lnTo>
                    <a:pt x="79" y="24"/>
                  </a:lnTo>
                  <a:lnTo>
                    <a:pt x="80" y="24"/>
                  </a:lnTo>
                  <a:lnTo>
                    <a:pt x="83" y="27"/>
                  </a:lnTo>
                  <a:lnTo>
                    <a:pt x="84" y="29"/>
                  </a:lnTo>
                  <a:lnTo>
                    <a:pt x="80" y="27"/>
                  </a:lnTo>
                  <a:lnTo>
                    <a:pt x="76" y="27"/>
                  </a:lnTo>
                  <a:lnTo>
                    <a:pt x="74" y="29"/>
                  </a:lnTo>
                  <a:lnTo>
                    <a:pt x="73" y="31"/>
                  </a:lnTo>
                  <a:lnTo>
                    <a:pt x="73" y="37"/>
                  </a:lnTo>
                  <a:lnTo>
                    <a:pt x="73" y="41"/>
                  </a:lnTo>
                  <a:lnTo>
                    <a:pt x="71" y="46"/>
                  </a:lnTo>
                  <a:lnTo>
                    <a:pt x="73" y="51"/>
                  </a:lnTo>
                  <a:lnTo>
                    <a:pt x="68" y="48"/>
                  </a:lnTo>
                  <a:lnTo>
                    <a:pt x="66" y="50"/>
                  </a:lnTo>
                  <a:lnTo>
                    <a:pt x="66" y="51"/>
                  </a:lnTo>
                  <a:lnTo>
                    <a:pt x="67" y="57"/>
                  </a:lnTo>
                  <a:lnTo>
                    <a:pt x="68" y="61"/>
                  </a:lnTo>
                  <a:lnTo>
                    <a:pt x="67" y="62"/>
                  </a:lnTo>
                  <a:lnTo>
                    <a:pt x="65" y="62"/>
                  </a:lnTo>
                  <a:lnTo>
                    <a:pt x="64" y="61"/>
                  </a:lnTo>
                  <a:lnTo>
                    <a:pt x="61" y="59"/>
                  </a:lnTo>
                  <a:lnTo>
                    <a:pt x="58" y="59"/>
                  </a:lnTo>
                  <a:lnTo>
                    <a:pt x="57" y="57"/>
                  </a:lnTo>
                  <a:lnTo>
                    <a:pt x="54" y="55"/>
                  </a:lnTo>
                  <a:lnTo>
                    <a:pt x="55" y="54"/>
                  </a:lnTo>
                  <a:lnTo>
                    <a:pt x="58" y="52"/>
                  </a:lnTo>
                  <a:lnTo>
                    <a:pt x="55" y="47"/>
                  </a:lnTo>
                  <a:lnTo>
                    <a:pt x="55" y="43"/>
                  </a:lnTo>
                  <a:lnTo>
                    <a:pt x="49" y="41"/>
                  </a:lnTo>
                  <a:lnTo>
                    <a:pt x="43" y="42"/>
                  </a:lnTo>
                  <a:lnTo>
                    <a:pt x="40" y="44"/>
                  </a:lnTo>
                  <a:lnTo>
                    <a:pt x="38" y="47"/>
                  </a:lnTo>
                  <a:lnTo>
                    <a:pt x="37" y="51"/>
                  </a:lnTo>
                  <a:lnTo>
                    <a:pt x="35" y="54"/>
                  </a:lnTo>
                  <a:lnTo>
                    <a:pt x="31" y="54"/>
                  </a:lnTo>
                  <a:lnTo>
                    <a:pt x="31" y="53"/>
                  </a:lnTo>
                  <a:lnTo>
                    <a:pt x="29" y="51"/>
                  </a:lnTo>
                  <a:lnTo>
                    <a:pt x="28" y="50"/>
                  </a:lnTo>
                  <a:lnTo>
                    <a:pt x="30" y="49"/>
                  </a:lnTo>
                  <a:lnTo>
                    <a:pt x="30" y="47"/>
                  </a:lnTo>
                  <a:lnTo>
                    <a:pt x="28" y="46"/>
                  </a:lnTo>
                  <a:lnTo>
                    <a:pt x="28" y="43"/>
                  </a:lnTo>
                  <a:lnTo>
                    <a:pt x="28" y="42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20" y="39"/>
                  </a:lnTo>
                  <a:lnTo>
                    <a:pt x="17" y="36"/>
                  </a:lnTo>
                  <a:lnTo>
                    <a:pt x="16" y="34"/>
                  </a:lnTo>
                  <a:lnTo>
                    <a:pt x="18" y="33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4" y="28"/>
                  </a:lnTo>
                  <a:lnTo>
                    <a:pt x="12" y="27"/>
                  </a:lnTo>
                  <a:lnTo>
                    <a:pt x="10" y="24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2" y="10"/>
                  </a:lnTo>
                  <a:lnTo>
                    <a:pt x="5" y="8"/>
                  </a:lnTo>
                  <a:lnTo>
                    <a:pt x="7" y="8"/>
                  </a:lnTo>
                  <a:lnTo>
                    <a:pt x="9" y="9"/>
                  </a:lnTo>
                  <a:lnTo>
                    <a:pt x="12" y="10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23" y="13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19" y="6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19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32" name="Freeform 1276"/>
            <p:cNvSpPr>
              <a:spLocks/>
            </p:cNvSpPr>
            <p:nvPr/>
          </p:nvSpPr>
          <p:spPr bwMode="auto">
            <a:xfrm>
              <a:off x="5387976" y="1992312"/>
              <a:ext cx="900113" cy="402167"/>
            </a:xfrm>
            <a:custGeom>
              <a:avLst/>
              <a:gdLst>
                <a:gd name="T0" fmla="*/ 2147483647 w 567"/>
                <a:gd name="T1" fmla="*/ 2147483647 h 253"/>
                <a:gd name="T2" fmla="*/ 2147483647 w 567"/>
                <a:gd name="T3" fmla="*/ 2147483647 h 253"/>
                <a:gd name="T4" fmla="*/ 2147483647 w 567"/>
                <a:gd name="T5" fmla="*/ 2147483647 h 253"/>
                <a:gd name="T6" fmla="*/ 2147483647 w 567"/>
                <a:gd name="T7" fmla="*/ 2147483647 h 253"/>
                <a:gd name="T8" fmla="*/ 2147483647 w 567"/>
                <a:gd name="T9" fmla="*/ 2147483647 h 253"/>
                <a:gd name="T10" fmla="*/ 2147483647 w 567"/>
                <a:gd name="T11" fmla="*/ 2147483647 h 253"/>
                <a:gd name="T12" fmla="*/ 2147483647 w 567"/>
                <a:gd name="T13" fmla="*/ 2147483647 h 253"/>
                <a:gd name="T14" fmla="*/ 2147483647 w 567"/>
                <a:gd name="T15" fmla="*/ 2147483647 h 253"/>
                <a:gd name="T16" fmla="*/ 2147483647 w 567"/>
                <a:gd name="T17" fmla="*/ 2147483647 h 253"/>
                <a:gd name="T18" fmla="*/ 2147483647 w 567"/>
                <a:gd name="T19" fmla="*/ 2147483647 h 253"/>
                <a:gd name="T20" fmla="*/ 2147483647 w 567"/>
                <a:gd name="T21" fmla="*/ 2147483647 h 253"/>
                <a:gd name="T22" fmla="*/ 2147483647 w 567"/>
                <a:gd name="T23" fmla="*/ 2147483647 h 253"/>
                <a:gd name="T24" fmla="*/ 0 w 567"/>
                <a:gd name="T25" fmla="*/ 2147483647 h 253"/>
                <a:gd name="T26" fmla="*/ 2147483647 w 567"/>
                <a:gd name="T27" fmla="*/ 2147483647 h 253"/>
                <a:gd name="T28" fmla="*/ 2147483647 w 567"/>
                <a:gd name="T29" fmla="*/ 2147483647 h 253"/>
                <a:gd name="T30" fmla="*/ 2147483647 w 567"/>
                <a:gd name="T31" fmla="*/ 2147483647 h 253"/>
                <a:gd name="T32" fmla="*/ 2147483647 w 567"/>
                <a:gd name="T33" fmla="*/ 2147483647 h 253"/>
                <a:gd name="T34" fmla="*/ 2147483647 w 567"/>
                <a:gd name="T35" fmla="*/ 2147483647 h 253"/>
                <a:gd name="T36" fmla="*/ 2147483647 w 567"/>
                <a:gd name="T37" fmla="*/ 2147483647 h 253"/>
                <a:gd name="T38" fmla="*/ 2147483647 w 567"/>
                <a:gd name="T39" fmla="*/ 2147483647 h 253"/>
                <a:gd name="T40" fmla="*/ 2147483647 w 567"/>
                <a:gd name="T41" fmla="*/ 2147483647 h 253"/>
                <a:gd name="T42" fmla="*/ 2147483647 w 567"/>
                <a:gd name="T43" fmla="*/ 2147483647 h 253"/>
                <a:gd name="T44" fmla="*/ 2147483647 w 567"/>
                <a:gd name="T45" fmla="*/ 2147483647 h 253"/>
                <a:gd name="T46" fmla="*/ 2147483647 w 567"/>
                <a:gd name="T47" fmla="*/ 2147483647 h 253"/>
                <a:gd name="T48" fmla="*/ 2147483647 w 567"/>
                <a:gd name="T49" fmla="*/ 2147483647 h 253"/>
                <a:gd name="T50" fmla="*/ 2147483647 w 567"/>
                <a:gd name="T51" fmla="*/ 2147483647 h 253"/>
                <a:gd name="T52" fmla="*/ 2147483647 w 567"/>
                <a:gd name="T53" fmla="*/ 2147483647 h 253"/>
                <a:gd name="T54" fmla="*/ 2147483647 w 567"/>
                <a:gd name="T55" fmla="*/ 2147483647 h 253"/>
                <a:gd name="T56" fmla="*/ 2147483647 w 567"/>
                <a:gd name="T57" fmla="*/ 2147483647 h 253"/>
                <a:gd name="T58" fmla="*/ 2147483647 w 567"/>
                <a:gd name="T59" fmla="*/ 2147483647 h 253"/>
                <a:gd name="T60" fmla="*/ 2147483647 w 567"/>
                <a:gd name="T61" fmla="*/ 2147483647 h 253"/>
                <a:gd name="T62" fmla="*/ 2147483647 w 567"/>
                <a:gd name="T63" fmla="*/ 2147483647 h 253"/>
                <a:gd name="T64" fmla="*/ 2147483647 w 567"/>
                <a:gd name="T65" fmla="*/ 2147483647 h 253"/>
                <a:gd name="T66" fmla="*/ 2147483647 w 567"/>
                <a:gd name="T67" fmla="*/ 0 h 253"/>
                <a:gd name="T68" fmla="*/ 2147483647 w 567"/>
                <a:gd name="T69" fmla="*/ 2147483647 h 253"/>
                <a:gd name="T70" fmla="*/ 2147483647 w 567"/>
                <a:gd name="T71" fmla="*/ 2147483647 h 253"/>
                <a:gd name="T72" fmla="*/ 2147483647 w 567"/>
                <a:gd name="T73" fmla="*/ 2147483647 h 253"/>
                <a:gd name="T74" fmla="*/ 2147483647 w 567"/>
                <a:gd name="T75" fmla="*/ 2147483647 h 253"/>
                <a:gd name="T76" fmla="*/ 2147483647 w 567"/>
                <a:gd name="T77" fmla="*/ 2147483647 h 253"/>
                <a:gd name="T78" fmla="*/ 2147483647 w 567"/>
                <a:gd name="T79" fmla="*/ 2147483647 h 253"/>
                <a:gd name="T80" fmla="*/ 2147483647 w 567"/>
                <a:gd name="T81" fmla="*/ 2147483647 h 253"/>
                <a:gd name="T82" fmla="*/ 2147483647 w 567"/>
                <a:gd name="T83" fmla="*/ 2147483647 h 253"/>
                <a:gd name="T84" fmla="*/ 2147483647 w 567"/>
                <a:gd name="T85" fmla="*/ 2147483647 h 253"/>
                <a:gd name="T86" fmla="*/ 2147483647 w 567"/>
                <a:gd name="T87" fmla="*/ 2147483647 h 253"/>
                <a:gd name="T88" fmla="*/ 2147483647 w 567"/>
                <a:gd name="T89" fmla="*/ 2147483647 h 253"/>
                <a:gd name="T90" fmla="*/ 2147483647 w 567"/>
                <a:gd name="T91" fmla="*/ 2147483647 h 253"/>
                <a:gd name="T92" fmla="*/ 2147483647 w 567"/>
                <a:gd name="T93" fmla="*/ 2147483647 h 253"/>
                <a:gd name="T94" fmla="*/ 2147483647 w 567"/>
                <a:gd name="T95" fmla="*/ 2147483647 h 253"/>
                <a:gd name="T96" fmla="*/ 2147483647 w 567"/>
                <a:gd name="T97" fmla="*/ 2147483647 h 253"/>
                <a:gd name="T98" fmla="*/ 2147483647 w 567"/>
                <a:gd name="T99" fmla="*/ 2147483647 h 253"/>
                <a:gd name="T100" fmla="*/ 2147483647 w 567"/>
                <a:gd name="T101" fmla="*/ 2147483647 h 253"/>
                <a:gd name="T102" fmla="*/ 2147483647 w 567"/>
                <a:gd name="T103" fmla="*/ 2147483647 h 253"/>
                <a:gd name="T104" fmla="*/ 2147483647 w 567"/>
                <a:gd name="T105" fmla="*/ 2147483647 h 253"/>
                <a:gd name="T106" fmla="*/ 2147483647 w 567"/>
                <a:gd name="T107" fmla="*/ 2147483647 h 253"/>
                <a:gd name="T108" fmla="*/ 2147483647 w 567"/>
                <a:gd name="T109" fmla="*/ 2147483647 h 253"/>
                <a:gd name="T110" fmla="*/ 2147483647 w 567"/>
                <a:gd name="T111" fmla="*/ 2147483647 h 253"/>
                <a:gd name="T112" fmla="*/ 2147483647 w 567"/>
                <a:gd name="T113" fmla="*/ 2147483647 h 253"/>
                <a:gd name="T114" fmla="*/ 2147483647 w 567"/>
                <a:gd name="T115" fmla="*/ 2147483647 h 253"/>
                <a:gd name="T116" fmla="*/ 2147483647 w 567"/>
                <a:gd name="T117" fmla="*/ 2147483647 h 253"/>
                <a:gd name="T118" fmla="*/ 2147483647 w 567"/>
                <a:gd name="T119" fmla="*/ 2147483647 h 253"/>
                <a:gd name="T120" fmla="*/ 2147483647 w 567"/>
                <a:gd name="T121" fmla="*/ 2147483647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67"/>
                <a:gd name="T184" fmla="*/ 0 h 253"/>
                <a:gd name="T185" fmla="*/ 567 w 567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67" h="253">
                  <a:moveTo>
                    <a:pt x="151" y="183"/>
                  </a:moveTo>
                  <a:lnTo>
                    <a:pt x="155" y="199"/>
                  </a:lnTo>
                  <a:lnTo>
                    <a:pt x="160" y="216"/>
                  </a:lnTo>
                  <a:lnTo>
                    <a:pt x="164" y="233"/>
                  </a:lnTo>
                  <a:lnTo>
                    <a:pt x="167" y="247"/>
                  </a:lnTo>
                  <a:lnTo>
                    <a:pt x="164" y="248"/>
                  </a:lnTo>
                  <a:lnTo>
                    <a:pt x="160" y="248"/>
                  </a:lnTo>
                  <a:lnTo>
                    <a:pt x="156" y="247"/>
                  </a:lnTo>
                  <a:lnTo>
                    <a:pt x="153" y="241"/>
                  </a:lnTo>
                  <a:lnTo>
                    <a:pt x="151" y="239"/>
                  </a:lnTo>
                  <a:lnTo>
                    <a:pt x="150" y="238"/>
                  </a:lnTo>
                  <a:lnTo>
                    <a:pt x="146" y="234"/>
                  </a:lnTo>
                  <a:lnTo>
                    <a:pt x="145" y="233"/>
                  </a:lnTo>
                  <a:lnTo>
                    <a:pt x="141" y="230"/>
                  </a:lnTo>
                  <a:lnTo>
                    <a:pt x="139" y="229"/>
                  </a:lnTo>
                  <a:lnTo>
                    <a:pt x="136" y="228"/>
                  </a:lnTo>
                  <a:lnTo>
                    <a:pt x="134" y="228"/>
                  </a:lnTo>
                  <a:lnTo>
                    <a:pt x="132" y="229"/>
                  </a:lnTo>
                  <a:lnTo>
                    <a:pt x="126" y="230"/>
                  </a:lnTo>
                  <a:lnTo>
                    <a:pt x="121" y="233"/>
                  </a:lnTo>
                  <a:lnTo>
                    <a:pt x="114" y="239"/>
                  </a:lnTo>
                  <a:lnTo>
                    <a:pt x="111" y="229"/>
                  </a:lnTo>
                  <a:lnTo>
                    <a:pt x="113" y="227"/>
                  </a:lnTo>
                  <a:lnTo>
                    <a:pt x="112" y="222"/>
                  </a:lnTo>
                  <a:lnTo>
                    <a:pt x="109" y="220"/>
                  </a:lnTo>
                  <a:lnTo>
                    <a:pt x="105" y="220"/>
                  </a:lnTo>
                  <a:lnTo>
                    <a:pt x="100" y="218"/>
                  </a:lnTo>
                  <a:lnTo>
                    <a:pt x="96" y="215"/>
                  </a:lnTo>
                  <a:lnTo>
                    <a:pt x="94" y="215"/>
                  </a:lnTo>
                  <a:lnTo>
                    <a:pt x="91" y="215"/>
                  </a:lnTo>
                  <a:lnTo>
                    <a:pt x="89" y="206"/>
                  </a:lnTo>
                  <a:lnTo>
                    <a:pt x="84" y="200"/>
                  </a:lnTo>
                  <a:lnTo>
                    <a:pt x="82" y="199"/>
                  </a:lnTo>
                  <a:lnTo>
                    <a:pt x="79" y="196"/>
                  </a:lnTo>
                  <a:lnTo>
                    <a:pt x="72" y="194"/>
                  </a:lnTo>
                  <a:lnTo>
                    <a:pt x="69" y="190"/>
                  </a:lnTo>
                  <a:lnTo>
                    <a:pt x="70" y="188"/>
                  </a:lnTo>
                  <a:lnTo>
                    <a:pt x="74" y="188"/>
                  </a:lnTo>
                  <a:lnTo>
                    <a:pt x="80" y="189"/>
                  </a:lnTo>
                  <a:lnTo>
                    <a:pt x="82" y="190"/>
                  </a:lnTo>
                  <a:lnTo>
                    <a:pt x="84" y="189"/>
                  </a:lnTo>
                  <a:lnTo>
                    <a:pt x="88" y="190"/>
                  </a:lnTo>
                  <a:lnTo>
                    <a:pt x="86" y="188"/>
                  </a:lnTo>
                  <a:lnTo>
                    <a:pt x="84" y="186"/>
                  </a:lnTo>
                  <a:lnTo>
                    <a:pt x="83" y="182"/>
                  </a:lnTo>
                  <a:lnTo>
                    <a:pt x="84" y="179"/>
                  </a:lnTo>
                  <a:lnTo>
                    <a:pt x="86" y="178"/>
                  </a:lnTo>
                  <a:lnTo>
                    <a:pt x="86" y="179"/>
                  </a:lnTo>
                  <a:lnTo>
                    <a:pt x="90" y="179"/>
                  </a:lnTo>
                  <a:lnTo>
                    <a:pt x="92" y="179"/>
                  </a:lnTo>
                  <a:lnTo>
                    <a:pt x="92" y="177"/>
                  </a:lnTo>
                  <a:lnTo>
                    <a:pt x="94" y="175"/>
                  </a:lnTo>
                  <a:lnTo>
                    <a:pt x="99" y="175"/>
                  </a:lnTo>
                  <a:lnTo>
                    <a:pt x="103" y="177"/>
                  </a:lnTo>
                  <a:lnTo>
                    <a:pt x="108" y="178"/>
                  </a:lnTo>
                  <a:lnTo>
                    <a:pt x="112" y="177"/>
                  </a:lnTo>
                  <a:lnTo>
                    <a:pt x="114" y="176"/>
                  </a:lnTo>
                  <a:lnTo>
                    <a:pt x="115" y="176"/>
                  </a:lnTo>
                  <a:lnTo>
                    <a:pt x="116" y="177"/>
                  </a:lnTo>
                  <a:lnTo>
                    <a:pt x="122" y="178"/>
                  </a:lnTo>
                  <a:lnTo>
                    <a:pt x="125" y="179"/>
                  </a:lnTo>
                  <a:lnTo>
                    <a:pt x="127" y="179"/>
                  </a:lnTo>
                  <a:lnTo>
                    <a:pt x="131" y="180"/>
                  </a:lnTo>
                  <a:lnTo>
                    <a:pt x="132" y="178"/>
                  </a:lnTo>
                  <a:lnTo>
                    <a:pt x="129" y="175"/>
                  </a:lnTo>
                  <a:lnTo>
                    <a:pt x="132" y="175"/>
                  </a:lnTo>
                  <a:lnTo>
                    <a:pt x="129" y="173"/>
                  </a:lnTo>
                  <a:lnTo>
                    <a:pt x="125" y="169"/>
                  </a:lnTo>
                  <a:lnTo>
                    <a:pt x="122" y="168"/>
                  </a:lnTo>
                  <a:lnTo>
                    <a:pt x="121" y="166"/>
                  </a:lnTo>
                  <a:lnTo>
                    <a:pt x="117" y="165"/>
                  </a:lnTo>
                  <a:lnTo>
                    <a:pt x="113" y="162"/>
                  </a:lnTo>
                  <a:lnTo>
                    <a:pt x="111" y="156"/>
                  </a:lnTo>
                  <a:lnTo>
                    <a:pt x="109" y="154"/>
                  </a:lnTo>
                  <a:lnTo>
                    <a:pt x="108" y="155"/>
                  </a:lnTo>
                  <a:lnTo>
                    <a:pt x="105" y="152"/>
                  </a:lnTo>
                  <a:lnTo>
                    <a:pt x="103" y="152"/>
                  </a:lnTo>
                  <a:lnTo>
                    <a:pt x="102" y="148"/>
                  </a:lnTo>
                  <a:lnTo>
                    <a:pt x="96" y="145"/>
                  </a:lnTo>
                  <a:lnTo>
                    <a:pt x="93" y="145"/>
                  </a:lnTo>
                  <a:lnTo>
                    <a:pt x="93" y="144"/>
                  </a:lnTo>
                  <a:lnTo>
                    <a:pt x="90" y="143"/>
                  </a:lnTo>
                  <a:lnTo>
                    <a:pt x="86" y="144"/>
                  </a:lnTo>
                  <a:lnTo>
                    <a:pt x="84" y="145"/>
                  </a:lnTo>
                  <a:lnTo>
                    <a:pt x="82" y="146"/>
                  </a:lnTo>
                  <a:lnTo>
                    <a:pt x="81" y="144"/>
                  </a:lnTo>
                  <a:lnTo>
                    <a:pt x="76" y="144"/>
                  </a:lnTo>
                  <a:lnTo>
                    <a:pt x="75" y="143"/>
                  </a:lnTo>
                  <a:lnTo>
                    <a:pt x="72" y="143"/>
                  </a:lnTo>
                  <a:lnTo>
                    <a:pt x="68" y="142"/>
                  </a:lnTo>
                  <a:lnTo>
                    <a:pt x="61" y="149"/>
                  </a:lnTo>
                  <a:lnTo>
                    <a:pt x="55" y="149"/>
                  </a:lnTo>
                  <a:lnTo>
                    <a:pt x="50" y="152"/>
                  </a:lnTo>
                  <a:lnTo>
                    <a:pt x="43" y="153"/>
                  </a:lnTo>
                  <a:lnTo>
                    <a:pt x="38" y="154"/>
                  </a:lnTo>
                  <a:lnTo>
                    <a:pt x="44" y="157"/>
                  </a:lnTo>
                  <a:lnTo>
                    <a:pt x="40" y="158"/>
                  </a:lnTo>
                  <a:lnTo>
                    <a:pt x="39" y="158"/>
                  </a:lnTo>
                  <a:lnTo>
                    <a:pt x="36" y="157"/>
                  </a:lnTo>
                  <a:lnTo>
                    <a:pt x="35" y="156"/>
                  </a:lnTo>
                  <a:lnTo>
                    <a:pt x="33" y="156"/>
                  </a:lnTo>
                  <a:lnTo>
                    <a:pt x="31" y="155"/>
                  </a:lnTo>
                  <a:lnTo>
                    <a:pt x="30" y="154"/>
                  </a:lnTo>
                  <a:lnTo>
                    <a:pt x="31" y="153"/>
                  </a:lnTo>
                  <a:lnTo>
                    <a:pt x="31" y="150"/>
                  </a:lnTo>
                  <a:lnTo>
                    <a:pt x="33" y="150"/>
                  </a:lnTo>
                  <a:lnTo>
                    <a:pt x="35" y="152"/>
                  </a:lnTo>
                  <a:lnTo>
                    <a:pt x="39" y="150"/>
                  </a:lnTo>
                  <a:lnTo>
                    <a:pt x="33" y="138"/>
                  </a:lnTo>
                  <a:lnTo>
                    <a:pt x="31" y="138"/>
                  </a:lnTo>
                  <a:lnTo>
                    <a:pt x="30" y="136"/>
                  </a:lnTo>
                  <a:lnTo>
                    <a:pt x="29" y="135"/>
                  </a:lnTo>
                  <a:lnTo>
                    <a:pt x="27" y="133"/>
                  </a:lnTo>
                  <a:lnTo>
                    <a:pt x="25" y="132"/>
                  </a:lnTo>
                  <a:lnTo>
                    <a:pt x="23" y="132"/>
                  </a:lnTo>
                  <a:lnTo>
                    <a:pt x="19" y="133"/>
                  </a:lnTo>
                  <a:lnTo>
                    <a:pt x="15" y="132"/>
                  </a:lnTo>
                  <a:lnTo>
                    <a:pt x="15" y="134"/>
                  </a:lnTo>
                  <a:lnTo>
                    <a:pt x="12" y="131"/>
                  </a:lnTo>
                  <a:lnTo>
                    <a:pt x="11" y="129"/>
                  </a:lnTo>
                  <a:lnTo>
                    <a:pt x="10" y="127"/>
                  </a:lnTo>
                  <a:lnTo>
                    <a:pt x="10" y="126"/>
                  </a:lnTo>
                  <a:lnTo>
                    <a:pt x="9" y="125"/>
                  </a:lnTo>
                  <a:lnTo>
                    <a:pt x="9" y="123"/>
                  </a:lnTo>
                  <a:lnTo>
                    <a:pt x="0" y="121"/>
                  </a:lnTo>
                  <a:lnTo>
                    <a:pt x="1" y="112"/>
                  </a:lnTo>
                  <a:lnTo>
                    <a:pt x="4" y="109"/>
                  </a:lnTo>
                  <a:lnTo>
                    <a:pt x="4" y="108"/>
                  </a:lnTo>
                  <a:lnTo>
                    <a:pt x="3" y="107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3" y="93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3" y="88"/>
                  </a:lnTo>
                  <a:lnTo>
                    <a:pt x="3" y="87"/>
                  </a:lnTo>
                  <a:lnTo>
                    <a:pt x="3" y="86"/>
                  </a:lnTo>
                  <a:lnTo>
                    <a:pt x="4" y="84"/>
                  </a:lnTo>
                  <a:lnTo>
                    <a:pt x="7" y="85"/>
                  </a:lnTo>
                  <a:lnTo>
                    <a:pt x="8" y="87"/>
                  </a:lnTo>
                  <a:lnTo>
                    <a:pt x="11" y="88"/>
                  </a:lnTo>
                  <a:lnTo>
                    <a:pt x="18" y="96"/>
                  </a:lnTo>
                  <a:lnTo>
                    <a:pt x="20" y="97"/>
                  </a:lnTo>
                  <a:lnTo>
                    <a:pt x="25" y="93"/>
                  </a:lnTo>
                  <a:lnTo>
                    <a:pt x="24" y="92"/>
                  </a:lnTo>
                  <a:lnTo>
                    <a:pt x="23" y="91"/>
                  </a:lnTo>
                  <a:lnTo>
                    <a:pt x="21" y="85"/>
                  </a:lnTo>
                  <a:lnTo>
                    <a:pt x="19" y="82"/>
                  </a:lnTo>
                  <a:lnTo>
                    <a:pt x="21" y="83"/>
                  </a:lnTo>
                  <a:lnTo>
                    <a:pt x="22" y="82"/>
                  </a:lnTo>
                  <a:lnTo>
                    <a:pt x="27" y="79"/>
                  </a:lnTo>
                  <a:lnTo>
                    <a:pt x="29" y="78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8" y="74"/>
                  </a:lnTo>
                  <a:lnTo>
                    <a:pt x="30" y="73"/>
                  </a:lnTo>
                  <a:lnTo>
                    <a:pt x="32" y="74"/>
                  </a:lnTo>
                  <a:lnTo>
                    <a:pt x="33" y="73"/>
                  </a:lnTo>
                  <a:lnTo>
                    <a:pt x="34" y="72"/>
                  </a:lnTo>
                  <a:lnTo>
                    <a:pt x="36" y="71"/>
                  </a:lnTo>
                  <a:lnTo>
                    <a:pt x="38" y="71"/>
                  </a:lnTo>
                  <a:lnTo>
                    <a:pt x="39" y="69"/>
                  </a:lnTo>
                  <a:lnTo>
                    <a:pt x="40" y="68"/>
                  </a:lnTo>
                  <a:lnTo>
                    <a:pt x="41" y="67"/>
                  </a:lnTo>
                  <a:lnTo>
                    <a:pt x="41" y="65"/>
                  </a:lnTo>
                  <a:lnTo>
                    <a:pt x="42" y="64"/>
                  </a:lnTo>
                  <a:lnTo>
                    <a:pt x="46" y="64"/>
                  </a:lnTo>
                  <a:lnTo>
                    <a:pt x="50" y="64"/>
                  </a:lnTo>
                  <a:lnTo>
                    <a:pt x="51" y="65"/>
                  </a:lnTo>
                  <a:lnTo>
                    <a:pt x="52" y="66"/>
                  </a:lnTo>
                  <a:lnTo>
                    <a:pt x="56" y="66"/>
                  </a:lnTo>
                  <a:lnTo>
                    <a:pt x="58" y="67"/>
                  </a:lnTo>
                  <a:lnTo>
                    <a:pt x="59" y="66"/>
                  </a:lnTo>
                  <a:lnTo>
                    <a:pt x="59" y="64"/>
                  </a:lnTo>
                  <a:lnTo>
                    <a:pt x="60" y="63"/>
                  </a:lnTo>
                  <a:lnTo>
                    <a:pt x="61" y="63"/>
                  </a:lnTo>
                  <a:lnTo>
                    <a:pt x="63" y="63"/>
                  </a:lnTo>
                  <a:lnTo>
                    <a:pt x="65" y="63"/>
                  </a:lnTo>
                  <a:lnTo>
                    <a:pt x="68" y="65"/>
                  </a:lnTo>
                  <a:lnTo>
                    <a:pt x="69" y="66"/>
                  </a:lnTo>
                  <a:lnTo>
                    <a:pt x="71" y="66"/>
                  </a:lnTo>
                  <a:lnTo>
                    <a:pt x="73" y="66"/>
                  </a:lnTo>
                  <a:lnTo>
                    <a:pt x="75" y="66"/>
                  </a:lnTo>
                  <a:lnTo>
                    <a:pt x="79" y="66"/>
                  </a:lnTo>
                  <a:lnTo>
                    <a:pt x="81" y="66"/>
                  </a:lnTo>
                  <a:lnTo>
                    <a:pt x="83" y="67"/>
                  </a:lnTo>
                  <a:lnTo>
                    <a:pt x="84" y="68"/>
                  </a:lnTo>
                  <a:lnTo>
                    <a:pt x="86" y="71"/>
                  </a:lnTo>
                  <a:lnTo>
                    <a:pt x="93" y="74"/>
                  </a:lnTo>
                  <a:lnTo>
                    <a:pt x="94" y="75"/>
                  </a:lnTo>
                  <a:lnTo>
                    <a:pt x="95" y="76"/>
                  </a:lnTo>
                  <a:lnTo>
                    <a:pt x="100" y="78"/>
                  </a:lnTo>
                  <a:lnTo>
                    <a:pt x="100" y="81"/>
                  </a:lnTo>
                  <a:lnTo>
                    <a:pt x="100" y="82"/>
                  </a:lnTo>
                  <a:lnTo>
                    <a:pt x="102" y="83"/>
                  </a:lnTo>
                  <a:lnTo>
                    <a:pt x="104" y="83"/>
                  </a:lnTo>
                  <a:lnTo>
                    <a:pt x="103" y="82"/>
                  </a:lnTo>
                  <a:lnTo>
                    <a:pt x="102" y="79"/>
                  </a:lnTo>
                  <a:lnTo>
                    <a:pt x="102" y="78"/>
                  </a:lnTo>
                  <a:lnTo>
                    <a:pt x="101" y="76"/>
                  </a:lnTo>
                  <a:lnTo>
                    <a:pt x="101" y="75"/>
                  </a:lnTo>
                  <a:lnTo>
                    <a:pt x="103" y="75"/>
                  </a:lnTo>
                  <a:lnTo>
                    <a:pt x="104" y="76"/>
                  </a:lnTo>
                  <a:lnTo>
                    <a:pt x="106" y="77"/>
                  </a:lnTo>
                  <a:lnTo>
                    <a:pt x="108" y="79"/>
                  </a:lnTo>
                  <a:lnTo>
                    <a:pt x="110" y="81"/>
                  </a:lnTo>
                  <a:lnTo>
                    <a:pt x="114" y="82"/>
                  </a:lnTo>
                  <a:lnTo>
                    <a:pt x="117" y="83"/>
                  </a:lnTo>
                  <a:lnTo>
                    <a:pt x="120" y="83"/>
                  </a:lnTo>
                  <a:lnTo>
                    <a:pt x="124" y="79"/>
                  </a:lnTo>
                  <a:lnTo>
                    <a:pt x="123" y="78"/>
                  </a:lnTo>
                  <a:lnTo>
                    <a:pt x="125" y="77"/>
                  </a:lnTo>
                  <a:lnTo>
                    <a:pt x="126" y="76"/>
                  </a:lnTo>
                  <a:lnTo>
                    <a:pt x="127" y="76"/>
                  </a:lnTo>
                  <a:lnTo>
                    <a:pt x="130" y="76"/>
                  </a:lnTo>
                  <a:lnTo>
                    <a:pt x="130" y="75"/>
                  </a:lnTo>
                  <a:lnTo>
                    <a:pt x="132" y="75"/>
                  </a:lnTo>
                  <a:lnTo>
                    <a:pt x="134" y="75"/>
                  </a:lnTo>
                  <a:lnTo>
                    <a:pt x="135" y="74"/>
                  </a:lnTo>
                  <a:lnTo>
                    <a:pt x="137" y="75"/>
                  </a:lnTo>
                  <a:lnTo>
                    <a:pt x="141" y="77"/>
                  </a:lnTo>
                  <a:lnTo>
                    <a:pt x="144" y="76"/>
                  </a:lnTo>
                  <a:lnTo>
                    <a:pt x="144" y="74"/>
                  </a:lnTo>
                  <a:lnTo>
                    <a:pt x="149" y="74"/>
                  </a:lnTo>
                  <a:lnTo>
                    <a:pt x="150" y="74"/>
                  </a:lnTo>
                  <a:lnTo>
                    <a:pt x="154" y="75"/>
                  </a:lnTo>
                  <a:lnTo>
                    <a:pt x="155" y="76"/>
                  </a:lnTo>
                  <a:lnTo>
                    <a:pt x="157" y="79"/>
                  </a:lnTo>
                  <a:lnTo>
                    <a:pt x="159" y="81"/>
                  </a:lnTo>
                  <a:lnTo>
                    <a:pt x="161" y="82"/>
                  </a:lnTo>
                  <a:lnTo>
                    <a:pt x="164" y="82"/>
                  </a:lnTo>
                  <a:lnTo>
                    <a:pt x="169" y="82"/>
                  </a:lnTo>
                  <a:lnTo>
                    <a:pt x="170" y="84"/>
                  </a:lnTo>
                  <a:lnTo>
                    <a:pt x="174" y="84"/>
                  </a:lnTo>
                  <a:lnTo>
                    <a:pt x="175" y="83"/>
                  </a:lnTo>
                  <a:lnTo>
                    <a:pt x="176" y="79"/>
                  </a:lnTo>
                  <a:lnTo>
                    <a:pt x="177" y="78"/>
                  </a:lnTo>
                  <a:lnTo>
                    <a:pt x="179" y="79"/>
                  </a:lnTo>
                  <a:lnTo>
                    <a:pt x="183" y="82"/>
                  </a:lnTo>
                  <a:lnTo>
                    <a:pt x="186" y="82"/>
                  </a:lnTo>
                  <a:lnTo>
                    <a:pt x="191" y="82"/>
                  </a:lnTo>
                  <a:lnTo>
                    <a:pt x="192" y="81"/>
                  </a:lnTo>
                  <a:lnTo>
                    <a:pt x="195" y="79"/>
                  </a:lnTo>
                  <a:lnTo>
                    <a:pt x="195" y="72"/>
                  </a:lnTo>
                  <a:lnTo>
                    <a:pt x="196" y="71"/>
                  </a:lnTo>
                  <a:lnTo>
                    <a:pt x="194" y="68"/>
                  </a:lnTo>
                  <a:lnTo>
                    <a:pt x="193" y="68"/>
                  </a:lnTo>
                  <a:lnTo>
                    <a:pt x="190" y="68"/>
                  </a:lnTo>
                  <a:lnTo>
                    <a:pt x="186" y="67"/>
                  </a:lnTo>
                  <a:lnTo>
                    <a:pt x="184" y="66"/>
                  </a:lnTo>
                  <a:lnTo>
                    <a:pt x="183" y="65"/>
                  </a:lnTo>
                  <a:lnTo>
                    <a:pt x="179" y="65"/>
                  </a:lnTo>
                  <a:lnTo>
                    <a:pt x="176" y="64"/>
                  </a:lnTo>
                  <a:lnTo>
                    <a:pt x="175" y="63"/>
                  </a:lnTo>
                  <a:lnTo>
                    <a:pt x="174" y="61"/>
                  </a:lnTo>
                  <a:lnTo>
                    <a:pt x="170" y="61"/>
                  </a:lnTo>
                  <a:lnTo>
                    <a:pt x="170" y="58"/>
                  </a:lnTo>
                  <a:lnTo>
                    <a:pt x="171" y="58"/>
                  </a:lnTo>
                  <a:lnTo>
                    <a:pt x="173" y="56"/>
                  </a:lnTo>
                  <a:lnTo>
                    <a:pt x="177" y="55"/>
                  </a:lnTo>
                  <a:lnTo>
                    <a:pt x="180" y="54"/>
                  </a:lnTo>
                  <a:lnTo>
                    <a:pt x="181" y="52"/>
                  </a:lnTo>
                  <a:lnTo>
                    <a:pt x="180" y="51"/>
                  </a:lnTo>
                  <a:lnTo>
                    <a:pt x="173" y="45"/>
                  </a:lnTo>
                  <a:lnTo>
                    <a:pt x="175" y="45"/>
                  </a:lnTo>
                  <a:lnTo>
                    <a:pt x="176" y="44"/>
                  </a:lnTo>
                  <a:lnTo>
                    <a:pt x="176" y="42"/>
                  </a:lnTo>
                  <a:lnTo>
                    <a:pt x="177" y="41"/>
                  </a:lnTo>
                  <a:lnTo>
                    <a:pt x="180" y="41"/>
                  </a:lnTo>
                  <a:lnTo>
                    <a:pt x="182" y="42"/>
                  </a:lnTo>
                  <a:lnTo>
                    <a:pt x="183" y="41"/>
                  </a:lnTo>
                  <a:lnTo>
                    <a:pt x="185" y="42"/>
                  </a:lnTo>
                  <a:lnTo>
                    <a:pt x="190" y="42"/>
                  </a:lnTo>
                  <a:lnTo>
                    <a:pt x="191" y="41"/>
                  </a:lnTo>
                  <a:lnTo>
                    <a:pt x="192" y="39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77" y="36"/>
                  </a:lnTo>
                  <a:lnTo>
                    <a:pt x="176" y="34"/>
                  </a:lnTo>
                  <a:lnTo>
                    <a:pt x="175" y="33"/>
                  </a:lnTo>
                  <a:lnTo>
                    <a:pt x="177" y="33"/>
                  </a:lnTo>
                  <a:lnTo>
                    <a:pt x="180" y="32"/>
                  </a:lnTo>
                  <a:lnTo>
                    <a:pt x="180" y="31"/>
                  </a:lnTo>
                  <a:lnTo>
                    <a:pt x="177" y="29"/>
                  </a:lnTo>
                  <a:lnTo>
                    <a:pt x="176" y="31"/>
                  </a:lnTo>
                  <a:lnTo>
                    <a:pt x="173" y="31"/>
                  </a:lnTo>
                  <a:lnTo>
                    <a:pt x="172" y="29"/>
                  </a:lnTo>
                  <a:lnTo>
                    <a:pt x="172" y="27"/>
                  </a:lnTo>
                  <a:lnTo>
                    <a:pt x="173" y="26"/>
                  </a:lnTo>
                  <a:lnTo>
                    <a:pt x="170" y="24"/>
                  </a:lnTo>
                  <a:lnTo>
                    <a:pt x="173" y="24"/>
                  </a:lnTo>
                  <a:lnTo>
                    <a:pt x="174" y="23"/>
                  </a:lnTo>
                  <a:lnTo>
                    <a:pt x="176" y="23"/>
                  </a:lnTo>
                  <a:lnTo>
                    <a:pt x="177" y="24"/>
                  </a:lnTo>
                  <a:lnTo>
                    <a:pt x="180" y="24"/>
                  </a:lnTo>
                  <a:lnTo>
                    <a:pt x="182" y="24"/>
                  </a:lnTo>
                  <a:lnTo>
                    <a:pt x="183" y="24"/>
                  </a:lnTo>
                  <a:lnTo>
                    <a:pt x="190" y="24"/>
                  </a:lnTo>
                  <a:lnTo>
                    <a:pt x="191" y="25"/>
                  </a:lnTo>
                  <a:lnTo>
                    <a:pt x="193" y="23"/>
                  </a:lnTo>
                  <a:lnTo>
                    <a:pt x="194" y="23"/>
                  </a:lnTo>
                  <a:lnTo>
                    <a:pt x="198" y="23"/>
                  </a:lnTo>
                  <a:lnTo>
                    <a:pt x="200" y="22"/>
                  </a:lnTo>
                  <a:lnTo>
                    <a:pt x="201" y="21"/>
                  </a:lnTo>
                  <a:lnTo>
                    <a:pt x="203" y="20"/>
                  </a:lnTo>
                  <a:lnTo>
                    <a:pt x="205" y="20"/>
                  </a:lnTo>
                  <a:lnTo>
                    <a:pt x="207" y="21"/>
                  </a:lnTo>
                  <a:lnTo>
                    <a:pt x="210" y="21"/>
                  </a:lnTo>
                  <a:lnTo>
                    <a:pt x="210" y="20"/>
                  </a:lnTo>
                  <a:lnTo>
                    <a:pt x="213" y="18"/>
                  </a:lnTo>
                  <a:lnTo>
                    <a:pt x="214" y="17"/>
                  </a:lnTo>
                  <a:lnTo>
                    <a:pt x="216" y="17"/>
                  </a:lnTo>
                  <a:lnTo>
                    <a:pt x="218" y="17"/>
                  </a:lnTo>
                  <a:lnTo>
                    <a:pt x="220" y="17"/>
                  </a:lnTo>
                  <a:lnTo>
                    <a:pt x="222" y="17"/>
                  </a:lnTo>
                  <a:lnTo>
                    <a:pt x="223" y="16"/>
                  </a:lnTo>
                  <a:lnTo>
                    <a:pt x="222" y="15"/>
                  </a:lnTo>
                  <a:lnTo>
                    <a:pt x="223" y="13"/>
                  </a:lnTo>
                  <a:lnTo>
                    <a:pt x="224" y="13"/>
                  </a:lnTo>
                  <a:lnTo>
                    <a:pt x="226" y="12"/>
                  </a:lnTo>
                  <a:lnTo>
                    <a:pt x="227" y="13"/>
                  </a:lnTo>
                  <a:lnTo>
                    <a:pt x="232" y="12"/>
                  </a:lnTo>
                  <a:lnTo>
                    <a:pt x="241" y="11"/>
                  </a:lnTo>
                  <a:lnTo>
                    <a:pt x="247" y="10"/>
                  </a:lnTo>
                  <a:lnTo>
                    <a:pt x="254" y="8"/>
                  </a:lnTo>
                  <a:lnTo>
                    <a:pt x="255" y="7"/>
                  </a:lnTo>
                  <a:lnTo>
                    <a:pt x="257" y="7"/>
                  </a:lnTo>
                  <a:lnTo>
                    <a:pt x="258" y="6"/>
                  </a:lnTo>
                  <a:lnTo>
                    <a:pt x="260" y="5"/>
                  </a:lnTo>
                  <a:lnTo>
                    <a:pt x="258" y="4"/>
                  </a:lnTo>
                  <a:lnTo>
                    <a:pt x="258" y="3"/>
                  </a:lnTo>
                  <a:lnTo>
                    <a:pt x="261" y="3"/>
                  </a:lnTo>
                  <a:lnTo>
                    <a:pt x="262" y="3"/>
                  </a:lnTo>
                  <a:lnTo>
                    <a:pt x="263" y="2"/>
                  </a:lnTo>
                  <a:lnTo>
                    <a:pt x="264" y="1"/>
                  </a:lnTo>
                  <a:lnTo>
                    <a:pt x="266" y="1"/>
                  </a:lnTo>
                  <a:lnTo>
                    <a:pt x="266" y="0"/>
                  </a:lnTo>
                  <a:lnTo>
                    <a:pt x="268" y="0"/>
                  </a:lnTo>
                  <a:lnTo>
                    <a:pt x="271" y="1"/>
                  </a:lnTo>
                  <a:lnTo>
                    <a:pt x="272" y="0"/>
                  </a:lnTo>
                  <a:lnTo>
                    <a:pt x="274" y="1"/>
                  </a:lnTo>
                  <a:lnTo>
                    <a:pt x="276" y="1"/>
                  </a:lnTo>
                  <a:lnTo>
                    <a:pt x="278" y="1"/>
                  </a:lnTo>
                  <a:lnTo>
                    <a:pt x="279" y="2"/>
                  </a:lnTo>
                  <a:lnTo>
                    <a:pt x="284" y="4"/>
                  </a:lnTo>
                  <a:lnTo>
                    <a:pt x="285" y="3"/>
                  </a:lnTo>
                  <a:lnTo>
                    <a:pt x="286" y="2"/>
                  </a:lnTo>
                  <a:lnTo>
                    <a:pt x="289" y="2"/>
                  </a:lnTo>
                  <a:lnTo>
                    <a:pt x="292" y="2"/>
                  </a:lnTo>
                  <a:lnTo>
                    <a:pt x="294" y="3"/>
                  </a:lnTo>
                  <a:lnTo>
                    <a:pt x="295" y="4"/>
                  </a:lnTo>
                  <a:lnTo>
                    <a:pt x="297" y="7"/>
                  </a:lnTo>
                  <a:lnTo>
                    <a:pt x="297" y="8"/>
                  </a:lnTo>
                  <a:lnTo>
                    <a:pt x="298" y="10"/>
                  </a:lnTo>
                  <a:lnTo>
                    <a:pt x="303" y="12"/>
                  </a:lnTo>
                  <a:lnTo>
                    <a:pt x="303" y="13"/>
                  </a:lnTo>
                  <a:lnTo>
                    <a:pt x="304" y="16"/>
                  </a:lnTo>
                  <a:lnTo>
                    <a:pt x="304" y="17"/>
                  </a:lnTo>
                  <a:lnTo>
                    <a:pt x="303" y="18"/>
                  </a:lnTo>
                  <a:lnTo>
                    <a:pt x="304" y="20"/>
                  </a:lnTo>
                  <a:lnTo>
                    <a:pt x="305" y="22"/>
                  </a:lnTo>
                  <a:lnTo>
                    <a:pt x="309" y="21"/>
                  </a:lnTo>
                  <a:lnTo>
                    <a:pt x="312" y="22"/>
                  </a:lnTo>
                  <a:lnTo>
                    <a:pt x="313" y="22"/>
                  </a:lnTo>
                  <a:lnTo>
                    <a:pt x="313" y="20"/>
                  </a:lnTo>
                  <a:lnTo>
                    <a:pt x="315" y="20"/>
                  </a:lnTo>
                  <a:lnTo>
                    <a:pt x="317" y="21"/>
                  </a:lnTo>
                  <a:lnTo>
                    <a:pt x="317" y="18"/>
                  </a:lnTo>
                  <a:lnTo>
                    <a:pt x="316" y="17"/>
                  </a:lnTo>
                  <a:lnTo>
                    <a:pt x="318" y="17"/>
                  </a:lnTo>
                  <a:lnTo>
                    <a:pt x="319" y="18"/>
                  </a:lnTo>
                  <a:lnTo>
                    <a:pt x="321" y="21"/>
                  </a:lnTo>
                  <a:lnTo>
                    <a:pt x="323" y="22"/>
                  </a:lnTo>
                  <a:lnTo>
                    <a:pt x="323" y="23"/>
                  </a:lnTo>
                  <a:lnTo>
                    <a:pt x="323" y="24"/>
                  </a:lnTo>
                  <a:lnTo>
                    <a:pt x="327" y="25"/>
                  </a:lnTo>
                  <a:lnTo>
                    <a:pt x="326" y="23"/>
                  </a:lnTo>
                  <a:lnTo>
                    <a:pt x="324" y="22"/>
                  </a:lnTo>
                  <a:lnTo>
                    <a:pt x="326" y="22"/>
                  </a:lnTo>
                  <a:lnTo>
                    <a:pt x="329" y="22"/>
                  </a:lnTo>
                  <a:lnTo>
                    <a:pt x="332" y="23"/>
                  </a:lnTo>
                  <a:lnTo>
                    <a:pt x="334" y="24"/>
                  </a:lnTo>
                  <a:lnTo>
                    <a:pt x="336" y="25"/>
                  </a:lnTo>
                  <a:lnTo>
                    <a:pt x="338" y="25"/>
                  </a:lnTo>
                  <a:lnTo>
                    <a:pt x="338" y="23"/>
                  </a:lnTo>
                  <a:lnTo>
                    <a:pt x="341" y="23"/>
                  </a:lnTo>
                  <a:lnTo>
                    <a:pt x="342" y="24"/>
                  </a:lnTo>
                  <a:lnTo>
                    <a:pt x="342" y="26"/>
                  </a:lnTo>
                  <a:lnTo>
                    <a:pt x="341" y="26"/>
                  </a:lnTo>
                  <a:lnTo>
                    <a:pt x="339" y="27"/>
                  </a:lnTo>
                  <a:lnTo>
                    <a:pt x="338" y="28"/>
                  </a:lnTo>
                  <a:lnTo>
                    <a:pt x="338" y="29"/>
                  </a:lnTo>
                  <a:lnTo>
                    <a:pt x="339" y="32"/>
                  </a:lnTo>
                  <a:lnTo>
                    <a:pt x="341" y="33"/>
                  </a:lnTo>
                  <a:lnTo>
                    <a:pt x="343" y="33"/>
                  </a:lnTo>
                  <a:lnTo>
                    <a:pt x="344" y="32"/>
                  </a:lnTo>
                  <a:lnTo>
                    <a:pt x="347" y="31"/>
                  </a:lnTo>
                  <a:lnTo>
                    <a:pt x="349" y="31"/>
                  </a:lnTo>
                  <a:lnTo>
                    <a:pt x="351" y="31"/>
                  </a:lnTo>
                  <a:lnTo>
                    <a:pt x="353" y="32"/>
                  </a:lnTo>
                  <a:lnTo>
                    <a:pt x="355" y="32"/>
                  </a:lnTo>
                  <a:lnTo>
                    <a:pt x="354" y="31"/>
                  </a:lnTo>
                  <a:lnTo>
                    <a:pt x="354" y="29"/>
                  </a:lnTo>
                  <a:lnTo>
                    <a:pt x="356" y="28"/>
                  </a:lnTo>
                  <a:lnTo>
                    <a:pt x="357" y="27"/>
                  </a:lnTo>
                  <a:lnTo>
                    <a:pt x="362" y="26"/>
                  </a:lnTo>
                  <a:lnTo>
                    <a:pt x="364" y="24"/>
                  </a:lnTo>
                  <a:lnTo>
                    <a:pt x="364" y="22"/>
                  </a:lnTo>
                  <a:lnTo>
                    <a:pt x="365" y="21"/>
                  </a:lnTo>
                  <a:lnTo>
                    <a:pt x="367" y="21"/>
                  </a:lnTo>
                  <a:lnTo>
                    <a:pt x="370" y="21"/>
                  </a:lnTo>
                  <a:lnTo>
                    <a:pt x="372" y="20"/>
                  </a:lnTo>
                  <a:lnTo>
                    <a:pt x="373" y="18"/>
                  </a:lnTo>
                  <a:lnTo>
                    <a:pt x="376" y="18"/>
                  </a:lnTo>
                  <a:lnTo>
                    <a:pt x="378" y="16"/>
                  </a:lnTo>
                  <a:lnTo>
                    <a:pt x="380" y="18"/>
                  </a:lnTo>
                  <a:lnTo>
                    <a:pt x="382" y="20"/>
                  </a:lnTo>
                  <a:lnTo>
                    <a:pt x="380" y="21"/>
                  </a:lnTo>
                  <a:lnTo>
                    <a:pt x="379" y="21"/>
                  </a:lnTo>
                  <a:lnTo>
                    <a:pt x="377" y="21"/>
                  </a:lnTo>
                  <a:lnTo>
                    <a:pt x="377" y="23"/>
                  </a:lnTo>
                  <a:lnTo>
                    <a:pt x="379" y="2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55" y="79"/>
                  </a:lnTo>
                  <a:lnTo>
                    <a:pt x="457" y="77"/>
                  </a:lnTo>
                  <a:lnTo>
                    <a:pt x="457" y="76"/>
                  </a:lnTo>
                  <a:lnTo>
                    <a:pt x="456" y="74"/>
                  </a:lnTo>
                  <a:lnTo>
                    <a:pt x="458" y="72"/>
                  </a:lnTo>
                  <a:lnTo>
                    <a:pt x="459" y="72"/>
                  </a:lnTo>
                  <a:lnTo>
                    <a:pt x="461" y="73"/>
                  </a:lnTo>
                  <a:lnTo>
                    <a:pt x="464" y="73"/>
                  </a:lnTo>
                  <a:lnTo>
                    <a:pt x="468" y="75"/>
                  </a:lnTo>
                  <a:lnTo>
                    <a:pt x="468" y="76"/>
                  </a:lnTo>
                  <a:lnTo>
                    <a:pt x="469" y="77"/>
                  </a:lnTo>
                  <a:lnTo>
                    <a:pt x="471" y="77"/>
                  </a:lnTo>
                  <a:lnTo>
                    <a:pt x="474" y="81"/>
                  </a:lnTo>
                  <a:lnTo>
                    <a:pt x="479" y="79"/>
                  </a:lnTo>
                  <a:lnTo>
                    <a:pt x="484" y="81"/>
                  </a:lnTo>
                  <a:lnTo>
                    <a:pt x="486" y="81"/>
                  </a:lnTo>
                  <a:lnTo>
                    <a:pt x="490" y="81"/>
                  </a:lnTo>
                  <a:lnTo>
                    <a:pt x="489" y="79"/>
                  </a:lnTo>
                  <a:lnTo>
                    <a:pt x="490" y="77"/>
                  </a:lnTo>
                  <a:lnTo>
                    <a:pt x="493" y="78"/>
                  </a:lnTo>
                  <a:lnTo>
                    <a:pt x="495" y="78"/>
                  </a:lnTo>
                  <a:lnTo>
                    <a:pt x="495" y="76"/>
                  </a:lnTo>
                  <a:lnTo>
                    <a:pt x="496" y="75"/>
                  </a:lnTo>
                  <a:lnTo>
                    <a:pt x="500" y="76"/>
                  </a:lnTo>
                  <a:lnTo>
                    <a:pt x="503" y="77"/>
                  </a:lnTo>
                  <a:lnTo>
                    <a:pt x="504" y="78"/>
                  </a:lnTo>
                  <a:lnTo>
                    <a:pt x="506" y="79"/>
                  </a:lnTo>
                  <a:lnTo>
                    <a:pt x="510" y="82"/>
                  </a:lnTo>
                  <a:lnTo>
                    <a:pt x="513" y="83"/>
                  </a:lnTo>
                  <a:lnTo>
                    <a:pt x="514" y="84"/>
                  </a:lnTo>
                  <a:lnTo>
                    <a:pt x="515" y="86"/>
                  </a:lnTo>
                  <a:lnTo>
                    <a:pt x="515" y="87"/>
                  </a:lnTo>
                  <a:lnTo>
                    <a:pt x="517" y="88"/>
                  </a:lnTo>
                  <a:lnTo>
                    <a:pt x="519" y="89"/>
                  </a:lnTo>
                  <a:lnTo>
                    <a:pt x="526" y="92"/>
                  </a:lnTo>
                  <a:lnTo>
                    <a:pt x="527" y="93"/>
                  </a:lnTo>
                  <a:lnTo>
                    <a:pt x="528" y="95"/>
                  </a:lnTo>
                  <a:lnTo>
                    <a:pt x="530" y="95"/>
                  </a:lnTo>
                  <a:lnTo>
                    <a:pt x="532" y="96"/>
                  </a:lnTo>
                  <a:lnTo>
                    <a:pt x="535" y="99"/>
                  </a:lnTo>
                  <a:lnTo>
                    <a:pt x="537" y="101"/>
                  </a:lnTo>
                  <a:lnTo>
                    <a:pt x="541" y="101"/>
                  </a:lnTo>
                  <a:lnTo>
                    <a:pt x="544" y="102"/>
                  </a:lnTo>
                  <a:lnTo>
                    <a:pt x="546" y="102"/>
                  </a:lnTo>
                  <a:lnTo>
                    <a:pt x="548" y="103"/>
                  </a:lnTo>
                  <a:lnTo>
                    <a:pt x="550" y="103"/>
                  </a:lnTo>
                  <a:lnTo>
                    <a:pt x="550" y="101"/>
                  </a:lnTo>
                  <a:lnTo>
                    <a:pt x="551" y="99"/>
                  </a:lnTo>
                  <a:lnTo>
                    <a:pt x="555" y="98"/>
                  </a:lnTo>
                  <a:lnTo>
                    <a:pt x="556" y="101"/>
                  </a:lnTo>
                  <a:lnTo>
                    <a:pt x="557" y="102"/>
                  </a:lnTo>
                  <a:lnTo>
                    <a:pt x="559" y="103"/>
                  </a:lnTo>
                  <a:lnTo>
                    <a:pt x="562" y="106"/>
                  </a:lnTo>
                  <a:lnTo>
                    <a:pt x="565" y="106"/>
                  </a:lnTo>
                  <a:lnTo>
                    <a:pt x="567" y="108"/>
                  </a:lnTo>
                  <a:lnTo>
                    <a:pt x="566" y="114"/>
                  </a:lnTo>
                  <a:lnTo>
                    <a:pt x="566" y="118"/>
                  </a:lnTo>
                  <a:lnTo>
                    <a:pt x="562" y="122"/>
                  </a:lnTo>
                  <a:lnTo>
                    <a:pt x="558" y="123"/>
                  </a:lnTo>
                  <a:lnTo>
                    <a:pt x="554" y="123"/>
                  </a:lnTo>
                  <a:lnTo>
                    <a:pt x="554" y="127"/>
                  </a:lnTo>
                  <a:lnTo>
                    <a:pt x="555" y="133"/>
                  </a:lnTo>
                  <a:lnTo>
                    <a:pt x="557" y="137"/>
                  </a:lnTo>
                  <a:lnTo>
                    <a:pt x="560" y="145"/>
                  </a:lnTo>
                  <a:lnTo>
                    <a:pt x="555" y="147"/>
                  </a:lnTo>
                  <a:lnTo>
                    <a:pt x="552" y="149"/>
                  </a:lnTo>
                  <a:lnTo>
                    <a:pt x="549" y="148"/>
                  </a:lnTo>
                  <a:lnTo>
                    <a:pt x="546" y="146"/>
                  </a:lnTo>
                  <a:lnTo>
                    <a:pt x="537" y="147"/>
                  </a:lnTo>
                  <a:lnTo>
                    <a:pt x="531" y="145"/>
                  </a:lnTo>
                  <a:lnTo>
                    <a:pt x="528" y="144"/>
                  </a:lnTo>
                  <a:lnTo>
                    <a:pt x="522" y="144"/>
                  </a:lnTo>
                  <a:lnTo>
                    <a:pt x="521" y="148"/>
                  </a:lnTo>
                  <a:lnTo>
                    <a:pt x="521" y="154"/>
                  </a:lnTo>
                  <a:lnTo>
                    <a:pt x="521" y="160"/>
                  </a:lnTo>
                  <a:lnTo>
                    <a:pt x="521" y="166"/>
                  </a:lnTo>
                  <a:lnTo>
                    <a:pt x="522" y="170"/>
                  </a:lnTo>
                  <a:lnTo>
                    <a:pt x="525" y="174"/>
                  </a:lnTo>
                  <a:lnTo>
                    <a:pt x="528" y="177"/>
                  </a:lnTo>
                  <a:lnTo>
                    <a:pt x="526" y="178"/>
                  </a:lnTo>
                  <a:lnTo>
                    <a:pt x="511" y="179"/>
                  </a:lnTo>
                  <a:lnTo>
                    <a:pt x="507" y="182"/>
                  </a:lnTo>
                  <a:lnTo>
                    <a:pt x="503" y="182"/>
                  </a:lnTo>
                  <a:lnTo>
                    <a:pt x="498" y="184"/>
                  </a:lnTo>
                  <a:lnTo>
                    <a:pt x="496" y="185"/>
                  </a:lnTo>
                  <a:lnTo>
                    <a:pt x="499" y="187"/>
                  </a:lnTo>
                  <a:lnTo>
                    <a:pt x="503" y="190"/>
                  </a:lnTo>
                  <a:lnTo>
                    <a:pt x="507" y="199"/>
                  </a:lnTo>
                  <a:lnTo>
                    <a:pt x="509" y="203"/>
                  </a:lnTo>
                  <a:lnTo>
                    <a:pt x="513" y="206"/>
                  </a:lnTo>
                  <a:lnTo>
                    <a:pt x="517" y="212"/>
                  </a:lnTo>
                  <a:lnTo>
                    <a:pt x="518" y="216"/>
                  </a:lnTo>
                  <a:lnTo>
                    <a:pt x="516" y="218"/>
                  </a:lnTo>
                  <a:lnTo>
                    <a:pt x="517" y="220"/>
                  </a:lnTo>
                  <a:lnTo>
                    <a:pt x="516" y="223"/>
                  </a:lnTo>
                  <a:lnTo>
                    <a:pt x="516" y="226"/>
                  </a:lnTo>
                  <a:lnTo>
                    <a:pt x="518" y="230"/>
                  </a:lnTo>
                  <a:lnTo>
                    <a:pt x="516" y="230"/>
                  </a:lnTo>
                  <a:lnTo>
                    <a:pt x="509" y="227"/>
                  </a:lnTo>
                  <a:lnTo>
                    <a:pt x="505" y="226"/>
                  </a:lnTo>
                  <a:lnTo>
                    <a:pt x="499" y="222"/>
                  </a:lnTo>
                  <a:lnTo>
                    <a:pt x="495" y="222"/>
                  </a:lnTo>
                  <a:lnTo>
                    <a:pt x="493" y="222"/>
                  </a:lnTo>
                  <a:lnTo>
                    <a:pt x="490" y="222"/>
                  </a:lnTo>
                  <a:lnTo>
                    <a:pt x="488" y="220"/>
                  </a:lnTo>
                  <a:lnTo>
                    <a:pt x="486" y="219"/>
                  </a:lnTo>
                  <a:lnTo>
                    <a:pt x="480" y="220"/>
                  </a:lnTo>
                  <a:lnTo>
                    <a:pt x="474" y="219"/>
                  </a:lnTo>
                  <a:lnTo>
                    <a:pt x="471" y="219"/>
                  </a:lnTo>
                  <a:lnTo>
                    <a:pt x="467" y="218"/>
                  </a:lnTo>
                  <a:lnTo>
                    <a:pt x="465" y="218"/>
                  </a:lnTo>
                  <a:lnTo>
                    <a:pt x="461" y="219"/>
                  </a:lnTo>
                  <a:lnTo>
                    <a:pt x="453" y="218"/>
                  </a:lnTo>
                  <a:lnTo>
                    <a:pt x="450" y="218"/>
                  </a:lnTo>
                  <a:lnTo>
                    <a:pt x="446" y="219"/>
                  </a:lnTo>
                  <a:lnTo>
                    <a:pt x="443" y="219"/>
                  </a:lnTo>
                  <a:lnTo>
                    <a:pt x="439" y="219"/>
                  </a:lnTo>
                  <a:lnTo>
                    <a:pt x="438" y="218"/>
                  </a:lnTo>
                  <a:lnTo>
                    <a:pt x="436" y="217"/>
                  </a:lnTo>
                  <a:lnTo>
                    <a:pt x="432" y="218"/>
                  </a:lnTo>
                  <a:lnTo>
                    <a:pt x="429" y="216"/>
                  </a:lnTo>
                  <a:lnTo>
                    <a:pt x="423" y="214"/>
                  </a:lnTo>
                  <a:lnTo>
                    <a:pt x="422" y="215"/>
                  </a:lnTo>
                  <a:lnTo>
                    <a:pt x="419" y="215"/>
                  </a:lnTo>
                  <a:lnTo>
                    <a:pt x="417" y="216"/>
                  </a:lnTo>
                  <a:lnTo>
                    <a:pt x="415" y="218"/>
                  </a:lnTo>
                  <a:lnTo>
                    <a:pt x="415" y="219"/>
                  </a:lnTo>
                  <a:lnTo>
                    <a:pt x="415" y="222"/>
                  </a:lnTo>
                  <a:lnTo>
                    <a:pt x="415" y="225"/>
                  </a:lnTo>
                  <a:lnTo>
                    <a:pt x="415" y="227"/>
                  </a:lnTo>
                  <a:lnTo>
                    <a:pt x="410" y="226"/>
                  </a:lnTo>
                  <a:lnTo>
                    <a:pt x="406" y="225"/>
                  </a:lnTo>
                  <a:lnTo>
                    <a:pt x="402" y="223"/>
                  </a:lnTo>
                  <a:lnTo>
                    <a:pt x="399" y="223"/>
                  </a:lnTo>
                  <a:lnTo>
                    <a:pt x="397" y="222"/>
                  </a:lnTo>
                  <a:lnTo>
                    <a:pt x="395" y="222"/>
                  </a:lnTo>
                  <a:lnTo>
                    <a:pt x="390" y="222"/>
                  </a:lnTo>
                  <a:lnTo>
                    <a:pt x="388" y="222"/>
                  </a:lnTo>
                  <a:lnTo>
                    <a:pt x="386" y="220"/>
                  </a:lnTo>
                  <a:lnTo>
                    <a:pt x="383" y="222"/>
                  </a:lnTo>
                  <a:lnTo>
                    <a:pt x="380" y="223"/>
                  </a:lnTo>
                  <a:lnTo>
                    <a:pt x="380" y="224"/>
                  </a:lnTo>
                  <a:lnTo>
                    <a:pt x="382" y="226"/>
                  </a:lnTo>
                  <a:lnTo>
                    <a:pt x="380" y="227"/>
                  </a:lnTo>
                  <a:lnTo>
                    <a:pt x="380" y="229"/>
                  </a:lnTo>
                  <a:lnTo>
                    <a:pt x="380" y="232"/>
                  </a:lnTo>
                  <a:lnTo>
                    <a:pt x="378" y="234"/>
                  </a:lnTo>
                  <a:lnTo>
                    <a:pt x="376" y="235"/>
                  </a:lnTo>
                  <a:lnTo>
                    <a:pt x="374" y="234"/>
                  </a:lnTo>
                  <a:lnTo>
                    <a:pt x="374" y="238"/>
                  </a:lnTo>
                  <a:lnTo>
                    <a:pt x="373" y="239"/>
                  </a:lnTo>
                  <a:lnTo>
                    <a:pt x="367" y="241"/>
                  </a:lnTo>
                  <a:lnTo>
                    <a:pt x="364" y="244"/>
                  </a:lnTo>
                  <a:lnTo>
                    <a:pt x="363" y="245"/>
                  </a:lnTo>
                  <a:lnTo>
                    <a:pt x="362" y="246"/>
                  </a:lnTo>
                  <a:lnTo>
                    <a:pt x="359" y="247"/>
                  </a:lnTo>
                  <a:lnTo>
                    <a:pt x="359" y="248"/>
                  </a:lnTo>
                  <a:lnTo>
                    <a:pt x="359" y="250"/>
                  </a:lnTo>
                  <a:lnTo>
                    <a:pt x="358" y="251"/>
                  </a:lnTo>
                  <a:lnTo>
                    <a:pt x="356" y="253"/>
                  </a:lnTo>
                  <a:lnTo>
                    <a:pt x="354" y="253"/>
                  </a:lnTo>
                  <a:lnTo>
                    <a:pt x="349" y="250"/>
                  </a:lnTo>
                  <a:lnTo>
                    <a:pt x="347" y="250"/>
                  </a:lnTo>
                  <a:lnTo>
                    <a:pt x="343" y="248"/>
                  </a:lnTo>
                  <a:lnTo>
                    <a:pt x="328" y="249"/>
                  </a:lnTo>
                  <a:lnTo>
                    <a:pt x="322" y="238"/>
                  </a:lnTo>
                  <a:lnTo>
                    <a:pt x="313" y="237"/>
                  </a:lnTo>
                  <a:lnTo>
                    <a:pt x="312" y="234"/>
                  </a:lnTo>
                  <a:lnTo>
                    <a:pt x="311" y="229"/>
                  </a:lnTo>
                  <a:lnTo>
                    <a:pt x="313" y="229"/>
                  </a:lnTo>
                  <a:lnTo>
                    <a:pt x="309" y="219"/>
                  </a:lnTo>
                  <a:lnTo>
                    <a:pt x="305" y="219"/>
                  </a:lnTo>
                  <a:lnTo>
                    <a:pt x="298" y="212"/>
                  </a:lnTo>
                  <a:lnTo>
                    <a:pt x="295" y="209"/>
                  </a:lnTo>
                  <a:lnTo>
                    <a:pt x="293" y="208"/>
                  </a:lnTo>
                  <a:lnTo>
                    <a:pt x="288" y="206"/>
                  </a:lnTo>
                  <a:lnTo>
                    <a:pt x="286" y="204"/>
                  </a:lnTo>
                  <a:lnTo>
                    <a:pt x="283" y="206"/>
                  </a:lnTo>
                  <a:lnTo>
                    <a:pt x="263" y="205"/>
                  </a:lnTo>
                  <a:lnTo>
                    <a:pt x="245" y="208"/>
                  </a:lnTo>
                  <a:lnTo>
                    <a:pt x="236" y="202"/>
                  </a:lnTo>
                  <a:lnTo>
                    <a:pt x="221" y="190"/>
                  </a:lnTo>
                  <a:lnTo>
                    <a:pt x="210" y="183"/>
                  </a:lnTo>
                  <a:lnTo>
                    <a:pt x="205" y="180"/>
                  </a:lnTo>
                  <a:lnTo>
                    <a:pt x="200" y="177"/>
                  </a:lnTo>
                  <a:lnTo>
                    <a:pt x="193" y="174"/>
                  </a:lnTo>
                  <a:lnTo>
                    <a:pt x="184" y="170"/>
                  </a:lnTo>
                  <a:lnTo>
                    <a:pt x="151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33" name="Freeform 1277"/>
            <p:cNvSpPr>
              <a:spLocks/>
            </p:cNvSpPr>
            <p:nvPr/>
          </p:nvSpPr>
          <p:spPr bwMode="auto">
            <a:xfrm>
              <a:off x="5387976" y="1992312"/>
              <a:ext cx="900113" cy="402167"/>
            </a:xfrm>
            <a:custGeom>
              <a:avLst/>
              <a:gdLst>
                <a:gd name="T0" fmla="*/ 2147483647 w 567"/>
                <a:gd name="T1" fmla="*/ 2147483647 h 253"/>
                <a:gd name="T2" fmla="*/ 2147483647 w 567"/>
                <a:gd name="T3" fmla="*/ 2147483647 h 253"/>
                <a:gd name="T4" fmla="*/ 2147483647 w 567"/>
                <a:gd name="T5" fmla="*/ 2147483647 h 253"/>
                <a:gd name="T6" fmla="*/ 2147483647 w 567"/>
                <a:gd name="T7" fmla="*/ 2147483647 h 253"/>
                <a:gd name="T8" fmla="*/ 2147483647 w 567"/>
                <a:gd name="T9" fmla="*/ 2147483647 h 253"/>
                <a:gd name="T10" fmla="*/ 2147483647 w 567"/>
                <a:gd name="T11" fmla="*/ 2147483647 h 253"/>
                <a:gd name="T12" fmla="*/ 2147483647 w 567"/>
                <a:gd name="T13" fmla="*/ 2147483647 h 253"/>
                <a:gd name="T14" fmla="*/ 2147483647 w 567"/>
                <a:gd name="T15" fmla="*/ 2147483647 h 253"/>
                <a:gd name="T16" fmla="*/ 2147483647 w 567"/>
                <a:gd name="T17" fmla="*/ 2147483647 h 253"/>
                <a:gd name="T18" fmla="*/ 2147483647 w 567"/>
                <a:gd name="T19" fmla="*/ 2147483647 h 253"/>
                <a:gd name="T20" fmla="*/ 2147483647 w 567"/>
                <a:gd name="T21" fmla="*/ 2147483647 h 253"/>
                <a:gd name="T22" fmla="*/ 2147483647 w 567"/>
                <a:gd name="T23" fmla="*/ 2147483647 h 253"/>
                <a:gd name="T24" fmla="*/ 0 w 567"/>
                <a:gd name="T25" fmla="*/ 2147483647 h 253"/>
                <a:gd name="T26" fmla="*/ 2147483647 w 567"/>
                <a:gd name="T27" fmla="*/ 2147483647 h 253"/>
                <a:gd name="T28" fmla="*/ 2147483647 w 567"/>
                <a:gd name="T29" fmla="*/ 2147483647 h 253"/>
                <a:gd name="T30" fmla="*/ 2147483647 w 567"/>
                <a:gd name="T31" fmla="*/ 2147483647 h 253"/>
                <a:gd name="T32" fmla="*/ 2147483647 w 567"/>
                <a:gd name="T33" fmla="*/ 2147483647 h 253"/>
                <a:gd name="T34" fmla="*/ 2147483647 w 567"/>
                <a:gd name="T35" fmla="*/ 2147483647 h 253"/>
                <a:gd name="T36" fmla="*/ 2147483647 w 567"/>
                <a:gd name="T37" fmla="*/ 2147483647 h 253"/>
                <a:gd name="T38" fmla="*/ 2147483647 w 567"/>
                <a:gd name="T39" fmla="*/ 2147483647 h 253"/>
                <a:gd name="T40" fmla="*/ 2147483647 w 567"/>
                <a:gd name="T41" fmla="*/ 2147483647 h 253"/>
                <a:gd name="T42" fmla="*/ 2147483647 w 567"/>
                <a:gd name="T43" fmla="*/ 2147483647 h 253"/>
                <a:gd name="T44" fmla="*/ 2147483647 w 567"/>
                <a:gd name="T45" fmla="*/ 2147483647 h 253"/>
                <a:gd name="T46" fmla="*/ 2147483647 w 567"/>
                <a:gd name="T47" fmla="*/ 2147483647 h 253"/>
                <a:gd name="T48" fmla="*/ 2147483647 w 567"/>
                <a:gd name="T49" fmla="*/ 2147483647 h 253"/>
                <a:gd name="T50" fmla="*/ 2147483647 w 567"/>
                <a:gd name="T51" fmla="*/ 2147483647 h 253"/>
                <a:gd name="T52" fmla="*/ 2147483647 w 567"/>
                <a:gd name="T53" fmla="*/ 2147483647 h 253"/>
                <a:gd name="T54" fmla="*/ 2147483647 w 567"/>
                <a:gd name="T55" fmla="*/ 2147483647 h 253"/>
                <a:gd name="T56" fmla="*/ 2147483647 w 567"/>
                <a:gd name="T57" fmla="*/ 2147483647 h 253"/>
                <a:gd name="T58" fmla="*/ 2147483647 w 567"/>
                <a:gd name="T59" fmla="*/ 2147483647 h 253"/>
                <a:gd name="T60" fmla="*/ 2147483647 w 567"/>
                <a:gd name="T61" fmla="*/ 2147483647 h 253"/>
                <a:gd name="T62" fmla="*/ 2147483647 w 567"/>
                <a:gd name="T63" fmla="*/ 2147483647 h 253"/>
                <a:gd name="T64" fmla="*/ 2147483647 w 567"/>
                <a:gd name="T65" fmla="*/ 2147483647 h 253"/>
                <a:gd name="T66" fmla="*/ 2147483647 w 567"/>
                <a:gd name="T67" fmla="*/ 0 h 253"/>
                <a:gd name="T68" fmla="*/ 2147483647 w 567"/>
                <a:gd name="T69" fmla="*/ 2147483647 h 253"/>
                <a:gd name="T70" fmla="*/ 2147483647 w 567"/>
                <a:gd name="T71" fmla="*/ 2147483647 h 253"/>
                <a:gd name="T72" fmla="*/ 2147483647 w 567"/>
                <a:gd name="T73" fmla="*/ 2147483647 h 253"/>
                <a:gd name="T74" fmla="*/ 2147483647 w 567"/>
                <a:gd name="T75" fmla="*/ 2147483647 h 253"/>
                <a:gd name="T76" fmla="*/ 2147483647 w 567"/>
                <a:gd name="T77" fmla="*/ 2147483647 h 253"/>
                <a:gd name="T78" fmla="*/ 2147483647 w 567"/>
                <a:gd name="T79" fmla="*/ 2147483647 h 253"/>
                <a:gd name="T80" fmla="*/ 2147483647 w 567"/>
                <a:gd name="T81" fmla="*/ 2147483647 h 253"/>
                <a:gd name="T82" fmla="*/ 2147483647 w 567"/>
                <a:gd name="T83" fmla="*/ 2147483647 h 253"/>
                <a:gd name="T84" fmla="*/ 2147483647 w 567"/>
                <a:gd name="T85" fmla="*/ 2147483647 h 253"/>
                <a:gd name="T86" fmla="*/ 2147483647 w 567"/>
                <a:gd name="T87" fmla="*/ 2147483647 h 253"/>
                <a:gd name="T88" fmla="*/ 2147483647 w 567"/>
                <a:gd name="T89" fmla="*/ 2147483647 h 253"/>
                <a:gd name="T90" fmla="*/ 2147483647 w 567"/>
                <a:gd name="T91" fmla="*/ 2147483647 h 253"/>
                <a:gd name="T92" fmla="*/ 2147483647 w 567"/>
                <a:gd name="T93" fmla="*/ 2147483647 h 253"/>
                <a:gd name="T94" fmla="*/ 2147483647 w 567"/>
                <a:gd name="T95" fmla="*/ 2147483647 h 253"/>
                <a:gd name="T96" fmla="*/ 2147483647 w 567"/>
                <a:gd name="T97" fmla="*/ 2147483647 h 253"/>
                <a:gd name="T98" fmla="*/ 2147483647 w 567"/>
                <a:gd name="T99" fmla="*/ 2147483647 h 253"/>
                <a:gd name="T100" fmla="*/ 2147483647 w 567"/>
                <a:gd name="T101" fmla="*/ 2147483647 h 253"/>
                <a:gd name="T102" fmla="*/ 2147483647 w 567"/>
                <a:gd name="T103" fmla="*/ 2147483647 h 253"/>
                <a:gd name="T104" fmla="*/ 2147483647 w 567"/>
                <a:gd name="T105" fmla="*/ 2147483647 h 253"/>
                <a:gd name="T106" fmla="*/ 2147483647 w 567"/>
                <a:gd name="T107" fmla="*/ 2147483647 h 253"/>
                <a:gd name="T108" fmla="*/ 2147483647 w 567"/>
                <a:gd name="T109" fmla="*/ 2147483647 h 253"/>
                <a:gd name="T110" fmla="*/ 2147483647 w 567"/>
                <a:gd name="T111" fmla="*/ 2147483647 h 253"/>
                <a:gd name="T112" fmla="*/ 2147483647 w 567"/>
                <a:gd name="T113" fmla="*/ 2147483647 h 253"/>
                <a:gd name="T114" fmla="*/ 2147483647 w 567"/>
                <a:gd name="T115" fmla="*/ 2147483647 h 253"/>
                <a:gd name="T116" fmla="*/ 2147483647 w 567"/>
                <a:gd name="T117" fmla="*/ 2147483647 h 253"/>
                <a:gd name="T118" fmla="*/ 2147483647 w 567"/>
                <a:gd name="T119" fmla="*/ 2147483647 h 253"/>
                <a:gd name="T120" fmla="*/ 2147483647 w 567"/>
                <a:gd name="T121" fmla="*/ 2147483647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67"/>
                <a:gd name="T184" fmla="*/ 0 h 253"/>
                <a:gd name="T185" fmla="*/ 567 w 567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67" h="253">
                  <a:moveTo>
                    <a:pt x="151" y="183"/>
                  </a:moveTo>
                  <a:lnTo>
                    <a:pt x="155" y="199"/>
                  </a:lnTo>
                  <a:lnTo>
                    <a:pt x="160" y="216"/>
                  </a:lnTo>
                  <a:lnTo>
                    <a:pt x="164" y="233"/>
                  </a:lnTo>
                  <a:lnTo>
                    <a:pt x="167" y="247"/>
                  </a:lnTo>
                  <a:lnTo>
                    <a:pt x="164" y="248"/>
                  </a:lnTo>
                  <a:lnTo>
                    <a:pt x="160" y="248"/>
                  </a:lnTo>
                  <a:lnTo>
                    <a:pt x="156" y="247"/>
                  </a:lnTo>
                  <a:lnTo>
                    <a:pt x="153" y="241"/>
                  </a:lnTo>
                  <a:lnTo>
                    <a:pt x="151" y="239"/>
                  </a:lnTo>
                  <a:lnTo>
                    <a:pt x="150" y="238"/>
                  </a:lnTo>
                  <a:lnTo>
                    <a:pt x="146" y="234"/>
                  </a:lnTo>
                  <a:lnTo>
                    <a:pt x="145" y="233"/>
                  </a:lnTo>
                  <a:lnTo>
                    <a:pt x="141" y="230"/>
                  </a:lnTo>
                  <a:lnTo>
                    <a:pt x="139" y="229"/>
                  </a:lnTo>
                  <a:lnTo>
                    <a:pt x="136" y="228"/>
                  </a:lnTo>
                  <a:lnTo>
                    <a:pt x="134" y="228"/>
                  </a:lnTo>
                  <a:lnTo>
                    <a:pt x="132" y="229"/>
                  </a:lnTo>
                  <a:lnTo>
                    <a:pt x="126" y="230"/>
                  </a:lnTo>
                  <a:lnTo>
                    <a:pt x="121" y="233"/>
                  </a:lnTo>
                  <a:lnTo>
                    <a:pt x="114" y="239"/>
                  </a:lnTo>
                  <a:lnTo>
                    <a:pt x="111" y="229"/>
                  </a:lnTo>
                  <a:lnTo>
                    <a:pt x="113" y="227"/>
                  </a:lnTo>
                  <a:lnTo>
                    <a:pt x="112" y="222"/>
                  </a:lnTo>
                  <a:lnTo>
                    <a:pt x="109" y="220"/>
                  </a:lnTo>
                  <a:lnTo>
                    <a:pt x="105" y="220"/>
                  </a:lnTo>
                  <a:lnTo>
                    <a:pt x="100" y="218"/>
                  </a:lnTo>
                  <a:lnTo>
                    <a:pt x="96" y="215"/>
                  </a:lnTo>
                  <a:lnTo>
                    <a:pt x="94" y="215"/>
                  </a:lnTo>
                  <a:lnTo>
                    <a:pt x="91" y="215"/>
                  </a:lnTo>
                  <a:lnTo>
                    <a:pt x="89" y="206"/>
                  </a:lnTo>
                  <a:lnTo>
                    <a:pt x="84" y="200"/>
                  </a:lnTo>
                  <a:lnTo>
                    <a:pt x="82" y="199"/>
                  </a:lnTo>
                  <a:lnTo>
                    <a:pt x="79" y="196"/>
                  </a:lnTo>
                  <a:lnTo>
                    <a:pt x="72" y="194"/>
                  </a:lnTo>
                  <a:lnTo>
                    <a:pt x="69" y="190"/>
                  </a:lnTo>
                  <a:lnTo>
                    <a:pt x="70" y="188"/>
                  </a:lnTo>
                  <a:lnTo>
                    <a:pt x="74" y="188"/>
                  </a:lnTo>
                  <a:lnTo>
                    <a:pt x="80" y="189"/>
                  </a:lnTo>
                  <a:lnTo>
                    <a:pt x="82" y="190"/>
                  </a:lnTo>
                  <a:lnTo>
                    <a:pt x="84" y="189"/>
                  </a:lnTo>
                  <a:lnTo>
                    <a:pt x="88" y="190"/>
                  </a:lnTo>
                  <a:lnTo>
                    <a:pt x="86" y="188"/>
                  </a:lnTo>
                  <a:lnTo>
                    <a:pt x="84" y="186"/>
                  </a:lnTo>
                  <a:lnTo>
                    <a:pt x="83" y="182"/>
                  </a:lnTo>
                  <a:lnTo>
                    <a:pt x="84" y="179"/>
                  </a:lnTo>
                  <a:lnTo>
                    <a:pt x="86" y="178"/>
                  </a:lnTo>
                  <a:lnTo>
                    <a:pt x="86" y="179"/>
                  </a:lnTo>
                  <a:lnTo>
                    <a:pt x="90" y="179"/>
                  </a:lnTo>
                  <a:lnTo>
                    <a:pt x="92" y="179"/>
                  </a:lnTo>
                  <a:lnTo>
                    <a:pt x="92" y="177"/>
                  </a:lnTo>
                  <a:lnTo>
                    <a:pt x="94" y="175"/>
                  </a:lnTo>
                  <a:lnTo>
                    <a:pt x="99" y="175"/>
                  </a:lnTo>
                  <a:lnTo>
                    <a:pt x="103" y="177"/>
                  </a:lnTo>
                  <a:lnTo>
                    <a:pt x="108" y="178"/>
                  </a:lnTo>
                  <a:lnTo>
                    <a:pt x="112" y="177"/>
                  </a:lnTo>
                  <a:lnTo>
                    <a:pt x="114" y="176"/>
                  </a:lnTo>
                  <a:lnTo>
                    <a:pt x="115" y="176"/>
                  </a:lnTo>
                  <a:lnTo>
                    <a:pt x="116" y="177"/>
                  </a:lnTo>
                  <a:lnTo>
                    <a:pt x="122" y="178"/>
                  </a:lnTo>
                  <a:lnTo>
                    <a:pt x="125" y="179"/>
                  </a:lnTo>
                  <a:lnTo>
                    <a:pt x="127" y="179"/>
                  </a:lnTo>
                  <a:lnTo>
                    <a:pt x="131" y="180"/>
                  </a:lnTo>
                  <a:lnTo>
                    <a:pt x="132" y="178"/>
                  </a:lnTo>
                  <a:lnTo>
                    <a:pt x="129" y="175"/>
                  </a:lnTo>
                  <a:lnTo>
                    <a:pt x="132" y="175"/>
                  </a:lnTo>
                  <a:lnTo>
                    <a:pt x="129" y="173"/>
                  </a:lnTo>
                  <a:lnTo>
                    <a:pt x="125" y="169"/>
                  </a:lnTo>
                  <a:lnTo>
                    <a:pt x="122" y="168"/>
                  </a:lnTo>
                  <a:lnTo>
                    <a:pt x="121" y="166"/>
                  </a:lnTo>
                  <a:lnTo>
                    <a:pt x="117" y="165"/>
                  </a:lnTo>
                  <a:lnTo>
                    <a:pt x="113" y="162"/>
                  </a:lnTo>
                  <a:lnTo>
                    <a:pt x="111" y="156"/>
                  </a:lnTo>
                  <a:lnTo>
                    <a:pt x="109" y="154"/>
                  </a:lnTo>
                  <a:lnTo>
                    <a:pt x="108" y="155"/>
                  </a:lnTo>
                  <a:lnTo>
                    <a:pt x="105" y="152"/>
                  </a:lnTo>
                  <a:lnTo>
                    <a:pt x="103" y="152"/>
                  </a:lnTo>
                  <a:lnTo>
                    <a:pt x="102" y="148"/>
                  </a:lnTo>
                  <a:lnTo>
                    <a:pt x="96" y="145"/>
                  </a:lnTo>
                  <a:lnTo>
                    <a:pt x="93" y="145"/>
                  </a:lnTo>
                  <a:lnTo>
                    <a:pt x="93" y="144"/>
                  </a:lnTo>
                  <a:lnTo>
                    <a:pt x="90" y="143"/>
                  </a:lnTo>
                  <a:lnTo>
                    <a:pt x="86" y="144"/>
                  </a:lnTo>
                  <a:lnTo>
                    <a:pt x="84" y="145"/>
                  </a:lnTo>
                  <a:lnTo>
                    <a:pt x="82" y="146"/>
                  </a:lnTo>
                  <a:lnTo>
                    <a:pt x="81" y="144"/>
                  </a:lnTo>
                  <a:lnTo>
                    <a:pt x="76" y="144"/>
                  </a:lnTo>
                  <a:lnTo>
                    <a:pt x="75" y="143"/>
                  </a:lnTo>
                  <a:lnTo>
                    <a:pt x="72" y="143"/>
                  </a:lnTo>
                  <a:lnTo>
                    <a:pt x="68" y="142"/>
                  </a:lnTo>
                  <a:lnTo>
                    <a:pt x="61" y="149"/>
                  </a:lnTo>
                  <a:lnTo>
                    <a:pt x="55" y="149"/>
                  </a:lnTo>
                  <a:lnTo>
                    <a:pt x="50" y="152"/>
                  </a:lnTo>
                  <a:lnTo>
                    <a:pt x="43" y="153"/>
                  </a:lnTo>
                  <a:lnTo>
                    <a:pt x="38" y="154"/>
                  </a:lnTo>
                  <a:lnTo>
                    <a:pt x="44" y="157"/>
                  </a:lnTo>
                  <a:lnTo>
                    <a:pt x="40" y="158"/>
                  </a:lnTo>
                  <a:lnTo>
                    <a:pt x="39" y="158"/>
                  </a:lnTo>
                  <a:lnTo>
                    <a:pt x="36" y="157"/>
                  </a:lnTo>
                  <a:lnTo>
                    <a:pt x="35" y="156"/>
                  </a:lnTo>
                  <a:lnTo>
                    <a:pt x="33" y="156"/>
                  </a:lnTo>
                  <a:lnTo>
                    <a:pt x="31" y="155"/>
                  </a:lnTo>
                  <a:lnTo>
                    <a:pt x="30" y="154"/>
                  </a:lnTo>
                  <a:lnTo>
                    <a:pt x="31" y="153"/>
                  </a:lnTo>
                  <a:lnTo>
                    <a:pt x="31" y="150"/>
                  </a:lnTo>
                  <a:lnTo>
                    <a:pt x="33" y="150"/>
                  </a:lnTo>
                  <a:lnTo>
                    <a:pt x="35" y="152"/>
                  </a:lnTo>
                  <a:lnTo>
                    <a:pt x="39" y="150"/>
                  </a:lnTo>
                  <a:lnTo>
                    <a:pt x="33" y="138"/>
                  </a:lnTo>
                  <a:lnTo>
                    <a:pt x="31" y="138"/>
                  </a:lnTo>
                  <a:lnTo>
                    <a:pt x="30" y="136"/>
                  </a:lnTo>
                  <a:lnTo>
                    <a:pt x="29" y="135"/>
                  </a:lnTo>
                  <a:lnTo>
                    <a:pt x="27" y="133"/>
                  </a:lnTo>
                  <a:lnTo>
                    <a:pt x="25" y="132"/>
                  </a:lnTo>
                  <a:lnTo>
                    <a:pt x="23" y="132"/>
                  </a:lnTo>
                  <a:lnTo>
                    <a:pt x="19" y="133"/>
                  </a:lnTo>
                  <a:lnTo>
                    <a:pt x="15" y="132"/>
                  </a:lnTo>
                  <a:lnTo>
                    <a:pt x="15" y="134"/>
                  </a:lnTo>
                  <a:lnTo>
                    <a:pt x="12" y="131"/>
                  </a:lnTo>
                  <a:lnTo>
                    <a:pt x="11" y="129"/>
                  </a:lnTo>
                  <a:lnTo>
                    <a:pt x="10" y="127"/>
                  </a:lnTo>
                  <a:lnTo>
                    <a:pt x="10" y="126"/>
                  </a:lnTo>
                  <a:lnTo>
                    <a:pt x="9" y="125"/>
                  </a:lnTo>
                  <a:lnTo>
                    <a:pt x="9" y="123"/>
                  </a:lnTo>
                  <a:lnTo>
                    <a:pt x="0" y="121"/>
                  </a:lnTo>
                  <a:lnTo>
                    <a:pt x="1" y="112"/>
                  </a:lnTo>
                  <a:lnTo>
                    <a:pt x="4" y="109"/>
                  </a:lnTo>
                  <a:lnTo>
                    <a:pt x="4" y="108"/>
                  </a:lnTo>
                  <a:lnTo>
                    <a:pt x="3" y="107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3" y="93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3" y="88"/>
                  </a:lnTo>
                  <a:lnTo>
                    <a:pt x="3" y="87"/>
                  </a:lnTo>
                  <a:lnTo>
                    <a:pt x="3" y="86"/>
                  </a:lnTo>
                  <a:lnTo>
                    <a:pt x="4" y="84"/>
                  </a:lnTo>
                  <a:lnTo>
                    <a:pt x="7" y="85"/>
                  </a:lnTo>
                  <a:lnTo>
                    <a:pt x="8" y="87"/>
                  </a:lnTo>
                  <a:lnTo>
                    <a:pt x="11" y="88"/>
                  </a:lnTo>
                  <a:lnTo>
                    <a:pt x="18" y="96"/>
                  </a:lnTo>
                  <a:lnTo>
                    <a:pt x="20" y="97"/>
                  </a:lnTo>
                  <a:lnTo>
                    <a:pt x="25" y="93"/>
                  </a:lnTo>
                  <a:lnTo>
                    <a:pt x="24" y="92"/>
                  </a:lnTo>
                  <a:lnTo>
                    <a:pt x="23" y="91"/>
                  </a:lnTo>
                  <a:lnTo>
                    <a:pt x="21" y="85"/>
                  </a:lnTo>
                  <a:lnTo>
                    <a:pt x="19" y="82"/>
                  </a:lnTo>
                  <a:lnTo>
                    <a:pt x="21" y="83"/>
                  </a:lnTo>
                  <a:lnTo>
                    <a:pt x="22" y="82"/>
                  </a:lnTo>
                  <a:lnTo>
                    <a:pt x="27" y="79"/>
                  </a:lnTo>
                  <a:lnTo>
                    <a:pt x="29" y="78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8" y="74"/>
                  </a:lnTo>
                  <a:lnTo>
                    <a:pt x="30" y="73"/>
                  </a:lnTo>
                  <a:lnTo>
                    <a:pt x="32" y="74"/>
                  </a:lnTo>
                  <a:lnTo>
                    <a:pt x="33" y="73"/>
                  </a:lnTo>
                  <a:lnTo>
                    <a:pt x="34" y="72"/>
                  </a:lnTo>
                  <a:lnTo>
                    <a:pt x="36" y="71"/>
                  </a:lnTo>
                  <a:lnTo>
                    <a:pt x="38" y="71"/>
                  </a:lnTo>
                  <a:lnTo>
                    <a:pt x="39" y="69"/>
                  </a:lnTo>
                  <a:lnTo>
                    <a:pt x="40" y="68"/>
                  </a:lnTo>
                  <a:lnTo>
                    <a:pt x="41" y="67"/>
                  </a:lnTo>
                  <a:lnTo>
                    <a:pt x="41" y="65"/>
                  </a:lnTo>
                  <a:lnTo>
                    <a:pt x="42" y="64"/>
                  </a:lnTo>
                  <a:lnTo>
                    <a:pt x="46" y="64"/>
                  </a:lnTo>
                  <a:lnTo>
                    <a:pt x="50" y="64"/>
                  </a:lnTo>
                  <a:lnTo>
                    <a:pt x="51" y="65"/>
                  </a:lnTo>
                  <a:lnTo>
                    <a:pt x="52" y="66"/>
                  </a:lnTo>
                  <a:lnTo>
                    <a:pt x="56" y="66"/>
                  </a:lnTo>
                  <a:lnTo>
                    <a:pt x="58" y="67"/>
                  </a:lnTo>
                  <a:lnTo>
                    <a:pt x="59" y="66"/>
                  </a:lnTo>
                  <a:lnTo>
                    <a:pt x="59" y="64"/>
                  </a:lnTo>
                  <a:lnTo>
                    <a:pt x="60" y="63"/>
                  </a:lnTo>
                  <a:lnTo>
                    <a:pt x="61" y="63"/>
                  </a:lnTo>
                  <a:lnTo>
                    <a:pt x="63" y="63"/>
                  </a:lnTo>
                  <a:lnTo>
                    <a:pt x="65" y="63"/>
                  </a:lnTo>
                  <a:lnTo>
                    <a:pt x="68" y="65"/>
                  </a:lnTo>
                  <a:lnTo>
                    <a:pt x="69" y="66"/>
                  </a:lnTo>
                  <a:lnTo>
                    <a:pt x="71" y="66"/>
                  </a:lnTo>
                  <a:lnTo>
                    <a:pt x="73" y="66"/>
                  </a:lnTo>
                  <a:lnTo>
                    <a:pt x="75" y="66"/>
                  </a:lnTo>
                  <a:lnTo>
                    <a:pt x="79" y="66"/>
                  </a:lnTo>
                  <a:lnTo>
                    <a:pt x="81" y="66"/>
                  </a:lnTo>
                  <a:lnTo>
                    <a:pt x="83" y="67"/>
                  </a:lnTo>
                  <a:lnTo>
                    <a:pt x="84" y="68"/>
                  </a:lnTo>
                  <a:lnTo>
                    <a:pt x="86" y="71"/>
                  </a:lnTo>
                  <a:lnTo>
                    <a:pt x="93" y="74"/>
                  </a:lnTo>
                  <a:lnTo>
                    <a:pt x="94" y="75"/>
                  </a:lnTo>
                  <a:lnTo>
                    <a:pt x="95" y="76"/>
                  </a:lnTo>
                  <a:lnTo>
                    <a:pt x="100" y="78"/>
                  </a:lnTo>
                  <a:lnTo>
                    <a:pt x="100" y="81"/>
                  </a:lnTo>
                  <a:lnTo>
                    <a:pt x="100" y="82"/>
                  </a:lnTo>
                  <a:lnTo>
                    <a:pt x="102" y="83"/>
                  </a:lnTo>
                  <a:lnTo>
                    <a:pt x="104" y="83"/>
                  </a:lnTo>
                  <a:lnTo>
                    <a:pt x="103" y="82"/>
                  </a:lnTo>
                  <a:lnTo>
                    <a:pt x="102" y="79"/>
                  </a:lnTo>
                  <a:lnTo>
                    <a:pt x="102" y="78"/>
                  </a:lnTo>
                  <a:lnTo>
                    <a:pt x="101" y="76"/>
                  </a:lnTo>
                  <a:lnTo>
                    <a:pt x="101" y="75"/>
                  </a:lnTo>
                  <a:lnTo>
                    <a:pt x="103" y="75"/>
                  </a:lnTo>
                  <a:lnTo>
                    <a:pt x="104" y="76"/>
                  </a:lnTo>
                  <a:lnTo>
                    <a:pt x="106" y="77"/>
                  </a:lnTo>
                  <a:lnTo>
                    <a:pt x="108" y="79"/>
                  </a:lnTo>
                  <a:lnTo>
                    <a:pt x="110" y="81"/>
                  </a:lnTo>
                  <a:lnTo>
                    <a:pt x="114" y="82"/>
                  </a:lnTo>
                  <a:lnTo>
                    <a:pt x="117" y="83"/>
                  </a:lnTo>
                  <a:lnTo>
                    <a:pt x="120" y="83"/>
                  </a:lnTo>
                  <a:lnTo>
                    <a:pt x="124" y="79"/>
                  </a:lnTo>
                  <a:lnTo>
                    <a:pt x="123" y="78"/>
                  </a:lnTo>
                  <a:lnTo>
                    <a:pt x="125" y="77"/>
                  </a:lnTo>
                  <a:lnTo>
                    <a:pt x="126" y="76"/>
                  </a:lnTo>
                  <a:lnTo>
                    <a:pt x="127" y="76"/>
                  </a:lnTo>
                  <a:lnTo>
                    <a:pt x="130" y="76"/>
                  </a:lnTo>
                  <a:lnTo>
                    <a:pt x="130" y="75"/>
                  </a:lnTo>
                  <a:lnTo>
                    <a:pt x="132" y="75"/>
                  </a:lnTo>
                  <a:lnTo>
                    <a:pt x="134" y="75"/>
                  </a:lnTo>
                  <a:lnTo>
                    <a:pt x="135" y="74"/>
                  </a:lnTo>
                  <a:lnTo>
                    <a:pt x="137" y="75"/>
                  </a:lnTo>
                  <a:lnTo>
                    <a:pt x="141" y="77"/>
                  </a:lnTo>
                  <a:lnTo>
                    <a:pt x="144" y="76"/>
                  </a:lnTo>
                  <a:lnTo>
                    <a:pt x="144" y="74"/>
                  </a:lnTo>
                  <a:lnTo>
                    <a:pt x="149" y="74"/>
                  </a:lnTo>
                  <a:lnTo>
                    <a:pt x="150" y="74"/>
                  </a:lnTo>
                  <a:lnTo>
                    <a:pt x="154" y="75"/>
                  </a:lnTo>
                  <a:lnTo>
                    <a:pt x="155" y="76"/>
                  </a:lnTo>
                  <a:lnTo>
                    <a:pt x="157" y="79"/>
                  </a:lnTo>
                  <a:lnTo>
                    <a:pt x="159" y="81"/>
                  </a:lnTo>
                  <a:lnTo>
                    <a:pt x="161" y="82"/>
                  </a:lnTo>
                  <a:lnTo>
                    <a:pt x="164" y="82"/>
                  </a:lnTo>
                  <a:lnTo>
                    <a:pt x="169" y="82"/>
                  </a:lnTo>
                  <a:lnTo>
                    <a:pt x="170" y="84"/>
                  </a:lnTo>
                  <a:lnTo>
                    <a:pt x="174" y="84"/>
                  </a:lnTo>
                  <a:lnTo>
                    <a:pt x="175" y="83"/>
                  </a:lnTo>
                  <a:lnTo>
                    <a:pt x="176" y="79"/>
                  </a:lnTo>
                  <a:lnTo>
                    <a:pt x="177" y="78"/>
                  </a:lnTo>
                  <a:lnTo>
                    <a:pt x="179" y="79"/>
                  </a:lnTo>
                  <a:lnTo>
                    <a:pt x="183" y="82"/>
                  </a:lnTo>
                  <a:lnTo>
                    <a:pt x="186" y="82"/>
                  </a:lnTo>
                  <a:lnTo>
                    <a:pt x="191" y="82"/>
                  </a:lnTo>
                  <a:lnTo>
                    <a:pt x="192" y="81"/>
                  </a:lnTo>
                  <a:lnTo>
                    <a:pt x="195" y="79"/>
                  </a:lnTo>
                  <a:lnTo>
                    <a:pt x="195" y="72"/>
                  </a:lnTo>
                  <a:lnTo>
                    <a:pt x="196" y="71"/>
                  </a:lnTo>
                  <a:lnTo>
                    <a:pt x="194" y="68"/>
                  </a:lnTo>
                  <a:lnTo>
                    <a:pt x="193" y="68"/>
                  </a:lnTo>
                  <a:lnTo>
                    <a:pt x="190" y="68"/>
                  </a:lnTo>
                  <a:lnTo>
                    <a:pt x="186" y="67"/>
                  </a:lnTo>
                  <a:lnTo>
                    <a:pt x="184" y="66"/>
                  </a:lnTo>
                  <a:lnTo>
                    <a:pt x="183" y="65"/>
                  </a:lnTo>
                  <a:lnTo>
                    <a:pt x="179" y="65"/>
                  </a:lnTo>
                  <a:lnTo>
                    <a:pt x="176" y="64"/>
                  </a:lnTo>
                  <a:lnTo>
                    <a:pt x="175" y="63"/>
                  </a:lnTo>
                  <a:lnTo>
                    <a:pt x="174" y="61"/>
                  </a:lnTo>
                  <a:lnTo>
                    <a:pt x="170" y="61"/>
                  </a:lnTo>
                  <a:lnTo>
                    <a:pt x="170" y="58"/>
                  </a:lnTo>
                  <a:lnTo>
                    <a:pt x="171" y="58"/>
                  </a:lnTo>
                  <a:lnTo>
                    <a:pt x="173" y="56"/>
                  </a:lnTo>
                  <a:lnTo>
                    <a:pt x="177" y="55"/>
                  </a:lnTo>
                  <a:lnTo>
                    <a:pt x="180" y="54"/>
                  </a:lnTo>
                  <a:lnTo>
                    <a:pt x="181" y="52"/>
                  </a:lnTo>
                  <a:lnTo>
                    <a:pt x="180" y="51"/>
                  </a:lnTo>
                  <a:lnTo>
                    <a:pt x="173" y="45"/>
                  </a:lnTo>
                  <a:lnTo>
                    <a:pt x="175" y="45"/>
                  </a:lnTo>
                  <a:lnTo>
                    <a:pt x="176" y="44"/>
                  </a:lnTo>
                  <a:lnTo>
                    <a:pt x="176" y="42"/>
                  </a:lnTo>
                  <a:lnTo>
                    <a:pt x="177" y="41"/>
                  </a:lnTo>
                  <a:lnTo>
                    <a:pt x="180" y="41"/>
                  </a:lnTo>
                  <a:lnTo>
                    <a:pt x="182" y="42"/>
                  </a:lnTo>
                  <a:lnTo>
                    <a:pt x="183" y="41"/>
                  </a:lnTo>
                  <a:lnTo>
                    <a:pt x="185" y="42"/>
                  </a:lnTo>
                  <a:lnTo>
                    <a:pt x="190" y="42"/>
                  </a:lnTo>
                  <a:lnTo>
                    <a:pt x="191" y="41"/>
                  </a:lnTo>
                  <a:lnTo>
                    <a:pt x="192" y="39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77" y="36"/>
                  </a:lnTo>
                  <a:lnTo>
                    <a:pt x="176" y="34"/>
                  </a:lnTo>
                  <a:lnTo>
                    <a:pt x="175" y="33"/>
                  </a:lnTo>
                  <a:lnTo>
                    <a:pt x="177" y="33"/>
                  </a:lnTo>
                  <a:lnTo>
                    <a:pt x="180" y="32"/>
                  </a:lnTo>
                  <a:lnTo>
                    <a:pt x="180" y="31"/>
                  </a:lnTo>
                  <a:lnTo>
                    <a:pt x="177" y="29"/>
                  </a:lnTo>
                  <a:lnTo>
                    <a:pt x="176" y="31"/>
                  </a:lnTo>
                  <a:lnTo>
                    <a:pt x="173" y="31"/>
                  </a:lnTo>
                  <a:lnTo>
                    <a:pt x="172" y="29"/>
                  </a:lnTo>
                  <a:lnTo>
                    <a:pt x="172" y="27"/>
                  </a:lnTo>
                  <a:lnTo>
                    <a:pt x="173" y="26"/>
                  </a:lnTo>
                  <a:lnTo>
                    <a:pt x="170" y="24"/>
                  </a:lnTo>
                  <a:lnTo>
                    <a:pt x="173" y="24"/>
                  </a:lnTo>
                  <a:lnTo>
                    <a:pt x="174" y="23"/>
                  </a:lnTo>
                  <a:lnTo>
                    <a:pt x="176" y="23"/>
                  </a:lnTo>
                  <a:lnTo>
                    <a:pt x="177" y="24"/>
                  </a:lnTo>
                  <a:lnTo>
                    <a:pt x="180" y="24"/>
                  </a:lnTo>
                  <a:lnTo>
                    <a:pt x="182" y="24"/>
                  </a:lnTo>
                  <a:lnTo>
                    <a:pt x="183" y="24"/>
                  </a:lnTo>
                  <a:lnTo>
                    <a:pt x="190" y="24"/>
                  </a:lnTo>
                  <a:lnTo>
                    <a:pt x="191" y="25"/>
                  </a:lnTo>
                  <a:lnTo>
                    <a:pt x="193" y="23"/>
                  </a:lnTo>
                  <a:lnTo>
                    <a:pt x="194" y="23"/>
                  </a:lnTo>
                  <a:lnTo>
                    <a:pt x="198" y="23"/>
                  </a:lnTo>
                  <a:lnTo>
                    <a:pt x="200" y="22"/>
                  </a:lnTo>
                  <a:lnTo>
                    <a:pt x="201" y="21"/>
                  </a:lnTo>
                  <a:lnTo>
                    <a:pt x="203" y="20"/>
                  </a:lnTo>
                  <a:lnTo>
                    <a:pt x="205" y="20"/>
                  </a:lnTo>
                  <a:lnTo>
                    <a:pt x="207" y="21"/>
                  </a:lnTo>
                  <a:lnTo>
                    <a:pt x="210" y="21"/>
                  </a:lnTo>
                  <a:lnTo>
                    <a:pt x="210" y="20"/>
                  </a:lnTo>
                  <a:lnTo>
                    <a:pt x="213" y="18"/>
                  </a:lnTo>
                  <a:lnTo>
                    <a:pt x="214" y="17"/>
                  </a:lnTo>
                  <a:lnTo>
                    <a:pt x="216" y="17"/>
                  </a:lnTo>
                  <a:lnTo>
                    <a:pt x="218" y="17"/>
                  </a:lnTo>
                  <a:lnTo>
                    <a:pt x="220" y="17"/>
                  </a:lnTo>
                  <a:lnTo>
                    <a:pt x="222" y="17"/>
                  </a:lnTo>
                  <a:lnTo>
                    <a:pt x="223" y="16"/>
                  </a:lnTo>
                  <a:lnTo>
                    <a:pt x="222" y="15"/>
                  </a:lnTo>
                  <a:lnTo>
                    <a:pt x="223" y="13"/>
                  </a:lnTo>
                  <a:lnTo>
                    <a:pt x="224" y="13"/>
                  </a:lnTo>
                  <a:lnTo>
                    <a:pt x="226" y="12"/>
                  </a:lnTo>
                  <a:lnTo>
                    <a:pt x="227" y="13"/>
                  </a:lnTo>
                  <a:lnTo>
                    <a:pt x="232" y="12"/>
                  </a:lnTo>
                  <a:lnTo>
                    <a:pt x="241" y="11"/>
                  </a:lnTo>
                  <a:lnTo>
                    <a:pt x="247" y="10"/>
                  </a:lnTo>
                  <a:lnTo>
                    <a:pt x="254" y="8"/>
                  </a:lnTo>
                  <a:lnTo>
                    <a:pt x="255" y="7"/>
                  </a:lnTo>
                  <a:lnTo>
                    <a:pt x="257" y="7"/>
                  </a:lnTo>
                  <a:lnTo>
                    <a:pt x="258" y="6"/>
                  </a:lnTo>
                  <a:lnTo>
                    <a:pt x="260" y="5"/>
                  </a:lnTo>
                  <a:lnTo>
                    <a:pt x="258" y="4"/>
                  </a:lnTo>
                  <a:lnTo>
                    <a:pt x="258" y="3"/>
                  </a:lnTo>
                  <a:lnTo>
                    <a:pt x="261" y="3"/>
                  </a:lnTo>
                  <a:lnTo>
                    <a:pt x="262" y="3"/>
                  </a:lnTo>
                  <a:lnTo>
                    <a:pt x="263" y="2"/>
                  </a:lnTo>
                  <a:lnTo>
                    <a:pt x="264" y="1"/>
                  </a:lnTo>
                  <a:lnTo>
                    <a:pt x="266" y="1"/>
                  </a:lnTo>
                  <a:lnTo>
                    <a:pt x="266" y="0"/>
                  </a:lnTo>
                  <a:lnTo>
                    <a:pt x="268" y="0"/>
                  </a:lnTo>
                  <a:lnTo>
                    <a:pt x="271" y="1"/>
                  </a:lnTo>
                  <a:lnTo>
                    <a:pt x="272" y="0"/>
                  </a:lnTo>
                  <a:lnTo>
                    <a:pt x="274" y="1"/>
                  </a:lnTo>
                  <a:lnTo>
                    <a:pt x="276" y="1"/>
                  </a:lnTo>
                  <a:lnTo>
                    <a:pt x="278" y="1"/>
                  </a:lnTo>
                  <a:lnTo>
                    <a:pt x="279" y="2"/>
                  </a:lnTo>
                  <a:lnTo>
                    <a:pt x="284" y="4"/>
                  </a:lnTo>
                  <a:lnTo>
                    <a:pt x="285" y="3"/>
                  </a:lnTo>
                  <a:lnTo>
                    <a:pt x="286" y="2"/>
                  </a:lnTo>
                  <a:lnTo>
                    <a:pt x="289" y="2"/>
                  </a:lnTo>
                  <a:lnTo>
                    <a:pt x="292" y="2"/>
                  </a:lnTo>
                  <a:lnTo>
                    <a:pt x="294" y="3"/>
                  </a:lnTo>
                  <a:lnTo>
                    <a:pt x="295" y="4"/>
                  </a:lnTo>
                  <a:lnTo>
                    <a:pt x="297" y="7"/>
                  </a:lnTo>
                  <a:lnTo>
                    <a:pt x="297" y="8"/>
                  </a:lnTo>
                  <a:lnTo>
                    <a:pt x="298" y="10"/>
                  </a:lnTo>
                  <a:lnTo>
                    <a:pt x="303" y="12"/>
                  </a:lnTo>
                  <a:lnTo>
                    <a:pt x="303" y="13"/>
                  </a:lnTo>
                  <a:lnTo>
                    <a:pt x="304" y="16"/>
                  </a:lnTo>
                  <a:lnTo>
                    <a:pt x="304" y="17"/>
                  </a:lnTo>
                  <a:lnTo>
                    <a:pt x="303" y="18"/>
                  </a:lnTo>
                  <a:lnTo>
                    <a:pt x="304" y="20"/>
                  </a:lnTo>
                  <a:lnTo>
                    <a:pt x="305" y="22"/>
                  </a:lnTo>
                  <a:lnTo>
                    <a:pt x="309" y="21"/>
                  </a:lnTo>
                  <a:lnTo>
                    <a:pt x="312" y="22"/>
                  </a:lnTo>
                  <a:lnTo>
                    <a:pt x="313" y="22"/>
                  </a:lnTo>
                  <a:lnTo>
                    <a:pt x="313" y="20"/>
                  </a:lnTo>
                  <a:lnTo>
                    <a:pt x="315" y="20"/>
                  </a:lnTo>
                  <a:lnTo>
                    <a:pt x="317" y="21"/>
                  </a:lnTo>
                  <a:lnTo>
                    <a:pt x="317" y="18"/>
                  </a:lnTo>
                  <a:lnTo>
                    <a:pt x="316" y="17"/>
                  </a:lnTo>
                  <a:lnTo>
                    <a:pt x="318" y="17"/>
                  </a:lnTo>
                  <a:lnTo>
                    <a:pt x="319" y="18"/>
                  </a:lnTo>
                  <a:lnTo>
                    <a:pt x="321" y="21"/>
                  </a:lnTo>
                  <a:lnTo>
                    <a:pt x="323" y="22"/>
                  </a:lnTo>
                  <a:lnTo>
                    <a:pt x="323" y="23"/>
                  </a:lnTo>
                  <a:lnTo>
                    <a:pt x="323" y="24"/>
                  </a:lnTo>
                  <a:lnTo>
                    <a:pt x="327" y="25"/>
                  </a:lnTo>
                  <a:lnTo>
                    <a:pt x="326" y="23"/>
                  </a:lnTo>
                  <a:lnTo>
                    <a:pt x="324" y="22"/>
                  </a:lnTo>
                  <a:lnTo>
                    <a:pt x="326" y="22"/>
                  </a:lnTo>
                  <a:lnTo>
                    <a:pt x="329" y="22"/>
                  </a:lnTo>
                  <a:lnTo>
                    <a:pt x="332" y="23"/>
                  </a:lnTo>
                  <a:lnTo>
                    <a:pt x="334" y="24"/>
                  </a:lnTo>
                  <a:lnTo>
                    <a:pt x="336" y="25"/>
                  </a:lnTo>
                  <a:lnTo>
                    <a:pt x="338" y="25"/>
                  </a:lnTo>
                  <a:lnTo>
                    <a:pt x="338" y="23"/>
                  </a:lnTo>
                  <a:lnTo>
                    <a:pt x="341" y="23"/>
                  </a:lnTo>
                  <a:lnTo>
                    <a:pt x="342" y="24"/>
                  </a:lnTo>
                  <a:lnTo>
                    <a:pt x="342" y="26"/>
                  </a:lnTo>
                  <a:lnTo>
                    <a:pt x="341" y="26"/>
                  </a:lnTo>
                  <a:lnTo>
                    <a:pt x="339" y="27"/>
                  </a:lnTo>
                  <a:lnTo>
                    <a:pt x="338" y="28"/>
                  </a:lnTo>
                  <a:lnTo>
                    <a:pt x="338" y="29"/>
                  </a:lnTo>
                  <a:lnTo>
                    <a:pt x="339" y="32"/>
                  </a:lnTo>
                  <a:lnTo>
                    <a:pt x="341" y="33"/>
                  </a:lnTo>
                  <a:lnTo>
                    <a:pt x="343" y="33"/>
                  </a:lnTo>
                  <a:lnTo>
                    <a:pt x="344" y="32"/>
                  </a:lnTo>
                  <a:lnTo>
                    <a:pt x="347" y="31"/>
                  </a:lnTo>
                  <a:lnTo>
                    <a:pt x="349" y="31"/>
                  </a:lnTo>
                  <a:lnTo>
                    <a:pt x="351" y="31"/>
                  </a:lnTo>
                  <a:lnTo>
                    <a:pt x="353" y="32"/>
                  </a:lnTo>
                  <a:lnTo>
                    <a:pt x="355" y="32"/>
                  </a:lnTo>
                  <a:lnTo>
                    <a:pt x="354" y="31"/>
                  </a:lnTo>
                  <a:lnTo>
                    <a:pt x="354" y="29"/>
                  </a:lnTo>
                  <a:lnTo>
                    <a:pt x="356" y="28"/>
                  </a:lnTo>
                  <a:lnTo>
                    <a:pt x="357" y="27"/>
                  </a:lnTo>
                  <a:lnTo>
                    <a:pt x="362" y="26"/>
                  </a:lnTo>
                  <a:lnTo>
                    <a:pt x="364" y="24"/>
                  </a:lnTo>
                  <a:lnTo>
                    <a:pt x="364" y="22"/>
                  </a:lnTo>
                  <a:lnTo>
                    <a:pt x="365" y="21"/>
                  </a:lnTo>
                  <a:lnTo>
                    <a:pt x="367" y="21"/>
                  </a:lnTo>
                  <a:lnTo>
                    <a:pt x="370" y="21"/>
                  </a:lnTo>
                  <a:lnTo>
                    <a:pt x="372" y="20"/>
                  </a:lnTo>
                  <a:lnTo>
                    <a:pt x="373" y="18"/>
                  </a:lnTo>
                  <a:lnTo>
                    <a:pt x="376" y="18"/>
                  </a:lnTo>
                  <a:lnTo>
                    <a:pt x="378" y="16"/>
                  </a:lnTo>
                  <a:lnTo>
                    <a:pt x="380" y="18"/>
                  </a:lnTo>
                  <a:lnTo>
                    <a:pt x="382" y="20"/>
                  </a:lnTo>
                  <a:lnTo>
                    <a:pt x="380" y="21"/>
                  </a:lnTo>
                  <a:lnTo>
                    <a:pt x="379" y="21"/>
                  </a:lnTo>
                  <a:lnTo>
                    <a:pt x="377" y="21"/>
                  </a:lnTo>
                  <a:lnTo>
                    <a:pt x="377" y="23"/>
                  </a:lnTo>
                  <a:lnTo>
                    <a:pt x="379" y="2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55" y="79"/>
                  </a:lnTo>
                  <a:lnTo>
                    <a:pt x="457" y="77"/>
                  </a:lnTo>
                  <a:lnTo>
                    <a:pt x="457" y="76"/>
                  </a:lnTo>
                  <a:lnTo>
                    <a:pt x="456" y="74"/>
                  </a:lnTo>
                  <a:lnTo>
                    <a:pt x="458" y="72"/>
                  </a:lnTo>
                  <a:lnTo>
                    <a:pt x="459" y="72"/>
                  </a:lnTo>
                  <a:lnTo>
                    <a:pt x="461" y="73"/>
                  </a:lnTo>
                  <a:lnTo>
                    <a:pt x="464" y="73"/>
                  </a:lnTo>
                  <a:lnTo>
                    <a:pt x="468" y="75"/>
                  </a:lnTo>
                  <a:lnTo>
                    <a:pt x="468" y="76"/>
                  </a:lnTo>
                  <a:lnTo>
                    <a:pt x="469" y="77"/>
                  </a:lnTo>
                  <a:lnTo>
                    <a:pt x="471" y="77"/>
                  </a:lnTo>
                  <a:lnTo>
                    <a:pt x="474" y="81"/>
                  </a:lnTo>
                  <a:lnTo>
                    <a:pt x="479" y="79"/>
                  </a:lnTo>
                  <a:lnTo>
                    <a:pt x="484" y="81"/>
                  </a:lnTo>
                  <a:lnTo>
                    <a:pt x="486" y="81"/>
                  </a:lnTo>
                  <a:lnTo>
                    <a:pt x="490" y="81"/>
                  </a:lnTo>
                  <a:lnTo>
                    <a:pt x="489" y="79"/>
                  </a:lnTo>
                  <a:lnTo>
                    <a:pt x="490" y="77"/>
                  </a:lnTo>
                  <a:lnTo>
                    <a:pt x="493" y="78"/>
                  </a:lnTo>
                  <a:lnTo>
                    <a:pt x="495" y="78"/>
                  </a:lnTo>
                  <a:lnTo>
                    <a:pt x="495" y="76"/>
                  </a:lnTo>
                  <a:lnTo>
                    <a:pt x="496" y="75"/>
                  </a:lnTo>
                  <a:lnTo>
                    <a:pt x="500" y="76"/>
                  </a:lnTo>
                  <a:lnTo>
                    <a:pt x="503" y="77"/>
                  </a:lnTo>
                  <a:lnTo>
                    <a:pt x="504" y="78"/>
                  </a:lnTo>
                  <a:lnTo>
                    <a:pt x="506" y="79"/>
                  </a:lnTo>
                  <a:lnTo>
                    <a:pt x="510" y="82"/>
                  </a:lnTo>
                  <a:lnTo>
                    <a:pt x="513" y="83"/>
                  </a:lnTo>
                  <a:lnTo>
                    <a:pt x="514" y="84"/>
                  </a:lnTo>
                  <a:lnTo>
                    <a:pt x="515" y="86"/>
                  </a:lnTo>
                  <a:lnTo>
                    <a:pt x="515" y="87"/>
                  </a:lnTo>
                  <a:lnTo>
                    <a:pt x="517" y="88"/>
                  </a:lnTo>
                  <a:lnTo>
                    <a:pt x="519" y="89"/>
                  </a:lnTo>
                  <a:lnTo>
                    <a:pt x="526" y="92"/>
                  </a:lnTo>
                  <a:lnTo>
                    <a:pt x="527" y="93"/>
                  </a:lnTo>
                  <a:lnTo>
                    <a:pt x="528" y="95"/>
                  </a:lnTo>
                  <a:lnTo>
                    <a:pt x="530" y="95"/>
                  </a:lnTo>
                  <a:lnTo>
                    <a:pt x="532" y="96"/>
                  </a:lnTo>
                  <a:lnTo>
                    <a:pt x="535" y="99"/>
                  </a:lnTo>
                  <a:lnTo>
                    <a:pt x="537" y="101"/>
                  </a:lnTo>
                  <a:lnTo>
                    <a:pt x="541" y="101"/>
                  </a:lnTo>
                  <a:lnTo>
                    <a:pt x="544" y="102"/>
                  </a:lnTo>
                  <a:lnTo>
                    <a:pt x="546" y="102"/>
                  </a:lnTo>
                  <a:lnTo>
                    <a:pt x="548" y="103"/>
                  </a:lnTo>
                  <a:lnTo>
                    <a:pt x="550" y="103"/>
                  </a:lnTo>
                  <a:lnTo>
                    <a:pt x="550" y="101"/>
                  </a:lnTo>
                  <a:lnTo>
                    <a:pt x="551" y="99"/>
                  </a:lnTo>
                  <a:lnTo>
                    <a:pt x="555" y="98"/>
                  </a:lnTo>
                  <a:lnTo>
                    <a:pt x="556" y="101"/>
                  </a:lnTo>
                  <a:lnTo>
                    <a:pt x="557" y="102"/>
                  </a:lnTo>
                  <a:lnTo>
                    <a:pt x="559" y="103"/>
                  </a:lnTo>
                  <a:lnTo>
                    <a:pt x="562" y="106"/>
                  </a:lnTo>
                  <a:lnTo>
                    <a:pt x="565" y="106"/>
                  </a:lnTo>
                  <a:lnTo>
                    <a:pt x="567" y="108"/>
                  </a:lnTo>
                  <a:lnTo>
                    <a:pt x="566" y="114"/>
                  </a:lnTo>
                  <a:lnTo>
                    <a:pt x="566" y="118"/>
                  </a:lnTo>
                  <a:lnTo>
                    <a:pt x="562" y="122"/>
                  </a:lnTo>
                  <a:lnTo>
                    <a:pt x="558" y="123"/>
                  </a:lnTo>
                  <a:lnTo>
                    <a:pt x="554" y="123"/>
                  </a:lnTo>
                  <a:lnTo>
                    <a:pt x="554" y="127"/>
                  </a:lnTo>
                  <a:lnTo>
                    <a:pt x="555" y="133"/>
                  </a:lnTo>
                  <a:lnTo>
                    <a:pt x="557" y="137"/>
                  </a:lnTo>
                  <a:lnTo>
                    <a:pt x="560" y="145"/>
                  </a:lnTo>
                  <a:lnTo>
                    <a:pt x="555" y="147"/>
                  </a:lnTo>
                  <a:lnTo>
                    <a:pt x="552" y="149"/>
                  </a:lnTo>
                  <a:lnTo>
                    <a:pt x="549" y="148"/>
                  </a:lnTo>
                  <a:lnTo>
                    <a:pt x="546" y="146"/>
                  </a:lnTo>
                  <a:lnTo>
                    <a:pt x="537" y="147"/>
                  </a:lnTo>
                  <a:lnTo>
                    <a:pt x="531" y="145"/>
                  </a:lnTo>
                  <a:lnTo>
                    <a:pt x="528" y="144"/>
                  </a:lnTo>
                  <a:lnTo>
                    <a:pt x="522" y="144"/>
                  </a:lnTo>
                  <a:lnTo>
                    <a:pt x="521" y="148"/>
                  </a:lnTo>
                  <a:lnTo>
                    <a:pt x="521" y="154"/>
                  </a:lnTo>
                  <a:lnTo>
                    <a:pt x="521" y="160"/>
                  </a:lnTo>
                  <a:lnTo>
                    <a:pt x="521" y="166"/>
                  </a:lnTo>
                  <a:lnTo>
                    <a:pt x="522" y="170"/>
                  </a:lnTo>
                  <a:lnTo>
                    <a:pt x="525" y="174"/>
                  </a:lnTo>
                  <a:lnTo>
                    <a:pt x="528" y="177"/>
                  </a:lnTo>
                  <a:lnTo>
                    <a:pt x="526" y="178"/>
                  </a:lnTo>
                  <a:lnTo>
                    <a:pt x="511" y="179"/>
                  </a:lnTo>
                  <a:lnTo>
                    <a:pt x="507" y="182"/>
                  </a:lnTo>
                  <a:lnTo>
                    <a:pt x="503" y="182"/>
                  </a:lnTo>
                  <a:lnTo>
                    <a:pt x="498" y="184"/>
                  </a:lnTo>
                  <a:lnTo>
                    <a:pt x="496" y="185"/>
                  </a:lnTo>
                  <a:lnTo>
                    <a:pt x="499" y="187"/>
                  </a:lnTo>
                  <a:lnTo>
                    <a:pt x="503" y="190"/>
                  </a:lnTo>
                  <a:lnTo>
                    <a:pt x="507" y="199"/>
                  </a:lnTo>
                  <a:lnTo>
                    <a:pt x="509" y="203"/>
                  </a:lnTo>
                  <a:lnTo>
                    <a:pt x="513" y="206"/>
                  </a:lnTo>
                  <a:lnTo>
                    <a:pt x="517" y="212"/>
                  </a:lnTo>
                  <a:lnTo>
                    <a:pt x="518" y="216"/>
                  </a:lnTo>
                  <a:lnTo>
                    <a:pt x="516" y="218"/>
                  </a:lnTo>
                  <a:lnTo>
                    <a:pt x="517" y="220"/>
                  </a:lnTo>
                  <a:lnTo>
                    <a:pt x="516" y="223"/>
                  </a:lnTo>
                  <a:lnTo>
                    <a:pt x="516" y="226"/>
                  </a:lnTo>
                  <a:lnTo>
                    <a:pt x="518" y="230"/>
                  </a:lnTo>
                  <a:lnTo>
                    <a:pt x="516" y="230"/>
                  </a:lnTo>
                  <a:lnTo>
                    <a:pt x="509" y="227"/>
                  </a:lnTo>
                  <a:lnTo>
                    <a:pt x="505" y="226"/>
                  </a:lnTo>
                  <a:lnTo>
                    <a:pt x="499" y="222"/>
                  </a:lnTo>
                  <a:lnTo>
                    <a:pt x="495" y="222"/>
                  </a:lnTo>
                  <a:lnTo>
                    <a:pt x="493" y="222"/>
                  </a:lnTo>
                  <a:lnTo>
                    <a:pt x="490" y="222"/>
                  </a:lnTo>
                  <a:lnTo>
                    <a:pt x="488" y="220"/>
                  </a:lnTo>
                  <a:lnTo>
                    <a:pt x="486" y="219"/>
                  </a:lnTo>
                  <a:lnTo>
                    <a:pt x="480" y="220"/>
                  </a:lnTo>
                  <a:lnTo>
                    <a:pt x="474" y="219"/>
                  </a:lnTo>
                  <a:lnTo>
                    <a:pt x="471" y="219"/>
                  </a:lnTo>
                  <a:lnTo>
                    <a:pt x="467" y="218"/>
                  </a:lnTo>
                  <a:lnTo>
                    <a:pt x="465" y="218"/>
                  </a:lnTo>
                  <a:lnTo>
                    <a:pt x="461" y="219"/>
                  </a:lnTo>
                  <a:lnTo>
                    <a:pt x="453" y="218"/>
                  </a:lnTo>
                  <a:lnTo>
                    <a:pt x="450" y="218"/>
                  </a:lnTo>
                  <a:lnTo>
                    <a:pt x="446" y="219"/>
                  </a:lnTo>
                  <a:lnTo>
                    <a:pt x="443" y="219"/>
                  </a:lnTo>
                  <a:lnTo>
                    <a:pt x="439" y="219"/>
                  </a:lnTo>
                  <a:lnTo>
                    <a:pt x="438" y="218"/>
                  </a:lnTo>
                  <a:lnTo>
                    <a:pt x="436" y="217"/>
                  </a:lnTo>
                  <a:lnTo>
                    <a:pt x="432" y="218"/>
                  </a:lnTo>
                  <a:lnTo>
                    <a:pt x="429" y="216"/>
                  </a:lnTo>
                  <a:lnTo>
                    <a:pt x="423" y="214"/>
                  </a:lnTo>
                  <a:lnTo>
                    <a:pt x="422" y="215"/>
                  </a:lnTo>
                  <a:lnTo>
                    <a:pt x="419" y="215"/>
                  </a:lnTo>
                  <a:lnTo>
                    <a:pt x="417" y="216"/>
                  </a:lnTo>
                  <a:lnTo>
                    <a:pt x="415" y="218"/>
                  </a:lnTo>
                  <a:lnTo>
                    <a:pt x="415" y="219"/>
                  </a:lnTo>
                  <a:lnTo>
                    <a:pt x="415" y="222"/>
                  </a:lnTo>
                  <a:lnTo>
                    <a:pt x="415" y="225"/>
                  </a:lnTo>
                  <a:lnTo>
                    <a:pt x="415" y="227"/>
                  </a:lnTo>
                  <a:lnTo>
                    <a:pt x="410" y="226"/>
                  </a:lnTo>
                  <a:lnTo>
                    <a:pt x="406" y="225"/>
                  </a:lnTo>
                  <a:lnTo>
                    <a:pt x="402" y="223"/>
                  </a:lnTo>
                  <a:lnTo>
                    <a:pt x="399" y="223"/>
                  </a:lnTo>
                  <a:lnTo>
                    <a:pt x="397" y="222"/>
                  </a:lnTo>
                  <a:lnTo>
                    <a:pt x="395" y="222"/>
                  </a:lnTo>
                  <a:lnTo>
                    <a:pt x="390" y="222"/>
                  </a:lnTo>
                  <a:lnTo>
                    <a:pt x="388" y="222"/>
                  </a:lnTo>
                  <a:lnTo>
                    <a:pt x="386" y="220"/>
                  </a:lnTo>
                  <a:lnTo>
                    <a:pt x="383" y="222"/>
                  </a:lnTo>
                  <a:lnTo>
                    <a:pt x="380" y="223"/>
                  </a:lnTo>
                  <a:lnTo>
                    <a:pt x="380" y="224"/>
                  </a:lnTo>
                  <a:lnTo>
                    <a:pt x="382" y="226"/>
                  </a:lnTo>
                  <a:lnTo>
                    <a:pt x="380" y="227"/>
                  </a:lnTo>
                  <a:lnTo>
                    <a:pt x="380" y="229"/>
                  </a:lnTo>
                  <a:lnTo>
                    <a:pt x="380" y="232"/>
                  </a:lnTo>
                  <a:lnTo>
                    <a:pt x="378" y="234"/>
                  </a:lnTo>
                  <a:lnTo>
                    <a:pt x="376" y="235"/>
                  </a:lnTo>
                  <a:lnTo>
                    <a:pt x="374" y="234"/>
                  </a:lnTo>
                  <a:lnTo>
                    <a:pt x="374" y="238"/>
                  </a:lnTo>
                  <a:lnTo>
                    <a:pt x="373" y="239"/>
                  </a:lnTo>
                  <a:lnTo>
                    <a:pt x="367" y="241"/>
                  </a:lnTo>
                  <a:lnTo>
                    <a:pt x="364" y="244"/>
                  </a:lnTo>
                  <a:lnTo>
                    <a:pt x="363" y="245"/>
                  </a:lnTo>
                  <a:lnTo>
                    <a:pt x="362" y="246"/>
                  </a:lnTo>
                  <a:lnTo>
                    <a:pt x="359" y="247"/>
                  </a:lnTo>
                  <a:lnTo>
                    <a:pt x="359" y="248"/>
                  </a:lnTo>
                  <a:lnTo>
                    <a:pt x="359" y="250"/>
                  </a:lnTo>
                  <a:lnTo>
                    <a:pt x="358" y="251"/>
                  </a:lnTo>
                  <a:lnTo>
                    <a:pt x="356" y="253"/>
                  </a:lnTo>
                  <a:lnTo>
                    <a:pt x="354" y="253"/>
                  </a:lnTo>
                  <a:lnTo>
                    <a:pt x="349" y="250"/>
                  </a:lnTo>
                  <a:lnTo>
                    <a:pt x="347" y="250"/>
                  </a:lnTo>
                  <a:lnTo>
                    <a:pt x="343" y="248"/>
                  </a:lnTo>
                  <a:lnTo>
                    <a:pt x="328" y="249"/>
                  </a:lnTo>
                  <a:lnTo>
                    <a:pt x="322" y="238"/>
                  </a:lnTo>
                  <a:lnTo>
                    <a:pt x="313" y="237"/>
                  </a:lnTo>
                  <a:lnTo>
                    <a:pt x="312" y="234"/>
                  </a:lnTo>
                  <a:lnTo>
                    <a:pt x="311" y="229"/>
                  </a:lnTo>
                  <a:lnTo>
                    <a:pt x="313" y="229"/>
                  </a:lnTo>
                  <a:lnTo>
                    <a:pt x="309" y="219"/>
                  </a:lnTo>
                  <a:lnTo>
                    <a:pt x="305" y="219"/>
                  </a:lnTo>
                  <a:lnTo>
                    <a:pt x="298" y="212"/>
                  </a:lnTo>
                  <a:lnTo>
                    <a:pt x="295" y="209"/>
                  </a:lnTo>
                  <a:lnTo>
                    <a:pt x="293" y="208"/>
                  </a:lnTo>
                  <a:lnTo>
                    <a:pt x="288" y="206"/>
                  </a:lnTo>
                  <a:lnTo>
                    <a:pt x="286" y="204"/>
                  </a:lnTo>
                  <a:lnTo>
                    <a:pt x="283" y="206"/>
                  </a:lnTo>
                  <a:lnTo>
                    <a:pt x="263" y="205"/>
                  </a:lnTo>
                  <a:lnTo>
                    <a:pt x="245" y="208"/>
                  </a:lnTo>
                  <a:lnTo>
                    <a:pt x="236" y="202"/>
                  </a:lnTo>
                  <a:lnTo>
                    <a:pt x="221" y="190"/>
                  </a:lnTo>
                  <a:lnTo>
                    <a:pt x="210" y="183"/>
                  </a:lnTo>
                  <a:lnTo>
                    <a:pt x="205" y="180"/>
                  </a:lnTo>
                  <a:lnTo>
                    <a:pt x="200" y="177"/>
                  </a:lnTo>
                  <a:lnTo>
                    <a:pt x="193" y="174"/>
                  </a:lnTo>
                  <a:lnTo>
                    <a:pt x="184" y="170"/>
                  </a:lnTo>
                  <a:lnTo>
                    <a:pt x="151" y="183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50" name="Freeform 1394"/>
            <p:cNvSpPr>
              <a:spLocks/>
            </p:cNvSpPr>
            <p:nvPr/>
          </p:nvSpPr>
          <p:spPr bwMode="auto">
            <a:xfrm>
              <a:off x="4652964" y="2227792"/>
              <a:ext cx="71437" cy="43657"/>
            </a:xfrm>
            <a:custGeom>
              <a:avLst/>
              <a:gdLst>
                <a:gd name="T0" fmla="*/ 2147483647 w 45"/>
                <a:gd name="T1" fmla="*/ 2147483647 h 28"/>
                <a:gd name="T2" fmla="*/ 2147483647 w 45"/>
                <a:gd name="T3" fmla="*/ 2147483647 h 28"/>
                <a:gd name="T4" fmla="*/ 2147483647 w 45"/>
                <a:gd name="T5" fmla="*/ 2147483647 h 28"/>
                <a:gd name="T6" fmla="*/ 2147483647 w 45"/>
                <a:gd name="T7" fmla="*/ 2147483647 h 28"/>
                <a:gd name="T8" fmla="*/ 2147483647 w 45"/>
                <a:gd name="T9" fmla="*/ 2147483647 h 28"/>
                <a:gd name="T10" fmla="*/ 2147483647 w 45"/>
                <a:gd name="T11" fmla="*/ 2147483647 h 28"/>
                <a:gd name="T12" fmla="*/ 0 w 45"/>
                <a:gd name="T13" fmla="*/ 2147483647 h 28"/>
                <a:gd name="T14" fmla="*/ 0 w 45"/>
                <a:gd name="T15" fmla="*/ 2147483647 h 28"/>
                <a:gd name="T16" fmla="*/ 2147483647 w 45"/>
                <a:gd name="T17" fmla="*/ 2147483647 h 28"/>
                <a:gd name="T18" fmla="*/ 2147483647 w 45"/>
                <a:gd name="T19" fmla="*/ 2147483647 h 28"/>
                <a:gd name="T20" fmla="*/ 2147483647 w 45"/>
                <a:gd name="T21" fmla="*/ 2147483647 h 28"/>
                <a:gd name="T22" fmla="*/ 2147483647 w 45"/>
                <a:gd name="T23" fmla="*/ 2147483647 h 28"/>
                <a:gd name="T24" fmla="*/ 2147483647 w 45"/>
                <a:gd name="T25" fmla="*/ 2147483647 h 28"/>
                <a:gd name="T26" fmla="*/ 2147483647 w 45"/>
                <a:gd name="T27" fmla="*/ 2147483647 h 28"/>
                <a:gd name="T28" fmla="*/ 2147483647 w 45"/>
                <a:gd name="T29" fmla="*/ 2147483647 h 28"/>
                <a:gd name="T30" fmla="*/ 2147483647 w 45"/>
                <a:gd name="T31" fmla="*/ 2147483647 h 28"/>
                <a:gd name="T32" fmla="*/ 2147483647 w 45"/>
                <a:gd name="T33" fmla="*/ 2147483647 h 28"/>
                <a:gd name="T34" fmla="*/ 2147483647 w 45"/>
                <a:gd name="T35" fmla="*/ 2147483647 h 28"/>
                <a:gd name="T36" fmla="*/ 2147483647 w 45"/>
                <a:gd name="T37" fmla="*/ 2147483647 h 28"/>
                <a:gd name="T38" fmla="*/ 2147483647 w 45"/>
                <a:gd name="T39" fmla="*/ 2147483647 h 28"/>
                <a:gd name="T40" fmla="*/ 2147483647 w 45"/>
                <a:gd name="T41" fmla="*/ 2147483647 h 28"/>
                <a:gd name="T42" fmla="*/ 2147483647 w 45"/>
                <a:gd name="T43" fmla="*/ 2147483647 h 28"/>
                <a:gd name="T44" fmla="*/ 2147483647 w 45"/>
                <a:gd name="T45" fmla="*/ 2147483647 h 28"/>
                <a:gd name="T46" fmla="*/ 2147483647 w 45"/>
                <a:gd name="T47" fmla="*/ 2147483647 h 28"/>
                <a:gd name="T48" fmla="*/ 2147483647 w 45"/>
                <a:gd name="T49" fmla="*/ 2147483647 h 28"/>
                <a:gd name="T50" fmla="*/ 2147483647 w 45"/>
                <a:gd name="T51" fmla="*/ 2147483647 h 28"/>
                <a:gd name="T52" fmla="*/ 2147483647 w 45"/>
                <a:gd name="T53" fmla="*/ 2147483647 h 28"/>
                <a:gd name="T54" fmla="*/ 2147483647 w 45"/>
                <a:gd name="T55" fmla="*/ 2147483647 h 28"/>
                <a:gd name="T56" fmla="*/ 2147483647 w 45"/>
                <a:gd name="T57" fmla="*/ 2147483647 h 28"/>
                <a:gd name="T58" fmla="*/ 2147483647 w 45"/>
                <a:gd name="T59" fmla="*/ 2147483647 h 28"/>
                <a:gd name="T60" fmla="*/ 2147483647 w 45"/>
                <a:gd name="T61" fmla="*/ 2147483647 h 28"/>
                <a:gd name="T62" fmla="*/ 2147483647 w 45"/>
                <a:gd name="T63" fmla="*/ 2147483647 h 28"/>
                <a:gd name="T64" fmla="*/ 2147483647 w 45"/>
                <a:gd name="T65" fmla="*/ 2147483647 h 28"/>
                <a:gd name="T66" fmla="*/ 2147483647 w 45"/>
                <a:gd name="T67" fmla="*/ 2147483647 h 28"/>
                <a:gd name="T68" fmla="*/ 2147483647 w 45"/>
                <a:gd name="T69" fmla="*/ 2147483647 h 28"/>
                <a:gd name="T70" fmla="*/ 2147483647 w 45"/>
                <a:gd name="T71" fmla="*/ 2147483647 h 28"/>
                <a:gd name="T72" fmla="*/ 2147483647 w 45"/>
                <a:gd name="T73" fmla="*/ 0 h 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"/>
                <a:gd name="T112" fmla="*/ 0 h 28"/>
                <a:gd name="T113" fmla="*/ 45 w 45"/>
                <a:gd name="T114" fmla="*/ 28 h 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" h="28">
                  <a:moveTo>
                    <a:pt x="37" y="0"/>
                  </a:moveTo>
                  <a:lnTo>
                    <a:pt x="35" y="1"/>
                  </a:lnTo>
                  <a:lnTo>
                    <a:pt x="35" y="4"/>
                  </a:lnTo>
                  <a:lnTo>
                    <a:pt x="29" y="2"/>
                  </a:lnTo>
                  <a:lnTo>
                    <a:pt x="27" y="5"/>
                  </a:lnTo>
                  <a:lnTo>
                    <a:pt x="22" y="4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5" y="8"/>
                  </a:lnTo>
                  <a:lnTo>
                    <a:pt x="7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2" y="26"/>
                  </a:lnTo>
                  <a:lnTo>
                    <a:pt x="5" y="27"/>
                  </a:lnTo>
                  <a:lnTo>
                    <a:pt x="8" y="27"/>
                  </a:lnTo>
                  <a:lnTo>
                    <a:pt x="9" y="26"/>
                  </a:lnTo>
                  <a:lnTo>
                    <a:pt x="10" y="27"/>
                  </a:lnTo>
                  <a:lnTo>
                    <a:pt x="15" y="27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20" y="28"/>
                  </a:lnTo>
                  <a:lnTo>
                    <a:pt x="21" y="27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5" y="28"/>
                  </a:lnTo>
                  <a:lnTo>
                    <a:pt x="26" y="28"/>
                  </a:lnTo>
                  <a:lnTo>
                    <a:pt x="27" y="28"/>
                  </a:lnTo>
                  <a:lnTo>
                    <a:pt x="27" y="25"/>
                  </a:lnTo>
                  <a:lnTo>
                    <a:pt x="28" y="24"/>
                  </a:lnTo>
                  <a:lnTo>
                    <a:pt x="27" y="22"/>
                  </a:lnTo>
                  <a:lnTo>
                    <a:pt x="29" y="20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1" y="12"/>
                  </a:lnTo>
                  <a:lnTo>
                    <a:pt x="37" y="11"/>
                  </a:lnTo>
                  <a:lnTo>
                    <a:pt x="37" y="10"/>
                  </a:lnTo>
                  <a:lnTo>
                    <a:pt x="37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39" y="8"/>
                  </a:lnTo>
                  <a:lnTo>
                    <a:pt x="39" y="7"/>
                  </a:lnTo>
                  <a:lnTo>
                    <a:pt x="40" y="6"/>
                  </a:lnTo>
                  <a:lnTo>
                    <a:pt x="41" y="6"/>
                  </a:lnTo>
                  <a:lnTo>
                    <a:pt x="43" y="8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2" y="5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51" name="Freeform 1395"/>
            <p:cNvSpPr>
              <a:spLocks/>
            </p:cNvSpPr>
            <p:nvPr/>
          </p:nvSpPr>
          <p:spPr bwMode="auto">
            <a:xfrm>
              <a:off x="4652964" y="2227792"/>
              <a:ext cx="71437" cy="43657"/>
            </a:xfrm>
            <a:custGeom>
              <a:avLst/>
              <a:gdLst>
                <a:gd name="T0" fmla="*/ 2147483647 w 45"/>
                <a:gd name="T1" fmla="*/ 2147483647 h 28"/>
                <a:gd name="T2" fmla="*/ 2147483647 w 45"/>
                <a:gd name="T3" fmla="*/ 2147483647 h 28"/>
                <a:gd name="T4" fmla="*/ 2147483647 w 45"/>
                <a:gd name="T5" fmla="*/ 2147483647 h 28"/>
                <a:gd name="T6" fmla="*/ 2147483647 w 45"/>
                <a:gd name="T7" fmla="*/ 2147483647 h 28"/>
                <a:gd name="T8" fmla="*/ 2147483647 w 45"/>
                <a:gd name="T9" fmla="*/ 2147483647 h 28"/>
                <a:gd name="T10" fmla="*/ 2147483647 w 45"/>
                <a:gd name="T11" fmla="*/ 2147483647 h 28"/>
                <a:gd name="T12" fmla="*/ 0 w 45"/>
                <a:gd name="T13" fmla="*/ 2147483647 h 28"/>
                <a:gd name="T14" fmla="*/ 0 w 45"/>
                <a:gd name="T15" fmla="*/ 2147483647 h 28"/>
                <a:gd name="T16" fmla="*/ 2147483647 w 45"/>
                <a:gd name="T17" fmla="*/ 2147483647 h 28"/>
                <a:gd name="T18" fmla="*/ 2147483647 w 45"/>
                <a:gd name="T19" fmla="*/ 2147483647 h 28"/>
                <a:gd name="T20" fmla="*/ 2147483647 w 45"/>
                <a:gd name="T21" fmla="*/ 2147483647 h 28"/>
                <a:gd name="T22" fmla="*/ 2147483647 w 45"/>
                <a:gd name="T23" fmla="*/ 2147483647 h 28"/>
                <a:gd name="T24" fmla="*/ 2147483647 w 45"/>
                <a:gd name="T25" fmla="*/ 2147483647 h 28"/>
                <a:gd name="T26" fmla="*/ 2147483647 w 45"/>
                <a:gd name="T27" fmla="*/ 2147483647 h 28"/>
                <a:gd name="T28" fmla="*/ 2147483647 w 45"/>
                <a:gd name="T29" fmla="*/ 2147483647 h 28"/>
                <a:gd name="T30" fmla="*/ 2147483647 w 45"/>
                <a:gd name="T31" fmla="*/ 2147483647 h 28"/>
                <a:gd name="T32" fmla="*/ 2147483647 w 45"/>
                <a:gd name="T33" fmla="*/ 2147483647 h 28"/>
                <a:gd name="T34" fmla="*/ 2147483647 w 45"/>
                <a:gd name="T35" fmla="*/ 2147483647 h 28"/>
                <a:gd name="T36" fmla="*/ 2147483647 w 45"/>
                <a:gd name="T37" fmla="*/ 2147483647 h 28"/>
                <a:gd name="T38" fmla="*/ 2147483647 w 45"/>
                <a:gd name="T39" fmla="*/ 2147483647 h 28"/>
                <a:gd name="T40" fmla="*/ 2147483647 w 45"/>
                <a:gd name="T41" fmla="*/ 2147483647 h 28"/>
                <a:gd name="T42" fmla="*/ 2147483647 w 45"/>
                <a:gd name="T43" fmla="*/ 2147483647 h 28"/>
                <a:gd name="T44" fmla="*/ 2147483647 w 45"/>
                <a:gd name="T45" fmla="*/ 2147483647 h 28"/>
                <a:gd name="T46" fmla="*/ 2147483647 w 45"/>
                <a:gd name="T47" fmla="*/ 2147483647 h 28"/>
                <a:gd name="T48" fmla="*/ 2147483647 w 45"/>
                <a:gd name="T49" fmla="*/ 2147483647 h 28"/>
                <a:gd name="T50" fmla="*/ 2147483647 w 45"/>
                <a:gd name="T51" fmla="*/ 2147483647 h 28"/>
                <a:gd name="T52" fmla="*/ 2147483647 w 45"/>
                <a:gd name="T53" fmla="*/ 2147483647 h 28"/>
                <a:gd name="T54" fmla="*/ 2147483647 w 45"/>
                <a:gd name="T55" fmla="*/ 2147483647 h 28"/>
                <a:gd name="T56" fmla="*/ 2147483647 w 45"/>
                <a:gd name="T57" fmla="*/ 2147483647 h 28"/>
                <a:gd name="T58" fmla="*/ 2147483647 w 45"/>
                <a:gd name="T59" fmla="*/ 2147483647 h 28"/>
                <a:gd name="T60" fmla="*/ 2147483647 w 45"/>
                <a:gd name="T61" fmla="*/ 2147483647 h 28"/>
                <a:gd name="T62" fmla="*/ 2147483647 w 45"/>
                <a:gd name="T63" fmla="*/ 2147483647 h 28"/>
                <a:gd name="T64" fmla="*/ 2147483647 w 45"/>
                <a:gd name="T65" fmla="*/ 2147483647 h 28"/>
                <a:gd name="T66" fmla="*/ 2147483647 w 45"/>
                <a:gd name="T67" fmla="*/ 2147483647 h 28"/>
                <a:gd name="T68" fmla="*/ 2147483647 w 45"/>
                <a:gd name="T69" fmla="*/ 2147483647 h 28"/>
                <a:gd name="T70" fmla="*/ 2147483647 w 45"/>
                <a:gd name="T71" fmla="*/ 2147483647 h 28"/>
                <a:gd name="T72" fmla="*/ 2147483647 w 45"/>
                <a:gd name="T73" fmla="*/ 0 h 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"/>
                <a:gd name="T112" fmla="*/ 0 h 28"/>
                <a:gd name="T113" fmla="*/ 45 w 45"/>
                <a:gd name="T114" fmla="*/ 28 h 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" h="28">
                  <a:moveTo>
                    <a:pt x="37" y="0"/>
                  </a:moveTo>
                  <a:lnTo>
                    <a:pt x="35" y="1"/>
                  </a:lnTo>
                  <a:lnTo>
                    <a:pt x="35" y="4"/>
                  </a:lnTo>
                  <a:lnTo>
                    <a:pt x="29" y="2"/>
                  </a:lnTo>
                  <a:lnTo>
                    <a:pt x="27" y="5"/>
                  </a:lnTo>
                  <a:lnTo>
                    <a:pt x="22" y="4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5" y="8"/>
                  </a:lnTo>
                  <a:lnTo>
                    <a:pt x="7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2" y="26"/>
                  </a:lnTo>
                  <a:lnTo>
                    <a:pt x="5" y="27"/>
                  </a:lnTo>
                  <a:lnTo>
                    <a:pt x="8" y="27"/>
                  </a:lnTo>
                  <a:lnTo>
                    <a:pt x="9" y="26"/>
                  </a:lnTo>
                  <a:lnTo>
                    <a:pt x="10" y="27"/>
                  </a:lnTo>
                  <a:lnTo>
                    <a:pt x="15" y="27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20" y="28"/>
                  </a:lnTo>
                  <a:lnTo>
                    <a:pt x="21" y="27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5" y="28"/>
                  </a:lnTo>
                  <a:lnTo>
                    <a:pt x="26" y="28"/>
                  </a:lnTo>
                  <a:lnTo>
                    <a:pt x="27" y="28"/>
                  </a:lnTo>
                  <a:lnTo>
                    <a:pt x="27" y="25"/>
                  </a:lnTo>
                  <a:lnTo>
                    <a:pt x="28" y="24"/>
                  </a:lnTo>
                  <a:lnTo>
                    <a:pt x="27" y="22"/>
                  </a:lnTo>
                  <a:lnTo>
                    <a:pt x="29" y="20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1" y="12"/>
                  </a:lnTo>
                  <a:lnTo>
                    <a:pt x="37" y="11"/>
                  </a:lnTo>
                  <a:lnTo>
                    <a:pt x="37" y="10"/>
                  </a:lnTo>
                  <a:lnTo>
                    <a:pt x="37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39" y="8"/>
                  </a:lnTo>
                  <a:lnTo>
                    <a:pt x="39" y="7"/>
                  </a:lnTo>
                  <a:lnTo>
                    <a:pt x="40" y="6"/>
                  </a:lnTo>
                  <a:lnTo>
                    <a:pt x="41" y="6"/>
                  </a:lnTo>
                  <a:lnTo>
                    <a:pt x="43" y="8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2" y="5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52" name="Freeform 1396"/>
            <p:cNvSpPr>
              <a:spLocks/>
            </p:cNvSpPr>
            <p:nvPr/>
          </p:nvSpPr>
          <p:spPr bwMode="auto">
            <a:xfrm>
              <a:off x="4826000" y="2357438"/>
              <a:ext cx="58738" cy="42333"/>
            </a:xfrm>
            <a:custGeom>
              <a:avLst/>
              <a:gdLst>
                <a:gd name="T0" fmla="*/ 2147483647 w 37"/>
                <a:gd name="T1" fmla="*/ 2147483647 h 27"/>
                <a:gd name="T2" fmla="*/ 2147483647 w 37"/>
                <a:gd name="T3" fmla="*/ 2147483647 h 27"/>
                <a:gd name="T4" fmla="*/ 2147483647 w 37"/>
                <a:gd name="T5" fmla="*/ 2147483647 h 27"/>
                <a:gd name="T6" fmla="*/ 0 w 37"/>
                <a:gd name="T7" fmla="*/ 2147483647 h 27"/>
                <a:gd name="T8" fmla="*/ 2147483647 w 37"/>
                <a:gd name="T9" fmla="*/ 2147483647 h 27"/>
                <a:gd name="T10" fmla="*/ 2147483647 w 37"/>
                <a:gd name="T11" fmla="*/ 2147483647 h 27"/>
                <a:gd name="T12" fmla="*/ 2147483647 w 37"/>
                <a:gd name="T13" fmla="*/ 2147483647 h 27"/>
                <a:gd name="T14" fmla="*/ 2147483647 w 37"/>
                <a:gd name="T15" fmla="*/ 2147483647 h 27"/>
                <a:gd name="T16" fmla="*/ 2147483647 w 37"/>
                <a:gd name="T17" fmla="*/ 2147483647 h 27"/>
                <a:gd name="T18" fmla="*/ 2147483647 w 37"/>
                <a:gd name="T19" fmla="*/ 0 h 27"/>
                <a:gd name="T20" fmla="*/ 2147483647 w 37"/>
                <a:gd name="T21" fmla="*/ 0 h 27"/>
                <a:gd name="T22" fmla="*/ 2147483647 w 37"/>
                <a:gd name="T23" fmla="*/ 2147483647 h 27"/>
                <a:gd name="T24" fmla="*/ 2147483647 w 37"/>
                <a:gd name="T25" fmla="*/ 2147483647 h 27"/>
                <a:gd name="T26" fmla="*/ 2147483647 w 37"/>
                <a:gd name="T27" fmla="*/ 2147483647 h 27"/>
                <a:gd name="T28" fmla="*/ 2147483647 w 37"/>
                <a:gd name="T29" fmla="*/ 0 h 27"/>
                <a:gd name="T30" fmla="*/ 2147483647 w 37"/>
                <a:gd name="T31" fmla="*/ 2147483647 h 27"/>
                <a:gd name="T32" fmla="*/ 2147483647 w 37"/>
                <a:gd name="T33" fmla="*/ 0 h 27"/>
                <a:gd name="T34" fmla="*/ 2147483647 w 37"/>
                <a:gd name="T35" fmla="*/ 0 h 27"/>
                <a:gd name="T36" fmla="*/ 2147483647 w 37"/>
                <a:gd name="T37" fmla="*/ 0 h 27"/>
                <a:gd name="T38" fmla="*/ 2147483647 w 37"/>
                <a:gd name="T39" fmla="*/ 2147483647 h 27"/>
                <a:gd name="T40" fmla="*/ 2147483647 w 37"/>
                <a:gd name="T41" fmla="*/ 2147483647 h 27"/>
                <a:gd name="T42" fmla="*/ 2147483647 w 37"/>
                <a:gd name="T43" fmla="*/ 2147483647 h 27"/>
                <a:gd name="T44" fmla="*/ 2147483647 w 37"/>
                <a:gd name="T45" fmla="*/ 2147483647 h 27"/>
                <a:gd name="T46" fmla="*/ 2147483647 w 37"/>
                <a:gd name="T47" fmla="*/ 2147483647 h 27"/>
                <a:gd name="T48" fmla="*/ 2147483647 w 37"/>
                <a:gd name="T49" fmla="*/ 2147483647 h 27"/>
                <a:gd name="T50" fmla="*/ 2147483647 w 37"/>
                <a:gd name="T51" fmla="*/ 2147483647 h 27"/>
                <a:gd name="T52" fmla="*/ 2147483647 w 37"/>
                <a:gd name="T53" fmla="*/ 2147483647 h 27"/>
                <a:gd name="T54" fmla="*/ 2147483647 w 37"/>
                <a:gd name="T55" fmla="*/ 2147483647 h 27"/>
                <a:gd name="T56" fmla="*/ 2147483647 w 37"/>
                <a:gd name="T57" fmla="*/ 2147483647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"/>
                <a:gd name="T88" fmla="*/ 0 h 27"/>
                <a:gd name="T89" fmla="*/ 37 w 37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" h="27">
                  <a:moveTo>
                    <a:pt x="9" y="27"/>
                  </a:moveTo>
                  <a:lnTo>
                    <a:pt x="3" y="23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2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33" y="6"/>
                  </a:lnTo>
                  <a:lnTo>
                    <a:pt x="35" y="13"/>
                  </a:lnTo>
                  <a:lnTo>
                    <a:pt x="37" y="17"/>
                  </a:lnTo>
                  <a:lnTo>
                    <a:pt x="34" y="18"/>
                  </a:lnTo>
                  <a:lnTo>
                    <a:pt x="31" y="21"/>
                  </a:lnTo>
                  <a:lnTo>
                    <a:pt x="25" y="21"/>
                  </a:lnTo>
                  <a:lnTo>
                    <a:pt x="21" y="23"/>
                  </a:lnTo>
                  <a:lnTo>
                    <a:pt x="19" y="25"/>
                  </a:lnTo>
                  <a:lnTo>
                    <a:pt x="9" y="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53" name="Freeform 1397"/>
            <p:cNvSpPr>
              <a:spLocks/>
            </p:cNvSpPr>
            <p:nvPr/>
          </p:nvSpPr>
          <p:spPr bwMode="auto">
            <a:xfrm>
              <a:off x="4826000" y="2357438"/>
              <a:ext cx="58738" cy="42333"/>
            </a:xfrm>
            <a:custGeom>
              <a:avLst/>
              <a:gdLst>
                <a:gd name="T0" fmla="*/ 2147483647 w 37"/>
                <a:gd name="T1" fmla="*/ 2147483647 h 27"/>
                <a:gd name="T2" fmla="*/ 2147483647 w 37"/>
                <a:gd name="T3" fmla="*/ 2147483647 h 27"/>
                <a:gd name="T4" fmla="*/ 2147483647 w 37"/>
                <a:gd name="T5" fmla="*/ 2147483647 h 27"/>
                <a:gd name="T6" fmla="*/ 0 w 37"/>
                <a:gd name="T7" fmla="*/ 2147483647 h 27"/>
                <a:gd name="T8" fmla="*/ 2147483647 w 37"/>
                <a:gd name="T9" fmla="*/ 2147483647 h 27"/>
                <a:gd name="T10" fmla="*/ 2147483647 w 37"/>
                <a:gd name="T11" fmla="*/ 2147483647 h 27"/>
                <a:gd name="T12" fmla="*/ 2147483647 w 37"/>
                <a:gd name="T13" fmla="*/ 2147483647 h 27"/>
                <a:gd name="T14" fmla="*/ 2147483647 w 37"/>
                <a:gd name="T15" fmla="*/ 2147483647 h 27"/>
                <a:gd name="T16" fmla="*/ 2147483647 w 37"/>
                <a:gd name="T17" fmla="*/ 2147483647 h 27"/>
                <a:gd name="T18" fmla="*/ 2147483647 w 37"/>
                <a:gd name="T19" fmla="*/ 0 h 27"/>
                <a:gd name="T20" fmla="*/ 2147483647 w 37"/>
                <a:gd name="T21" fmla="*/ 0 h 27"/>
                <a:gd name="T22" fmla="*/ 2147483647 w 37"/>
                <a:gd name="T23" fmla="*/ 2147483647 h 27"/>
                <a:gd name="T24" fmla="*/ 2147483647 w 37"/>
                <a:gd name="T25" fmla="*/ 2147483647 h 27"/>
                <a:gd name="T26" fmla="*/ 2147483647 w 37"/>
                <a:gd name="T27" fmla="*/ 2147483647 h 27"/>
                <a:gd name="T28" fmla="*/ 2147483647 w 37"/>
                <a:gd name="T29" fmla="*/ 0 h 27"/>
                <a:gd name="T30" fmla="*/ 2147483647 w 37"/>
                <a:gd name="T31" fmla="*/ 2147483647 h 27"/>
                <a:gd name="T32" fmla="*/ 2147483647 w 37"/>
                <a:gd name="T33" fmla="*/ 0 h 27"/>
                <a:gd name="T34" fmla="*/ 2147483647 w 37"/>
                <a:gd name="T35" fmla="*/ 0 h 27"/>
                <a:gd name="T36" fmla="*/ 2147483647 w 37"/>
                <a:gd name="T37" fmla="*/ 0 h 27"/>
                <a:gd name="T38" fmla="*/ 2147483647 w 37"/>
                <a:gd name="T39" fmla="*/ 2147483647 h 27"/>
                <a:gd name="T40" fmla="*/ 2147483647 w 37"/>
                <a:gd name="T41" fmla="*/ 2147483647 h 27"/>
                <a:gd name="T42" fmla="*/ 2147483647 w 37"/>
                <a:gd name="T43" fmla="*/ 2147483647 h 27"/>
                <a:gd name="T44" fmla="*/ 2147483647 w 37"/>
                <a:gd name="T45" fmla="*/ 2147483647 h 27"/>
                <a:gd name="T46" fmla="*/ 2147483647 w 37"/>
                <a:gd name="T47" fmla="*/ 2147483647 h 27"/>
                <a:gd name="T48" fmla="*/ 2147483647 w 37"/>
                <a:gd name="T49" fmla="*/ 2147483647 h 27"/>
                <a:gd name="T50" fmla="*/ 2147483647 w 37"/>
                <a:gd name="T51" fmla="*/ 2147483647 h 27"/>
                <a:gd name="T52" fmla="*/ 2147483647 w 37"/>
                <a:gd name="T53" fmla="*/ 2147483647 h 27"/>
                <a:gd name="T54" fmla="*/ 2147483647 w 37"/>
                <a:gd name="T55" fmla="*/ 2147483647 h 27"/>
                <a:gd name="T56" fmla="*/ 2147483647 w 37"/>
                <a:gd name="T57" fmla="*/ 2147483647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"/>
                <a:gd name="T88" fmla="*/ 0 h 27"/>
                <a:gd name="T89" fmla="*/ 37 w 37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" h="27">
                  <a:moveTo>
                    <a:pt x="9" y="27"/>
                  </a:moveTo>
                  <a:lnTo>
                    <a:pt x="3" y="23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2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33" y="6"/>
                  </a:lnTo>
                  <a:lnTo>
                    <a:pt x="35" y="13"/>
                  </a:lnTo>
                  <a:lnTo>
                    <a:pt x="37" y="17"/>
                  </a:lnTo>
                  <a:lnTo>
                    <a:pt x="34" y="18"/>
                  </a:lnTo>
                  <a:lnTo>
                    <a:pt x="31" y="21"/>
                  </a:lnTo>
                  <a:lnTo>
                    <a:pt x="25" y="21"/>
                  </a:lnTo>
                  <a:lnTo>
                    <a:pt x="21" y="23"/>
                  </a:lnTo>
                  <a:lnTo>
                    <a:pt x="19" y="25"/>
                  </a:lnTo>
                  <a:lnTo>
                    <a:pt x="9" y="27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2" name="Freeform 1406"/>
            <p:cNvSpPr>
              <a:spLocks/>
            </p:cNvSpPr>
            <p:nvPr/>
          </p:nvSpPr>
          <p:spPr bwMode="auto">
            <a:xfrm>
              <a:off x="4806951" y="2189428"/>
              <a:ext cx="219075" cy="129646"/>
            </a:xfrm>
            <a:custGeom>
              <a:avLst/>
              <a:gdLst>
                <a:gd name="T0" fmla="*/ 2147483647 w 138"/>
                <a:gd name="T1" fmla="*/ 2147483647 h 82"/>
                <a:gd name="T2" fmla="*/ 2147483647 w 138"/>
                <a:gd name="T3" fmla="*/ 2147483647 h 82"/>
                <a:gd name="T4" fmla="*/ 2147483647 w 138"/>
                <a:gd name="T5" fmla="*/ 2147483647 h 82"/>
                <a:gd name="T6" fmla="*/ 2147483647 w 138"/>
                <a:gd name="T7" fmla="*/ 2147483647 h 82"/>
                <a:gd name="T8" fmla="*/ 2147483647 w 138"/>
                <a:gd name="T9" fmla="*/ 2147483647 h 82"/>
                <a:gd name="T10" fmla="*/ 2147483647 w 138"/>
                <a:gd name="T11" fmla="*/ 2147483647 h 82"/>
                <a:gd name="T12" fmla="*/ 2147483647 w 138"/>
                <a:gd name="T13" fmla="*/ 2147483647 h 82"/>
                <a:gd name="T14" fmla="*/ 2147483647 w 138"/>
                <a:gd name="T15" fmla="*/ 2147483647 h 82"/>
                <a:gd name="T16" fmla="*/ 2147483647 w 138"/>
                <a:gd name="T17" fmla="*/ 2147483647 h 82"/>
                <a:gd name="T18" fmla="*/ 2147483647 w 138"/>
                <a:gd name="T19" fmla="*/ 2147483647 h 82"/>
                <a:gd name="T20" fmla="*/ 2147483647 w 138"/>
                <a:gd name="T21" fmla="*/ 2147483647 h 82"/>
                <a:gd name="T22" fmla="*/ 2147483647 w 138"/>
                <a:gd name="T23" fmla="*/ 2147483647 h 82"/>
                <a:gd name="T24" fmla="*/ 2147483647 w 138"/>
                <a:gd name="T25" fmla="*/ 2147483647 h 82"/>
                <a:gd name="T26" fmla="*/ 2147483647 w 138"/>
                <a:gd name="T27" fmla="*/ 2147483647 h 82"/>
                <a:gd name="T28" fmla="*/ 2147483647 w 138"/>
                <a:gd name="T29" fmla="*/ 2147483647 h 82"/>
                <a:gd name="T30" fmla="*/ 2147483647 w 138"/>
                <a:gd name="T31" fmla="*/ 2147483647 h 82"/>
                <a:gd name="T32" fmla="*/ 0 w 138"/>
                <a:gd name="T33" fmla="*/ 2147483647 h 82"/>
                <a:gd name="T34" fmla="*/ 2147483647 w 138"/>
                <a:gd name="T35" fmla="*/ 2147483647 h 82"/>
                <a:gd name="T36" fmla="*/ 2147483647 w 138"/>
                <a:gd name="T37" fmla="*/ 2147483647 h 82"/>
                <a:gd name="T38" fmla="*/ 2147483647 w 138"/>
                <a:gd name="T39" fmla="*/ 2147483647 h 82"/>
                <a:gd name="T40" fmla="*/ 2147483647 w 138"/>
                <a:gd name="T41" fmla="*/ 2147483647 h 82"/>
                <a:gd name="T42" fmla="*/ 2147483647 w 138"/>
                <a:gd name="T43" fmla="*/ 2147483647 h 82"/>
                <a:gd name="T44" fmla="*/ 2147483647 w 138"/>
                <a:gd name="T45" fmla="*/ 2147483647 h 82"/>
                <a:gd name="T46" fmla="*/ 2147483647 w 138"/>
                <a:gd name="T47" fmla="*/ 2147483647 h 82"/>
                <a:gd name="T48" fmla="*/ 2147483647 w 138"/>
                <a:gd name="T49" fmla="*/ 2147483647 h 82"/>
                <a:gd name="T50" fmla="*/ 2147483647 w 138"/>
                <a:gd name="T51" fmla="*/ 2147483647 h 82"/>
                <a:gd name="T52" fmla="*/ 2147483647 w 138"/>
                <a:gd name="T53" fmla="*/ 2147483647 h 82"/>
                <a:gd name="T54" fmla="*/ 2147483647 w 138"/>
                <a:gd name="T55" fmla="*/ 2147483647 h 82"/>
                <a:gd name="T56" fmla="*/ 2147483647 w 138"/>
                <a:gd name="T57" fmla="*/ 2147483647 h 82"/>
                <a:gd name="T58" fmla="*/ 2147483647 w 138"/>
                <a:gd name="T59" fmla="*/ 2147483647 h 82"/>
                <a:gd name="T60" fmla="*/ 2147483647 w 138"/>
                <a:gd name="T61" fmla="*/ 0 h 82"/>
                <a:gd name="T62" fmla="*/ 2147483647 w 138"/>
                <a:gd name="T63" fmla="*/ 0 h 82"/>
                <a:gd name="T64" fmla="*/ 2147483647 w 138"/>
                <a:gd name="T65" fmla="*/ 2147483647 h 82"/>
                <a:gd name="T66" fmla="*/ 2147483647 w 138"/>
                <a:gd name="T67" fmla="*/ 2147483647 h 82"/>
                <a:gd name="T68" fmla="*/ 2147483647 w 138"/>
                <a:gd name="T69" fmla="*/ 2147483647 h 82"/>
                <a:gd name="T70" fmla="*/ 2147483647 w 138"/>
                <a:gd name="T71" fmla="*/ 2147483647 h 82"/>
                <a:gd name="T72" fmla="*/ 2147483647 w 138"/>
                <a:gd name="T73" fmla="*/ 2147483647 h 82"/>
                <a:gd name="T74" fmla="*/ 2147483647 w 138"/>
                <a:gd name="T75" fmla="*/ 2147483647 h 82"/>
                <a:gd name="T76" fmla="*/ 2147483647 w 138"/>
                <a:gd name="T77" fmla="*/ 2147483647 h 82"/>
                <a:gd name="T78" fmla="*/ 2147483647 w 138"/>
                <a:gd name="T79" fmla="*/ 2147483647 h 82"/>
                <a:gd name="T80" fmla="*/ 2147483647 w 138"/>
                <a:gd name="T81" fmla="*/ 2147483647 h 82"/>
                <a:gd name="T82" fmla="*/ 2147483647 w 138"/>
                <a:gd name="T83" fmla="*/ 2147483647 h 82"/>
                <a:gd name="T84" fmla="*/ 2147483647 w 138"/>
                <a:gd name="T85" fmla="*/ 2147483647 h 82"/>
                <a:gd name="T86" fmla="*/ 2147483647 w 138"/>
                <a:gd name="T87" fmla="*/ 2147483647 h 82"/>
                <a:gd name="T88" fmla="*/ 2147483647 w 138"/>
                <a:gd name="T89" fmla="*/ 2147483647 h 82"/>
                <a:gd name="T90" fmla="*/ 2147483647 w 138"/>
                <a:gd name="T91" fmla="*/ 2147483647 h 82"/>
                <a:gd name="T92" fmla="*/ 2147483647 w 138"/>
                <a:gd name="T93" fmla="*/ 2147483647 h 82"/>
                <a:gd name="T94" fmla="*/ 2147483647 w 138"/>
                <a:gd name="T95" fmla="*/ 2147483647 h 82"/>
                <a:gd name="T96" fmla="*/ 2147483647 w 138"/>
                <a:gd name="T97" fmla="*/ 2147483647 h 82"/>
                <a:gd name="T98" fmla="*/ 2147483647 w 138"/>
                <a:gd name="T99" fmla="*/ 2147483647 h 82"/>
                <a:gd name="T100" fmla="*/ 2147483647 w 138"/>
                <a:gd name="T101" fmla="*/ 2147483647 h 82"/>
                <a:gd name="T102" fmla="*/ 2147483647 w 138"/>
                <a:gd name="T103" fmla="*/ 2147483647 h 82"/>
                <a:gd name="T104" fmla="*/ 2147483647 w 138"/>
                <a:gd name="T105" fmla="*/ 2147483647 h 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8"/>
                <a:gd name="T160" fmla="*/ 0 h 82"/>
                <a:gd name="T161" fmla="*/ 138 w 138"/>
                <a:gd name="T162" fmla="*/ 82 h 8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8" h="82">
                  <a:moveTo>
                    <a:pt x="126" y="80"/>
                  </a:moveTo>
                  <a:lnTo>
                    <a:pt x="122" y="81"/>
                  </a:lnTo>
                  <a:lnTo>
                    <a:pt x="116" y="78"/>
                  </a:lnTo>
                  <a:lnTo>
                    <a:pt x="108" y="75"/>
                  </a:lnTo>
                  <a:lnTo>
                    <a:pt x="106" y="74"/>
                  </a:lnTo>
                  <a:lnTo>
                    <a:pt x="102" y="74"/>
                  </a:lnTo>
                  <a:lnTo>
                    <a:pt x="95" y="76"/>
                  </a:lnTo>
                  <a:lnTo>
                    <a:pt x="90" y="79"/>
                  </a:lnTo>
                  <a:lnTo>
                    <a:pt x="85" y="81"/>
                  </a:lnTo>
                  <a:lnTo>
                    <a:pt x="81" y="82"/>
                  </a:lnTo>
                  <a:lnTo>
                    <a:pt x="69" y="81"/>
                  </a:lnTo>
                  <a:lnTo>
                    <a:pt x="57" y="81"/>
                  </a:lnTo>
                  <a:lnTo>
                    <a:pt x="49" y="80"/>
                  </a:lnTo>
                  <a:lnTo>
                    <a:pt x="45" y="80"/>
                  </a:lnTo>
                  <a:lnTo>
                    <a:pt x="42" y="78"/>
                  </a:lnTo>
                  <a:lnTo>
                    <a:pt x="43" y="74"/>
                  </a:lnTo>
                  <a:lnTo>
                    <a:pt x="40" y="73"/>
                  </a:lnTo>
                  <a:lnTo>
                    <a:pt x="37" y="72"/>
                  </a:lnTo>
                  <a:lnTo>
                    <a:pt x="35" y="69"/>
                  </a:lnTo>
                  <a:lnTo>
                    <a:pt x="37" y="66"/>
                  </a:lnTo>
                  <a:lnTo>
                    <a:pt x="35" y="63"/>
                  </a:lnTo>
                  <a:lnTo>
                    <a:pt x="32" y="65"/>
                  </a:lnTo>
                  <a:lnTo>
                    <a:pt x="24" y="63"/>
                  </a:lnTo>
                  <a:lnTo>
                    <a:pt x="21" y="61"/>
                  </a:lnTo>
                  <a:lnTo>
                    <a:pt x="20" y="56"/>
                  </a:lnTo>
                  <a:lnTo>
                    <a:pt x="19" y="55"/>
                  </a:lnTo>
                  <a:lnTo>
                    <a:pt x="16" y="53"/>
                  </a:lnTo>
                  <a:lnTo>
                    <a:pt x="14" y="53"/>
                  </a:lnTo>
                  <a:lnTo>
                    <a:pt x="11" y="50"/>
                  </a:lnTo>
                  <a:lnTo>
                    <a:pt x="10" y="45"/>
                  </a:lnTo>
                  <a:lnTo>
                    <a:pt x="7" y="43"/>
                  </a:lnTo>
                  <a:lnTo>
                    <a:pt x="5" y="40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9" y="35"/>
                  </a:lnTo>
                  <a:lnTo>
                    <a:pt x="12" y="34"/>
                  </a:lnTo>
                  <a:lnTo>
                    <a:pt x="14" y="30"/>
                  </a:lnTo>
                  <a:lnTo>
                    <a:pt x="15" y="28"/>
                  </a:lnTo>
                  <a:lnTo>
                    <a:pt x="17" y="24"/>
                  </a:lnTo>
                  <a:lnTo>
                    <a:pt x="19" y="22"/>
                  </a:lnTo>
                  <a:lnTo>
                    <a:pt x="21" y="19"/>
                  </a:lnTo>
                  <a:lnTo>
                    <a:pt x="21" y="16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5" y="10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2" y="7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9" y="5"/>
                  </a:lnTo>
                  <a:lnTo>
                    <a:pt x="44" y="5"/>
                  </a:lnTo>
                  <a:lnTo>
                    <a:pt x="50" y="5"/>
                  </a:lnTo>
                  <a:lnTo>
                    <a:pt x="54" y="5"/>
                  </a:lnTo>
                  <a:lnTo>
                    <a:pt x="57" y="5"/>
                  </a:lnTo>
                  <a:lnTo>
                    <a:pt x="61" y="7"/>
                  </a:lnTo>
                  <a:lnTo>
                    <a:pt x="64" y="8"/>
                  </a:lnTo>
                  <a:lnTo>
                    <a:pt x="67" y="5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92" y="2"/>
                  </a:lnTo>
                  <a:lnTo>
                    <a:pt x="95" y="5"/>
                  </a:lnTo>
                  <a:lnTo>
                    <a:pt x="97" y="9"/>
                  </a:lnTo>
                  <a:lnTo>
                    <a:pt x="100" y="12"/>
                  </a:lnTo>
                  <a:lnTo>
                    <a:pt x="103" y="16"/>
                  </a:lnTo>
                  <a:lnTo>
                    <a:pt x="107" y="21"/>
                  </a:lnTo>
                  <a:lnTo>
                    <a:pt x="111" y="25"/>
                  </a:lnTo>
                  <a:lnTo>
                    <a:pt x="113" y="32"/>
                  </a:lnTo>
                  <a:lnTo>
                    <a:pt x="113" y="36"/>
                  </a:lnTo>
                  <a:lnTo>
                    <a:pt x="113" y="40"/>
                  </a:lnTo>
                  <a:lnTo>
                    <a:pt x="114" y="43"/>
                  </a:lnTo>
                  <a:lnTo>
                    <a:pt x="115" y="45"/>
                  </a:lnTo>
                  <a:lnTo>
                    <a:pt x="115" y="49"/>
                  </a:lnTo>
                  <a:lnTo>
                    <a:pt x="115" y="50"/>
                  </a:lnTo>
                  <a:lnTo>
                    <a:pt x="117" y="50"/>
                  </a:lnTo>
                  <a:lnTo>
                    <a:pt x="122" y="53"/>
                  </a:lnTo>
                  <a:lnTo>
                    <a:pt x="124" y="53"/>
                  </a:lnTo>
                  <a:lnTo>
                    <a:pt x="127" y="52"/>
                  </a:lnTo>
                  <a:lnTo>
                    <a:pt x="131" y="51"/>
                  </a:lnTo>
                  <a:lnTo>
                    <a:pt x="133" y="50"/>
                  </a:lnTo>
                  <a:lnTo>
                    <a:pt x="135" y="51"/>
                  </a:lnTo>
                  <a:lnTo>
                    <a:pt x="136" y="51"/>
                  </a:lnTo>
                  <a:lnTo>
                    <a:pt x="137" y="53"/>
                  </a:lnTo>
                  <a:lnTo>
                    <a:pt x="138" y="56"/>
                  </a:lnTo>
                  <a:lnTo>
                    <a:pt x="138" y="60"/>
                  </a:lnTo>
                  <a:lnTo>
                    <a:pt x="137" y="61"/>
                  </a:lnTo>
                  <a:lnTo>
                    <a:pt x="136" y="62"/>
                  </a:lnTo>
                  <a:lnTo>
                    <a:pt x="134" y="62"/>
                  </a:lnTo>
                  <a:lnTo>
                    <a:pt x="132" y="64"/>
                  </a:lnTo>
                  <a:lnTo>
                    <a:pt x="130" y="66"/>
                  </a:lnTo>
                  <a:lnTo>
                    <a:pt x="127" y="68"/>
                  </a:lnTo>
                  <a:lnTo>
                    <a:pt x="127" y="66"/>
                  </a:lnTo>
                  <a:lnTo>
                    <a:pt x="128" y="65"/>
                  </a:lnTo>
                  <a:lnTo>
                    <a:pt x="130" y="62"/>
                  </a:lnTo>
                  <a:lnTo>
                    <a:pt x="130" y="59"/>
                  </a:lnTo>
                  <a:lnTo>
                    <a:pt x="127" y="59"/>
                  </a:lnTo>
                  <a:lnTo>
                    <a:pt x="127" y="64"/>
                  </a:lnTo>
                  <a:lnTo>
                    <a:pt x="126" y="66"/>
                  </a:lnTo>
                  <a:lnTo>
                    <a:pt x="126" y="70"/>
                  </a:lnTo>
                  <a:lnTo>
                    <a:pt x="125" y="72"/>
                  </a:lnTo>
                  <a:lnTo>
                    <a:pt x="126" y="75"/>
                  </a:lnTo>
                  <a:lnTo>
                    <a:pt x="126" y="78"/>
                  </a:lnTo>
                  <a:lnTo>
                    <a:pt x="126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3" name="Freeform 1407"/>
            <p:cNvSpPr>
              <a:spLocks/>
            </p:cNvSpPr>
            <p:nvPr/>
          </p:nvSpPr>
          <p:spPr bwMode="auto">
            <a:xfrm>
              <a:off x="4806951" y="2189428"/>
              <a:ext cx="219075" cy="129646"/>
            </a:xfrm>
            <a:custGeom>
              <a:avLst/>
              <a:gdLst>
                <a:gd name="T0" fmla="*/ 2147483647 w 138"/>
                <a:gd name="T1" fmla="*/ 2147483647 h 82"/>
                <a:gd name="T2" fmla="*/ 2147483647 w 138"/>
                <a:gd name="T3" fmla="*/ 2147483647 h 82"/>
                <a:gd name="T4" fmla="*/ 2147483647 w 138"/>
                <a:gd name="T5" fmla="*/ 2147483647 h 82"/>
                <a:gd name="T6" fmla="*/ 2147483647 w 138"/>
                <a:gd name="T7" fmla="*/ 2147483647 h 82"/>
                <a:gd name="T8" fmla="*/ 2147483647 w 138"/>
                <a:gd name="T9" fmla="*/ 2147483647 h 82"/>
                <a:gd name="T10" fmla="*/ 2147483647 w 138"/>
                <a:gd name="T11" fmla="*/ 2147483647 h 82"/>
                <a:gd name="T12" fmla="*/ 2147483647 w 138"/>
                <a:gd name="T13" fmla="*/ 2147483647 h 82"/>
                <a:gd name="T14" fmla="*/ 2147483647 w 138"/>
                <a:gd name="T15" fmla="*/ 2147483647 h 82"/>
                <a:gd name="T16" fmla="*/ 2147483647 w 138"/>
                <a:gd name="T17" fmla="*/ 2147483647 h 82"/>
                <a:gd name="T18" fmla="*/ 2147483647 w 138"/>
                <a:gd name="T19" fmla="*/ 2147483647 h 82"/>
                <a:gd name="T20" fmla="*/ 2147483647 w 138"/>
                <a:gd name="T21" fmla="*/ 2147483647 h 82"/>
                <a:gd name="T22" fmla="*/ 2147483647 w 138"/>
                <a:gd name="T23" fmla="*/ 2147483647 h 82"/>
                <a:gd name="T24" fmla="*/ 2147483647 w 138"/>
                <a:gd name="T25" fmla="*/ 2147483647 h 82"/>
                <a:gd name="T26" fmla="*/ 2147483647 w 138"/>
                <a:gd name="T27" fmla="*/ 2147483647 h 82"/>
                <a:gd name="T28" fmla="*/ 2147483647 w 138"/>
                <a:gd name="T29" fmla="*/ 2147483647 h 82"/>
                <a:gd name="T30" fmla="*/ 2147483647 w 138"/>
                <a:gd name="T31" fmla="*/ 2147483647 h 82"/>
                <a:gd name="T32" fmla="*/ 0 w 138"/>
                <a:gd name="T33" fmla="*/ 2147483647 h 82"/>
                <a:gd name="T34" fmla="*/ 2147483647 w 138"/>
                <a:gd name="T35" fmla="*/ 2147483647 h 82"/>
                <a:gd name="T36" fmla="*/ 2147483647 w 138"/>
                <a:gd name="T37" fmla="*/ 2147483647 h 82"/>
                <a:gd name="T38" fmla="*/ 2147483647 w 138"/>
                <a:gd name="T39" fmla="*/ 2147483647 h 82"/>
                <a:gd name="T40" fmla="*/ 2147483647 w 138"/>
                <a:gd name="T41" fmla="*/ 2147483647 h 82"/>
                <a:gd name="T42" fmla="*/ 2147483647 w 138"/>
                <a:gd name="T43" fmla="*/ 2147483647 h 82"/>
                <a:gd name="T44" fmla="*/ 2147483647 w 138"/>
                <a:gd name="T45" fmla="*/ 2147483647 h 82"/>
                <a:gd name="T46" fmla="*/ 2147483647 w 138"/>
                <a:gd name="T47" fmla="*/ 2147483647 h 82"/>
                <a:gd name="T48" fmla="*/ 2147483647 w 138"/>
                <a:gd name="T49" fmla="*/ 2147483647 h 82"/>
                <a:gd name="T50" fmla="*/ 2147483647 w 138"/>
                <a:gd name="T51" fmla="*/ 2147483647 h 82"/>
                <a:gd name="T52" fmla="*/ 2147483647 w 138"/>
                <a:gd name="T53" fmla="*/ 2147483647 h 82"/>
                <a:gd name="T54" fmla="*/ 2147483647 w 138"/>
                <a:gd name="T55" fmla="*/ 2147483647 h 82"/>
                <a:gd name="T56" fmla="*/ 2147483647 w 138"/>
                <a:gd name="T57" fmla="*/ 2147483647 h 82"/>
                <a:gd name="T58" fmla="*/ 2147483647 w 138"/>
                <a:gd name="T59" fmla="*/ 2147483647 h 82"/>
                <a:gd name="T60" fmla="*/ 2147483647 w 138"/>
                <a:gd name="T61" fmla="*/ 0 h 82"/>
                <a:gd name="T62" fmla="*/ 2147483647 w 138"/>
                <a:gd name="T63" fmla="*/ 0 h 82"/>
                <a:gd name="T64" fmla="*/ 2147483647 w 138"/>
                <a:gd name="T65" fmla="*/ 2147483647 h 82"/>
                <a:gd name="T66" fmla="*/ 2147483647 w 138"/>
                <a:gd name="T67" fmla="*/ 2147483647 h 82"/>
                <a:gd name="T68" fmla="*/ 2147483647 w 138"/>
                <a:gd name="T69" fmla="*/ 2147483647 h 82"/>
                <a:gd name="T70" fmla="*/ 2147483647 w 138"/>
                <a:gd name="T71" fmla="*/ 2147483647 h 82"/>
                <a:gd name="T72" fmla="*/ 2147483647 w 138"/>
                <a:gd name="T73" fmla="*/ 2147483647 h 82"/>
                <a:gd name="T74" fmla="*/ 2147483647 w 138"/>
                <a:gd name="T75" fmla="*/ 2147483647 h 82"/>
                <a:gd name="T76" fmla="*/ 2147483647 w 138"/>
                <a:gd name="T77" fmla="*/ 2147483647 h 82"/>
                <a:gd name="T78" fmla="*/ 2147483647 w 138"/>
                <a:gd name="T79" fmla="*/ 2147483647 h 82"/>
                <a:gd name="T80" fmla="*/ 2147483647 w 138"/>
                <a:gd name="T81" fmla="*/ 2147483647 h 82"/>
                <a:gd name="T82" fmla="*/ 2147483647 w 138"/>
                <a:gd name="T83" fmla="*/ 2147483647 h 82"/>
                <a:gd name="T84" fmla="*/ 2147483647 w 138"/>
                <a:gd name="T85" fmla="*/ 2147483647 h 82"/>
                <a:gd name="T86" fmla="*/ 2147483647 w 138"/>
                <a:gd name="T87" fmla="*/ 2147483647 h 82"/>
                <a:gd name="T88" fmla="*/ 2147483647 w 138"/>
                <a:gd name="T89" fmla="*/ 2147483647 h 82"/>
                <a:gd name="T90" fmla="*/ 2147483647 w 138"/>
                <a:gd name="T91" fmla="*/ 2147483647 h 82"/>
                <a:gd name="T92" fmla="*/ 2147483647 w 138"/>
                <a:gd name="T93" fmla="*/ 2147483647 h 82"/>
                <a:gd name="T94" fmla="*/ 2147483647 w 138"/>
                <a:gd name="T95" fmla="*/ 2147483647 h 82"/>
                <a:gd name="T96" fmla="*/ 2147483647 w 138"/>
                <a:gd name="T97" fmla="*/ 2147483647 h 82"/>
                <a:gd name="T98" fmla="*/ 2147483647 w 138"/>
                <a:gd name="T99" fmla="*/ 2147483647 h 82"/>
                <a:gd name="T100" fmla="*/ 2147483647 w 138"/>
                <a:gd name="T101" fmla="*/ 2147483647 h 82"/>
                <a:gd name="T102" fmla="*/ 2147483647 w 138"/>
                <a:gd name="T103" fmla="*/ 2147483647 h 82"/>
                <a:gd name="T104" fmla="*/ 2147483647 w 138"/>
                <a:gd name="T105" fmla="*/ 2147483647 h 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8"/>
                <a:gd name="T160" fmla="*/ 0 h 82"/>
                <a:gd name="T161" fmla="*/ 138 w 138"/>
                <a:gd name="T162" fmla="*/ 82 h 8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8" h="82">
                  <a:moveTo>
                    <a:pt x="126" y="80"/>
                  </a:moveTo>
                  <a:lnTo>
                    <a:pt x="122" y="81"/>
                  </a:lnTo>
                  <a:lnTo>
                    <a:pt x="116" y="78"/>
                  </a:lnTo>
                  <a:lnTo>
                    <a:pt x="108" y="75"/>
                  </a:lnTo>
                  <a:lnTo>
                    <a:pt x="106" y="74"/>
                  </a:lnTo>
                  <a:lnTo>
                    <a:pt x="102" y="74"/>
                  </a:lnTo>
                  <a:lnTo>
                    <a:pt x="95" y="76"/>
                  </a:lnTo>
                  <a:lnTo>
                    <a:pt x="90" y="79"/>
                  </a:lnTo>
                  <a:lnTo>
                    <a:pt x="85" y="81"/>
                  </a:lnTo>
                  <a:lnTo>
                    <a:pt x="81" y="82"/>
                  </a:lnTo>
                  <a:lnTo>
                    <a:pt x="69" y="81"/>
                  </a:lnTo>
                  <a:lnTo>
                    <a:pt x="57" y="81"/>
                  </a:lnTo>
                  <a:lnTo>
                    <a:pt x="49" y="80"/>
                  </a:lnTo>
                  <a:lnTo>
                    <a:pt x="45" y="80"/>
                  </a:lnTo>
                  <a:lnTo>
                    <a:pt x="42" y="78"/>
                  </a:lnTo>
                  <a:lnTo>
                    <a:pt x="43" y="74"/>
                  </a:lnTo>
                  <a:lnTo>
                    <a:pt x="40" y="73"/>
                  </a:lnTo>
                  <a:lnTo>
                    <a:pt x="37" y="72"/>
                  </a:lnTo>
                  <a:lnTo>
                    <a:pt x="35" y="69"/>
                  </a:lnTo>
                  <a:lnTo>
                    <a:pt x="37" y="66"/>
                  </a:lnTo>
                  <a:lnTo>
                    <a:pt x="35" y="63"/>
                  </a:lnTo>
                  <a:lnTo>
                    <a:pt x="32" y="65"/>
                  </a:lnTo>
                  <a:lnTo>
                    <a:pt x="24" y="63"/>
                  </a:lnTo>
                  <a:lnTo>
                    <a:pt x="21" y="61"/>
                  </a:lnTo>
                  <a:lnTo>
                    <a:pt x="20" y="56"/>
                  </a:lnTo>
                  <a:lnTo>
                    <a:pt x="19" y="55"/>
                  </a:lnTo>
                  <a:lnTo>
                    <a:pt x="16" y="53"/>
                  </a:lnTo>
                  <a:lnTo>
                    <a:pt x="14" y="53"/>
                  </a:lnTo>
                  <a:lnTo>
                    <a:pt x="11" y="50"/>
                  </a:lnTo>
                  <a:lnTo>
                    <a:pt x="10" y="45"/>
                  </a:lnTo>
                  <a:lnTo>
                    <a:pt x="7" y="43"/>
                  </a:lnTo>
                  <a:lnTo>
                    <a:pt x="5" y="40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9" y="35"/>
                  </a:lnTo>
                  <a:lnTo>
                    <a:pt x="12" y="34"/>
                  </a:lnTo>
                  <a:lnTo>
                    <a:pt x="14" y="30"/>
                  </a:lnTo>
                  <a:lnTo>
                    <a:pt x="15" y="28"/>
                  </a:lnTo>
                  <a:lnTo>
                    <a:pt x="17" y="24"/>
                  </a:lnTo>
                  <a:lnTo>
                    <a:pt x="19" y="22"/>
                  </a:lnTo>
                  <a:lnTo>
                    <a:pt x="21" y="19"/>
                  </a:lnTo>
                  <a:lnTo>
                    <a:pt x="21" y="16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5" y="10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2" y="7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9" y="5"/>
                  </a:lnTo>
                  <a:lnTo>
                    <a:pt x="44" y="5"/>
                  </a:lnTo>
                  <a:lnTo>
                    <a:pt x="50" y="5"/>
                  </a:lnTo>
                  <a:lnTo>
                    <a:pt x="54" y="5"/>
                  </a:lnTo>
                  <a:lnTo>
                    <a:pt x="57" y="5"/>
                  </a:lnTo>
                  <a:lnTo>
                    <a:pt x="61" y="7"/>
                  </a:lnTo>
                  <a:lnTo>
                    <a:pt x="64" y="8"/>
                  </a:lnTo>
                  <a:lnTo>
                    <a:pt x="67" y="5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92" y="2"/>
                  </a:lnTo>
                  <a:lnTo>
                    <a:pt x="95" y="5"/>
                  </a:lnTo>
                  <a:lnTo>
                    <a:pt x="97" y="9"/>
                  </a:lnTo>
                  <a:lnTo>
                    <a:pt x="100" y="12"/>
                  </a:lnTo>
                  <a:lnTo>
                    <a:pt x="103" y="16"/>
                  </a:lnTo>
                  <a:lnTo>
                    <a:pt x="107" y="21"/>
                  </a:lnTo>
                  <a:lnTo>
                    <a:pt x="111" y="25"/>
                  </a:lnTo>
                  <a:lnTo>
                    <a:pt x="113" y="32"/>
                  </a:lnTo>
                  <a:lnTo>
                    <a:pt x="113" y="36"/>
                  </a:lnTo>
                  <a:lnTo>
                    <a:pt x="113" y="40"/>
                  </a:lnTo>
                  <a:lnTo>
                    <a:pt x="114" y="43"/>
                  </a:lnTo>
                  <a:lnTo>
                    <a:pt x="115" y="45"/>
                  </a:lnTo>
                  <a:lnTo>
                    <a:pt x="115" y="49"/>
                  </a:lnTo>
                  <a:lnTo>
                    <a:pt x="115" y="50"/>
                  </a:lnTo>
                  <a:lnTo>
                    <a:pt x="117" y="50"/>
                  </a:lnTo>
                  <a:lnTo>
                    <a:pt x="122" y="53"/>
                  </a:lnTo>
                  <a:lnTo>
                    <a:pt x="124" y="53"/>
                  </a:lnTo>
                  <a:lnTo>
                    <a:pt x="127" y="52"/>
                  </a:lnTo>
                  <a:lnTo>
                    <a:pt x="131" y="51"/>
                  </a:lnTo>
                  <a:lnTo>
                    <a:pt x="133" y="50"/>
                  </a:lnTo>
                  <a:lnTo>
                    <a:pt x="135" y="51"/>
                  </a:lnTo>
                  <a:lnTo>
                    <a:pt x="136" y="51"/>
                  </a:lnTo>
                  <a:lnTo>
                    <a:pt x="137" y="53"/>
                  </a:lnTo>
                  <a:lnTo>
                    <a:pt x="138" y="56"/>
                  </a:lnTo>
                  <a:lnTo>
                    <a:pt x="138" y="60"/>
                  </a:lnTo>
                  <a:lnTo>
                    <a:pt x="137" y="61"/>
                  </a:lnTo>
                  <a:lnTo>
                    <a:pt x="136" y="62"/>
                  </a:lnTo>
                  <a:lnTo>
                    <a:pt x="134" y="62"/>
                  </a:lnTo>
                  <a:lnTo>
                    <a:pt x="132" y="64"/>
                  </a:lnTo>
                  <a:lnTo>
                    <a:pt x="130" y="66"/>
                  </a:lnTo>
                  <a:lnTo>
                    <a:pt x="127" y="68"/>
                  </a:lnTo>
                  <a:lnTo>
                    <a:pt x="127" y="66"/>
                  </a:lnTo>
                  <a:lnTo>
                    <a:pt x="128" y="65"/>
                  </a:lnTo>
                  <a:lnTo>
                    <a:pt x="130" y="62"/>
                  </a:lnTo>
                  <a:lnTo>
                    <a:pt x="130" y="59"/>
                  </a:lnTo>
                  <a:lnTo>
                    <a:pt x="127" y="59"/>
                  </a:lnTo>
                  <a:lnTo>
                    <a:pt x="127" y="64"/>
                  </a:lnTo>
                  <a:lnTo>
                    <a:pt x="126" y="66"/>
                  </a:lnTo>
                  <a:lnTo>
                    <a:pt x="126" y="70"/>
                  </a:lnTo>
                  <a:lnTo>
                    <a:pt x="125" y="72"/>
                  </a:lnTo>
                  <a:lnTo>
                    <a:pt x="126" y="75"/>
                  </a:lnTo>
                  <a:lnTo>
                    <a:pt x="126" y="78"/>
                  </a:lnTo>
                  <a:lnTo>
                    <a:pt x="126" y="8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4" name="Freeform 1408"/>
            <p:cNvSpPr>
              <a:spLocks/>
            </p:cNvSpPr>
            <p:nvPr/>
          </p:nvSpPr>
          <p:spPr bwMode="auto">
            <a:xfrm>
              <a:off x="4799014" y="1905000"/>
              <a:ext cx="28575" cy="17198"/>
            </a:xfrm>
            <a:custGeom>
              <a:avLst/>
              <a:gdLst>
                <a:gd name="T0" fmla="*/ 2147483647 w 18"/>
                <a:gd name="T1" fmla="*/ 0 h 11"/>
                <a:gd name="T2" fmla="*/ 2147483647 w 18"/>
                <a:gd name="T3" fmla="*/ 0 h 11"/>
                <a:gd name="T4" fmla="*/ 2147483647 w 18"/>
                <a:gd name="T5" fmla="*/ 0 h 11"/>
                <a:gd name="T6" fmla="*/ 2147483647 w 18"/>
                <a:gd name="T7" fmla="*/ 0 h 11"/>
                <a:gd name="T8" fmla="*/ 2147483647 w 18"/>
                <a:gd name="T9" fmla="*/ 2147483647 h 11"/>
                <a:gd name="T10" fmla="*/ 2147483647 w 18"/>
                <a:gd name="T11" fmla="*/ 2147483647 h 11"/>
                <a:gd name="T12" fmla="*/ 2147483647 w 18"/>
                <a:gd name="T13" fmla="*/ 2147483647 h 11"/>
                <a:gd name="T14" fmla="*/ 0 w 18"/>
                <a:gd name="T15" fmla="*/ 2147483647 h 11"/>
                <a:gd name="T16" fmla="*/ 0 w 18"/>
                <a:gd name="T17" fmla="*/ 2147483647 h 11"/>
                <a:gd name="T18" fmla="*/ 2147483647 w 18"/>
                <a:gd name="T19" fmla="*/ 2147483647 h 11"/>
                <a:gd name="T20" fmla="*/ 2147483647 w 18"/>
                <a:gd name="T21" fmla="*/ 2147483647 h 11"/>
                <a:gd name="T22" fmla="*/ 2147483647 w 18"/>
                <a:gd name="T23" fmla="*/ 2147483647 h 11"/>
                <a:gd name="T24" fmla="*/ 2147483647 w 18"/>
                <a:gd name="T25" fmla="*/ 2147483647 h 11"/>
                <a:gd name="T26" fmla="*/ 2147483647 w 18"/>
                <a:gd name="T27" fmla="*/ 2147483647 h 11"/>
                <a:gd name="T28" fmla="*/ 2147483647 w 18"/>
                <a:gd name="T29" fmla="*/ 2147483647 h 11"/>
                <a:gd name="T30" fmla="*/ 2147483647 w 18"/>
                <a:gd name="T31" fmla="*/ 2147483647 h 11"/>
                <a:gd name="T32" fmla="*/ 2147483647 w 18"/>
                <a:gd name="T33" fmla="*/ 2147483647 h 11"/>
                <a:gd name="T34" fmla="*/ 2147483647 w 18"/>
                <a:gd name="T35" fmla="*/ 2147483647 h 11"/>
                <a:gd name="T36" fmla="*/ 2147483647 w 18"/>
                <a:gd name="T37" fmla="*/ 2147483647 h 11"/>
                <a:gd name="T38" fmla="*/ 2147483647 w 18"/>
                <a:gd name="T39" fmla="*/ 2147483647 h 11"/>
                <a:gd name="T40" fmla="*/ 2147483647 w 18"/>
                <a:gd name="T41" fmla="*/ 2147483647 h 11"/>
                <a:gd name="T42" fmla="*/ 2147483647 w 18"/>
                <a:gd name="T43" fmla="*/ 2147483647 h 11"/>
                <a:gd name="T44" fmla="*/ 2147483647 w 18"/>
                <a:gd name="T45" fmla="*/ 2147483647 h 11"/>
                <a:gd name="T46" fmla="*/ 2147483647 w 18"/>
                <a:gd name="T47" fmla="*/ 2147483647 h 11"/>
                <a:gd name="T48" fmla="*/ 2147483647 w 18"/>
                <a:gd name="T49" fmla="*/ 2147483647 h 11"/>
                <a:gd name="T50" fmla="*/ 2147483647 w 18"/>
                <a:gd name="T51" fmla="*/ 2147483647 h 11"/>
                <a:gd name="T52" fmla="*/ 2147483647 w 18"/>
                <a:gd name="T53" fmla="*/ 0 h 11"/>
                <a:gd name="T54" fmla="*/ 2147483647 w 18"/>
                <a:gd name="T55" fmla="*/ 0 h 1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"/>
                <a:gd name="T85" fmla="*/ 0 h 11"/>
                <a:gd name="T86" fmla="*/ 18 w 18"/>
                <a:gd name="T87" fmla="*/ 11 h 1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" h="11">
                  <a:moveTo>
                    <a:pt x="15" y="0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4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1" y="6"/>
                  </a:lnTo>
                  <a:lnTo>
                    <a:pt x="12" y="5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5" name="Freeform 1409"/>
            <p:cNvSpPr>
              <a:spLocks/>
            </p:cNvSpPr>
            <p:nvPr/>
          </p:nvSpPr>
          <p:spPr bwMode="auto">
            <a:xfrm>
              <a:off x="4799014" y="1905000"/>
              <a:ext cx="28575" cy="17198"/>
            </a:xfrm>
            <a:custGeom>
              <a:avLst/>
              <a:gdLst>
                <a:gd name="T0" fmla="*/ 2147483647 w 18"/>
                <a:gd name="T1" fmla="*/ 0 h 11"/>
                <a:gd name="T2" fmla="*/ 2147483647 w 18"/>
                <a:gd name="T3" fmla="*/ 0 h 11"/>
                <a:gd name="T4" fmla="*/ 2147483647 w 18"/>
                <a:gd name="T5" fmla="*/ 0 h 11"/>
                <a:gd name="T6" fmla="*/ 2147483647 w 18"/>
                <a:gd name="T7" fmla="*/ 0 h 11"/>
                <a:gd name="T8" fmla="*/ 2147483647 w 18"/>
                <a:gd name="T9" fmla="*/ 2147483647 h 11"/>
                <a:gd name="T10" fmla="*/ 2147483647 w 18"/>
                <a:gd name="T11" fmla="*/ 2147483647 h 11"/>
                <a:gd name="T12" fmla="*/ 2147483647 w 18"/>
                <a:gd name="T13" fmla="*/ 2147483647 h 11"/>
                <a:gd name="T14" fmla="*/ 0 w 18"/>
                <a:gd name="T15" fmla="*/ 2147483647 h 11"/>
                <a:gd name="T16" fmla="*/ 0 w 18"/>
                <a:gd name="T17" fmla="*/ 2147483647 h 11"/>
                <a:gd name="T18" fmla="*/ 2147483647 w 18"/>
                <a:gd name="T19" fmla="*/ 2147483647 h 11"/>
                <a:gd name="T20" fmla="*/ 2147483647 w 18"/>
                <a:gd name="T21" fmla="*/ 2147483647 h 11"/>
                <a:gd name="T22" fmla="*/ 2147483647 w 18"/>
                <a:gd name="T23" fmla="*/ 2147483647 h 11"/>
                <a:gd name="T24" fmla="*/ 2147483647 w 18"/>
                <a:gd name="T25" fmla="*/ 2147483647 h 11"/>
                <a:gd name="T26" fmla="*/ 2147483647 w 18"/>
                <a:gd name="T27" fmla="*/ 2147483647 h 11"/>
                <a:gd name="T28" fmla="*/ 2147483647 w 18"/>
                <a:gd name="T29" fmla="*/ 2147483647 h 11"/>
                <a:gd name="T30" fmla="*/ 2147483647 w 18"/>
                <a:gd name="T31" fmla="*/ 2147483647 h 11"/>
                <a:gd name="T32" fmla="*/ 2147483647 w 18"/>
                <a:gd name="T33" fmla="*/ 2147483647 h 11"/>
                <a:gd name="T34" fmla="*/ 2147483647 w 18"/>
                <a:gd name="T35" fmla="*/ 2147483647 h 11"/>
                <a:gd name="T36" fmla="*/ 2147483647 w 18"/>
                <a:gd name="T37" fmla="*/ 2147483647 h 11"/>
                <a:gd name="T38" fmla="*/ 2147483647 w 18"/>
                <a:gd name="T39" fmla="*/ 2147483647 h 11"/>
                <a:gd name="T40" fmla="*/ 2147483647 w 18"/>
                <a:gd name="T41" fmla="*/ 2147483647 h 11"/>
                <a:gd name="T42" fmla="*/ 2147483647 w 18"/>
                <a:gd name="T43" fmla="*/ 2147483647 h 11"/>
                <a:gd name="T44" fmla="*/ 2147483647 w 18"/>
                <a:gd name="T45" fmla="*/ 2147483647 h 11"/>
                <a:gd name="T46" fmla="*/ 2147483647 w 18"/>
                <a:gd name="T47" fmla="*/ 2147483647 h 11"/>
                <a:gd name="T48" fmla="*/ 2147483647 w 18"/>
                <a:gd name="T49" fmla="*/ 2147483647 h 11"/>
                <a:gd name="T50" fmla="*/ 2147483647 w 18"/>
                <a:gd name="T51" fmla="*/ 2147483647 h 11"/>
                <a:gd name="T52" fmla="*/ 2147483647 w 18"/>
                <a:gd name="T53" fmla="*/ 0 h 11"/>
                <a:gd name="T54" fmla="*/ 2147483647 w 18"/>
                <a:gd name="T55" fmla="*/ 0 h 1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"/>
                <a:gd name="T85" fmla="*/ 0 h 11"/>
                <a:gd name="T86" fmla="*/ 18 w 18"/>
                <a:gd name="T87" fmla="*/ 11 h 1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" h="11">
                  <a:moveTo>
                    <a:pt x="15" y="0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4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1" y="6"/>
                  </a:lnTo>
                  <a:lnTo>
                    <a:pt x="12" y="5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5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6" name="Freeform 1410"/>
            <p:cNvSpPr>
              <a:spLocks/>
            </p:cNvSpPr>
            <p:nvPr/>
          </p:nvSpPr>
          <p:spPr bwMode="auto">
            <a:xfrm>
              <a:off x="4800600" y="1891771"/>
              <a:ext cx="20638" cy="11907"/>
            </a:xfrm>
            <a:custGeom>
              <a:avLst/>
              <a:gdLst>
                <a:gd name="T0" fmla="*/ 2147483647 w 13"/>
                <a:gd name="T1" fmla="*/ 2147483647 h 7"/>
                <a:gd name="T2" fmla="*/ 0 w 13"/>
                <a:gd name="T3" fmla="*/ 2147483647 h 7"/>
                <a:gd name="T4" fmla="*/ 0 w 13"/>
                <a:gd name="T5" fmla="*/ 2147483647 h 7"/>
                <a:gd name="T6" fmla="*/ 2147483647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2147483647 h 7"/>
                <a:gd name="T16" fmla="*/ 2147483647 w 13"/>
                <a:gd name="T17" fmla="*/ 2147483647 h 7"/>
                <a:gd name="T18" fmla="*/ 2147483647 w 13"/>
                <a:gd name="T19" fmla="*/ 2147483647 h 7"/>
                <a:gd name="T20" fmla="*/ 2147483647 w 13"/>
                <a:gd name="T21" fmla="*/ 2147483647 h 7"/>
                <a:gd name="T22" fmla="*/ 2147483647 w 13"/>
                <a:gd name="T23" fmla="*/ 2147483647 h 7"/>
                <a:gd name="T24" fmla="*/ 2147483647 w 13"/>
                <a:gd name="T25" fmla="*/ 2147483647 h 7"/>
                <a:gd name="T26" fmla="*/ 2147483647 w 13"/>
                <a:gd name="T27" fmla="*/ 0 h 7"/>
                <a:gd name="T28" fmla="*/ 2147483647 w 13"/>
                <a:gd name="T29" fmla="*/ 0 h 7"/>
                <a:gd name="T30" fmla="*/ 2147483647 w 13"/>
                <a:gd name="T31" fmla="*/ 2147483647 h 7"/>
                <a:gd name="T32" fmla="*/ 2147483647 w 13"/>
                <a:gd name="T33" fmla="*/ 214748364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7"/>
                <a:gd name="T53" fmla="*/ 13 w 13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7">
                  <a:moveTo>
                    <a:pt x="4" y="3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13" y="4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7" name="Freeform 1412"/>
            <p:cNvSpPr>
              <a:spLocks/>
            </p:cNvSpPr>
            <p:nvPr/>
          </p:nvSpPr>
          <p:spPr bwMode="auto">
            <a:xfrm>
              <a:off x="4800600" y="1891771"/>
              <a:ext cx="20638" cy="11907"/>
            </a:xfrm>
            <a:custGeom>
              <a:avLst/>
              <a:gdLst>
                <a:gd name="T0" fmla="*/ 2147483647 w 13"/>
                <a:gd name="T1" fmla="*/ 2147483647 h 7"/>
                <a:gd name="T2" fmla="*/ 0 w 13"/>
                <a:gd name="T3" fmla="*/ 2147483647 h 7"/>
                <a:gd name="T4" fmla="*/ 0 w 13"/>
                <a:gd name="T5" fmla="*/ 2147483647 h 7"/>
                <a:gd name="T6" fmla="*/ 2147483647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2147483647 h 7"/>
                <a:gd name="T16" fmla="*/ 2147483647 w 13"/>
                <a:gd name="T17" fmla="*/ 2147483647 h 7"/>
                <a:gd name="T18" fmla="*/ 2147483647 w 13"/>
                <a:gd name="T19" fmla="*/ 2147483647 h 7"/>
                <a:gd name="T20" fmla="*/ 2147483647 w 13"/>
                <a:gd name="T21" fmla="*/ 2147483647 h 7"/>
                <a:gd name="T22" fmla="*/ 2147483647 w 13"/>
                <a:gd name="T23" fmla="*/ 2147483647 h 7"/>
                <a:gd name="T24" fmla="*/ 2147483647 w 13"/>
                <a:gd name="T25" fmla="*/ 2147483647 h 7"/>
                <a:gd name="T26" fmla="*/ 2147483647 w 13"/>
                <a:gd name="T27" fmla="*/ 0 h 7"/>
                <a:gd name="T28" fmla="*/ 2147483647 w 13"/>
                <a:gd name="T29" fmla="*/ 0 h 7"/>
                <a:gd name="T30" fmla="*/ 2147483647 w 13"/>
                <a:gd name="T31" fmla="*/ 2147483647 h 7"/>
                <a:gd name="T32" fmla="*/ 2147483647 w 13"/>
                <a:gd name="T33" fmla="*/ 214748364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7"/>
                <a:gd name="T53" fmla="*/ 13 w 13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7">
                  <a:moveTo>
                    <a:pt x="4" y="3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13" y="4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3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8" name="Freeform 1413"/>
            <p:cNvSpPr>
              <a:spLocks/>
            </p:cNvSpPr>
            <p:nvPr/>
          </p:nvSpPr>
          <p:spPr bwMode="auto">
            <a:xfrm>
              <a:off x="4829175" y="1875896"/>
              <a:ext cx="101600" cy="58208"/>
            </a:xfrm>
            <a:custGeom>
              <a:avLst/>
              <a:gdLst>
                <a:gd name="T0" fmla="*/ 2147483647 w 64"/>
                <a:gd name="T1" fmla="*/ 0 h 36"/>
                <a:gd name="T2" fmla="*/ 2147483647 w 64"/>
                <a:gd name="T3" fmla="*/ 2147483647 h 36"/>
                <a:gd name="T4" fmla="*/ 2147483647 w 64"/>
                <a:gd name="T5" fmla="*/ 2147483647 h 36"/>
                <a:gd name="T6" fmla="*/ 2147483647 w 64"/>
                <a:gd name="T7" fmla="*/ 2147483647 h 36"/>
                <a:gd name="T8" fmla="*/ 2147483647 w 64"/>
                <a:gd name="T9" fmla="*/ 2147483647 h 36"/>
                <a:gd name="T10" fmla="*/ 2147483647 w 64"/>
                <a:gd name="T11" fmla="*/ 2147483647 h 36"/>
                <a:gd name="T12" fmla="*/ 2147483647 w 64"/>
                <a:gd name="T13" fmla="*/ 2147483647 h 36"/>
                <a:gd name="T14" fmla="*/ 2147483647 w 64"/>
                <a:gd name="T15" fmla="*/ 2147483647 h 36"/>
                <a:gd name="T16" fmla="*/ 2147483647 w 64"/>
                <a:gd name="T17" fmla="*/ 2147483647 h 36"/>
                <a:gd name="T18" fmla="*/ 2147483647 w 64"/>
                <a:gd name="T19" fmla="*/ 2147483647 h 36"/>
                <a:gd name="T20" fmla="*/ 2147483647 w 64"/>
                <a:gd name="T21" fmla="*/ 2147483647 h 36"/>
                <a:gd name="T22" fmla="*/ 2147483647 w 64"/>
                <a:gd name="T23" fmla="*/ 2147483647 h 36"/>
                <a:gd name="T24" fmla="*/ 2147483647 w 64"/>
                <a:gd name="T25" fmla="*/ 2147483647 h 36"/>
                <a:gd name="T26" fmla="*/ 2147483647 w 64"/>
                <a:gd name="T27" fmla="*/ 2147483647 h 36"/>
                <a:gd name="T28" fmla="*/ 2147483647 w 64"/>
                <a:gd name="T29" fmla="*/ 2147483647 h 36"/>
                <a:gd name="T30" fmla="*/ 2147483647 w 64"/>
                <a:gd name="T31" fmla="*/ 2147483647 h 36"/>
                <a:gd name="T32" fmla="*/ 2147483647 w 64"/>
                <a:gd name="T33" fmla="*/ 2147483647 h 36"/>
                <a:gd name="T34" fmla="*/ 2147483647 w 64"/>
                <a:gd name="T35" fmla="*/ 2147483647 h 36"/>
                <a:gd name="T36" fmla="*/ 2147483647 w 64"/>
                <a:gd name="T37" fmla="*/ 2147483647 h 36"/>
                <a:gd name="T38" fmla="*/ 2147483647 w 64"/>
                <a:gd name="T39" fmla="*/ 2147483647 h 36"/>
                <a:gd name="T40" fmla="*/ 2147483647 w 64"/>
                <a:gd name="T41" fmla="*/ 2147483647 h 36"/>
                <a:gd name="T42" fmla="*/ 2147483647 w 64"/>
                <a:gd name="T43" fmla="*/ 2147483647 h 36"/>
                <a:gd name="T44" fmla="*/ 2147483647 w 64"/>
                <a:gd name="T45" fmla="*/ 2147483647 h 36"/>
                <a:gd name="T46" fmla="*/ 2147483647 w 64"/>
                <a:gd name="T47" fmla="*/ 2147483647 h 36"/>
                <a:gd name="T48" fmla="*/ 2147483647 w 64"/>
                <a:gd name="T49" fmla="*/ 2147483647 h 36"/>
                <a:gd name="T50" fmla="*/ 2147483647 w 64"/>
                <a:gd name="T51" fmla="*/ 2147483647 h 36"/>
                <a:gd name="T52" fmla="*/ 2147483647 w 64"/>
                <a:gd name="T53" fmla="*/ 2147483647 h 36"/>
                <a:gd name="T54" fmla="*/ 2147483647 w 64"/>
                <a:gd name="T55" fmla="*/ 2147483647 h 36"/>
                <a:gd name="T56" fmla="*/ 2147483647 w 64"/>
                <a:gd name="T57" fmla="*/ 2147483647 h 36"/>
                <a:gd name="T58" fmla="*/ 2147483647 w 64"/>
                <a:gd name="T59" fmla="*/ 2147483647 h 36"/>
                <a:gd name="T60" fmla="*/ 2147483647 w 64"/>
                <a:gd name="T61" fmla="*/ 2147483647 h 36"/>
                <a:gd name="T62" fmla="*/ 2147483647 w 64"/>
                <a:gd name="T63" fmla="*/ 2147483647 h 36"/>
                <a:gd name="T64" fmla="*/ 2147483647 w 64"/>
                <a:gd name="T65" fmla="*/ 2147483647 h 36"/>
                <a:gd name="T66" fmla="*/ 2147483647 w 64"/>
                <a:gd name="T67" fmla="*/ 2147483647 h 36"/>
                <a:gd name="T68" fmla="*/ 2147483647 w 64"/>
                <a:gd name="T69" fmla="*/ 2147483647 h 36"/>
                <a:gd name="T70" fmla="*/ 2147483647 w 64"/>
                <a:gd name="T71" fmla="*/ 2147483647 h 36"/>
                <a:gd name="T72" fmla="*/ 2147483647 w 64"/>
                <a:gd name="T73" fmla="*/ 2147483647 h 36"/>
                <a:gd name="T74" fmla="*/ 0 w 64"/>
                <a:gd name="T75" fmla="*/ 2147483647 h 36"/>
                <a:gd name="T76" fmla="*/ 2147483647 w 64"/>
                <a:gd name="T77" fmla="*/ 2147483647 h 36"/>
                <a:gd name="T78" fmla="*/ 2147483647 w 64"/>
                <a:gd name="T79" fmla="*/ 2147483647 h 36"/>
                <a:gd name="T80" fmla="*/ 2147483647 w 64"/>
                <a:gd name="T81" fmla="*/ 2147483647 h 36"/>
                <a:gd name="T82" fmla="*/ 2147483647 w 64"/>
                <a:gd name="T83" fmla="*/ 2147483647 h 36"/>
                <a:gd name="T84" fmla="*/ 2147483647 w 64"/>
                <a:gd name="T85" fmla="*/ 2147483647 h 36"/>
                <a:gd name="T86" fmla="*/ 2147483647 w 64"/>
                <a:gd name="T87" fmla="*/ 2147483647 h 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4"/>
                <a:gd name="T133" fmla="*/ 0 h 36"/>
                <a:gd name="T134" fmla="*/ 64 w 64"/>
                <a:gd name="T135" fmla="*/ 36 h 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4" h="36">
                  <a:moveTo>
                    <a:pt x="27" y="1"/>
                  </a:moveTo>
                  <a:lnTo>
                    <a:pt x="27" y="0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6" y="3"/>
                  </a:lnTo>
                  <a:lnTo>
                    <a:pt x="40" y="3"/>
                  </a:lnTo>
                  <a:lnTo>
                    <a:pt x="41" y="4"/>
                  </a:lnTo>
                  <a:lnTo>
                    <a:pt x="45" y="5"/>
                  </a:lnTo>
                  <a:lnTo>
                    <a:pt x="55" y="5"/>
                  </a:lnTo>
                  <a:lnTo>
                    <a:pt x="58" y="4"/>
                  </a:lnTo>
                  <a:lnTo>
                    <a:pt x="58" y="3"/>
                  </a:lnTo>
                  <a:lnTo>
                    <a:pt x="59" y="3"/>
                  </a:lnTo>
                  <a:lnTo>
                    <a:pt x="61" y="4"/>
                  </a:lnTo>
                  <a:lnTo>
                    <a:pt x="61" y="5"/>
                  </a:lnTo>
                  <a:lnTo>
                    <a:pt x="61" y="6"/>
                  </a:lnTo>
                  <a:lnTo>
                    <a:pt x="59" y="8"/>
                  </a:lnTo>
                  <a:lnTo>
                    <a:pt x="58" y="10"/>
                  </a:lnTo>
                  <a:lnTo>
                    <a:pt x="57" y="13"/>
                  </a:lnTo>
                  <a:lnTo>
                    <a:pt x="58" y="15"/>
                  </a:lnTo>
                  <a:lnTo>
                    <a:pt x="58" y="18"/>
                  </a:lnTo>
                  <a:lnTo>
                    <a:pt x="59" y="19"/>
                  </a:lnTo>
                  <a:lnTo>
                    <a:pt x="59" y="20"/>
                  </a:lnTo>
                  <a:lnTo>
                    <a:pt x="59" y="21"/>
                  </a:lnTo>
                  <a:lnTo>
                    <a:pt x="57" y="23"/>
                  </a:lnTo>
                  <a:lnTo>
                    <a:pt x="56" y="24"/>
                  </a:lnTo>
                  <a:lnTo>
                    <a:pt x="56" y="25"/>
                  </a:lnTo>
                  <a:lnTo>
                    <a:pt x="57" y="26"/>
                  </a:lnTo>
                  <a:lnTo>
                    <a:pt x="59" y="26"/>
                  </a:lnTo>
                  <a:lnTo>
                    <a:pt x="62" y="26"/>
                  </a:lnTo>
                  <a:lnTo>
                    <a:pt x="64" y="29"/>
                  </a:lnTo>
                  <a:lnTo>
                    <a:pt x="64" y="31"/>
                  </a:lnTo>
                  <a:lnTo>
                    <a:pt x="62" y="31"/>
                  </a:lnTo>
                  <a:lnTo>
                    <a:pt x="60" y="29"/>
                  </a:lnTo>
                  <a:lnTo>
                    <a:pt x="58" y="28"/>
                  </a:lnTo>
                  <a:lnTo>
                    <a:pt x="59" y="30"/>
                  </a:lnTo>
                  <a:lnTo>
                    <a:pt x="58" y="31"/>
                  </a:lnTo>
                  <a:lnTo>
                    <a:pt x="57" y="35"/>
                  </a:lnTo>
                  <a:lnTo>
                    <a:pt x="58" y="36"/>
                  </a:lnTo>
                  <a:lnTo>
                    <a:pt x="57" y="36"/>
                  </a:lnTo>
                  <a:lnTo>
                    <a:pt x="53" y="35"/>
                  </a:lnTo>
                  <a:lnTo>
                    <a:pt x="49" y="35"/>
                  </a:lnTo>
                  <a:lnTo>
                    <a:pt x="48" y="36"/>
                  </a:lnTo>
                  <a:lnTo>
                    <a:pt x="46" y="36"/>
                  </a:lnTo>
                  <a:lnTo>
                    <a:pt x="40" y="33"/>
                  </a:lnTo>
                  <a:lnTo>
                    <a:pt x="38" y="30"/>
                  </a:lnTo>
                  <a:lnTo>
                    <a:pt x="35" y="30"/>
                  </a:lnTo>
                  <a:lnTo>
                    <a:pt x="31" y="28"/>
                  </a:lnTo>
                  <a:lnTo>
                    <a:pt x="27" y="28"/>
                  </a:lnTo>
                  <a:lnTo>
                    <a:pt x="21" y="28"/>
                  </a:lnTo>
                  <a:lnTo>
                    <a:pt x="18" y="30"/>
                  </a:lnTo>
                  <a:lnTo>
                    <a:pt x="17" y="30"/>
                  </a:lnTo>
                  <a:lnTo>
                    <a:pt x="16" y="31"/>
                  </a:lnTo>
                  <a:lnTo>
                    <a:pt x="16" y="29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6" y="23"/>
                  </a:lnTo>
                  <a:lnTo>
                    <a:pt x="12" y="21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8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1" y="4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9" y="4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5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9" name="Freeform 1414"/>
            <p:cNvSpPr>
              <a:spLocks/>
            </p:cNvSpPr>
            <p:nvPr/>
          </p:nvSpPr>
          <p:spPr bwMode="auto">
            <a:xfrm>
              <a:off x="4829175" y="1875896"/>
              <a:ext cx="101600" cy="58208"/>
            </a:xfrm>
            <a:custGeom>
              <a:avLst/>
              <a:gdLst>
                <a:gd name="T0" fmla="*/ 2147483647 w 64"/>
                <a:gd name="T1" fmla="*/ 0 h 36"/>
                <a:gd name="T2" fmla="*/ 2147483647 w 64"/>
                <a:gd name="T3" fmla="*/ 2147483647 h 36"/>
                <a:gd name="T4" fmla="*/ 2147483647 w 64"/>
                <a:gd name="T5" fmla="*/ 2147483647 h 36"/>
                <a:gd name="T6" fmla="*/ 2147483647 w 64"/>
                <a:gd name="T7" fmla="*/ 2147483647 h 36"/>
                <a:gd name="T8" fmla="*/ 2147483647 w 64"/>
                <a:gd name="T9" fmla="*/ 2147483647 h 36"/>
                <a:gd name="T10" fmla="*/ 2147483647 w 64"/>
                <a:gd name="T11" fmla="*/ 2147483647 h 36"/>
                <a:gd name="T12" fmla="*/ 2147483647 w 64"/>
                <a:gd name="T13" fmla="*/ 2147483647 h 36"/>
                <a:gd name="T14" fmla="*/ 2147483647 w 64"/>
                <a:gd name="T15" fmla="*/ 2147483647 h 36"/>
                <a:gd name="T16" fmla="*/ 2147483647 w 64"/>
                <a:gd name="T17" fmla="*/ 2147483647 h 36"/>
                <a:gd name="T18" fmla="*/ 2147483647 w 64"/>
                <a:gd name="T19" fmla="*/ 2147483647 h 36"/>
                <a:gd name="T20" fmla="*/ 2147483647 w 64"/>
                <a:gd name="T21" fmla="*/ 2147483647 h 36"/>
                <a:gd name="T22" fmla="*/ 2147483647 w 64"/>
                <a:gd name="T23" fmla="*/ 2147483647 h 36"/>
                <a:gd name="T24" fmla="*/ 2147483647 w 64"/>
                <a:gd name="T25" fmla="*/ 2147483647 h 36"/>
                <a:gd name="T26" fmla="*/ 2147483647 w 64"/>
                <a:gd name="T27" fmla="*/ 2147483647 h 36"/>
                <a:gd name="T28" fmla="*/ 2147483647 w 64"/>
                <a:gd name="T29" fmla="*/ 2147483647 h 36"/>
                <a:gd name="T30" fmla="*/ 2147483647 w 64"/>
                <a:gd name="T31" fmla="*/ 2147483647 h 36"/>
                <a:gd name="T32" fmla="*/ 2147483647 w 64"/>
                <a:gd name="T33" fmla="*/ 2147483647 h 36"/>
                <a:gd name="T34" fmla="*/ 2147483647 w 64"/>
                <a:gd name="T35" fmla="*/ 2147483647 h 36"/>
                <a:gd name="T36" fmla="*/ 2147483647 w 64"/>
                <a:gd name="T37" fmla="*/ 2147483647 h 36"/>
                <a:gd name="T38" fmla="*/ 2147483647 w 64"/>
                <a:gd name="T39" fmla="*/ 2147483647 h 36"/>
                <a:gd name="T40" fmla="*/ 2147483647 w 64"/>
                <a:gd name="T41" fmla="*/ 2147483647 h 36"/>
                <a:gd name="T42" fmla="*/ 2147483647 w 64"/>
                <a:gd name="T43" fmla="*/ 2147483647 h 36"/>
                <a:gd name="T44" fmla="*/ 2147483647 w 64"/>
                <a:gd name="T45" fmla="*/ 2147483647 h 36"/>
                <a:gd name="T46" fmla="*/ 2147483647 w 64"/>
                <a:gd name="T47" fmla="*/ 2147483647 h 36"/>
                <a:gd name="T48" fmla="*/ 2147483647 w 64"/>
                <a:gd name="T49" fmla="*/ 2147483647 h 36"/>
                <a:gd name="T50" fmla="*/ 2147483647 w 64"/>
                <a:gd name="T51" fmla="*/ 2147483647 h 36"/>
                <a:gd name="T52" fmla="*/ 2147483647 w 64"/>
                <a:gd name="T53" fmla="*/ 2147483647 h 36"/>
                <a:gd name="T54" fmla="*/ 2147483647 w 64"/>
                <a:gd name="T55" fmla="*/ 2147483647 h 36"/>
                <a:gd name="T56" fmla="*/ 2147483647 w 64"/>
                <a:gd name="T57" fmla="*/ 2147483647 h 36"/>
                <a:gd name="T58" fmla="*/ 2147483647 w 64"/>
                <a:gd name="T59" fmla="*/ 2147483647 h 36"/>
                <a:gd name="T60" fmla="*/ 2147483647 w 64"/>
                <a:gd name="T61" fmla="*/ 2147483647 h 36"/>
                <a:gd name="T62" fmla="*/ 2147483647 w 64"/>
                <a:gd name="T63" fmla="*/ 2147483647 h 36"/>
                <a:gd name="T64" fmla="*/ 2147483647 w 64"/>
                <a:gd name="T65" fmla="*/ 2147483647 h 36"/>
                <a:gd name="T66" fmla="*/ 2147483647 w 64"/>
                <a:gd name="T67" fmla="*/ 2147483647 h 36"/>
                <a:gd name="T68" fmla="*/ 2147483647 w 64"/>
                <a:gd name="T69" fmla="*/ 2147483647 h 36"/>
                <a:gd name="T70" fmla="*/ 2147483647 w 64"/>
                <a:gd name="T71" fmla="*/ 2147483647 h 36"/>
                <a:gd name="T72" fmla="*/ 2147483647 w 64"/>
                <a:gd name="T73" fmla="*/ 2147483647 h 36"/>
                <a:gd name="T74" fmla="*/ 0 w 64"/>
                <a:gd name="T75" fmla="*/ 2147483647 h 36"/>
                <a:gd name="T76" fmla="*/ 2147483647 w 64"/>
                <a:gd name="T77" fmla="*/ 2147483647 h 36"/>
                <a:gd name="T78" fmla="*/ 2147483647 w 64"/>
                <a:gd name="T79" fmla="*/ 2147483647 h 36"/>
                <a:gd name="T80" fmla="*/ 2147483647 w 64"/>
                <a:gd name="T81" fmla="*/ 2147483647 h 36"/>
                <a:gd name="T82" fmla="*/ 2147483647 w 64"/>
                <a:gd name="T83" fmla="*/ 2147483647 h 36"/>
                <a:gd name="T84" fmla="*/ 2147483647 w 64"/>
                <a:gd name="T85" fmla="*/ 2147483647 h 36"/>
                <a:gd name="T86" fmla="*/ 2147483647 w 64"/>
                <a:gd name="T87" fmla="*/ 2147483647 h 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4"/>
                <a:gd name="T133" fmla="*/ 0 h 36"/>
                <a:gd name="T134" fmla="*/ 64 w 64"/>
                <a:gd name="T135" fmla="*/ 36 h 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4" h="36">
                  <a:moveTo>
                    <a:pt x="27" y="1"/>
                  </a:moveTo>
                  <a:lnTo>
                    <a:pt x="27" y="0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6" y="3"/>
                  </a:lnTo>
                  <a:lnTo>
                    <a:pt x="40" y="3"/>
                  </a:lnTo>
                  <a:lnTo>
                    <a:pt x="41" y="4"/>
                  </a:lnTo>
                  <a:lnTo>
                    <a:pt x="45" y="5"/>
                  </a:lnTo>
                  <a:lnTo>
                    <a:pt x="55" y="5"/>
                  </a:lnTo>
                  <a:lnTo>
                    <a:pt x="58" y="4"/>
                  </a:lnTo>
                  <a:lnTo>
                    <a:pt x="58" y="3"/>
                  </a:lnTo>
                  <a:lnTo>
                    <a:pt x="59" y="3"/>
                  </a:lnTo>
                  <a:lnTo>
                    <a:pt x="61" y="4"/>
                  </a:lnTo>
                  <a:lnTo>
                    <a:pt x="61" y="5"/>
                  </a:lnTo>
                  <a:lnTo>
                    <a:pt x="61" y="6"/>
                  </a:lnTo>
                  <a:lnTo>
                    <a:pt x="59" y="8"/>
                  </a:lnTo>
                  <a:lnTo>
                    <a:pt x="58" y="10"/>
                  </a:lnTo>
                  <a:lnTo>
                    <a:pt x="57" y="13"/>
                  </a:lnTo>
                  <a:lnTo>
                    <a:pt x="58" y="15"/>
                  </a:lnTo>
                  <a:lnTo>
                    <a:pt x="58" y="18"/>
                  </a:lnTo>
                  <a:lnTo>
                    <a:pt x="59" y="19"/>
                  </a:lnTo>
                  <a:lnTo>
                    <a:pt x="59" y="20"/>
                  </a:lnTo>
                  <a:lnTo>
                    <a:pt x="59" y="21"/>
                  </a:lnTo>
                  <a:lnTo>
                    <a:pt x="57" y="23"/>
                  </a:lnTo>
                  <a:lnTo>
                    <a:pt x="56" y="24"/>
                  </a:lnTo>
                  <a:lnTo>
                    <a:pt x="56" y="25"/>
                  </a:lnTo>
                  <a:lnTo>
                    <a:pt x="57" y="26"/>
                  </a:lnTo>
                  <a:lnTo>
                    <a:pt x="59" y="26"/>
                  </a:lnTo>
                  <a:lnTo>
                    <a:pt x="62" y="26"/>
                  </a:lnTo>
                  <a:lnTo>
                    <a:pt x="64" y="29"/>
                  </a:lnTo>
                  <a:lnTo>
                    <a:pt x="64" y="31"/>
                  </a:lnTo>
                  <a:lnTo>
                    <a:pt x="62" y="31"/>
                  </a:lnTo>
                  <a:lnTo>
                    <a:pt x="60" y="29"/>
                  </a:lnTo>
                  <a:lnTo>
                    <a:pt x="58" y="28"/>
                  </a:lnTo>
                  <a:lnTo>
                    <a:pt x="59" y="30"/>
                  </a:lnTo>
                  <a:lnTo>
                    <a:pt x="58" y="31"/>
                  </a:lnTo>
                  <a:lnTo>
                    <a:pt x="57" y="35"/>
                  </a:lnTo>
                  <a:lnTo>
                    <a:pt x="58" y="36"/>
                  </a:lnTo>
                  <a:lnTo>
                    <a:pt x="57" y="36"/>
                  </a:lnTo>
                  <a:lnTo>
                    <a:pt x="53" y="35"/>
                  </a:lnTo>
                  <a:lnTo>
                    <a:pt x="49" y="35"/>
                  </a:lnTo>
                  <a:lnTo>
                    <a:pt x="48" y="36"/>
                  </a:lnTo>
                  <a:lnTo>
                    <a:pt x="46" y="36"/>
                  </a:lnTo>
                  <a:lnTo>
                    <a:pt x="40" y="33"/>
                  </a:lnTo>
                  <a:lnTo>
                    <a:pt x="38" y="30"/>
                  </a:lnTo>
                  <a:lnTo>
                    <a:pt x="35" y="30"/>
                  </a:lnTo>
                  <a:lnTo>
                    <a:pt x="31" y="28"/>
                  </a:lnTo>
                  <a:lnTo>
                    <a:pt x="27" y="28"/>
                  </a:lnTo>
                  <a:lnTo>
                    <a:pt x="21" y="28"/>
                  </a:lnTo>
                  <a:lnTo>
                    <a:pt x="18" y="30"/>
                  </a:lnTo>
                  <a:lnTo>
                    <a:pt x="17" y="30"/>
                  </a:lnTo>
                  <a:lnTo>
                    <a:pt x="16" y="31"/>
                  </a:lnTo>
                  <a:lnTo>
                    <a:pt x="16" y="29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6" y="23"/>
                  </a:lnTo>
                  <a:lnTo>
                    <a:pt x="12" y="21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8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1" y="4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9" y="4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5" y="1"/>
                  </a:lnTo>
                  <a:lnTo>
                    <a:pt x="27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70" name="Freeform 1415"/>
            <p:cNvSpPr>
              <a:spLocks/>
            </p:cNvSpPr>
            <p:nvPr/>
          </p:nvSpPr>
          <p:spPr bwMode="auto">
            <a:xfrm>
              <a:off x="4478338" y="2005542"/>
              <a:ext cx="195262" cy="209021"/>
            </a:xfrm>
            <a:custGeom>
              <a:avLst/>
              <a:gdLst>
                <a:gd name="T0" fmla="*/ 2147483647 w 123"/>
                <a:gd name="T1" fmla="*/ 2147483647 h 132"/>
                <a:gd name="T2" fmla="*/ 2147483647 w 123"/>
                <a:gd name="T3" fmla="*/ 2147483647 h 132"/>
                <a:gd name="T4" fmla="*/ 2147483647 w 123"/>
                <a:gd name="T5" fmla="*/ 2147483647 h 132"/>
                <a:gd name="T6" fmla="*/ 2147483647 w 123"/>
                <a:gd name="T7" fmla="*/ 2147483647 h 132"/>
                <a:gd name="T8" fmla="*/ 2147483647 w 123"/>
                <a:gd name="T9" fmla="*/ 2147483647 h 132"/>
                <a:gd name="T10" fmla="*/ 2147483647 w 123"/>
                <a:gd name="T11" fmla="*/ 0 h 132"/>
                <a:gd name="T12" fmla="*/ 2147483647 w 123"/>
                <a:gd name="T13" fmla="*/ 2147483647 h 132"/>
                <a:gd name="T14" fmla="*/ 2147483647 w 123"/>
                <a:gd name="T15" fmla="*/ 2147483647 h 132"/>
                <a:gd name="T16" fmla="*/ 2147483647 w 123"/>
                <a:gd name="T17" fmla="*/ 2147483647 h 132"/>
                <a:gd name="T18" fmla="*/ 2147483647 w 123"/>
                <a:gd name="T19" fmla="*/ 2147483647 h 132"/>
                <a:gd name="T20" fmla="*/ 2147483647 w 123"/>
                <a:gd name="T21" fmla="*/ 2147483647 h 132"/>
                <a:gd name="T22" fmla="*/ 2147483647 w 123"/>
                <a:gd name="T23" fmla="*/ 2147483647 h 132"/>
                <a:gd name="T24" fmla="*/ 2147483647 w 123"/>
                <a:gd name="T25" fmla="*/ 2147483647 h 132"/>
                <a:gd name="T26" fmla="*/ 2147483647 w 123"/>
                <a:gd name="T27" fmla="*/ 2147483647 h 132"/>
                <a:gd name="T28" fmla="*/ 2147483647 w 123"/>
                <a:gd name="T29" fmla="*/ 2147483647 h 132"/>
                <a:gd name="T30" fmla="*/ 2147483647 w 123"/>
                <a:gd name="T31" fmla="*/ 2147483647 h 132"/>
                <a:gd name="T32" fmla="*/ 2147483647 w 123"/>
                <a:gd name="T33" fmla="*/ 2147483647 h 132"/>
                <a:gd name="T34" fmla="*/ 2147483647 w 123"/>
                <a:gd name="T35" fmla="*/ 2147483647 h 132"/>
                <a:gd name="T36" fmla="*/ 2147483647 w 123"/>
                <a:gd name="T37" fmla="*/ 2147483647 h 132"/>
                <a:gd name="T38" fmla="*/ 0 w 123"/>
                <a:gd name="T39" fmla="*/ 2147483647 h 132"/>
                <a:gd name="T40" fmla="*/ 2147483647 w 123"/>
                <a:gd name="T41" fmla="*/ 2147483647 h 132"/>
                <a:gd name="T42" fmla="*/ 2147483647 w 123"/>
                <a:gd name="T43" fmla="*/ 2147483647 h 132"/>
                <a:gd name="T44" fmla="*/ 2147483647 w 123"/>
                <a:gd name="T45" fmla="*/ 2147483647 h 132"/>
                <a:gd name="T46" fmla="*/ 2147483647 w 123"/>
                <a:gd name="T47" fmla="*/ 2147483647 h 132"/>
                <a:gd name="T48" fmla="*/ 2147483647 w 123"/>
                <a:gd name="T49" fmla="*/ 2147483647 h 132"/>
                <a:gd name="T50" fmla="*/ 2147483647 w 123"/>
                <a:gd name="T51" fmla="*/ 2147483647 h 132"/>
                <a:gd name="T52" fmla="*/ 2147483647 w 123"/>
                <a:gd name="T53" fmla="*/ 2147483647 h 132"/>
                <a:gd name="T54" fmla="*/ 2147483647 w 123"/>
                <a:gd name="T55" fmla="*/ 2147483647 h 132"/>
                <a:gd name="T56" fmla="*/ 2147483647 w 123"/>
                <a:gd name="T57" fmla="*/ 2147483647 h 132"/>
                <a:gd name="T58" fmla="*/ 2147483647 w 123"/>
                <a:gd name="T59" fmla="*/ 2147483647 h 132"/>
                <a:gd name="T60" fmla="*/ 2147483647 w 123"/>
                <a:gd name="T61" fmla="*/ 2147483647 h 132"/>
                <a:gd name="T62" fmla="*/ 2147483647 w 123"/>
                <a:gd name="T63" fmla="*/ 2147483647 h 132"/>
                <a:gd name="T64" fmla="*/ 2147483647 w 123"/>
                <a:gd name="T65" fmla="*/ 2147483647 h 132"/>
                <a:gd name="T66" fmla="*/ 2147483647 w 123"/>
                <a:gd name="T67" fmla="*/ 2147483647 h 132"/>
                <a:gd name="T68" fmla="*/ 2147483647 w 123"/>
                <a:gd name="T69" fmla="*/ 2147483647 h 132"/>
                <a:gd name="T70" fmla="*/ 2147483647 w 123"/>
                <a:gd name="T71" fmla="*/ 2147483647 h 132"/>
                <a:gd name="T72" fmla="*/ 2147483647 w 123"/>
                <a:gd name="T73" fmla="*/ 2147483647 h 132"/>
                <a:gd name="T74" fmla="*/ 2147483647 w 123"/>
                <a:gd name="T75" fmla="*/ 2147483647 h 132"/>
                <a:gd name="T76" fmla="*/ 2147483647 w 123"/>
                <a:gd name="T77" fmla="*/ 2147483647 h 132"/>
                <a:gd name="T78" fmla="*/ 2147483647 w 123"/>
                <a:gd name="T79" fmla="*/ 2147483647 h 132"/>
                <a:gd name="T80" fmla="*/ 2147483647 w 123"/>
                <a:gd name="T81" fmla="*/ 2147483647 h 132"/>
                <a:gd name="T82" fmla="*/ 2147483647 w 123"/>
                <a:gd name="T83" fmla="*/ 2147483647 h 132"/>
                <a:gd name="T84" fmla="*/ 2147483647 w 123"/>
                <a:gd name="T85" fmla="*/ 2147483647 h 132"/>
                <a:gd name="T86" fmla="*/ 2147483647 w 123"/>
                <a:gd name="T87" fmla="*/ 2147483647 h 132"/>
                <a:gd name="T88" fmla="*/ 2147483647 w 123"/>
                <a:gd name="T89" fmla="*/ 2147483647 h 132"/>
                <a:gd name="T90" fmla="*/ 2147483647 w 123"/>
                <a:gd name="T91" fmla="*/ 2147483647 h 132"/>
                <a:gd name="T92" fmla="*/ 2147483647 w 123"/>
                <a:gd name="T93" fmla="*/ 2147483647 h 132"/>
                <a:gd name="T94" fmla="*/ 2147483647 w 123"/>
                <a:gd name="T95" fmla="*/ 2147483647 h 132"/>
                <a:gd name="T96" fmla="*/ 2147483647 w 123"/>
                <a:gd name="T97" fmla="*/ 2147483647 h 132"/>
                <a:gd name="T98" fmla="*/ 2147483647 w 123"/>
                <a:gd name="T99" fmla="*/ 2147483647 h 132"/>
                <a:gd name="T100" fmla="*/ 2147483647 w 123"/>
                <a:gd name="T101" fmla="*/ 2147483647 h 132"/>
                <a:gd name="T102" fmla="*/ 2147483647 w 123"/>
                <a:gd name="T103" fmla="*/ 2147483647 h 132"/>
                <a:gd name="T104" fmla="*/ 2147483647 w 123"/>
                <a:gd name="T105" fmla="*/ 2147483647 h 132"/>
                <a:gd name="T106" fmla="*/ 2147483647 w 123"/>
                <a:gd name="T107" fmla="*/ 2147483647 h 1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3"/>
                <a:gd name="T163" fmla="*/ 0 h 132"/>
                <a:gd name="T164" fmla="*/ 123 w 123"/>
                <a:gd name="T165" fmla="*/ 132 h 1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3" h="132">
                  <a:moveTo>
                    <a:pt x="64" y="17"/>
                  </a:moveTo>
                  <a:lnTo>
                    <a:pt x="62" y="16"/>
                  </a:lnTo>
                  <a:lnTo>
                    <a:pt x="64" y="14"/>
                  </a:lnTo>
                  <a:lnTo>
                    <a:pt x="65" y="13"/>
                  </a:lnTo>
                  <a:lnTo>
                    <a:pt x="66" y="12"/>
                  </a:lnTo>
                  <a:lnTo>
                    <a:pt x="66" y="10"/>
                  </a:lnTo>
                  <a:lnTo>
                    <a:pt x="65" y="9"/>
                  </a:lnTo>
                  <a:lnTo>
                    <a:pt x="61" y="10"/>
                  </a:lnTo>
                  <a:lnTo>
                    <a:pt x="59" y="10"/>
                  </a:lnTo>
                  <a:lnTo>
                    <a:pt x="58" y="9"/>
                  </a:lnTo>
                  <a:lnTo>
                    <a:pt x="56" y="8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0" y="7"/>
                  </a:lnTo>
                  <a:lnTo>
                    <a:pt x="51" y="6"/>
                  </a:lnTo>
                  <a:lnTo>
                    <a:pt x="51" y="5"/>
                  </a:lnTo>
                  <a:lnTo>
                    <a:pt x="50" y="3"/>
                  </a:lnTo>
                  <a:lnTo>
                    <a:pt x="46" y="2"/>
                  </a:lnTo>
                  <a:lnTo>
                    <a:pt x="45" y="2"/>
                  </a:lnTo>
                  <a:lnTo>
                    <a:pt x="45" y="0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5" y="3"/>
                  </a:lnTo>
                  <a:lnTo>
                    <a:pt x="37" y="5"/>
                  </a:lnTo>
                  <a:lnTo>
                    <a:pt x="38" y="6"/>
                  </a:lnTo>
                  <a:lnTo>
                    <a:pt x="39" y="7"/>
                  </a:lnTo>
                  <a:lnTo>
                    <a:pt x="36" y="9"/>
                  </a:lnTo>
                  <a:lnTo>
                    <a:pt x="35" y="10"/>
                  </a:lnTo>
                  <a:lnTo>
                    <a:pt x="37" y="10"/>
                  </a:lnTo>
                  <a:lnTo>
                    <a:pt x="38" y="12"/>
                  </a:lnTo>
                  <a:lnTo>
                    <a:pt x="37" y="13"/>
                  </a:lnTo>
                  <a:lnTo>
                    <a:pt x="38" y="14"/>
                  </a:lnTo>
                  <a:lnTo>
                    <a:pt x="39" y="14"/>
                  </a:lnTo>
                  <a:lnTo>
                    <a:pt x="39" y="15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41" y="18"/>
                  </a:lnTo>
                  <a:lnTo>
                    <a:pt x="40" y="18"/>
                  </a:lnTo>
                  <a:lnTo>
                    <a:pt x="35" y="19"/>
                  </a:lnTo>
                  <a:lnTo>
                    <a:pt x="35" y="20"/>
                  </a:lnTo>
                  <a:lnTo>
                    <a:pt x="34" y="20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5" y="27"/>
                  </a:lnTo>
                  <a:lnTo>
                    <a:pt x="33" y="25"/>
                  </a:lnTo>
                  <a:lnTo>
                    <a:pt x="31" y="24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28" y="24"/>
                  </a:lnTo>
                  <a:lnTo>
                    <a:pt x="27" y="21"/>
                  </a:lnTo>
                  <a:lnTo>
                    <a:pt x="24" y="21"/>
                  </a:lnTo>
                  <a:lnTo>
                    <a:pt x="17" y="23"/>
                  </a:lnTo>
                  <a:lnTo>
                    <a:pt x="16" y="24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9" y="28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5" y="29"/>
                  </a:lnTo>
                  <a:lnTo>
                    <a:pt x="13" y="38"/>
                  </a:lnTo>
                  <a:lnTo>
                    <a:pt x="9" y="40"/>
                  </a:lnTo>
                  <a:lnTo>
                    <a:pt x="9" y="41"/>
                  </a:lnTo>
                  <a:lnTo>
                    <a:pt x="15" y="44"/>
                  </a:lnTo>
                  <a:lnTo>
                    <a:pt x="14" y="46"/>
                  </a:lnTo>
                  <a:lnTo>
                    <a:pt x="13" y="47"/>
                  </a:lnTo>
                  <a:lnTo>
                    <a:pt x="10" y="49"/>
                  </a:lnTo>
                  <a:lnTo>
                    <a:pt x="9" y="51"/>
                  </a:lnTo>
                  <a:lnTo>
                    <a:pt x="8" y="53"/>
                  </a:lnTo>
                  <a:lnTo>
                    <a:pt x="7" y="54"/>
                  </a:lnTo>
                  <a:lnTo>
                    <a:pt x="4" y="53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1" y="57"/>
                  </a:lnTo>
                  <a:lnTo>
                    <a:pt x="3" y="59"/>
                  </a:lnTo>
                  <a:lnTo>
                    <a:pt x="1" y="61"/>
                  </a:lnTo>
                  <a:lnTo>
                    <a:pt x="1" y="65"/>
                  </a:lnTo>
                  <a:lnTo>
                    <a:pt x="0" y="67"/>
                  </a:lnTo>
                  <a:lnTo>
                    <a:pt x="0" y="68"/>
                  </a:lnTo>
                  <a:lnTo>
                    <a:pt x="1" y="71"/>
                  </a:lnTo>
                  <a:lnTo>
                    <a:pt x="1" y="73"/>
                  </a:lnTo>
                  <a:lnTo>
                    <a:pt x="3" y="74"/>
                  </a:lnTo>
                  <a:lnTo>
                    <a:pt x="4" y="76"/>
                  </a:lnTo>
                  <a:lnTo>
                    <a:pt x="5" y="78"/>
                  </a:lnTo>
                  <a:lnTo>
                    <a:pt x="5" y="79"/>
                  </a:lnTo>
                  <a:lnTo>
                    <a:pt x="3" y="83"/>
                  </a:lnTo>
                  <a:lnTo>
                    <a:pt x="5" y="84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6" y="88"/>
                  </a:lnTo>
                  <a:lnTo>
                    <a:pt x="6" y="90"/>
                  </a:lnTo>
                  <a:lnTo>
                    <a:pt x="7" y="93"/>
                  </a:lnTo>
                  <a:lnTo>
                    <a:pt x="6" y="94"/>
                  </a:lnTo>
                  <a:lnTo>
                    <a:pt x="9" y="96"/>
                  </a:lnTo>
                  <a:lnTo>
                    <a:pt x="10" y="97"/>
                  </a:lnTo>
                  <a:lnTo>
                    <a:pt x="13" y="99"/>
                  </a:lnTo>
                  <a:lnTo>
                    <a:pt x="17" y="100"/>
                  </a:lnTo>
                  <a:lnTo>
                    <a:pt x="28" y="103"/>
                  </a:lnTo>
                  <a:lnTo>
                    <a:pt x="31" y="104"/>
                  </a:lnTo>
                  <a:lnTo>
                    <a:pt x="30" y="106"/>
                  </a:lnTo>
                  <a:lnTo>
                    <a:pt x="26" y="111"/>
                  </a:lnTo>
                  <a:lnTo>
                    <a:pt x="26" y="114"/>
                  </a:lnTo>
                  <a:lnTo>
                    <a:pt x="24" y="119"/>
                  </a:lnTo>
                  <a:lnTo>
                    <a:pt x="24" y="125"/>
                  </a:lnTo>
                  <a:lnTo>
                    <a:pt x="25" y="127"/>
                  </a:lnTo>
                  <a:lnTo>
                    <a:pt x="25" y="128"/>
                  </a:lnTo>
                  <a:lnTo>
                    <a:pt x="27" y="129"/>
                  </a:lnTo>
                  <a:lnTo>
                    <a:pt x="36" y="128"/>
                  </a:lnTo>
                  <a:lnTo>
                    <a:pt x="42" y="127"/>
                  </a:lnTo>
                  <a:lnTo>
                    <a:pt x="48" y="128"/>
                  </a:lnTo>
                  <a:lnTo>
                    <a:pt x="52" y="130"/>
                  </a:lnTo>
                  <a:lnTo>
                    <a:pt x="55" y="129"/>
                  </a:lnTo>
                  <a:lnTo>
                    <a:pt x="57" y="129"/>
                  </a:lnTo>
                  <a:lnTo>
                    <a:pt x="59" y="129"/>
                  </a:lnTo>
                  <a:lnTo>
                    <a:pt x="61" y="131"/>
                  </a:lnTo>
                  <a:lnTo>
                    <a:pt x="64" y="132"/>
                  </a:lnTo>
                  <a:lnTo>
                    <a:pt x="65" y="131"/>
                  </a:lnTo>
                  <a:lnTo>
                    <a:pt x="66" y="130"/>
                  </a:lnTo>
                  <a:lnTo>
                    <a:pt x="67" y="129"/>
                  </a:lnTo>
                  <a:lnTo>
                    <a:pt x="70" y="129"/>
                  </a:lnTo>
                  <a:lnTo>
                    <a:pt x="74" y="131"/>
                  </a:lnTo>
                  <a:lnTo>
                    <a:pt x="77" y="131"/>
                  </a:lnTo>
                  <a:lnTo>
                    <a:pt x="82" y="128"/>
                  </a:lnTo>
                  <a:lnTo>
                    <a:pt x="90" y="127"/>
                  </a:lnTo>
                  <a:lnTo>
                    <a:pt x="91" y="126"/>
                  </a:lnTo>
                  <a:lnTo>
                    <a:pt x="95" y="127"/>
                  </a:lnTo>
                  <a:lnTo>
                    <a:pt x="98" y="127"/>
                  </a:lnTo>
                  <a:lnTo>
                    <a:pt x="99" y="128"/>
                  </a:lnTo>
                  <a:lnTo>
                    <a:pt x="101" y="128"/>
                  </a:lnTo>
                  <a:lnTo>
                    <a:pt x="101" y="126"/>
                  </a:lnTo>
                  <a:lnTo>
                    <a:pt x="99" y="123"/>
                  </a:lnTo>
                  <a:lnTo>
                    <a:pt x="99" y="119"/>
                  </a:lnTo>
                  <a:lnTo>
                    <a:pt x="100" y="117"/>
                  </a:lnTo>
                  <a:lnTo>
                    <a:pt x="106" y="115"/>
                  </a:lnTo>
                  <a:lnTo>
                    <a:pt x="106" y="113"/>
                  </a:lnTo>
                  <a:lnTo>
                    <a:pt x="107" y="111"/>
                  </a:lnTo>
                  <a:lnTo>
                    <a:pt x="111" y="109"/>
                  </a:lnTo>
                  <a:lnTo>
                    <a:pt x="111" y="108"/>
                  </a:lnTo>
                  <a:lnTo>
                    <a:pt x="110" y="106"/>
                  </a:lnTo>
                  <a:lnTo>
                    <a:pt x="104" y="103"/>
                  </a:lnTo>
                  <a:lnTo>
                    <a:pt x="101" y="99"/>
                  </a:lnTo>
                  <a:lnTo>
                    <a:pt x="94" y="95"/>
                  </a:lnTo>
                  <a:lnTo>
                    <a:pt x="90" y="91"/>
                  </a:lnTo>
                  <a:lnTo>
                    <a:pt x="90" y="88"/>
                  </a:lnTo>
                  <a:lnTo>
                    <a:pt x="89" y="86"/>
                  </a:lnTo>
                  <a:lnTo>
                    <a:pt x="87" y="85"/>
                  </a:lnTo>
                  <a:lnTo>
                    <a:pt x="85" y="83"/>
                  </a:lnTo>
                  <a:lnTo>
                    <a:pt x="84" y="80"/>
                  </a:lnTo>
                  <a:lnTo>
                    <a:pt x="85" y="79"/>
                  </a:lnTo>
                  <a:lnTo>
                    <a:pt x="88" y="83"/>
                  </a:lnTo>
                  <a:lnTo>
                    <a:pt x="89" y="83"/>
                  </a:lnTo>
                  <a:lnTo>
                    <a:pt x="90" y="80"/>
                  </a:lnTo>
                  <a:lnTo>
                    <a:pt x="94" y="78"/>
                  </a:lnTo>
                  <a:lnTo>
                    <a:pt x="98" y="77"/>
                  </a:lnTo>
                  <a:lnTo>
                    <a:pt x="102" y="76"/>
                  </a:lnTo>
                  <a:lnTo>
                    <a:pt x="104" y="74"/>
                  </a:lnTo>
                  <a:lnTo>
                    <a:pt x="114" y="70"/>
                  </a:lnTo>
                  <a:lnTo>
                    <a:pt x="114" y="66"/>
                  </a:lnTo>
                  <a:lnTo>
                    <a:pt x="117" y="66"/>
                  </a:lnTo>
                  <a:lnTo>
                    <a:pt x="118" y="69"/>
                  </a:lnTo>
                  <a:lnTo>
                    <a:pt x="120" y="70"/>
                  </a:lnTo>
                  <a:lnTo>
                    <a:pt x="122" y="70"/>
                  </a:lnTo>
                  <a:lnTo>
                    <a:pt x="122" y="69"/>
                  </a:lnTo>
                  <a:lnTo>
                    <a:pt x="123" y="66"/>
                  </a:lnTo>
                  <a:lnTo>
                    <a:pt x="123" y="61"/>
                  </a:lnTo>
                  <a:lnTo>
                    <a:pt x="123" y="60"/>
                  </a:lnTo>
                  <a:lnTo>
                    <a:pt x="119" y="57"/>
                  </a:lnTo>
                  <a:lnTo>
                    <a:pt x="118" y="51"/>
                  </a:lnTo>
                  <a:lnTo>
                    <a:pt x="118" y="50"/>
                  </a:lnTo>
                  <a:lnTo>
                    <a:pt x="117" y="47"/>
                  </a:lnTo>
                  <a:lnTo>
                    <a:pt x="116" y="45"/>
                  </a:lnTo>
                  <a:lnTo>
                    <a:pt x="115" y="40"/>
                  </a:lnTo>
                  <a:lnTo>
                    <a:pt x="115" y="38"/>
                  </a:lnTo>
                  <a:lnTo>
                    <a:pt x="110" y="37"/>
                  </a:lnTo>
                  <a:lnTo>
                    <a:pt x="110" y="35"/>
                  </a:lnTo>
                  <a:lnTo>
                    <a:pt x="111" y="33"/>
                  </a:lnTo>
                  <a:lnTo>
                    <a:pt x="112" y="30"/>
                  </a:lnTo>
                  <a:lnTo>
                    <a:pt x="112" y="28"/>
                  </a:lnTo>
                  <a:lnTo>
                    <a:pt x="112" y="25"/>
                  </a:lnTo>
                  <a:lnTo>
                    <a:pt x="110" y="21"/>
                  </a:lnTo>
                  <a:lnTo>
                    <a:pt x="109" y="20"/>
                  </a:lnTo>
                  <a:lnTo>
                    <a:pt x="104" y="19"/>
                  </a:lnTo>
                  <a:lnTo>
                    <a:pt x="104" y="16"/>
                  </a:lnTo>
                  <a:lnTo>
                    <a:pt x="100" y="14"/>
                  </a:lnTo>
                  <a:lnTo>
                    <a:pt x="98" y="14"/>
                  </a:lnTo>
                  <a:lnTo>
                    <a:pt x="97" y="13"/>
                  </a:lnTo>
                  <a:lnTo>
                    <a:pt x="96" y="13"/>
                  </a:lnTo>
                  <a:lnTo>
                    <a:pt x="96" y="12"/>
                  </a:lnTo>
                  <a:lnTo>
                    <a:pt x="94" y="10"/>
                  </a:lnTo>
                  <a:lnTo>
                    <a:pt x="91" y="9"/>
                  </a:lnTo>
                  <a:lnTo>
                    <a:pt x="88" y="10"/>
                  </a:lnTo>
                  <a:lnTo>
                    <a:pt x="86" y="10"/>
                  </a:lnTo>
                  <a:lnTo>
                    <a:pt x="85" y="12"/>
                  </a:lnTo>
                  <a:lnTo>
                    <a:pt x="85" y="10"/>
                  </a:lnTo>
                  <a:lnTo>
                    <a:pt x="87" y="9"/>
                  </a:lnTo>
                  <a:lnTo>
                    <a:pt x="89" y="8"/>
                  </a:lnTo>
                  <a:lnTo>
                    <a:pt x="87" y="8"/>
                  </a:lnTo>
                  <a:lnTo>
                    <a:pt x="85" y="8"/>
                  </a:lnTo>
                  <a:lnTo>
                    <a:pt x="81" y="12"/>
                  </a:lnTo>
                  <a:lnTo>
                    <a:pt x="81" y="14"/>
                  </a:lnTo>
                  <a:lnTo>
                    <a:pt x="80" y="14"/>
                  </a:lnTo>
                  <a:lnTo>
                    <a:pt x="80" y="13"/>
                  </a:lnTo>
                  <a:lnTo>
                    <a:pt x="75" y="14"/>
                  </a:lnTo>
                  <a:lnTo>
                    <a:pt x="71" y="16"/>
                  </a:lnTo>
                  <a:lnTo>
                    <a:pt x="72" y="17"/>
                  </a:lnTo>
                  <a:lnTo>
                    <a:pt x="70" y="17"/>
                  </a:lnTo>
                  <a:lnTo>
                    <a:pt x="67" y="16"/>
                  </a:lnTo>
                  <a:lnTo>
                    <a:pt x="64" y="18"/>
                  </a:lnTo>
                  <a:lnTo>
                    <a:pt x="64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71" name="Freeform 1416"/>
            <p:cNvSpPr>
              <a:spLocks/>
            </p:cNvSpPr>
            <p:nvPr/>
          </p:nvSpPr>
          <p:spPr bwMode="auto">
            <a:xfrm>
              <a:off x="4478338" y="2005542"/>
              <a:ext cx="195262" cy="209021"/>
            </a:xfrm>
            <a:custGeom>
              <a:avLst/>
              <a:gdLst>
                <a:gd name="T0" fmla="*/ 2147483647 w 123"/>
                <a:gd name="T1" fmla="*/ 2147483647 h 132"/>
                <a:gd name="T2" fmla="*/ 2147483647 w 123"/>
                <a:gd name="T3" fmla="*/ 2147483647 h 132"/>
                <a:gd name="T4" fmla="*/ 2147483647 w 123"/>
                <a:gd name="T5" fmla="*/ 2147483647 h 132"/>
                <a:gd name="T6" fmla="*/ 2147483647 w 123"/>
                <a:gd name="T7" fmla="*/ 2147483647 h 132"/>
                <a:gd name="T8" fmla="*/ 2147483647 w 123"/>
                <a:gd name="T9" fmla="*/ 2147483647 h 132"/>
                <a:gd name="T10" fmla="*/ 2147483647 w 123"/>
                <a:gd name="T11" fmla="*/ 0 h 132"/>
                <a:gd name="T12" fmla="*/ 2147483647 w 123"/>
                <a:gd name="T13" fmla="*/ 2147483647 h 132"/>
                <a:gd name="T14" fmla="*/ 2147483647 w 123"/>
                <a:gd name="T15" fmla="*/ 2147483647 h 132"/>
                <a:gd name="T16" fmla="*/ 2147483647 w 123"/>
                <a:gd name="T17" fmla="*/ 2147483647 h 132"/>
                <a:gd name="T18" fmla="*/ 2147483647 w 123"/>
                <a:gd name="T19" fmla="*/ 2147483647 h 132"/>
                <a:gd name="T20" fmla="*/ 2147483647 w 123"/>
                <a:gd name="T21" fmla="*/ 2147483647 h 132"/>
                <a:gd name="T22" fmla="*/ 2147483647 w 123"/>
                <a:gd name="T23" fmla="*/ 2147483647 h 132"/>
                <a:gd name="T24" fmla="*/ 2147483647 w 123"/>
                <a:gd name="T25" fmla="*/ 2147483647 h 132"/>
                <a:gd name="T26" fmla="*/ 2147483647 w 123"/>
                <a:gd name="T27" fmla="*/ 2147483647 h 132"/>
                <a:gd name="T28" fmla="*/ 2147483647 w 123"/>
                <a:gd name="T29" fmla="*/ 2147483647 h 132"/>
                <a:gd name="T30" fmla="*/ 2147483647 w 123"/>
                <a:gd name="T31" fmla="*/ 2147483647 h 132"/>
                <a:gd name="T32" fmla="*/ 2147483647 w 123"/>
                <a:gd name="T33" fmla="*/ 2147483647 h 132"/>
                <a:gd name="T34" fmla="*/ 2147483647 w 123"/>
                <a:gd name="T35" fmla="*/ 2147483647 h 132"/>
                <a:gd name="T36" fmla="*/ 2147483647 w 123"/>
                <a:gd name="T37" fmla="*/ 2147483647 h 132"/>
                <a:gd name="T38" fmla="*/ 0 w 123"/>
                <a:gd name="T39" fmla="*/ 2147483647 h 132"/>
                <a:gd name="T40" fmla="*/ 2147483647 w 123"/>
                <a:gd name="T41" fmla="*/ 2147483647 h 132"/>
                <a:gd name="T42" fmla="*/ 2147483647 w 123"/>
                <a:gd name="T43" fmla="*/ 2147483647 h 132"/>
                <a:gd name="T44" fmla="*/ 2147483647 w 123"/>
                <a:gd name="T45" fmla="*/ 2147483647 h 132"/>
                <a:gd name="T46" fmla="*/ 2147483647 w 123"/>
                <a:gd name="T47" fmla="*/ 2147483647 h 132"/>
                <a:gd name="T48" fmla="*/ 2147483647 w 123"/>
                <a:gd name="T49" fmla="*/ 2147483647 h 132"/>
                <a:gd name="T50" fmla="*/ 2147483647 w 123"/>
                <a:gd name="T51" fmla="*/ 2147483647 h 132"/>
                <a:gd name="T52" fmla="*/ 2147483647 w 123"/>
                <a:gd name="T53" fmla="*/ 2147483647 h 132"/>
                <a:gd name="T54" fmla="*/ 2147483647 w 123"/>
                <a:gd name="T55" fmla="*/ 2147483647 h 132"/>
                <a:gd name="T56" fmla="*/ 2147483647 w 123"/>
                <a:gd name="T57" fmla="*/ 2147483647 h 132"/>
                <a:gd name="T58" fmla="*/ 2147483647 w 123"/>
                <a:gd name="T59" fmla="*/ 2147483647 h 132"/>
                <a:gd name="T60" fmla="*/ 2147483647 w 123"/>
                <a:gd name="T61" fmla="*/ 2147483647 h 132"/>
                <a:gd name="T62" fmla="*/ 2147483647 w 123"/>
                <a:gd name="T63" fmla="*/ 2147483647 h 132"/>
                <a:gd name="T64" fmla="*/ 2147483647 w 123"/>
                <a:gd name="T65" fmla="*/ 2147483647 h 132"/>
                <a:gd name="T66" fmla="*/ 2147483647 w 123"/>
                <a:gd name="T67" fmla="*/ 2147483647 h 132"/>
                <a:gd name="T68" fmla="*/ 2147483647 w 123"/>
                <a:gd name="T69" fmla="*/ 2147483647 h 132"/>
                <a:gd name="T70" fmla="*/ 2147483647 w 123"/>
                <a:gd name="T71" fmla="*/ 2147483647 h 132"/>
                <a:gd name="T72" fmla="*/ 2147483647 w 123"/>
                <a:gd name="T73" fmla="*/ 2147483647 h 132"/>
                <a:gd name="T74" fmla="*/ 2147483647 w 123"/>
                <a:gd name="T75" fmla="*/ 2147483647 h 132"/>
                <a:gd name="T76" fmla="*/ 2147483647 w 123"/>
                <a:gd name="T77" fmla="*/ 2147483647 h 132"/>
                <a:gd name="T78" fmla="*/ 2147483647 w 123"/>
                <a:gd name="T79" fmla="*/ 2147483647 h 132"/>
                <a:gd name="T80" fmla="*/ 2147483647 w 123"/>
                <a:gd name="T81" fmla="*/ 2147483647 h 132"/>
                <a:gd name="T82" fmla="*/ 2147483647 w 123"/>
                <a:gd name="T83" fmla="*/ 2147483647 h 132"/>
                <a:gd name="T84" fmla="*/ 2147483647 w 123"/>
                <a:gd name="T85" fmla="*/ 2147483647 h 132"/>
                <a:gd name="T86" fmla="*/ 2147483647 w 123"/>
                <a:gd name="T87" fmla="*/ 2147483647 h 132"/>
                <a:gd name="T88" fmla="*/ 2147483647 w 123"/>
                <a:gd name="T89" fmla="*/ 2147483647 h 132"/>
                <a:gd name="T90" fmla="*/ 2147483647 w 123"/>
                <a:gd name="T91" fmla="*/ 2147483647 h 132"/>
                <a:gd name="T92" fmla="*/ 2147483647 w 123"/>
                <a:gd name="T93" fmla="*/ 2147483647 h 132"/>
                <a:gd name="T94" fmla="*/ 2147483647 w 123"/>
                <a:gd name="T95" fmla="*/ 2147483647 h 132"/>
                <a:gd name="T96" fmla="*/ 2147483647 w 123"/>
                <a:gd name="T97" fmla="*/ 2147483647 h 132"/>
                <a:gd name="T98" fmla="*/ 2147483647 w 123"/>
                <a:gd name="T99" fmla="*/ 2147483647 h 132"/>
                <a:gd name="T100" fmla="*/ 2147483647 w 123"/>
                <a:gd name="T101" fmla="*/ 2147483647 h 132"/>
                <a:gd name="T102" fmla="*/ 2147483647 w 123"/>
                <a:gd name="T103" fmla="*/ 2147483647 h 132"/>
                <a:gd name="T104" fmla="*/ 2147483647 w 123"/>
                <a:gd name="T105" fmla="*/ 2147483647 h 132"/>
                <a:gd name="T106" fmla="*/ 2147483647 w 123"/>
                <a:gd name="T107" fmla="*/ 2147483647 h 1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3"/>
                <a:gd name="T163" fmla="*/ 0 h 132"/>
                <a:gd name="T164" fmla="*/ 123 w 123"/>
                <a:gd name="T165" fmla="*/ 132 h 1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3" h="132">
                  <a:moveTo>
                    <a:pt x="64" y="17"/>
                  </a:moveTo>
                  <a:lnTo>
                    <a:pt x="62" y="16"/>
                  </a:lnTo>
                  <a:lnTo>
                    <a:pt x="64" y="14"/>
                  </a:lnTo>
                  <a:lnTo>
                    <a:pt x="65" y="13"/>
                  </a:lnTo>
                  <a:lnTo>
                    <a:pt x="66" y="12"/>
                  </a:lnTo>
                  <a:lnTo>
                    <a:pt x="66" y="10"/>
                  </a:lnTo>
                  <a:lnTo>
                    <a:pt x="65" y="9"/>
                  </a:lnTo>
                  <a:lnTo>
                    <a:pt x="61" y="10"/>
                  </a:lnTo>
                  <a:lnTo>
                    <a:pt x="59" y="10"/>
                  </a:lnTo>
                  <a:lnTo>
                    <a:pt x="58" y="9"/>
                  </a:lnTo>
                  <a:lnTo>
                    <a:pt x="56" y="8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0" y="7"/>
                  </a:lnTo>
                  <a:lnTo>
                    <a:pt x="51" y="6"/>
                  </a:lnTo>
                  <a:lnTo>
                    <a:pt x="51" y="5"/>
                  </a:lnTo>
                  <a:lnTo>
                    <a:pt x="50" y="3"/>
                  </a:lnTo>
                  <a:lnTo>
                    <a:pt x="46" y="2"/>
                  </a:lnTo>
                  <a:lnTo>
                    <a:pt x="45" y="2"/>
                  </a:lnTo>
                  <a:lnTo>
                    <a:pt x="45" y="0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5" y="3"/>
                  </a:lnTo>
                  <a:lnTo>
                    <a:pt x="37" y="5"/>
                  </a:lnTo>
                  <a:lnTo>
                    <a:pt x="38" y="6"/>
                  </a:lnTo>
                  <a:lnTo>
                    <a:pt x="39" y="7"/>
                  </a:lnTo>
                  <a:lnTo>
                    <a:pt x="36" y="9"/>
                  </a:lnTo>
                  <a:lnTo>
                    <a:pt x="35" y="10"/>
                  </a:lnTo>
                  <a:lnTo>
                    <a:pt x="37" y="10"/>
                  </a:lnTo>
                  <a:lnTo>
                    <a:pt x="38" y="12"/>
                  </a:lnTo>
                  <a:lnTo>
                    <a:pt x="37" y="13"/>
                  </a:lnTo>
                  <a:lnTo>
                    <a:pt x="38" y="14"/>
                  </a:lnTo>
                  <a:lnTo>
                    <a:pt x="39" y="14"/>
                  </a:lnTo>
                  <a:lnTo>
                    <a:pt x="39" y="15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41" y="18"/>
                  </a:lnTo>
                  <a:lnTo>
                    <a:pt x="40" y="18"/>
                  </a:lnTo>
                  <a:lnTo>
                    <a:pt x="35" y="19"/>
                  </a:lnTo>
                  <a:lnTo>
                    <a:pt x="35" y="20"/>
                  </a:lnTo>
                  <a:lnTo>
                    <a:pt x="34" y="20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5" y="27"/>
                  </a:lnTo>
                  <a:lnTo>
                    <a:pt x="33" y="25"/>
                  </a:lnTo>
                  <a:lnTo>
                    <a:pt x="31" y="24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28" y="24"/>
                  </a:lnTo>
                  <a:lnTo>
                    <a:pt x="27" y="21"/>
                  </a:lnTo>
                  <a:lnTo>
                    <a:pt x="24" y="21"/>
                  </a:lnTo>
                  <a:lnTo>
                    <a:pt x="17" y="23"/>
                  </a:lnTo>
                  <a:lnTo>
                    <a:pt x="16" y="24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9" y="28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5" y="29"/>
                  </a:lnTo>
                  <a:lnTo>
                    <a:pt x="13" y="38"/>
                  </a:lnTo>
                  <a:lnTo>
                    <a:pt x="9" y="40"/>
                  </a:lnTo>
                  <a:lnTo>
                    <a:pt x="9" y="41"/>
                  </a:lnTo>
                  <a:lnTo>
                    <a:pt x="15" y="44"/>
                  </a:lnTo>
                  <a:lnTo>
                    <a:pt x="14" y="46"/>
                  </a:lnTo>
                  <a:lnTo>
                    <a:pt x="13" y="47"/>
                  </a:lnTo>
                  <a:lnTo>
                    <a:pt x="10" y="49"/>
                  </a:lnTo>
                  <a:lnTo>
                    <a:pt x="9" y="51"/>
                  </a:lnTo>
                  <a:lnTo>
                    <a:pt x="8" y="53"/>
                  </a:lnTo>
                  <a:lnTo>
                    <a:pt x="7" y="54"/>
                  </a:lnTo>
                  <a:lnTo>
                    <a:pt x="4" y="53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1" y="57"/>
                  </a:lnTo>
                  <a:lnTo>
                    <a:pt x="3" y="59"/>
                  </a:lnTo>
                  <a:lnTo>
                    <a:pt x="1" y="61"/>
                  </a:lnTo>
                  <a:lnTo>
                    <a:pt x="1" y="65"/>
                  </a:lnTo>
                  <a:lnTo>
                    <a:pt x="0" y="67"/>
                  </a:lnTo>
                  <a:lnTo>
                    <a:pt x="0" y="68"/>
                  </a:lnTo>
                  <a:lnTo>
                    <a:pt x="1" y="71"/>
                  </a:lnTo>
                  <a:lnTo>
                    <a:pt x="1" y="73"/>
                  </a:lnTo>
                  <a:lnTo>
                    <a:pt x="3" y="74"/>
                  </a:lnTo>
                  <a:lnTo>
                    <a:pt x="4" y="76"/>
                  </a:lnTo>
                  <a:lnTo>
                    <a:pt x="5" y="78"/>
                  </a:lnTo>
                  <a:lnTo>
                    <a:pt x="5" y="79"/>
                  </a:lnTo>
                  <a:lnTo>
                    <a:pt x="3" y="83"/>
                  </a:lnTo>
                  <a:lnTo>
                    <a:pt x="5" y="84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6" y="88"/>
                  </a:lnTo>
                  <a:lnTo>
                    <a:pt x="6" y="90"/>
                  </a:lnTo>
                  <a:lnTo>
                    <a:pt x="7" y="93"/>
                  </a:lnTo>
                  <a:lnTo>
                    <a:pt x="6" y="94"/>
                  </a:lnTo>
                  <a:lnTo>
                    <a:pt x="9" y="96"/>
                  </a:lnTo>
                  <a:lnTo>
                    <a:pt x="10" y="97"/>
                  </a:lnTo>
                  <a:lnTo>
                    <a:pt x="13" y="99"/>
                  </a:lnTo>
                  <a:lnTo>
                    <a:pt x="17" y="100"/>
                  </a:lnTo>
                  <a:lnTo>
                    <a:pt x="28" y="103"/>
                  </a:lnTo>
                  <a:lnTo>
                    <a:pt x="31" y="104"/>
                  </a:lnTo>
                  <a:lnTo>
                    <a:pt x="30" y="106"/>
                  </a:lnTo>
                  <a:lnTo>
                    <a:pt x="26" y="111"/>
                  </a:lnTo>
                  <a:lnTo>
                    <a:pt x="26" y="114"/>
                  </a:lnTo>
                  <a:lnTo>
                    <a:pt x="24" y="119"/>
                  </a:lnTo>
                  <a:lnTo>
                    <a:pt x="24" y="125"/>
                  </a:lnTo>
                  <a:lnTo>
                    <a:pt x="25" y="127"/>
                  </a:lnTo>
                  <a:lnTo>
                    <a:pt x="25" y="128"/>
                  </a:lnTo>
                  <a:lnTo>
                    <a:pt x="27" y="129"/>
                  </a:lnTo>
                  <a:lnTo>
                    <a:pt x="36" y="128"/>
                  </a:lnTo>
                  <a:lnTo>
                    <a:pt x="42" y="127"/>
                  </a:lnTo>
                  <a:lnTo>
                    <a:pt x="48" y="128"/>
                  </a:lnTo>
                  <a:lnTo>
                    <a:pt x="52" y="130"/>
                  </a:lnTo>
                  <a:lnTo>
                    <a:pt x="55" y="129"/>
                  </a:lnTo>
                  <a:lnTo>
                    <a:pt x="57" y="129"/>
                  </a:lnTo>
                  <a:lnTo>
                    <a:pt x="59" y="129"/>
                  </a:lnTo>
                  <a:lnTo>
                    <a:pt x="61" y="131"/>
                  </a:lnTo>
                  <a:lnTo>
                    <a:pt x="64" y="132"/>
                  </a:lnTo>
                  <a:lnTo>
                    <a:pt x="65" y="131"/>
                  </a:lnTo>
                  <a:lnTo>
                    <a:pt x="66" y="130"/>
                  </a:lnTo>
                  <a:lnTo>
                    <a:pt x="67" y="129"/>
                  </a:lnTo>
                  <a:lnTo>
                    <a:pt x="70" y="129"/>
                  </a:lnTo>
                  <a:lnTo>
                    <a:pt x="74" y="131"/>
                  </a:lnTo>
                  <a:lnTo>
                    <a:pt x="77" y="131"/>
                  </a:lnTo>
                  <a:lnTo>
                    <a:pt x="82" y="128"/>
                  </a:lnTo>
                  <a:lnTo>
                    <a:pt x="90" y="127"/>
                  </a:lnTo>
                  <a:lnTo>
                    <a:pt x="91" y="126"/>
                  </a:lnTo>
                  <a:lnTo>
                    <a:pt x="95" y="127"/>
                  </a:lnTo>
                  <a:lnTo>
                    <a:pt x="98" y="127"/>
                  </a:lnTo>
                  <a:lnTo>
                    <a:pt x="99" y="128"/>
                  </a:lnTo>
                  <a:lnTo>
                    <a:pt x="101" y="128"/>
                  </a:lnTo>
                  <a:lnTo>
                    <a:pt x="101" y="126"/>
                  </a:lnTo>
                  <a:lnTo>
                    <a:pt x="99" y="123"/>
                  </a:lnTo>
                  <a:lnTo>
                    <a:pt x="99" y="119"/>
                  </a:lnTo>
                  <a:lnTo>
                    <a:pt x="100" y="117"/>
                  </a:lnTo>
                  <a:lnTo>
                    <a:pt x="106" y="115"/>
                  </a:lnTo>
                  <a:lnTo>
                    <a:pt x="106" y="113"/>
                  </a:lnTo>
                  <a:lnTo>
                    <a:pt x="107" y="111"/>
                  </a:lnTo>
                  <a:lnTo>
                    <a:pt x="111" y="109"/>
                  </a:lnTo>
                  <a:lnTo>
                    <a:pt x="111" y="108"/>
                  </a:lnTo>
                  <a:lnTo>
                    <a:pt x="110" y="106"/>
                  </a:lnTo>
                  <a:lnTo>
                    <a:pt x="104" y="103"/>
                  </a:lnTo>
                  <a:lnTo>
                    <a:pt x="101" y="99"/>
                  </a:lnTo>
                  <a:lnTo>
                    <a:pt x="94" y="95"/>
                  </a:lnTo>
                  <a:lnTo>
                    <a:pt x="90" y="91"/>
                  </a:lnTo>
                  <a:lnTo>
                    <a:pt x="90" y="88"/>
                  </a:lnTo>
                  <a:lnTo>
                    <a:pt x="89" y="86"/>
                  </a:lnTo>
                  <a:lnTo>
                    <a:pt x="87" y="85"/>
                  </a:lnTo>
                  <a:lnTo>
                    <a:pt x="85" y="83"/>
                  </a:lnTo>
                  <a:lnTo>
                    <a:pt x="84" y="80"/>
                  </a:lnTo>
                  <a:lnTo>
                    <a:pt x="85" y="79"/>
                  </a:lnTo>
                  <a:lnTo>
                    <a:pt x="88" y="83"/>
                  </a:lnTo>
                  <a:lnTo>
                    <a:pt x="89" y="83"/>
                  </a:lnTo>
                  <a:lnTo>
                    <a:pt x="90" y="80"/>
                  </a:lnTo>
                  <a:lnTo>
                    <a:pt x="94" y="78"/>
                  </a:lnTo>
                  <a:lnTo>
                    <a:pt x="98" y="77"/>
                  </a:lnTo>
                  <a:lnTo>
                    <a:pt x="102" y="76"/>
                  </a:lnTo>
                  <a:lnTo>
                    <a:pt x="104" y="74"/>
                  </a:lnTo>
                  <a:lnTo>
                    <a:pt x="114" y="70"/>
                  </a:lnTo>
                  <a:lnTo>
                    <a:pt x="114" y="66"/>
                  </a:lnTo>
                  <a:lnTo>
                    <a:pt x="117" y="66"/>
                  </a:lnTo>
                  <a:lnTo>
                    <a:pt x="118" y="69"/>
                  </a:lnTo>
                  <a:lnTo>
                    <a:pt x="120" y="70"/>
                  </a:lnTo>
                  <a:lnTo>
                    <a:pt x="122" y="70"/>
                  </a:lnTo>
                  <a:lnTo>
                    <a:pt x="122" y="69"/>
                  </a:lnTo>
                  <a:lnTo>
                    <a:pt x="123" y="66"/>
                  </a:lnTo>
                  <a:lnTo>
                    <a:pt x="123" y="61"/>
                  </a:lnTo>
                  <a:lnTo>
                    <a:pt x="123" y="60"/>
                  </a:lnTo>
                  <a:lnTo>
                    <a:pt x="119" y="57"/>
                  </a:lnTo>
                  <a:lnTo>
                    <a:pt x="118" y="51"/>
                  </a:lnTo>
                  <a:lnTo>
                    <a:pt x="118" y="50"/>
                  </a:lnTo>
                  <a:lnTo>
                    <a:pt x="117" y="47"/>
                  </a:lnTo>
                  <a:lnTo>
                    <a:pt x="116" y="45"/>
                  </a:lnTo>
                  <a:lnTo>
                    <a:pt x="115" y="40"/>
                  </a:lnTo>
                  <a:lnTo>
                    <a:pt x="115" y="38"/>
                  </a:lnTo>
                  <a:lnTo>
                    <a:pt x="110" y="37"/>
                  </a:lnTo>
                  <a:lnTo>
                    <a:pt x="110" y="35"/>
                  </a:lnTo>
                  <a:lnTo>
                    <a:pt x="111" y="33"/>
                  </a:lnTo>
                  <a:lnTo>
                    <a:pt x="112" y="30"/>
                  </a:lnTo>
                  <a:lnTo>
                    <a:pt x="112" y="28"/>
                  </a:lnTo>
                  <a:lnTo>
                    <a:pt x="112" y="25"/>
                  </a:lnTo>
                  <a:lnTo>
                    <a:pt x="110" y="21"/>
                  </a:lnTo>
                  <a:lnTo>
                    <a:pt x="109" y="20"/>
                  </a:lnTo>
                  <a:lnTo>
                    <a:pt x="104" y="19"/>
                  </a:lnTo>
                  <a:lnTo>
                    <a:pt x="104" y="16"/>
                  </a:lnTo>
                  <a:lnTo>
                    <a:pt x="100" y="14"/>
                  </a:lnTo>
                  <a:lnTo>
                    <a:pt x="98" y="14"/>
                  </a:lnTo>
                  <a:lnTo>
                    <a:pt x="97" y="13"/>
                  </a:lnTo>
                  <a:lnTo>
                    <a:pt x="96" y="13"/>
                  </a:lnTo>
                  <a:lnTo>
                    <a:pt x="96" y="12"/>
                  </a:lnTo>
                  <a:lnTo>
                    <a:pt x="94" y="10"/>
                  </a:lnTo>
                  <a:lnTo>
                    <a:pt x="91" y="9"/>
                  </a:lnTo>
                  <a:lnTo>
                    <a:pt x="88" y="10"/>
                  </a:lnTo>
                  <a:lnTo>
                    <a:pt x="86" y="10"/>
                  </a:lnTo>
                  <a:lnTo>
                    <a:pt x="85" y="12"/>
                  </a:lnTo>
                  <a:lnTo>
                    <a:pt x="85" y="10"/>
                  </a:lnTo>
                  <a:lnTo>
                    <a:pt x="87" y="9"/>
                  </a:lnTo>
                  <a:lnTo>
                    <a:pt x="89" y="8"/>
                  </a:lnTo>
                  <a:lnTo>
                    <a:pt x="87" y="8"/>
                  </a:lnTo>
                  <a:lnTo>
                    <a:pt x="85" y="8"/>
                  </a:lnTo>
                  <a:lnTo>
                    <a:pt x="81" y="12"/>
                  </a:lnTo>
                  <a:lnTo>
                    <a:pt x="81" y="14"/>
                  </a:lnTo>
                  <a:lnTo>
                    <a:pt x="80" y="14"/>
                  </a:lnTo>
                  <a:lnTo>
                    <a:pt x="80" y="13"/>
                  </a:lnTo>
                  <a:lnTo>
                    <a:pt x="75" y="14"/>
                  </a:lnTo>
                  <a:lnTo>
                    <a:pt x="71" y="16"/>
                  </a:lnTo>
                  <a:lnTo>
                    <a:pt x="72" y="17"/>
                  </a:lnTo>
                  <a:lnTo>
                    <a:pt x="70" y="17"/>
                  </a:lnTo>
                  <a:lnTo>
                    <a:pt x="67" y="16"/>
                  </a:lnTo>
                  <a:lnTo>
                    <a:pt x="64" y="18"/>
                  </a:lnTo>
                  <a:lnTo>
                    <a:pt x="64" y="17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72" name="Freeform 1417"/>
            <p:cNvSpPr>
              <a:spLocks/>
            </p:cNvSpPr>
            <p:nvPr/>
          </p:nvSpPr>
          <p:spPr bwMode="auto">
            <a:xfrm>
              <a:off x="4629151" y="2013479"/>
              <a:ext cx="9525" cy="10583"/>
            </a:xfrm>
            <a:custGeom>
              <a:avLst/>
              <a:gdLst>
                <a:gd name="T0" fmla="*/ 2147483647 w 6"/>
                <a:gd name="T1" fmla="*/ 2147483647 h 7"/>
                <a:gd name="T2" fmla="*/ 2147483647 w 6"/>
                <a:gd name="T3" fmla="*/ 2147483647 h 7"/>
                <a:gd name="T4" fmla="*/ 2147483647 w 6"/>
                <a:gd name="T5" fmla="*/ 2147483647 h 7"/>
                <a:gd name="T6" fmla="*/ 2147483647 w 6"/>
                <a:gd name="T7" fmla="*/ 2147483647 h 7"/>
                <a:gd name="T8" fmla="*/ 2147483647 w 6"/>
                <a:gd name="T9" fmla="*/ 2147483647 h 7"/>
                <a:gd name="T10" fmla="*/ 2147483647 w 6"/>
                <a:gd name="T11" fmla="*/ 2147483647 h 7"/>
                <a:gd name="T12" fmla="*/ 2147483647 w 6"/>
                <a:gd name="T13" fmla="*/ 2147483647 h 7"/>
                <a:gd name="T14" fmla="*/ 2147483647 w 6"/>
                <a:gd name="T15" fmla="*/ 2147483647 h 7"/>
                <a:gd name="T16" fmla="*/ 0 w 6"/>
                <a:gd name="T17" fmla="*/ 2147483647 h 7"/>
                <a:gd name="T18" fmla="*/ 0 w 6"/>
                <a:gd name="T19" fmla="*/ 2147483647 h 7"/>
                <a:gd name="T20" fmla="*/ 0 w 6"/>
                <a:gd name="T21" fmla="*/ 2147483647 h 7"/>
                <a:gd name="T22" fmla="*/ 0 w 6"/>
                <a:gd name="T23" fmla="*/ 2147483647 h 7"/>
                <a:gd name="T24" fmla="*/ 0 w 6"/>
                <a:gd name="T25" fmla="*/ 2147483647 h 7"/>
                <a:gd name="T26" fmla="*/ 2147483647 w 6"/>
                <a:gd name="T27" fmla="*/ 2147483647 h 7"/>
                <a:gd name="T28" fmla="*/ 2147483647 w 6"/>
                <a:gd name="T29" fmla="*/ 2147483647 h 7"/>
                <a:gd name="T30" fmla="*/ 2147483647 w 6"/>
                <a:gd name="T31" fmla="*/ 2147483647 h 7"/>
                <a:gd name="T32" fmla="*/ 2147483647 w 6"/>
                <a:gd name="T33" fmla="*/ 0 h 7"/>
                <a:gd name="T34" fmla="*/ 2147483647 w 6"/>
                <a:gd name="T35" fmla="*/ 0 h 7"/>
                <a:gd name="T36" fmla="*/ 2147483647 w 6"/>
                <a:gd name="T37" fmla="*/ 0 h 7"/>
                <a:gd name="T38" fmla="*/ 2147483647 w 6"/>
                <a:gd name="T39" fmla="*/ 2147483647 h 7"/>
                <a:gd name="T40" fmla="*/ 2147483647 w 6"/>
                <a:gd name="T41" fmla="*/ 2147483647 h 7"/>
                <a:gd name="T42" fmla="*/ 2147483647 w 6"/>
                <a:gd name="T43" fmla="*/ 2147483647 h 7"/>
                <a:gd name="T44" fmla="*/ 2147483647 w 6"/>
                <a:gd name="T45" fmla="*/ 2147483647 h 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"/>
                <a:gd name="T70" fmla="*/ 0 h 7"/>
                <a:gd name="T71" fmla="*/ 6 w 6"/>
                <a:gd name="T72" fmla="*/ 7 h 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" h="7">
                  <a:moveTo>
                    <a:pt x="5" y="3"/>
                  </a:moveTo>
                  <a:lnTo>
                    <a:pt x="5" y="4"/>
                  </a:lnTo>
                  <a:lnTo>
                    <a:pt x="6" y="5"/>
                  </a:lnTo>
                  <a:lnTo>
                    <a:pt x="6" y="7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73" name="Freeform 1418"/>
            <p:cNvSpPr>
              <a:spLocks/>
            </p:cNvSpPr>
            <p:nvPr/>
          </p:nvSpPr>
          <p:spPr bwMode="auto">
            <a:xfrm>
              <a:off x="4629151" y="2013479"/>
              <a:ext cx="9525" cy="10583"/>
            </a:xfrm>
            <a:custGeom>
              <a:avLst/>
              <a:gdLst>
                <a:gd name="T0" fmla="*/ 2147483647 w 6"/>
                <a:gd name="T1" fmla="*/ 2147483647 h 7"/>
                <a:gd name="T2" fmla="*/ 2147483647 w 6"/>
                <a:gd name="T3" fmla="*/ 2147483647 h 7"/>
                <a:gd name="T4" fmla="*/ 2147483647 w 6"/>
                <a:gd name="T5" fmla="*/ 2147483647 h 7"/>
                <a:gd name="T6" fmla="*/ 2147483647 w 6"/>
                <a:gd name="T7" fmla="*/ 2147483647 h 7"/>
                <a:gd name="T8" fmla="*/ 2147483647 w 6"/>
                <a:gd name="T9" fmla="*/ 2147483647 h 7"/>
                <a:gd name="T10" fmla="*/ 2147483647 w 6"/>
                <a:gd name="T11" fmla="*/ 2147483647 h 7"/>
                <a:gd name="T12" fmla="*/ 2147483647 w 6"/>
                <a:gd name="T13" fmla="*/ 2147483647 h 7"/>
                <a:gd name="T14" fmla="*/ 2147483647 w 6"/>
                <a:gd name="T15" fmla="*/ 2147483647 h 7"/>
                <a:gd name="T16" fmla="*/ 0 w 6"/>
                <a:gd name="T17" fmla="*/ 2147483647 h 7"/>
                <a:gd name="T18" fmla="*/ 0 w 6"/>
                <a:gd name="T19" fmla="*/ 2147483647 h 7"/>
                <a:gd name="T20" fmla="*/ 0 w 6"/>
                <a:gd name="T21" fmla="*/ 2147483647 h 7"/>
                <a:gd name="T22" fmla="*/ 0 w 6"/>
                <a:gd name="T23" fmla="*/ 2147483647 h 7"/>
                <a:gd name="T24" fmla="*/ 0 w 6"/>
                <a:gd name="T25" fmla="*/ 2147483647 h 7"/>
                <a:gd name="T26" fmla="*/ 2147483647 w 6"/>
                <a:gd name="T27" fmla="*/ 2147483647 h 7"/>
                <a:gd name="T28" fmla="*/ 2147483647 w 6"/>
                <a:gd name="T29" fmla="*/ 2147483647 h 7"/>
                <a:gd name="T30" fmla="*/ 2147483647 w 6"/>
                <a:gd name="T31" fmla="*/ 2147483647 h 7"/>
                <a:gd name="T32" fmla="*/ 2147483647 w 6"/>
                <a:gd name="T33" fmla="*/ 0 h 7"/>
                <a:gd name="T34" fmla="*/ 2147483647 w 6"/>
                <a:gd name="T35" fmla="*/ 0 h 7"/>
                <a:gd name="T36" fmla="*/ 2147483647 w 6"/>
                <a:gd name="T37" fmla="*/ 0 h 7"/>
                <a:gd name="T38" fmla="*/ 2147483647 w 6"/>
                <a:gd name="T39" fmla="*/ 2147483647 h 7"/>
                <a:gd name="T40" fmla="*/ 2147483647 w 6"/>
                <a:gd name="T41" fmla="*/ 2147483647 h 7"/>
                <a:gd name="T42" fmla="*/ 2147483647 w 6"/>
                <a:gd name="T43" fmla="*/ 2147483647 h 7"/>
                <a:gd name="T44" fmla="*/ 2147483647 w 6"/>
                <a:gd name="T45" fmla="*/ 2147483647 h 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"/>
                <a:gd name="T70" fmla="*/ 0 h 7"/>
                <a:gd name="T71" fmla="*/ 6 w 6"/>
                <a:gd name="T72" fmla="*/ 7 h 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" h="7">
                  <a:moveTo>
                    <a:pt x="5" y="3"/>
                  </a:moveTo>
                  <a:lnTo>
                    <a:pt x="5" y="4"/>
                  </a:lnTo>
                  <a:lnTo>
                    <a:pt x="6" y="5"/>
                  </a:lnTo>
                  <a:lnTo>
                    <a:pt x="6" y="7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5" y="3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7" name="Freeform 1050"/>
            <p:cNvSpPr>
              <a:spLocks/>
            </p:cNvSpPr>
            <p:nvPr/>
          </p:nvSpPr>
          <p:spPr bwMode="auto">
            <a:xfrm>
              <a:off x="4862512" y="2305016"/>
              <a:ext cx="144462" cy="82550"/>
            </a:xfrm>
            <a:custGeom>
              <a:avLst/>
              <a:gdLst>
                <a:gd name="T0" fmla="*/ 14 w 91"/>
                <a:gd name="T1" fmla="*/ 50 h 52"/>
                <a:gd name="T2" fmla="*/ 12 w 91"/>
                <a:gd name="T3" fmla="*/ 46 h 52"/>
                <a:gd name="T4" fmla="*/ 10 w 91"/>
                <a:gd name="T5" fmla="*/ 39 h 52"/>
                <a:gd name="T6" fmla="*/ 4 w 91"/>
                <a:gd name="T7" fmla="*/ 35 h 52"/>
                <a:gd name="T8" fmla="*/ 4 w 91"/>
                <a:gd name="T9" fmla="*/ 28 h 52"/>
                <a:gd name="T10" fmla="*/ 6 w 91"/>
                <a:gd name="T11" fmla="*/ 22 h 52"/>
                <a:gd name="T12" fmla="*/ 9 w 91"/>
                <a:gd name="T13" fmla="*/ 19 h 52"/>
                <a:gd name="T14" fmla="*/ 5 w 91"/>
                <a:gd name="T15" fmla="*/ 16 h 52"/>
                <a:gd name="T16" fmla="*/ 1 w 91"/>
                <a:gd name="T17" fmla="*/ 12 h 52"/>
                <a:gd name="T18" fmla="*/ 0 w 91"/>
                <a:gd name="T19" fmla="*/ 7 h 52"/>
                <a:gd name="T20" fmla="*/ 0 w 91"/>
                <a:gd name="T21" fmla="*/ 2 h 52"/>
                <a:gd name="T22" fmla="*/ 5 w 91"/>
                <a:gd name="T23" fmla="*/ 0 h 52"/>
                <a:gd name="T24" fmla="*/ 8 w 91"/>
                <a:gd name="T25" fmla="*/ 1 h 52"/>
                <a:gd name="T26" fmla="*/ 7 w 91"/>
                <a:gd name="T27" fmla="*/ 5 h 52"/>
                <a:gd name="T28" fmla="*/ 10 w 91"/>
                <a:gd name="T29" fmla="*/ 7 h 52"/>
                <a:gd name="T30" fmla="*/ 14 w 91"/>
                <a:gd name="T31" fmla="*/ 7 h 52"/>
                <a:gd name="T32" fmla="*/ 22 w 91"/>
                <a:gd name="T33" fmla="*/ 8 h 52"/>
                <a:gd name="T34" fmla="*/ 34 w 91"/>
                <a:gd name="T35" fmla="*/ 8 h 52"/>
                <a:gd name="T36" fmla="*/ 46 w 91"/>
                <a:gd name="T37" fmla="*/ 9 h 52"/>
                <a:gd name="T38" fmla="*/ 50 w 91"/>
                <a:gd name="T39" fmla="*/ 8 h 52"/>
                <a:gd name="T40" fmla="*/ 55 w 91"/>
                <a:gd name="T41" fmla="*/ 6 h 52"/>
                <a:gd name="T42" fmla="*/ 60 w 91"/>
                <a:gd name="T43" fmla="*/ 3 h 52"/>
                <a:gd name="T44" fmla="*/ 67 w 91"/>
                <a:gd name="T45" fmla="*/ 1 h 52"/>
                <a:gd name="T46" fmla="*/ 71 w 91"/>
                <a:gd name="T47" fmla="*/ 1 h 52"/>
                <a:gd name="T48" fmla="*/ 73 w 91"/>
                <a:gd name="T49" fmla="*/ 2 h 52"/>
                <a:gd name="T50" fmla="*/ 81 w 91"/>
                <a:gd name="T51" fmla="*/ 5 h 52"/>
                <a:gd name="T52" fmla="*/ 87 w 91"/>
                <a:gd name="T53" fmla="*/ 8 h 52"/>
                <a:gd name="T54" fmla="*/ 91 w 91"/>
                <a:gd name="T55" fmla="*/ 7 h 52"/>
                <a:gd name="T56" fmla="*/ 91 w 91"/>
                <a:gd name="T57" fmla="*/ 11 h 52"/>
                <a:gd name="T58" fmla="*/ 90 w 91"/>
                <a:gd name="T59" fmla="*/ 13 h 52"/>
                <a:gd name="T60" fmla="*/ 86 w 91"/>
                <a:gd name="T61" fmla="*/ 15 h 52"/>
                <a:gd name="T62" fmla="*/ 82 w 91"/>
                <a:gd name="T63" fmla="*/ 18 h 52"/>
                <a:gd name="T64" fmla="*/ 83 w 91"/>
                <a:gd name="T65" fmla="*/ 26 h 52"/>
                <a:gd name="T66" fmla="*/ 81 w 91"/>
                <a:gd name="T67" fmla="*/ 27 h 52"/>
                <a:gd name="T68" fmla="*/ 81 w 91"/>
                <a:gd name="T69" fmla="*/ 28 h 52"/>
                <a:gd name="T70" fmla="*/ 78 w 91"/>
                <a:gd name="T71" fmla="*/ 30 h 52"/>
                <a:gd name="T72" fmla="*/ 79 w 91"/>
                <a:gd name="T73" fmla="*/ 31 h 52"/>
                <a:gd name="T74" fmla="*/ 80 w 91"/>
                <a:gd name="T75" fmla="*/ 31 h 52"/>
                <a:gd name="T76" fmla="*/ 82 w 91"/>
                <a:gd name="T77" fmla="*/ 33 h 52"/>
                <a:gd name="T78" fmla="*/ 83 w 91"/>
                <a:gd name="T79" fmla="*/ 36 h 52"/>
                <a:gd name="T80" fmla="*/ 87 w 91"/>
                <a:gd name="T81" fmla="*/ 39 h 52"/>
                <a:gd name="T82" fmla="*/ 87 w 91"/>
                <a:gd name="T83" fmla="*/ 40 h 52"/>
                <a:gd name="T84" fmla="*/ 85 w 91"/>
                <a:gd name="T85" fmla="*/ 40 h 52"/>
                <a:gd name="T86" fmla="*/ 79 w 91"/>
                <a:gd name="T87" fmla="*/ 41 h 52"/>
                <a:gd name="T88" fmla="*/ 73 w 91"/>
                <a:gd name="T89" fmla="*/ 39 h 52"/>
                <a:gd name="T90" fmla="*/ 69 w 91"/>
                <a:gd name="T91" fmla="*/ 40 h 52"/>
                <a:gd name="T92" fmla="*/ 65 w 91"/>
                <a:gd name="T93" fmla="*/ 41 h 52"/>
                <a:gd name="T94" fmla="*/ 62 w 91"/>
                <a:gd name="T95" fmla="*/ 43 h 52"/>
                <a:gd name="T96" fmla="*/ 59 w 91"/>
                <a:gd name="T97" fmla="*/ 43 h 52"/>
                <a:gd name="T98" fmla="*/ 60 w 91"/>
                <a:gd name="T99" fmla="*/ 48 h 52"/>
                <a:gd name="T100" fmla="*/ 56 w 91"/>
                <a:gd name="T101" fmla="*/ 51 h 52"/>
                <a:gd name="T102" fmla="*/ 51 w 91"/>
                <a:gd name="T103" fmla="*/ 52 h 52"/>
                <a:gd name="T104" fmla="*/ 41 w 91"/>
                <a:gd name="T105" fmla="*/ 49 h 52"/>
                <a:gd name="T106" fmla="*/ 38 w 91"/>
                <a:gd name="T107" fmla="*/ 47 h 52"/>
                <a:gd name="T108" fmla="*/ 36 w 91"/>
                <a:gd name="T109" fmla="*/ 47 h 52"/>
                <a:gd name="T110" fmla="*/ 27 w 91"/>
                <a:gd name="T111" fmla="*/ 49 h 52"/>
                <a:gd name="T112" fmla="*/ 21 w 91"/>
                <a:gd name="T113" fmla="*/ 49 h 52"/>
                <a:gd name="T114" fmla="*/ 17 w 91"/>
                <a:gd name="T115" fmla="*/ 50 h 52"/>
                <a:gd name="T116" fmla="*/ 14 w 91"/>
                <a:gd name="T117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" h="52">
                  <a:moveTo>
                    <a:pt x="14" y="50"/>
                  </a:moveTo>
                  <a:lnTo>
                    <a:pt x="12" y="46"/>
                  </a:lnTo>
                  <a:lnTo>
                    <a:pt x="10" y="39"/>
                  </a:lnTo>
                  <a:lnTo>
                    <a:pt x="4" y="35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9" y="19"/>
                  </a:lnTo>
                  <a:lnTo>
                    <a:pt x="5" y="16"/>
                  </a:lnTo>
                  <a:lnTo>
                    <a:pt x="1" y="12"/>
                  </a:lnTo>
                  <a:lnTo>
                    <a:pt x="0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8" y="1"/>
                  </a:lnTo>
                  <a:lnTo>
                    <a:pt x="7" y="5"/>
                  </a:lnTo>
                  <a:lnTo>
                    <a:pt x="10" y="7"/>
                  </a:lnTo>
                  <a:lnTo>
                    <a:pt x="14" y="7"/>
                  </a:lnTo>
                  <a:lnTo>
                    <a:pt x="22" y="8"/>
                  </a:lnTo>
                  <a:lnTo>
                    <a:pt x="34" y="8"/>
                  </a:lnTo>
                  <a:lnTo>
                    <a:pt x="46" y="9"/>
                  </a:lnTo>
                  <a:lnTo>
                    <a:pt x="50" y="8"/>
                  </a:lnTo>
                  <a:lnTo>
                    <a:pt x="55" y="6"/>
                  </a:lnTo>
                  <a:lnTo>
                    <a:pt x="60" y="3"/>
                  </a:lnTo>
                  <a:lnTo>
                    <a:pt x="67" y="1"/>
                  </a:lnTo>
                  <a:lnTo>
                    <a:pt x="71" y="1"/>
                  </a:lnTo>
                  <a:lnTo>
                    <a:pt x="73" y="2"/>
                  </a:lnTo>
                  <a:lnTo>
                    <a:pt x="81" y="5"/>
                  </a:lnTo>
                  <a:lnTo>
                    <a:pt x="87" y="8"/>
                  </a:lnTo>
                  <a:lnTo>
                    <a:pt x="91" y="7"/>
                  </a:lnTo>
                  <a:lnTo>
                    <a:pt x="91" y="11"/>
                  </a:lnTo>
                  <a:lnTo>
                    <a:pt x="90" y="13"/>
                  </a:lnTo>
                  <a:lnTo>
                    <a:pt x="86" y="15"/>
                  </a:lnTo>
                  <a:lnTo>
                    <a:pt x="82" y="18"/>
                  </a:lnTo>
                  <a:lnTo>
                    <a:pt x="83" y="26"/>
                  </a:lnTo>
                  <a:lnTo>
                    <a:pt x="81" y="27"/>
                  </a:lnTo>
                  <a:lnTo>
                    <a:pt x="81" y="28"/>
                  </a:lnTo>
                  <a:lnTo>
                    <a:pt x="78" y="30"/>
                  </a:lnTo>
                  <a:lnTo>
                    <a:pt x="79" y="31"/>
                  </a:lnTo>
                  <a:lnTo>
                    <a:pt x="80" y="31"/>
                  </a:lnTo>
                  <a:lnTo>
                    <a:pt x="82" y="33"/>
                  </a:lnTo>
                  <a:lnTo>
                    <a:pt x="83" y="36"/>
                  </a:lnTo>
                  <a:lnTo>
                    <a:pt x="87" y="39"/>
                  </a:lnTo>
                  <a:lnTo>
                    <a:pt x="87" y="40"/>
                  </a:lnTo>
                  <a:lnTo>
                    <a:pt x="85" y="40"/>
                  </a:lnTo>
                  <a:lnTo>
                    <a:pt x="79" y="41"/>
                  </a:lnTo>
                  <a:lnTo>
                    <a:pt x="73" y="39"/>
                  </a:lnTo>
                  <a:lnTo>
                    <a:pt x="69" y="40"/>
                  </a:lnTo>
                  <a:lnTo>
                    <a:pt x="65" y="41"/>
                  </a:lnTo>
                  <a:lnTo>
                    <a:pt x="62" y="43"/>
                  </a:lnTo>
                  <a:lnTo>
                    <a:pt x="59" y="43"/>
                  </a:lnTo>
                  <a:lnTo>
                    <a:pt x="60" y="48"/>
                  </a:lnTo>
                  <a:lnTo>
                    <a:pt x="56" y="51"/>
                  </a:lnTo>
                  <a:lnTo>
                    <a:pt x="51" y="52"/>
                  </a:lnTo>
                  <a:lnTo>
                    <a:pt x="41" y="49"/>
                  </a:lnTo>
                  <a:lnTo>
                    <a:pt x="38" y="47"/>
                  </a:lnTo>
                  <a:lnTo>
                    <a:pt x="36" y="47"/>
                  </a:lnTo>
                  <a:lnTo>
                    <a:pt x="27" y="49"/>
                  </a:lnTo>
                  <a:lnTo>
                    <a:pt x="21" y="49"/>
                  </a:lnTo>
                  <a:lnTo>
                    <a:pt x="17" y="50"/>
                  </a:lnTo>
                  <a:lnTo>
                    <a:pt x="14" y="5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nb-NO" sz="1000"/>
            </a:p>
          </p:txBody>
        </p:sp>
      </p:grpSp>
      <p:sp>
        <p:nvSpPr>
          <p:cNvPr id="1669" name="Freeform 1046"/>
          <p:cNvSpPr>
            <a:spLocks/>
          </p:cNvSpPr>
          <p:nvPr/>
        </p:nvSpPr>
        <p:spPr bwMode="auto">
          <a:xfrm>
            <a:off x="8482470" y="4108726"/>
            <a:ext cx="2211554" cy="1455596"/>
          </a:xfrm>
          <a:custGeom>
            <a:avLst/>
            <a:gdLst>
              <a:gd name="T0" fmla="*/ 13 w 271"/>
              <a:gd name="T1" fmla="*/ 63 h 151"/>
              <a:gd name="T2" fmla="*/ 31 w 271"/>
              <a:gd name="T3" fmla="*/ 75 h 151"/>
              <a:gd name="T4" fmla="*/ 31 w 271"/>
              <a:gd name="T5" fmla="*/ 66 h 151"/>
              <a:gd name="T6" fmla="*/ 39 w 271"/>
              <a:gd name="T7" fmla="*/ 62 h 151"/>
              <a:gd name="T8" fmla="*/ 42 w 271"/>
              <a:gd name="T9" fmla="*/ 57 h 151"/>
              <a:gd name="T10" fmla="*/ 45 w 271"/>
              <a:gd name="T11" fmla="*/ 56 h 151"/>
              <a:gd name="T12" fmla="*/ 49 w 271"/>
              <a:gd name="T13" fmla="*/ 53 h 151"/>
              <a:gd name="T14" fmla="*/ 61 w 271"/>
              <a:gd name="T15" fmla="*/ 59 h 151"/>
              <a:gd name="T16" fmla="*/ 72 w 271"/>
              <a:gd name="T17" fmla="*/ 63 h 151"/>
              <a:gd name="T18" fmla="*/ 76 w 271"/>
              <a:gd name="T19" fmla="*/ 68 h 151"/>
              <a:gd name="T20" fmla="*/ 75 w 271"/>
              <a:gd name="T21" fmla="*/ 75 h 151"/>
              <a:gd name="T22" fmla="*/ 89 w 271"/>
              <a:gd name="T23" fmla="*/ 79 h 151"/>
              <a:gd name="T24" fmla="*/ 99 w 271"/>
              <a:gd name="T25" fmla="*/ 77 h 151"/>
              <a:gd name="T26" fmla="*/ 107 w 271"/>
              <a:gd name="T27" fmla="*/ 85 h 151"/>
              <a:gd name="T28" fmla="*/ 114 w 271"/>
              <a:gd name="T29" fmla="*/ 93 h 151"/>
              <a:gd name="T30" fmla="*/ 122 w 271"/>
              <a:gd name="T31" fmla="*/ 105 h 151"/>
              <a:gd name="T32" fmla="*/ 151 w 271"/>
              <a:gd name="T33" fmla="*/ 119 h 151"/>
              <a:gd name="T34" fmla="*/ 171 w 271"/>
              <a:gd name="T35" fmla="*/ 132 h 151"/>
              <a:gd name="T36" fmla="*/ 184 w 271"/>
              <a:gd name="T37" fmla="*/ 135 h 151"/>
              <a:gd name="T38" fmla="*/ 190 w 271"/>
              <a:gd name="T39" fmla="*/ 140 h 151"/>
              <a:gd name="T40" fmla="*/ 191 w 271"/>
              <a:gd name="T41" fmla="*/ 150 h 151"/>
              <a:gd name="T42" fmla="*/ 203 w 271"/>
              <a:gd name="T43" fmla="*/ 151 h 151"/>
              <a:gd name="T44" fmla="*/ 209 w 271"/>
              <a:gd name="T45" fmla="*/ 150 h 151"/>
              <a:gd name="T46" fmla="*/ 211 w 271"/>
              <a:gd name="T47" fmla="*/ 140 h 151"/>
              <a:gd name="T48" fmla="*/ 214 w 271"/>
              <a:gd name="T49" fmla="*/ 135 h 151"/>
              <a:gd name="T50" fmla="*/ 207 w 271"/>
              <a:gd name="T51" fmla="*/ 126 h 151"/>
              <a:gd name="T52" fmla="*/ 204 w 271"/>
              <a:gd name="T53" fmla="*/ 118 h 151"/>
              <a:gd name="T54" fmla="*/ 196 w 271"/>
              <a:gd name="T55" fmla="*/ 116 h 151"/>
              <a:gd name="T56" fmla="*/ 195 w 271"/>
              <a:gd name="T57" fmla="*/ 109 h 151"/>
              <a:gd name="T58" fmla="*/ 204 w 271"/>
              <a:gd name="T59" fmla="*/ 109 h 151"/>
              <a:gd name="T60" fmla="*/ 211 w 271"/>
              <a:gd name="T61" fmla="*/ 101 h 151"/>
              <a:gd name="T62" fmla="*/ 217 w 271"/>
              <a:gd name="T63" fmla="*/ 96 h 151"/>
              <a:gd name="T64" fmla="*/ 216 w 271"/>
              <a:gd name="T65" fmla="*/ 89 h 151"/>
              <a:gd name="T66" fmla="*/ 225 w 271"/>
              <a:gd name="T67" fmla="*/ 87 h 151"/>
              <a:gd name="T68" fmla="*/ 233 w 271"/>
              <a:gd name="T69" fmla="*/ 83 h 151"/>
              <a:gd name="T70" fmla="*/ 236 w 271"/>
              <a:gd name="T71" fmla="*/ 89 h 151"/>
              <a:gd name="T72" fmla="*/ 237 w 271"/>
              <a:gd name="T73" fmla="*/ 97 h 151"/>
              <a:gd name="T74" fmla="*/ 245 w 271"/>
              <a:gd name="T75" fmla="*/ 96 h 151"/>
              <a:gd name="T76" fmla="*/ 257 w 271"/>
              <a:gd name="T77" fmla="*/ 96 h 151"/>
              <a:gd name="T78" fmla="*/ 262 w 271"/>
              <a:gd name="T79" fmla="*/ 91 h 151"/>
              <a:gd name="T80" fmla="*/ 271 w 271"/>
              <a:gd name="T81" fmla="*/ 88 h 151"/>
              <a:gd name="T82" fmla="*/ 263 w 271"/>
              <a:gd name="T83" fmla="*/ 85 h 151"/>
              <a:gd name="T84" fmla="*/ 249 w 271"/>
              <a:gd name="T85" fmla="*/ 79 h 151"/>
              <a:gd name="T86" fmla="*/ 245 w 271"/>
              <a:gd name="T87" fmla="*/ 78 h 151"/>
              <a:gd name="T88" fmla="*/ 234 w 271"/>
              <a:gd name="T89" fmla="*/ 78 h 151"/>
              <a:gd name="T90" fmla="*/ 225 w 271"/>
              <a:gd name="T91" fmla="*/ 75 h 151"/>
              <a:gd name="T92" fmla="*/ 232 w 271"/>
              <a:gd name="T93" fmla="*/ 64 h 151"/>
              <a:gd name="T94" fmla="*/ 229 w 271"/>
              <a:gd name="T95" fmla="*/ 62 h 151"/>
              <a:gd name="T96" fmla="*/ 223 w 271"/>
              <a:gd name="T97" fmla="*/ 68 h 151"/>
              <a:gd name="T98" fmla="*/ 212 w 271"/>
              <a:gd name="T99" fmla="*/ 75 h 151"/>
              <a:gd name="T100" fmla="*/ 208 w 271"/>
              <a:gd name="T101" fmla="*/ 80 h 151"/>
              <a:gd name="T102" fmla="*/ 198 w 271"/>
              <a:gd name="T103" fmla="*/ 80 h 151"/>
              <a:gd name="T104" fmla="*/ 171 w 271"/>
              <a:gd name="T105" fmla="*/ 68 h 151"/>
              <a:gd name="T106" fmla="*/ 162 w 271"/>
              <a:gd name="T107" fmla="*/ 59 h 151"/>
              <a:gd name="T108" fmla="*/ 144 w 271"/>
              <a:gd name="T109" fmla="*/ 39 h 151"/>
              <a:gd name="T110" fmla="*/ 132 w 271"/>
              <a:gd name="T111" fmla="*/ 36 h 151"/>
              <a:gd name="T112" fmla="*/ 70 w 271"/>
              <a:gd name="T113" fmla="*/ 20 h 151"/>
              <a:gd name="T114" fmla="*/ 42 w 271"/>
              <a:gd name="T115" fmla="*/ 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71" h="151">
                <a:moveTo>
                  <a:pt x="0" y="13"/>
                </a:moveTo>
                <a:lnTo>
                  <a:pt x="4" y="29"/>
                </a:lnTo>
                <a:lnTo>
                  <a:pt x="9" y="46"/>
                </a:lnTo>
                <a:lnTo>
                  <a:pt x="13" y="63"/>
                </a:lnTo>
                <a:lnTo>
                  <a:pt x="16" y="77"/>
                </a:lnTo>
                <a:lnTo>
                  <a:pt x="32" y="79"/>
                </a:lnTo>
                <a:lnTo>
                  <a:pt x="33" y="78"/>
                </a:lnTo>
                <a:lnTo>
                  <a:pt x="31" y="75"/>
                </a:lnTo>
                <a:lnTo>
                  <a:pt x="31" y="73"/>
                </a:lnTo>
                <a:lnTo>
                  <a:pt x="29" y="68"/>
                </a:lnTo>
                <a:lnTo>
                  <a:pt x="29" y="67"/>
                </a:lnTo>
                <a:lnTo>
                  <a:pt x="31" y="66"/>
                </a:lnTo>
                <a:lnTo>
                  <a:pt x="31" y="64"/>
                </a:lnTo>
                <a:lnTo>
                  <a:pt x="32" y="63"/>
                </a:lnTo>
                <a:lnTo>
                  <a:pt x="34" y="63"/>
                </a:lnTo>
                <a:lnTo>
                  <a:pt x="39" y="62"/>
                </a:lnTo>
                <a:lnTo>
                  <a:pt x="40" y="62"/>
                </a:lnTo>
                <a:lnTo>
                  <a:pt x="41" y="59"/>
                </a:lnTo>
                <a:lnTo>
                  <a:pt x="40" y="57"/>
                </a:lnTo>
                <a:lnTo>
                  <a:pt x="42" y="57"/>
                </a:lnTo>
                <a:lnTo>
                  <a:pt x="45" y="59"/>
                </a:lnTo>
                <a:lnTo>
                  <a:pt x="47" y="59"/>
                </a:lnTo>
                <a:lnTo>
                  <a:pt x="46" y="57"/>
                </a:lnTo>
                <a:lnTo>
                  <a:pt x="45" y="56"/>
                </a:lnTo>
                <a:lnTo>
                  <a:pt x="43" y="55"/>
                </a:lnTo>
                <a:lnTo>
                  <a:pt x="44" y="54"/>
                </a:lnTo>
                <a:lnTo>
                  <a:pt x="46" y="54"/>
                </a:lnTo>
                <a:lnTo>
                  <a:pt x="49" y="53"/>
                </a:lnTo>
                <a:lnTo>
                  <a:pt x="47" y="52"/>
                </a:lnTo>
                <a:lnTo>
                  <a:pt x="55" y="56"/>
                </a:lnTo>
                <a:lnTo>
                  <a:pt x="59" y="58"/>
                </a:lnTo>
                <a:lnTo>
                  <a:pt x="61" y="59"/>
                </a:lnTo>
                <a:lnTo>
                  <a:pt x="63" y="60"/>
                </a:lnTo>
                <a:lnTo>
                  <a:pt x="65" y="60"/>
                </a:lnTo>
                <a:lnTo>
                  <a:pt x="70" y="60"/>
                </a:lnTo>
                <a:lnTo>
                  <a:pt x="72" y="63"/>
                </a:lnTo>
                <a:lnTo>
                  <a:pt x="72" y="65"/>
                </a:lnTo>
                <a:lnTo>
                  <a:pt x="72" y="66"/>
                </a:lnTo>
                <a:lnTo>
                  <a:pt x="74" y="68"/>
                </a:lnTo>
                <a:lnTo>
                  <a:pt x="76" y="68"/>
                </a:lnTo>
                <a:lnTo>
                  <a:pt x="74" y="69"/>
                </a:lnTo>
                <a:lnTo>
                  <a:pt x="75" y="71"/>
                </a:lnTo>
                <a:lnTo>
                  <a:pt x="75" y="74"/>
                </a:lnTo>
                <a:lnTo>
                  <a:pt x="75" y="75"/>
                </a:lnTo>
                <a:lnTo>
                  <a:pt x="77" y="77"/>
                </a:lnTo>
                <a:lnTo>
                  <a:pt x="82" y="79"/>
                </a:lnTo>
                <a:lnTo>
                  <a:pt x="86" y="79"/>
                </a:lnTo>
                <a:lnTo>
                  <a:pt x="89" y="79"/>
                </a:lnTo>
                <a:lnTo>
                  <a:pt x="95" y="80"/>
                </a:lnTo>
                <a:lnTo>
                  <a:pt x="97" y="80"/>
                </a:lnTo>
                <a:lnTo>
                  <a:pt x="96" y="78"/>
                </a:lnTo>
                <a:lnTo>
                  <a:pt x="99" y="77"/>
                </a:lnTo>
                <a:lnTo>
                  <a:pt x="101" y="78"/>
                </a:lnTo>
                <a:lnTo>
                  <a:pt x="104" y="81"/>
                </a:lnTo>
                <a:lnTo>
                  <a:pt x="106" y="83"/>
                </a:lnTo>
                <a:lnTo>
                  <a:pt x="107" y="85"/>
                </a:lnTo>
                <a:lnTo>
                  <a:pt x="109" y="88"/>
                </a:lnTo>
                <a:lnTo>
                  <a:pt x="111" y="90"/>
                </a:lnTo>
                <a:lnTo>
                  <a:pt x="113" y="91"/>
                </a:lnTo>
                <a:lnTo>
                  <a:pt x="114" y="93"/>
                </a:lnTo>
                <a:lnTo>
                  <a:pt x="116" y="97"/>
                </a:lnTo>
                <a:lnTo>
                  <a:pt x="117" y="99"/>
                </a:lnTo>
                <a:lnTo>
                  <a:pt x="120" y="103"/>
                </a:lnTo>
                <a:lnTo>
                  <a:pt x="122" y="105"/>
                </a:lnTo>
                <a:lnTo>
                  <a:pt x="136" y="111"/>
                </a:lnTo>
                <a:lnTo>
                  <a:pt x="144" y="118"/>
                </a:lnTo>
                <a:lnTo>
                  <a:pt x="146" y="119"/>
                </a:lnTo>
                <a:lnTo>
                  <a:pt x="151" y="119"/>
                </a:lnTo>
                <a:lnTo>
                  <a:pt x="155" y="121"/>
                </a:lnTo>
                <a:lnTo>
                  <a:pt x="162" y="126"/>
                </a:lnTo>
                <a:lnTo>
                  <a:pt x="168" y="131"/>
                </a:lnTo>
                <a:lnTo>
                  <a:pt x="171" y="132"/>
                </a:lnTo>
                <a:lnTo>
                  <a:pt x="173" y="134"/>
                </a:lnTo>
                <a:lnTo>
                  <a:pt x="175" y="132"/>
                </a:lnTo>
                <a:lnTo>
                  <a:pt x="177" y="132"/>
                </a:lnTo>
                <a:lnTo>
                  <a:pt x="184" y="135"/>
                </a:lnTo>
                <a:lnTo>
                  <a:pt x="185" y="136"/>
                </a:lnTo>
                <a:lnTo>
                  <a:pt x="187" y="137"/>
                </a:lnTo>
                <a:lnTo>
                  <a:pt x="190" y="138"/>
                </a:lnTo>
                <a:lnTo>
                  <a:pt x="190" y="140"/>
                </a:lnTo>
                <a:lnTo>
                  <a:pt x="188" y="142"/>
                </a:lnTo>
                <a:lnTo>
                  <a:pt x="190" y="147"/>
                </a:lnTo>
                <a:lnTo>
                  <a:pt x="191" y="148"/>
                </a:lnTo>
                <a:lnTo>
                  <a:pt x="191" y="150"/>
                </a:lnTo>
                <a:lnTo>
                  <a:pt x="191" y="150"/>
                </a:lnTo>
                <a:lnTo>
                  <a:pt x="198" y="149"/>
                </a:lnTo>
                <a:lnTo>
                  <a:pt x="201" y="150"/>
                </a:lnTo>
                <a:lnTo>
                  <a:pt x="203" y="151"/>
                </a:lnTo>
                <a:lnTo>
                  <a:pt x="205" y="151"/>
                </a:lnTo>
                <a:lnTo>
                  <a:pt x="208" y="151"/>
                </a:lnTo>
                <a:lnTo>
                  <a:pt x="208" y="151"/>
                </a:lnTo>
                <a:lnTo>
                  <a:pt x="209" y="150"/>
                </a:lnTo>
                <a:lnTo>
                  <a:pt x="209" y="149"/>
                </a:lnTo>
                <a:lnTo>
                  <a:pt x="208" y="147"/>
                </a:lnTo>
                <a:lnTo>
                  <a:pt x="209" y="144"/>
                </a:lnTo>
                <a:lnTo>
                  <a:pt x="211" y="140"/>
                </a:lnTo>
                <a:lnTo>
                  <a:pt x="212" y="139"/>
                </a:lnTo>
                <a:lnTo>
                  <a:pt x="213" y="138"/>
                </a:lnTo>
                <a:lnTo>
                  <a:pt x="214" y="136"/>
                </a:lnTo>
                <a:lnTo>
                  <a:pt x="214" y="135"/>
                </a:lnTo>
                <a:lnTo>
                  <a:pt x="213" y="132"/>
                </a:lnTo>
                <a:lnTo>
                  <a:pt x="211" y="131"/>
                </a:lnTo>
                <a:lnTo>
                  <a:pt x="209" y="129"/>
                </a:lnTo>
                <a:lnTo>
                  <a:pt x="207" y="126"/>
                </a:lnTo>
                <a:lnTo>
                  <a:pt x="207" y="124"/>
                </a:lnTo>
                <a:lnTo>
                  <a:pt x="207" y="121"/>
                </a:lnTo>
                <a:lnTo>
                  <a:pt x="206" y="119"/>
                </a:lnTo>
                <a:lnTo>
                  <a:pt x="204" y="118"/>
                </a:lnTo>
                <a:lnTo>
                  <a:pt x="202" y="119"/>
                </a:lnTo>
                <a:lnTo>
                  <a:pt x="200" y="118"/>
                </a:lnTo>
                <a:lnTo>
                  <a:pt x="198" y="117"/>
                </a:lnTo>
                <a:lnTo>
                  <a:pt x="196" y="116"/>
                </a:lnTo>
                <a:lnTo>
                  <a:pt x="194" y="114"/>
                </a:lnTo>
                <a:lnTo>
                  <a:pt x="195" y="113"/>
                </a:lnTo>
                <a:lnTo>
                  <a:pt x="194" y="110"/>
                </a:lnTo>
                <a:lnTo>
                  <a:pt x="195" y="109"/>
                </a:lnTo>
                <a:lnTo>
                  <a:pt x="197" y="108"/>
                </a:lnTo>
                <a:lnTo>
                  <a:pt x="200" y="108"/>
                </a:lnTo>
                <a:lnTo>
                  <a:pt x="201" y="109"/>
                </a:lnTo>
                <a:lnTo>
                  <a:pt x="204" y="109"/>
                </a:lnTo>
                <a:lnTo>
                  <a:pt x="207" y="109"/>
                </a:lnTo>
                <a:lnTo>
                  <a:pt x="209" y="108"/>
                </a:lnTo>
                <a:lnTo>
                  <a:pt x="211" y="103"/>
                </a:lnTo>
                <a:lnTo>
                  <a:pt x="211" y="101"/>
                </a:lnTo>
                <a:lnTo>
                  <a:pt x="212" y="100"/>
                </a:lnTo>
                <a:lnTo>
                  <a:pt x="216" y="99"/>
                </a:lnTo>
                <a:lnTo>
                  <a:pt x="217" y="98"/>
                </a:lnTo>
                <a:lnTo>
                  <a:pt x="217" y="96"/>
                </a:lnTo>
                <a:lnTo>
                  <a:pt x="217" y="94"/>
                </a:lnTo>
                <a:lnTo>
                  <a:pt x="215" y="93"/>
                </a:lnTo>
                <a:lnTo>
                  <a:pt x="217" y="91"/>
                </a:lnTo>
                <a:lnTo>
                  <a:pt x="216" y="89"/>
                </a:lnTo>
                <a:lnTo>
                  <a:pt x="218" y="88"/>
                </a:lnTo>
                <a:lnTo>
                  <a:pt x="221" y="89"/>
                </a:lnTo>
                <a:lnTo>
                  <a:pt x="223" y="89"/>
                </a:lnTo>
                <a:lnTo>
                  <a:pt x="225" y="87"/>
                </a:lnTo>
                <a:lnTo>
                  <a:pt x="228" y="85"/>
                </a:lnTo>
                <a:lnTo>
                  <a:pt x="229" y="84"/>
                </a:lnTo>
                <a:lnTo>
                  <a:pt x="231" y="83"/>
                </a:lnTo>
                <a:lnTo>
                  <a:pt x="233" y="83"/>
                </a:lnTo>
                <a:lnTo>
                  <a:pt x="234" y="85"/>
                </a:lnTo>
                <a:lnTo>
                  <a:pt x="235" y="86"/>
                </a:lnTo>
                <a:lnTo>
                  <a:pt x="236" y="88"/>
                </a:lnTo>
                <a:lnTo>
                  <a:pt x="236" y="89"/>
                </a:lnTo>
                <a:lnTo>
                  <a:pt x="234" y="90"/>
                </a:lnTo>
                <a:lnTo>
                  <a:pt x="233" y="91"/>
                </a:lnTo>
                <a:lnTo>
                  <a:pt x="235" y="96"/>
                </a:lnTo>
                <a:lnTo>
                  <a:pt x="237" y="97"/>
                </a:lnTo>
                <a:lnTo>
                  <a:pt x="238" y="97"/>
                </a:lnTo>
                <a:lnTo>
                  <a:pt x="241" y="96"/>
                </a:lnTo>
                <a:lnTo>
                  <a:pt x="242" y="96"/>
                </a:lnTo>
                <a:lnTo>
                  <a:pt x="245" y="96"/>
                </a:lnTo>
                <a:lnTo>
                  <a:pt x="247" y="96"/>
                </a:lnTo>
                <a:lnTo>
                  <a:pt x="252" y="98"/>
                </a:lnTo>
                <a:lnTo>
                  <a:pt x="256" y="97"/>
                </a:lnTo>
                <a:lnTo>
                  <a:pt x="257" y="96"/>
                </a:lnTo>
                <a:lnTo>
                  <a:pt x="257" y="94"/>
                </a:lnTo>
                <a:lnTo>
                  <a:pt x="259" y="93"/>
                </a:lnTo>
                <a:lnTo>
                  <a:pt x="262" y="93"/>
                </a:lnTo>
                <a:lnTo>
                  <a:pt x="262" y="91"/>
                </a:lnTo>
                <a:lnTo>
                  <a:pt x="264" y="93"/>
                </a:lnTo>
                <a:lnTo>
                  <a:pt x="266" y="91"/>
                </a:lnTo>
                <a:lnTo>
                  <a:pt x="266" y="89"/>
                </a:lnTo>
                <a:lnTo>
                  <a:pt x="271" y="88"/>
                </a:lnTo>
                <a:lnTo>
                  <a:pt x="271" y="86"/>
                </a:lnTo>
                <a:lnTo>
                  <a:pt x="268" y="86"/>
                </a:lnTo>
                <a:lnTo>
                  <a:pt x="267" y="86"/>
                </a:lnTo>
                <a:lnTo>
                  <a:pt x="263" y="85"/>
                </a:lnTo>
                <a:lnTo>
                  <a:pt x="258" y="83"/>
                </a:lnTo>
                <a:lnTo>
                  <a:pt x="256" y="83"/>
                </a:lnTo>
                <a:lnTo>
                  <a:pt x="254" y="81"/>
                </a:lnTo>
                <a:lnTo>
                  <a:pt x="249" y="79"/>
                </a:lnTo>
                <a:lnTo>
                  <a:pt x="249" y="77"/>
                </a:lnTo>
                <a:lnTo>
                  <a:pt x="247" y="75"/>
                </a:lnTo>
                <a:lnTo>
                  <a:pt x="245" y="74"/>
                </a:lnTo>
                <a:lnTo>
                  <a:pt x="245" y="78"/>
                </a:lnTo>
                <a:lnTo>
                  <a:pt x="244" y="79"/>
                </a:lnTo>
                <a:lnTo>
                  <a:pt x="243" y="81"/>
                </a:lnTo>
                <a:lnTo>
                  <a:pt x="242" y="81"/>
                </a:lnTo>
                <a:lnTo>
                  <a:pt x="234" y="78"/>
                </a:lnTo>
                <a:lnTo>
                  <a:pt x="231" y="75"/>
                </a:lnTo>
                <a:lnTo>
                  <a:pt x="229" y="76"/>
                </a:lnTo>
                <a:lnTo>
                  <a:pt x="227" y="75"/>
                </a:lnTo>
                <a:lnTo>
                  <a:pt x="225" y="75"/>
                </a:lnTo>
                <a:lnTo>
                  <a:pt x="225" y="73"/>
                </a:lnTo>
                <a:lnTo>
                  <a:pt x="227" y="70"/>
                </a:lnTo>
                <a:lnTo>
                  <a:pt x="231" y="67"/>
                </a:lnTo>
                <a:lnTo>
                  <a:pt x="232" y="64"/>
                </a:lnTo>
                <a:lnTo>
                  <a:pt x="235" y="63"/>
                </a:lnTo>
                <a:lnTo>
                  <a:pt x="234" y="60"/>
                </a:lnTo>
                <a:lnTo>
                  <a:pt x="229" y="59"/>
                </a:lnTo>
                <a:lnTo>
                  <a:pt x="229" y="62"/>
                </a:lnTo>
                <a:lnTo>
                  <a:pt x="227" y="64"/>
                </a:lnTo>
                <a:lnTo>
                  <a:pt x="225" y="65"/>
                </a:lnTo>
                <a:lnTo>
                  <a:pt x="223" y="64"/>
                </a:lnTo>
                <a:lnTo>
                  <a:pt x="223" y="68"/>
                </a:lnTo>
                <a:lnTo>
                  <a:pt x="222" y="69"/>
                </a:lnTo>
                <a:lnTo>
                  <a:pt x="216" y="71"/>
                </a:lnTo>
                <a:lnTo>
                  <a:pt x="213" y="74"/>
                </a:lnTo>
                <a:lnTo>
                  <a:pt x="212" y="75"/>
                </a:lnTo>
                <a:lnTo>
                  <a:pt x="211" y="76"/>
                </a:lnTo>
                <a:lnTo>
                  <a:pt x="208" y="77"/>
                </a:lnTo>
                <a:lnTo>
                  <a:pt x="208" y="78"/>
                </a:lnTo>
                <a:lnTo>
                  <a:pt x="208" y="80"/>
                </a:lnTo>
                <a:lnTo>
                  <a:pt x="207" y="81"/>
                </a:lnTo>
                <a:lnTo>
                  <a:pt x="205" y="83"/>
                </a:lnTo>
                <a:lnTo>
                  <a:pt x="203" y="83"/>
                </a:lnTo>
                <a:lnTo>
                  <a:pt x="198" y="80"/>
                </a:lnTo>
                <a:lnTo>
                  <a:pt x="196" y="80"/>
                </a:lnTo>
                <a:lnTo>
                  <a:pt x="192" y="78"/>
                </a:lnTo>
                <a:lnTo>
                  <a:pt x="177" y="79"/>
                </a:lnTo>
                <a:lnTo>
                  <a:pt x="171" y="68"/>
                </a:lnTo>
                <a:lnTo>
                  <a:pt x="162" y="67"/>
                </a:lnTo>
                <a:lnTo>
                  <a:pt x="161" y="64"/>
                </a:lnTo>
                <a:lnTo>
                  <a:pt x="160" y="59"/>
                </a:lnTo>
                <a:lnTo>
                  <a:pt x="162" y="59"/>
                </a:lnTo>
                <a:lnTo>
                  <a:pt x="158" y="49"/>
                </a:lnTo>
                <a:lnTo>
                  <a:pt x="155" y="49"/>
                </a:lnTo>
                <a:lnTo>
                  <a:pt x="147" y="42"/>
                </a:lnTo>
                <a:lnTo>
                  <a:pt x="144" y="39"/>
                </a:lnTo>
                <a:lnTo>
                  <a:pt x="142" y="38"/>
                </a:lnTo>
                <a:lnTo>
                  <a:pt x="137" y="36"/>
                </a:lnTo>
                <a:lnTo>
                  <a:pt x="135" y="34"/>
                </a:lnTo>
                <a:lnTo>
                  <a:pt x="132" y="36"/>
                </a:lnTo>
                <a:lnTo>
                  <a:pt x="112" y="35"/>
                </a:lnTo>
                <a:lnTo>
                  <a:pt x="94" y="38"/>
                </a:lnTo>
                <a:lnTo>
                  <a:pt x="85" y="32"/>
                </a:lnTo>
                <a:lnTo>
                  <a:pt x="70" y="20"/>
                </a:lnTo>
                <a:lnTo>
                  <a:pt x="59" y="13"/>
                </a:lnTo>
                <a:lnTo>
                  <a:pt x="54" y="10"/>
                </a:lnTo>
                <a:lnTo>
                  <a:pt x="49" y="7"/>
                </a:lnTo>
                <a:lnTo>
                  <a:pt x="42" y="4"/>
                </a:lnTo>
                <a:lnTo>
                  <a:pt x="33" y="0"/>
                </a:lnTo>
                <a:lnTo>
                  <a:pt x="0" y="13"/>
                </a:lnTo>
              </a:path>
            </a:pathLst>
          </a:custGeom>
          <a:solidFill>
            <a:srgbClr val="99FFCC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nb-NO" sz="1000"/>
          </a:p>
        </p:txBody>
      </p:sp>
      <p:sp>
        <p:nvSpPr>
          <p:cNvPr id="1670" name="Freeform 1062"/>
          <p:cNvSpPr>
            <a:spLocks/>
          </p:cNvSpPr>
          <p:nvPr/>
        </p:nvSpPr>
        <p:spPr bwMode="auto">
          <a:xfrm>
            <a:off x="3959675" y="3987714"/>
            <a:ext cx="638076" cy="602056"/>
          </a:xfrm>
          <a:custGeom>
            <a:avLst/>
            <a:gdLst>
              <a:gd name="T0" fmla="*/ 67 w 85"/>
              <a:gd name="T1" fmla="*/ 14 h 64"/>
              <a:gd name="T2" fmla="*/ 56 w 85"/>
              <a:gd name="T3" fmla="*/ 11 h 64"/>
              <a:gd name="T4" fmla="*/ 46 w 85"/>
              <a:gd name="T5" fmla="*/ 3 h 64"/>
              <a:gd name="T6" fmla="*/ 41 w 85"/>
              <a:gd name="T7" fmla="*/ 2 h 64"/>
              <a:gd name="T8" fmla="*/ 37 w 85"/>
              <a:gd name="T9" fmla="*/ 1 h 64"/>
              <a:gd name="T10" fmla="*/ 38 w 85"/>
              <a:gd name="T11" fmla="*/ 3 h 64"/>
              <a:gd name="T12" fmla="*/ 35 w 85"/>
              <a:gd name="T13" fmla="*/ 4 h 64"/>
              <a:gd name="T14" fmla="*/ 28 w 85"/>
              <a:gd name="T15" fmla="*/ 8 h 64"/>
              <a:gd name="T16" fmla="*/ 30 w 85"/>
              <a:gd name="T17" fmla="*/ 13 h 64"/>
              <a:gd name="T18" fmla="*/ 25 w 85"/>
              <a:gd name="T19" fmla="*/ 16 h 64"/>
              <a:gd name="T20" fmla="*/ 25 w 85"/>
              <a:gd name="T21" fmla="*/ 22 h 64"/>
              <a:gd name="T22" fmla="*/ 21 w 85"/>
              <a:gd name="T23" fmla="*/ 21 h 64"/>
              <a:gd name="T24" fmla="*/ 19 w 85"/>
              <a:gd name="T25" fmla="*/ 21 h 64"/>
              <a:gd name="T26" fmla="*/ 15 w 85"/>
              <a:gd name="T27" fmla="*/ 18 h 64"/>
              <a:gd name="T28" fmla="*/ 8 w 85"/>
              <a:gd name="T29" fmla="*/ 21 h 64"/>
              <a:gd name="T30" fmla="*/ 3 w 85"/>
              <a:gd name="T31" fmla="*/ 21 h 64"/>
              <a:gd name="T32" fmla="*/ 6 w 85"/>
              <a:gd name="T33" fmla="*/ 31 h 64"/>
              <a:gd name="T34" fmla="*/ 10 w 85"/>
              <a:gd name="T35" fmla="*/ 26 h 64"/>
              <a:gd name="T36" fmla="*/ 18 w 85"/>
              <a:gd name="T37" fmla="*/ 25 h 64"/>
              <a:gd name="T38" fmla="*/ 20 w 85"/>
              <a:gd name="T39" fmla="*/ 30 h 64"/>
              <a:gd name="T40" fmla="*/ 29 w 85"/>
              <a:gd name="T41" fmla="*/ 41 h 64"/>
              <a:gd name="T42" fmla="*/ 26 w 85"/>
              <a:gd name="T43" fmla="*/ 43 h 64"/>
              <a:gd name="T44" fmla="*/ 34 w 85"/>
              <a:gd name="T45" fmla="*/ 50 h 64"/>
              <a:gd name="T46" fmla="*/ 38 w 85"/>
              <a:gd name="T47" fmla="*/ 55 h 64"/>
              <a:gd name="T48" fmla="*/ 51 w 85"/>
              <a:gd name="T49" fmla="*/ 56 h 64"/>
              <a:gd name="T50" fmla="*/ 61 w 85"/>
              <a:gd name="T51" fmla="*/ 64 h 64"/>
              <a:gd name="T52" fmla="*/ 56 w 85"/>
              <a:gd name="T53" fmla="*/ 54 h 64"/>
              <a:gd name="T54" fmla="*/ 48 w 85"/>
              <a:gd name="T55" fmla="*/ 49 h 64"/>
              <a:gd name="T56" fmla="*/ 43 w 85"/>
              <a:gd name="T57" fmla="*/ 44 h 64"/>
              <a:gd name="T58" fmla="*/ 39 w 85"/>
              <a:gd name="T59" fmla="*/ 39 h 64"/>
              <a:gd name="T60" fmla="*/ 39 w 85"/>
              <a:gd name="T61" fmla="*/ 35 h 64"/>
              <a:gd name="T62" fmla="*/ 35 w 85"/>
              <a:gd name="T63" fmla="*/ 31 h 64"/>
              <a:gd name="T64" fmla="*/ 34 w 85"/>
              <a:gd name="T65" fmla="*/ 29 h 64"/>
              <a:gd name="T66" fmla="*/ 34 w 85"/>
              <a:gd name="T67" fmla="*/ 22 h 64"/>
              <a:gd name="T68" fmla="*/ 40 w 85"/>
              <a:gd name="T69" fmla="*/ 26 h 64"/>
              <a:gd name="T70" fmla="*/ 48 w 85"/>
              <a:gd name="T71" fmla="*/ 23 h 64"/>
              <a:gd name="T72" fmla="*/ 53 w 85"/>
              <a:gd name="T73" fmla="*/ 24 h 64"/>
              <a:gd name="T74" fmla="*/ 56 w 85"/>
              <a:gd name="T75" fmla="*/ 24 h 64"/>
              <a:gd name="T76" fmla="*/ 60 w 85"/>
              <a:gd name="T77" fmla="*/ 24 h 64"/>
              <a:gd name="T78" fmla="*/ 65 w 85"/>
              <a:gd name="T79" fmla="*/ 24 h 64"/>
              <a:gd name="T80" fmla="*/ 68 w 85"/>
              <a:gd name="T81" fmla="*/ 25 h 64"/>
              <a:gd name="T82" fmla="*/ 73 w 85"/>
              <a:gd name="T83" fmla="*/ 26 h 64"/>
              <a:gd name="T84" fmla="*/ 75 w 85"/>
              <a:gd name="T85" fmla="*/ 25 h 64"/>
              <a:gd name="T86" fmla="*/ 77 w 85"/>
              <a:gd name="T87" fmla="*/ 29 h 64"/>
              <a:gd name="T88" fmla="*/ 81 w 85"/>
              <a:gd name="T89" fmla="*/ 29 h 64"/>
              <a:gd name="T90" fmla="*/ 80 w 85"/>
              <a:gd name="T91" fmla="*/ 25 h 64"/>
              <a:gd name="T92" fmla="*/ 83 w 85"/>
              <a:gd name="T93" fmla="*/ 23 h 64"/>
              <a:gd name="T94" fmla="*/ 85 w 85"/>
              <a:gd name="T95" fmla="*/ 23 h 64"/>
              <a:gd name="T96" fmla="*/ 83 w 85"/>
              <a:gd name="T97" fmla="*/ 22 h 64"/>
              <a:gd name="T98" fmla="*/ 80 w 85"/>
              <a:gd name="T99" fmla="*/ 21 h 64"/>
              <a:gd name="T100" fmla="*/ 78 w 85"/>
              <a:gd name="T101" fmla="*/ 21 h 64"/>
              <a:gd name="T102" fmla="*/ 78 w 85"/>
              <a:gd name="T103" fmla="*/ 19 h 64"/>
              <a:gd name="T104" fmla="*/ 79 w 85"/>
              <a:gd name="T105" fmla="*/ 18 h 64"/>
              <a:gd name="T106" fmla="*/ 78 w 85"/>
              <a:gd name="T107" fmla="*/ 16 h 64"/>
              <a:gd name="T108" fmla="*/ 76 w 85"/>
              <a:gd name="T109" fmla="*/ 16 h 64"/>
              <a:gd name="T110" fmla="*/ 76 w 85"/>
              <a:gd name="T111" fmla="*/ 14 h 64"/>
              <a:gd name="T112" fmla="*/ 74 w 85"/>
              <a:gd name="T113" fmla="*/ 1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5" h="64">
                <a:moveTo>
                  <a:pt x="74" y="11"/>
                </a:moveTo>
                <a:lnTo>
                  <a:pt x="70" y="13"/>
                </a:lnTo>
                <a:lnTo>
                  <a:pt x="67" y="14"/>
                </a:lnTo>
                <a:lnTo>
                  <a:pt x="63" y="14"/>
                </a:lnTo>
                <a:lnTo>
                  <a:pt x="59" y="12"/>
                </a:lnTo>
                <a:lnTo>
                  <a:pt x="56" y="11"/>
                </a:lnTo>
                <a:lnTo>
                  <a:pt x="53" y="8"/>
                </a:lnTo>
                <a:lnTo>
                  <a:pt x="49" y="6"/>
                </a:lnTo>
                <a:lnTo>
                  <a:pt x="46" y="3"/>
                </a:lnTo>
                <a:lnTo>
                  <a:pt x="43" y="2"/>
                </a:lnTo>
                <a:lnTo>
                  <a:pt x="43" y="1"/>
                </a:lnTo>
                <a:lnTo>
                  <a:pt x="41" y="2"/>
                </a:lnTo>
                <a:lnTo>
                  <a:pt x="39" y="0"/>
                </a:lnTo>
                <a:lnTo>
                  <a:pt x="38" y="0"/>
                </a:lnTo>
                <a:lnTo>
                  <a:pt x="37" y="1"/>
                </a:lnTo>
                <a:lnTo>
                  <a:pt x="37" y="2"/>
                </a:lnTo>
                <a:lnTo>
                  <a:pt x="38" y="3"/>
                </a:lnTo>
                <a:lnTo>
                  <a:pt x="38" y="3"/>
                </a:lnTo>
                <a:lnTo>
                  <a:pt x="37" y="3"/>
                </a:lnTo>
                <a:lnTo>
                  <a:pt x="35" y="3"/>
                </a:lnTo>
                <a:lnTo>
                  <a:pt x="35" y="4"/>
                </a:lnTo>
                <a:lnTo>
                  <a:pt x="35" y="5"/>
                </a:lnTo>
                <a:lnTo>
                  <a:pt x="29" y="6"/>
                </a:lnTo>
                <a:lnTo>
                  <a:pt x="28" y="8"/>
                </a:lnTo>
                <a:lnTo>
                  <a:pt x="28" y="9"/>
                </a:lnTo>
                <a:lnTo>
                  <a:pt x="30" y="10"/>
                </a:lnTo>
                <a:lnTo>
                  <a:pt x="30" y="13"/>
                </a:lnTo>
                <a:lnTo>
                  <a:pt x="29" y="14"/>
                </a:lnTo>
                <a:lnTo>
                  <a:pt x="27" y="14"/>
                </a:lnTo>
                <a:lnTo>
                  <a:pt x="25" y="16"/>
                </a:lnTo>
                <a:lnTo>
                  <a:pt x="26" y="18"/>
                </a:lnTo>
                <a:lnTo>
                  <a:pt x="25" y="19"/>
                </a:lnTo>
                <a:lnTo>
                  <a:pt x="25" y="22"/>
                </a:lnTo>
                <a:lnTo>
                  <a:pt x="24" y="22"/>
                </a:lnTo>
                <a:lnTo>
                  <a:pt x="23" y="22"/>
                </a:lnTo>
                <a:lnTo>
                  <a:pt x="21" y="21"/>
                </a:lnTo>
                <a:lnTo>
                  <a:pt x="20" y="21"/>
                </a:lnTo>
                <a:lnTo>
                  <a:pt x="20" y="21"/>
                </a:lnTo>
                <a:lnTo>
                  <a:pt x="19" y="21"/>
                </a:lnTo>
                <a:lnTo>
                  <a:pt x="19" y="21"/>
                </a:lnTo>
                <a:lnTo>
                  <a:pt x="18" y="22"/>
                </a:lnTo>
                <a:lnTo>
                  <a:pt x="15" y="18"/>
                </a:lnTo>
                <a:lnTo>
                  <a:pt x="14" y="18"/>
                </a:lnTo>
                <a:lnTo>
                  <a:pt x="13" y="21"/>
                </a:lnTo>
                <a:lnTo>
                  <a:pt x="8" y="21"/>
                </a:lnTo>
                <a:lnTo>
                  <a:pt x="7" y="20"/>
                </a:lnTo>
                <a:lnTo>
                  <a:pt x="6" y="21"/>
                </a:lnTo>
                <a:lnTo>
                  <a:pt x="3" y="21"/>
                </a:lnTo>
                <a:lnTo>
                  <a:pt x="0" y="20"/>
                </a:lnTo>
                <a:lnTo>
                  <a:pt x="2" y="24"/>
                </a:lnTo>
                <a:lnTo>
                  <a:pt x="6" y="31"/>
                </a:lnTo>
                <a:lnTo>
                  <a:pt x="7" y="32"/>
                </a:lnTo>
                <a:lnTo>
                  <a:pt x="8" y="31"/>
                </a:lnTo>
                <a:lnTo>
                  <a:pt x="10" y="26"/>
                </a:lnTo>
                <a:lnTo>
                  <a:pt x="13" y="22"/>
                </a:lnTo>
                <a:lnTo>
                  <a:pt x="16" y="23"/>
                </a:lnTo>
                <a:lnTo>
                  <a:pt x="18" y="25"/>
                </a:lnTo>
                <a:lnTo>
                  <a:pt x="18" y="25"/>
                </a:lnTo>
                <a:lnTo>
                  <a:pt x="19" y="26"/>
                </a:lnTo>
                <a:lnTo>
                  <a:pt x="20" y="30"/>
                </a:lnTo>
                <a:lnTo>
                  <a:pt x="21" y="33"/>
                </a:lnTo>
                <a:lnTo>
                  <a:pt x="24" y="36"/>
                </a:lnTo>
                <a:lnTo>
                  <a:pt x="29" y="41"/>
                </a:lnTo>
                <a:lnTo>
                  <a:pt x="26" y="41"/>
                </a:lnTo>
                <a:lnTo>
                  <a:pt x="26" y="42"/>
                </a:lnTo>
                <a:lnTo>
                  <a:pt x="26" y="43"/>
                </a:lnTo>
                <a:lnTo>
                  <a:pt x="29" y="46"/>
                </a:lnTo>
                <a:lnTo>
                  <a:pt x="31" y="49"/>
                </a:lnTo>
                <a:lnTo>
                  <a:pt x="34" y="50"/>
                </a:lnTo>
                <a:lnTo>
                  <a:pt x="37" y="51"/>
                </a:lnTo>
                <a:lnTo>
                  <a:pt x="38" y="53"/>
                </a:lnTo>
                <a:lnTo>
                  <a:pt x="38" y="55"/>
                </a:lnTo>
                <a:lnTo>
                  <a:pt x="44" y="55"/>
                </a:lnTo>
                <a:lnTo>
                  <a:pt x="47" y="55"/>
                </a:lnTo>
                <a:lnTo>
                  <a:pt x="51" y="56"/>
                </a:lnTo>
                <a:lnTo>
                  <a:pt x="56" y="60"/>
                </a:lnTo>
                <a:lnTo>
                  <a:pt x="59" y="63"/>
                </a:lnTo>
                <a:lnTo>
                  <a:pt x="61" y="64"/>
                </a:lnTo>
                <a:lnTo>
                  <a:pt x="64" y="63"/>
                </a:lnTo>
                <a:lnTo>
                  <a:pt x="57" y="58"/>
                </a:lnTo>
                <a:lnTo>
                  <a:pt x="56" y="54"/>
                </a:lnTo>
                <a:lnTo>
                  <a:pt x="55" y="54"/>
                </a:lnTo>
                <a:lnTo>
                  <a:pt x="54" y="53"/>
                </a:lnTo>
                <a:lnTo>
                  <a:pt x="48" y="49"/>
                </a:lnTo>
                <a:lnTo>
                  <a:pt x="48" y="48"/>
                </a:lnTo>
                <a:lnTo>
                  <a:pt x="45" y="44"/>
                </a:lnTo>
                <a:lnTo>
                  <a:pt x="43" y="44"/>
                </a:lnTo>
                <a:lnTo>
                  <a:pt x="40" y="41"/>
                </a:lnTo>
                <a:lnTo>
                  <a:pt x="39" y="41"/>
                </a:lnTo>
                <a:lnTo>
                  <a:pt x="39" y="39"/>
                </a:lnTo>
                <a:lnTo>
                  <a:pt x="40" y="39"/>
                </a:lnTo>
                <a:lnTo>
                  <a:pt x="39" y="38"/>
                </a:lnTo>
                <a:lnTo>
                  <a:pt x="39" y="35"/>
                </a:lnTo>
                <a:lnTo>
                  <a:pt x="37" y="34"/>
                </a:lnTo>
                <a:lnTo>
                  <a:pt x="36" y="32"/>
                </a:lnTo>
                <a:lnTo>
                  <a:pt x="35" y="31"/>
                </a:lnTo>
                <a:lnTo>
                  <a:pt x="33" y="30"/>
                </a:lnTo>
                <a:lnTo>
                  <a:pt x="33" y="30"/>
                </a:lnTo>
                <a:lnTo>
                  <a:pt x="34" y="29"/>
                </a:lnTo>
                <a:lnTo>
                  <a:pt x="34" y="28"/>
                </a:lnTo>
                <a:lnTo>
                  <a:pt x="33" y="23"/>
                </a:lnTo>
                <a:lnTo>
                  <a:pt x="34" y="22"/>
                </a:lnTo>
                <a:lnTo>
                  <a:pt x="37" y="22"/>
                </a:lnTo>
                <a:lnTo>
                  <a:pt x="37" y="23"/>
                </a:lnTo>
                <a:lnTo>
                  <a:pt x="40" y="26"/>
                </a:lnTo>
                <a:lnTo>
                  <a:pt x="41" y="26"/>
                </a:lnTo>
                <a:lnTo>
                  <a:pt x="44" y="22"/>
                </a:lnTo>
                <a:lnTo>
                  <a:pt x="48" y="23"/>
                </a:lnTo>
                <a:lnTo>
                  <a:pt x="49" y="22"/>
                </a:lnTo>
                <a:lnTo>
                  <a:pt x="49" y="22"/>
                </a:lnTo>
                <a:lnTo>
                  <a:pt x="53" y="24"/>
                </a:lnTo>
                <a:lnTo>
                  <a:pt x="54" y="24"/>
                </a:lnTo>
                <a:lnTo>
                  <a:pt x="55" y="23"/>
                </a:lnTo>
                <a:lnTo>
                  <a:pt x="56" y="24"/>
                </a:lnTo>
                <a:lnTo>
                  <a:pt x="59" y="24"/>
                </a:lnTo>
                <a:lnTo>
                  <a:pt x="60" y="24"/>
                </a:lnTo>
                <a:lnTo>
                  <a:pt x="60" y="24"/>
                </a:lnTo>
                <a:lnTo>
                  <a:pt x="63" y="25"/>
                </a:lnTo>
                <a:lnTo>
                  <a:pt x="64" y="25"/>
                </a:lnTo>
                <a:lnTo>
                  <a:pt x="65" y="24"/>
                </a:lnTo>
                <a:lnTo>
                  <a:pt x="66" y="24"/>
                </a:lnTo>
                <a:lnTo>
                  <a:pt x="67" y="25"/>
                </a:lnTo>
                <a:lnTo>
                  <a:pt x="68" y="25"/>
                </a:lnTo>
                <a:lnTo>
                  <a:pt x="68" y="24"/>
                </a:lnTo>
                <a:lnTo>
                  <a:pt x="71" y="25"/>
                </a:lnTo>
                <a:lnTo>
                  <a:pt x="73" y="26"/>
                </a:lnTo>
                <a:lnTo>
                  <a:pt x="73" y="25"/>
                </a:lnTo>
                <a:lnTo>
                  <a:pt x="73" y="25"/>
                </a:lnTo>
                <a:lnTo>
                  <a:pt x="75" y="25"/>
                </a:lnTo>
                <a:lnTo>
                  <a:pt x="77" y="28"/>
                </a:lnTo>
                <a:lnTo>
                  <a:pt x="76" y="28"/>
                </a:lnTo>
                <a:lnTo>
                  <a:pt x="77" y="29"/>
                </a:lnTo>
                <a:lnTo>
                  <a:pt x="78" y="30"/>
                </a:lnTo>
                <a:lnTo>
                  <a:pt x="80" y="30"/>
                </a:lnTo>
                <a:lnTo>
                  <a:pt x="81" y="29"/>
                </a:lnTo>
                <a:lnTo>
                  <a:pt x="81" y="28"/>
                </a:lnTo>
                <a:lnTo>
                  <a:pt x="81" y="26"/>
                </a:lnTo>
                <a:lnTo>
                  <a:pt x="80" y="25"/>
                </a:lnTo>
                <a:lnTo>
                  <a:pt x="81" y="24"/>
                </a:lnTo>
                <a:lnTo>
                  <a:pt x="81" y="23"/>
                </a:lnTo>
                <a:lnTo>
                  <a:pt x="83" y="23"/>
                </a:lnTo>
                <a:lnTo>
                  <a:pt x="83" y="23"/>
                </a:lnTo>
                <a:lnTo>
                  <a:pt x="84" y="23"/>
                </a:lnTo>
                <a:lnTo>
                  <a:pt x="85" y="23"/>
                </a:lnTo>
                <a:lnTo>
                  <a:pt x="85" y="22"/>
                </a:lnTo>
                <a:lnTo>
                  <a:pt x="84" y="22"/>
                </a:lnTo>
                <a:lnTo>
                  <a:pt x="83" y="22"/>
                </a:lnTo>
                <a:lnTo>
                  <a:pt x="83" y="22"/>
                </a:lnTo>
                <a:lnTo>
                  <a:pt x="80" y="22"/>
                </a:lnTo>
                <a:lnTo>
                  <a:pt x="80" y="21"/>
                </a:lnTo>
                <a:lnTo>
                  <a:pt x="79" y="21"/>
                </a:lnTo>
                <a:lnTo>
                  <a:pt x="78" y="21"/>
                </a:lnTo>
                <a:lnTo>
                  <a:pt x="78" y="21"/>
                </a:lnTo>
                <a:lnTo>
                  <a:pt x="78" y="20"/>
                </a:lnTo>
                <a:lnTo>
                  <a:pt x="78" y="20"/>
                </a:lnTo>
                <a:lnTo>
                  <a:pt x="78" y="19"/>
                </a:lnTo>
                <a:lnTo>
                  <a:pt x="78" y="19"/>
                </a:lnTo>
                <a:lnTo>
                  <a:pt x="79" y="19"/>
                </a:lnTo>
                <a:lnTo>
                  <a:pt x="79" y="18"/>
                </a:lnTo>
                <a:lnTo>
                  <a:pt x="79" y="18"/>
                </a:lnTo>
                <a:lnTo>
                  <a:pt x="78" y="16"/>
                </a:lnTo>
                <a:lnTo>
                  <a:pt x="78" y="16"/>
                </a:lnTo>
                <a:lnTo>
                  <a:pt x="77" y="18"/>
                </a:lnTo>
                <a:lnTo>
                  <a:pt x="76" y="18"/>
                </a:lnTo>
                <a:lnTo>
                  <a:pt x="76" y="16"/>
                </a:lnTo>
                <a:lnTo>
                  <a:pt x="77" y="15"/>
                </a:lnTo>
                <a:lnTo>
                  <a:pt x="77" y="15"/>
                </a:lnTo>
                <a:lnTo>
                  <a:pt x="76" y="14"/>
                </a:lnTo>
                <a:lnTo>
                  <a:pt x="76" y="14"/>
                </a:lnTo>
                <a:lnTo>
                  <a:pt x="76" y="13"/>
                </a:lnTo>
                <a:lnTo>
                  <a:pt x="74" y="11"/>
                </a:lnTo>
              </a:path>
            </a:pathLst>
          </a:custGeom>
          <a:solidFill>
            <a:srgbClr val="99FFCC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nb-NO" sz="1000"/>
          </a:p>
        </p:txBody>
      </p:sp>
      <p:sp>
        <p:nvSpPr>
          <p:cNvPr id="404" name="Freeform 1064"/>
          <p:cNvSpPr>
            <a:spLocks/>
          </p:cNvSpPr>
          <p:nvPr/>
        </p:nvSpPr>
        <p:spPr bwMode="auto">
          <a:xfrm>
            <a:off x="4631168" y="4641163"/>
            <a:ext cx="199586" cy="496393"/>
          </a:xfrm>
          <a:custGeom>
            <a:avLst/>
            <a:gdLst>
              <a:gd name="T0" fmla="*/ 16 w 28"/>
              <a:gd name="T1" fmla="*/ 53 h 53"/>
              <a:gd name="T2" fmla="*/ 13 w 28"/>
              <a:gd name="T3" fmla="*/ 52 h 53"/>
              <a:gd name="T4" fmla="*/ 12 w 28"/>
              <a:gd name="T5" fmla="*/ 49 h 53"/>
              <a:gd name="T6" fmla="*/ 11 w 28"/>
              <a:gd name="T7" fmla="*/ 46 h 53"/>
              <a:gd name="T8" fmla="*/ 6 w 28"/>
              <a:gd name="T9" fmla="*/ 45 h 53"/>
              <a:gd name="T10" fmla="*/ 3 w 28"/>
              <a:gd name="T11" fmla="*/ 41 h 53"/>
              <a:gd name="T12" fmla="*/ 2 w 28"/>
              <a:gd name="T13" fmla="*/ 39 h 53"/>
              <a:gd name="T14" fmla="*/ 3 w 28"/>
              <a:gd name="T15" fmla="*/ 40 h 53"/>
              <a:gd name="T16" fmla="*/ 3 w 28"/>
              <a:gd name="T17" fmla="*/ 38 h 53"/>
              <a:gd name="T18" fmla="*/ 2 w 28"/>
              <a:gd name="T19" fmla="*/ 34 h 53"/>
              <a:gd name="T20" fmla="*/ 3 w 28"/>
              <a:gd name="T21" fmla="*/ 31 h 53"/>
              <a:gd name="T22" fmla="*/ 3 w 28"/>
              <a:gd name="T23" fmla="*/ 30 h 53"/>
              <a:gd name="T24" fmla="*/ 3 w 28"/>
              <a:gd name="T25" fmla="*/ 28 h 53"/>
              <a:gd name="T26" fmla="*/ 3 w 28"/>
              <a:gd name="T27" fmla="*/ 25 h 53"/>
              <a:gd name="T28" fmla="*/ 2 w 28"/>
              <a:gd name="T29" fmla="*/ 23 h 53"/>
              <a:gd name="T30" fmla="*/ 3 w 28"/>
              <a:gd name="T31" fmla="*/ 15 h 53"/>
              <a:gd name="T32" fmla="*/ 2 w 28"/>
              <a:gd name="T33" fmla="*/ 14 h 53"/>
              <a:gd name="T34" fmla="*/ 0 w 28"/>
              <a:gd name="T35" fmla="*/ 13 h 53"/>
              <a:gd name="T36" fmla="*/ 1 w 28"/>
              <a:gd name="T37" fmla="*/ 10 h 53"/>
              <a:gd name="T38" fmla="*/ 0 w 28"/>
              <a:gd name="T39" fmla="*/ 7 h 53"/>
              <a:gd name="T40" fmla="*/ 1 w 28"/>
              <a:gd name="T41" fmla="*/ 3 h 53"/>
              <a:gd name="T42" fmla="*/ 3 w 28"/>
              <a:gd name="T43" fmla="*/ 2 h 53"/>
              <a:gd name="T44" fmla="*/ 5 w 28"/>
              <a:gd name="T45" fmla="*/ 0 h 53"/>
              <a:gd name="T46" fmla="*/ 7 w 28"/>
              <a:gd name="T47" fmla="*/ 1 h 53"/>
              <a:gd name="T48" fmla="*/ 11 w 28"/>
              <a:gd name="T49" fmla="*/ 2 h 53"/>
              <a:gd name="T50" fmla="*/ 12 w 28"/>
              <a:gd name="T51" fmla="*/ 4 h 53"/>
              <a:gd name="T52" fmla="*/ 16 w 28"/>
              <a:gd name="T53" fmla="*/ 5 h 53"/>
              <a:gd name="T54" fmla="*/ 19 w 28"/>
              <a:gd name="T55" fmla="*/ 10 h 53"/>
              <a:gd name="T56" fmla="*/ 18 w 28"/>
              <a:gd name="T57" fmla="*/ 19 h 53"/>
              <a:gd name="T58" fmla="*/ 19 w 28"/>
              <a:gd name="T59" fmla="*/ 22 h 53"/>
              <a:gd name="T60" fmla="*/ 21 w 28"/>
              <a:gd name="T61" fmla="*/ 28 h 53"/>
              <a:gd name="T62" fmla="*/ 27 w 28"/>
              <a:gd name="T63" fmla="*/ 32 h 53"/>
              <a:gd name="T64" fmla="*/ 28 w 28"/>
              <a:gd name="T65" fmla="*/ 34 h 53"/>
              <a:gd name="T66" fmla="*/ 28 w 28"/>
              <a:gd name="T67" fmla="*/ 38 h 53"/>
              <a:gd name="T68" fmla="*/ 25 w 28"/>
              <a:gd name="T69" fmla="*/ 41 h 53"/>
              <a:gd name="T70" fmla="*/ 22 w 28"/>
              <a:gd name="T71" fmla="*/ 45 h 53"/>
              <a:gd name="T72" fmla="*/ 20 w 28"/>
              <a:gd name="T73" fmla="*/ 46 h 53"/>
              <a:gd name="T74" fmla="*/ 20 w 28"/>
              <a:gd name="T75" fmla="*/ 50 h 53"/>
              <a:gd name="T76" fmla="*/ 19 w 28"/>
              <a:gd name="T77" fmla="*/ 51 h 53"/>
              <a:gd name="T78" fmla="*/ 17 w 28"/>
              <a:gd name="T79" fmla="*/ 53 h 53"/>
              <a:gd name="T80" fmla="*/ 16 w 28"/>
              <a:gd name="T81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" h="53">
                <a:moveTo>
                  <a:pt x="16" y="53"/>
                </a:moveTo>
                <a:lnTo>
                  <a:pt x="13" y="52"/>
                </a:lnTo>
                <a:lnTo>
                  <a:pt x="12" y="49"/>
                </a:lnTo>
                <a:lnTo>
                  <a:pt x="11" y="46"/>
                </a:lnTo>
                <a:lnTo>
                  <a:pt x="6" y="45"/>
                </a:lnTo>
                <a:lnTo>
                  <a:pt x="3" y="41"/>
                </a:lnTo>
                <a:lnTo>
                  <a:pt x="2" y="39"/>
                </a:lnTo>
                <a:lnTo>
                  <a:pt x="3" y="40"/>
                </a:lnTo>
                <a:lnTo>
                  <a:pt x="3" y="38"/>
                </a:lnTo>
                <a:lnTo>
                  <a:pt x="2" y="34"/>
                </a:lnTo>
                <a:lnTo>
                  <a:pt x="3" y="31"/>
                </a:lnTo>
                <a:lnTo>
                  <a:pt x="3" y="30"/>
                </a:lnTo>
                <a:lnTo>
                  <a:pt x="3" y="28"/>
                </a:lnTo>
                <a:lnTo>
                  <a:pt x="3" y="25"/>
                </a:lnTo>
                <a:lnTo>
                  <a:pt x="2" y="23"/>
                </a:lnTo>
                <a:lnTo>
                  <a:pt x="3" y="15"/>
                </a:lnTo>
                <a:lnTo>
                  <a:pt x="2" y="14"/>
                </a:lnTo>
                <a:lnTo>
                  <a:pt x="0" y="13"/>
                </a:lnTo>
                <a:lnTo>
                  <a:pt x="1" y="10"/>
                </a:lnTo>
                <a:lnTo>
                  <a:pt x="0" y="7"/>
                </a:lnTo>
                <a:lnTo>
                  <a:pt x="1" y="3"/>
                </a:lnTo>
                <a:lnTo>
                  <a:pt x="3" y="2"/>
                </a:lnTo>
                <a:lnTo>
                  <a:pt x="5" y="0"/>
                </a:lnTo>
                <a:lnTo>
                  <a:pt x="7" y="1"/>
                </a:lnTo>
                <a:lnTo>
                  <a:pt x="11" y="2"/>
                </a:lnTo>
                <a:lnTo>
                  <a:pt x="12" y="4"/>
                </a:lnTo>
                <a:lnTo>
                  <a:pt x="16" y="5"/>
                </a:lnTo>
                <a:lnTo>
                  <a:pt x="19" y="10"/>
                </a:lnTo>
                <a:lnTo>
                  <a:pt x="18" y="19"/>
                </a:lnTo>
                <a:lnTo>
                  <a:pt x="19" y="22"/>
                </a:lnTo>
                <a:lnTo>
                  <a:pt x="21" y="28"/>
                </a:lnTo>
                <a:lnTo>
                  <a:pt x="27" y="32"/>
                </a:lnTo>
                <a:lnTo>
                  <a:pt x="28" y="34"/>
                </a:lnTo>
                <a:lnTo>
                  <a:pt x="28" y="38"/>
                </a:lnTo>
                <a:lnTo>
                  <a:pt x="25" y="41"/>
                </a:lnTo>
                <a:lnTo>
                  <a:pt x="22" y="45"/>
                </a:lnTo>
                <a:lnTo>
                  <a:pt x="20" y="46"/>
                </a:lnTo>
                <a:lnTo>
                  <a:pt x="20" y="50"/>
                </a:lnTo>
                <a:lnTo>
                  <a:pt x="19" y="51"/>
                </a:lnTo>
                <a:lnTo>
                  <a:pt x="17" y="53"/>
                </a:lnTo>
                <a:lnTo>
                  <a:pt x="16" y="53"/>
                </a:lnTo>
              </a:path>
            </a:pathLst>
          </a:custGeom>
          <a:solidFill>
            <a:srgbClr val="99FFCC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nb-NO" sz="1000"/>
          </a:p>
        </p:txBody>
      </p:sp>
      <p:sp>
        <p:nvSpPr>
          <p:cNvPr id="396" name="Title 168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95" name="Title 242"/>
          <p:cNvSpPr txBox="1">
            <a:spLocks/>
          </p:cNvSpPr>
          <p:nvPr/>
        </p:nvSpPr>
        <p:spPr bwMode="auto">
          <a:xfrm>
            <a:off x="684213" y="260350"/>
            <a:ext cx="6272212" cy="612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0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rgbClr val="333399"/>
                </a:solidFill>
                <a:latin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>
              <a:defRPr sz="17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>
              <a:defRPr sz="17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>
              <a:defRPr sz="17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>
              <a:defRPr sz="1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762000">
              <a:lnSpc>
                <a:spcPct val="9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tx1"/>
                </a:solidFill>
              </a:rPr>
              <a:t>Market coupling scenarios</a:t>
            </a:r>
            <a:endParaRPr lang="en-US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092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Slide Number Placeholder 166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69FF4E-9E19-4DCC-9447-ED07B2AB09C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034916" y="-1065884"/>
            <a:ext cx="18212565" cy="8604026"/>
            <a:chOff x="4033838" y="1358636"/>
            <a:chExt cx="3875088" cy="1493572"/>
          </a:xfrm>
          <a:solidFill>
            <a:srgbClr val="99FFCC"/>
          </a:solidFill>
        </p:grpSpPr>
        <p:sp>
          <p:nvSpPr>
            <p:cNvPr id="22622" name="Freeform 97"/>
            <p:cNvSpPr>
              <a:spLocks/>
            </p:cNvSpPr>
            <p:nvPr/>
          </p:nvSpPr>
          <p:spPr bwMode="auto">
            <a:xfrm>
              <a:off x="4746626" y="1857375"/>
              <a:ext cx="11113" cy="10583"/>
            </a:xfrm>
            <a:custGeom>
              <a:avLst/>
              <a:gdLst>
                <a:gd name="T0" fmla="*/ 2147483647 w 7"/>
                <a:gd name="T1" fmla="*/ 2147483647 h 7"/>
                <a:gd name="T2" fmla="*/ 2147483647 w 7"/>
                <a:gd name="T3" fmla="*/ 2147483647 h 7"/>
                <a:gd name="T4" fmla="*/ 2147483647 w 7"/>
                <a:gd name="T5" fmla="*/ 0 h 7"/>
                <a:gd name="T6" fmla="*/ 2147483647 w 7"/>
                <a:gd name="T7" fmla="*/ 2147483647 h 7"/>
                <a:gd name="T8" fmla="*/ 2147483647 w 7"/>
                <a:gd name="T9" fmla="*/ 2147483647 h 7"/>
                <a:gd name="T10" fmla="*/ 2147483647 w 7"/>
                <a:gd name="T11" fmla="*/ 2147483647 h 7"/>
                <a:gd name="T12" fmla="*/ 0 w 7"/>
                <a:gd name="T13" fmla="*/ 2147483647 h 7"/>
                <a:gd name="T14" fmla="*/ 0 w 7"/>
                <a:gd name="T15" fmla="*/ 2147483647 h 7"/>
                <a:gd name="T16" fmla="*/ 0 w 7"/>
                <a:gd name="T17" fmla="*/ 2147483647 h 7"/>
                <a:gd name="T18" fmla="*/ 2147483647 w 7"/>
                <a:gd name="T19" fmla="*/ 2147483647 h 7"/>
                <a:gd name="T20" fmla="*/ 2147483647 w 7"/>
                <a:gd name="T21" fmla="*/ 2147483647 h 7"/>
                <a:gd name="T22" fmla="*/ 2147483647 w 7"/>
                <a:gd name="T23" fmla="*/ 2147483647 h 7"/>
                <a:gd name="T24" fmla="*/ 2147483647 w 7"/>
                <a:gd name="T25" fmla="*/ 2147483647 h 7"/>
                <a:gd name="T26" fmla="*/ 2147483647 w 7"/>
                <a:gd name="T27" fmla="*/ 2147483647 h 7"/>
                <a:gd name="T28" fmla="*/ 2147483647 w 7"/>
                <a:gd name="T29" fmla="*/ 2147483647 h 7"/>
                <a:gd name="T30" fmla="*/ 2147483647 w 7"/>
                <a:gd name="T31" fmla="*/ 2147483647 h 7"/>
                <a:gd name="T32" fmla="*/ 2147483647 w 7"/>
                <a:gd name="T33" fmla="*/ 2147483647 h 7"/>
                <a:gd name="T34" fmla="*/ 2147483647 w 7"/>
                <a:gd name="T35" fmla="*/ 2147483647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7"/>
                <a:gd name="T56" fmla="*/ 7 w 7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7">
                  <a:moveTo>
                    <a:pt x="4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7"/>
                  </a:lnTo>
                  <a:lnTo>
                    <a:pt x="7" y="6"/>
                  </a:lnTo>
                  <a:lnTo>
                    <a:pt x="4" y="6"/>
                  </a:lnTo>
                  <a:lnTo>
                    <a:pt x="3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3" name="Freeform 98"/>
            <p:cNvSpPr>
              <a:spLocks/>
            </p:cNvSpPr>
            <p:nvPr/>
          </p:nvSpPr>
          <p:spPr bwMode="auto">
            <a:xfrm>
              <a:off x="4746626" y="1857375"/>
              <a:ext cx="11113" cy="10583"/>
            </a:xfrm>
            <a:custGeom>
              <a:avLst/>
              <a:gdLst>
                <a:gd name="T0" fmla="*/ 2147483647 w 7"/>
                <a:gd name="T1" fmla="*/ 2147483647 h 7"/>
                <a:gd name="T2" fmla="*/ 2147483647 w 7"/>
                <a:gd name="T3" fmla="*/ 2147483647 h 7"/>
                <a:gd name="T4" fmla="*/ 2147483647 w 7"/>
                <a:gd name="T5" fmla="*/ 0 h 7"/>
                <a:gd name="T6" fmla="*/ 2147483647 w 7"/>
                <a:gd name="T7" fmla="*/ 2147483647 h 7"/>
                <a:gd name="T8" fmla="*/ 2147483647 w 7"/>
                <a:gd name="T9" fmla="*/ 2147483647 h 7"/>
                <a:gd name="T10" fmla="*/ 2147483647 w 7"/>
                <a:gd name="T11" fmla="*/ 2147483647 h 7"/>
                <a:gd name="T12" fmla="*/ 0 w 7"/>
                <a:gd name="T13" fmla="*/ 2147483647 h 7"/>
                <a:gd name="T14" fmla="*/ 0 w 7"/>
                <a:gd name="T15" fmla="*/ 2147483647 h 7"/>
                <a:gd name="T16" fmla="*/ 0 w 7"/>
                <a:gd name="T17" fmla="*/ 2147483647 h 7"/>
                <a:gd name="T18" fmla="*/ 2147483647 w 7"/>
                <a:gd name="T19" fmla="*/ 2147483647 h 7"/>
                <a:gd name="T20" fmla="*/ 2147483647 w 7"/>
                <a:gd name="T21" fmla="*/ 2147483647 h 7"/>
                <a:gd name="T22" fmla="*/ 2147483647 w 7"/>
                <a:gd name="T23" fmla="*/ 2147483647 h 7"/>
                <a:gd name="T24" fmla="*/ 2147483647 w 7"/>
                <a:gd name="T25" fmla="*/ 2147483647 h 7"/>
                <a:gd name="T26" fmla="*/ 2147483647 w 7"/>
                <a:gd name="T27" fmla="*/ 2147483647 h 7"/>
                <a:gd name="T28" fmla="*/ 2147483647 w 7"/>
                <a:gd name="T29" fmla="*/ 2147483647 h 7"/>
                <a:gd name="T30" fmla="*/ 2147483647 w 7"/>
                <a:gd name="T31" fmla="*/ 2147483647 h 7"/>
                <a:gd name="T32" fmla="*/ 2147483647 w 7"/>
                <a:gd name="T33" fmla="*/ 2147483647 h 7"/>
                <a:gd name="T34" fmla="*/ 2147483647 w 7"/>
                <a:gd name="T35" fmla="*/ 2147483647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7"/>
                <a:gd name="T56" fmla="*/ 7 w 7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7">
                  <a:moveTo>
                    <a:pt x="4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7"/>
                  </a:lnTo>
                  <a:lnTo>
                    <a:pt x="7" y="6"/>
                  </a:lnTo>
                  <a:lnTo>
                    <a:pt x="4" y="6"/>
                  </a:lnTo>
                  <a:lnTo>
                    <a:pt x="3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4" name="Freeform 99"/>
            <p:cNvSpPr>
              <a:spLocks/>
            </p:cNvSpPr>
            <p:nvPr/>
          </p:nvSpPr>
          <p:spPr bwMode="auto">
            <a:xfrm>
              <a:off x="4787901" y="1863990"/>
              <a:ext cx="3175" cy="2646"/>
            </a:xfrm>
            <a:custGeom>
              <a:avLst/>
              <a:gdLst>
                <a:gd name="T0" fmla="*/ 2147483647 w 2"/>
                <a:gd name="T1" fmla="*/ 0 h 2"/>
                <a:gd name="T2" fmla="*/ 2147483647 w 2"/>
                <a:gd name="T3" fmla="*/ 0 h 2"/>
                <a:gd name="T4" fmla="*/ 0 w 2"/>
                <a:gd name="T5" fmla="*/ 0 h 2"/>
                <a:gd name="T6" fmla="*/ 0 w 2"/>
                <a:gd name="T7" fmla="*/ 2147483647 h 2"/>
                <a:gd name="T8" fmla="*/ 2147483647 w 2"/>
                <a:gd name="T9" fmla="*/ 2147483647 h 2"/>
                <a:gd name="T10" fmla="*/ 2147483647 w 2"/>
                <a:gd name="T11" fmla="*/ 2147483647 h 2"/>
                <a:gd name="T12" fmla="*/ 2147483647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"/>
                <a:gd name="T23" fmla="*/ 2 w 2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5" name="Freeform 100"/>
            <p:cNvSpPr>
              <a:spLocks/>
            </p:cNvSpPr>
            <p:nvPr/>
          </p:nvSpPr>
          <p:spPr bwMode="auto">
            <a:xfrm>
              <a:off x="4787901" y="1863990"/>
              <a:ext cx="3175" cy="2646"/>
            </a:xfrm>
            <a:custGeom>
              <a:avLst/>
              <a:gdLst>
                <a:gd name="T0" fmla="*/ 2147483647 w 2"/>
                <a:gd name="T1" fmla="*/ 0 h 2"/>
                <a:gd name="T2" fmla="*/ 2147483647 w 2"/>
                <a:gd name="T3" fmla="*/ 0 h 2"/>
                <a:gd name="T4" fmla="*/ 0 w 2"/>
                <a:gd name="T5" fmla="*/ 0 h 2"/>
                <a:gd name="T6" fmla="*/ 0 w 2"/>
                <a:gd name="T7" fmla="*/ 2147483647 h 2"/>
                <a:gd name="T8" fmla="*/ 2147483647 w 2"/>
                <a:gd name="T9" fmla="*/ 2147483647 h 2"/>
                <a:gd name="T10" fmla="*/ 2147483647 w 2"/>
                <a:gd name="T11" fmla="*/ 2147483647 h 2"/>
                <a:gd name="T12" fmla="*/ 2147483647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"/>
                <a:gd name="T23" fmla="*/ 2 w 2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6" name="Freeform 101"/>
            <p:cNvSpPr>
              <a:spLocks/>
            </p:cNvSpPr>
            <p:nvPr/>
          </p:nvSpPr>
          <p:spPr bwMode="auto">
            <a:xfrm>
              <a:off x="4800601" y="1860021"/>
              <a:ext cx="9525" cy="7938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2147483647 h 5"/>
                <a:gd name="T6" fmla="*/ 2147483647 w 6"/>
                <a:gd name="T7" fmla="*/ 0 h 5"/>
                <a:gd name="T8" fmla="*/ 2147483647 w 6"/>
                <a:gd name="T9" fmla="*/ 2147483647 h 5"/>
                <a:gd name="T10" fmla="*/ 2147483647 w 6"/>
                <a:gd name="T11" fmla="*/ 2147483647 h 5"/>
                <a:gd name="T12" fmla="*/ 2147483647 w 6"/>
                <a:gd name="T13" fmla="*/ 2147483647 h 5"/>
                <a:gd name="T14" fmla="*/ 0 w 6"/>
                <a:gd name="T15" fmla="*/ 2147483647 h 5"/>
                <a:gd name="T16" fmla="*/ 0 w 6"/>
                <a:gd name="T17" fmla="*/ 2147483647 h 5"/>
                <a:gd name="T18" fmla="*/ 2147483647 w 6"/>
                <a:gd name="T19" fmla="*/ 2147483647 h 5"/>
                <a:gd name="T20" fmla="*/ 2147483647 w 6"/>
                <a:gd name="T21" fmla="*/ 2147483647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5"/>
                <a:gd name="T35" fmla="*/ 6 w 6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5">
                  <a:moveTo>
                    <a:pt x="5" y="5"/>
                  </a:moveTo>
                  <a:lnTo>
                    <a:pt x="5" y="4"/>
                  </a:lnTo>
                  <a:lnTo>
                    <a:pt x="6" y="3"/>
                  </a:lnTo>
                  <a:lnTo>
                    <a:pt x="6" y="0"/>
                  </a:lnTo>
                  <a:lnTo>
                    <a:pt x="5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3" y="4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7" name="Freeform 102"/>
            <p:cNvSpPr>
              <a:spLocks/>
            </p:cNvSpPr>
            <p:nvPr/>
          </p:nvSpPr>
          <p:spPr bwMode="auto">
            <a:xfrm>
              <a:off x="4800601" y="1860021"/>
              <a:ext cx="9525" cy="7938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2147483647 h 5"/>
                <a:gd name="T6" fmla="*/ 2147483647 w 6"/>
                <a:gd name="T7" fmla="*/ 0 h 5"/>
                <a:gd name="T8" fmla="*/ 2147483647 w 6"/>
                <a:gd name="T9" fmla="*/ 2147483647 h 5"/>
                <a:gd name="T10" fmla="*/ 2147483647 w 6"/>
                <a:gd name="T11" fmla="*/ 2147483647 h 5"/>
                <a:gd name="T12" fmla="*/ 2147483647 w 6"/>
                <a:gd name="T13" fmla="*/ 2147483647 h 5"/>
                <a:gd name="T14" fmla="*/ 0 w 6"/>
                <a:gd name="T15" fmla="*/ 2147483647 h 5"/>
                <a:gd name="T16" fmla="*/ 0 w 6"/>
                <a:gd name="T17" fmla="*/ 2147483647 h 5"/>
                <a:gd name="T18" fmla="*/ 2147483647 w 6"/>
                <a:gd name="T19" fmla="*/ 2147483647 h 5"/>
                <a:gd name="T20" fmla="*/ 2147483647 w 6"/>
                <a:gd name="T21" fmla="*/ 2147483647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5"/>
                <a:gd name="T35" fmla="*/ 6 w 6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5">
                  <a:moveTo>
                    <a:pt x="5" y="5"/>
                  </a:moveTo>
                  <a:lnTo>
                    <a:pt x="5" y="4"/>
                  </a:lnTo>
                  <a:lnTo>
                    <a:pt x="6" y="3"/>
                  </a:lnTo>
                  <a:lnTo>
                    <a:pt x="6" y="0"/>
                  </a:lnTo>
                  <a:lnTo>
                    <a:pt x="5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3" y="4"/>
                  </a:lnTo>
                  <a:lnTo>
                    <a:pt x="5" y="5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8" name="Freeform 103"/>
            <p:cNvSpPr>
              <a:spLocks/>
            </p:cNvSpPr>
            <p:nvPr/>
          </p:nvSpPr>
          <p:spPr bwMode="auto">
            <a:xfrm>
              <a:off x="4645026" y="2471208"/>
              <a:ext cx="73025" cy="47625"/>
            </a:xfrm>
            <a:custGeom>
              <a:avLst/>
              <a:gdLst>
                <a:gd name="T0" fmla="*/ 2147483647 w 46"/>
                <a:gd name="T1" fmla="*/ 0 h 30"/>
                <a:gd name="T2" fmla="*/ 2147483647 w 46"/>
                <a:gd name="T3" fmla="*/ 2147483647 h 30"/>
                <a:gd name="T4" fmla="*/ 2147483647 w 46"/>
                <a:gd name="T5" fmla="*/ 2147483647 h 30"/>
                <a:gd name="T6" fmla="*/ 2147483647 w 46"/>
                <a:gd name="T7" fmla="*/ 2147483647 h 30"/>
                <a:gd name="T8" fmla="*/ 2147483647 w 46"/>
                <a:gd name="T9" fmla="*/ 2147483647 h 30"/>
                <a:gd name="T10" fmla="*/ 2147483647 w 46"/>
                <a:gd name="T11" fmla="*/ 2147483647 h 30"/>
                <a:gd name="T12" fmla="*/ 2147483647 w 46"/>
                <a:gd name="T13" fmla="*/ 2147483647 h 30"/>
                <a:gd name="T14" fmla="*/ 2147483647 w 46"/>
                <a:gd name="T15" fmla="*/ 2147483647 h 30"/>
                <a:gd name="T16" fmla="*/ 2147483647 w 46"/>
                <a:gd name="T17" fmla="*/ 2147483647 h 30"/>
                <a:gd name="T18" fmla="*/ 2147483647 w 46"/>
                <a:gd name="T19" fmla="*/ 2147483647 h 30"/>
                <a:gd name="T20" fmla="*/ 2147483647 w 46"/>
                <a:gd name="T21" fmla="*/ 2147483647 h 30"/>
                <a:gd name="T22" fmla="*/ 2147483647 w 46"/>
                <a:gd name="T23" fmla="*/ 2147483647 h 30"/>
                <a:gd name="T24" fmla="*/ 2147483647 w 46"/>
                <a:gd name="T25" fmla="*/ 2147483647 h 30"/>
                <a:gd name="T26" fmla="*/ 2147483647 w 46"/>
                <a:gd name="T27" fmla="*/ 2147483647 h 30"/>
                <a:gd name="T28" fmla="*/ 2147483647 w 46"/>
                <a:gd name="T29" fmla="*/ 2147483647 h 30"/>
                <a:gd name="T30" fmla="*/ 2147483647 w 46"/>
                <a:gd name="T31" fmla="*/ 2147483647 h 30"/>
                <a:gd name="T32" fmla="*/ 2147483647 w 46"/>
                <a:gd name="T33" fmla="*/ 2147483647 h 30"/>
                <a:gd name="T34" fmla="*/ 2147483647 w 46"/>
                <a:gd name="T35" fmla="*/ 2147483647 h 30"/>
                <a:gd name="T36" fmla="*/ 2147483647 w 46"/>
                <a:gd name="T37" fmla="*/ 2147483647 h 30"/>
                <a:gd name="T38" fmla="*/ 2147483647 w 46"/>
                <a:gd name="T39" fmla="*/ 2147483647 h 30"/>
                <a:gd name="T40" fmla="*/ 2147483647 w 46"/>
                <a:gd name="T41" fmla="*/ 2147483647 h 30"/>
                <a:gd name="T42" fmla="*/ 2147483647 w 46"/>
                <a:gd name="T43" fmla="*/ 2147483647 h 30"/>
                <a:gd name="T44" fmla="*/ 2147483647 w 46"/>
                <a:gd name="T45" fmla="*/ 2147483647 h 30"/>
                <a:gd name="T46" fmla="*/ 2147483647 w 46"/>
                <a:gd name="T47" fmla="*/ 2147483647 h 30"/>
                <a:gd name="T48" fmla="*/ 2147483647 w 46"/>
                <a:gd name="T49" fmla="*/ 2147483647 h 30"/>
                <a:gd name="T50" fmla="*/ 0 w 46"/>
                <a:gd name="T51" fmla="*/ 2147483647 h 30"/>
                <a:gd name="T52" fmla="*/ 2147483647 w 46"/>
                <a:gd name="T53" fmla="*/ 2147483647 h 30"/>
                <a:gd name="T54" fmla="*/ 2147483647 w 46"/>
                <a:gd name="T55" fmla="*/ 2147483647 h 30"/>
                <a:gd name="T56" fmla="*/ 2147483647 w 46"/>
                <a:gd name="T57" fmla="*/ 2147483647 h 30"/>
                <a:gd name="T58" fmla="*/ 2147483647 w 46"/>
                <a:gd name="T59" fmla="*/ 2147483647 h 30"/>
                <a:gd name="T60" fmla="*/ 2147483647 w 46"/>
                <a:gd name="T61" fmla="*/ 2147483647 h 30"/>
                <a:gd name="T62" fmla="*/ 2147483647 w 46"/>
                <a:gd name="T63" fmla="*/ 2147483647 h 30"/>
                <a:gd name="T64" fmla="*/ 2147483647 w 46"/>
                <a:gd name="T65" fmla="*/ 2147483647 h 30"/>
                <a:gd name="T66" fmla="*/ 2147483647 w 46"/>
                <a:gd name="T67" fmla="*/ 2147483647 h 30"/>
                <a:gd name="T68" fmla="*/ 2147483647 w 46"/>
                <a:gd name="T69" fmla="*/ 2147483647 h 30"/>
                <a:gd name="T70" fmla="*/ 2147483647 w 46"/>
                <a:gd name="T71" fmla="*/ 2147483647 h 30"/>
                <a:gd name="T72" fmla="*/ 2147483647 w 46"/>
                <a:gd name="T73" fmla="*/ 2147483647 h 30"/>
                <a:gd name="T74" fmla="*/ 2147483647 w 46"/>
                <a:gd name="T75" fmla="*/ 2147483647 h 30"/>
                <a:gd name="T76" fmla="*/ 2147483647 w 46"/>
                <a:gd name="T77" fmla="*/ 2147483647 h 30"/>
                <a:gd name="T78" fmla="*/ 2147483647 w 46"/>
                <a:gd name="T79" fmla="*/ 2147483647 h 30"/>
                <a:gd name="T80" fmla="*/ 2147483647 w 46"/>
                <a:gd name="T81" fmla="*/ 2147483647 h 30"/>
                <a:gd name="T82" fmla="*/ 2147483647 w 46"/>
                <a:gd name="T83" fmla="*/ 2147483647 h 30"/>
                <a:gd name="T84" fmla="*/ 2147483647 w 46"/>
                <a:gd name="T85" fmla="*/ 2147483647 h 30"/>
                <a:gd name="T86" fmla="*/ 2147483647 w 46"/>
                <a:gd name="T87" fmla="*/ 0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"/>
                <a:gd name="T133" fmla="*/ 0 h 30"/>
                <a:gd name="T134" fmla="*/ 46 w 46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" h="30">
                  <a:moveTo>
                    <a:pt x="46" y="0"/>
                  </a:moveTo>
                  <a:lnTo>
                    <a:pt x="45" y="2"/>
                  </a:lnTo>
                  <a:lnTo>
                    <a:pt x="45" y="4"/>
                  </a:lnTo>
                  <a:lnTo>
                    <a:pt x="42" y="9"/>
                  </a:lnTo>
                  <a:lnTo>
                    <a:pt x="40" y="17"/>
                  </a:lnTo>
                  <a:lnTo>
                    <a:pt x="40" y="18"/>
                  </a:lnTo>
                  <a:lnTo>
                    <a:pt x="41" y="19"/>
                  </a:lnTo>
                  <a:lnTo>
                    <a:pt x="41" y="20"/>
                  </a:lnTo>
                  <a:lnTo>
                    <a:pt x="43" y="24"/>
                  </a:lnTo>
                  <a:lnTo>
                    <a:pt x="41" y="28"/>
                  </a:lnTo>
                  <a:lnTo>
                    <a:pt x="41" y="30"/>
                  </a:lnTo>
                  <a:lnTo>
                    <a:pt x="36" y="30"/>
                  </a:lnTo>
                  <a:lnTo>
                    <a:pt x="34" y="29"/>
                  </a:lnTo>
                  <a:lnTo>
                    <a:pt x="31" y="27"/>
                  </a:lnTo>
                  <a:lnTo>
                    <a:pt x="27" y="24"/>
                  </a:lnTo>
                  <a:lnTo>
                    <a:pt x="24" y="23"/>
                  </a:lnTo>
                  <a:lnTo>
                    <a:pt x="22" y="23"/>
                  </a:lnTo>
                  <a:lnTo>
                    <a:pt x="20" y="22"/>
                  </a:lnTo>
                  <a:lnTo>
                    <a:pt x="17" y="19"/>
                  </a:lnTo>
                  <a:lnTo>
                    <a:pt x="14" y="18"/>
                  </a:lnTo>
                  <a:lnTo>
                    <a:pt x="11" y="16"/>
                  </a:lnTo>
                  <a:lnTo>
                    <a:pt x="7" y="14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5" y="5"/>
                  </a:lnTo>
                  <a:lnTo>
                    <a:pt x="6" y="5"/>
                  </a:lnTo>
                  <a:lnTo>
                    <a:pt x="11" y="3"/>
                  </a:lnTo>
                  <a:lnTo>
                    <a:pt x="17" y="5"/>
                  </a:lnTo>
                  <a:lnTo>
                    <a:pt x="18" y="7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5" y="3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9" name="Freeform 104"/>
            <p:cNvSpPr>
              <a:spLocks/>
            </p:cNvSpPr>
            <p:nvPr/>
          </p:nvSpPr>
          <p:spPr bwMode="auto">
            <a:xfrm>
              <a:off x="4645026" y="2471208"/>
              <a:ext cx="73025" cy="47625"/>
            </a:xfrm>
            <a:custGeom>
              <a:avLst/>
              <a:gdLst>
                <a:gd name="T0" fmla="*/ 2147483647 w 46"/>
                <a:gd name="T1" fmla="*/ 0 h 30"/>
                <a:gd name="T2" fmla="*/ 2147483647 w 46"/>
                <a:gd name="T3" fmla="*/ 2147483647 h 30"/>
                <a:gd name="T4" fmla="*/ 2147483647 w 46"/>
                <a:gd name="T5" fmla="*/ 2147483647 h 30"/>
                <a:gd name="T6" fmla="*/ 2147483647 w 46"/>
                <a:gd name="T7" fmla="*/ 2147483647 h 30"/>
                <a:gd name="T8" fmla="*/ 2147483647 w 46"/>
                <a:gd name="T9" fmla="*/ 2147483647 h 30"/>
                <a:gd name="T10" fmla="*/ 2147483647 w 46"/>
                <a:gd name="T11" fmla="*/ 2147483647 h 30"/>
                <a:gd name="T12" fmla="*/ 2147483647 w 46"/>
                <a:gd name="T13" fmla="*/ 2147483647 h 30"/>
                <a:gd name="T14" fmla="*/ 2147483647 w 46"/>
                <a:gd name="T15" fmla="*/ 2147483647 h 30"/>
                <a:gd name="T16" fmla="*/ 2147483647 w 46"/>
                <a:gd name="T17" fmla="*/ 2147483647 h 30"/>
                <a:gd name="T18" fmla="*/ 2147483647 w 46"/>
                <a:gd name="T19" fmla="*/ 2147483647 h 30"/>
                <a:gd name="T20" fmla="*/ 2147483647 w 46"/>
                <a:gd name="T21" fmla="*/ 2147483647 h 30"/>
                <a:gd name="T22" fmla="*/ 2147483647 w 46"/>
                <a:gd name="T23" fmla="*/ 2147483647 h 30"/>
                <a:gd name="T24" fmla="*/ 2147483647 w 46"/>
                <a:gd name="T25" fmla="*/ 2147483647 h 30"/>
                <a:gd name="T26" fmla="*/ 2147483647 w 46"/>
                <a:gd name="T27" fmla="*/ 2147483647 h 30"/>
                <a:gd name="T28" fmla="*/ 2147483647 w 46"/>
                <a:gd name="T29" fmla="*/ 2147483647 h 30"/>
                <a:gd name="T30" fmla="*/ 2147483647 w 46"/>
                <a:gd name="T31" fmla="*/ 2147483647 h 30"/>
                <a:gd name="T32" fmla="*/ 2147483647 w 46"/>
                <a:gd name="T33" fmla="*/ 2147483647 h 30"/>
                <a:gd name="T34" fmla="*/ 2147483647 w 46"/>
                <a:gd name="T35" fmla="*/ 2147483647 h 30"/>
                <a:gd name="T36" fmla="*/ 2147483647 w 46"/>
                <a:gd name="T37" fmla="*/ 2147483647 h 30"/>
                <a:gd name="T38" fmla="*/ 2147483647 w 46"/>
                <a:gd name="T39" fmla="*/ 2147483647 h 30"/>
                <a:gd name="T40" fmla="*/ 2147483647 w 46"/>
                <a:gd name="T41" fmla="*/ 2147483647 h 30"/>
                <a:gd name="T42" fmla="*/ 2147483647 w 46"/>
                <a:gd name="T43" fmla="*/ 2147483647 h 30"/>
                <a:gd name="T44" fmla="*/ 2147483647 w 46"/>
                <a:gd name="T45" fmla="*/ 2147483647 h 30"/>
                <a:gd name="T46" fmla="*/ 2147483647 w 46"/>
                <a:gd name="T47" fmla="*/ 2147483647 h 30"/>
                <a:gd name="T48" fmla="*/ 2147483647 w 46"/>
                <a:gd name="T49" fmla="*/ 2147483647 h 30"/>
                <a:gd name="T50" fmla="*/ 0 w 46"/>
                <a:gd name="T51" fmla="*/ 2147483647 h 30"/>
                <a:gd name="T52" fmla="*/ 2147483647 w 46"/>
                <a:gd name="T53" fmla="*/ 2147483647 h 30"/>
                <a:gd name="T54" fmla="*/ 2147483647 w 46"/>
                <a:gd name="T55" fmla="*/ 2147483647 h 30"/>
                <a:gd name="T56" fmla="*/ 2147483647 w 46"/>
                <a:gd name="T57" fmla="*/ 2147483647 h 30"/>
                <a:gd name="T58" fmla="*/ 2147483647 w 46"/>
                <a:gd name="T59" fmla="*/ 2147483647 h 30"/>
                <a:gd name="T60" fmla="*/ 2147483647 w 46"/>
                <a:gd name="T61" fmla="*/ 2147483647 h 30"/>
                <a:gd name="T62" fmla="*/ 2147483647 w 46"/>
                <a:gd name="T63" fmla="*/ 2147483647 h 30"/>
                <a:gd name="T64" fmla="*/ 2147483647 w 46"/>
                <a:gd name="T65" fmla="*/ 2147483647 h 30"/>
                <a:gd name="T66" fmla="*/ 2147483647 w 46"/>
                <a:gd name="T67" fmla="*/ 2147483647 h 30"/>
                <a:gd name="T68" fmla="*/ 2147483647 w 46"/>
                <a:gd name="T69" fmla="*/ 2147483647 h 30"/>
                <a:gd name="T70" fmla="*/ 2147483647 w 46"/>
                <a:gd name="T71" fmla="*/ 2147483647 h 30"/>
                <a:gd name="T72" fmla="*/ 2147483647 w 46"/>
                <a:gd name="T73" fmla="*/ 2147483647 h 30"/>
                <a:gd name="T74" fmla="*/ 2147483647 w 46"/>
                <a:gd name="T75" fmla="*/ 2147483647 h 30"/>
                <a:gd name="T76" fmla="*/ 2147483647 w 46"/>
                <a:gd name="T77" fmla="*/ 2147483647 h 30"/>
                <a:gd name="T78" fmla="*/ 2147483647 w 46"/>
                <a:gd name="T79" fmla="*/ 2147483647 h 30"/>
                <a:gd name="T80" fmla="*/ 2147483647 w 46"/>
                <a:gd name="T81" fmla="*/ 2147483647 h 30"/>
                <a:gd name="T82" fmla="*/ 2147483647 w 46"/>
                <a:gd name="T83" fmla="*/ 2147483647 h 30"/>
                <a:gd name="T84" fmla="*/ 2147483647 w 46"/>
                <a:gd name="T85" fmla="*/ 2147483647 h 30"/>
                <a:gd name="T86" fmla="*/ 2147483647 w 46"/>
                <a:gd name="T87" fmla="*/ 0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"/>
                <a:gd name="T133" fmla="*/ 0 h 30"/>
                <a:gd name="T134" fmla="*/ 46 w 46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" h="30">
                  <a:moveTo>
                    <a:pt x="46" y="0"/>
                  </a:moveTo>
                  <a:lnTo>
                    <a:pt x="45" y="2"/>
                  </a:lnTo>
                  <a:lnTo>
                    <a:pt x="45" y="4"/>
                  </a:lnTo>
                  <a:lnTo>
                    <a:pt x="42" y="9"/>
                  </a:lnTo>
                  <a:lnTo>
                    <a:pt x="40" y="17"/>
                  </a:lnTo>
                  <a:lnTo>
                    <a:pt x="40" y="18"/>
                  </a:lnTo>
                  <a:lnTo>
                    <a:pt x="41" y="19"/>
                  </a:lnTo>
                  <a:lnTo>
                    <a:pt x="41" y="20"/>
                  </a:lnTo>
                  <a:lnTo>
                    <a:pt x="43" y="24"/>
                  </a:lnTo>
                  <a:lnTo>
                    <a:pt x="41" y="28"/>
                  </a:lnTo>
                  <a:lnTo>
                    <a:pt x="41" y="30"/>
                  </a:lnTo>
                  <a:lnTo>
                    <a:pt x="36" y="30"/>
                  </a:lnTo>
                  <a:lnTo>
                    <a:pt x="34" y="29"/>
                  </a:lnTo>
                  <a:lnTo>
                    <a:pt x="31" y="27"/>
                  </a:lnTo>
                  <a:lnTo>
                    <a:pt x="27" y="24"/>
                  </a:lnTo>
                  <a:lnTo>
                    <a:pt x="24" y="23"/>
                  </a:lnTo>
                  <a:lnTo>
                    <a:pt x="22" y="23"/>
                  </a:lnTo>
                  <a:lnTo>
                    <a:pt x="20" y="22"/>
                  </a:lnTo>
                  <a:lnTo>
                    <a:pt x="17" y="19"/>
                  </a:lnTo>
                  <a:lnTo>
                    <a:pt x="14" y="18"/>
                  </a:lnTo>
                  <a:lnTo>
                    <a:pt x="11" y="16"/>
                  </a:lnTo>
                  <a:lnTo>
                    <a:pt x="7" y="14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5" y="5"/>
                  </a:lnTo>
                  <a:lnTo>
                    <a:pt x="6" y="5"/>
                  </a:lnTo>
                  <a:lnTo>
                    <a:pt x="11" y="3"/>
                  </a:lnTo>
                  <a:lnTo>
                    <a:pt x="17" y="5"/>
                  </a:lnTo>
                  <a:lnTo>
                    <a:pt x="18" y="7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5" y="3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46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0" name="Freeform 105"/>
            <p:cNvSpPr>
              <a:spLocks/>
            </p:cNvSpPr>
            <p:nvPr/>
          </p:nvSpPr>
          <p:spPr bwMode="auto">
            <a:xfrm>
              <a:off x="4540251" y="2387865"/>
              <a:ext cx="34925" cy="67468"/>
            </a:xfrm>
            <a:custGeom>
              <a:avLst/>
              <a:gdLst>
                <a:gd name="T0" fmla="*/ 2147483647 w 22"/>
                <a:gd name="T1" fmla="*/ 0 h 43"/>
                <a:gd name="T2" fmla="*/ 2147483647 w 22"/>
                <a:gd name="T3" fmla="*/ 2147483647 h 43"/>
                <a:gd name="T4" fmla="*/ 2147483647 w 22"/>
                <a:gd name="T5" fmla="*/ 2147483647 h 43"/>
                <a:gd name="T6" fmla="*/ 2147483647 w 22"/>
                <a:gd name="T7" fmla="*/ 2147483647 h 43"/>
                <a:gd name="T8" fmla="*/ 2147483647 w 22"/>
                <a:gd name="T9" fmla="*/ 2147483647 h 43"/>
                <a:gd name="T10" fmla="*/ 2147483647 w 22"/>
                <a:gd name="T11" fmla="*/ 2147483647 h 43"/>
                <a:gd name="T12" fmla="*/ 2147483647 w 22"/>
                <a:gd name="T13" fmla="*/ 2147483647 h 43"/>
                <a:gd name="T14" fmla="*/ 2147483647 w 22"/>
                <a:gd name="T15" fmla="*/ 2147483647 h 43"/>
                <a:gd name="T16" fmla="*/ 2147483647 w 22"/>
                <a:gd name="T17" fmla="*/ 2147483647 h 43"/>
                <a:gd name="T18" fmla="*/ 2147483647 w 22"/>
                <a:gd name="T19" fmla="*/ 2147483647 h 43"/>
                <a:gd name="T20" fmla="*/ 2147483647 w 22"/>
                <a:gd name="T21" fmla="*/ 2147483647 h 43"/>
                <a:gd name="T22" fmla="*/ 2147483647 w 22"/>
                <a:gd name="T23" fmla="*/ 2147483647 h 43"/>
                <a:gd name="T24" fmla="*/ 2147483647 w 22"/>
                <a:gd name="T25" fmla="*/ 2147483647 h 43"/>
                <a:gd name="T26" fmla="*/ 2147483647 w 22"/>
                <a:gd name="T27" fmla="*/ 2147483647 h 43"/>
                <a:gd name="T28" fmla="*/ 2147483647 w 22"/>
                <a:gd name="T29" fmla="*/ 2147483647 h 43"/>
                <a:gd name="T30" fmla="*/ 2147483647 w 22"/>
                <a:gd name="T31" fmla="*/ 2147483647 h 43"/>
                <a:gd name="T32" fmla="*/ 2147483647 w 22"/>
                <a:gd name="T33" fmla="*/ 2147483647 h 43"/>
                <a:gd name="T34" fmla="*/ 2147483647 w 22"/>
                <a:gd name="T35" fmla="*/ 2147483647 h 43"/>
                <a:gd name="T36" fmla="*/ 2147483647 w 22"/>
                <a:gd name="T37" fmla="*/ 2147483647 h 43"/>
                <a:gd name="T38" fmla="*/ 2147483647 w 22"/>
                <a:gd name="T39" fmla="*/ 2147483647 h 43"/>
                <a:gd name="T40" fmla="*/ 2147483647 w 22"/>
                <a:gd name="T41" fmla="*/ 2147483647 h 43"/>
                <a:gd name="T42" fmla="*/ 2147483647 w 22"/>
                <a:gd name="T43" fmla="*/ 2147483647 h 43"/>
                <a:gd name="T44" fmla="*/ 2147483647 w 22"/>
                <a:gd name="T45" fmla="*/ 2147483647 h 43"/>
                <a:gd name="T46" fmla="*/ 2147483647 w 22"/>
                <a:gd name="T47" fmla="*/ 2147483647 h 43"/>
                <a:gd name="T48" fmla="*/ 2147483647 w 22"/>
                <a:gd name="T49" fmla="*/ 2147483647 h 43"/>
                <a:gd name="T50" fmla="*/ 2147483647 w 22"/>
                <a:gd name="T51" fmla="*/ 2147483647 h 43"/>
                <a:gd name="T52" fmla="*/ 2147483647 w 22"/>
                <a:gd name="T53" fmla="*/ 2147483647 h 43"/>
                <a:gd name="T54" fmla="*/ 2147483647 w 22"/>
                <a:gd name="T55" fmla="*/ 2147483647 h 43"/>
                <a:gd name="T56" fmla="*/ 2147483647 w 22"/>
                <a:gd name="T57" fmla="*/ 2147483647 h 43"/>
                <a:gd name="T58" fmla="*/ 2147483647 w 22"/>
                <a:gd name="T59" fmla="*/ 2147483647 h 43"/>
                <a:gd name="T60" fmla="*/ 2147483647 w 22"/>
                <a:gd name="T61" fmla="*/ 2147483647 h 43"/>
                <a:gd name="T62" fmla="*/ 2147483647 w 22"/>
                <a:gd name="T63" fmla="*/ 2147483647 h 43"/>
                <a:gd name="T64" fmla="*/ 2147483647 w 22"/>
                <a:gd name="T65" fmla="*/ 2147483647 h 43"/>
                <a:gd name="T66" fmla="*/ 2147483647 w 22"/>
                <a:gd name="T67" fmla="*/ 2147483647 h 43"/>
                <a:gd name="T68" fmla="*/ 0 w 22"/>
                <a:gd name="T69" fmla="*/ 2147483647 h 43"/>
                <a:gd name="T70" fmla="*/ 0 w 22"/>
                <a:gd name="T71" fmla="*/ 2147483647 h 43"/>
                <a:gd name="T72" fmla="*/ 0 w 22"/>
                <a:gd name="T73" fmla="*/ 2147483647 h 43"/>
                <a:gd name="T74" fmla="*/ 2147483647 w 22"/>
                <a:gd name="T75" fmla="*/ 2147483647 h 43"/>
                <a:gd name="T76" fmla="*/ 2147483647 w 22"/>
                <a:gd name="T77" fmla="*/ 2147483647 h 43"/>
                <a:gd name="T78" fmla="*/ 2147483647 w 22"/>
                <a:gd name="T79" fmla="*/ 2147483647 h 43"/>
                <a:gd name="T80" fmla="*/ 2147483647 w 22"/>
                <a:gd name="T81" fmla="*/ 2147483647 h 43"/>
                <a:gd name="T82" fmla="*/ 2147483647 w 22"/>
                <a:gd name="T83" fmla="*/ 0 h 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"/>
                <a:gd name="T127" fmla="*/ 0 h 43"/>
                <a:gd name="T128" fmla="*/ 22 w 22"/>
                <a:gd name="T129" fmla="*/ 43 h 4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" h="43">
                  <a:moveTo>
                    <a:pt x="13" y="0"/>
                  </a:moveTo>
                  <a:lnTo>
                    <a:pt x="17" y="1"/>
                  </a:lnTo>
                  <a:lnTo>
                    <a:pt x="18" y="1"/>
                  </a:lnTo>
                  <a:lnTo>
                    <a:pt x="19" y="2"/>
                  </a:lnTo>
                  <a:lnTo>
                    <a:pt x="20" y="6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22" y="27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2" y="37"/>
                  </a:lnTo>
                  <a:lnTo>
                    <a:pt x="20" y="38"/>
                  </a:lnTo>
                  <a:lnTo>
                    <a:pt x="17" y="38"/>
                  </a:lnTo>
                  <a:lnTo>
                    <a:pt x="16" y="39"/>
                  </a:lnTo>
                  <a:lnTo>
                    <a:pt x="15" y="41"/>
                  </a:lnTo>
                  <a:lnTo>
                    <a:pt x="12" y="42"/>
                  </a:lnTo>
                  <a:lnTo>
                    <a:pt x="10" y="43"/>
                  </a:lnTo>
                  <a:lnTo>
                    <a:pt x="9" y="42"/>
                  </a:lnTo>
                  <a:lnTo>
                    <a:pt x="6" y="38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5" y="32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7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1" name="Freeform 106"/>
            <p:cNvSpPr>
              <a:spLocks/>
            </p:cNvSpPr>
            <p:nvPr/>
          </p:nvSpPr>
          <p:spPr bwMode="auto">
            <a:xfrm>
              <a:off x="4540251" y="2387865"/>
              <a:ext cx="34925" cy="67468"/>
            </a:xfrm>
            <a:custGeom>
              <a:avLst/>
              <a:gdLst>
                <a:gd name="T0" fmla="*/ 2147483647 w 22"/>
                <a:gd name="T1" fmla="*/ 0 h 43"/>
                <a:gd name="T2" fmla="*/ 2147483647 w 22"/>
                <a:gd name="T3" fmla="*/ 2147483647 h 43"/>
                <a:gd name="T4" fmla="*/ 2147483647 w 22"/>
                <a:gd name="T5" fmla="*/ 2147483647 h 43"/>
                <a:gd name="T6" fmla="*/ 2147483647 w 22"/>
                <a:gd name="T7" fmla="*/ 2147483647 h 43"/>
                <a:gd name="T8" fmla="*/ 2147483647 w 22"/>
                <a:gd name="T9" fmla="*/ 2147483647 h 43"/>
                <a:gd name="T10" fmla="*/ 2147483647 w 22"/>
                <a:gd name="T11" fmla="*/ 2147483647 h 43"/>
                <a:gd name="T12" fmla="*/ 2147483647 w 22"/>
                <a:gd name="T13" fmla="*/ 2147483647 h 43"/>
                <a:gd name="T14" fmla="*/ 2147483647 w 22"/>
                <a:gd name="T15" fmla="*/ 2147483647 h 43"/>
                <a:gd name="T16" fmla="*/ 2147483647 w 22"/>
                <a:gd name="T17" fmla="*/ 2147483647 h 43"/>
                <a:gd name="T18" fmla="*/ 2147483647 w 22"/>
                <a:gd name="T19" fmla="*/ 2147483647 h 43"/>
                <a:gd name="T20" fmla="*/ 2147483647 w 22"/>
                <a:gd name="T21" fmla="*/ 2147483647 h 43"/>
                <a:gd name="T22" fmla="*/ 2147483647 w 22"/>
                <a:gd name="T23" fmla="*/ 2147483647 h 43"/>
                <a:gd name="T24" fmla="*/ 2147483647 w 22"/>
                <a:gd name="T25" fmla="*/ 2147483647 h 43"/>
                <a:gd name="T26" fmla="*/ 2147483647 w 22"/>
                <a:gd name="T27" fmla="*/ 2147483647 h 43"/>
                <a:gd name="T28" fmla="*/ 2147483647 w 22"/>
                <a:gd name="T29" fmla="*/ 2147483647 h 43"/>
                <a:gd name="T30" fmla="*/ 2147483647 w 22"/>
                <a:gd name="T31" fmla="*/ 2147483647 h 43"/>
                <a:gd name="T32" fmla="*/ 2147483647 w 22"/>
                <a:gd name="T33" fmla="*/ 2147483647 h 43"/>
                <a:gd name="T34" fmla="*/ 2147483647 w 22"/>
                <a:gd name="T35" fmla="*/ 2147483647 h 43"/>
                <a:gd name="T36" fmla="*/ 2147483647 w 22"/>
                <a:gd name="T37" fmla="*/ 2147483647 h 43"/>
                <a:gd name="T38" fmla="*/ 2147483647 w 22"/>
                <a:gd name="T39" fmla="*/ 2147483647 h 43"/>
                <a:gd name="T40" fmla="*/ 2147483647 w 22"/>
                <a:gd name="T41" fmla="*/ 2147483647 h 43"/>
                <a:gd name="T42" fmla="*/ 2147483647 w 22"/>
                <a:gd name="T43" fmla="*/ 2147483647 h 43"/>
                <a:gd name="T44" fmla="*/ 2147483647 w 22"/>
                <a:gd name="T45" fmla="*/ 2147483647 h 43"/>
                <a:gd name="T46" fmla="*/ 2147483647 w 22"/>
                <a:gd name="T47" fmla="*/ 2147483647 h 43"/>
                <a:gd name="T48" fmla="*/ 2147483647 w 22"/>
                <a:gd name="T49" fmla="*/ 2147483647 h 43"/>
                <a:gd name="T50" fmla="*/ 2147483647 w 22"/>
                <a:gd name="T51" fmla="*/ 2147483647 h 43"/>
                <a:gd name="T52" fmla="*/ 2147483647 w 22"/>
                <a:gd name="T53" fmla="*/ 2147483647 h 43"/>
                <a:gd name="T54" fmla="*/ 2147483647 w 22"/>
                <a:gd name="T55" fmla="*/ 2147483647 h 43"/>
                <a:gd name="T56" fmla="*/ 2147483647 w 22"/>
                <a:gd name="T57" fmla="*/ 2147483647 h 43"/>
                <a:gd name="T58" fmla="*/ 2147483647 w 22"/>
                <a:gd name="T59" fmla="*/ 2147483647 h 43"/>
                <a:gd name="T60" fmla="*/ 2147483647 w 22"/>
                <a:gd name="T61" fmla="*/ 2147483647 h 43"/>
                <a:gd name="T62" fmla="*/ 2147483647 w 22"/>
                <a:gd name="T63" fmla="*/ 2147483647 h 43"/>
                <a:gd name="T64" fmla="*/ 2147483647 w 22"/>
                <a:gd name="T65" fmla="*/ 2147483647 h 43"/>
                <a:gd name="T66" fmla="*/ 2147483647 w 22"/>
                <a:gd name="T67" fmla="*/ 2147483647 h 43"/>
                <a:gd name="T68" fmla="*/ 0 w 22"/>
                <a:gd name="T69" fmla="*/ 2147483647 h 43"/>
                <a:gd name="T70" fmla="*/ 0 w 22"/>
                <a:gd name="T71" fmla="*/ 2147483647 h 43"/>
                <a:gd name="T72" fmla="*/ 0 w 22"/>
                <a:gd name="T73" fmla="*/ 2147483647 h 43"/>
                <a:gd name="T74" fmla="*/ 2147483647 w 22"/>
                <a:gd name="T75" fmla="*/ 2147483647 h 43"/>
                <a:gd name="T76" fmla="*/ 2147483647 w 22"/>
                <a:gd name="T77" fmla="*/ 2147483647 h 43"/>
                <a:gd name="T78" fmla="*/ 2147483647 w 22"/>
                <a:gd name="T79" fmla="*/ 2147483647 h 43"/>
                <a:gd name="T80" fmla="*/ 2147483647 w 22"/>
                <a:gd name="T81" fmla="*/ 2147483647 h 43"/>
                <a:gd name="T82" fmla="*/ 2147483647 w 22"/>
                <a:gd name="T83" fmla="*/ 0 h 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"/>
                <a:gd name="T127" fmla="*/ 0 h 43"/>
                <a:gd name="T128" fmla="*/ 22 w 22"/>
                <a:gd name="T129" fmla="*/ 43 h 4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" h="43">
                  <a:moveTo>
                    <a:pt x="13" y="0"/>
                  </a:moveTo>
                  <a:lnTo>
                    <a:pt x="17" y="1"/>
                  </a:lnTo>
                  <a:lnTo>
                    <a:pt x="18" y="1"/>
                  </a:lnTo>
                  <a:lnTo>
                    <a:pt x="19" y="2"/>
                  </a:lnTo>
                  <a:lnTo>
                    <a:pt x="20" y="6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22" y="27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2" y="37"/>
                  </a:lnTo>
                  <a:lnTo>
                    <a:pt x="20" y="38"/>
                  </a:lnTo>
                  <a:lnTo>
                    <a:pt x="17" y="38"/>
                  </a:lnTo>
                  <a:lnTo>
                    <a:pt x="16" y="39"/>
                  </a:lnTo>
                  <a:lnTo>
                    <a:pt x="15" y="41"/>
                  </a:lnTo>
                  <a:lnTo>
                    <a:pt x="12" y="42"/>
                  </a:lnTo>
                  <a:lnTo>
                    <a:pt x="10" y="43"/>
                  </a:lnTo>
                  <a:lnTo>
                    <a:pt x="9" y="42"/>
                  </a:lnTo>
                  <a:lnTo>
                    <a:pt x="6" y="38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5" y="32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7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3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2" name="Freeform 117"/>
            <p:cNvSpPr>
              <a:spLocks/>
            </p:cNvSpPr>
            <p:nvPr/>
          </p:nvSpPr>
          <p:spPr bwMode="auto">
            <a:xfrm>
              <a:off x="4913313" y="2549261"/>
              <a:ext cx="68262" cy="22489"/>
            </a:xfrm>
            <a:custGeom>
              <a:avLst/>
              <a:gdLst>
                <a:gd name="T0" fmla="*/ 2147483647 w 43"/>
                <a:gd name="T1" fmla="*/ 2147483647 h 14"/>
                <a:gd name="T2" fmla="*/ 2147483647 w 43"/>
                <a:gd name="T3" fmla="*/ 2147483647 h 14"/>
                <a:gd name="T4" fmla="*/ 2147483647 w 43"/>
                <a:gd name="T5" fmla="*/ 2147483647 h 14"/>
                <a:gd name="T6" fmla="*/ 2147483647 w 43"/>
                <a:gd name="T7" fmla="*/ 2147483647 h 14"/>
                <a:gd name="T8" fmla="*/ 2147483647 w 43"/>
                <a:gd name="T9" fmla="*/ 2147483647 h 14"/>
                <a:gd name="T10" fmla="*/ 2147483647 w 43"/>
                <a:gd name="T11" fmla="*/ 2147483647 h 14"/>
                <a:gd name="T12" fmla="*/ 2147483647 w 43"/>
                <a:gd name="T13" fmla="*/ 2147483647 h 14"/>
                <a:gd name="T14" fmla="*/ 2147483647 w 43"/>
                <a:gd name="T15" fmla="*/ 2147483647 h 14"/>
                <a:gd name="T16" fmla="*/ 2147483647 w 43"/>
                <a:gd name="T17" fmla="*/ 2147483647 h 14"/>
                <a:gd name="T18" fmla="*/ 2147483647 w 43"/>
                <a:gd name="T19" fmla="*/ 0 h 14"/>
                <a:gd name="T20" fmla="*/ 2147483647 w 43"/>
                <a:gd name="T21" fmla="*/ 2147483647 h 14"/>
                <a:gd name="T22" fmla="*/ 0 w 43"/>
                <a:gd name="T23" fmla="*/ 2147483647 h 14"/>
                <a:gd name="T24" fmla="*/ 0 w 43"/>
                <a:gd name="T25" fmla="*/ 2147483647 h 14"/>
                <a:gd name="T26" fmla="*/ 2147483647 w 43"/>
                <a:gd name="T27" fmla="*/ 2147483647 h 14"/>
                <a:gd name="T28" fmla="*/ 2147483647 w 43"/>
                <a:gd name="T29" fmla="*/ 2147483647 h 14"/>
                <a:gd name="T30" fmla="*/ 2147483647 w 43"/>
                <a:gd name="T31" fmla="*/ 2147483647 h 14"/>
                <a:gd name="T32" fmla="*/ 2147483647 w 43"/>
                <a:gd name="T33" fmla="*/ 2147483647 h 14"/>
                <a:gd name="T34" fmla="*/ 2147483647 w 43"/>
                <a:gd name="T35" fmla="*/ 2147483647 h 14"/>
                <a:gd name="T36" fmla="*/ 2147483647 w 43"/>
                <a:gd name="T37" fmla="*/ 2147483647 h 14"/>
                <a:gd name="T38" fmla="*/ 2147483647 w 43"/>
                <a:gd name="T39" fmla="*/ 2147483647 h 14"/>
                <a:gd name="T40" fmla="*/ 2147483647 w 43"/>
                <a:gd name="T41" fmla="*/ 2147483647 h 14"/>
                <a:gd name="T42" fmla="*/ 2147483647 w 43"/>
                <a:gd name="T43" fmla="*/ 2147483647 h 14"/>
                <a:gd name="T44" fmla="*/ 2147483647 w 43"/>
                <a:gd name="T45" fmla="*/ 2147483647 h 14"/>
                <a:gd name="T46" fmla="*/ 2147483647 w 43"/>
                <a:gd name="T47" fmla="*/ 2147483647 h 14"/>
                <a:gd name="T48" fmla="*/ 2147483647 w 43"/>
                <a:gd name="T49" fmla="*/ 2147483647 h 14"/>
                <a:gd name="T50" fmla="*/ 2147483647 w 43"/>
                <a:gd name="T51" fmla="*/ 2147483647 h 14"/>
                <a:gd name="T52" fmla="*/ 2147483647 w 43"/>
                <a:gd name="T53" fmla="*/ 2147483647 h 14"/>
                <a:gd name="T54" fmla="*/ 2147483647 w 43"/>
                <a:gd name="T55" fmla="*/ 2147483647 h 14"/>
                <a:gd name="T56" fmla="*/ 2147483647 w 43"/>
                <a:gd name="T57" fmla="*/ 2147483647 h 14"/>
                <a:gd name="T58" fmla="*/ 2147483647 w 43"/>
                <a:gd name="T59" fmla="*/ 2147483647 h 14"/>
                <a:gd name="T60" fmla="*/ 2147483647 w 43"/>
                <a:gd name="T61" fmla="*/ 2147483647 h 14"/>
                <a:gd name="T62" fmla="*/ 2147483647 w 43"/>
                <a:gd name="T63" fmla="*/ 2147483647 h 14"/>
                <a:gd name="T64" fmla="*/ 2147483647 w 43"/>
                <a:gd name="T65" fmla="*/ 2147483647 h 14"/>
                <a:gd name="T66" fmla="*/ 2147483647 w 43"/>
                <a:gd name="T67" fmla="*/ 2147483647 h 14"/>
                <a:gd name="T68" fmla="*/ 2147483647 w 43"/>
                <a:gd name="T69" fmla="*/ 2147483647 h 14"/>
                <a:gd name="T70" fmla="*/ 2147483647 w 43"/>
                <a:gd name="T71" fmla="*/ 2147483647 h 14"/>
                <a:gd name="T72" fmla="*/ 2147483647 w 43"/>
                <a:gd name="T73" fmla="*/ 2147483647 h 14"/>
                <a:gd name="T74" fmla="*/ 2147483647 w 43"/>
                <a:gd name="T75" fmla="*/ 2147483647 h 14"/>
                <a:gd name="T76" fmla="*/ 2147483647 w 43"/>
                <a:gd name="T77" fmla="*/ 2147483647 h 1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3"/>
                <a:gd name="T118" fmla="*/ 0 h 14"/>
                <a:gd name="T119" fmla="*/ 43 w 43"/>
                <a:gd name="T120" fmla="*/ 14 h 1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3" h="14">
                  <a:moveTo>
                    <a:pt x="23" y="5"/>
                  </a:moveTo>
                  <a:lnTo>
                    <a:pt x="20" y="5"/>
                  </a:lnTo>
                  <a:lnTo>
                    <a:pt x="13" y="6"/>
                  </a:lnTo>
                  <a:lnTo>
                    <a:pt x="10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1"/>
                  </a:lnTo>
                  <a:lnTo>
                    <a:pt x="7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10" y="8"/>
                  </a:lnTo>
                  <a:lnTo>
                    <a:pt x="15" y="9"/>
                  </a:lnTo>
                  <a:lnTo>
                    <a:pt x="16" y="10"/>
                  </a:lnTo>
                  <a:lnTo>
                    <a:pt x="18" y="11"/>
                  </a:lnTo>
                  <a:lnTo>
                    <a:pt x="20" y="14"/>
                  </a:lnTo>
                  <a:lnTo>
                    <a:pt x="25" y="14"/>
                  </a:lnTo>
                  <a:lnTo>
                    <a:pt x="27" y="13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35" y="13"/>
                  </a:lnTo>
                  <a:lnTo>
                    <a:pt x="37" y="11"/>
                  </a:lnTo>
                  <a:lnTo>
                    <a:pt x="40" y="13"/>
                  </a:lnTo>
                  <a:lnTo>
                    <a:pt x="43" y="8"/>
                  </a:lnTo>
                  <a:lnTo>
                    <a:pt x="41" y="7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4" y="8"/>
                  </a:lnTo>
                  <a:lnTo>
                    <a:pt x="33" y="6"/>
                  </a:lnTo>
                  <a:lnTo>
                    <a:pt x="29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3" name="Freeform 118"/>
            <p:cNvSpPr>
              <a:spLocks/>
            </p:cNvSpPr>
            <p:nvPr/>
          </p:nvSpPr>
          <p:spPr bwMode="auto">
            <a:xfrm>
              <a:off x="4913313" y="2549261"/>
              <a:ext cx="68262" cy="22489"/>
            </a:xfrm>
            <a:custGeom>
              <a:avLst/>
              <a:gdLst>
                <a:gd name="T0" fmla="*/ 2147483647 w 43"/>
                <a:gd name="T1" fmla="*/ 2147483647 h 14"/>
                <a:gd name="T2" fmla="*/ 2147483647 w 43"/>
                <a:gd name="T3" fmla="*/ 2147483647 h 14"/>
                <a:gd name="T4" fmla="*/ 2147483647 w 43"/>
                <a:gd name="T5" fmla="*/ 2147483647 h 14"/>
                <a:gd name="T6" fmla="*/ 2147483647 w 43"/>
                <a:gd name="T7" fmla="*/ 2147483647 h 14"/>
                <a:gd name="T8" fmla="*/ 2147483647 w 43"/>
                <a:gd name="T9" fmla="*/ 2147483647 h 14"/>
                <a:gd name="T10" fmla="*/ 2147483647 w 43"/>
                <a:gd name="T11" fmla="*/ 2147483647 h 14"/>
                <a:gd name="T12" fmla="*/ 2147483647 w 43"/>
                <a:gd name="T13" fmla="*/ 2147483647 h 14"/>
                <a:gd name="T14" fmla="*/ 2147483647 w 43"/>
                <a:gd name="T15" fmla="*/ 2147483647 h 14"/>
                <a:gd name="T16" fmla="*/ 2147483647 w 43"/>
                <a:gd name="T17" fmla="*/ 2147483647 h 14"/>
                <a:gd name="T18" fmla="*/ 2147483647 w 43"/>
                <a:gd name="T19" fmla="*/ 0 h 14"/>
                <a:gd name="T20" fmla="*/ 2147483647 w 43"/>
                <a:gd name="T21" fmla="*/ 2147483647 h 14"/>
                <a:gd name="T22" fmla="*/ 0 w 43"/>
                <a:gd name="T23" fmla="*/ 2147483647 h 14"/>
                <a:gd name="T24" fmla="*/ 0 w 43"/>
                <a:gd name="T25" fmla="*/ 2147483647 h 14"/>
                <a:gd name="T26" fmla="*/ 2147483647 w 43"/>
                <a:gd name="T27" fmla="*/ 2147483647 h 14"/>
                <a:gd name="T28" fmla="*/ 2147483647 w 43"/>
                <a:gd name="T29" fmla="*/ 2147483647 h 14"/>
                <a:gd name="T30" fmla="*/ 2147483647 w 43"/>
                <a:gd name="T31" fmla="*/ 2147483647 h 14"/>
                <a:gd name="T32" fmla="*/ 2147483647 w 43"/>
                <a:gd name="T33" fmla="*/ 2147483647 h 14"/>
                <a:gd name="T34" fmla="*/ 2147483647 w 43"/>
                <a:gd name="T35" fmla="*/ 2147483647 h 14"/>
                <a:gd name="T36" fmla="*/ 2147483647 w 43"/>
                <a:gd name="T37" fmla="*/ 2147483647 h 14"/>
                <a:gd name="T38" fmla="*/ 2147483647 w 43"/>
                <a:gd name="T39" fmla="*/ 2147483647 h 14"/>
                <a:gd name="T40" fmla="*/ 2147483647 w 43"/>
                <a:gd name="T41" fmla="*/ 2147483647 h 14"/>
                <a:gd name="T42" fmla="*/ 2147483647 w 43"/>
                <a:gd name="T43" fmla="*/ 2147483647 h 14"/>
                <a:gd name="T44" fmla="*/ 2147483647 w 43"/>
                <a:gd name="T45" fmla="*/ 2147483647 h 14"/>
                <a:gd name="T46" fmla="*/ 2147483647 w 43"/>
                <a:gd name="T47" fmla="*/ 2147483647 h 14"/>
                <a:gd name="T48" fmla="*/ 2147483647 w 43"/>
                <a:gd name="T49" fmla="*/ 2147483647 h 14"/>
                <a:gd name="T50" fmla="*/ 2147483647 w 43"/>
                <a:gd name="T51" fmla="*/ 2147483647 h 14"/>
                <a:gd name="T52" fmla="*/ 2147483647 w 43"/>
                <a:gd name="T53" fmla="*/ 2147483647 h 14"/>
                <a:gd name="T54" fmla="*/ 2147483647 w 43"/>
                <a:gd name="T55" fmla="*/ 2147483647 h 14"/>
                <a:gd name="T56" fmla="*/ 2147483647 w 43"/>
                <a:gd name="T57" fmla="*/ 2147483647 h 14"/>
                <a:gd name="T58" fmla="*/ 2147483647 w 43"/>
                <a:gd name="T59" fmla="*/ 2147483647 h 14"/>
                <a:gd name="T60" fmla="*/ 2147483647 w 43"/>
                <a:gd name="T61" fmla="*/ 2147483647 h 14"/>
                <a:gd name="T62" fmla="*/ 2147483647 w 43"/>
                <a:gd name="T63" fmla="*/ 2147483647 h 14"/>
                <a:gd name="T64" fmla="*/ 2147483647 w 43"/>
                <a:gd name="T65" fmla="*/ 2147483647 h 14"/>
                <a:gd name="T66" fmla="*/ 2147483647 w 43"/>
                <a:gd name="T67" fmla="*/ 2147483647 h 14"/>
                <a:gd name="T68" fmla="*/ 2147483647 w 43"/>
                <a:gd name="T69" fmla="*/ 2147483647 h 14"/>
                <a:gd name="T70" fmla="*/ 2147483647 w 43"/>
                <a:gd name="T71" fmla="*/ 2147483647 h 14"/>
                <a:gd name="T72" fmla="*/ 2147483647 w 43"/>
                <a:gd name="T73" fmla="*/ 2147483647 h 14"/>
                <a:gd name="T74" fmla="*/ 2147483647 w 43"/>
                <a:gd name="T75" fmla="*/ 2147483647 h 14"/>
                <a:gd name="T76" fmla="*/ 2147483647 w 43"/>
                <a:gd name="T77" fmla="*/ 2147483647 h 1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3"/>
                <a:gd name="T118" fmla="*/ 0 h 14"/>
                <a:gd name="T119" fmla="*/ 43 w 43"/>
                <a:gd name="T120" fmla="*/ 14 h 1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3" h="14">
                  <a:moveTo>
                    <a:pt x="23" y="5"/>
                  </a:moveTo>
                  <a:lnTo>
                    <a:pt x="20" y="5"/>
                  </a:lnTo>
                  <a:lnTo>
                    <a:pt x="13" y="6"/>
                  </a:lnTo>
                  <a:lnTo>
                    <a:pt x="10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1"/>
                  </a:lnTo>
                  <a:lnTo>
                    <a:pt x="7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10" y="8"/>
                  </a:lnTo>
                  <a:lnTo>
                    <a:pt x="15" y="9"/>
                  </a:lnTo>
                  <a:lnTo>
                    <a:pt x="16" y="10"/>
                  </a:lnTo>
                  <a:lnTo>
                    <a:pt x="18" y="11"/>
                  </a:lnTo>
                  <a:lnTo>
                    <a:pt x="20" y="14"/>
                  </a:lnTo>
                  <a:lnTo>
                    <a:pt x="25" y="14"/>
                  </a:lnTo>
                  <a:lnTo>
                    <a:pt x="27" y="13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35" y="13"/>
                  </a:lnTo>
                  <a:lnTo>
                    <a:pt x="37" y="11"/>
                  </a:lnTo>
                  <a:lnTo>
                    <a:pt x="40" y="13"/>
                  </a:lnTo>
                  <a:lnTo>
                    <a:pt x="43" y="8"/>
                  </a:lnTo>
                  <a:lnTo>
                    <a:pt x="41" y="7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4" y="8"/>
                  </a:lnTo>
                  <a:lnTo>
                    <a:pt x="33" y="6"/>
                  </a:lnTo>
                  <a:lnTo>
                    <a:pt x="29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5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8" name="Freeform 123"/>
            <p:cNvSpPr>
              <a:spLocks/>
            </p:cNvSpPr>
            <p:nvPr/>
          </p:nvSpPr>
          <p:spPr bwMode="auto">
            <a:xfrm>
              <a:off x="4849813" y="2471209"/>
              <a:ext cx="57150" cy="55563"/>
            </a:xfrm>
            <a:custGeom>
              <a:avLst/>
              <a:gdLst>
                <a:gd name="T0" fmla="*/ 2147483647 w 36"/>
                <a:gd name="T1" fmla="*/ 0 h 35"/>
                <a:gd name="T2" fmla="*/ 2147483647 w 36"/>
                <a:gd name="T3" fmla="*/ 2147483647 h 35"/>
                <a:gd name="T4" fmla="*/ 2147483647 w 36"/>
                <a:gd name="T5" fmla="*/ 2147483647 h 35"/>
                <a:gd name="T6" fmla="*/ 2147483647 w 36"/>
                <a:gd name="T7" fmla="*/ 2147483647 h 35"/>
                <a:gd name="T8" fmla="*/ 0 w 36"/>
                <a:gd name="T9" fmla="*/ 2147483647 h 35"/>
                <a:gd name="T10" fmla="*/ 0 w 36"/>
                <a:gd name="T11" fmla="*/ 2147483647 h 35"/>
                <a:gd name="T12" fmla="*/ 2147483647 w 36"/>
                <a:gd name="T13" fmla="*/ 2147483647 h 35"/>
                <a:gd name="T14" fmla="*/ 2147483647 w 36"/>
                <a:gd name="T15" fmla="*/ 2147483647 h 35"/>
                <a:gd name="T16" fmla="*/ 2147483647 w 36"/>
                <a:gd name="T17" fmla="*/ 2147483647 h 35"/>
                <a:gd name="T18" fmla="*/ 2147483647 w 36"/>
                <a:gd name="T19" fmla="*/ 2147483647 h 35"/>
                <a:gd name="T20" fmla="*/ 2147483647 w 36"/>
                <a:gd name="T21" fmla="*/ 2147483647 h 35"/>
                <a:gd name="T22" fmla="*/ 2147483647 w 36"/>
                <a:gd name="T23" fmla="*/ 2147483647 h 35"/>
                <a:gd name="T24" fmla="*/ 2147483647 w 36"/>
                <a:gd name="T25" fmla="*/ 2147483647 h 35"/>
                <a:gd name="T26" fmla="*/ 2147483647 w 36"/>
                <a:gd name="T27" fmla="*/ 2147483647 h 35"/>
                <a:gd name="T28" fmla="*/ 2147483647 w 36"/>
                <a:gd name="T29" fmla="*/ 2147483647 h 35"/>
                <a:gd name="T30" fmla="*/ 2147483647 w 36"/>
                <a:gd name="T31" fmla="*/ 2147483647 h 35"/>
                <a:gd name="T32" fmla="*/ 2147483647 w 36"/>
                <a:gd name="T33" fmla="*/ 2147483647 h 35"/>
                <a:gd name="T34" fmla="*/ 2147483647 w 36"/>
                <a:gd name="T35" fmla="*/ 2147483647 h 35"/>
                <a:gd name="T36" fmla="*/ 2147483647 w 36"/>
                <a:gd name="T37" fmla="*/ 2147483647 h 35"/>
                <a:gd name="T38" fmla="*/ 2147483647 w 36"/>
                <a:gd name="T39" fmla="*/ 2147483647 h 35"/>
                <a:gd name="T40" fmla="*/ 2147483647 w 36"/>
                <a:gd name="T41" fmla="*/ 2147483647 h 35"/>
                <a:gd name="T42" fmla="*/ 2147483647 w 36"/>
                <a:gd name="T43" fmla="*/ 2147483647 h 35"/>
                <a:gd name="T44" fmla="*/ 2147483647 w 36"/>
                <a:gd name="T45" fmla="*/ 2147483647 h 35"/>
                <a:gd name="T46" fmla="*/ 2147483647 w 36"/>
                <a:gd name="T47" fmla="*/ 2147483647 h 35"/>
                <a:gd name="T48" fmla="*/ 2147483647 w 36"/>
                <a:gd name="T49" fmla="*/ 2147483647 h 35"/>
                <a:gd name="T50" fmla="*/ 2147483647 w 36"/>
                <a:gd name="T51" fmla="*/ 2147483647 h 35"/>
                <a:gd name="T52" fmla="*/ 2147483647 w 36"/>
                <a:gd name="T53" fmla="*/ 2147483647 h 35"/>
                <a:gd name="T54" fmla="*/ 2147483647 w 36"/>
                <a:gd name="T55" fmla="*/ 2147483647 h 35"/>
                <a:gd name="T56" fmla="*/ 2147483647 w 36"/>
                <a:gd name="T57" fmla="*/ 2147483647 h 35"/>
                <a:gd name="T58" fmla="*/ 2147483647 w 36"/>
                <a:gd name="T59" fmla="*/ 2147483647 h 35"/>
                <a:gd name="T60" fmla="*/ 2147483647 w 36"/>
                <a:gd name="T61" fmla="*/ 2147483647 h 35"/>
                <a:gd name="T62" fmla="*/ 2147483647 w 36"/>
                <a:gd name="T63" fmla="*/ 2147483647 h 35"/>
                <a:gd name="T64" fmla="*/ 2147483647 w 36"/>
                <a:gd name="T65" fmla="*/ 2147483647 h 35"/>
                <a:gd name="T66" fmla="*/ 2147483647 w 36"/>
                <a:gd name="T67" fmla="*/ 2147483647 h 35"/>
                <a:gd name="T68" fmla="*/ 2147483647 w 36"/>
                <a:gd name="T69" fmla="*/ 2147483647 h 35"/>
                <a:gd name="T70" fmla="*/ 2147483647 w 36"/>
                <a:gd name="T71" fmla="*/ 2147483647 h 35"/>
                <a:gd name="T72" fmla="*/ 2147483647 w 36"/>
                <a:gd name="T73" fmla="*/ 2147483647 h 35"/>
                <a:gd name="T74" fmla="*/ 2147483647 w 36"/>
                <a:gd name="T75" fmla="*/ 2147483647 h 35"/>
                <a:gd name="T76" fmla="*/ 2147483647 w 36"/>
                <a:gd name="T77" fmla="*/ 2147483647 h 35"/>
                <a:gd name="T78" fmla="*/ 2147483647 w 36"/>
                <a:gd name="T79" fmla="*/ 2147483647 h 35"/>
                <a:gd name="T80" fmla="*/ 2147483647 w 36"/>
                <a:gd name="T81" fmla="*/ 2147483647 h 35"/>
                <a:gd name="T82" fmla="*/ 2147483647 w 36"/>
                <a:gd name="T83" fmla="*/ 2147483647 h 35"/>
                <a:gd name="T84" fmla="*/ 2147483647 w 36"/>
                <a:gd name="T85" fmla="*/ 0 h 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"/>
                <a:gd name="T130" fmla="*/ 0 h 35"/>
                <a:gd name="T131" fmla="*/ 36 w 36"/>
                <a:gd name="T132" fmla="*/ 35 h 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" h="35">
                  <a:moveTo>
                    <a:pt x="13" y="0"/>
                  </a:moveTo>
                  <a:lnTo>
                    <a:pt x="9" y="2"/>
                  </a:lnTo>
                  <a:lnTo>
                    <a:pt x="6" y="4"/>
                  </a:lnTo>
                  <a:lnTo>
                    <a:pt x="4" y="3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4"/>
                  </a:lnTo>
                  <a:lnTo>
                    <a:pt x="7" y="16"/>
                  </a:lnTo>
                  <a:lnTo>
                    <a:pt x="9" y="19"/>
                  </a:lnTo>
                  <a:lnTo>
                    <a:pt x="8" y="24"/>
                  </a:lnTo>
                  <a:lnTo>
                    <a:pt x="9" y="27"/>
                  </a:lnTo>
                  <a:lnTo>
                    <a:pt x="10" y="28"/>
                  </a:lnTo>
                  <a:lnTo>
                    <a:pt x="13" y="29"/>
                  </a:lnTo>
                  <a:lnTo>
                    <a:pt x="13" y="26"/>
                  </a:lnTo>
                  <a:lnTo>
                    <a:pt x="15" y="24"/>
                  </a:lnTo>
                  <a:lnTo>
                    <a:pt x="16" y="26"/>
                  </a:lnTo>
                  <a:lnTo>
                    <a:pt x="18" y="28"/>
                  </a:lnTo>
                  <a:lnTo>
                    <a:pt x="20" y="33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3" y="30"/>
                  </a:lnTo>
                  <a:lnTo>
                    <a:pt x="25" y="29"/>
                  </a:lnTo>
                  <a:lnTo>
                    <a:pt x="27" y="32"/>
                  </a:lnTo>
                  <a:lnTo>
                    <a:pt x="29" y="34"/>
                  </a:lnTo>
                  <a:lnTo>
                    <a:pt x="32" y="35"/>
                  </a:lnTo>
                  <a:lnTo>
                    <a:pt x="30" y="29"/>
                  </a:lnTo>
                  <a:lnTo>
                    <a:pt x="28" y="22"/>
                  </a:lnTo>
                  <a:lnTo>
                    <a:pt x="26" y="18"/>
                  </a:lnTo>
                  <a:lnTo>
                    <a:pt x="25" y="15"/>
                  </a:lnTo>
                  <a:lnTo>
                    <a:pt x="30" y="18"/>
                  </a:lnTo>
                  <a:lnTo>
                    <a:pt x="30" y="19"/>
                  </a:lnTo>
                  <a:lnTo>
                    <a:pt x="32" y="19"/>
                  </a:lnTo>
                  <a:lnTo>
                    <a:pt x="34" y="18"/>
                  </a:lnTo>
                  <a:lnTo>
                    <a:pt x="36" y="17"/>
                  </a:lnTo>
                  <a:lnTo>
                    <a:pt x="35" y="16"/>
                  </a:lnTo>
                  <a:lnTo>
                    <a:pt x="32" y="14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27" y="6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9" name="Freeform 124"/>
            <p:cNvSpPr>
              <a:spLocks/>
            </p:cNvSpPr>
            <p:nvPr/>
          </p:nvSpPr>
          <p:spPr bwMode="auto">
            <a:xfrm>
              <a:off x="4849813" y="2471209"/>
              <a:ext cx="57150" cy="55563"/>
            </a:xfrm>
            <a:custGeom>
              <a:avLst/>
              <a:gdLst>
                <a:gd name="T0" fmla="*/ 2147483647 w 36"/>
                <a:gd name="T1" fmla="*/ 0 h 35"/>
                <a:gd name="T2" fmla="*/ 2147483647 w 36"/>
                <a:gd name="T3" fmla="*/ 2147483647 h 35"/>
                <a:gd name="T4" fmla="*/ 2147483647 w 36"/>
                <a:gd name="T5" fmla="*/ 2147483647 h 35"/>
                <a:gd name="T6" fmla="*/ 2147483647 w 36"/>
                <a:gd name="T7" fmla="*/ 2147483647 h 35"/>
                <a:gd name="T8" fmla="*/ 0 w 36"/>
                <a:gd name="T9" fmla="*/ 2147483647 h 35"/>
                <a:gd name="T10" fmla="*/ 0 w 36"/>
                <a:gd name="T11" fmla="*/ 2147483647 h 35"/>
                <a:gd name="T12" fmla="*/ 2147483647 w 36"/>
                <a:gd name="T13" fmla="*/ 2147483647 h 35"/>
                <a:gd name="T14" fmla="*/ 2147483647 w 36"/>
                <a:gd name="T15" fmla="*/ 2147483647 h 35"/>
                <a:gd name="T16" fmla="*/ 2147483647 w 36"/>
                <a:gd name="T17" fmla="*/ 2147483647 h 35"/>
                <a:gd name="T18" fmla="*/ 2147483647 w 36"/>
                <a:gd name="T19" fmla="*/ 2147483647 h 35"/>
                <a:gd name="T20" fmla="*/ 2147483647 w 36"/>
                <a:gd name="T21" fmla="*/ 2147483647 h 35"/>
                <a:gd name="T22" fmla="*/ 2147483647 w 36"/>
                <a:gd name="T23" fmla="*/ 2147483647 h 35"/>
                <a:gd name="T24" fmla="*/ 2147483647 w 36"/>
                <a:gd name="T25" fmla="*/ 2147483647 h 35"/>
                <a:gd name="T26" fmla="*/ 2147483647 w 36"/>
                <a:gd name="T27" fmla="*/ 2147483647 h 35"/>
                <a:gd name="T28" fmla="*/ 2147483647 w 36"/>
                <a:gd name="T29" fmla="*/ 2147483647 h 35"/>
                <a:gd name="T30" fmla="*/ 2147483647 w 36"/>
                <a:gd name="T31" fmla="*/ 2147483647 h 35"/>
                <a:gd name="T32" fmla="*/ 2147483647 w 36"/>
                <a:gd name="T33" fmla="*/ 2147483647 h 35"/>
                <a:gd name="T34" fmla="*/ 2147483647 w 36"/>
                <a:gd name="T35" fmla="*/ 2147483647 h 35"/>
                <a:gd name="T36" fmla="*/ 2147483647 w 36"/>
                <a:gd name="T37" fmla="*/ 2147483647 h 35"/>
                <a:gd name="T38" fmla="*/ 2147483647 w 36"/>
                <a:gd name="T39" fmla="*/ 2147483647 h 35"/>
                <a:gd name="T40" fmla="*/ 2147483647 w 36"/>
                <a:gd name="T41" fmla="*/ 2147483647 h 35"/>
                <a:gd name="T42" fmla="*/ 2147483647 w 36"/>
                <a:gd name="T43" fmla="*/ 2147483647 h 35"/>
                <a:gd name="T44" fmla="*/ 2147483647 w 36"/>
                <a:gd name="T45" fmla="*/ 2147483647 h 35"/>
                <a:gd name="T46" fmla="*/ 2147483647 w 36"/>
                <a:gd name="T47" fmla="*/ 2147483647 h 35"/>
                <a:gd name="T48" fmla="*/ 2147483647 w 36"/>
                <a:gd name="T49" fmla="*/ 2147483647 h 35"/>
                <a:gd name="T50" fmla="*/ 2147483647 w 36"/>
                <a:gd name="T51" fmla="*/ 2147483647 h 35"/>
                <a:gd name="T52" fmla="*/ 2147483647 w 36"/>
                <a:gd name="T53" fmla="*/ 2147483647 h 35"/>
                <a:gd name="T54" fmla="*/ 2147483647 w 36"/>
                <a:gd name="T55" fmla="*/ 2147483647 h 35"/>
                <a:gd name="T56" fmla="*/ 2147483647 w 36"/>
                <a:gd name="T57" fmla="*/ 2147483647 h 35"/>
                <a:gd name="T58" fmla="*/ 2147483647 w 36"/>
                <a:gd name="T59" fmla="*/ 2147483647 h 35"/>
                <a:gd name="T60" fmla="*/ 2147483647 w 36"/>
                <a:gd name="T61" fmla="*/ 2147483647 h 35"/>
                <a:gd name="T62" fmla="*/ 2147483647 w 36"/>
                <a:gd name="T63" fmla="*/ 2147483647 h 35"/>
                <a:gd name="T64" fmla="*/ 2147483647 w 36"/>
                <a:gd name="T65" fmla="*/ 2147483647 h 35"/>
                <a:gd name="T66" fmla="*/ 2147483647 w 36"/>
                <a:gd name="T67" fmla="*/ 2147483647 h 35"/>
                <a:gd name="T68" fmla="*/ 2147483647 w 36"/>
                <a:gd name="T69" fmla="*/ 2147483647 h 35"/>
                <a:gd name="T70" fmla="*/ 2147483647 w 36"/>
                <a:gd name="T71" fmla="*/ 2147483647 h 35"/>
                <a:gd name="T72" fmla="*/ 2147483647 w 36"/>
                <a:gd name="T73" fmla="*/ 2147483647 h 35"/>
                <a:gd name="T74" fmla="*/ 2147483647 w 36"/>
                <a:gd name="T75" fmla="*/ 2147483647 h 35"/>
                <a:gd name="T76" fmla="*/ 2147483647 w 36"/>
                <a:gd name="T77" fmla="*/ 2147483647 h 35"/>
                <a:gd name="T78" fmla="*/ 2147483647 w 36"/>
                <a:gd name="T79" fmla="*/ 2147483647 h 35"/>
                <a:gd name="T80" fmla="*/ 2147483647 w 36"/>
                <a:gd name="T81" fmla="*/ 2147483647 h 35"/>
                <a:gd name="T82" fmla="*/ 2147483647 w 36"/>
                <a:gd name="T83" fmla="*/ 2147483647 h 35"/>
                <a:gd name="T84" fmla="*/ 2147483647 w 36"/>
                <a:gd name="T85" fmla="*/ 0 h 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"/>
                <a:gd name="T130" fmla="*/ 0 h 35"/>
                <a:gd name="T131" fmla="*/ 36 w 36"/>
                <a:gd name="T132" fmla="*/ 35 h 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" h="35">
                  <a:moveTo>
                    <a:pt x="13" y="0"/>
                  </a:moveTo>
                  <a:lnTo>
                    <a:pt x="9" y="2"/>
                  </a:lnTo>
                  <a:lnTo>
                    <a:pt x="6" y="4"/>
                  </a:lnTo>
                  <a:lnTo>
                    <a:pt x="4" y="3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4"/>
                  </a:lnTo>
                  <a:lnTo>
                    <a:pt x="7" y="16"/>
                  </a:lnTo>
                  <a:lnTo>
                    <a:pt x="9" y="19"/>
                  </a:lnTo>
                  <a:lnTo>
                    <a:pt x="8" y="24"/>
                  </a:lnTo>
                  <a:lnTo>
                    <a:pt x="9" y="27"/>
                  </a:lnTo>
                  <a:lnTo>
                    <a:pt x="10" y="28"/>
                  </a:lnTo>
                  <a:lnTo>
                    <a:pt x="13" y="29"/>
                  </a:lnTo>
                  <a:lnTo>
                    <a:pt x="13" y="26"/>
                  </a:lnTo>
                  <a:lnTo>
                    <a:pt x="15" y="24"/>
                  </a:lnTo>
                  <a:lnTo>
                    <a:pt x="16" y="26"/>
                  </a:lnTo>
                  <a:lnTo>
                    <a:pt x="18" y="28"/>
                  </a:lnTo>
                  <a:lnTo>
                    <a:pt x="20" y="33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3" y="30"/>
                  </a:lnTo>
                  <a:lnTo>
                    <a:pt x="25" y="29"/>
                  </a:lnTo>
                  <a:lnTo>
                    <a:pt x="27" y="32"/>
                  </a:lnTo>
                  <a:lnTo>
                    <a:pt x="29" y="34"/>
                  </a:lnTo>
                  <a:lnTo>
                    <a:pt x="32" y="35"/>
                  </a:lnTo>
                  <a:lnTo>
                    <a:pt x="30" y="29"/>
                  </a:lnTo>
                  <a:lnTo>
                    <a:pt x="28" y="22"/>
                  </a:lnTo>
                  <a:lnTo>
                    <a:pt x="26" y="18"/>
                  </a:lnTo>
                  <a:lnTo>
                    <a:pt x="25" y="15"/>
                  </a:lnTo>
                  <a:lnTo>
                    <a:pt x="30" y="18"/>
                  </a:lnTo>
                  <a:lnTo>
                    <a:pt x="30" y="19"/>
                  </a:lnTo>
                  <a:lnTo>
                    <a:pt x="32" y="19"/>
                  </a:lnTo>
                  <a:lnTo>
                    <a:pt x="34" y="18"/>
                  </a:lnTo>
                  <a:lnTo>
                    <a:pt x="36" y="17"/>
                  </a:lnTo>
                  <a:lnTo>
                    <a:pt x="35" y="16"/>
                  </a:lnTo>
                  <a:lnTo>
                    <a:pt x="32" y="14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27" y="6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3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2" name="Freeform 127"/>
            <p:cNvSpPr>
              <a:spLocks/>
            </p:cNvSpPr>
            <p:nvPr/>
          </p:nvSpPr>
          <p:spPr bwMode="auto">
            <a:xfrm>
              <a:off x="4891089" y="2452688"/>
              <a:ext cx="39687" cy="30428"/>
            </a:xfrm>
            <a:custGeom>
              <a:avLst/>
              <a:gdLst>
                <a:gd name="T0" fmla="*/ 2147483647 w 25"/>
                <a:gd name="T1" fmla="*/ 2147483647 h 19"/>
                <a:gd name="T2" fmla="*/ 2147483647 w 25"/>
                <a:gd name="T3" fmla="*/ 2147483647 h 19"/>
                <a:gd name="T4" fmla="*/ 2147483647 w 25"/>
                <a:gd name="T5" fmla="*/ 2147483647 h 19"/>
                <a:gd name="T6" fmla="*/ 2147483647 w 25"/>
                <a:gd name="T7" fmla="*/ 2147483647 h 19"/>
                <a:gd name="T8" fmla="*/ 2147483647 w 25"/>
                <a:gd name="T9" fmla="*/ 2147483647 h 19"/>
                <a:gd name="T10" fmla="*/ 2147483647 w 25"/>
                <a:gd name="T11" fmla="*/ 2147483647 h 19"/>
                <a:gd name="T12" fmla="*/ 2147483647 w 25"/>
                <a:gd name="T13" fmla="*/ 2147483647 h 19"/>
                <a:gd name="T14" fmla="*/ 2147483647 w 25"/>
                <a:gd name="T15" fmla="*/ 2147483647 h 19"/>
                <a:gd name="T16" fmla="*/ 2147483647 w 25"/>
                <a:gd name="T17" fmla="*/ 2147483647 h 19"/>
                <a:gd name="T18" fmla="*/ 2147483647 w 25"/>
                <a:gd name="T19" fmla="*/ 2147483647 h 19"/>
                <a:gd name="T20" fmla="*/ 2147483647 w 25"/>
                <a:gd name="T21" fmla="*/ 0 h 19"/>
                <a:gd name="T22" fmla="*/ 2147483647 w 25"/>
                <a:gd name="T23" fmla="*/ 0 h 19"/>
                <a:gd name="T24" fmla="*/ 2147483647 w 25"/>
                <a:gd name="T25" fmla="*/ 2147483647 h 19"/>
                <a:gd name="T26" fmla="*/ 0 w 25"/>
                <a:gd name="T27" fmla="*/ 2147483647 h 19"/>
                <a:gd name="T28" fmla="*/ 2147483647 w 25"/>
                <a:gd name="T29" fmla="*/ 2147483647 h 19"/>
                <a:gd name="T30" fmla="*/ 2147483647 w 25"/>
                <a:gd name="T31" fmla="*/ 2147483647 h 19"/>
                <a:gd name="T32" fmla="*/ 2147483647 w 25"/>
                <a:gd name="T33" fmla="*/ 2147483647 h 19"/>
                <a:gd name="T34" fmla="*/ 2147483647 w 25"/>
                <a:gd name="T35" fmla="*/ 2147483647 h 19"/>
                <a:gd name="T36" fmla="*/ 2147483647 w 25"/>
                <a:gd name="T37" fmla="*/ 2147483647 h 19"/>
                <a:gd name="T38" fmla="*/ 2147483647 w 25"/>
                <a:gd name="T39" fmla="*/ 2147483647 h 19"/>
                <a:gd name="T40" fmla="*/ 2147483647 w 25"/>
                <a:gd name="T41" fmla="*/ 2147483647 h 19"/>
                <a:gd name="T42" fmla="*/ 2147483647 w 25"/>
                <a:gd name="T43" fmla="*/ 2147483647 h 19"/>
                <a:gd name="T44" fmla="*/ 2147483647 w 25"/>
                <a:gd name="T45" fmla="*/ 2147483647 h 19"/>
                <a:gd name="T46" fmla="*/ 2147483647 w 25"/>
                <a:gd name="T47" fmla="*/ 2147483647 h 19"/>
                <a:gd name="T48" fmla="*/ 2147483647 w 25"/>
                <a:gd name="T49" fmla="*/ 2147483647 h 19"/>
                <a:gd name="T50" fmla="*/ 2147483647 w 25"/>
                <a:gd name="T51" fmla="*/ 2147483647 h 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"/>
                <a:gd name="T79" fmla="*/ 0 h 19"/>
                <a:gd name="T80" fmla="*/ 25 w 25"/>
                <a:gd name="T81" fmla="*/ 19 h 1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" h="19">
                  <a:moveTo>
                    <a:pt x="25" y="17"/>
                  </a:moveTo>
                  <a:lnTo>
                    <a:pt x="25" y="18"/>
                  </a:lnTo>
                  <a:lnTo>
                    <a:pt x="25" y="16"/>
                  </a:lnTo>
                  <a:lnTo>
                    <a:pt x="21" y="15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8" y="7"/>
                  </a:lnTo>
                  <a:lnTo>
                    <a:pt x="13" y="6"/>
                  </a:lnTo>
                  <a:lnTo>
                    <a:pt x="10" y="5"/>
                  </a:lnTo>
                  <a:lnTo>
                    <a:pt x="6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7" y="6"/>
                  </a:lnTo>
                  <a:lnTo>
                    <a:pt x="9" y="8"/>
                  </a:lnTo>
                  <a:lnTo>
                    <a:pt x="10" y="10"/>
                  </a:lnTo>
                  <a:lnTo>
                    <a:pt x="12" y="11"/>
                  </a:lnTo>
                  <a:lnTo>
                    <a:pt x="16" y="11"/>
                  </a:lnTo>
                  <a:lnTo>
                    <a:pt x="19" y="14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2" y="19"/>
                  </a:lnTo>
                  <a:lnTo>
                    <a:pt x="25" y="19"/>
                  </a:lnTo>
                  <a:lnTo>
                    <a:pt x="25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3" name="Freeform 128"/>
            <p:cNvSpPr>
              <a:spLocks/>
            </p:cNvSpPr>
            <p:nvPr/>
          </p:nvSpPr>
          <p:spPr bwMode="auto">
            <a:xfrm>
              <a:off x="4891089" y="2452688"/>
              <a:ext cx="39687" cy="30428"/>
            </a:xfrm>
            <a:custGeom>
              <a:avLst/>
              <a:gdLst>
                <a:gd name="T0" fmla="*/ 2147483647 w 25"/>
                <a:gd name="T1" fmla="*/ 2147483647 h 19"/>
                <a:gd name="T2" fmla="*/ 2147483647 w 25"/>
                <a:gd name="T3" fmla="*/ 2147483647 h 19"/>
                <a:gd name="T4" fmla="*/ 2147483647 w 25"/>
                <a:gd name="T5" fmla="*/ 2147483647 h 19"/>
                <a:gd name="T6" fmla="*/ 2147483647 w 25"/>
                <a:gd name="T7" fmla="*/ 2147483647 h 19"/>
                <a:gd name="T8" fmla="*/ 2147483647 w 25"/>
                <a:gd name="T9" fmla="*/ 2147483647 h 19"/>
                <a:gd name="T10" fmla="*/ 2147483647 w 25"/>
                <a:gd name="T11" fmla="*/ 2147483647 h 19"/>
                <a:gd name="T12" fmla="*/ 2147483647 w 25"/>
                <a:gd name="T13" fmla="*/ 2147483647 h 19"/>
                <a:gd name="T14" fmla="*/ 2147483647 w 25"/>
                <a:gd name="T15" fmla="*/ 2147483647 h 19"/>
                <a:gd name="T16" fmla="*/ 2147483647 w 25"/>
                <a:gd name="T17" fmla="*/ 2147483647 h 19"/>
                <a:gd name="T18" fmla="*/ 2147483647 w 25"/>
                <a:gd name="T19" fmla="*/ 2147483647 h 19"/>
                <a:gd name="T20" fmla="*/ 2147483647 w 25"/>
                <a:gd name="T21" fmla="*/ 0 h 19"/>
                <a:gd name="T22" fmla="*/ 2147483647 w 25"/>
                <a:gd name="T23" fmla="*/ 0 h 19"/>
                <a:gd name="T24" fmla="*/ 2147483647 w 25"/>
                <a:gd name="T25" fmla="*/ 2147483647 h 19"/>
                <a:gd name="T26" fmla="*/ 0 w 25"/>
                <a:gd name="T27" fmla="*/ 2147483647 h 19"/>
                <a:gd name="T28" fmla="*/ 2147483647 w 25"/>
                <a:gd name="T29" fmla="*/ 2147483647 h 19"/>
                <a:gd name="T30" fmla="*/ 2147483647 w 25"/>
                <a:gd name="T31" fmla="*/ 2147483647 h 19"/>
                <a:gd name="T32" fmla="*/ 2147483647 w 25"/>
                <a:gd name="T33" fmla="*/ 2147483647 h 19"/>
                <a:gd name="T34" fmla="*/ 2147483647 w 25"/>
                <a:gd name="T35" fmla="*/ 2147483647 h 19"/>
                <a:gd name="T36" fmla="*/ 2147483647 w 25"/>
                <a:gd name="T37" fmla="*/ 2147483647 h 19"/>
                <a:gd name="T38" fmla="*/ 2147483647 w 25"/>
                <a:gd name="T39" fmla="*/ 2147483647 h 19"/>
                <a:gd name="T40" fmla="*/ 2147483647 w 25"/>
                <a:gd name="T41" fmla="*/ 2147483647 h 19"/>
                <a:gd name="T42" fmla="*/ 2147483647 w 25"/>
                <a:gd name="T43" fmla="*/ 2147483647 h 19"/>
                <a:gd name="T44" fmla="*/ 2147483647 w 25"/>
                <a:gd name="T45" fmla="*/ 2147483647 h 19"/>
                <a:gd name="T46" fmla="*/ 2147483647 w 25"/>
                <a:gd name="T47" fmla="*/ 2147483647 h 19"/>
                <a:gd name="T48" fmla="*/ 2147483647 w 25"/>
                <a:gd name="T49" fmla="*/ 2147483647 h 19"/>
                <a:gd name="T50" fmla="*/ 2147483647 w 25"/>
                <a:gd name="T51" fmla="*/ 2147483647 h 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"/>
                <a:gd name="T79" fmla="*/ 0 h 19"/>
                <a:gd name="T80" fmla="*/ 25 w 25"/>
                <a:gd name="T81" fmla="*/ 19 h 1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" h="19">
                  <a:moveTo>
                    <a:pt x="25" y="17"/>
                  </a:moveTo>
                  <a:lnTo>
                    <a:pt x="25" y="18"/>
                  </a:lnTo>
                  <a:lnTo>
                    <a:pt x="25" y="16"/>
                  </a:lnTo>
                  <a:lnTo>
                    <a:pt x="21" y="15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8" y="7"/>
                  </a:lnTo>
                  <a:lnTo>
                    <a:pt x="13" y="6"/>
                  </a:lnTo>
                  <a:lnTo>
                    <a:pt x="10" y="5"/>
                  </a:lnTo>
                  <a:lnTo>
                    <a:pt x="6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7" y="6"/>
                  </a:lnTo>
                  <a:lnTo>
                    <a:pt x="9" y="8"/>
                  </a:lnTo>
                  <a:lnTo>
                    <a:pt x="10" y="10"/>
                  </a:lnTo>
                  <a:lnTo>
                    <a:pt x="12" y="11"/>
                  </a:lnTo>
                  <a:lnTo>
                    <a:pt x="16" y="11"/>
                  </a:lnTo>
                  <a:lnTo>
                    <a:pt x="19" y="14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2" y="19"/>
                  </a:lnTo>
                  <a:lnTo>
                    <a:pt x="25" y="19"/>
                  </a:lnTo>
                  <a:lnTo>
                    <a:pt x="25" y="17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8" name="Freeform 203"/>
            <p:cNvSpPr>
              <a:spLocks/>
            </p:cNvSpPr>
            <p:nvPr/>
          </p:nvSpPr>
          <p:spPr bwMode="auto">
            <a:xfrm>
              <a:off x="4729163" y="1613958"/>
              <a:ext cx="241300" cy="259292"/>
            </a:xfrm>
            <a:custGeom>
              <a:avLst/>
              <a:gdLst>
                <a:gd name="T0" fmla="*/ 2147483647 w 152"/>
                <a:gd name="T1" fmla="*/ 2147483647 h 163"/>
                <a:gd name="T2" fmla="*/ 2147483647 w 152"/>
                <a:gd name="T3" fmla="*/ 2147483647 h 163"/>
                <a:gd name="T4" fmla="*/ 2147483647 w 152"/>
                <a:gd name="T5" fmla="*/ 2147483647 h 163"/>
                <a:gd name="T6" fmla="*/ 2147483647 w 152"/>
                <a:gd name="T7" fmla="*/ 2147483647 h 163"/>
                <a:gd name="T8" fmla="*/ 2147483647 w 152"/>
                <a:gd name="T9" fmla="*/ 2147483647 h 163"/>
                <a:gd name="T10" fmla="*/ 2147483647 w 152"/>
                <a:gd name="T11" fmla="*/ 2147483647 h 163"/>
                <a:gd name="T12" fmla="*/ 2147483647 w 152"/>
                <a:gd name="T13" fmla="*/ 2147483647 h 163"/>
                <a:gd name="T14" fmla="*/ 2147483647 w 152"/>
                <a:gd name="T15" fmla="*/ 2147483647 h 163"/>
                <a:gd name="T16" fmla="*/ 2147483647 w 152"/>
                <a:gd name="T17" fmla="*/ 2147483647 h 163"/>
                <a:gd name="T18" fmla="*/ 2147483647 w 152"/>
                <a:gd name="T19" fmla="*/ 2147483647 h 163"/>
                <a:gd name="T20" fmla="*/ 2147483647 w 152"/>
                <a:gd name="T21" fmla="*/ 2147483647 h 163"/>
                <a:gd name="T22" fmla="*/ 2147483647 w 152"/>
                <a:gd name="T23" fmla="*/ 2147483647 h 163"/>
                <a:gd name="T24" fmla="*/ 2147483647 w 152"/>
                <a:gd name="T25" fmla="*/ 2147483647 h 163"/>
                <a:gd name="T26" fmla="*/ 2147483647 w 152"/>
                <a:gd name="T27" fmla="*/ 2147483647 h 163"/>
                <a:gd name="T28" fmla="*/ 2147483647 w 152"/>
                <a:gd name="T29" fmla="*/ 2147483647 h 163"/>
                <a:gd name="T30" fmla="*/ 2147483647 w 152"/>
                <a:gd name="T31" fmla="*/ 2147483647 h 163"/>
                <a:gd name="T32" fmla="*/ 2147483647 w 152"/>
                <a:gd name="T33" fmla="*/ 2147483647 h 163"/>
                <a:gd name="T34" fmla="*/ 2147483647 w 152"/>
                <a:gd name="T35" fmla="*/ 2147483647 h 163"/>
                <a:gd name="T36" fmla="*/ 2147483647 w 152"/>
                <a:gd name="T37" fmla="*/ 2147483647 h 163"/>
                <a:gd name="T38" fmla="*/ 2147483647 w 152"/>
                <a:gd name="T39" fmla="*/ 2147483647 h 163"/>
                <a:gd name="T40" fmla="*/ 2147483647 w 152"/>
                <a:gd name="T41" fmla="*/ 2147483647 h 163"/>
                <a:gd name="T42" fmla="*/ 2147483647 w 152"/>
                <a:gd name="T43" fmla="*/ 2147483647 h 163"/>
                <a:gd name="T44" fmla="*/ 2147483647 w 152"/>
                <a:gd name="T45" fmla="*/ 2147483647 h 163"/>
                <a:gd name="T46" fmla="*/ 2147483647 w 152"/>
                <a:gd name="T47" fmla="*/ 2147483647 h 163"/>
                <a:gd name="T48" fmla="*/ 2147483647 w 152"/>
                <a:gd name="T49" fmla="*/ 2147483647 h 163"/>
                <a:gd name="T50" fmla="*/ 2147483647 w 152"/>
                <a:gd name="T51" fmla="*/ 2147483647 h 163"/>
                <a:gd name="T52" fmla="*/ 2147483647 w 152"/>
                <a:gd name="T53" fmla="*/ 2147483647 h 163"/>
                <a:gd name="T54" fmla="*/ 2147483647 w 152"/>
                <a:gd name="T55" fmla="*/ 2147483647 h 163"/>
                <a:gd name="T56" fmla="*/ 2147483647 w 152"/>
                <a:gd name="T57" fmla="*/ 2147483647 h 163"/>
                <a:gd name="T58" fmla="*/ 2147483647 w 152"/>
                <a:gd name="T59" fmla="*/ 2147483647 h 163"/>
                <a:gd name="T60" fmla="*/ 2147483647 w 152"/>
                <a:gd name="T61" fmla="*/ 2147483647 h 163"/>
                <a:gd name="T62" fmla="*/ 2147483647 w 152"/>
                <a:gd name="T63" fmla="*/ 2147483647 h 163"/>
                <a:gd name="T64" fmla="*/ 2147483647 w 152"/>
                <a:gd name="T65" fmla="*/ 2147483647 h 163"/>
                <a:gd name="T66" fmla="*/ 2147483647 w 152"/>
                <a:gd name="T67" fmla="*/ 2147483647 h 163"/>
                <a:gd name="T68" fmla="*/ 2147483647 w 152"/>
                <a:gd name="T69" fmla="*/ 2147483647 h 163"/>
                <a:gd name="T70" fmla="*/ 2147483647 w 152"/>
                <a:gd name="T71" fmla="*/ 2147483647 h 163"/>
                <a:gd name="T72" fmla="*/ 2147483647 w 152"/>
                <a:gd name="T73" fmla="*/ 2147483647 h 163"/>
                <a:gd name="T74" fmla="*/ 2147483647 w 152"/>
                <a:gd name="T75" fmla="*/ 2147483647 h 163"/>
                <a:gd name="T76" fmla="*/ 2147483647 w 152"/>
                <a:gd name="T77" fmla="*/ 2147483647 h 163"/>
                <a:gd name="T78" fmla="*/ 2147483647 w 152"/>
                <a:gd name="T79" fmla="*/ 2147483647 h 163"/>
                <a:gd name="T80" fmla="*/ 2147483647 w 152"/>
                <a:gd name="T81" fmla="*/ 2147483647 h 163"/>
                <a:gd name="T82" fmla="*/ 2147483647 w 152"/>
                <a:gd name="T83" fmla="*/ 2147483647 h 163"/>
                <a:gd name="T84" fmla="*/ 2147483647 w 152"/>
                <a:gd name="T85" fmla="*/ 2147483647 h 163"/>
                <a:gd name="T86" fmla="*/ 2147483647 w 152"/>
                <a:gd name="T87" fmla="*/ 2147483647 h 163"/>
                <a:gd name="T88" fmla="*/ 2147483647 w 152"/>
                <a:gd name="T89" fmla="*/ 2147483647 h 163"/>
                <a:gd name="T90" fmla="*/ 2147483647 w 152"/>
                <a:gd name="T91" fmla="*/ 2147483647 h 163"/>
                <a:gd name="T92" fmla="*/ 2147483647 w 152"/>
                <a:gd name="T93" fmla="*/ 2147483647 h 163"/>
                <a:gd name="T94" fmla="*/ 2147483647 w 152"/>
                <a:gd name="T95" fmla="*/ 2147483647 h 163"/>
                <a:gd name="T96" fmla="*/ 2147483647 w 152"/>
                <a:gd name="T97" fmla="*/ 2147483647 h 163"/>
                <a:gd name="T98" fmla="*/ 2147483647 w 152"/>
                <a:gd name="T99" fmla="*/ 2147483647 h 163"/>
                <a:gd name="T100" fmla="*/ 2147483647 w 152"/>
                <a:gd name="T101" fmla="*/ 2147483647 h 163"/>
                <a:gd name="T102" fmla="*/ 2147483647 w 152"/>
                <a:gd name="T103" fmla="*/ 0 h 163"/>
                <a:gd name="T104" fmla="*/ 2147483647 w 152"/>
                <a:gd name="T105" fmla="*/ 2147483647 h 163"/>
                <a:gd name="T106" fmla="*/ 2147483647 w 152"/>
                <a:gd name="T107" fmla="*/ 2147483647 h 163"/>
                <a:gd name="T108" fmla="*/ 2147483647 w 152"/>
                <a:gd name="T109" fmla="*/ 2147483647 h 163"/>
                <a:gd name="T110" fmla="*/ 2147483647 w 152"/>
                <a:gd name="T111" fmla="*/ 2147483647 h 163"/>
                <a:gd name="T112" fmla="*/ 2147483647 w 152"/>
                <a:gd name="T113" fmla="*/ 2147483647 h 163"/>
                <a:gd name="T114" fmla="*/ 2147483647 w 152"/>
                <a:gd name="T115" fmla="*/ 2147483647 h 163"/>
                <a:gd name="T116" fmla="*/ 2147483647 w 152"/>
                <a:gd name="T117" fmla="*/ 2147483647 h 163"/>
                <a:gd name="T118" fmla="*/ 2147483647 w 152"/>
                <a:gd name="T119" fmla="*/ 2147483647 h 1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2"/>
                <a:gd name="T181" fmla="*/ 0 h 163"/>
                <a:gd name="T182" fmla="*/ 152 w 152"/>
                <a:gd name="T183" fmla="*/ 163 h 1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2" h="163">
                  <a:moveTo>
                    <a:pt x="0" y="16"/>
                  </a:moveTo>
                  <a:lnTo>
                    <a:pt x="1" y="16"/>
                  </a:lnTo>
                  <a:lnTo>
                    <a:pt x="11" y="20"/>
                  </a:lnTo>
                  <a:lnTo>
                    <a:pt x="18" y="23"/>
                  </a:lnTo>
                  <a:lnTo>
                    <a:pt x="25" y="24"/>
                  </a:lnTo>
                  <a:lnTo>
                    <a:pt x="30" y="27"/>
                  </a:lnTo>
                  <a:lnTo>
                    <a:pt x="39" y="32"/>
                  </a:lnTo>
                  <a:lnTo>
                    <a:pt x="39" y="33"/>
                  </a:lnTo>
                  <a:lnTo>
                    <a:pt x="39" y="34"/>
                  </a:lnTo>
                  <a:lnTo>
                    <a:pt x="38" y="37"/>
                  </a:lnTo>
                  <a:lnTo>
                    <a:pt x="39" y="39"/>
                  </a:lnTo>
                  <a:lnTo>
                    <a:pt x="40" y="40"/>
                  </a:lnTo>
                  <a:lnTo>
                    <a:pt x="41" y="41"/>
                  </a:lnTo>
                  <a:lnTo>
                    <a:pt x="41" y="42"/>
                  </a:lnTo>
                  <a:lnTo>
                    <a:pt x="41" y="44"/>
                  </a:lnTo>
                  <a:lnTo>
                    <a:pt x="41" y="47"/>
                  </a:lnTo>
                  <a:lnTo>
                    <a:pt x="46" y="51"/>
                  </a:lnTo>
                  <a:lnTo>
                    <a:pt x="48" y="53"/>
                  </a:lnTo>
                  <a:lnTo>
                    <a:pt x="48" y="54"/>
                  </a:lnTo>
                  <a:lnTo>
                    <a:pt x="45" y="56"/>
                  </a:lnTo>
                  <a:lnTo>
                    <a:pt x="45" y="58"/>
                  </a:lnTo>
                  <a:lnTo>
                    <a:pt x="46" y="60"/>
                  </a:lnTo>
                  <a:lnTo>
                    <a:pt x="51" y="64"/>
                  </a:lnTo>
                  <a:lnTo>
                    <a:pt x="52" y="65"/>
                  </a:lnTo>
                  <a:lnTo>
                    <a:pt x="53" y="65"/>
                  </a:lnTo>
                  <a:lnTo>
                    <a:pt x="54" y="65"/>
                  </a:lnTo>
                  <a:lnTo>
                    <a:pt x="55" y="67"/>
                  </a:lnTo>
                  <a:lnTo>
                    <a:pt x="56" y="65"/>
                  </a:lnTo>
                  <a:lnTo>
                    <a:pt x="58" y="65"/>
                  </a:lnTo>
                  <a:lnTo>
                    <a:pt x="59" y="68"/>
                  </a:lnTo>
                  <a:lnTo>
                    <a:pt x="62" y="69"/>
                  </a:lnTo>
                  <a:lnTo>
                    <a:pt x="66" y="72"/>
                  </a:lnTo>
                  <a:lnTo>
                    <a:pt x="69" y="73"/>
                  </a:lnTo>
                  <a:lnTo>
                    <a:pt x="69" y="77"/>
                  </a:lnTo>
                  <a:lnTo>
                    <a:pt x="71" y="80"/>
                  </a:lnTo>
                  <a:lnTo>
                    <a:pt x="70" y="79"/>
                  </a:lnTo>
                  <a:lnTo>
                    <a:pt x="69" y="80"/>
                  </a:lnTo>
                  <a:lnTo>
                    <a:pt x="70" y="81"/>
                  </a:lnTo>
                  <a:lnTo>
                    <a:pt x="68" y="81"/>
                  </a:lnTo>
                  <a:lnTo>
                    <a:pt x="65" y="81"/>
                  </a:lnTo>
                  <a:lnTo>
                    <a:pt x="61" y="82"/>
                  </a:lnTo>
                  <a:lnTo>
                    <a:pt x="60" y="87"/>
                  </a:lnTo>
                  <a:lnTo>
                    <a:pt x="58" y="88"/>
                  </a:lnTo>
                  <a:lnTo>
                    <a:pt x="54" y="91"/>
                  </a:lnTo>
                  <a:lnTo>
                    <a:pt x="49" y="94"/>
                  </a:lnTo>
                  <a:lnTo>
                    <a:pt x="46" y="98"/>
                  </a:lnTo>
                  <a:lnTo>
                    <a:pt x="42" y="103"/>
                  </a:lnTo>
                  <a:lnTo>
                    <a:pt x="40" y="104"/>
                  </a:lnTo>
                  <a:lnTo>
                    <a:pt x="39" y="105"/>
                  </a:lnTo>
                  <a:lnTo>
                    <a:pt x="38" y="105"/>
                  </a:lnTo>
                  <a:lnTo>
                    <a:pt x="37" y="108"/>
                  </a:lnTo>
                  <a:lnTo>
                    <a:pt x="32" y="108"/>
                  </a:lnTo>
                  <a:lnTo>
                    <a:pt x="30" y="107"/>
                  </a:lnTo>
                  <a:lnTo>
                    <a:pt x="29" y="109"/>
                  </a:lnTo>
                  <a:lnTo>
                    <a:pt x="31" y="110"/>
                  </a:lnTo>
                  <a:lnTo>
                    <a:pt x="30" y="111"/>
                  </a:lnTo>
                  <a:lnTo>
                    <a:pt x="27" y="111"/>
                  </a:lnTo>
                  <a:lnTo>
                    <a:pt x="25" y="112"/>
                  </a:lnTo>
                  <a:lnTo>
                    <a:pt x="24" y="113"/>
                  </a:lnTo>
                  <a:lnTo>
                    <a:pt x="23" y="113"/>
                  </a:lnTo>
                  <a:lnTo>
                    <a:pt x="23" y="114"/>
                  </a:lnTo>
                  <a:lnTo>
                    <a:pt x="22" y="117"/>
                  </a:lnTo>
                  <a:lnTo>
                    <a:pt x="23" y="120"/>
                  </a:lnTo>
                  <a:lnTo>
                    <a:pt x="24" y="120"/>
                  </a:lnTo>
                  <a:lnTo>
                    <a:pt x="25" y="121"/>
                  </a:lnTo>
                  <a:lnTo>
                    <a:pt x="27" y="123"/>
                  </a:lnTo>
                  <a:lnTo>
                    <a:pt x="25" y="127"/>
                  </a:lnTo>
                  <a:lnTo>
                    <a:pt x="27" y="128"/>
                  </a:lnTo>
                  <a:lnTo>
                    <a:pt x="29" y="129"/>
                  </a:lnTo>
                  <a:lnTo>
                    <a:pt x="30" y="131"/>
                  </a:lnTo>
                  <a:lnTo>
                    <a:pt x="31" y="133"/>
                  </a:lnTo>
                  <a:lnTo>
                    <a:pt x="32" y="134"/>
                  </a:lnTo>
                  <a:lnTo>
                    <a:pt x="33" y="135"/>
                  </a:lnTo>
                  <a:lnTo>
                    <a:pt x="32" y="134"/>
                  </a:lnTo>
                  <a:lnTo>
                    <a:pt x="31" y="134"/>
                  </a:lnTo>
                  <a:lnTo>
                    <a:pt x="30" y="135"/>
                  </a:lnTo>
                  <a:lnTo>
                    <a:pt x="31" y="137"/>
                  </a:lnTo>
                  <a:lnTo>
                    <a:pt x="31" y="138"/>
                  </a:lnTo>
                  <a:lnTo>
                    <a:pt x="31" y="139"/>
                  </a:lnTo>
                  <a:lnTo>
                    <a:pt x="31" y="140"/>
                  </a:lnTo>
                  <a:lnTo>
                    <a:pt x="31" y="142"/>
                  </a:lnTo>
                  <a:lnTo>
                    <a:pt x="30" y="142"/>
                  </a:lnTo>
                  <a:lnTo>
                    <a:pt x="29" y="144"/>
                  </a:lnTo>
                  <a:lnTo>
                    <a:pt x="30" y="144"/>
                  </a:lnTo>
                  <a:lnTo>
                    <a:pt x="31" y="145"/>
                  </a:lnTo>
                  <a:lnTo>
                    <a:pt x="30" y="147"/>
                  </a:lnTo>
                  <a:lnTo>
                    <a:pt x="31" y="147"/>
                  </a:lnTo>
                  <a:lnTo>
                    <a:pt x="32" y="148"/>
                  </a:lnTo>
                  <a:lnTo>
                    <a:pt x="32" y="149"/>
                  </a:lnTo>
                  <a:lnTo>
                    <a:pt x="31" y="149"/>
                  </a:lnTo>
                  <a:lnTo>
                    <a:pt x="32" y="150"/>
                  </a:lnTo>
                  <a:lnTo>
                    <a:pt x="34" y="150"/>
                  </a:lnTo>
                  <a:lnTo>
                    <a:pt x="38" y="151"/>
                  </a:lnTo>
                  <a:lnTo>
                    <a:pt x="39" y="152"/>
                  </a:lnTo>
                  <a:lnTo>
                    <a:pt x="42" y="152"/>
                  </a:lnTo>
                  <a:lnTo>
                    <a:pt x="45" y="153"/>
                  </a:lnTo>
                  <a:lnTo>
                    <a:pt x="46" y="154"/>
                  </a:lnTo>
                  <a:lnTo>
                    <a:pt x="48" y="155"/>
                  </a:lnTo>
                  <a:lnTo>
                    <a:pt x="51" y="154"/>
                  </a:lnTo>
                  <a:lnTo>
                    <a:pt x="52" y="155"/>
                  </a:lnTo>
                  <a:lnTo>
                    <a:pt x="52" y="157"/>
                  </a:lnTo>
                  <a:lnTo>
                    <a:pt x="54" y="159"/>
                  </a:lnTo>
                  <a:lnTo>
                    <a:pt x="54" y="160"/>
                  </a:lnTo>
                  <a:lnTo>
                    <a:pt x="56" y="161"/>
                  </a:lnTo>
                  <a:lnTo>
                    <a:pt x="55" y="162"/>
                  </a:lnTo>
                  <a:lnTo>
                    <a:pt x="53" y="163"/>
                  </a:lnTo>
                  <a:lnTo>
                    <a:pt x="54" y="163"/>
                  </a:lnTo>
                  <a:lnTo>
                    <a:pt x="56" y="162"/>
                  </a:lnTo>
                  <a:lnTo>
                    <a:pt x="59" y="159"/>
                  </a:lnTo>
                  <a:lnTo>
                    <a:pt x="60" y="160"/>
                  </a:lnTo>
                  <a:lnTo>
                    <a:pt x="60" y="161"/>
                  </a:lnTo>
                  <a:lnTo>
                    <a:pt x="61" y="161"/>
                  </a:lnTo>
                  <a:lnTo>
                    <a:pt x="66" y="159"/>
                  </a:lnTo>
                  <a:lnTo>
                    <a:pt x="68" y="159"/>
                  </a:lnTo>
                  <a:lnTo>
                    <a:pt x="70" y="159"/>
                  </a:lnTo>
                  <a:lnTo>
                    <a:pt x="71" y="160"/>
                  </a:lnTo>
                  <a:lnTo>
                    <a:pt x="73" y="158"/>
                  </a:lnTo>
                  <a:lnTo>
                    <a:pt x="75" y="157"/>
                  </a:lnTo>
                  <a:lnTo>
                    <a:pt x="76" y="157"/>
                  </a:lnTo>
                  <a:lnTo>
                    <a:pt x="79" y="158"/>
                  </a:lnTo>
                  <a:lnTo>
                    <a:pt x="82" y="155"/>
                  </a:lnTo>
                  <a:lnTo>
                    <a:pt x="84" y="155"/>
                  </a:lnTo>
                  <a:lnTo>
                    <a:pt x="85" y="153"/>
                  </a:lnTo>
                  <a:lnTo>
                    <a:pt x="86" y="155"/>
                  </a:lnTo>
                  <a:lnTo>
                    <a:pt x="91" y="154"/>
                  </a:lnTo>
                  <a:lnTo>
                    <a:pt x="90" y="152"/>
                  </a:lnTo>
                  <a:lnTo>
                    <a:pt x="91" y="153"/>
                  </a:lnTo>
                  <a:lnTo>
                    <a:pt x="93" y="153"/>
                  </a:lnTo>
                  <a:lnTo>
                    <a:pt x="94" y="153"/>
                  </a:lnTo>
                  <a:lnTo>
                    <a:pt x="95" y="152"/>
                  </a:lnTo>
                  <a:lnTo>
                    <a:pt x="100" y="152"/>
                  </a:lnTo>
                  <a:lnTo>
                    <a:pt x="102" y="151"/>
                  </a:lnTo>
                  <a:lnTo>
                    <a:pt x="104" y="151"/>
                  </a:lnTo>
                  <a:lnTo>
                    <a:pt x="106" y="152"/>
                  </a:lnTo>
                  <a:lnTo>
                    <a:pt x="111" y="152"/>
                  </a:lnTo>
                  <a:lnTo>
                    <a:pt x="112" y="151"/>
                  </a:lnTo>
                  <a:lnTo>
                    <a:pt x="120" y="147"/>
                  </a:lnTo>
                  <a:lnTo>
                    <a:pt x="130" y="140"/>
                  </a:lnTo>
                  <a:lnTo>
                    <a:pt x="137" y="133"/>
                  </a:lnTo>
                  <a:lnTo>
                    <a:pt x="147" y="123"/>
                  </a:lnTo>
                  <a:lnTo>
                    <a:pt x="150" y="121"/>
                  </a:lnTo>
                  <a:lnTo>
                    <a:pt x="152" y="115"/>
                  </a:lnTo>
                  <a:lnTo>
                    <a:pt x="151" y="111"/>
                  </a:lnTo>
                  <a:lnTo>
                    <a:pt x="150" y="111"/>
                  </a:lnTo>
                  <a:lnTo>
                    <a:pt x="147" y="109"/>
                  </a:lnTo>
                  <a:lnTo>
                    <a:pt x="145" y="107"/>
                  </a:lnTo>
                  <a:lnTo>
                    <a:pt x="139" y="103"/>
                  </a:lnTo>
                  <a:lnTo>
                    <a:pt x="136" y="102"/>
                  </a:lnTo>
                  <a:lnTo>
                    <a:pt x="134" y="100"/>
                  </a:lnTo>
                  <a:lnTo>
                    <a:pt x="134" y="98"/>
                  </a:lnTo>
                  <a:lnTo>
                    <a:pt x="136" y="95"/>
                  </a:lnTo>
                  <a:lnTo>
                    <a:pt x="137" y="93"/>
                  </a:lnTo>
                  <a:lnTo>
                    <a:pt x="136" y="91"/>
                  </a:lnTo>
                  <a:lnTo>
                    <a:pt x="132" y="89"/>
                  </a:lnTo>
                  <a:lnTo>
                    <a:pt x="130" y="87"/>
                  </a:lnTo>
                  <a:lnTo>
                    <a:pt x="130" y="84"/>
                  </a:lnTo>
                  <a:lnTo>
                    <a:pt x="127" y="82"/>
                  </a:lnTo>
                  <a:lnTo>
                    <a:pt x="124" y="81"/>
                  </a:lnTo>
                  <a:lnTo>
                    <a:pt x="123" y="79"/>
                  </a:lnTo>
                  <a:lnTo>
                    <a:pt x="124" y="78"/>
                  </a:lnTo>
                  <a:lnTo>
                    <a:pt x="123" y="75"/>
                  </a:lnTo>
                  <a:lnTo>
                    <a:pt x="122" y="74"/>
                  </a:lnTo>
                  <a:lnTo>
                    <a:pt x="123" y="72"/>
                  </a:lnTo>
                  <a:lnTo>
                    <a:pt x="123" y="70"/>
                  </a:lnTo>
                  <a:lnTo>
                    <a:pt x="125" y="68"/>
                  </a:lnTo>
                  <a:lnTo>
                    <a:pt x="124" y="67"/>
                  </a:lnTo>
                  <a:lnTo>
                    <a:pt x="123" y="64"/>
                  </a:lnTo>
                  <a:lnTo>
                    <a:pt x="120" y="60"/>
                  </a:lnTo>
                  <a:lnTo>
                    <a:pt x="116" y="57"/>
                  </a:lnTo>
                  <a:lnTo>
                    <a:pt x="115" y="54"/>
                  </a:lnTo>
                  <a:lnTo>
                    <a:pt x="113" y="53"/>
                  </a:lnTo>
                  <a:lnTo>
                    <a:pt x="110" y="51"/>
                  </a:lnTo>
                  <a:lnTo>
                    <a:pt x="110" y="49"/>
                  </a:lnTo>
                  <a:lnTo>
                    <a:pt x="111" y="47"/>
                  </a:lnTo>
                  <a:lnTo>
                    <a:pt x="113" y="42"/>
                  </a:lnTo>
                  <a:lnTo>
                    <a:pt x="116" y="38"/>
                  </a:lnTo>
                  <a:lnTo>
                    <a:pt x="115" y="36"/>
                  </a:lnTo>
                  <a:lnTo>
                    <a:pt x="112" y="34"/>
                  </a:lnTo>
                  <a:lnTo>
                    <a:pt x="108" y="30"/>
                  </a:lnTo>
                  <a:lnTo>
                    <a:pt x="104" y="29"/>
                  </a:lnTo>
                  <a:lnTo>
                    <a:pt x="101" y="29"/>
                  </a:lnTo>
                  <a:lnTo>
                    <a:pt x="99" y="29"/>
                  </a:lnTo>
                  <a:lnTo>
                    <a:pt x="98" y="28"/>
                  </a:lnTo>
                  <a:lnTo>
                    <a:pt x="95" y="26"/>
                  </a:lnTo>
                  <a:lnTo>
                    <a:pt x="94" y="23"/>
                  </a:lnTo>
                  <a:lnTo>
                    <a:pt x="94" y="22"/>
                  </a:lnTo>
                  <a:lnTo>
                    <a:pt x="96" y="19"/>
                  </a:lnTo>
                  <a:lnTo>
                    <a:pt x="95" y="19"/>
                  </a:lnTo>
                  <a:lnTo>
                    <a:pt x="94" y="18"/>
                  </a:lnTo>
                  <a:lnTo>
                    <a:pt x="100" y="16"/>
                  </a:lnTo>
                  <a:lnTo>
                    <a:pt x="98" y="14"/>
                  </a:lnTo>
                  <a:lnTo>
                    <a:pt x="96" y="13"/>
                  </a:lnTo>
                  <a:lnTo>
                    <a:pt x="98" y="12"/>
                  </a:lnTo>
                  <a:lnTo>
                    <a:pt x="101" y="10"/>
                  </a:lnTo>
                  <a:lnTo>
                    <a:pt x="100" y="8"/>
                  </a:lnTo>
                  <a:lnTo>
                    <a:pt x="98" y="6"/>
                  </a:lnTo>
                  <a:lnTo>
                    <a:pt x="93" y="3"/>
                  </a:lnTo>
                  <a:lnTo>
                    <a:pt x="90" y="3"/>
                  </a:lnTo>
                  <a:lnTo>
                    <a:pt x="88" y="2"/>
                  </a:lnTo>
                  <a:lnTo>
                    <a:pt x="84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1" y="2"/>
                  </a:lnTo>
                  <a:lnTo>
                    <a:pt x="65" y="2"/>
                  </a:lnTo>
                  <a:lnTo>
                    <a:pt x="63" y="3"/>
                  </a:lnTo>
                  <a:lnTo>
                    <a:pt x="61" y="4"/>
                  </a:lnTo>
                  <a:lnTo>
                    <a:pt x="60" y="8"/>
                  </a:lnTo>
                  <a:lnTo>
                    <a:pt x="60" y="11"/>
                  </a:lnTo>
                  <a:lnTo>
                    <a:pt x="60" y="12"/>
                  </a:lnTo>
                  <a:lnTo>
                    <a:pt x="61" y="16"/>
                  </a:lnTo>
                  <a:lnTo>
                    <a:pt x="61" y="17"/>
                  </a:lnTo>
                  <a:lnTo>
                    <a:pt x="55" y="18"/>
                  </a:lnTo>
                  <a:lnTo>
                    <a:pt x="54" y="20"/>
                  </a:lnTo>
                  <a:lnTo>
                    <a:pt x="52" y="21"/>
                  </a:lnTo>
                  <a:lnTo>
                    <a:pt x="49" y="21"/>
                  </a:lnTo>
                  <a:lnTo>
                    <a:pt x="46" y="21"/>
                  </a:lnTo>
                  <a:lnTo>
                    <a:pt x="45" y="20"/>
                  </a:lnTo>
                  <a:lnTo>
                    <a:pt x="43" y="19"/>
                  </a:lnTo>
                  <a:lnTo>
                    <a:pt x="41" y="18"/>
                  </a:lnTo>
                  <a:lnTo>
                    <a:pt x="38" y="20"/>
                  </a:lnTo>
                  <a:lnTo>
                    <a:pt x="34" y="21"/>
                  </a:lnTo>
                  <a:lnTo>
                    <a:pt x="32" y="21"/>
                  </a:lnTo>
                  <a:lnTo>
                    <a:pt x="29" y="20"/>
                  </a:lnTo>
                  <a:lnTo>
                    <a:pt x="23" y="20"/>
                  </a:lnTo>
                  <a:lnTo>
                    <a:pt x="22" y="19"/>
                  </a:lnTo>
                  <a:lnTo>
                    <a:pt x="21" y="18"/>
                  </a:lnTo>
                  <a:lnTo>
                    <a:pt x="13" y="13"/>
                  </a:lnTo>
                  <a:lnTo>
                    <a:pt x="11" y="12"/>
                  </a:lnTo>
                  <a:lnTo>
                    <a:pt x="8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9" name="Freeform 204"/>
            <p:cNvSpPr>
              <a:spLocks/>
            </p:cNvSpPr>
            <p:nvPr/>
          </p:nvSpPr>
          <p:spPr bwMode="auto">
            <a:xfrm>
              <a:off x="4729163" y="1613958"/>
              <a:ext cx="241300" cy="259292"/>
            </a:xfrm>
            <a:custGeom>
              <a:avLst/>
              <a:gdLst>
                <a:gd name="T0" fmla="*/ 2147483647 w 152"/>
                <a:gd name="T1" fmla="*/ 2147483647 h 163"/>
                <a:gd name="T2" fmla="*/ 2147483647 w 152"/>
                <a:gd name="T3" fmla="*/ 2147483647 h 163"/>
                <a:gd name="T4" fmla="*/ 2147483647 w 152"/>
                <a:gd name="T5" fmla="*/ 2147483647 h 163"/>
                <a:gd name="T6" fmla="*/ 2147483647 w 152"/>
                <a:gd name="T7" fmla="*/ 2147483647 h 163"/>
                <a:gd name="T8" fmla="*/ 2147483647 w 152"/>
                <a:gd name="T9" fmla="*/ 2147483647 h 163"/>
                <a:gd name="T10" fmla="*/ 2147483647 w 152"/>
                <a:gd name="T11" fmla="*/ 2147483647 h 163"/>
                <a:gd name="T12" fmla="*/ 2147483647 w 152"/>
                <a:gd name="T13" fmla="*/ 2147483647 h 163"/>
                <a:gd name="T14" fmla="*/ 2147483647 w 152"/>
                <a:gd name="T15" fmla="*/ 2147483647 h 163"/>
                <a:gd name="T16" fmla="*/ 2147483647 w 152"/>
                <a:gd name="T17" fmla="*/ 2147483647 h 163"/>
                <a:gd name="T18" fmla="*/ 2147483647 w 152"/>
                <a:gd name="T19" fmla="*/ 2147483647 h 163"/>
                <a:gd name="T20" fmla="*/ 2147483647 w 152"/>
                <a:gd name="T21" fmla="*/ 2147483647 h 163"/>
                <a:gd name="T22" fmla="*/ 2147483647 w 152"/>
                <a:gd name="T23" fmla="*/ 2147483647 h 163"/>
                <a:gd name="T24" fmla="*/ 2147483647 w 152"/>
                <a:gd name="T25" fmla="*/ 2147483647 h 163"/>
                <a:gd name="T26" fmla="*/ 2147483647 w 152"/>
                <a:gd name="T27" fmla="*/ 2147483647 h 163"/>
                <a:gd name="T28" fmla="*/ 2147483647 w 152"/>
                <a:gd name="T29" fmla="*/ 2147483647 h 163"/>
                <a:gd name="T30" fmla="*/ 2147483647 w 152"/>
                <a:gd name="T31" fmla="*/ 2147483647 h 163"/>
                <a:gd name="T32" fmla="*/ 2147483647 w 152"/>
                <a:gd name="T33" fmla="*/ 2147483647 h 163"/>
                <a:gd name="T34" fmla="*/ 2147483647 w 152"/>
                <a:gd name="T35" fmla="*/ 2147483647 h 163"/>
                <a:gd name="T36" fmla="*/ 2147483647 w 152"/>
                <a:gd name="T37" fmla="*/ 2147483647 h 163"/>
                <a:gd name="T38" fmla="*/ 2147483647 w 152"/>
                <a:gd name="T39" fmla="*/ 2147483647 h 163"/>
                <a:gd name="T40" fmla="*/ 2147483647 w 152"/>
                <a:gd name="T41" fmla="*/ 2147483647 h 163"/>
                <a:gd name="T42" fmla="*/ 2147483647 w 152"/>
                <a:gd name="T43" fmla="*/ 2147483647 h 163"/>
                <a:gd name="T44" fmla="*/ 2147483647 w 152"/>
                <a:gd name="T45" fmla="*/ 2147483647 h 163"/>
                <a:gd name="T46" fmla="*/ 2147483647 w 152"/>
                <a:gd name="T47" fmla="*/ 2147483647 h 163"/>
                <a:gd name="T48" fmla="*/ 2147483647 w 152"/>
                <a:gd name="T49" fmla="*/ 2147483647 h 163"/>
                <a:gd name="T50" fmla="*/ 2147483647 w 152"/>
                <a:gd name="T51" fmla="*/ 2147483647 h 163"/>
                <a:gd name="T52" fmla="*/ 2147483647 w 152"/>
                <a:gd name="T53" fmla="*/ 2147483647 h 163"/>
                <a:gd name="T54" fmla="*/ 2147483647 w 152"/>
                <a:gd name="T55" fmla="*/ 2147483647 h 163"/>
                <a:gd name="T56" fmla="*/ 2147483647 w 152"/>
                <a:gd name="T57" fmla="*/ 2147483647 h 163"/>
                <a:gd name="T58" fmla="*/ 2147483647 w 152"/>
                <a:gd name="T59" fmla="*/ 2147483647 h 163"/>
                <a:gd name="T60" fmla="*/ 2147483647 w 152"/>
                <a:gd name="T61" fmla="*/ 2147483647 h 163"/>
                <a:gd name="T62" fmla="*/ 2147483647 w 152"/>
                <a:gd name="T63" fmla="*/ 2147483647 h 163"/>
                <a:gd name="T64" fmla="*/ 2147483647 w 152"/>
                <a:gd name="T65" fmla="*/ 2147483647 h 163"/>
                <a:gd name="T66" fmla="*/ 2147483647 w 152"/>
                <a:gd name="T67" fmla="*/ 2147483647 h 163"/>
                <a:gd name="T68" fmla="*/ 2147483647 w 152"/>
                <a:gd name="T69" fmla="*/ 2147483647 h 163"/>
                <a:gd name="T70" fmla="*/ 2147483647 w 152"/>
                <a:gd name="T71" fmla="*/ 2147483647 h 163"/>
                <a:gd name="T72" fmla="*/ 2147483647 w 152"/>
                <a:gd name="T73" fmla="*/ 2147483647 h 163"/>
                <a:gd name="T74" fmla="*/ 2147483647 w 152"/>
                <a:gd name="T75" fmla="*/ 2147483647 h 163"/>
                <a:gd name="T76" fmla="*/ 2147483647 w 152"/>
                <a:gd name="T77" fmla="*/ 2147483647 h 163"/>
                <a:gd name="T78" fmla="*/ 2147483647 w 152"/>
                <a:gd name="T79" fmla="*/ 2147483647 h 163"/>
                <a:gd name="T80" fmla="*/ 2147483647 w 152"/>
                <a:gd name="T81" fmla="*/ 2147483647 h 163"/>
                <a:gd name="T82" fmla="*/ 2147483647 w 152"/>
                <a:gd name="T83" fmla="*/ 2147483647 h 163"/>
                <a:gd name="T84" fmla="*/ 2147483647 w 152"/>
                <a:gd name="T85" fmla="*/ 2147483647 h 163"/>
                <a:gd name="T86" fmla="*/ 2147483647 w 152"/>
                <a:gd name="T87" fmla="*/ 2147483647 h 163"/>
                <a:gd name="T88" fmla="*/ 2147483647 w 152"/>
                <a:gd name="T89" fmla="*/ 2147483647 h 163"/>
                <a:gd name="T90" fmla="*/ 2147483647 w 152"/>
                <a:gd name="T91" fmla="*/ 2147483647 h 163"/>
                <a:gd name="T92" fmla="*/ 2147483647 w 152"/>
                <a:gd name="T93" fmla="*/ 2147483647 h 163"/>
                <a:gd name="T94" fmla="*/ 2147483647 w 152"/>
                <a:gd name="T95" fmla="*/ 2147483647 h 163"/>
                <a:gd name="T96" fmla="*/ 2147483647 w 152"/>
                <a:gd name="T97" fmla="*/ 2147483647 h 163"/>
                <a:gd name="T98" fmla="*/ 2147483647 w 152"/>
                <a:gd name="T99" fmla="*/ 2147483647 h 163"/>
                <a:gd name="T100" fmla="*/ 2147483647 w 152"/>
                <a:gd name="T101" fmla="*/ 2147483647 h 163"/>
                <a:gd name="T102" fmla="*/ 2147483647 w 152"/>
                <a:gd name="T103" fmla="*/ 0 h 163"/>
                <a:gd name="T104" fmla="*/ 2147483647 w 152"/>
                <a:gd name="T105" fmla="*/ 2147483647 h 163"/>
                <a:gd name="T106" fmla="*/ 2147483647 w 152"/>
                <a:gd name="T107" fmla="*/ 2147483647 h 163"/>
                <a:gd name="T108" fmla="*/ 2147483647 w 152"/>
                <a:gd name="T109" fmla="*/ 2147483647 h 163"/>
                <a:gd name="T110" fmla="*/ 2147483647 w 152"/>
                <a:gd name="T111" fmla="*/ 2147483647 h 163"/>
                <a:gd name="T112" fmla="*/ 2147483647 w 152"/>
                <a:gd name="T113" fmla="*/ 2147483647 h 163"/>
                <a:gd name="T114" fmla="*/ 2147483647 w 152"/>
                <a:gd name="T115" fmla="*/ 2147483647 h 163"/>
                <a:gd name="T116" fmla="*/ 2147483647 w 152"/>
                <a:gd name="T117" fmla="*/ 2147483647 h 163"/>
                <a:gd name="T118" fmla="*/ 2147483647 w 152"/>
                <a:gd name="T119" fmla="*/ 2147483647 h 1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2"/>
                <a:gd name="T181" fmla="*/ 0 h 163"/>
                <a:gd name="T182" fmla="*/ 152 w 152"/>
                <a:gd name="T183" fmla="*/ 163 h 1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2" h="163">
                  <a:moveTo>
                    <a:pt x="0" y="16"/>
                  </a:moveTo>
                  <a:lnTo>
                    <a:pt x="1" y="16"/>
                  </a:lnTo>
                  <a:lnTo>
                    <a:pt x="11" y="20"/>
                  </a:lnTo>
                  <a:lnTo>
                    <a:pt x="18" y="23"/>
                  </a:lnTo>
                  <a:lnTo>
                    <a:pt x="25" y="24"/>
                  </a:lnTo>
                  <a:lnTo>
                    <a:pt x="30" y="27"/>
                  </a:lnTo>
                  <a:lnTo>
                    <a:pt x="39" y="32"/>
                  </a:lnTo>
                  <a:lnTo>
                    <a:pt x="39" y="33"/>
                  </a:lnTo>
                  <a:lnTo>
                    <a:pt x="39" y="34"/>
                  </a:lnTo>
                  <a:lnTo>
                    <a:pt x="38" y="37"/>
                  </a:lnTo>
                  <a:lnTo>
                    <a:pt x="39" y="39"/>
                  </a:lnTo>
                  <a:lnTo>
                    <a:pt x="40" y="40"/>
                  </a:lnTo>
                  <a:lnTo>
                    <a:pt x="41" y="41"/>
                  </a:lnTo>
                  <a:lnTo>
                    <a:pt x="41" y="42"/>
                  </a:lnTo>
                  <a:lnTo>
                    <a:pt x="41" y="44"/>
                  </a:lnTo>
                  <a:lnTo>
                    <a:pt x="41" y="47"/>
                  </a:lnTo>
                  <a:lnTo>
                    <a:pt x="46" y="51"/>
                  </a:lnTo>
                  <a:lnTo>
                    <a:pt x="48" y="53"/>
                  </a:lnTo>
                  <a:lnTo>
                    <a:pt x="48" y="54"/>
                  </a:lnTo>
                  <a:lnTo>
                    <a:pt x="45" y="56"/>
                  </a:lnTo>
                  <a:lnTo>
                    <a:pt x="45" y="58"/>
                  </a:lnTo>
                  <a:lnTo>
                    <a:pt x="46" y="60"/>
                  </a:lnTo>
                  <a:lnTo>
                    <a:pt x="51" y="64"/>
                  </a:lnTo>
                  <a:lnTo>
                    <a:pt x="52" y="65"/>
                  </a:lnTo>
                  <a:lnTo>
                    <a:pt x="53" y="65"/>
                  </a:lnTo>
                  <a:lnTo>
                    <a:pt x="54" y="65"/>
                  </a:lnTo>
                  <a:lnTo>
                    <a:pt x="55" y="67"/>
                  </a:lnTo>
                  <a:lnTo>
                    <a:pt x="56" y="65"/>
                  </a:lnTo>
                  <a:lnTo>
                    <a:pt x="58" y="65"/>
                  </a:lnTo>
                  <a:lnTo>
                    <a:pt x="59" y="68"/>
                  </a:lnTo>
                  <a:lnTo>
                    <a:pt x="62" y="69"/>
                  </a:lnTo>
                  <a:lnTo>
                    <a:pt x="66" y="72"/>
                  </a:lnTo>
                  <a:lnTo>
                    <a:pt x="69" y="73"/>
                  </a:lnTo>
                  <a:lnTo>
                    <a:pt x="69" y="77"/>
                  </a:lnTo>
                  <a:lnTo>
                    <a:pt x="71" y="80"/>
                  </a:lnTo>
                  <a:lnTo>
                    <a:pt x="70" y="79"/>
                  </a:lnTo>
                  <a:lnTo>
                    <a:pt x="69" y="80"/>
                  </a:lnTo>
                  <a:lnTo>
                    <a:pt x="70" y="81"/>
                  </a:lnTo>
                  <a:lnTo>
                    <a:pt x="68" y="81"/>
                  </a:lnTo>
                  <a:lnTo>
                    <a:pt x="65" y="81"/>
                  </a:lnTo>
                  <a:lnTo>
                    <a:pt x="61" y="82"/>
                  </a:lnTo>
                  <a:lnTo>
                    <a:pt x="60" y="87"/>
                  </a:lnTo>
                  <a:lnTo>
                    <a:pt x="58" y="88"/>
                  </a:lnTo>
                  <a:lnTo>
                    <a:pt x="54" y="91"/>
                  </a:lnTo>
                  <a:lnTo>
                    <a:pt x="49" y="94"/>
                  </a:lnTo>
                  <a:lnTo>
                    <a:pt x="46" y="98"/>
                  </a:lnTo>
                  <a:lnTo>
                    <a:pt x="42" y="103"/>
                  </a:lnTo>
                  <a:lnTo>
                    <a:pt x="40" y="104"/>
                  </a:lnTo>
                  <a:lnTo>
                    <a:pt x="39" y="105"/>
                  </a:lnTo>
                  <a:lnTo>
                    <a:pt x="38" y="105"/>
                  </a:lnTo>
                  <a:lnTo>
                    <a:pt x="37" y="108"/>
                  </a:lnTo>
                  <a:lnTo>
                    <a:pt x="32" y="108"/>
                  </a:lnTo>
                  <a:lnTo>
                    <a:pt x="30" y="107"/>
                  </a:lnTo>
                  <a:lnTo>
                    <a:pt x="29" y="109"/>
                  </a:lnTo>
                  <a:lnTo>
                    <a:pt x="31" y="110"/>
                  </a:lnTo>
                  <a:lnTo>
                    <a:pt x="30" y="111"/>
                  </a:lnTo>
                  <a:lnTo>
                    <a:pt x="27" y="111"/>
                  </a:lnTo>
                  <a:lnTo>
                    <a:pt x="25" y="112"/>
                  </a:lnTo>
                  <a:lnTo>
                    <a:pt x="24" y="113"/>
                  </a:lnTo>
                  <a:lnTo>
                    <a:pt x="23" y="113"/>
                  </a:lnTo>
                  <a:lnTo>
                    <a:pt x="23" y="114"/>
                  </a:lnTo>
                  <a:lnTo>
                    <a:pt x="22" y="117"/>
                  </a:lnTo>
                  <a:lnTo>
                    <a:pt x="23" y="120"/>
                  </a:lnTo>
                  <a:lnTo>
                    <a:pt x="24" y="120"/>
                  </a:lnTo>
                  <a:lnTo>
                    <a:pt x="25" y="121"/>
                  </a:lnTo>
                  <a:lnTo>
                    <a:pt x="27" y="123"/>
                  </a:lnTo>
                  <a:lnTo>
                    <a:pt x="25" y="127"/>
                  </a:lnTo>
                  <a:lnTo>
                    <a:pt x="27" y="128"/>
                  </a:lnTo>
                  <a:lnTo>
                    <a:pt x="29" y="129"/>
                  </a:lnTo>
                  <a:lnTo>
                    <a:pt x="30" y="131"/>
                  </a:lnTo>
                  <a:lnTo>
                    <a:pt x="31" y="133"/>
                  </a:lnTo>
                  <a:lnTo>
                    <a:pt x="32" y="134"/>
                  </a:lnTo>
                  <a:lnTo>
                    <a:pt x="33" y="135"/>
                  </a:lnTo>
                  <a:lnTo>
                    <a:pt x="32" y="134"/>
                  </a:lnTo>
                  <a:lnTo>
                    <a:pt x="31" y="134"/>
                  </a:lnTo>
                  <a:lnTo>
                    <a:pt x="30" y="135"/>
                  </a:lnTo>
                  <a:lnTo>
                    <a:pt x="31" y="137"/>
                  </a:lnTo>
                  <a:lnTo>
                    <a:pt x="31" y="138"/>
                  </a:lnTo>
                  <a:lnTo>
                    <a:pt x="31" y="139"/>
                  </a:lnTo>
                  <a:lnTo>
                    <a:pt x="31" y="140"/>
                  </a:lnTo>
                  <a:lnTo>
                    <a:pt x="31" y="142"/>
                  </a:lnTo>
                  <a:lnTo>
                    <a:pt x="30" y="142"/>
                  </a:lnTo>
                  <a:lnTo>
                    <a:pt x="29" y="144"/>
                  </a:lnTo>
                  <a:lnTo>
                    <a:pt x="30" y="144"/>
                  </a:lnTo>
                  <a:lnTo>
                    <a:pt x="31" y="145"/>
                  </a:lnTo>
                  <a:lnTo>
                    <a:pt x="30" y="147"/>
                  </a:lnTo>
                  <a:lnTo>
                    <a:pt x="31" y="147"/>
                  </a:lnTo>
                  <a:lnTo>
                    <a:pt x="32" y="148"/>
                  </a:lnTo>
                  <a:lnTo>
                    <a:pt x="32" y="149"/>
                  </a:lnTo>
                  <a:lnTo>
                    <a:pt x="31" y="149"/>
                  </a:lnTo>
                  <a:lnTo>
                    <a:pt x="32" y="150"/>
                  </a:lnTo>
                  <a:lnTo>
                    <a:pt x="34" y="150"/>
                  </a:lnTo>
                  <a:lnTo>
                    <a:pt x="38" y="151"/>
                  </a:lnTo>
                  <a:lnTo>
                    <a:pt x="39" y="152"/>
                  </a:lnTo>
                  <a:lnTo>
                    <a:pt x="42" y="152"/>
                  </a:lnTo>
                  <a:lnTo>
                    <a:pt x="45" y="153"/>
                  </a:lnTo>
                  <a:lnTo>
                    <a:pt x="46" y="154"/>
                  </a:lnTo>
                  <a:lnTo>
                    <a:pt x="48" y="155"/>
                  </a:lnTo>
                  <a:lnTo>
                    <a:pt x="51" y="154"/>
                  </a:lnTo>
                  <a:lnTo>
                    <a:pt x="52" y="155"/>
                  </a:lnTo>
                  <a:lnTo>
                    <a:pt x="52" y="157"/>
                  </a:lnTo>
                  <a:lnTo>
                    <a:pt x="54" y="159"/>
                  </a:lnTo>
                  <a:lnTo>
                    <a:pt x="54" y="160"/>
                  </a:lnTo>
                  <a:lnTo>
                    <a:pt x="56" y="161"/>
                  </a:lnTo>
                  <a:lnTo>
                    <a:pt x="55" y="162"/>
                  </a:lnTo>
                  <a:lnTo>
                    <a:pt x="53" y="163"/>
                  </a:lnTo>
                  <a:lnTo>
                    <a:pt x="54" y="163"/>
                  </a:lnTo>
                  <a:lnTo>
                    <a:pt x="56" y="162"/>
                  </a:lnTo>
                  <a:lnTo>
                    <a:pt x="59" y="159"/>
                  </a:lnTo>
                  <a:lnTo>
                    <a:pt x="60" y="160"/>
                  </a:lnTo>
                  <a:lnTo>
                    <a:pt x="60" y="161"/>
                  </a:lnTo>
                  <a:lnTo>
                    <a:pt x="61" y="161"/>
                  </a:lnTo>
                  <a:lnTo>
                    <a:pt x="66" y="159"/>
                  </a:lnTo>
                  <a:lnTo>
                    <a:pt x="68" y="159"/>
                  </a:lnTo>
                  <a:lnTo>
                    <a:pt x="70" y="159"/>
                  </a:lnTo>
                  <a:lnTo>
                    <a:pt x="71" y="160"/>
                  </a:lnTo>
                  <a:lnTo>
                    <a:pt x="73" y="158"/>
                  </a:lnTo>
                  <a:lnTo>
                    <a:pt x="75" y="157"/>
                  </a:lnTo>
                  <a:lnTo>
                    <a:pt x="76" y="157"/>
                  </a:lnTo>
                  <a:lnTo>
                    <a:pt x="79" y="158"/>
                  </a:lnTo>
                  <a:lnTo>
                    <a:pt x="82" y="155"/>
                  </a:lnTo>
                  <a:lnTo>
                    <a:pt x="84" y="155"/>
                  </a:lnTo>
                  <a:lnTo>
                    <a:pt x="85" y="153"/>
                  </a:lnTo>
                  <a:lnTo>
                    <a:pt x="86" y="155"/>
                  </a:lnTo>
                  <a:lnTo>
                    <a:pt x="91" y="154"/>
                  </a:lnTo>
                  <a:lnTo>
                    <a:pt x="90" y="152"/>
                  </a:lnTo>
                  <a:lnTo>
                    <a:pt x="91" y="153"/>
                  </a:lnTo>
                  <a:lnTo>
                    <a:pt x="93" y="153"/>
                  </a:lnTo>
                  <a:lnTo>
                    <a:pt x="94" y="153"/>
                  </a:lnTo>
                  <a:lnTo>
                    <a:pt x="95" y="152"/>
                  </a:lnTo>
                  <a:lnTo>
                    <a:pt x="100" y="152"/>
                  </a:lnTo>
                  <a:lnTo>
                    <a:pt x="102" y="151"/>
                  </a:lnTo>
                  <a:lnTo>
                    <a:pt x="104" y="151"/>
                  </a:lnTo>
                  <a:lnTo>
                    <a:pt x="106" y="152"/>
                  </a:lnTo>
                  <a:lnTo>
                    <a:pt x="111" y="152"/>
                  </a:lnTo>
                  <a:lnTo>
                    <a:pt x="112" y="151"/>
                  </a:lnTo>
                  <a:lnTo>
                    <a:pt x="120" y="147"/>
                  </a:lnTo>
                  <a:lnTo>
                    <a:pt x="130" y="140"/>
                  </a:lnTo>
                  <a:lnTo>
                    <a:pt x="137" y="133"/>
                  </a:lnTo>
                  <a:lnTo>
                    <a:pt x="147" y="123"/>
                  </a:lnTo>
                  <a:lnTo>
                    <a:pt x="150" y="121"/>
                  </a:lnTo>
                  <a:lnTo>
                    <a:pt x="152" y="115"/>
                  </a:lnTo>
                  <a:lnTo>
                    <a:pt x="151" y="111"/>
                  </a:lnTo>
                  <a:lnTo>
                    <a:pt x="150" y="111"/>
                  </a:lnTo>
                  <a:lnTo>
                    <a:pt x="147" y="109"/>
                  </a:lnTo>
                  <a:lnTo>
                    <a:pt x="145" y="107"/>
                  </a:lnTo>
                  <a:lnTo>
                    <a:pt x="139" y="103"/>
                  </a:lnTo>
                  <a:lnTo>
                    <a:pt x="136" y="102"/>
                  </a:lnTo>
                  <a:lnTo>
                    <a:pt x="134" y="100"/>
                  </a:lnTo>
                  <a:lnTo>
                    <a:pt x="134" y="98"/>
                  </a:lnTo>
                  <a:lnTo>
                    <a:pt x="136" y="95"/>
                  </a:lnTo>
                  <a:lnTo>
                    <a:pt x="137" y="93"/>
                  </a:lnTo>
                  <a:lnTo>
                    <a:pt x="136" y="91"/>
                  </a:lnTo>
                  <a:lnTo>
                    <a:pt x="132" y="89"/>
                  </a:lnTo>
                  <a:lnTo>
                    <a:pt x="130" y="87"/>
                  </a:lnTo>
                  <a:lnTo>
                    <a:pt x="130" y="84"/>
                  </a:lnTo>
                  <a:lnTo>
                    <a:pt x="127" y="82"/>
                  </a:lnTo>
                  <a:lnTo>
                    <a:pt x="124" y="81"/>
                  </a:lnTo>
                  <a:lnTo>
                    <a:pt x="123" y="79"/>
                  </a:lnTo>
                  <a:lnTo>
                    <a:pt x="124" y="78"/>
                  </a:lnTo>
                  <a:lnTo>
                    <a:pt x="123" y="75"/>
                  </a:lnTo>
                  <a:lnTo>
                    <a:pt x="122" y="74"/>
                  </a:lnTo>
                  <a:lnTo>
                    <a:pt x="123" y="72"/>
                  </a:lnTo>
                  <a:lnTo>
                    <a:pt x="123" y="70"/>
                  </a:lnTo>
                  <a:lnTo>
                    <a:pt x="125" y="68"/>
                  </a:lnTo>
                  <a:lnTo>
                    <a:pt x="124" y="67"/>
                  </a:lnTo>
                  <a:lnTo>
                    <a:pt x="123" y="64"/>
                  </a:lnTo>
                  <a:lnTo>
                    <a:pt x="120" y="60"/>
                  </a:lnTo>
                  <a:lnTo>
                    <a:pt x="116" y="57"/>
                  </a:lnTo>
                  <a:lnTo>
                    <a:pt x="115" y="54"/>
                  </a:lnTo>
                  <a:lnTo>
                    <a:pt x="113" y="53"/>
                  </a:lnTo>
                  <a:lnTo>
                    <a:pt x="110" y="51"/>
                  </a:lnTo>
                  <a:lnTo>
                    <a:pt x="110" y="49"/>
                  </a:lnTo>
                  <a:lnTo>
                    <a:pt x="111" y="47"/>
                  </a:lnTo>
                  <a:lnTo>
                    <a:pt x="113" y="42"/>
                  </a:lnTo>
                  <a:lnTo>
                    <a:pt x="116" y="38"/>
                  </a:lnTo>
                  <a:lnTo>
                    <a:pt x="115" y="36"/>
                  </a:lnTo>
                  <a:lnTo>
                    <a:pt x="112" y="34"/>
                  </a:lnTo>
                  <a:lnTo>
                    <a:pt x="108" y="30"/>
                  </a:lnTo>
                  <a:lnTo>
                    <a:pt x="104" y="29"/>
                  </a:lnTo>
                  <a:lnTo>
                    <a:pt x="101" y="29"/>
                  </a:lnTo>
                  <a:lnTo>
                    <a:pt x="99" y="29"/>
                  </a:lnTo>
                  <a:lnTo>
                    <a:pt x="98" y="28"/>
                  </a:lnTo>
                  <a:lnTo>
                    <a:pt x="95" y="26"/>
                  </a:lnTo>
                  <a:lnTo>
                    <a:pt x="94" y="23"/>
                  </a:lnTo>
                  <a:lnTo>
                    <a:pt x="94" y="22"/>
                  </a:lnTo>
                  <a:lnTo>
                    <a:pt x="96" y="19"/>
                  </a:lnTo>
                  <a:lnTo>
                    <a:pt x="95" y="19"/>
                  </a:lnTo>
                  <a:lnTo>
                    <a:pt x="94" y="18"/>
                  </a:lnTo>
                  <a:lnTo>
                    <a:pt x="100" y="16"/>
                  </a:lnTo>
                  <a:lnTo>
                    <a:pt x="98" y="14"/>
                  </a:lnTo>
                  <a:lnTo>
                    <a:pt x="96" y="13"/>
                  </a:lnTo>
                  <a:lnTo>
                    <a:pt x="98" y="12"/>
                  </a:lnTo>
                  <a:lnTo>
                    <a:pt x="101" y="10"/>
                  </a:lnTo>
                  <a:lnTo>
                    <a:pt x="100" y="8"/>
                  </a:lnTo>
                  <a:lnTo>
                    <a:pt x="98" y="6"/>
                  </a:lnTo>
                  <a:lnTo>
                    <a:pt x="93" y="3"/>
                  </a:lnTo>
                  <a:lnTo>
                    <a:pt x="90" y="3"/>
                  </a:lnTo>
                  <a:lnTo>
                    <a:pt x="88" y="2"/>
                  </a:lnTo>
                  <a:lnTo>
                    <a:pt x="84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1" y="2"/>
                  </a:lnTo>
                  <a:lnTo>
                    <a:pt x="65" y="2"/>
                  </a:lnTo>
                  <a:lnTo>
                    <a:pt x="63" y="3"/>
                  </a:lnTo>
                  <a:lnTo>
                    <a:pt x="61" y="4"/>
                  </a:lnTo>
                  <a:lnTo>
                    <a:pt x="60" y="8"/>
                  </a:lnTo>
                  <a:lnTo>
                    <a:pt x="60" y="11"/>
                  </a:lnTo>
                  <a:lnTo>
                    <a:pt x="60" y="12"/>
                  </a:lnTo>
                  <a:lnTo>
                    <a:pt x="61" y="16"/>
                  </a:lnTo>
                  <a:lnTo>
                    <a:pt x="61" y="17"/>
                  </a:lnTo>
                  <a:lnTo>
                    <a:pt x="55" y="18"/>
                  </a:lnTo>
                  <a:lnTo>
                    <a:pt x="54" y="20"/>
                  </a:lnTo>
                  <a:lnTo>
                    <a:pt x="52" y="21"/>
                  </a:lnTo>
                  <a:lnTo>
                    <a:pt x="49" y="21"/>
                  </a:lnTo>
                  <a:lnTo>
                    <a:pt x="46" y="21"/>
                  </a:lnTo>
                  <a:lnTo>
                    <a:pt x="45" y="20"/>
                  </a:lnTo>
                  <a:lnTo>
                    <a:pt x="43" y="19"/>
                  </a:lnTo>
                  <a:lnTo>
                    <a:pt x="41" y="18"/>
                  </a:lnTo>
                  <a:lnTo>
                    <a:pt x="38" y="20"/>
                  </a:lnTo>
                  <a:lnTo>
                    <a:pt x="34" y="21"/>
                  </a:lnTo>
                  <a:lnTo>
                    <a:pt x="32" y="21"/>
                  </a:lnTo>
                  <a:lnTo>
                    <a:pt x="29" y="20"/>
                  </a:lnTo>
                  <a:lnTo>
                    <a:pt x="23" y="20"/>
                  </a:lnTo>
                  <a:lnTo>
                    <a:pt x="22" y="19"/>
                  </a:lnTo>
                  <a:lnTo>
                    <a:pt x="21" y="18"/>
                  </a:lnTo>
                  <a:lnTo>
                    <a:pt x="13" y="13"/>
                  </a:lnTo>
                  <a:lnTo>
                    <a:pt x="11" y="12"/>
                  </a:lnTo>
                  <a:lnTo>
                    <a:pt x="8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0" y="16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0" name="Freeform 206"/>
            <p:cNvSpPr>
              <a:spLocks/>
            </p:cNvSpPr>
            <p:nvPr/>
          </p:nvSpPr>
          <p:spPr bwMode="auto">
            <a:xfrm>
              <a:off x="4502150" y="2222500"/>
              <a:ext cx="279400" cy="261938"/>
            </a:xfrm>
            <a:custGeom>
              <a:avLst/>
              <a:gdLst>
                <a:gd name="T0" fmla="*/ 2147483647 w 176"/>
                <a:gd name="T1" fmla="*/ 2147483647 h 165"/>
                <a:gd name="T2" fmla="*/ 2147483647 w 176"/>
                <a:gd name="T3" fmla="*/ 2147483647 h 165"/>
                <a:gd name="T4" fmla="*/ 2147483647 w 176"/>
                <a:gd name="T5" fmla="*/ 2147483647 h 165"/>
                <a:gd name="T6" fmla="*/ 2147483647 w 176"/>
                <a:gd name="T7" fmla="*/ 2147483647 h 165"/>
                <a:gd name="T8" fmla="*/ 2147483647 w 176"/>
                <a:gd name="T9" fmla="*/ 2147483647 h 165"/>
                <a:gd name="T10" fmla="*/ 2147483647 w 176"/>
                <a:gd name="T11" fmla="*/ 2147483647 h 165"/>
                <a:gd name="T12" fmla="*/ 2147483647 w 176"/>
                <a:gd name="T13" fmla="*/ 2147483647 h 165"/>
                <a:gd name="T14" fmla="*/ 2147483647 w 176"/>
                <a:gd name="T15" fmla="*/ 2147483647 h 165"/>
                <a:gd name="T16" fmla="*/ 2147483647 w 176"/>
                <a:gd name="T17" fmla="*/ 2147483647 h 165"/>
                <a:gd name="T18" fmla="*/ 2147483647 w 176"/>
                <a:gd name="T19" fmla="*/ 2147483647 h 165"/>
                <a:gd name="T20" fmla="*/ 2147483647 w 176"/>
                <a:gd name="T21" fmla="*/ 2147483647 h 165"/>
                <a:gd name="T22" fmla="*/ 2147483647 w 176"/>
                <a:gd name="T23" fmla="*/ 2147483647 h 165"/>
                <a:gd name="T24" fmla="*/ 2147483647 w 176"/>
                <a:gd name="T25" fmla="*/ 2147483647 h 165"/>
                <a:gd name="T26" fmla="*/ 2147483647 w 176"/>
                <a:gd name="T27" fmla="*/ 2147483647 h 165"/>
                <a:gd name="T28" fmla="*/ 2147483647 w 176"/>
                <a:gd name="T29" fmla="*/ 2147483647 h 165"/>
                <a:gd name="T30" fmla="*/ 2147483647 w 176"/>
                <a:gd name="T31" fmla="*/ 2147483647 h 165"/>
                <a:gd name="T32" fmla="*/ 2147483647 w 176"/>
                <a:gd name="T33" fmla="*/ 2147483647 h 165"/>
                <a:gd name="T34" fmla="*/ 2147483647 w 176"/>
                <a:gd name="T35" fmla="*/ 2147483647 h 165"/>
                <a:gd name="T36" fmla="*/ 2147483647 w 176"/>
                <a:gd name="T37" fmla="*/ 2147483647 h 165"/>
                <a:gd name="T38" fmla="*/ 2147483647 w 176"/>
                <a:gd name="T39" fmla="*/ 2147483647 h 165"/>
                <a:gd name="T40" fmla="*/ 2147483647 w 176"/>
                <a:gd name="T41" fmla="*/ 2147483647 h 165"/>
                <a:gd name="T42" fmla="*/ 2147483647 w 176"/>
                <a:gd name="T43" fmla="*/ 2147483647 h 165"/>
                <a:gd name="T44" fmla="*/ 2147483647 w 176"/>
                <a:gd name="T45" fmla="*/ 2147483647 h 165"/>
                <a:gd name="T46" fmla="*/ 2147483647 w 176"/>
                <a:gd name="T47" fmla="*/ 2147483647 h 165"/>
                <a:gd name="T48" fmla="*/ 2147483647 w 176"/>
                <a:gd name="T49" fmla="*/ 2147483647 h 165"/>
                <a:gd name="T50" fmla="*/ 2147483647 w 176"/>
                <a:gd name="T51" fmla="*/ 2147483647 h 165"/>
                <a:gd name="T52" fmla="*/ 2147483647 w 176"/>
                <a:gd name="T53" fmla="*/ 2147483647 h 165"/>
                <a:gd name="T54" fmla="*/ 2147483647 w 176"/>
                <a:gd name="T55" fmla="*/ 2147483647 h 165"/>
                <a:gd name="T56" fmla="*/ 2147483647 w 176"/>
                <a:gd name="T57" fmla="*/ 2147483647 h 165"/>
                <a:gd name="T58" fmla="*/ 2147483647 w 176"/>
                <a:gd name="T59" fmla="*/ 2147483647 h 165"/>
                <a:gd name="T60" fmla="*/ 2147483647 w 176"/>
                <a:gd name="T61" fmla="*/ 2147483647 h 165"/>
                <a:gd name="T62" fmla="*/ 2147483647 w 176"/>
                <a:gd name="T63" fmla="*/ 2147483647 h 165"/>
                <a:gd name="T64" fmla="*/ 2147483647 w 176"/>
                <a:gd name="T65" fmla="*/ 2147483647 h 165"/>
                <a:gd name="T66" fmla="*/ 2147483647 w 176"/>
                <a:gd name="T67" fmla="*/ 2147483647 h 165"/>
                <a:gd name="T68" fmla="*/ 2147483647 w 176"/>
                <a:gd name="T69" fmla="*/ 2147483647 h 165"/>
                <a:gd name="T70" fmla="*/ 2147483647 w 176"/>
                <a:gd name="T71" fmla="*/ 2147483647 h 165"/>
                <a:gd name="T72" fmla="*/ 2147483647 w 176"/>
                <a:gd name="T73" fmla="*/ 2147483647 h 165"/>
                <a:gd name="T74" fmla="*/ 2147483647 w 176"/>
                <a:gd name="T75" fmla="*/ 2147483647 h 165"/>
                <a:gd name="T76" fmla="*/ 2147483647 w 176"/>
                <a:gd name="T77" fmla="*/ 2147483647 h 165"/>
                <a:gd name="T78" fmla="*/ 2147483647 w 176"/>
                <a:gd name="T79" fmla="*/ 2147483647 h 165"/>
                <a:gd name="T80" fmla="*/ 2147483647 w 176"/>
                <a:gd name="T81" fmla="*/ 2147483647 h 165"/>
                <a:gd name="T82" fmla="*/ 2147483647 w 176"/>
                <a:gd name="T83" fmla="*/ 2147483647 h 165"/>
                <a:gd name="T84" fmla="*/ 2147483647 w 176"/>
                <a:gd name="T85" fmla="*/ 2147483647 h 165"/>
                <a:gd name="T86" fmla="*/ 2147483647 w 176"/>
                <a:gd name="T87" fmla="*/ 2147483647 h 165"/>
                <a:gd name="T88" fmla="*/ 2147483647 w 176"/>
                <a:gd name="T89" fmla="*/ 2147483647 h 165"/>
                <a:gd name="T90" fmla="*/ 2147483647 w 176"/>
                <a:gd name="T91" fmla="*/ 2147483647 h 165"/>
                <a:gd name="T92" fmla="*/ 2147483647 w 176"/>
                <a:gd name="T93" fmla="*/ 2147483647 h 165"/>
                <a:gd name="T94" fmla="*/ 2147483647 w 176"/>
                <a:gd name="T95" fmla="*/ 2147483647 h 165"/>
                <a:gd name="T96" fmla="*/ 2147483647 w 176"/>
                <a:gd name="T97" fmla="*/ 2147483647 h 165"/>
                <a:gd name="T98" fmla="*/ 2147483647 w 176"/>
                <a:gd name="T99" fmla="*/ 2147483647 h 165"/>
                <a:gd name="T100" fmla="*/ 2147483647 w 176"/>
                <a:gd name="T101" fmla="*/ 2147483647 h 165"/>
                <a:gd name="T102" fmla="*/ 2147483647 w 176"/>
                <a:gd name="T103" fmla="*/ 2147483647 h 165"/>
                <a:gd name="T104" fmla="*/ 2147483647 w 176"/>
                <a:gd name="T105" fmla="*/ 2147483647 h 165"/>
                <a:gd name="T106" fmla="*/ 2147483647 w 176"/>
                <a:gd name="T107" fmla="*/ 2147483647 h 165"/>
                <a:gd name="T108" fmla="*/ 2147483647 w 176"/>
                <a:gd name="T109" fmla="*/ 2147483647 h 165"/>
                <a:gd name="T110" fmla="*/ 2147483647 w 176"/>
                <a:gd name="T111" fmla="*/ 2147483647 h 165"/>
                <a:gd name="T112" fmla="*/ 2147483647 w 176"/>
                <a:gd name="T113" fmla="*/ 2147483647 h 165"/>
                <a:gd name="T114" fmla="*/ 2147483647 w 176"/>
                <a:gd name="T115" fmla="*/ 2147483647 h 165"/>
                <a:gd name="T116" fmla="*/ 2147483647 w 176"/>
                <a:gd name="T117" fmla="*/ 2147483647 h 165"/>
                <a:gd name="T118" fmla="*/ 2147483647 w 176"/>
                <a:gd name="T119" fmla="*/ 2147483647 h 165"/>
                <a:gd name="T120" fmla="*/ 2147483647 w 176"/>
                <a:gd name="T121" fmla="*/ 2147483647 h 1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6"/>
                <a:gd name="T184" fmla="*/ 0 h 165"/>
                <a:gd name="T185" fmla="*/ 176 w 176"/>
                <a:gd name="T186" fmla="*/ 165 h 1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6" h="165">
                  <a:moveTo>
                    <a:pt x="51" y="4"/>
                  </a:moveTo>
                  <a:lnTo>
                    <a:pt x="51" y="7"/>
                  </a:lnTo>
                  <a:lnTo>
                    <a:pt x="51" y="8"/>
                  </a:lnTo>
                  <a:lnTo>
                    <a:pt x="50" y="9"/>
                  </a:lnTo>
                  <a:lnTo>
                    <a:pt x="47" y="9"/>
                  </a:lnTo>
                  <a:lnTo>
                    <a:pt x="46" y="10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7" y="14"/>
                  </a:lnTo>
                  <a:lnTo>
                    <a:pt x="42" y="13"/>
                  </a:lnTo>
                  <a:lnTo>
                    <a:pt x="39" y="13"/>
                  </a:lnTo>
                  <a:lnTo>
                    <a:pt x="37" y="12"/>
                  </a:lnTo>
                  <a:lnTo>
                    <a:pt x="35" y="11"/>
                  </a:lnTo>
                  <a:lnTo>
                    <a:pt x="35" y="13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1" y="21"/>
                  </a:lnTo>
                  <a:lnTo>
                    <a:pt x="30" y="20"/>
                  </a:lnTo>
                  <a:lnTo>
                    <a:pt x="27" y="19"/>
                  </a:lnTo>
                  <a:lnTo>
                    <a:pt x="25" y="17"/>
                  </a:lnTo>
                  <a:lnTo>
                    <a:pt x="23" y="12"/>
                  </a:lnTo>
                  <a:lnTo>
                    <a:pt x="21" y="13"/>
                  </a:lnTo>
                  <a:lnTo>
                    <a:pt x="19" y="15"/>
                  </a:lnTo>
                  <a:lnTo>
                    <a:pt x="19" y="18"/>
                  </a:lnTo>
                  <a:lnTo>
                    <a:pt x="18" y="19"/>
                  </a:lnTo>
                  <a:lnTo>
                    <a:pt x="15" y="20"/>
                  </a:lnTo>
                  <a:lnTo>
                    <a:pt x="12" y="20"/>
                  </a:lnTo>
                  <a:lnTo>
                    <a:pt x="5" y="22"/>
                  </a:lnTo>
                  <a:lnTo>
                    <a:pt x="3" y="22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2" y="34"/>
                  </a:lnTo>
                  <a:lnTo>
                    <a:pt x="1" y="35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1" y="40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3" y="47"/>
                  </a:lnTo>
                  <a:lnTo>
                    <a:pt x="4" y="50"/>
                  </a:lnTo>
                  <a:lnTo>
                    <a:pt x="5" y="51"/>
                  </a:lnTo>
                  <a:lnTo>
                    <a:pt x="12" y="52"/>
                  </a:lnTo>
                  <a:lnTo>
                    <a:pt x="13" y="54"/>
                  </a:lnTo>
                  <a:lnTo>
                    <a:pt x="13" y="57"/>
                  </a:lnTo>
                  <a:lnTo>
                    <a:pt x="13" y="58"/>
                  </a:lnTo>
                  <a:lnTo>
                    <a:pt x="13" y="59"/>
                  </a:lnTo>
                  <a:lnTo>
                    <a:pt x="15" y="59"/>
                  </a:lnTo>
                  <a:lnTo>
                    <a:pt x="18" y="59"/>
                  </a:lnTo>
                  <a:lnTo>
                    <a:pt x="22" y="57"/>
                  </a:lnTo>
                  <a:lnTo>
                    <a:pt x="22" y="55"/>
                  </a:lnTo>
                  <a:lnTo>
                    <a:pt x="24" y="52"/>
                  </a:lnTo>
                  <a:lnTo>
                    <a:pt x="25" y="51"/>
                  </a:lnTo>
                  <a:lnTo>
                    <a:pt x="26" y="50"/>
                  </a:lnTo>
                  <a:lnTo>
                    <a:pt x="31" y="48"/>
                  </a:lnTo>
                  <a:lnTo>
                    <a:pt x="33" y="48"/>
                  </a:lnTo>
                  <a:lnTo>
                    <a:pt x="35" y="49"/>
                  </a:lnTo>
                  <a:lnTo>
                    <a:pt x="46" y="54"/>
                  </a:lnTo>
                  <a:lnTo>
                    <a:pt x="51" y="55"/>
                  </a:lnTo>
                  <a:lnTo>
                    <a:pt x="52" y="57"/>
                  </a:lnTo>
                  <a:lnTo>
                    <a:pt x="52" y="60"/>
                  </a:lnTo>
                  <a:lnTo>
                    <a:pt x="56" y="68"/>
                  </a:lnTo>
                  <a:lnTo>
                    <a:pt x="57" y="71"/>
                  </a:lnTo>
                  <a:lnTo>
                    <a:pt x="57" y="72"/>
                  </a:lnTo>
                  <a:lnTo>
                    <a:pt x="63" y="78"/>
                  </a:lnTo>
                  <a:lnTo>
                    <a:pt x="65" y="80"/>
                  </a:lnTo>
                  <a:lnTo>
                    <a:pt x="66" y="84"/>
                  </a:lnTo>
                  <a:lnTo>
                    <a:pt x="69" y="83"/>
                  </a:lnTo>
                  <a:lnTo>
                    <a:pt x="71" y="83"/>
                  </a:lnTo>
                  <a:lnTo>
                    <a:pt x="73" y="85"/>
                  </a:lnTo>
                  <a:lnTo>
                    <a:pt x="77" y="90"/>
                  </a:lnTo>
                  <a:lnTo>
                    <a:pt x="80" y="90"/>
                  </a:lnTo>
                  <a:lnTo>
                    <a:pt x="85" y="96"/>
                  </a:lnTo>
                  <a:lnTo>
                    <a:pt x="89" y="100"/>
                  </a:lnTo>
                  <a:lnTo>
                    <a:pt x="95" y="104"/>
                  </a:lnTo>
                  <a:lnTo>
                    <a:pt x="96" y="104"/>
                  </a:lnTo>
                  <a:lnTo>
                    <a:pt x="104" y="104"/>
                  </a:lnTo>
                  <a:lnTo>
                    <a:pt x="105" y="104"/>
                  </a:lnTo>
                  <a:lnTo>
                    <a:pt x="110" y="109"/>
                  </a:lnTo>
                  <a:lnTo>
                    <a:pt x="111" y="111"/>
                  </a:lnTo>
                  <a:lnTo>
                    <a:pt x="115" y="113"/>
                  </a:lnTo>
                  <a:lnTo>
                    <a:pt x="116" y="114"/>
                  </a:lnTo>
                  <a:lnTo>
                    <a:pt x="115" y="115"/>
                  </a:lnTo>
                  <a:lnTo>
                    <a:pt x="121" y="115"/>
                  </a:lnTo>
                  <a:lnTo>
                    <a:pt x="122" y="115"/>
                  </a:lnTo>
                  <a:lnTo>
                    <a:pt x="123" y="116"/>
                  </a:lnTo>
                  <a:lnTo>
                    <a:pt x="124" y="120"/>
                  </a:lnTo>
                  <a:lnTo>
                    <a:pt x="124" y="121"/>
                  </a:lnTo>
                  <a:lnTo>
                    <a:pt x="125" y="123"/>
                  </a:lnTo>
                  <a:lnTo>
                    <a:pt x="128" y="124"/>
                  </a:lnTo>
                  <a:lnTo>
                    <a:pt x="131" y="125"/>
                  </a:lnTo>
                  <a:lnTo>
                    <a:pt x="132" y="128"/>
                  </a:lnTo>
                  <a:lnTo>
                    <a:pt x="133" y="125"/>
                  </a:lnTo>
                  <a:lnTo>
                    <a:pt x="134" y="125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7" y="133"/>
                  </a:lnTo>
                  <a:lnTo>
                    <a:pt x="141" y="138"/>
                  </a:lnTo>
                  <a:lnTo>
                    <a:pt x="143" y="143"/>
                  </a:lnTo>
                  <a:lnTo>
                    <a:pt x="145" y="149"/>
                  </a:lnTo>
                  <a:lnTo>
                    <a:pt x="141" y="150"/>
                  </a:lnTo>
                  <a:lnTo>
                    <a:pt x="140" y="151"/>
                  </a:lnTo>
                  <a:lnTo>
                    <a:pt x="141" y="154"/>
                  </a:lnTo>
                  <a:lnTo>
                    <a:pt x="138" y="156"/>
                  </a:lnTo>
                  <a:lnTo>
                    <a:pt x="137" y="160"/>
                  </a:lnTo>
                  <a:lnTo>
                    <a:pt x="138" y="163"/>
                  </a:lnTo>
                  <a:lnTo>
                    <a:pt x="138" y="164"/>
                  </a:lnTo>
                  <a:lnTo>
                    <a:pt x="140" y="164"/>
                  </a:lnTo>
                  <a:lnTo>
                    <a:pt x="138" y="164"/>
                  </a:lnTo>
                  <a:lnTo>
                    <a:pt x="141" y="165"/>
                  </a:lnTo>
                  <a:lnTo>
                    <a:pt x="143" y="164"/>
                  </a:lnTo>
                  <a:lnTo>
                    <a:pt x="144" y="164"/>
                  </a:lnTo>
                  <a:lnTo>
                    <a:pt x="146" y="160"/>
                  </a:lnTo>
                  <a:lnTo>
                    <a:pt x="146" y="159"/>
                  </a:lnTo>
                  <a:lnTo>
                    <a:pt x="148" y="156"/>
                  </a:lnTo>
                  <a:lnTo>
                    <a:pt x="150" y="156"/>
                  </a:lnTo>
                  <a:lnTo>
                    <a:pt x="151" y="154"/>
                  </a:lnTo>
                  <a:lnTo>
                    <a:pt x="151" y="149"/>
                  </a:lnTo>
                  <a:lnTo>
                    <a:pt x="151" y="147"/>
                  </a:lnTo>
                  <a:lnTo>
                    <a:pt x="153" y="147"/>
                  </a:lnTo>
                  <a:lnTo>
                    <a:pt x="156" y="145"/>
                  </a:lnTo>
                  <a:lnTo>
                    <a:pt x="157" y="145"/>
                  </a:lnTo>
                  <a:lnTo>
                    <a:pt x="157" y="144"/>
                  </a:lnTo>
                  <a:lnTo>
                    <a:pt x="157" y="141"/>
                  </a:lnTo>
                  <a:lnTo>
                    <a:pt x="157" y="140"/>
                  </a:lnTo>
                  <a:lnTo>
                    <a:pt x="156" y="138"/>
                  </a:lnTo>
                  <a:lnTo>
                    <a:pt x="155" y="136"/>
                  </a:lnTo>
                  <a:lnTo>
                    <a:pt x="153" y="134"/>
                  </a:lnTo>
                  <a:lnTo>
                    <a:pt x="151" y="133"/>
                  </a:lnTo>
                  <a:lnTo>
                    <a:pt x="148" y="132"/>
                  </a:lnTo>
                  <a:lnTo>
                    <a:pt x="148" y="129"/>
                  </a:lnTo>
                  <a:lnTo>
                    <a:pt x="150" y="124"/>
                  </a:lnTo>
                  <a:lnTo>
                    <a:pt x="151" y="121"/>
                  </a:lnTo>
                  <a:lnTo>
                    <a:pt x="154" y="118"/>
                  </a:lnTo>
                  <a:lnTo>
                    <a:pt x="157" y="118"/>
                  </a:lnTo>
                  <a:lnTo>
                    <a:pt x="162" y="121"/>
                  </a:lnTo>
                  <a:lnTo>
                    <a:pt x="165" y="121"/>
                  </a:lnTo>
                  <a:lnTo>
                    <a:pt x="168" y="123"/>
                  </a:lnTo>
                  <a:lnTo>
                    <a:pt x="170" y="125"/>
                  </a:lnTo>
                  <a:lnTo>
                    <a:pt x="172" y="128"/>
                  </a:lnTo>
                  <a:lnTo>
                    <a:pt x="175" y="130"/>
                  </a:lnTo>
                  <a:lnTo>
                    <a:pt x="175" y="129"/>
                  </a:lnTo>
                  <a:lnTo>
                    <a:pt x="176" y="125"/>
                  </a:lnTo>
                  <a:lnTo>
                    <a:pt x="175" y="123"/>
                  </a:lnTo>
                  <a:lnTo>
                    <a:pt x="174" y="121"/>
                  </a:lnTo>
                  <a:lnTo>
                    <a:pt x="171" y="119"/>
                  </a:lnTo>
                  <a:lnTo>
                    <a:pt x="167" y="114"/>
                  </a:lnTo>
                  <a:lnTo>
                    <a:pt x="157" y="110"/>
                  </a:lnTo>
                  <a:lnTo>
                    <a:pt x="155" y="108"/>
                  </a:lnTo>
                  <a:lnTo>
                    <a:pt x="152" y="106"/>
                  </a:lnTo>
                  <a:lnTo>
                    <a:pt x="143" y="103"/>
                  </a:lnTo>
                  <a:lnTo>
                    <a:pt x="141" y="101"/>
                  </a:lnTo>
                  <a:lnTo>
                    <a:pt x="138" y="101"/>
                  </a:lnTo>
                  <a:lnTo>
                    <a:pt x="137" y="101"/>
                  </a:lnTo>
                  <a:lnTo>
                    <a:pt x="136" y="100"/>
                  </a:lnTo>
                  <a:lnTo>
                    <a:pt x="136" y="99"/>
                  </a:lnTo>
                  <a:lnTo>
                    <a:pt x="138" y="96"/>
                  </a:lnTo>
                  <a:lnTo>
                    <a:pt x="140" y="95"/>
                  </a:lnTo>
                  <a:lnTo>
                    <a:pt x="140" y="93"/>
                  </a:lnTo>
                  <a:lnTo>
                    <a:pt x="138" y="91"/>
                  </a:lnTo>
                  <a:lnTo>
                    <a:pt x="135" y="92"/>
                  </a:lnTo>
                  <a:lnTo>
                    <a:pt x="134" y="92"/>
                  </a:lnTo>
                  <a:lnTo>
                    <a:pt x="136" y="92"/>
                  </a:lnTo>
                  <a:lnTo>
                    <a:pt x="134" y="92"/>
                  </a:lnTo>
                  <a:lnTo>
                    <a:pt x="126" y="92"/>
                  </a:lnTo>
                  <a:lnTo>
                    <a:pt x="126" y="94"/>
                  </a:lnTo>
                  <a:lnTo>
                    <a:pt x="123" y="91"/>
                  </a:lnTo>
                  <a:lnTo>
                    <a:pt x="120" y="89"/>
                  </a:lnTo>
                  <a:lnTo>
                    <a:pt x="118" y="89"/>
                  </a:lnTo>
                  <a:lnTo>
                    <a:pt x="117" y="88"/>
                  </a:lnTo>
                  <a:lnTo>
                    <a:pt x="116" y="88"/>
                  </a:lnTo>
                  <a:lnTo>
                    <a:pt x="111" y="82"/>
                  </a:lnTo>
                  <a:lnTo>
                    <a:pt x="110" y="80"/>
                  </a:lnTo>
                  <a:lnTo>
                    <a:pt x="107" y="77"/>
                  </a:lnTo>
                  <a:lnTo>
                    <a:pt x="105" y="72"/>
                  </a:lnTo>
                  <a:lnTo>
                    <a:pt x="104" y="71"/>
                  </a:lnTo>
                  <a:lnTo>
                    <a:pt x="102" y="65"/>
                  </a:lnTo>
                  <a:lnTo>
                    <a:pt x="100" y="62"/>
                  </a:lnTo>
                  <a:lnTo>
                    <a:pt x="99" y="61"/>
                  </a:lnTo>
                  <a:lnTo>
                    <a:pt x="97" y="61"/>
                  </a:lnTo>
                  <a:lnTo>
                    <a:pt x="96" y="61"/>
                  </a:lnTo>
                  <a:lnTo>
                    <a:pt x="93" y="59"/>
                  </a:lnTo>
                  <a:lnTo>
                    <a:pt x="91" y="57"/>
                  </a:lnTo>
                  <a:lnTo>
                    <a:pt x="85" y="54"/>
                  </a:lnTo>
                  <a:lnTo>
                    <a:pt x="83" y="52"/>
                  </a:lnTo>
                  <a:lnTo>
                    <a:pt x="82" y="51"/>
                  </a:lnTo>
                  <a:lnTo>
                    <a:pt x="81" y="49"/>
                  </a:lnTo>
                  <a:lnTo>
                    <a:pt x="81" y="44"/>
                  </a:lnTo>
                  <a:lnTo>
                    <a:pt x="81" y="40"/>
                  </a:lnTo>
                  <a:lnTo>
                    <a:pt x="82" y="39"/>
                  </a:lnTo>
                  <a:lnTo>
                    <a:pt x="83" y="38"/>
                  </a:lnTo>
                  <a:lnTo>
                    <a:pt x="82" y="35"/>
                  </a:lnTo>
                  <a:lnTo>
                    <a:pt x="80" y="35"/>
                  </a:lnTo>
                  <a:lnTo>
                    <a:pt x="79" y="32"/>
                  </a:lnTo>
                  <a:lnTo>
                    <a:pt x="80" y="30"/>
                  </a:lnTo>
                  <a:lnTo>
                    <a:pt x="82" y="29"/>
                  </a:lnTo>
                  <a:lnTo>
                    <a:pt x="83" y="29"/>
                  </a:lnTo>
                  <a:lnTo>
                    <a:pt x="84" y="29"/>
                  </a:lnTo>
                  <a:lnTo>
                    <a:pt x="93" y="24"/>
                  </a:lnTo>
                  <a:lnTo>
                    <a:pt x="95" y="25"/>
                  </a:lnTo>
                  <a:lnTo>
                    <a:pt x="97" y="24"/>
                  </a:lnTo>
                  <a:lnTo>
                    <a:pt x="100" y="24"/>
                  </a:lnTo>
                  <a:lnTo>
                    <a:pt x="100" y="25"/>
                  </a:lnTo>
                  <a:lnTo>
                    <a:pt x="99" y="28"/>
                  </a:lnTo>
                  <a:lnTo>
                    <a:pt x="101" y="28"/>
                  </a:lnTo>
                  <a:lnTo>
                    <a:pt x="102" y="28"/>
                  </a:lnTo>
                  <a:lnTo>
                    <a:pt x="103" y="27"/>
                  </a:lnTo>
                  <a:lnTo>
                    <a:pt x="103" y="25"/>
                  </a:lnTo>
                  <a:lnTo>
                    <a:pt x="102" y="25"/>
                  </a:lnTo>
                  <a:lnTo>
                    <a:pt x="101" y="24"/>
                  </a:lnTo>
                  <a:lnTo>
                    <a:pt x="101" y="23"/>
                  </a:lnTo>
                  <a:lnTo>
                    <a:pt x="99" y="23"/>
                  </a:lnTo>
                  <a:lnTo>
                    <a:pt x="97" y="22"/>
                  </a:lnTo>
                  <a:lnTo>
                    <a:pt x="97" y="20"/>
                  </a:lnTo>
                  <a:lnTo>
                    <a:pt x="96" y="19"/>
                  </a:lnTo>
                  <a:lnTo>
                    <a:pt x="96" y="18"/>
                  </a:lnTo>
                  <a:lnTo>
                    <a:pt x="97" y="15"/>
                  </a:lnTo>
                  <a:lnTo>
                    <a:pt x="95" y="15"/>
                  </a:lnTo>
                  <a:lnTo>
                    <a:pt x="95" y="14"/>
                  </a:lnTo>
                  <a:lnTo>
                    <a:pt x="95" y="13"/>
                  </a:lnTo>
                  <a:lnTo>
                    <a:pt x="97" y="11"/>
                  </a:lnTo>
                  <a:lnTo>
                    <a:pt x="95" y="11"/>
                  </a:lnTo>
                  <a:lnTo>
                    <a:pt x="92" y="10"/>
                  </a:lnTo>
                  <a:lnTo>
                    <a:pt x="84" y="9"/>
                  </a:lnTo>
                  <a:lnTo>
                    <a:pt x="82" y="7"/>
                  </a:lnTo>
                  <a:lnTo>
                    <a:pt x="81" y="7"/>
                  </a:lnTo>
                  <a:lnTo>
                    <a:pt x="77" y="5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5" y="1"/>
                  </a:lnTo>
                  <a:lnTo>
                    <a:pt x="75" y="0"/>
                  </a:lnTo>
                  <a:lnTo>
                    <a:pt x="73" y="1"/>
                  </a:lnTo>
                  <a:lnTo>
                    <a:pt x="72" y="1"/>
                  </a:lnTo>
                  <a:lnTo>
                    <a:pt x="70" y="2"/>
                  </a:lnTo>
                  <a:lnTo>
                    <a:pt x="64" y="2"/>
                  </a:lnTo>
                  <a:lnTo>
                    <a:pt x="60" y="4"/>
                  </a:lnTo>
                  <a:lnTo>
                    <a:pt x="55" y="5"/>
                  </a:lnTo>
                  <a:lnTo>
                    <a:pt x="54" y="5"/>
                  </a:lnTo>
                  <a:lnTo>
                    <a:pt x="51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1" name="Freeform 207"/>
            <p:cNvSpPr>
              <a:spLocks/>
            </p:cNvSpPr>
            <p:nvPr/>
          </p:nvSpPr>
          <p:spPr bwMode="auto">
            <a:xfrm>
              <a:off x="4502150" y="2222500"/>
              <a:ext cx="279400" cy="261938"/>
            </a:xfrm>
            <a:custGeom>
              <a:avLst/>
              <a:gdLst>
                <a:gd name="T0" fmla="*/ 2147483647 w 176"/>
                <a:gd name="T1" fmla="*/ 2147483647 h 165"/>
                <a:gd name="T2" fmla="*/ 2147483647 w 176"/>
                <a:gd name="T3" fmla="*/ 2147483647 h 165"/>
                <a:gd name="T4" fmla="*/ 2147483647 w 176"/>
                <a:gd name="T5" fmla="*/ 2147483647 h 165"/>
                <a:gd name="T6" fmla="*/ 2147483647 w 176"/>
                <a:gd name="T7" fmla="*/ 2147483647 h 165"/>
                <a:gd name="T8" fmla="*/ 2147483647 w 176"/>
                <a:gd name="T9" fmla="*/ 2147483647 h 165"/>
                <a:gd name="T10" fmla="*/ 2147483647 w 176"/>
                <a:gd name="T11" fmla="*/ 2147483647 h 165"/>
                <a:gd name="T12" fmla="*/ 2147483647 w 176"/>
                <a:gd name="T13" fmla="*/ 2147483647 h 165"/>
                <a:gd name="T14" fmla="*/ 2147483647 w 176"/>
                <a:gd name="T15" fmla="*/ 2147483647 h 165"/>
                <a:gd name="T16" fmla="*/ 2147483647 w 176"/>
                <a:gd name="T17" fmla="*/ 2147483647 h 165"/>
                <a:gd name="T18" fmla="*/ 2147483647 w 176"/>
                <a:gd name="T19" fmla="*/ 2147483647 h 165"/>
                <a:gd name="T20" fmla="*/ 2147483647 w 176"/>
                <a:gd name="T21" fmla="*/ 2147483647 h 165"/>
                <a:gd name="T22" fmla="*/ 2147483647 w 176"/>
                <a:gd name="T23" fmla="*/ 2147483647 h 165"/>
                <a:gd name="T24" fmla="*/ 2147483647 w 176"/>
                <a:gd name="T25" fmla="*/ 2147483647 h 165"/>
                <a:gd name="T26" fmla="*/ 2147483647 w 176"/>
                <a:gd name="T27" fmla="*/ 2147483647 h 165"/>
                <a:gd name="T28" fmla="*/ 2147483647 w 176"/>
                <a:gd name="T29" fmla="*/ 2147483647 h 165"/>
                <a:gd name="T30" fmla="*/ 2147483647 w 176"/>
                <a:gd name="T31" fmla="*/ 2147483647 h 165"/>
                <a:gd name="T32" fmla="*/ 2147483647 w 176"/>
                <a:gd name="T33" fmla="*/ 2147483647 h 165"/>
                <a:gd name="T34" fmla="*/ 2147483647 w 176"/>
                <a:gd name="T35" fmla="*/ 2147483647 h 165"/>
                <a:gd name="T36" fmla="*/ 2147483647 w 176"/>
                <a:gd name="T37" fmla="*/ 2147483647 h 165"/>
                <a:gd name="T38" fmla="*/ 2147483647 w 176"/>
                <a:gd name="T39" fmla="*/ 2147483647 h 165"/>
                <a:gd name="T40" fmla="*/ 2147483647 w 176"/>
                <a:gd name="T41" fmla="*/ 2147483647 h 165"/>
                <a:gd name="T42" fmla="*/ 2147483647 w 176"/>
                <a:gd name="T43" fmla="*/ 2147483647 h 165"/>
                <a:gd name="T44" fmla="*/ 2147483647 w 176"/>
                <a:gd name="T45" fmla="*/ 2147483647 h 165"/>
                <a:gd name="T46" fmla="*/ 2147483647 w 176"/>
                <a:gd name="T47" fmla="*/ 2147483647 h 165"/>
                <a:gd name="T48" fmla="*/ 2147483647 w 176"/>
                <a:gd name="T49" fmla="*/ 2147483647 h 165"/>
                <a:gd name="T50" fmla="*/ 2147483647 w 176"/>
                <a:gd name="T51" fmla="*/ 2147483647 h 165"/>
                <a:gd name="T52" fmla="*/ 2147483647 w 176"/>
                <a:gd name="T53" fmla="*/ 2147483647 h 165"/>
                <a:gd name="T54" fmla="*/ 2147483647 w 176"/>
                <a:gd name="T55" fmla="*/ 2147483647 h 165"/>
                <a:gd name="T56" fmla="*/ 2147483647 w 176"/>
                <a:gd name="T57" fmla="*/ 2147483647 h 165"/>
                <a:gd name="T58" fmla="*/ 2147483647 w 176"/>
                <a:gd name="T59" fmla="*/ 2147483647 h 165"/>
                <a:gd name="T60" fmla="*/ 2147483647 w 176"/>
                <a:gd name="T61" fmla="*/ 2147483647 h 165"/>
                <a:gd name="T62" fmla="*/ 2147483647 w 176"/>
                <a:gd name="T63" fmla="*/ 2147483647 h 165"/>
                <a:gd name="T64" fmla="*/ 2147483647 w 176"/>
                <a:gd name="T65" fmla="*/ 2147483647 h 165"/>
                <a:gd name="T66" fmla="*/ 2147483647 w 176"/>
                <a:gd name="T67" fmla="*/ 2147483647 h 165"/>
                <a:gd name="T68" fmla="*/ 2147483647 w 176"/>
                <a:gd name="T69" fmla="*/ 2147483647 h 165"/>
                <a:gd name="T70" fmla="*/ 2147483647 w 176"/>
                <a:gd name="T71" fmla="*/ 2147483647 h 165"/>
                <a:gd name="T72" fmla="*/ 2147483647 w 176"/>
                <a:gd name="T73" fmla="*/ 2147483647 h 165"/>
                <a:gd name="T74" fmla="*/ 2147483647 w 176"/>
                <a:gd name="T75" fmla="*/ 2147483647 h 165"/>
                <a:gd name="T76" fmla="*/ 2147483647 w 176"/>
                <a:gd name="T77" fmla="*/ 2147483647 h 165"/>
                <a:gd name="T78" fmla="*/ 2147483647 w 176"/>
                <a:gd name="T79" fmla="*/ 2147483647 h 165"/>
                <a:gd name="T80" fmla="*/ 2147483647 w 176"/>
                <a:gd name="T81" fmla="*/ 2147483647 h 165"/>
                <a:gd name="T82" fmla="*/ 2147483647 w 176"/>
                <a:gd name="T83" fmla="*/ 2147483647 h 165"/>
                <a:gd name="T84" fmla="*/ 2147483647 w 176"/>
                <a:gd name="T85" fmla="*/ 2147483647 h 165"/>
                <a:gd name="T86" fmla="*/ 2147483647 w 176"/>
                <a:gd name="T87" fmla="*/ 2147483647 h 165"/>
                <a:gd name="T88" fmla="*/ 2147483647 w 176"/>
                <a:gd name="T89" fmla="*/ 2147483647 h 165"/>
                <a:gd name="T90" fmla="*/ 2147483647 w 176"/>
                <a:gd name="T91" fmla="*/ 2147483647 h 165"/>
                <a:gd name="T92" fmla="*/ 2147483647 w 176"/>
                <a:gd name="T93" fmla="*/ 2147483647 h 165"/>
                <a:gd name="T94" fmla="*/ 2147483647 w 176"/>
                <a:gd name="T95" fmla="*/ 2147483647 h 165"/>
                <a:gd name="T96" fmla="*/ 2147483647 w 176"/>
                <a:gd name="T97" fmla="*/ 2147483647 h 165"/>
                <a:gd name="T98" fmla="*/ 2147483647 w 176"/>
                <a:gd name="T99" fmla="*/ 2147483647 h 165"/>
                <a:gd name="T100" fmla="*/ 2147483647 w 176"/>
                <a:gd name="T101" fmla="*/ 2147483647 h 165"/>
                <a:gd name="T102" fmla="*/ 2147483647 w 176"/>
                <a:gd name="T103" fmla="*/ 2147483647 h 165"/>
                <a:gd name="T104" fmla="*/ 2147483647 w 176"/>
                <a:gd name="T105" fmla="*/ 2147483647 h 165"/>
                <a:gd name="T106" fmla="*/ 2147483647 w 176"/>
                <a:gd name="T107" fmla="*/ 2147483647 h 165"/>
                <a:gd name="T108" fmla="*/ 2147483647 w 176"/>
                <a:gd name="T109" fmla="*/ 2147483647 h 165"/>
                <a:gd name="T110" fmla="*/ 2147483647 w 176"/>
                <a:gd name="T111" fmla="*/ 2147483647 h 165"/>
                <a:gd name="T112" fmla="*/ 2147483647 w 176"/>
                <a:gd name="T113" fmla="*/ 2147483647 h 165"/>
                <a:gd name="T114" fmla="*/ 2147483647 w 176"/>
                <a:gd name="T115" fmla="*/ 2147483647 h 165"/>
                <a:gd name="T116" fmla="*/ 2147483647 w 176"/>
                <a:gd name="T117" fmla="*/ 2147483647 h 165"/>
                <a:gd name="T118" fmla="*/ 2147483647 w 176"/>
                <a:gd name="T119" fmla="*/ 2147483647 h 165"/>
                <a:gd name="T120" fmla="*/ 2147483647 w 176"/>
                <a:gd name="T121" fmla="*/ 2147483647 h 1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6"/>
                <a:gd name="T184" fmla="*/ 0 h 165"/>
                <a:gd name="T185" fmla="*/ 176 w 176"/>
                <a:gd name="T186" fmla="*/ 165 h 1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6" h="165">
                  <a:moveTo>
                    <a:pt x="51" y="4"/>
                  </a:moveTo>
                  <a:lnTo>
                    <a:pt x="51" y="7"/>
                  </a:lnTo>
                  <a:lnTo>
                    <a:pt x="51" y="8"/>
                  </a:lnTo>
                  <a:lnTo>
                    <a:pt x="50" y="9"/>
                  </a:lnTo>
                  <a:lnTo>
                    <a:pt x="47" y="9"/>
                  </a:lnTo>
                  <a:lnTo>
                    <a:pt x="46" y="10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7" y="14"/>
                  </a:lnTo>
                  <a:lnTo>
                    <a:pt x="42" y="13"/>
                  </a:lnTo>
                  <a:lnTo>
                    <a:pt x="39" y="13"/>
                  </a:lnTo>
                  <a:lnTo>
                    <a:pt x="37" y="12"/>
                  </a:lnTo>
                  <a:lnTo>
                    <a:pt x="35" y="11"/>
                  </a:lnTo>
                  <a:lnTo>
                    <a:pt x="35" y="13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1" y="21"/>
                  </a:lnTo>
                  <a:lnTo>
                    <a:pt x="30" y="20"/>
                  </a:lnTo>
                  <a:lnTo>
                    <a:pt x="27" y="19"/>
                  </a:lnTo>
                  <a:lnTo>
                    <a:pt x="25" y="17"/>
                  </a:lnTo>
                  <a:lnTo>
                    <a:pt x="23" y="12"/>
                  </a:lnTo>
                  <a:lnTo>
                    <a:pt x="21" y="13"/>
                  </a:lnTo>
                  <a:lnTo>
                    <a:pt x="19" y="15"/>
                  </a:lnTo>
                  <a:lnTo>
                    <a:pt x="19" y="18"/>
                  </a:lnTo>
                  <a:lnTo>
                    <a:pt x="18" y="19"/>
                  </a:lnTo>
                  <a:lnTo>
                    <a:pt x="15" y="20"/>
                  </a:lnTo>
                  <a:lnTo>
                    <a:pt x="12" y="20"/>
                  </a:lnTo>
                  <a:lnTo>
                    <a:pt x="5" y="22"/>
                  </a:lnTo>
                  <a:lnTo>
                    <a:pt x="3" y="22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2" y="34"/>
                  </a:lnTo>
                  <a:lnTo>
                    <a:pt x="1" y="35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1" y="40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3" y="47"/>
                  </a:lnTo>
                  <a:lnTo>
                    <a:pt x="4" y="50"/>
                  </a:lnTo>
                  <a:lnTo>
                    <a:pt x="5" y="51"/>
                  </a:lnTo>
                  <a:lnTo>
                    <a:pt x="12" y="52"/>
                  </a:lnTo>
                  <a:lnTo>
                    <a:pt x="13" y="54"/>
                  </a:lnTo>
                  <a:lnTo>
                    <a:pt x="13" y="57"/>
                  </a:lnTo>
                  <a:lnTo>
                    <a:pt x="13" y="58"/>
                  </a:lnTo>
                  <a:lnTo>
                    <a:pt x="13" y="59"/>
                  </a:lnTo>
                  <a:lnTo>
                    <a:pt x="15" y="59"/>
                  </a:lnTo>
                  <a:lnTo>
                    <a:pt x="18" y="59"/>
                  </a:lnTo>
                  <a:lnTo>
                    <a:pt x="22" y="57"/>
                  </a:lnTo>
                  <a:lnTo>
                    <a:pt x="22" y="55"/>
                  </a:lnTo>
                  <a:lnTo>
                    <a:pt x="24" y="52"/>
                  </a:lnTo>
                  <a:lnTo>
                    <a:pt x="25" y="51"/>
                  </a:lnTo>
                  <a:lnTo>
                    <a:pt x="26" y="50"/>
                  </a:lnTo>
                  <a:lnTo>
                    <a:pt x="31" y="48"/>
                  </a:lnTo>
                  <a:lnTo>
                    <a:pt x="33" y="48"/>
                  </a:lnTo>
                  <a:lnTo>
                    <a:pt x="35" y="49"/>
                  </a:lnTo>
                  <a:lnTo>
                    <a:pt x="46" y="54"/>
                  </a:lnTo>
                  <a:lnTo>
                    <a:pt x="51" y="55"/>
                  </a:lnTo>
                  <a:lnTo>
                    <a:pt x="52" y="57"/>
                  </a:lnTo>
                  <a:lnTo>
                    <a:pt x="52" y="60"/>
                  </a:lnTo>
                  <a:lnTo>
                    <a:pt x="56" y="68"/>
                  </a:lnTo>
                  <a:lnTo>
                    <a:pt x="57" y="71"/>
                  </a:lnTo>
                  <a:lnTo>
                    <a:pt x="57" y="72"/>
                  </a:lnTo>
                  <a:lnTo>
                    <a:pt x="63" y="78"/>
                  </a:lnTo>
                  <a:lnTo>
                    <a:pt x="65" y="80"/>
                  </a:lnTo>
                  <a:lnTo>
                    <a:pt x="66" y="84"/>
                  </a:lnTo>
                  <a:lnTo>
                    <a:pt x="69" y="83"/>
                  </a:lnTo>
                  <a:lnTo>
                    <a:pt x="71" y="83"/>
                  </a:lnTo>
                  <a:lnTo>
                    <a:pt x="73" y="85"/>
                  </a:lnTo>
                  <a:lnTo>
                    <a:pt x="77" y="90"/>
                  </a:lnTo>
                  <a:lnTo>
                    <a:pt x="80" y="90"/>
                  </a:lnTo>
                  <a:lnTo>
                    <a:pt x="85" y="96"/>
                  </a:lnTo>
                  <a:lnTo>
                    <a:pt x="89" y="100"/>
                  </a:lnTo>
                  <a:lnTo>
                    <a:pt x="95" y="104"/>
                  </a:lnTo>
                  <a:lnTo>
                    <a:pt x="96" y="104"/>
                  </a:lnTo>
                  <a:lnTo>
                    <a:pt x="104" y="104"/>
                  </a:lnTo>
                  <a:lnTo>
                    <a:pt x="105" y="104"/>
                  </a:lnTo>
                  <a:lnTo>
                    <a:pt x="110" y="109"/>
                  </a:lnTo>
                  <a:lnTo>
                    <a:pt x="111" y="111"/>
                  </a:lnTo>
                  <a:lnTo>
                    <a:pt x="115" y="113"/>
                  </a:lnTo>
                  <a:lnTo>
                    <a:pt x="116" y="114"/>
                  </a:lnTo>
                  <a:lnTo>
                    <a:pt x="115" y="115"/>
                  </a:lnTo>
                  <a:lnTo>
                    <a:pt x="121" y="115"/>
                  </a:lnTo>
                  <a:lnTo>
                    <a:pt x="122" y="115"/>
                  </a:lnTo>
                  <a:lnTo>
                    <a:pt x="123" y="116"/>
                  </a:lnTo>
                  <a:lnTo>
                    <a:pt x="124" y="120"/>
                  </a:lnTo>
                  <a:lnTo>
                    <a:pt x="124" y="121"/>
                  </a:lnTo>
                  <a:lnTo>
                    <a:pt x="125" y="123"/>
                  </a:lnTo>
                  <a:lnTo>
                    <a:pt x="128" y="124"/>
                  </a:lnTo>
                  <a:lnTo>
                    <a:pt x="131" y="125"/>
                  </a:lnTo>
                  <a:lnTo>
                    <a:pt x="132" y="128"/>
                  </a:lnTo>
                  <a:lnTo>
                    <a:pt x="133" y="125"/>
                  </a:lnTo>
                  <a:lnTo>
                    <a:pt x="134" y="125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7" y="133"/>
                  </a:lnTo>
                  <a:lnTo>
                    <a:pt x="141" y="138"/>
                  </a:lnTo>
                  <a:lnTo>
                    <a:pt x="143" y="143"/>
                  </a:lnTo>
                  <a:lnTo>
                    <a:pt x="145" y="149"/>
                  </a:lnTo>
                  <a:lnTo>
                    <a:pt x="141" y="150"/>
                  </a:lnTo>
                  <a:lnTo>
                    <a:pt x="140" y="151"/>
                  </a:lnTo>
                  <a:lnTo>
                    <a:pt x="141" y="154"/>
                  </a:lnTo>
                  <a:lnTo>
                    <a:pt x="138" y="156"/>
                  </a:lnTo>
                  <a:lnTo>
                    <a:pt x="137" y="160"/>
                  </a:lnTo>
                  <a:lnTo>
                    <a:pt x="138" y="163"/>
                  </a:lnTo>
                  <a:lnTo>
                    <a:pt x="138" y="164"/>
                  </a:lnTo>
                  <a:lnTo>
                    <a:pt x="140" y="164"/>
                  </a:lnTo>
                  <a:lnTo>
                    <a:pt x="138" y="164"/>
                  </a:lnTo>
                  <a:lnTo>
                    <a:pt x="141" y="165"/>
                  </a:lnTo>
                  <a:lnTo>
                    <a:pt x="143" y="164"/>
                  </a:lnTo>
                  <a:lnTo>
                    <a:pt x="144" y="164"/>
                  </a:lnTo>
                  <a:lnTo>
                    <a:pt x="146" y="160"/>
                  </a:lnTo>
                  <a:lnTo>
                    <a:pt x="146" y="159"/>
                  </a:lnTo>
                  <a:lnTo>
                    <a:pt x="148" y="156"/>
                  </a:lnTo>
                  <a:lnTo>
                    <a:pt x="150" y="156"/>
                  </a:lnTo>
                  <a:lnTo>
                    <a:pt x="151" y="154"/>
                  </a:lnTo>
                  <a:lnTo>
                    <a:pt x="151" y="149"/>
                  </a:lnTo>
                  <a:lnTo>
                    <a:pt x="151" y="147"/>
                  </a:lnTo>
                  <a:lnTo>
                    <a:pt x="153" y="147"/>
                  </a:lnTo>
                  <a:lnTo>
                    <a:pt x="156" y="145"/>
                  </a:lnTo>
                  <a:lnTo>
                    <a:pt x="157" y="145"/>
                  </a:lnTo>
                  <a:lnTo>
                    <a:pt x="157" y="144"/>
                  </a:lnTo>
                  <a:lnTo>
                    <a:pt x="157" y="141"/>
                  </a:lnTo>
                  <a:lnTo>
                    <a:pt x="157" y="140"/>
                  </a:lnTo>
                  <a:lnTo>
                    <a:pt x="156" y="138"/>
                  </a:lnTo>
                  <a:lnTo>
                    <a:pt x="155" y="136"/>
                  </a:lnTo>
                  <a:lnTo>
                    <a:pt x="153" y="134"/>
                  </a:lnTo>
                  <a:lnTo>
                    <a:pt x="151" y="133"/>
                  </a:lnTo>
                  <a:lnTo>
                    <a:pt x="148" y="132"/>
                  </a:lnTo>
                  <a:lnTo>
                    <a:pt x="148" y="129"/>
                  </a:lnTo>
                  <a:lnTo>
                    <a:pt x="150" y="124"/>
                  </a:lnTo>
                  <a:lnTo>
                    <a:pt x="151" y="121"/>
                  </a:lnTo>
                  <a:lnTo>
                    <a:pt x="154" y="118"/>
                  </a:lnTo>
                  <a:lnTo>
                    <a:pt x="157" y="118"/>
                  </a:lnTo>
                  <a:lnTo>
                    <a:pt x="162" y="121"/>
                  </a:lnTo>
                  <a:lnTo>
                    <a:pt x="165" y="121"/>
                  </a:lnTo>
                  <a:lnTo>
                    <a:pt x="168" y="123"/>
                  </a:lnTo>
                  <a:lnTo>
                    <a:pt x="170" y="125"/>
                  </a:lnTo>
                  <a:lnTo>
                    <a:pt x="172" y="128"/>
                  </a:lnTo>
                  <a:lnTo>
                    <a:pt x="175" y="130"/>
                  </a:lnTo>
                  <a:lnTo>
                    <a:pt x="175" y="129"/>
                  </a:lnTo>
                  <a:lnTo>
                    <a:pt x="176" y="125"/>
                  </a:lnTo>
                  <a:lnTo>
                    <a:pt x="175" y="123"/>
                  </a:lnTo>
                  <a:lnTo>
                    <a:pt x="174" y="121"/>
                  </a:lnTo>
                  <a:lnTo>
                    <a:pt x="171" y="119"/>
                  </a:lnTo>
                  <a:lnTo>
                    <a:pt x="167" y="114"/>
                  </a:lnTo>
                  <a:lnTo>
                    <a:pt x="157" y="110"/>
                  </a:lnTo>
                  <a:lnTo>
                    <a:pt x="155" y="108"/>
                  </a:lnTo>
                  <a:lnTo>
                    <a:pt x="152" y="106"/>
                  </a:lnTo>
                  <a:lnTo>
                    <a:pt x="143" y="103"/>
                  </a:lnTo>
                  <a:lnTo>
                    <a:pt x="141" y="101"/>
                  </a:lnTo>
                  <a:lnTo>
                    <a:pt x="138" y="101"/>
                  </a:lnTo>
                  <a:lnTo>
                    <a:pt x="137" y="101"/>
                  </a:lnTo>
                  <a:lnTo>
                    <a:pt x="136" y="100"/>
                  </a:lnTo>
                  <a:lnTo>
                    <a:pt x="136" y="99"/>
                  </a:lnTo>
                  <a:lnTo>
                    <a:pt x="138" y="96"/>
                  </a:lnTo>
                  <a:lnTo>
                    <a:pt x="140" y="95"/>
                  </a:lnTo>
                  <a:lnTo>
                    <a:pt x="140" y="93"/>
                  </a:lnTo>
                  <a:lnTo>
                    <a:pt x="138" y="91"/>
                  </a:lnTo>
                  <a:lnTo>
                    <a:pt x="135" y="92"/>
                  </a:lnTo>
                  <a:lnTo>
                    <a:pt x="134" y="92"/>
                  </a:lnTo>
                  <a:lnTo>
                    <a:pt x="136" y="92"/>
                  </a:lnTo>
                  <a:lnTo>
                    <a:pt x="134" y="92"/>
                  </a:lnTo>
                  <a:lnTo>
                    <a:pt x="126" y="92"/>
                  </a:lnTo>
                  <a:lnTo>
                    <a:pt x="126" y="94"/>
                  </a:lnTo>
                  <a:lnTo>
                    <a:pt x="123" y="91"/>
                  </a:lnTo>
                  <a:lnTo>
                    <a:pt x="120" y="89"/>
                  </a:lnTo>
                  <a:lnTo>
                    <a:pt x="118" y="89"/>
                  </a:lnTo>
                  <a:lnTo>
                    <a:pt x="117" y="88"/>
                  </a:lnTo>
                  <a:lnTo>
                    <a:pt x="116" y="88"/>
                  </a:lnTo>
                  <a:lnTo>
                    <a:pt x="111" y="82"/>
                  </a:lnTo>
                  <a:lnTo>
                    <a:pt x="110" y="80"/>
                  </a:lnTo>
                  <a:lnTo>
                    <a:pt x="107" y="77"/>
                  </a:lnTo>
                  <a:lnTo>
                    <a:pt x="105" y="72"/>
                  </a:lnTo>
                  <a:lnTo>
                    <a:pt x="104" y="71"/>
                  </a:lnTo>
                  <a:lnTo>
                    <a:pt x="102" y="65"/>
                  </a:lnTo>
                  <a:lnTo>
                    <a:pt x="100" y="62"/>
                  </a:lnTo>
                  <a:lnTo>
                    <a:pt x="99" y="61"/>
                  </a:lnTo>
                  <a:lnTo>
                    <a:pt x="97" y="61"/>
                  </a:lnTo>
                  <a:lnTo>
                    <a:pt x="96" y="61"/>
                  </a:lnTo>
                  <a:lnTo>
                    <a:pt x="93" y="59"/>
                  </a:lnTo>
                  <a:lnTo>
                    <a:pt x="91" y="57"/>
                  </a:lnTo>
                  <a:lnTo>
                    <a:pt x="85" y="54"/>
                  </a:lnTo>
                  <a:lnTo>
                    <a:pt x="83" y="52"/>
                  </a:lnTo>
                  <a:lnTo>
                    <a:pt x="82" y="51"/>
                  </a:lnTo>
                  <a:lnTo>
                    <a:pt x="81" y="49"/>
                  </a:lnTo>
                  <a:lnTo>
                    <a:pt x="81" y="44"/>
                  </a:lnTo>
                  <a:lnTo>
                    <a:pt x="81" y="40"/>
                  </a:lnTo>
                  <a:lnTo>
                    <a:pt x="82" y="39"/>
                  </a:lnTo>
                  <a:lnTo>
                    <a:pt x="83" y="38"/>
                  </a:lnTo>
                  <a:lnTo>
                    <a:pt x="82" y="35"/>
                  </a:lnTo>
                  <a:lnTo>
                    <a:pt x="80" y="35"/>
                  </a:lnTo>
                  <a:lnTo>
                    <a:pt x="79" y="32"/>
                  </a:lnTo>
                  <a:lnTo>
                    <a:pt x="80" y="30"/>
                  </a:lnTo>
                  <a:lnTo>
                    <a:pt x="82" y="29"/>
                  </a:lnTo>
                  <a:lnTo>
                    <a:pt x="83" y="29"/>
                  </a:lnTo>
                  <a:lnTo>
                    <a:pt x="84" y="29"/>
                  </a:lnTo>
                  <a:lnTo>
                    <a:pt x="93" y="24"/>
                  </a:lnTo>
                  <a:lnTo>
                    <a:pt x="95" y="25"/>
                  </a:lnTo>
                  <a:lnTo>
                    <a:pt x="97" y="24"/>
                  </a:lnTo>
                  <a:lnTo>
                    <a:pt x="100" y="24"/>
                  </a:lnTo>
                  <a:lnTo>
                    <a:pt x="100" y="25"/>
                  </a:lnTo>
                  <a:lnTo>
                    <a:pt x="99" y="28"/>
                  </a:lnTo>
                  <a:lnTo>
                    <a:pt x="101" y="28"/>
                  </a:lnTo>
                  <a:lnTo>
                    <a:pt x="102" y="28"/>
                  </a:lnTo>
                  <a:lnTo>
                    <a:pt x="103" y="27"/>
                  </a:lnTo>
                  <a:lnTo>
                    <a:pt x="103" y="25"/>
                  </a:lnTo>
                  <a:lnTo>
                    <a:pt x="102" y="25"/>
                  </a:lnTo>
                  <a:lnTo>
                    <a:pt x="101" y="24"/>
                  </a:lnTo>
                  <a:lnTo>
                    <a:pt x="101" y="23"/>
                  </a:lnTo>
                  <a:lnTo>
                    <a:pt x="99" y="23"/>
                  </a:lnTo>
                  <a:lnTo>
                    <a:pt x="97" y="22"/>
                  </a:lnTo>
                  <a:lnTo>
                    <a:pt x="97" y="20"/>
                  </a:lnTo>
                  <a:lnTo>
                    <a:pt x="96" y="19"/>
                  </a:lnTo>
                  <a:lnTo>
                    <a:pt x="96" y="18"/>
                  </a:lnTo>
                  <a:lnTo>
                    <a:pt x="97" y="15"/>
                  </a:lnTo>
                  <a:lnTo>
                    <a:pt x="95" y="15"/>
                  </a:lnTo>
                  <a:lnTo>
                    <a:pt x="95" y="14"/>
                  </a:lnTo>
                  <a:lnTo>
                    <a:pt x="95" y="13"/>
                  </a:lnTo>
                  <a:lnTo>
                    <a:pt x="97" y="11"/>
                  </a:lnTo>
                  <a:lnTo>
                    <a:pt x="95" y="11"/>
                  </a:lnTo>
                  <a:lnTo>
                    <a:pt x="92" y="10"/>
                  </a:lnTo>
                  <a:lnTo>
                    <a:pt x="84" y="9"/>
                  </a:lnTo>
                  <a:lnTo>
                    <a:pt x="82" y="7"/>
                  </a:lnTo>
                  <a:lnTo>
                    <a:pt x="81" y="7"/>
                  </a:lnTo>
                  <a:lnTo>
                    <a:pt x="77" y="5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5" y="1"/>
                  </a:lnTo>
                  <a:lnTo>
                    <a:pt x="75" y="0"/>
                  </a:lnTo>
                  <a:lnTo>
                    <a:pt x="73" y="1"/>
                  </a:lnTo>
                  <a:lnTo>
                    <a:pt x="72" y="1"/>
                  </a:lnTo>
                  <a:lnTo>
                    <a:pt x="70" y="2"/>
                  </a:lnTo>
                  <a:lnTo>
                    <a:pt x="64" y="2"/>
                  </a:lnTo>
                  <a:lnTo>
                    <a:pt x="60" y="4"/>
                  </a:lnTo>
                  <a:lnTo>
                    <a:pt x="55" y="5"/>
                  </a:lnTo>
                  <a:lnTo>
                    <a:pt x="54" y="5"/>
                  </a:lnTo>
                  <a:lnTo>
                    <a:pt x="51" y="4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2" name="Freeform 208"/>
            <p:cNvSpPr>
              <a:spLocks/>
            </p:cNvSpPr>
            <p:nvPr/>
          </p:nvSpPr>
          <p:spPr bwMode="auto">
            <a:xfrm>
              <a:off x="4708525" y="2271449"/>
              <a:ext cx="90488" cy="80698"/>
            </a:xfrm>
            <a:custGeom>
              <a:avLst/>
              <a:gdLst>
                <a:gd name="T0" fmla="*/ 2147483647 w 57"/>
                <a:gd name="T1" fmla="*/ 2147483647 h 51"/>
                <a:gd name="T2" fmla="*/ 2147483647 w 57"/>
                <a:gd name="T3" fmla="*/ 2147483647 h 51"/>
                <a:gd name="T4" fmla="*/ 2147483647 w 57"/>
                <a:gd name="T5" fmla="*/ 2147483647 h 51"/>
                <a:gd name="T6" fmla="*/ 2147483647 w 57"/>
                <a:gd name="T7" fmla="*/ 2147483647 h 51"/>
                <a:gd name="T8" fmla="*/ 2147483647 w 57"/>
                <a:gd name="T9" fmla="*/ 2147483647 h 51"/>
                <a:gd name="T10" fmla="*/ 2147483647 w 57"/>
                <a:gd name="T11" fmla="*/ 2147483647 h 51"/>
                <a:gd name="T12" fmla="*/ 2147483647 w 57"/>
                <a:gd name="T13" fmla="*/ 2147483647 h 51"/>
                <a:gd name="T14" fmla="*/ 2147483647 w 57"/>
                <a:gd name="T15" fmla="*/ 2147483647 h 51"/>
                <a:gd name="T16" fmla="*/ 2147483647 w 57"/>
                <a:gd name="T17" fmla="*/ 2147483647 h 51"/>
                <a:gd name="T18" fmla="*/ 2147483647 w 57"/>
                <a:gd name="T19" fmla="*/ 2147483647 h 51"/>
                <a:gd name="T20" fmla="*/ 2147483647 w 57"/>
                <a:gd name="T21" fmla="*/ 2147483647 h 51"/>
                <a:gd name="T22" fmla="*/ 2147483647 w 57"/>
                <a:gd name="T23" fmla="*/ 0 h 51"/>
                <a:gd name="T24" fmla="*/ 2147483647 w 57"/>
                <a:gd name="T25" fmla="*/ 2147483647 h 51"/>
                <a:gd name="T26" fmla="*/ 2147483647 w 57"/>
                <a:gd name="T27" fmla="*/ 2147483647 h 51"/>
                <a:gd name="T28" fmla="*/ 2147483647 w 57"/>
                <a:gd name="T29" fmla="*/ 2147483647 h 51"/>
                <a:gd name="T30" fmla="*/ 2147483647 w 57"/>
                <a:gd name="T31" fmla="*/ 2147483647 h 51"/>
                <a:gd name="T32" fmla="*/ 2147483647 w 57"/>
                <a:gd name="T33" fmla="*/ 2147483647 h 51"/>
                <a:gd name="T34" fmla="*/ 2147483647 w 57"/>
                <a:gd name="T35" fmla="*/ 2147483647 h 51"/>
                <a:gd name="T36" fmla="*/ 2147483647 w 57"/>
                <a:gd name="T37" fmla="*/ 2147483647 h 51"/>
                <a:gd name="T38" fmla="*/ 2147483647 w 57"/>
                <a:gd name="T39" fmla="*/ 2147483647 h 51"/>
                <a:gd name="T40" fmla="*/ 2147483647 w 57"/>
                <a:gd name="T41" fmla="*/ 2147483647 h 51"/>
                <a:gd name="T42" fmla="*/ 2147483647 w 57"/>
                <a:gd name="T43" fmla="*/ 2147483647 h 51"/>
                <a:gd name="T44" fmla="*/ 2147483647 w 57"/>
                <a:gd name="T45" fmla="*/ 2147483647 h 51"/>
                <a:gd name="T46" fmla="*/ 2147483647 w 57"/>
                <a:gd name="T47" fmla="*/ 2147483647 h 51"/>
                <a:gd name="T48" fmla="*/ 2147483647 w 57"/>
                <a:gd name="T49" fmla="*/ 2147483647 h 51"/>
                <a:gd name="T50" fmla="*/ 2147483647 w 57"/>
                <a:gd name="T51" fmla="*/ 2147483647 h 51"/>
                <a:gd name="T52" fmla="*/ 2147483647 w 57"/>
                <a:gd name="T53" fmla="*/ 2147483647 h 51"/>
                <a:gd name="T54" fmla="*/ 2147483647 w 57"/>
                <a:gd name="T55" fmla="*/ 2147483647 h 51"/>
                <a:gd name="T56" fmla="*/ 2147483647 w 57"/>
                <a:gd name="T57" fmla="*/ 2147483647 h 51"/>
                <a:gd name="T58" fmla="*/ 2147483647 w 57"/>
                <a:gd name="T59" fmla="*/ 2147483647 h 51"/>
                <a:gd name="T60" fmla="*/ 2147483647 w 57"/>
                <a:gd name="T61" fmla="*/ 2147483647 h 51"/>
                <a:gd name="T62" fmla="*/ 2147483647 w 57"/>
                <a:gd name="T63" fmla="*/ 2147483647 h 51"/>
                <a:gd name="T64" fmla="*/ 2147483647 w 57"/>
                <a:gd name="T65" fmla="*/ 2147483647 h 51"/>
                <a:gd name="T66" fmla="*/ 2147483647 w 57"/>
                <a:gd name="T67" fmla="*/ 2147483647 h 51"/>
                <a:gd name="T68" fmla="*/ 2147483647 w 57"/>
                <a:gd name="T69" fmla="*/ 2147483647 h 51"/>
                <a:gd name="T70" fmla="*/ 2147483647 w 57"/>
                <a:gd name="T71" fmla="*/ 2147483647 h 51"/>
                <a:gd name="T72" fmla="*/ 2147483647 w 57"/>
                <a:gd name="T73" fmla="*/ 2147483647 h 51"/>
                <a:gd name="T74" fmla="*/ 2147483647 w 57"/>
                <a:gd name="T75" fmla="*/ 2147483647 h 51"/>
                <a:gd name="T76" fmla="*/ 2147483647 w 57"/>
                <a:gd name="T77" fmla="*/ 2147483647 h 51"/>
                <a:gd name="T78" fmla="*/ 2147483647 w 57"/>
                <a:gd name="T79" fmla="*/ 2147483647 h 51"/>
                <a:gd name="T80" fmla="*/ 2147483647 w 57"/>
                <a:gd name="T81" fmla="*/ 2147483647 h 51"/>
                <a:gd name="T82" fmla="*/ 2147483647 w 57"/>
                <a:gd name="T83" fmla="*/ 2147483647 h 51"/>
                <a:gd name="T84" fmla="*/ 2147483647 w 57"/>
                <a:gd name="T85" fmla="*/ 2147483647 h 51"/>
                <a:gd name="T86" fmla="*/ 2147483647 w 57"/>
                <a:gd name="T87" fmla="*/ 2147483647 h 51"/>
                <a:gd name="T88" fmla="*/ 2147483647 w 57"/>
                <a:gd name="T89" fmla="*/ 2147483647 h 51"/>
                <a:gd name="T90" fmla="*/ 2147483647 w 57"/>
                <a:gd name="T91" fmla="*/ 2147483647 h 5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7"/>
                <a:gd name="T139" fmla="*/ 0 h 51"/>
                <a:gd name="T140" fmla="*/ 57 w 57"/>
                <a:gd name="T141" fmla="*/ 51 h 5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7" h="51">
                  <a:moveTo>
                    <a:pt x="43" y="51"/>
                  </a:moveTo>
                  <a:lnTo>
                    <a:pt x="43" y="49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36" y="46"/>
                  </a:lnTo>
                  <a:lnTo>
                    <a:pt x="35" y="46"/>
                  </a:lnTo>
                  <a:lnTo>
                    <a:pt x="33" y="43"/>
                  </a:lnTo>
                  <a:lnTo>
                    <a:pt x="33" y="42"/>
                  </a:lnTo>
                  <a:lnTo>
                    <a:pt x="31" y="42"/>
                  </a:lnTo>
                  <a:lnTo>
                    <a:pt x="28" y="43"/>
                  </a:lnTo>
                  <a:lnTo>
                    <a:pt x="28" y="42"/>
                  </a:lnTo>
                  <a:lnTo>
                    <a:pt x="31" y="41"/>
                  </a:lnTo>
                  <a:lnTo>
                    <a:pt x="24" y="36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1" y="31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6" y="16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2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7" y="4"/>
                  </a:lnTo>
                  <a:lnTo>
                    <a:pt x="8" y="4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2"/>
                  </a:lnTo>
                  <a:lnTo>
                    <a:pt x="38" y="3"/>
                  </a:lnTo>
                  <a:lnTo>
                    <a:pt x="40" y="4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4" y="7"/>
                  </a:lnTo>
                  <a:lnTo>
                    <a:pt x="45" y="8"/>
                  </a:lnTo>
                  <a:lnTo>
                    <a:pt x="47" y="8"/>
                  </a:lnTo>
                  <a:lnTo>
                    <a:pt x="48" y="7"/>
                  </a:lnTo>
                  <a:lnTo>
                    <a:pt x="52" y="7"/>
                  </a:lnTo>
                  <a:lnTo>
                    <a:pt x="53" y="8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1" y="11"/>
                  </a:lnTo>
                  <a:lnTo>
                    <a:pt x="50" y="13"/>
                  </a:lnTo>
                  <a:lnTo>
                    <a:pt x="50" y="14"/>
                  </a:lnTo>
                  <a:lnTo>
                    <a:pt x="50" y="16"/>
                  </a:lnTo>
                  <a:lnTo>
                    <a:pt x="50" y="18"/>
                  </a:lnTo>
                  <a:lnTo>
                    <a:pt x="51" y="18"/>
                  </a:lnTo>
                  <a:lnTo>
                    <a:pt x="52" y="18"/>
                  </a:lnTo>
                  <a:lnTo>
                    <a:pt x="53" y="18"/>
                  </a:lnTo>
                  <a:lnTo>
                    <a:pt x="53" y="19"/>
                  </a:lnTo>
                  <a:lnTo>
                    <a:pt x="54" y="20"/>
                  </a:lnTo>
                  <a:lnTo>
                    <a:pt x="55" y="20"/>
                  </a:lnTo>
                  <a:lnTo>
                    <a:pt x="55" y="21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56" y="23"/>
                  </a:lnTo>
                  <a:lnTo>
                    <a:pt x="54" y="23"/>
                  </a:lnTo>
                  <a:lnTo>
                    <a:pt x="53" y="23"/>
                  </a:lnTo>
                  <a:lnTo>
                    <a:pt x="52" y="23"/>
                  </a:lnTo>
                  <a:lnTo>
                    <a:pt x="53" y="23"/>
                  </a:lnTo>
                  <a:lnTo>
                    <a:pt x="54" y="26"/>
                  </a:lnTo>
                  <a:lnTo>
                    <a:pt x="56" y="28"/>
                  </a:lnTo>
                  <a:lnTo>
                    <a:pt x="56" y="30"/>
                  </a:lnTo>
                  <a:lnTo>
                    <a:pt x="55" y="30"/>
                  </a:lnTo>
                  <a:lnTo>
                    <a:pt x="54" y="30"/>
                  </a:lnTo>
                  <a:lnTo>
                    <a:pt x="54" y="31"/>
                  </a:lnTo>
                  <a:lnTo>
                    <a:pt x="53" y="31"/>
                  </a:lnTo>
                  <a:lnTo>
                    <a:pt x="52" y="31"/>
                  </a:lnTo>
                  <a:lnTo>
                    <a:pt x="51" y="32"/>
                  </a:lnTo>
                  <a:lnTo>
                    <a:pt x="50" y="31"/>
                  </a:lnTo>
                  <a:lnTo>
                    <a:pt x="48" y="32"/>
                  </a:lnTo>
                  <a:lnTo>
                    <a:pt x="50" y="33"/>
                  </a:lnTo>
                  <a:lnTo>
                    <a:pt x="50" y="34"/>
                  </a:lnTo>
                  <a:lnTo>
                    <a:pt x="51" y="34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7" y="34"/>
                  </a:lnTo>
                  <a:lnTo>
                    <a:pt x="45" y="37"/>
                  </a:lnTo>
                  <a:lnTo>
                    <a:pt x="45" y="38"/>
                  </a:lnTo>
                  <a:lnTo>
                    <a:pt x="44" y="38"/>
                  </a:lnTo>
                  <a:lnTo>
                    <a:pt x="45" y="40"/>
                  </a:lnTo>
                  <a:lnTo>
                    <a:pt x="44" y="41"/>
                  </a:lnTo>
                  <a:lnTo>
                    <a:pt x="43" y="41"/>
                  </a:lnTo>
                  <a:lnTo>
                    <a:pt x="42" y="41"/>
                  </a:lnTo>
                  <a:lnTo>
                    <a:pt x="42" y="43"/>
                  </a:lnTo>
                  <a:lnTo>
                    <a:pt x="42" y="44"/>
                  </a:lnTo>
                  <a:lnTo>
                    <a:pt x="43" y="46"/>
                  </a:lnTo>
                  <a:lnTo>
                    <a:pt x="44" y="47"/>
                  </a:lnTo>
                  <a:lnTo>
                    <a:pt x="44" y="48"/>
                  </a:lnTo>
                  <a:lnTo>
                    <a:pt x="43" y="49"/>
                  </a:lnTo>
                  <a:lnTo>
                    <a:pt x="43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3" name="Freeform 209"/>
            <p:cNvSpPr>
              <a:spLocks/>
            </p:cNvSpPr>
            <p:nvPr/>
          </p:nvSpPr>
          <p:spPr bwMode="auto">
            <a:xfrm>
              <a:off x="4708525" y="2271449"/>
              <a:ext cx="90488" cy="80698"/>
            </a:xfrm>
            <a:custGeom>
              <a:avLst/>
              <a:gdLst>
                <a:gd name="T0" fmla="*/ 2147483647 w 57"/>
                <a:gd name="T1" fmla="*/ 2147483647 h 51"/>
                <a:gd name="T2" fmla="*/ 2147483647 w 57"/>
                <a:gd name="T3" fmla="*/ 2147483647 h 51"/>
                <a:gd name="T4" fmla="*/ 2147483647 w 57"/>
                <a:gd name="T5" fmla="*/ 2147483647 h 51"/>
                <a:gd name="T6" fmla="*/ 2147483647 w 57"/>
                <a:gd name="T7" fmla="*/ 2147483647 h 51"/>
                <a:gd name="T8" fmla="*/ 2147483647 w 57"/>
                <a:gd name="T9" fmla="*/ 2147483647 h 51"/>
                <a:gd name="T10" fmla="*/ 2147483647 w 57"/>
                <a:gd name="T11" fmla="*/ 2147483647 h 51"/>
                <a:gd name="T12" fmla="*/ 2147483647 w 57"/>
                <a:gd name="T13" fmla="*/ 2147483647 h 51"/>
                <a:gd name="T14" fmla="*/ 2147483647 w 57"/>
                <a:gd name="T15" fmla="*/ 2147483647 h 51"/>
                <a:gd name="T16" fmla="*/ 2147483647 w 57"/>
                <a:gd name="T17" fmla="*/ 2147483647 h 51"/>
                <a:gd name="T18" fmla="*/ 2147483647 w 57"/>
                <a:gd name="T19" fmla="*/ 2147483647 h 51"/>
                <a:gd name="T20" fmla="*/ 2147483647 w 57"/>
                <a:gd name="T21" fmla="*/ 2147483647 h 51"/>
                <a:gd name="T22" fmla="*/ 2147483647 w 57"/>
                <a:gd name="T23" fmla="*/ 0 h 51"/>
                <a:gd name="T24" fmla="*/ 2147483647 w 57"/>
                <a:gd name="T25" fmla="*/ 2147483647 h 51"/>
                <a:gd name="T26" fmla="*/ 2147483647 w 57"/>
                <a:gd name="T27" fmla="*/ 2147483647 h 51"/>
                <a:gd name="T28" fmla="*/ 2147483647 w 57"/>
                <a:gd name="T29" fmla="*/ 2147483647 h 51"/>
                <a:gd name="T30" fmla="*/ 2147483647 w 57"/>
                <a:gd name="T31" fmla="*/ 2147483647 h 51"/>
                <a:gd name="T32" fmla="*/ 2147483647 w 57"/>
                <a:gd name="T33" fmla="*/ 2147483647 h 51"/>
                <a:gd name="T34" fmla="*/ 2147483647 w 57"/>
                <a:gd name="T35" fmla="*/ 2147483647 h 51"/>
                <a:gd name="T36" fmla="*/ 2147483647 w 57"/>
                <a:gd name="T37" fmla="*/ 2147483647 h 51"/>
                <a:gd name="T38" fmla="*/ 2147483647 w 57"/>
                <a:gd name="T39" fmla="*/ 2147483647 h 51"/>
                <a:gd name="T40" fmla="*/ 2147483647 w 57"/>
                <a:gd name="T41" fmla="*/ 2147483647 h 51"/>
                <a:gd name="T42" fmla="*/ 2147483647 w 57"/>
                <a:gd name="T43" fmla="*/ 2147483647 h 51"/>
                <a:gd name="T44" fmla="*/ 2147483647 w 57"/>
                <a:gd name="T45" fmla="*/ 2147483647 h 51"/>
                <a:gd name="T46" fmla="*/ 2147483647 w 57"/>
                <a:gd name="T47" fmla="*/ 2147483647 h 51"/>
                <a:gd name="T48" fmla="*/ 2147483647 w 57"/>
                <a:gd name="T49" fmla="*/ 2147483647 h 51"/>
                <a:gd name="T50" fmla="*/ 2147483647 w 57"/>
                <a:gd name="T51" fmla="*/ 2147483647 h 51"/>
                <a:gd name="T52" fmla="*/ 2147483647 w 57"/>
                <a:gd name="T53" fmla="*/ 2147483647 h 51"/>
                <a:gd name="T54" fmla="*/ 2147483647 w 57"/>
                <a:gd name="T55" fmla="*/ 2147483647 h 51"/>
                <a:gd name="T56" fmla="*/ 2147483647 w 57"/>
                <a:gd name="T57" fmla="*/ 2147483647 h 51"/>
                <a:gd name="T58" fmla="*/ 2147483647 w 57"/>
                <a:gd name="T59" fmla="*/ 2147483647 h 51"/>
                <a:gd name="T60" fmla="*/ 2147483647 w 57"/>
                <a:gd name="T61" fmla="*/ 2147483647 h 51"/>
                <a:gd name="T62" fmla="*/ 2147483647 w 57"/>
                <a:gd name="T63" fmla="*/ 2147483647 h 51"/>
                <a:gd name="T64" fmla="*/ 2147483647 w 57"/>
                <a:gd name="T65" fmla="*/ 2147483647 h 51"/>
                <a:gd name="T66" fmla="*/ 2147483647 w 57"/>
                <a:gd name="T67" fmla="*/ 2147483647 h 51"/>
                <a:gd name="T68" fmla="*/ 2147483647 w 57"/>
                <a:gd name="T69" fmla="*/ 2147483647 h 51"/>
                <a:gd name="T70" fmla="*/ 2147483647 w 57"/>
                <a:gd name="T71" fmla="*/ 2147483647 h 51"/>
                <a:gd name="T72" fmla="*/ 2147483647 w 57"/>
                <a:gd name="T73" fmla="*/ 2147483647 h 51"/>
                <a:gd name="T74" fmla="*/ 2147483647 w 57"/>
                <a:gd name="T75" fmla="*/ 2147483647 h 51"/>
                <a:gd name="T76" fmla="*/ 2147483647 w 57"/>
                <a:gd name="T77" fmla="*/ 2147483647 h 51"/>
                <a:gd name="T78" fmla="*/ 2147483647 w 57"/>
                <a:gd name="T79" fmla="*/ 2147483647 h 51"/>
                <a:gd name="T80" fmla="*/ 2147483647 w 57"/>
                <a:gd name="T81" fmla="*/ 2147483647 h 51"/>
                <a:gd name="T82" fmla="*/ 2147483647 w 57"/>
                <a:gd name="T83" fmla="*/ 2147483647 h 51"/>
                <a:gd name="T84" fmla="*/ 2147483647 w 57"/>
                <a:gd name="T85" fmla="*/ 2147483647 h 51"/>
                <a:gd name="T86" fmla="*/ 2147483647 w 57"/>
                <a:gd name="T87" fmla="*/ 2147483647 h 51"/>
                <a:gd name="T88" fmla="*/ 2147483647 w 57"/>
                <a:gd name="T89" fmla="*/ 2147483647 h 51"/>
                <a:gd name="T90" fmla="*/ 2147483647 w 57"/>
                <a:gd name="T91" fmla="*/ 2147483647 h 5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7"/>
                <a:gd name="T139" fmla="*/ 0 h 51"/>
                <a:gd name="T140" fmla="*/ 57 w 57"/>
                <a:gd name="T141" fmla="*/ 51 h 5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7" h="51">
                  <a:moveTo>
                    <a:pt x="43" y="51"/>
                  </a:moveTo>
                  <a:lnTo>
                    <a:pt x="43" y="49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36" y="46"/>
                  </a:lnTo>
                  <a:lnTo>
                    <a:pt x="35" y="46"/>
                  </a:lnTo>
                  <a:lnTo>
                    <a:pt x="33" y="43"/>
                  </a:lnTo>
                  <a:lnTo>
                    <a:pt x="33" y="42"/>
                  </a:lnTo>
                  <a:lnTo>
                    <a:pt x="31" y="42"/>
                  </a:lnTo>
                  <a:lnTo>
                    <a:pt x="28" y="43"/>
                  </a:lnTo>
                  <a:lnTo>
                    <a:pt x="28" y="42"/>
                  </a:lnTo>
                  <a:lnTo>
                    <a:pt x="31" y="41"/>
                  </a:lnTo>
                  <a:lnTo>
                    <a:pt x="24" y="36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1" y="31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6" y="16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2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7" y="4"/>
                  </a:lnTo>
                  <a:lnTo>
                    <a:pt x="8" y="4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2"/>
                  </a:lnTo>
                  <a:lnTo>
                    <a:pt x="38" y="3"/>
                  </a:lnTo>
                  <a:lnTo>
                    <a:pt x="40" y="4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4" y="7"/>
                  </a:lnTo>
                  <a:lnTo>
                    <a:pt x="45" y="8"/>
                  </a:lnTo>
                  <a:lnTo>
                    <a:pt x="47" y="8"/>
                  </a:lnTo>
                  <a:lnTo>
                    <a:pt x="48" y="7"/>
                  </a:lnTo>
                  <a:lnTo>
                    <a:pt x="52" y="7"/>
                  </a:lnTo>
                  <a:lnTo>
                    <a:pt x="53" y="8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1" y="11"/>
                  </a:lnTo>
                  <a:lnTo>
                    <a:pt x="50" y="13"/>
                  </a:lnTo>
                  <a:lnTo>
                    <a:pt x="50" y="14"/>
                  </a:lnTo>
                  <a:lnTo>
                    <a:pt x="50" y="16"/>
                  </a:lnTo>
                  <a:lnTo>
                    <a:pt x="50" y="18"/>
                  </a:lnTo>
                  <a:lnTo>
                    <a:pt x="51" y="18"/>
                  </a:lnTo>
                  <a:lnTo>
                    <a:pt x="52" y="18"/>
                  </a:lnTo>
                  <a:lnTo>
                    <a:pt x="53" y="18"/>
                  </a:lnTo>
                  <a:lnTo>
                    <a:pt x="53" y="19"/>
                  </a:lnTo>
                  <a:lnTo>
                    <a:pt x="54" y="20"/>
                  </a:lnTo>
                  <a:lnTo>
                    <a:pt x="55" y="20"/>
                  </a:lnTo>
                  <a:lnTo>
                    <a:pt x="55" y="21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56" y="23"/>
                  </a:lnTo>
                  <a:lnTo>
                    <a:pt x="54" y="23"/>
                  </a:lnTo>
                  <a:lnTo>
                    <a:pt x="53" y="23"/>
                  </a:lnTo>
                  <a:lnTo>
                    <a:pt x="52" y="23"/>
                  </a:lnTo>
                  <a:lnTo>
                    <a:pt x="53" y="23"/>
                  </a:lnTo>
                  <a:lnTo>
                    <a:pt x="54" y="26"/>
                  </a:lnTo>
                  <a:lnTo>
                    <a:pt x="56" y="28"/>
                  </a:lnTo>
                  <a:lnTo>
                    <a:pt x="56" y="30"/>
                  </a:lnTo>
                  <a:lnTo>
                    <a:pt x="55" y="30"/>
                  </a:lnTo>
                  <a:lnTo>
                    <a:pt x="54" y="30"/>
                  </a:lnTo>
                  <a:lnTo>
                    <a:pt x="54" y="31"/>
                  </a:lnTo>
                  <a:lnTo>
                    <a:pt x="53" y="31"/>
                  </a:lnTo>
                  <a:lnTo>
                    <a:pt x="52" y="31"/>
                  </a:lnTo>
                  <a:lnTo>
                    <a:pt x="51" y="32"/>
                  </a:lnTo>
                  <a:lnTo>
                    <a:pt x="50" y="31"/>
                  </a:lnTo>
                  <a:lnTo>
                    <a:pt x="48" y="32"/>
                  </a:lnTo>
                  <a:lnTo>
                    <a:pt x="50" y="33"/>
                  </a:lnTo>
                  <a:lnTo>
                    <a:pt x="50" y="34"/>
                  </a:lnTo>
                  <a:lnTo>
                    <a:pt x="51" y="34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7" y="34"/>
                  </a:lnTo>
                  <a:lnTo>
                    <a:pt x="45" y="37"/>
                  </a:lnTo>
                  <a:lnTo>
                    <a:pt x="45" y="38"/>
                  </a:lnTo>
                  <a:lnTo>
                    <a:pt x="44" y="38"/>
                  </a:lnTo>
                  <a:lnTo>
                    <a:pt x="45" y="40"/>
                  </a:lnTo>
                  <a:lnTo>
                    <a:pt x="44" y="41"/>
                  </a:lnTo>
                  <a:lnTo>
                    <a:pt x="43" y="41"/>
                  </a:lnTo>
                  <a:lnTo>
                    <a:pt x="42" y="41"/>
                  </a:lnTo>
                  <a:lnTo>
                    <a:pt x="42" y="43"/>
                  </a:lnTo>
                  <a:lnTo>
                    <a:pt x="42" y="44"/>
                  </a:lnTo>
                  <a:lnTo>
                    <a:pt x="43" y="46"/>
                  </a:lnTo>
                  <a:lnTo>
                    <a:pt x="44" y="47"/>
                  </a:lnTo>
                  <a:lnTo>
                    <a:pt x="44" y="48"/>
                  </a:lnTo>
                  <a:lnTo>
                    <a:pt x="43" y="49"/>
                  </a:lnTo>
                  <a:lnTo>
                    <a:pt x="43" y="5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4" name="Freeform 210"/>
            <p:cNvSpPr>
              <a:spLocks/>
            </p:cNvSpPr>
            <p:nvPr/>
          </p:nvSpPr>
          <p:spPr bwMode="auto">
            <a:xfrm>
              <a:off x="4822826" y="2373313"/>
              <a:ext cx="144463" cy="119063"/>
            </a:xfrm>
            <a:custGeom>
              <a:avLst/>
              <a:gdLst>
                <a:gd name="T0" fmla="*/ 2147483647 w 91"/>
                <a:gd name="T1" fmla="*/ 2147483647 h 75"/>
                <a:gd name="T2" fmla="*/ 2147483647 w 91"/>
                <a:gd name="T3" fmla="*/ 2147483647 h 75"/>
                <a:gd name="T4" fmla="*/ 2147483647 w 91"/>
                <a:gd name="T5" fmla="*/ 2147483647 h 75"/>
                <a:gd name="T6" fmla="*/ 2147483647 w 91"/>
                <a:gd name="T7" fmla="*/ 2147483647 h 75"/>
                <a:gd name="T8" fmla="*/ 2147483647 w 91"/>
                <a:gd name="T9" fmla="*/ 2147483647 h 75"/>
                <a:gd name="T10" fmla="*/ 2147483647 w 91"/>
                <a:gd name="T11" fmla="*/ 2147483647 h 75"/>
                <a:gd name="T12" fmla="*/ 2147483647 w 91"/>
                <a:gd name="T13" fmla="*/ 2147483647 h 75"/>
                <a:gd name="T14" fmla="*/ 2147483647 w 91"/>
                <a:gd name="T15" fmla="*/ 2147483647 h 75"/>
                <a:gd name="T16" fmla="*/ 2147483647 w 91"/>
                <a:gd name="T17" fmla="*/ 2147483647 h 75"/>
                <a:gd name="T18" fmla="*/ 2147483647 w 91"/>
                <a:gd name="T19" fmla="*/ 2147483647 h 75"/>
                <a:gd name="T20" fmla="*/ 2147483647 w 91"/>
                <a:gd name="T21" fmla="*/ 2147483647 h 75"/>
                <a:gd name="T22" fmla="*/ 2147483647 w 91"/>
                <a:gd name="T23" fmla="*/ 2147483647 h 75"/>
                <a:gd name="T24" fmla="*/ 2147483647 w 91"/>
                <a:gd name="T25" fmla="*/ 2147483647 h 75"/>
                <a:gd name="T26" fmla="*/ 2147483647 w 91"/>
                <a:gd name="T27" fmla="*/ 2147483647 h 75"/>
                <a:gd name="T28" fmla="*/ 2147483647 w 91"/>
                <a:gd name="T29" fmla="*/ 2147483647 h 75"/>
                <a:gd name="T30" fmla="*/ 2147483647 w 91"/>
                <a:gd name="T31" fmla="*/ 2147483647 h 75"/>
                <a:gd name="T32" fmla="*/ 2147483647 w 91"/>
                <a:gd name="T33" fmla="*/ 2147483647 h 75"/>
                <a:gd name="T34" fmla="*/ 2147483647 w 91"/>
                <a:gd name="T35" fmla="*/ 2147483647 h 75"/>
                <a:gd name="T36" fmla="*/ 2147483647 w 91"/>
                <a:gd name="T37" fmla="*/ 2147483647 h 75"/>
                <a:gd name="T38" fmla="*/ 2147483647 w 91"/>
                <a:gd name="T39" fmla="*/ 2147483647 h 75"/>
                <a:gd name="T40" fmla="*/ 2147483647 w 91"/>
                <a:gd name="T41" fmla="*/ 2147483647 h 75"/>
                <a:gd name="T42" fmla="*/ 2147483647 w 91"/>
                <a:gd name="T43" fmla="*/ 2147483647 h 75"/>
                <a:gd name="T44" fmla="*/ 2147483647 w 91"/>
                <a:gd name="T45" fmla="*/ 2147483647 h 75"/>
                <a:gd name="T46" fmla="*/ 2147483647 w 91"/>
                <a:gd name="T47" fmla="*/ 2147483647 h 75"/>
                <a:gd name="T48" fmla="*/ 2147483647 w 91"/>
                <a:gd name="T49" fmla="*/ 2147483647 h 75"/>
                <a:gd name="T50" fmla="*/ 2147483647 w 91"/>
                <a:gd name="T51" fmla="*/ 2147483647 h 75"/>
                <a:gd name="T52" fmla="*/ 2147483647 w 91"/>
                <a:gd name="T53" fmla="*/ 2147483647 h 75"/>
                <a:gd name="T54" fmla="*/ 2147483647 w 91"/>
                <a:gd name="T55" fmla="*/ 2147483647 h 75"/>
                <a:gd name="T56" fmla="*/ 2147483647 w 91"/>
                <a:gd name="T57" fmla="*/ 2147483647 h 75"/>
                <a:gd name="T58" fmla="*/ 2147483647 w 91"/>
                <a:gd name="T59" fmla="*/ 2147483647 h 75"/>
                <a:gd name="T60" fmla="*/ 2147483647 w 91"/>
                <a:gd name="T61" fmla="*/ 2147483647 h 75"/>
                <a:gd name="T62" fmla="*/ 2147483647 w 91"/>
                <a:gd name="T63" fmla="*/ 2147483647 h 75"/>
                <a:gd name="T64" fmla="*/ 2147483647 w 91"/>
                <a:gd name="T65" fmla="*/ 2147483647 h 75"/>
                <a:gd name="T66" fmla="*/ 2147483647 w 91"/>
                <a:gd name="T67" fmla="*/ 2147483647 h 75"/>
                <a:gd name="T68" fmla="*/ 2147483647 w 91"/>
                <a:gd name="T69" fmla="*/ 2147483647 h 75"/>
                <a:gd name="T70" fmla="*/ 2147483647 w 91"/>
                <a:gd name="T71" fmla="*/ 2147483647 h 75"/>
                <a:gd name="T72" fmla="*/ 2147483647 w 91"/>
                <a:gd name="T73" fmla="*/ 2147483647 h 75"/>
                <a:gd name="T74" fmla="*/ 2147483647 w 91"/>
                <a:gd name="T75" fmla="*/ 2147483647 h 75"/>
                <a:gd name="T76" fmla="*/ 2147483647 w 91"/>
                <a:gd name="T77" fmla="*/ 2147483647 h 75"/>
                <a:gd name="T78" fmla="*/ 2147483647 w 91"/>
                <a:gd name="T79" fmla="*/ 2147483647 h 75"/>
                <a:gd name="T80" fmla="*/ 2147483647 w 91"/>
                <a:gd name="T81" fmla="*/ 2147483647 h 75"/>
                <a:gd name="T82" fmla="*/ 2147483647 w 91"/>
                <a:gd name="T83" fmla="*/ 2147483647 h 75"/>
                <a:gd name="T84" fmla="*/ 2147483647 w 91"/>
                <a:gd name="T85" fmla="*/ 2147483647 h 75"/>
                <a:gd name="T86" fmla="*/ 2147483647 w 91"/>
                <a:gd name="T87" fmla="*/ 2147483647 h 75"/>
                <a:gd name="T88" fmla="*/ 2147483647 w 91"/>
                <a:gd name="T89" fmla="*/ 2147483647 h 75"/>
                <a:gd name="T90" fmla="*/ 2147483647 w 91"/>
                <a:gd name="T91" fmla="*/ 2147483647 h 75"/>
                <a:gd name="T92" fmla="*/ 0 w 91"/>
                <a:gd name="T93" fmla="*/ 2147483647 h 75"/>
                <a:gd name="T94" fmla="*/ 2147483647 w 91"/>
                <a:gd name="T95" fmla="*/ 2147483647 h 75"/>
                <a:gd name="T96" fmla="*/ 2147483647 w 91"/>
                <a:gd name="T97" fmla="*/ 2147483647 h 75"/>
                <a:gd name="T98" fmla="*/ 2147483647 w 91"/>
                <a:gd name="T99" fmla="*/ 2147483647 h 75"/>
                <a:gd name="T100" fmla="*/ 2147483647 w 91"/>
                <a:gd name="T101" fmla="*/ 2147483647 h 75"/>
                <a:gd name="T102" fmla="*/ 2147483647 w 91"/>
                <a:gd name="T103" fmla="*/ 2147483647 h 75"/>
                <a:gd name="T104" fmla="*/ 2147483647 w 91"/>
                <a:gd name="T105" fmla="*/ 2147483647 h 75"/>
                <a:gd name="T106" fmla="*/ 2147483647 w 91"/>
                <a:gd name="T107" fmla="*/ 2147483647 h 75"/>
                <a:gd name="T108" fmla="*/ 2147483647 w 91"/>
                <a:gd name="T109" fmla="*/ 2147483647 h 75"/>
                <a:gd name="T110" fmla="*/ 2147483647 w 91"/>
                <a:gd name="T111" fmla="*/ 2147483647 h 75"/>
                <a:gd name="T112" fmla="*/ 2147483647 w 91"/>
                <a:gd name="T113" fmla="*/ 2147483647 h 75"/>
                <a:gd name="T114" fmla="*/ 2147483647 w 91"/>
                <a:gd name="T115" fmla="*/ 2147483647 h 75"/>
                <a:gd name="T116" fmla="*/ 2147483647 w 91"/>
                <a:gd name="T117" fmla="*/ 2147483647 h 75"/>
                <a:gd name="T118" fmla="*/ 2147483647 w 91"/>
                <a:gd name="T119" fmla="*/ 0 h 75"/>
                <a:gd name="T120" fmla="*/ 2147483647 w 91"/>
                <a:gd name="T121" fmla="*/ 2147483647 h 75"/>
                <a:gd name="T122" fmla="*/ 2147483647 w 91"/>
                <a:gd name="T123" fmla="*/ 2147483647 h 75"/>
                <a:gd name="T124" fmla="*/ 2147483647 w 91"/>
                <a:gd name="T125" fmla="*/ 2147483647 h 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1"/>
                <a:gd name="T190" fmla="*/ 0 h 75"/>
                <a:gd name="T191" fmla="*/ 91 w 91"/>
                <a:gd name="T192" fmla="*/ 75 h 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1" h="75">
                  <a:moveTo>
                    <a:pt x="85" y="19"/>
                  </a:moveTo>
                  <a:lnTo>
                    <a:pt x="83" y="17"/>
                  </a:lnTo>
                  <a:lnTo>
                    <a:pt x="70" y="15"/>
                  </a:lnTo>
                  <a:lnTo>
                    <a:pt x="67" y="16"/>
                  </a:lnTo>
                  <a:lnTo>
                    <a:pt x="66" y="16"/>
                  </a:lnTo>
                  <a:lnTo>
                    <a:pt x="64" y="16"/>
                  </a:lnTo>
                  <a:lnTo>
                    <a:pt x="61" y="15"/>
                  </a:lnTo>
                  <a:lnTo>
                    <a:pt x="59" y="18"/>
                  </a:lnTo>
                  <a:lnTo>
                    <a:pt x="54" y="19"/>
                  </a:lnTo>
                  <a:lnTo>
                    <a:pt x="51" y="21"/>
                  </a:lnTo>
                  <a:lnTo>
                    <a:pt x="53" y="24"/>
                  </a:lnTo>
                  <a:lnTo>
                    <a:pt x="57" y="25"/>
                  </a:lnTo>
                  <a:lnTo>
                    <a:pt x="60" y="27"/>
                  </a:lnTo>
                  <a:lnTo>
                    <a:pt x="61" y="29"/>
                  </a:lnTo>
                  <a:lnTo>
                    <a:pt x="57" y="27"/>
                  </a:lnTo>
                  <a:lnTo>
                    <a:pt x="53" y="26"/>
                  </a:lnTo>
                  <a:lnTo>
                    <a:pt x="52" y="28"/>
                  </a:lnTo>
                  <a:lnTo>
                    <a:pt x="55" y="30"/>
                  </a:lnTo>
                  <a:lnTo>
                    <a:pt x="56" y="33"/>
                  </a:lnTo>
                  <a:lnTo>
                    <a:pt x="54" y="31"/>
                  </a:lnTo>
                  <a:lnTo>
                    <a:pt x="52" y="28"/>
                  </a:lnTo>
                  <a:lnTo>
                    <a:pt x="50" y="28"/>
                  </a:lnTo>
                  <a:lnTo>
                    <a:pt x="47" y="28"/>
                  </a:lnTo>
                  <a:lnTo>
                    <a:pt x="49" y="30"/>
                  </a:lnTo>
                  <a:lnTo>
                    <a:pt x="52" y="33"/>
                  </a:lnTo>
                  <a:lnTo>
                    <a:pt x="50" y="34"/>
                  </a:lnTo>
                  <a:lnTo>
                    <a:pt x="47" y="31"/>
                  </a:lnTo>
                  <a:lnTo>
                    <a:pt x="45" y="28"/>
                  </a:lnTo>
                  <a:lnTo>
                    <a:pt x="39" y="24"/>
                  </a:lnTo>
                  <a:lnTo>
                    <a:pt x="39" y="23"/>
                  </a:lnTo>
                  <a:lnTo>
                    <a:pt x="40" y="21"/>
                  </a:lnTo>
                  <a:lnTo>
                    <a:pt x="35" y="23"/>
                  </a:lnTo>
                  <a:lnTo>
                    <a:pt x="35" y="26"/>
                  </a:lnTo>
                  <a:lnTo>
                    <a:pt x="35" y="29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0" y="38"/>
                  </a:lnTo>
                  <a:lnTo>
                    <a:pt x="45" y="43"/>
                  </a:lnTo>
                  <a:lnTo>
                    <a:pt x="46" y="46"/>
                  </a:lnTo>
                  <a:lnTo>
                    <a:pt x="47" y="48"/>
                  </a:lnTo>
                  <a:lnTo>
                    <a:pt x="46" y="48"/>
                  </a:lnTo>
                  <a:lnTo>
                    <a:pt x="45" y="48"/>
                  </a:lnTo>
                  <a:lnTo>
                    <a:pt x="45" y="46"/>
                  </a:lnTo>
                  <a:lnTo>
                    <a:pt x="44" y="45"/>
                  </a:lnTo>
                  <a:lnTo>
                    <a:pt x="42" y="45"/>
                  </a:lnTo>
                  <a:lnTo>
                    <a:pt x="41" y="47"/>
                  </a:lnTo>
                  <a:lnTo>
                    <a:pt x="43" y="50"/>
                  </a:lnTo>
                  <a:lnTo>
                    <a:pt x="42" y="51"/>
                  </a:lnTo>
                  <a:lnTo>
                    <a:pt x="41" y="51"/>
                  </a:lnTo>
                  <a:lnTo>
                    <a:pt x="40" y="51"/>
                  </a:lnTo>
                  <a:lnTo>
                    <a:pt x="36" y="51"/>
                  </a:lnTo>
                  <a:lnTo>
                    <a:pt x="37" y="54"/>
                  </a:lnTo>
                  <a:lnTo>
                    <a:pt x="41" y="55"/>
                  </a:lnTo>
                  <a:lnTo>
                    <a:pt x="44" y="56"/>
                  </a:lnTo>
                  <a:lnTo>
                    <a:pt x="45" y="57"/>
                  </a:lnTo>
                  <a:lnTo>
                    <a:pt x="49" y="57"/>
                  </a:lnTo>
                  <a:lnTo>
                    <a:pt x="50" y="59"/>
                  </a:lnTo>
                  <a:lnTo>
                    <a:pt x="52" y="59"/>
                  </a:lnTo>
                  <a:lnTo>
                    <a:pt x="54" y="61"/>
                  </a:lnTo>
                  <a:lnTo>
                    <a:pt x="56" y="64"/>
                  </a:lnTo>
                  <a:lnTo>
                    <a:pt x="57" y="64"/>
                  </a:lnTo>
                  <a:lnTo>
                    <a:pt x="60" y="65"/>
                  </a:lnTo>
                  <a:lnTo>
                    <a:pt x="61" y="75"/>
                  </a:lnTo>
                  <a:lnTo>
                    <a:pt x="57" y="72"/>
                  </a:lnTo>
                  <a:lnTo>
                    <a:pt x="54" y="69"/>
                  </a:lnTo>
                  <a:lnTo>
                    <a:pt x="51" y="69"/>
                  </a:lnTo>
                  <a:lnTo>
                    <a:pt x="46" y="69"/>
                  </a:lnTo>
                  <a:lnTo>
                    <a:pt x="44" y="68"/>
                  </a:lnTo>
                  <a:lnTo>
                    <a:pt x="46" y="67"/>
                  </a:lnTo>
                  <a:lnTo>
                    <a:pt x="46" y="66"/>
                  </a:lnTo>
                  <a:lnTo>
                    <a:pt x="44" y="65"/>
                  </a:lnTo>
                  <a:lnTo>
                    <a:pt x="40" y="61"/>
                  </a:lnTo>
                  <a:lnTo>
                    <a:pt x="39" y="62"/>
                  </a:lnTo>
                  <a:lnTo>
                    <a:pt x="35" y="61"/>
                  </a:lnTo>
                  <a:lnTo>
                    <a:pt x="32" y="62"/>
                  </a:lnTo>
                  <a:lnTo>
                    <a:pt x="29" y="61"/>
                  </a:lnTo>
                  <a:lnTo>
                    <a:pt x="24" y="62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17" y="62"/>
                  </a:lnTo>
                  <a:lnTo>
                    <a:pt x="15" y="60"/>
                  </a:lnTo>
                  <a:lnTo>
                    <a:pt x="14" y="57"/>
                  </a:lnTo>
                  <a:lnTo>
                    <a:pt x="10" y="52"/>
                  </a:lnTo>
                  <a:lnTo>
                    <a:pt x="13" y="52"/>
                  </a:lnTo>
                  <a:lnTo>
                    <a:pt x="15" y="52"/>
                  </a:lnTo>
                  <a:lnTo>
                    <a:pt x="14" y="50"/>
                  </a:lnTo>
                  <a:lnTo>
                    <a:pt x="11" y="48"/>
                  </a:lnTo>
                  <a:lnTo>
                    <a:pt x="10" y="51"/>
                  </a:lnTo>
                  <a:lnTo>
                    <a:pt x="5" y="45"/>
                  </a:lnTo>
                  <a:lnTo>
                    <a:pt x="2" y="43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3" y="36"/>
                  </a:lnTo>
                  <a:lnTo>
                    <a:pt x="4" y="35"/>
                  </a:lnTo>
                  <a:lnTo>
                    <a:pt x="4" y="31"/>
                  </a:lnTo>
                  <a:lnTo>
                    <a:pt x="6" y="30"/>
                  </a:lnTo>
                  <a:lnTo>
                    <a:pt x="9" y="26"/>
                  </a:lnTo>
                  <a:lnTo>
                    <a:pt x="12" y="23"/>
                  </a:lnTo>
                  <a:lnTo>
                    <a:pt x="12" y="19"/>
                  </a:lnTo>
                  <a:lnTo>
                    <a:pt x="11" y="17"/>
                  </a:lnTo>
                  <a:lnTo>
                    <a:pt x="21" y="15"/>
                  </a:lnTo>
                  <a:lnTo>
                    <a:pt x="23" y="13"/>
                  </a:lnTo>
                  <a:lnTo>
                    <a:pt x="27" y="11"/>
                  </a:lnTo>
                  <a:lnTo>
                    <a:pt x="33" y="11"/>
                  </a:lnTo>
                  <a:lnTo>
                    <a:pt x="36" y="8"/>
                  </a:lnTo>
                  <a:lnTo>
                    <a:pt x="39" y="7"/>
                  </a:lnTo>
                  <a:lnTo>
                    <a:pt x="42" y="7"/>
                  </a:lnTo>
                  <a:lnTo>
                    <a:pt x="46" y="6"/>
                  </a:lnTo>
                  <a:lnTo>
                    <a:pt x="52" y="6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6" y="6"/>
                  </a:lnTo>
                  <a:lnTo>
                    <a:pt x="76" y="9"/>
                  </a:lnTo>
                  <a:lnTo>
                    <a:pt x="81" y="8"/>
                  </a:lnTo>
                  <a:lnTo>
                    <a:pt x="85" y="5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8" y="1"/>
                  </a:lnTo>
                  <a:lnTo>
                    <a:pt x="91" y="4"/>
                  </a:lnTo>
                  <a:lnTo>
                    <a:pt x="91" y="6"/>
                  </a:lnTo>
                  <a:lnTo>
                    <a:pt x="88" y="8"/>
                  </a:lnTo>
                  <a:lnTo>
                    <a:pt x="88" y="11"/>
                  </a:lnTo>
                  <a:lnTo>
                    <a:pt x="87" y="16"/>
                  </a:lnTo>
                  <a:lnTo>
                    <a:pt x="85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5" name="Freeform 211"/>
            <p:cNvSpPr>
              <a:spLocks/>
            </p:cNvSpPr>
            <p:nvPr/>
          </p:nvSpPr>
          <p:spPr bwMode="auto">
            <a:xfrm>
              <a:off x="4822826" y="2373313"/>
              <a:ext cx="144463" cy="119063"/>
            </a:xfrm>
            <a:custGeom>
              <a:avLst/>
              <a:gdLst>
                <a:gd name="T0" fmla="*/ 2147483647 w 91"/>
                <a:gd name="T1" fmla="*/ 2147483647 h 75"/>
                <a:gd name="T2" fmla="*/ 2147483647 w 91"/>
                <a:gd name="T3" fmla="*/ 2147483647 h 75"/>
                <a:gd name="T4" fmla="*/ 2147483647 w 91"/>
                <a:gd name="T5" fmla="*/ 2147483647 h 75"/>
                <a:gd name="T6" fmla="*/ 2147483647 w 91"/>
                <a:gd name="T7" fmla="*/ 2147483647 h 75"/>
                <a:gd name="T8" fmla="*/ 2147483647 w 91"/>
                <a:gd name="T9" fmla="*/ 2147483647 h 75"/>
                <a:gd name="T10" fmla="*/ 2147483647 w 91"/>
                <a:gd name="T11" fmla="*/ 2147483647 h 75"/>
                <a:gd name="T12" fmla="*/ 2147483647 w 91"/>
                <a:gd name="T13" fmla="*/ 2147483647 h 75"/>
                <a:gd name="T14" fmla="*/ 2147483647 w 91"/>
                <a:gd name="T15" fmla="*/ 2147483647 h 75"/>
                <a:gd name="T16" fmla="*/ 2147483647 w 91"/>
                <a:gd name="T17" fmla="*/ 2147483647 h 75"/>
                <a:gd name="T18" fmla="*/ 2147483647 w 91"/>
                <a:gd name="T19" fmla="*/ 2147483647 h 75"/>
                <a:gd name="T20" fmla="*/ 2147483647 w 91"/>
                <a:gd name="T21" fmla="*/ 2147483647 h 75"/>
                <a:gd name="T22" fmla="*/ 2147483647 w 91"/>
                <a:gd name="T23" fmla="*/ 2147483647 h 75"/>
                <a:gd name="T24" fmla="*/ 2147483647 w 91"/>
                <a:gd name="T25" fmla="*/ 2147483647 h 75"/>
                <a:gd name="T26" fmla="*/ 2147483647 w 91"/>
                <a:gd name="T27" fmla="*/ 2147483647 h 75"/>
                <a:gd name="T28" fmla="*/ 2147483647 w 91"/>
                <a:gd name="T29" fmla="*/ 2147483647 h 75"/>
                <a:gd name="T30" fmla="*/ 2147483647 w 91"/>
                <a:gd name="T31" fmla="*/ 2147483647 h 75"/>
                <a:gd name="T32" fmla="*/ 2147483647 w 91"/>
                <a:gd name="T33" fmla="*/ 2147483647 h 75"/>
                <a:gd name="T34" fmla="*/ 2147483647 w 91"/>
                <a:gd name="T35" fmla="*/ 2147483647 h 75"/>
                <a:gd name="T36" fmla="*/ 2147483647 w 91"/>
                <a:gd name="T37" fmla="*/ 2147483647 h 75"/>
                <a:gd name="T38" fmla="*/ 2147483647 w 91"/>
                <a:gd name="T39" fmla="*/ 2147483647 h 75"/>
                <a:gd name="T40" fmla="*/ 2147483647 w 91"/>
                <a:gd name="T41" fmla="*/ 2147483647 h 75"/>
                <a:gd name="T42" fmla="*/ 2147483647 w 91"/>
                <a:gd name="T43" fmla="*/ 2147483647 h 75"/>
                <a:gd name="T44" fmla="*/ 2147483647 w 91"/>
                <a:gd name="T45" fmla="*/ 2147483647 h 75"/>
                <a:gd name="T46" fmla="*/ 2147483647 w 91"/>
                <a:gd name="T47" fmla="*/ 2147483647 h 75"/>
                <a:gd name="T48" fmla="*/ 2147483647 w 91"/>
                <a:gd name="T49" fmla="*/ 2147483647 h 75"/>
                <a:gd name="T50" fmla="*/ 2147483647 w 91"/>
                <a:gd name="T51" fmla="*/ 2147483647 h 75"/>
                <a:gd name="T52" fmla="*/ 2147483647 w 91"/>
                <a:gd name="T53" fmla="*/ 2147483647 h 75"/>
                <a:gd name="T54" fmla="*/ 2147483647 w 91"/>
                <a:gd name="T55" fmla="*/ 2147483647 h 75"/>
                <a:gd name="T56" fmla="*/ 2147483647 w 91"/>
                <a:gd name="T57" fmla="*/ 2147483647 h 75"/>
                <a:gd name="T58" fmla="*/ 2147483647 w 91"/>
                <a:gd name="T59" fmla="*/ 2147483647 h 75"/>
                <a:gd name="T60" fmla="*/ 2147483647 w 91"/>
                <a:gd name="T61" fmla="*/ 2147483647 h 75"/>
                <a:gd name="T62" fmla="*/ 2147483647 w 91"/>
                <a:gd name="T63" fmla="*/ 2147483647 h 75"/>
                <a:gd name="T64" fmla="*/ 2147483647 w 91"/>
                <a:gd name="T65" fmla="*/ 2147483647 h 75"/>
                <a:gd name="T66" fmla="*/ 2147483647 w 91"/>
                <a:gd name="T67" fmla="*/ 2147483647 h 75"/>
                <a:gd name="T68" fmla="*/ 2147483647 w 91"/>
                <a:gd name="T69" fmla="*/ 2147483647 h 75"/>
                <a:gd name="T70" fmla="*/ 2147483647 w 91"/>
                <a:gd name="T71" fmla="*/ 2147483647 h 75"/>
                <a:gd name="T72" fmla="*/ 2147483647 w 91"/>
                <a:gd name="T73" fmla="*/ 2147483647 h 75"/>
                <a:gd name="T74" fmla="*/ 2147483647 w 91"/>
                <a:gd name="T75" fmla="*/ 2147483647 h 75"/>
                <a:gd name="T76" fmla="*/ 2147483647 w 91"/>
                <a:gd name="T77" fmla="*/ 2147483647 h 75"/>
                <a:gd name="T78" fmla="*/ 2147483647 w 91"/>
                <a:gd name="T79" fmla="*/ 2147483647 h 75"/>
                <a:gd name="T80" fmla="*/ 2147483647 w 91"/>
                <a:gd name="T81" fmla="*/ 2147483647 h 75"/>
                <a:gd name="T82" fmla="*/ 2147483647 w 91"/>
                <a:gd name="T83" fmla="*/ 2147483647 h 75"/>
                <a:gd name="T84" fmla="*/ 2147483647 w 91"/>
                <a:gd name="T85" fmla="*/ 2147483647 h 75"/>
                <a:gd name="T86" fmla="*/ 2147483647 w 91"/>
                <a:gd name="T87" fmla="*/ 2147483647 h 75"/>
                <a:gd name="T88" fmla="*/ 2147483647 w 91"/>
                <a:gd name="T89" fmla="*/ 2147483647 h 75"/>
                <a:gd name="T90" fmla="*/ 2147483647 w 91"/>
                <a:gd name="T91" fmla="*/ 2147483647 h 75"/>
                <a:gd name="T92" fmla="*/ 0 w 91"/>
                <a:gd name="T93" fmla="*/ 2147483647 h 75"/>
                <a:gd name="T94" fmla="*/ 2147483647 w 91"/>
                <a:gd name="T95" fmla="*/ 2147483647 h 75"/>
                <a:gd name="T96" fmla="*/ 2147483647 w 91"/>
                <a:gd name="T97" fmla="*/ 2147483647 h 75"/>
                <a:gd name="T98" fmla="*/ 2147483647 w 91"/>
                <a:gd name="T99" fmla="*/ 2147483647 h 75"/>
                <a:gd name="T100" fmla="*/ 2147483647 w 91"/>
                <a:gd name="T101" fmla="*/ 2147483647 h 75"/>
                <a:gd name="T102" fmla="*/ 2147483647 w 91"/>
                <a:gd name="T103" fmla="*/ 2147483647 h 75"/>
                <a:gd name="T104" fmla="*/ 2147483647 w 91"/>
                <a:gd name="T105" fmla="*/ 2147483647 h 75"/>
                <a:gd name="T106" fmla="*/ 2147483647 w 91"/>
                <a:gd name="T107" fmla="*/ 2147483647 h 75"/>
                <a:gd name="T108" fmla="*/ 2147483647 w 91"/>
                <a:gd name="T109" fmla="*/ 2147483647 h 75"/>
                <a:gd name="T110" fmla="*/ 2147483647 w 91"/>
                <a:gd name="T111" fmla="*/ 2147483647 h 75"/>
                <a:gd name="T112" fmla="*/ 2147483647 w 91"/>
                <a:gd name="T113" fmla="*/ 2147483647 h 75"/>
                <a:gd name="T114" fmla="*/ 2147483647 w 91"/>
                <a:gd name="T115" fmla="*/ 2147483647 h 75"/>
                <a:gd name="T116" fmla="*/ 2147483647 w 91"/>
                <a:gd name="T117" fmla="*/ 2147483647 h 75"/>
                <a:gd name="T118" fmla="*/ 2147483647 w 91"/>
                <a:gd name="T119" fmla="*/ 0 h 75"/>
                <a:gd name="T120" fmla="*/ 2147483647 w 91"/>
                <a:gd name="T121" fmla="*/ 2147483647 h 75"/>
                <a:gd name="T122" fmla="*/ 2147483647 w 91"/>
                <a:gd name="T123" fmla="*/ 2147483647 h 75"/>
                <a:gd name="T124" fmla="*/ 2147483647 w 91"/>
                <a:gd name="T125" fmla="*/ 2147483647 h 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1"/>
                <a:gd name="T190" fmla="*/ 0 h 75"/>
                <a:gd name="T191" fmla="*/ 91 w 91"/>
                <a:gd name="T192" fmla="*/ 75 h 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1" h="75">
                  <a:moveTo>
                    <a:pt x="85" y="19"/>
                  </a:moveTo>
                  <a:lnTo>
                    <a:pt x="83" y="17"/>
                  </a:lnTo>
                  <a:lnTo>
                    <a:pt x="70" y="15"/>
                  </a:lnTo>
                  <a:lnTo>
                    <a:pt x="67" y="16"/>
                  </a:lnTo>
                  <a:lnTo>
                    <a:pt x="66" y="16"/>
                  </a:lnTo>
                  <a:lnTo>
                    <a:pt x="64" y="16"/>
                  </a:lnTo>
                  <a:lnTo>
                    <a:pt x="61" y="15"/>
                  </a:lnTo>
                  <a:lnTo>
                    <a:pt x="59" y="18"/>
                  </a:lnTo>
                  <a:lnTo>
                    <a:pt x="54" y="19"/>
                  </a:lnTo>
                  <a:lnTo>
                    <a:pt x="51" y="21"/>
                  </a:lnTo>
                  <a:lnTo>
                    <a:pt x="53" y="24"/>
                  </a:lnTo>
                  <a:lnTo>
                    <a:pt x="57" y="25"/>
                  </a:lnTo>
                  <a:lnTo>
                    <a:pt x="60" y="27"/>
                  </a:lnTo>
                  <a:lnTo>
                    <a:pt x="61" y="29"/>
                  </a:lnTo>
                  <a:lnTo>
                    <a:pt x="57" y="27"/>
                  </a:lnTo>
                  <a:lnTo>
                    <a:pt x="53" y="26"/>
                  </a:lnTo>
                  <a:lnTo>
                    <a:pt x="52" y="28"/>
                  </a:lnTo>
                  <a:lnTo>
                    <a:pt x="55" y="30"/>
                  </a:lnTo>
                  <a:lnTo>
                    <a:pt x="56" y="33"/>
                  </a:lnTo>
                  <a:lnTo>
                    <a:pt x="54" y="31"/>
                  </a:lnTo>
                  <a:lnTo>
                    <a:pt x="52" y="28"/>
                  </a:lnTo>
                  <a:lnTo>
                    <a:pt x="50" y="28"/>
                  </a:lnTo>
                  <a:lnTo>
                    <a:pt x="47" y="28"/>
                  </a:lnTo>
                  <a:lnTo>
                    <a:pt x="49" y="30"/>
                  </a:lnTo>
                  <a:lnTo>
                    <a:pt x="52" y="33"/>
                  </a:lnTo>
                  <a:lnTo>
                    <a:pt x="50" y="34"/>
                  </a:lnTo>
                  <a:lnTo>
                    <a:pt x="47" y="31"/>
                  </a:lnTo>
                  <a:lnTo>
                    <a:pt x="45" y="28"/>
                  </a:lnTo>
                  <a:lnTo>
                    <a:pt x="39" y="24"/>
                  </a:lnTo>
                  <a:lnTo>
                    <a:pt x="39" y="23"/>
                  </a:lnTo>
                  <a:lnTo>
                    <a:pt x="40" y="21"/>
                  </a:lnTo>
                  <a:lnTo>
                    <a:pt x="35" y="23"/>
                  </a:lnTo>
                  <a:lnTo>
                    <a:pt x="35" y="26"/>
                  </a:lnTo>
                  <a:lnTo>
                    <a:pt x="35" y="29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0" y="38"/>
                  </a:lnTo>
                  <a:lnTo>
                    <a:pt x="45" y="43"/>
                  </a:lnTo>
                  <a:lnTo>
                    <a:pt x="46" y="46"/>
                  </a:lnTo>
                  <a:lnTo>
                    <a:pt x="47" y="48"/>
                  </a:lnTo>
                  <a:lnTo>
                    <a:pt x="46" y="48"/>
                  </a:lnTo>
                  <a:lnTo>
                    <a:pt x="45" y="48"/>
                  </a:lnTo>
                  <a:lnTo>
                    <a:pt x="45" y="46"/>
                  </a:lnTo>
                  <a:lnTo>
                    <a:pt x="44" y="45"/>
                  </a:lnTo>
                  <a:lnTo>
                    <a:pt x="42" y="45"/>
                  </a:lnTo>
                  <a:lnTo>
                    <a:pt x="41" y="47"/>
                  </a:lnTo>
                  <a:lnTo>
                    <a:pt x="43" y="50"/>
                  </a:lnTo>
                  <a:lnTo>
                    <a:pt x="42" y="51"/>
                  </a:lnTo>
                  <a:lnTo>
                    <a:pt x="41" y="51"/>
                  </a:lnTo>
                  <a:lnTo>
                    <a:pt x="40" y="51"/>
                  </a:lnTo>
                  <a:lnTo>
                    <a:pt x="36" y="51"/>
                  </a:lnTo>
                  <a:lnTo>
                    <a:pt x="37" y="54"/>
                  </a:lnTo>
                  <a:lnTo>
                    <a:pt x="41" y="55"/>
                  </a:lnTo>
                  <a:lnTo>
                    <a:pt x="44" y="56"/>
                  </a:lnTo>
                  <a:lnTo>
                    <a:pt x="45" y="57"/>
                  </a:lnTo>
                  <a:lnTo>
                    <a:pt x="49" y="57"/>
                  </a:lnTo>
                  <a:lnTo>
                    <a:pt x="50" y="59"/>
                  </a:lnTo>
                  <a:lnTo>
                    <a:pt x="52" y="59"/>
                  </a:lnTo>
                  <a:lnTo>
                    <a:pt x="54" y="61"/>
                  </a:lnTo>
                  <a:lnTo>
                    <a:pt x="56" y="64"/>
                  </a:lnTo>
                  <a:lnTo>
                    <a:pt x="57" y="64"/>
                  </a:lnTo>
                  <a:lnTo>
                    <a:pt x="60" y="65"/>
                  </a:lnTo>
                  <a:lnTo>
                    <a:pt x="61" y="75"/>
                  </a:lnTo>
                  <a:lnTo>
                    <a:pt x="57" y="72"/>
                  </a:lnTo>
                  <a:lnTo>
                    <a:pt x="54" y="69"/>
                  </a:lnTo>
                  <a:lnTo>
                    <a:pt x="51" y="69"/>
                  </a:lnTo>
                  <a:lnTo>
                    <a:pt x="46" y="69"/>
                  </a:lnTo>
                  <a:lnTo>
                    <a:pt x="44" y="68"/>
                  </a:lnTo>
                  <a:lnTo>
                    <a:pt x="46" y="67"/>
                  </a:lnTo>
                  <a:lnTo>
                    <a:pt x="46" y="66"/>
                  </a:lnTo>
                  <a:lnTo>
                    <a:pt x="44" y="65"/>
                  </a:lnTo>
                  <a:lnTo>
                    <a:pt x="40" y="61"/>
                  </a:lnTo>
                  <a:lnTo>
                    <a:pt x="39" y="62"/>
                  </a:lnTo>
                  <a:lnTo>
                    <a:pt x="35" y="61"/>
                  </a:lnTo>
                  <a:lnTo>
                    <a:pt x="32" y="62"/>
                  </a:lnTo>
                  <a:lnTo>
                    <a:pt x="29" y="61"/>
                  </a:lnTo>
                  <a:lnTo>
                    <a:pt x="24" y="62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17" y="62"/>
                  </a:lnTo>
                  <a:lnTo>
                    <a:pt x="15" y="60"/>
                  </a:lnTo>
                  <a:lnTo>
                    <a:pt x="14" y="57"/>
                  </a:lnTo>
                  <a:lnTo>
                    <a:pt x="10" y="52"/>
                  </a:lnTo>
                  <a:lnTo>
                    <a:pt x="13" y="52"/>
                  </a:lnTo>
                  <a:lnTo>
                    <a:pt x="15" y="52"/>
                  </a:lnTo>
                  <a:lnTo>
                    <a:pt x="14" y="50"/>
                  </a:lnTo>
                  <a:lnTo>
                    <a:pt x="11" y="48"/>
                  </a:lnTo>
                  <a:lnTo>
                    <a:pt x="10" y="51"/>
                  </a:lnTo>
                  <a:lnTo>
                    <a:pt x="5" y="45"/>
                  </a:lnTo>
                  <a:lnTo>
                    <a:pt x="2" y="43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3" y="36"/>
                  </a:lnTo>
                  <a:lnTo>
                    <a:pt x="4" y="35"/>
                  </a:lnTo>
                  <a:lnTo>
                    <a:pt x="4" y="31"/>
                  </a:lnTo>
                  <a:lnTo>
                    <a:pt x="6" y="30"/>
                  </a:lnTo>
                  <a:lnTo>
                    <a:pt x="9" y="26"/>
                  </a:lnTo>
                  <a:lnTo>
                    <a:pt x="12" y="23"/>
                  </a:lnTo>
                  <a:lnTo>
                    <a:pt x="12" y="19"/>
                  </a:lnTo>
                  <a:lnTo>
                    <a:pt x="11" y="17"/>
                  </a:lnTo>
                  <a:lnTo>
                    <a:pt x="21" y="15"/>
                  </a:lnTo>
                  <a:lnTo>
                    <a:pt x="23" y="13"/>
                  </a:lnTo>
                  <a:lnTo>
                    <a:pt x="27" y="11"/>
                  </a:lnTo>
                  <a:lnTo>
                    <a:pt x="33" y="11"/>
                  </a:lnTo>
                  <a:lnTo>
                    <a:pt x="36" y="8"/>
                  </a:lnTo>
                  <a:lnTo>
                    <a:pt x="39" y="7"/>
                  </a:lnTo>
                  <a:lnTo>
                    <a:pt x="42" y="7"/>
                  </a:lnTo>
                  <a:lnTo>
                    <a:pt x="46" y="6"/>
                  </a:lnTo>
                  <a:lnTo>
                    <a:pt x="52" y="6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6" y="6"/>
                  </a:lnTo>
                  <a:lnTo>
                    <a:pt x="76" y="9"/>
                  </a:lnTo>
                  <a:lnTo>
                    <a:pt x="81" y="8"/>
                  </a:lnTo>
                  <a:lnTo>
                    <a:pt x="85" y="5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8" y="1"/>
                  </a:lnTo>
                  <a:lnTo>
                    <a:pt x="91" y="4"/>
                  </a:lnTo>
                  <a:lnTo>
                    <a:pt x="91" y="6"/>
                  </a:lnTo>
                  <a:lnTo>
                    <a:pt x="88" y="8"/>
                  </a:lnTo>
                  <a:lnTo>
                    <a:pt x="88" y="11"/>
                  </a:lnTo>
                  <a:lnTo>
                    <a:pt x="87" y="16"/>
                  </a:lnTo>
                  <a:lnTo>
                    <a:pt x="85" y="19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0" name="Freeform 246"/>
            <p:cNvSpPr>
              <a:spLocks/>
            </p:cNvSpPr>
            <p:nvPr/>
          </p:nvSpPr>
          <p:spPr bwMode="auto">
            <a:xfrm>
              <a:off x="5267326" y="2320396"/>
              <a:ext cx="168275" cy="70115"/>
            </a:xfrm>
            <a:custGeom>
              <a:avLst/>
              <a:gdLst>
                <a:gd name="T0" fmla="*/ 2147483647 w 106"/>
                <a:gd name="T1" fmla="*/ 2147483647 h 44"/>
                <a:gd name="T2" fmla="*/ 2147483647 w 106"/>
                <a:gd name="T3" fmla="*/ 2147483647 h 44"/>
                <a:gd name="T4" fmla="*/ 2147483647 w 106"/>
                <a:gd name="T5" fmla="*/ 2147483647 h 44"/>
                <a:gd name="T6" fmla="*/ 2147483647 w 106"/>
                <a:gd name="T7" fmla="*/ 2147483647 h 44"/>
                <a:gd name="T8" fmla="*/ 2147483647 w 106"/>
                <a:gd name="T9" fmla="*/ 2147483647 h 44"/>
                <a:gd name="T10" fmla="*/ 2147483647 w 106"/>
                <a:gd name="T11" fmla="*/ 2147483647 h 44"/>
                <a:gd name="T12" fmla="*/ 2147483647 w 106"/>
                <a:gd name="T13" fmla="*/ 2147483647 h 44"/>
                <a:gd name="T14" fmla="*/ 2147483647 w 106"/>
                <a:gd name="T15" fmla="*/ 2147483647 h 44"/>
                <a:gd name="T16" fmla="*/ 2147483647 w 106"/>
                <a:gd name="T17" fmla="*/ 2147483647 h 44"/>
                <a:gd name="T18" fmla="*/ 2147483647 w 106"/>
                <a:gd name="T19" fmla="*/ 2147483647 h 44"/>
                <a:gd name="T20" fmla="*/ 2147483647 w 106"/>
                <a:gd name="T21" fmla="*/ 2147483647 h 44"/>
                <a:gd name="T22" fmla="*/ 2147483647 w 106"/>
                <a:gd name="T23" fmla="*/ 2147483647 h 44"/>
                <a:gd name="T24" fmla="*/ 2147483647 w 106"/>
                <a:gd name="T25" fmla="*/ 2147483647 h 44"/>
                <a:gd name="T26" fmla="*/ 2147483647 w 106"/>
                <a:gd name="T27" fmla="*/ 2147483647 h 44"/>
                <a:gd name="T28" fmla="*/ 2147483647 w 106"/>
                <a:gd name="T29" fmla="*/ 2147483647 h 44"/>
                <a:gd name="T30" fmla="*/ 2147483647 w 106"/>
                <a:gd name="T31" fmla="*/ 2147483647 h 44"/>
                <a:gd name="T32" fmla="*/ 2147483647 w 106"/>
                <a:gd name="T33" fmla="*/ 2147483647 h 44"/>
                <a:gd name="T34" fmla="*/ 2147483647 w 106"/>
                <a:gd name="T35" fmla="*/ 2147483647 h 44"/>
                <a:gd name="T36" fmla="*/ 2147483647 w 106"/>
                <a:gd name="T37" fmla="*/ 2147483647 h 44"/>
                <a:gd name="T38" fmla="*/ 2147483647 w 106"/>
                <a:gd name="T39" fmla="*/ 2147483647 h 44"/>
                <a:gd name="T40" fmla="*/ 2147483647 w 106"/>
                <a:gd name="T41" fmla="*/ 2147483647 h 44"/>
                <a:gd name="T42" fmla="*/ 2147483647 w 106"/>
                <a:gd name="T43" fmla="*/ 2147483647 h 44"/>
                <a:gd name="T44" fmla="*/ 2147483647 w 106"/>
                <a:gd name="T45" fmla="*/ 2147483647 h 44"/>
                <a:gd name="T46" fmla="*/ 2147483647 w 106"/>
                <a:gd name="T47" fmla="*/ 2147483647 h 44"/>
                <a:gd name="T48" fmla="*/ 2147483647 w 106"/>
                <a:gd name="T49" fmla="*/ 2147483647 h 44"/>
                <a:gd name="T50" fmla="*/ 2147483647 w 106"/>
                <a:gd name="T51" fmla="*/ 2147483647 h 44"/>
                <a:gd name="T52" fmla="*/ 2147483647 w 106"/>
                <a:gd name="T53" fmla="*/ 2147483647 h 44"/>
                <a:gd name="T54" fmla="*/ 2147483647 w 106"/>
                <a:gd name="T55" fmla="*/ 2147483647 h 44"/>
                <a:gd name="T56" fmla="*/ 2147483647 w 106"/>
                <a:gd name="T57" fmla="*/ 2147483647 h 44"/>
                <a:gd name="T58" fmla="*/ 2147483647 w 106"/>
                <a:gd name="T59" fmla="*/ 2147483647 h 44"/>
                <a:gd name="T60" fmla="*/ 2147483647 w 106"/>
                <a:gd name="T61" fmla="*/ 2147483647 h 44"/>
                <a:gd name="T62" fmla="*/ 2147483647 w 106"/>
                <a:gd name="T63" fmla="*/ 2147483647 h 44"/>
                <a:gd name="T64" fmla="*/ 2147483647 w 106"/>
                <a:gd name="T65" fmla="*/ 2147483647 h 44"/>
                <a:gd name="T66" fmla="*/ 2147483647 w 106"/>
                <a:gd name="T67" fmla="*/ 2147483647 h 44"/>
                <a:gd name="T68" fmla="*/ 2147483647 w 106"/>
                <a:gd name="T69" fmla="*/ 0 h 44"/>
                <a:gd name="T70" fmla="*/ 2147483647 w 106"/>
                <a:gd name="T71" fmla="*/ 2147483647 h 44"/>
                <a:gd name="T72" fmla="*/ 2147483647 w 106"/>
                <a:gd name="T73" fmla="*/ 2147483647 h 44"/>
                <a:gd name="T74" fmla="*/ 2147483647 w 106"/>
                <a:gd name="T75" fmla="*/ 2147483647 h 44"/>
                <a:gd name="T76" fmla="*/ 2147483647 w 106"/>
                <a:gd name="T77" fmla="*/ 2147483647 h 44"/>
                <a:gd name="T78" fmla="*/ 2147483647 w 106"/>
                <a:gd name="T79" fmla="*/ 2147483647 h 44"/>
                <a:gd name="T80" fmla="*/ 2147483647 w 106"/>
                <a:gd name="T81" fmla="*/ 2147483647 h 44"/>
                <a:gd name="T82" fmla="*/ 2147483647 w 106"/>
                <a:gd name="T83" fmla="*/ 2147483647 h 44"/>
                <a:gd name="T84" fmla="*/ 2147483647 w 106"/>
                <a:gd name="T85" fmla="*/ 2147483647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"/>
                <a:gd name="T130" fmla="*/ 0 h 44"/>
                <a:gd name="T131" fmla="*/ 106 w 106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" h="44">
                  <a:moveTo>
                    <a:pt x="30" y="36"/>
                  </a:moveTo>
                  <a:lnTo>
                    <a:pt x="31" y="38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43" y="38"/>
                  </a:lnTo>
                  <a:lnTo>
                    <a:pt x="45" y="38"/>
                  </a:lnTo>
                  <a:lnTo>
                    <a:pt x="46" y="36"/>
                  </a:lnTo>
                  <a:lnTo>
                    <a:pt x="47" y="36"/>
                  </a:lnTo>
                  <a:lnTo>
                    <a:pt x="49" y="36"/>
                  </a:lnTo>
                  <a:lnTo>
                    <a:pt x="51" y="38"/>
                  </a:lnTo>
                  <a:lnTo>
                    <a:pt x="55" y="41"/>
                  </a:lnTo>
                  <a:lnTo>
                    <a:pt x="57" y="42"/>
                  </a:lnTo>
                  <a:lnTo>
                    <a:pt x="59" y="44"/>
                  </a:lnTo>
                  <a:lnTo>
                    <a:pt x="65" y="44"/>
                  </a:lnTo>
                  <a:lnTo>
                    <a:pt x="66" y="43"/>
                  </a:lnTo>
                  <a:lnTo>
                    <a:pt x="70" y="42"/>
                  </a:lnTo>
                  <a:lnTo>
                    <a:pt x="73" y="41"/>
                  </a:lnTo>
                  <a:lnTo>
                    <a:pt x="77" y="42"/>
                  </a:lnTo>
                  <a:lnTo>
                    <a:pt x="79" y="42"/>
                  </a:lnTo>
                  <a:lnTo>
                    <a:pt x="81" y="41"/>
                  </a:lnTo>
                  <a:lnTo>
                    <a:pt x="83" y="40"/>
                  </a:lnTo>
                  <a:lnTo>
                    <a:pt x="86" y="38"/>
                  </a:lnTo>
                  <a:lnTo>
                    <a:pt x="88" y="38"/>
                  </a:lnTo>
                  <a:lnTo>
                    <a:pt x="90" y="39"/>
                  </a:lnTo>
                  <a:lnTo>
                    <a:pt x="93" y="40"/>
                  </a:lnTo>
                  <a:lnTo>
                    <a:pt x="97" y="42"/>
                  </a:lnTo>
                  <a:lnTo>
                    <a:pt x="99" y="42"/>
                  </a:lnTo>
                  <a:lnTo>
                    <a:pt x="104" y="43"/>
                  </a:lnTo>
                  <a:lnTo>
                    <a:pt x="106" y="43"/>
                  </a:lnTo>
                  <a:lnTo>
                    <a:pt x="106" y="42"/>
                  </a:lnTo>
                  <a:lnTo>
                    <a:pt x="105" y="40"/>
                  </a:lnTo>
                  <a:lnTo>
                    <a:pt x="101" y="38"/>
                  </a:lnTo>
                  <a:lnTo>
                    <a:pt x="100" y="36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100" y="30"/>
                  </a:lnTo>
                  <a:lnTo>
                    <a:pt x="99" y="29"/>
                  </a:lnTo>
                  <a:lnTo>
                    <a:pt x="97" y="28"/>
                  </a:lnTo>
                  <a:lnTo>
                    <a:pt x="93" y="27"/>
                  </a:lnTo>
                  <a:lnTo>
                    <a:pt x="89" y="25"/>
                  </a:lnTo>
                  <a:lnTo>
                    <a:pt x="89" y="21"/>
                  </a:lnTo>
                  <a:lnTo>
                    <a:pt x="88" y="19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1" y="18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4" y="16"/>
                  </a:lnTo>
                  <a:lnTo>
                    <a:pt x="71" y="15"/>
                  </a:lnTo>
                  <a:lnTo>
                    <a:pt x="69" y="15"/>
                  </a:lnTo>
                  <a:lnTo>
                    <a:pt x="66" y="16"/>
                  </a:lnTo>
                  <a:lnTo>
                    <a:pt x="65" y="17"/>
                  </a:lnTo>
                  <a:lnTo>
                    <a:pt x="63" y="18"/>
                  </a:lnTo>
                  <a:lnTo>
                    <a:pt x="60" y="17"/>
                  </a:lnTo>
                  <a:lnTo>
                    <a:pt x="59" y="15"/>
                  </a:lnTo>
                  <a:lnTo>
                    <a:pt x="48" y="9"/>
                  </a:lnTo>
                  <a:lnTo>
                    <a:pt x="47" y="8"/>
                  </a:lnTo>
                  <a:lnTo>
                    <a:pt x="45" y="7"/>
                  </a:lnTo>
                  <a:lnTo>
                    <a:pt x="40" y="7"/>
                  </a:lnTo>
                  <a:lnTo>
                    <a:pt x="36" y="6"/>
                  </a:lnTo>
                  <a:lnTo>
                    <a:pt x="29" y="7"/>
                  </a:lnTo>
                  <a:lnTo>
                    <a:pt x="27" y="6"/>
                  </a:lnTo>
                  <a:lnTo>
                    <a:pt x="22" y="3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8"/>
                  </a:lnTo>
                  <a:lnTo>
                    <a:pt x="16" y="9"/>
                  </a:lnTo>
                  <a:lnTo>
                    <a:pt x="20" y="12"/>
                  </a:lnTo>
                  <a:lnTo>
                    <a:pt x="23" y="13"/>
                  </a:lnTo>
                  <a:lnTo>
                    <a:pt x="26" y="17"/>
                  </a:lnTo>
                  <a:lnTo>
                    <a:pt x="27" y="20"/>
                  </a:lnTo>
                  <a:lnTo>
                    <a:pt x="29" y="25"/>
                  </a:lnTo>
                  <a:lnTo>
                    <a:pt x="31" y="28"/>
                  </a:lnTo>
                  <a:lnTo>
                    <a:pt x="33" y="30"/>
                  </a:lnTo>
                  <a:lnTo>
                    <a:pt x="33" y="33"/>
                  </a:lnTo>
                  <a:lnTo>
                    <a:pt x="31" y="36"/>
                  </a:lnTo>
                  <a:lnTo>
                    <a:pt x="30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1" name="Freeform 247"/>
            <p:cNvSpPr>
              <a:spLocks/>
            </p:cNvSpPr>
            <p:nvPr/>
          </p:nvSpPr>
          <p:spPr bwMode="auto">
            <a:xfrm>
              <a:off x="5267326" y="2320396"/>
              <a:ext cx="168275" cy="70115"/>
            </a:xfrm>
            <a:custGeom>
              <a:avLst/>
              <a:gdLst>
                <a:gd name="T0" fmla="*/ 2147483647 w 106"/>
                <a:gd name="T1" fmla="*/ 2147483647 h 44"/>
                <a:gd name="T2" fmla="*/ 2147483647 w 106"/>
                <a:gd name="T3" fmla="*/ 2147483647 h 44"/>
                <a:gd name="T4" fmla="*/ 2147483647 w 106"/>
                <a:gd name="T5" fmla="*/ 2147483647 h 44"/>
                <a:gd name="T6" fmla="*/ 2147483647 w 106"/>
                <a:gd name="T7" fmla="*/ 2147483647 h 44"/>
                <a:gd name="T8" fmla="*/ 2147483647 w 106"/>
                <a:gd name="T9" fmla="*/ 2147483647 h 44"/>
                <a:gd name="T10" fmla="*/ 2147483647 w 106"/>
                <a:gd name="T11" fmla="*/ 2147483647 h 44"/>
                <a:gd name="T12" fmla="*/ 2147483647 w 106"/>
                <a:gd name="T13" fmla="*/ 2147483647 h 44"/>
                <a:gd name="T14" fmla="*/ 2147483647 w 106"/>
                <a:gd name="T15" fmla="*/ 2147483647 h 44"/>
                <a:gd name="T16" fmla="*/ 2147483647 w 106"/>
                <a:gd name="T17" fmla="*/ 2147483647 h 44"/>
                <a:gd name="T18" fmla="*/ 2147483647 w 106"/>
                <a:gd name="T19" fmla="*/ 2147483647 h 44"/>
                <a:gd name="T20" fmla="*/ 2147483647 w 106"/>
                <a:gd name="T21" fmla="*/ 2147483647 h 44"/>
                <a:gd name="T22" fmla="*/ 2147483647 w 106"/>
                <a:gd name="T23" fmla="*/ 2147483647 h 44"/>
                <a:gd name="T24" fmla="*/ 2147483647 w 106"/>
                <a:gd name="T25" fmla="*/ 2147483647 h 44"/>
                <a:gd name="T26" fmla="*/ 2147483647 w 106"/>
                <a:gd name="T27" fmla="*/ 2147483647 h 44"/>
                <a:gd name="T28" fmla="*/ 2147483647 w 106"/>
                <a:gd name="T29" fmla="*/ 2147483647 h 44"/>
                <a:gd name="T30" fmla="*/ 2147483647 w 106"/>
                <a:gd name="T31" fmla="*/ 2147483647 h 44"/>
                <a:gd name="T32" fmla="*/ 2147483647 w 106"/>
                <a:gd name="T33" fmla="*/ 2147483647 h 44"/>
                <a:gd name="T34" fmla="*/ 2147483647 w 106"/>
                <a:gd name="T35" fmla="*/ 2147483647 h 44"/>
                <a:gd name="T36" fmla="*/ 2147483647 w 106"/>
                <a:gd name="T37" fmla="*/ 2147483647 h 44"/>
                <a:gd name="T38" fmla="*/ 2147483647 w 106"/>
                <a:gd name="T39" fmla="*/ 2147483647 h 44"/>
                <a:gd name="T40" fmla="*/ 2147483647 w 106"/>
                <a:gd name="T41" fmla="*/ 2147483647 h 44"/>
                <a:gd name="T42" fmla="*/ 2147483647 w 106"/>
                <a:gd name="T43" fmla="*/ 2147483647 h 44"/>
                <a:gd name="T44" fmla="*/ 2147483647 w 106"/>
                <a:gd name="T45" fmla="*/ 2147483647 h 44"/>
                <a:gd name="T46" fmla="*/ 2147483647 w 106"/>
                <a:gd name="T47" fmla="*/ 2147483647 h 44"/>
                <a:gd name="T48" fmla="*/ 2147483647 w 106"/>
                <a:gd name="T49" fmla="*/ 2147483647 h 44"/>
                <a:gd name="T50" fmla="*/ 2147483647 w 106"/>
                <a:gd name="T51" fmla="*/ 2147483647 h 44"/>
                <a:gd name="T52" fmla="*/ 2147483647 w 106"/>
                <a:gd name="T53" fmla="*/ 2147483647 h 44"/>
                <a:gd name="T54" fmla="*/ 2147483647 w 106"/>
                <a:gd name="T55" fmla="*/ 2147483647 h 44"/>
                <a:gd name="T56" fmla="*/ 2147483647 w 106"/>
                <a:gd name="T57" fmla="*/ 2147483647 h 44"/>
                <a:gd name="T58" fmla="*/ 2147483647 w 106"/>
                <a:gd name="T59" fmla="*/ 2147483647 h 44"/>
                <a:gd name="T60" fmla="*/ 2147483647 w 106"/>
                <a:gd name="T61" fmla="*/ 2147483647 h 44"/>
                <a:gd name="T62" fmla="*/ 2147483647 w 106"/>
                <a:gd name="T63" fmla="*/ 2147483647 h 44"/>
                <a:gd name="T64" fmla="*/ 2147483647 w 106"/>
                <a:gd name="T65" fmla="*/ 2147483647 h 44"/>
                <a:gd name="T66" fmla="*/ 2147483647 w 106"/>
                <a:gd name="T67" fmla="*/ 2147483647 h 44"/>
                <a:gd name="T68" fmla="*/ 2147483647 w 106"/>
                <a:gd name="T69" fmla="*/ 0 h 44"/>
                <a:gd name="T70" fmla="*/ 2147483647 w 106"/>
                <a:gd name="T71" fmla="*/ 2147483647 h 44"/>
                <a:gd name="T72" fmla="*/ 2147483647 w 106"/>
                <a:gd name="T73" fmla="*/ 2147483647 h 44"/>
                <a:gd name="T74" fmla="*/ 2147483647 w 106"/>
                <a:gd name="T75" fmla="*/ 2147483647 h 44"/>
                <a:gd name="T76" fmla="*/ 2147483647 w 106"/>
                <a:gd name="T77" fmla="*/ 2147483647 h 44"/>
                <a:gd name="T78" fmla="*/ 2147483647 w 106"/>
                <a:gd name="T79" fmla="*/ 2147483647 h 44"/>
                <a:gd name="T80" fmla="*/ 2147483647 w 106"/>
                <a:gd name="T81" fmla="*/ 2147483647 h 44"/>
                <a:gd name="T82" fmla="*/ 2147483647 w 106"/>
                <a:gd name="T83" fmla="*/ 2147483647 h 44"/>
                <a:gd name="T84" fmla="*/ 2147483647 w 106"/>
                <a:gd name="T85" fmla="*/ 2147483647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"/>
                <a:gd name="T130" fmla="*/ 0 h 44"/>
                <a:gd name="T131" fmla="*/ 106 w 106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" h="44">
                  <a:moveTo>
                    <a:pt x="30" y="36"/>
                  </a:moveTo>
                  <a:lnTo>
                    <a:pt x="31" y="38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43" y="38"/>
                  </a:lnTo>
                  <a:lnTo>
                    <a:pt x="45" y="38"/>
                  </a:lnTo>
                  <a:lnTo>
                    <a:pt x="46" y="36"/>
                  </a:lnTo>
                  <a:lnTo>
                    <a:pt x="47" y="36"/>
                  </a:lnTo>
                  <a:lnTo>
                    <a:pt x="49" y="36"/>
                  </a:lnTo>
                  <a:lnTo>
                    <a:pt x="51" y="38"/>
                  </a:lnTo>
                  <a:lnTo>
                    <a:pt x="55" y="41"/>
                  </a:lnTo>
                  <a:lnTo>
                    <a:pt x="57" y="42"/>
                  </a:lnTo>
                  <a:lnTo>
                    <a:pt x="59" y="44"/>
                  </a:lnTo>
                  <a:lnTo>
                    <a:pt x="65" y="44"/>
                  </a:lnTo>
                  <a:lnTo>
                    <a:pt x="66" y="43"/>
                  </a:lnTo>
                  <a:lnTo>
                    <a:pt x="70" y="42"/>
                  </a:lnTo>
                  <a:lnTo>
                    <a:pt x="73" y="41"/>
                  </a:lnTo>
                  <a:lnTo>
                    <a:pt x="77" y="42"/>
                  </a:lnTo>
                  <a:lnTo>
                    <a:pt x="79" y="42"/>
                  </a:lnTo>
                  <a:lnTo>
                    <a:pt x="81" y="41"/>
                  </a:lnTo>
                  <a:lnTo>
                    <a:pt x="83" y="40"/>
                  </a:lnTo>
                  <a:lnTo>
                    <a:pt x="86" y="38"/>
                  </a:lnTo>
                  <a:lnTo>
                    <a:pt x="88" y="38"/>
                  </a:lnTo>
                  <a:lnTo>
                    <a:pt x="90" y="39"/>
                  </a:lnTo>
                  <a:lnTo>
                    <a:pt x="93" y="40"/>
                  </a:lnTo>
                  <a:lnTo>
                    <a:pt x="97" y="42"/>
                  </a:lnTo>
                  <a:lnTo>
                    <a:pt x="99" y="42"/>
                  </a:lnTo>
                  <a:lnTo>
                    <a:pt x="104" y="43"/>
                  </a:lnTo>
                  <a:lnTo>
                    <a:pt x="106" y="43"/>
                  </a:lnTo>
                  <a:lnTo>
                    <a:pt x="106" y="42"/>
                  </a:lnTo>
                  <a:lnTo>
                    <a:pt x="105" y="40"/>
                  </a:lnTo>
                  <a:lnTo>
                    <a:pt x="101" y="38"/>
                  </a:lnTo>
                  <a:lnTo>
                    <a:pt x="100" y="36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100" y="30"/>
                  </a:lnTo>
                  <a:lnTo>
                    <a:pt x="99" y="29"/>
                  </a:lnTo>
                  <a:lnTo>
                    <a:pt x="97" y="28"/>
                  </a:lnTo>
                  <a:lnTo>
                    <a:pt x="93" y="27"/>
                  </a:lnTo>
                  <a:lnTo>
                    <a:pt x="89" y="25"/>
                  </a:lnTo>
                  <a:lnTo>
                    <a:pt x="89" y="21"/>
                  </a:lnTo>
                  <a:lnTo>
                    <a:pt x="88" y="19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1" y="18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4" y="16"/>
                  </a:lnTo>
                  <a:lnTo>
                    <a:pt x="71" y="15"/>
                  </a:lnTo>
                  <a:lnTo>
                    <a:pt x="69" y="15"/>
                  </a:lnTo>
                  <a:lnTo>
                    <a:pt x="66" y="16"/>
                  </a:lnTo>
                  <a:lnTo>
                    <a:pt x="65" y="17"/>
                  </a:lnTo>
                  <a:lnTo>
                    <a:pt x="63" y="18"/>
                  </a:lnTo>
                  <a:lnTo>
                    <a:pt x="60" y="17"/>
                  </a:lnTo>
                  <a:lnTo>
                    <a:pt x="59" y="15"/>
                  </a:lnTo>
                  <a:lnTo>
                    <a:pt x="48" y="9"/>
                  </a:lnTo>
                  <a:lnTo>
                    <a:pt x="47" y="8"/>
                  </a:lnTo>
                  <a:lnTo>
                    <a:pt x="45" y="7"/>
                  </a:lnTo>
                  <a:lnTo>
                    <a:pt x="40" y="7"/>
                  </a:lnTo>
                  <a:lnTo>
                    <a:pt x="36" y="6"/>
                  </a:lnTo>
                  <a:lnTo>
                    <a:pt x="29" y="7"/>
                  </a:lnTo>
                  <a:lnTo>
                    <a:pt x="27" y="6"/>
                  </a:lnTo>
                  <a:lnTo>
                    <a:pt x="22" y="3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8"/>
                  </a:lnTo>
                  <a:lnTo>
                    <a:pt x="16" y="9"/>
                  </a:lnTo>
                  <a:lnTo>
                    <a:pt x="20" y="12"/>
                  </a:lnTo>
                  <a:lnTo>
                    <a:pt x="23" y="13"/>
                  </a:lnTo>
                  <a:lnTo>
                    <a:pt x="26" y="17"/>
                  </a:lnTo>
                  <a:lnTo>
                    <a:pt x="27" y="20"/>
                  </a:lnTo>
                  <a:lnTo>
                    <a:pt x="29" y="25"/>
                  </a:lnTo>
                  <a:lnTo>
                    <a:pt x="31" y="28"/>
                  </a:lnTo>
                  <a:lnTo>
                    <a:pt x="33" y="30"/>
                  </a:lnTo>
                  <a:lnTo>
                    <a:pt x="33" y="33"/>
                  </a:lnTo>
                  <a:lnTo>
                    <a:pt x="31" y="36"/>
                  </a:lnTo>
                  <a:lnTo>
                    <a:pt x="30" y="36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2" name="Freeform 248"/>
            <p:cNvSpPr>
              <a:spLocks/>
            </p:cNvSpPr>
            <p:nvPr/>
          </p:nvSpPr>
          <p:spPr bwMode="auto">
            <a:xfrm>
              <a:off x="6013450" y="2418292"/>
              <a:ext cx="7938" cy="9261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2147483647 h 6"/>
                <a:gd name="T4" fmla="*/ 2147483647 w 5"/>
                <a:gd name="T5" fmla="*/ 0 h 6"/>
                <a:gd name="T6" fmla="*/ 0 w 5"/>
                <a:gd name="T7" fmla="*/ 2147483647 h 6"/>
                <a:gd name="T8" fmla="*/ 2147483647 w 5"/>
                <a:gd name="T9" fmla="*/ 2147483647 h 6"/>
                <a:gd name="T10" fmla="*/ 2147483647 w 5"/>
                <a:gd name="T11" fmla="*/ 2147483647 h 6"/>
                <a:gd name="T12" fmla="*/ 2147483647 w 5"/>
                <a:gd name="T13" fmla="*/ 2147483647 h 6"/>
                <a:gd name="T14" fmla="*/ 2147483647 w 5"/>
                <a:gd name="T15" fmla="*/ 2147483647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6"/>
                <a:gd name="T26" fmla="*/ 5 w 5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6">
                  <a:moveTo>
                    <a:pt x="5" y="6"/>
                  </a:moveTo>
                  <a:lnTo>
                    <a:pt x="4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3" name="Freeform 249"/>
            <p:cNvSpPr>
              <a:spLocks/>
            </p:cNvSpPr>
            <p:nvPr/>
          </p:nvSpPr>
          <p:spPr bwMode="auto">
            <a:xfrm>
              <a:off x="6013450" y="2418292"/>
              <a:ext cx="7938" cy="9261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2147483647 h 6"/>
                <a:gd name="T4" fmla="*/ 2147483647 w 5"/>
                <a:gd name="T5" fmla="*/ 0 h 6"/>
                <a:gd name="T6" fmla="*/ 0 w 5"/>
                <a:gd name="T7" fmla="*/ 2147483647 h 6"/>
                <a:gd name="T8" fmla="*/ 2147483647 w 5"/>
                <a:gd name="T9" fmla="*/ 2147483647 h 6"/>
                <a:gd name="T10" fmla="*/ 2147483647 w 5"/>
                <a:gd name="T11" fmla="*/ 2147483647 h 6"/>
                <a:gd name="T12" fmla="*/ 2147483647 w 5"/>
                <a:gd name="T13" fmla="*/ 2147483647 h 6"/>
                <a:gd name="T14" fmla="*/ 2147483647 w 5"/>
                <a:gd name="T15" fmla="*/ 2147483647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6"/>
                <a:gd name="T26" fmla="*/ 5 w 5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6">
                  <a:moveTo>
                    <a:pt x="5" y="6"/>
                  </a:moveTo>
                  <a:lnTo>
                    <a:pt x="4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4" name="Freeform 250"/>
            <p:cNvSpPr>
              <a:spLocks/>
            </p:cNvSpPr>
            <p:nvPr/>
          </p:nvSpPr>
          <p:spPr bwMode="auto">
            <a:xfrm>
              <a:off x="6029325" y="2422261"/>
              <a:ext cx="6350" cy="5292"/>
            </a:xfrm>
            <a:custGeom>
              <a:avLst/>
              <a:gdLst>
                <a:gd name="T0" fmla="*/ 2147483647 w 4"/>
                <a:gd name="T1" fmla="*/ 2147483647 h 3"/>
                <a:gd name="T2" fmla="*/ 2147483647 w 4"/>
                <a:gd name="T3" fmla="*/ 0 h 3"/>
                <a:gd name="T4" fmla="*/ 0 w 4"/>
                <a:gd name="T5" fmla="*/ 2147483647 h 3"/>
                <a:gd name="T6" fmla="*/ 2147483647 w 4"/>
                <a:gd name="T7" fmla="*/ 2147483647 h 3"/>
                <a:gd name="T8" fmla="*/ 2147483647 w 4"/>
                <a:gd name="T9" fmla="*/ 2147483647 h 3"/>
                <a:gd name="T10" fmla="*/ 2147483647 w 4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3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5" name="Freeform 251"/>
            <p:cNvSpPr>
              <a:spLocks/>
            </p:cNvSpPr>
            <p:nvPr/>
          </p:nvSpPr>
          <p:spPr bwMode="auto">
            <a:xfrm>
              <a:off x="6029325" y="2422261"/>
              <a:ext cx="6350" cy="5292"/>
            </a:xfrm>
            <a:custGeom>
              <a:avLst/>
              <a:gdLst>
                <a:gd name="T0" fmla="*/ 2147483647 w 4"/>
                <a:gd name="T1" fmla="*/ 2147483647 h 3"/>
                <a:gd name="T2" fmla="*/ 2147483647 w 4"/>
                <a:gd name="T3" fmla="*/ 0 h 3"/>
                <a:gd name="T4" fmla="*/ 0 w 4"/>
                <a:gd name="T5" fmla="*/ 2147483647 h 3"/>
                <a:gd name="T6" fmla="*/ 2147483647 w 4"/>
                <a:gd name="T7" fmla="*/ 2147483647 h 3"/>
                <a:gd name="T8" fmla="*/ 2147483647 w 4"/>
                <a:gd name="T9" fmla="*/ 2147483647 h 3"/>
                <a:gd name="T10" fmla="*/ 2147483647 w 4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3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3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6" name="Freeform 252"/>
            <p:cNvSpPr>
              <a:spLocks/>
            </p:cNvSpPr>
            <p:nvPr/>
          </p:nvSpPr>
          <p:spPr bwMode="auto">
            <a:xfrm>
              <a:off x="5387975" y="2428875"/>
              <a:ext cx="522288" cy="423333"/>
            </a:xfrm>
            <a:custGeom>
              <a:avLst/>
              <a:gdLst>
                <a:gd name="T0" fmla="*/ 2147483647 w 329"/>
                <a:gd name="T1" fmla="*/ 2147483647 h 267"/>
                <a:gd name="T2" fmla="*/ 2147483647 w 329"/>
                <a:gd name="T3" fmla="*/ 2147483647 h 267"/>
                <a:gd name="T4" fmla="*/ 2147483647 w 329"/>
                <a:gd name="T5" fmla="*/ 2147483647 h 267"/>
                <a:gd name="T6" fmla="*/ 2147483647 w 329"/>
                <a:gd name="T7" fmla="*/ 2147483647 h 267"/>
                <a:gd name="T8" fmla="*/ 2147483647 w 329"/>
                <a:gd name="T9" fmla="*/ 2147483647 h 267"/>
                <a:gd name="T10" fmla="*/ 2147483647 w 329"/>
                <a:gd name="T11" fmla="*/ 2147483647 h 267"/>
                <a:gd name="T12" fmla="*/ 2147483647 w 329"/>
                <a:gd name="T13" fmla="*/ 2147483647 h 267"/>
                <a:gd name="T14" fmla="*/ 2147483647 w 329"/>
                <a:gd name="T15" fmla="*/ 2147483647 h 267"/>
                <a:gd name="T16" fmla="*/ 2147483647 w 329"/>
                <a:gd name="T17" fmla="*/ 2147483647 h 267"/>
                <a:gd name="T18" fmla="*/ 2147483647 w 329"/>
                <a:gd name="T19" fmla="*/ 2147483647 h 267"/>
                <a:gd name="T20" fmla="*/ 2147483647 w 329"/>
                <a:gd name="T21" fmla="*/ 2147483647 h 267"/>
                <a:gd name="T22" fmla="*/ 2147483647 w 329"/>
                <a:gd name="T23" fmla="*/ 2147483647 h 267"/>
                <a:gd name="T24" fmla="*/ 2147483647 w 329"/>
                <a:gd name="T25" fmla="*/ 2147483647 h 267"/>
                <a:gd name="T26" fmla="*/ 2147483647 w 329"/>
                <a:gd name="T27" fmla="*/ 2147483647 h 267"/>
                <a:gd name="T28" fmla="*/ 2147483647 w 329"/>
                <a:gd name="T29" fmla="*/ 2147483647 h 267"/>
                <a:gd name="T30" fmla="*/ 2147483647 w 329"/>
                <a:gd name="T31" fmla="*/ 2147483647 h 267"/>
                <a:gd name="T32" fmla="*/ 2147483647 w 329"/>
                <a:gd name="T33" fmla="*/ 2147483647 h 267"/>
                <a:gd name="T34" fmla="*/ 2147483647 w 329"/>
                <a:gd name="T35" fmla="*/ 2147483647 h 267"/>
                <a:gd name="T36" fmla="*/ 2147483647 w 329"/>
                <a:gd name="T37" fmla="*/ 2147483647 h 267"/>
                <a:gd name="T38" fmla="*/ 2147483647 w 329"/>
                <a:gd name="T39" fmla="*/ 2147483647 h 267"/>
                <a:gd name="T40" fmla="*/ 2147483647 w 329"/>
                <a:gd name="T41" fmla="*/ 2147483647 h 267"/>
                <a:gd name="T42" fmla="*/ 2147483647 w 329"/>
                <a:gd name="T43" fmla="*/ 2147483647 h 267"/>
                <a:gd name="T44" fmla="*/ 2147483647 w 329"/>
                <a:gd name="T45" fmla="*/ 2147483647 h 267"/>
                <a:gd name="T46" fmla="*/ 2147483647 w 329"/>
                <a:gd name="T47" fmla="*/ 2147483647 h 267"/>
                <a:gd name="T48" fmla="*/ 2147483647 w 329"/>
                <a:gd name="T49" fmla="*/ 2147483647 h 267"/>
                <a:gd name="T50" fmla="*/ 0 w 329"/>
                <a:gd name="T51" fmla="*/ 2147483647 h 267"/>
                <a:gd name="T52" fmla="*/ 2147483647 w 329"/>
                <a:gd name="T53" fmla="*/ 2147483647 h 267"/>
                <a:gd name="T54" fmla="*/ 2147483647 w 329"/>
                <a:gd name="T55" fmla="*/ 2147483647 h 267"/>
                <a:gd name="T56" fmla="*/ 2147483647 w 329"/>
                <a:gd name="T57" fmla="*/ 2147483647 h 267"/>
                <a:gd name="T58" fmla="*/ 2147483647 w 329"/>
                <a:gd name="T59" fmla="*/ 2147483647 h 267"/>
                <a:gd name="T60" fmla="*/ 2147483647 w 329"/>
                <a:gd name="T61" fmla="*/ 2147483647 h 267"/>
                <a:gd name="T62" fmla="*/ 2147483647 w 329"/>
                <a:gd name="T63" fmla="*/ 2147483647 h 267"/>
                <a:gd name="T64" fmla="*/ 2147483647 w 329"/>
                <a:gd name="T65" fmla="*/ 2147483647 h 267"/>
                <a:gd name="T66" fmla="*/ 2147483647 w 329"/>
                <a:gd name="T67" fmla="*/ 2147483647 h 267"/>
                <a:gd name="T68" fmla="*/ 2147483647 w 329"/>
                <a:gd name="T69" fmla="*/ 2147483647 h 267"/>
                <a:gd name="T70" fmla="*/ 2147483647 w 329"/>
                <a:gd name="T71" fmla="*/ 2147483647 h 267"/>
                <a:gd name="T72" fmla="*/ 2147483647 w 329"/>
                <a:gd name="T73" fmla="*/ 2147483647 h 267"/>
                <a:gd name="T74" fmla="*/ 2147483647 w 329"/>
                <a:gd name="T75" fmla="*/ 2147483647 h 267"/>
                <a:gd name="T76" fmla="*/ 2147483647 w 329"/>
                <a:gd name="T77" fmla="*/ 2147483647 h 267"/>
                <a:gd name="T78" fmla="*/ 2147483647 w 329"/>
                <a:gd name="T79" fmla="*/ 2147483647 h 267"/>
                <a:gd name="T80" fmla="*/ 2147483647 w 329"/>
                <a:gd name="T81" fmla="*/ 2147483647 h 267"/>
                <a:gd name="T82" fmla="*/ 2147483647 w 329"/>
                <a:gd name="T83" fmla="*/ 2147483647 h 267"/>
                <a:gd name="T84" fmla="*/ 2147483647 w 329"/>
                <a:gd name="T85" fmla="*/ 2147483647 h 267"/>
                <a:gd name="T86" fmla="*/ 2147483647 w 329"/>
                <a:gd name="T87" fmla="*/ 2147483647 h 267"/>
                <a:gd name="T88" fmla="*/ 2147483647 w 329"/>
                <a:gd name="T89" fmla="*/ 2147483647 h 267"/>
                <a:gd name="T90" fmla="*/ 2147483647 w 329"/>
                <a:gd name="T91" fmla="*/ 2147483647 h 267"/>
                <a:gd name="T92" fmla="*/ 2147483647 w 329"/>
                <a:gd name="T93" fmla="*/ 2147483647 h 267"/>
                <a:gd name="T94" fmla="*/ 2147483647 w 329"/>
                <a:gd name="T95" fmla="*/ 2147483647 h 267"/>
                <a:gd name="T96" fmla="*/ 2147483647 w 329"/>
                <a:gd name="T97" fmla="*/ 2147483647 h 267"/>
                <a:gd name="T98" fmla="*/ 2147483647 w 329"/>
                <a:gd name="T99" fmla="*/ 2147483647 h 267"/>
                <a:gd name="T100" fmla="*/ 2147483647 w 329"/>
                <a:gd name="T101" fmla="*/ 2147483647 h 267"/>
                <a:gd name="T102" fmla="*/ 2147483647 w 329"/>
                <a:gd name="T103" fmla="*/ 2147483647 h 26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9"/>
                <a:gd name="T157" fmla="*/ 0 h 267"/>
                <a:gd name="T158" fmla="*/ 329 w 329"/>
                <a:gd name="T159" fmla="*/ 267 h 26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9" h="267">
                  <a:moveTo>
                    <a:pt x="307" y="267"/>
                  </a:moveTo>
                  <a:lnTo>
                    <a:pt x="306" y="266"/>
                  </a:lnTo>
                  <a:lnTo>
                    <a:pt x="304" y="267"/>
                  </a:lnTo>
                  <a:lnTo>
                    <a:pt x="301" y="267"/>
                  </a:lnTo>
                  <a:lnTo>
                    <a:pt x="296" y="266"/>
                  </a:lnTo>
                  <a:lnTo>
                    <a:pt x="292" y="265"/>
                  </a:lnTo>
                  <a:lnTo>
                    <a:pt x="289" y="262"/>
                  </a:lnTo>
                  <a:lnTo>
                    <a:pt x="287" y="264"/>
                  </a:lnTo>
                  <a:lnTo>
                    <a:pt x="277" y="263"/>
                  </a:lnTo>
                  <a:lnTo>
                    <a:pt x="272" y="262"/>
                  </a:lnTo>
                  <a:lnTo>
                    <a:pt x="268" y="261"/>
                  </a:lnTo>
                  <a:lnTo>
                    <a:pt x="267" y="262"/>
                  </a:lnTo>
                  <a:lnTo>
                    <a:pt x="267" y="263"/>
                  </a:lnTo>
                  <a:lnTo>
                    <a:pt x="264" y="261"/>
                  </a:lnTo>
                  <a:lnTo>
                    <a:pt x="260" y="259"/>
                  </a:lnTo>
                  <a:lnTo>
                    <a:pt x="254" y="259"/>
                  </a:lnTo>
                  <a:lnTo>
                    <a:pt x="248" y="258"/>
                  </a:lnTo>
                  <a:lnTo>
                    <a:pt x="245" y="257"/>
                  </a:lnTo>
                  <a:lnTo>
                    <a:pt x="241" y="257"/>
                  </a:lnTo>
                  <a:lnTo>
                    <a:pt x="237" y="253"/>
                  </a:lnTo>
                  <a:lnTo>
                    <a:pt x="234" y="247"/>
                  </a:lnTo>
                  <a:lnTo>
                    <a:pt x="232" y="239"/>
                  </a:lnTo>
                  <a:lnTo>
                    <a:pt x="230" y="235"/>
                  </a:lnTo>
                  <a:lnTo>
                    <a:pt x="225" y="232"/>
                  </a:lnTo>
                  <a:lnTo>
                    <a:pt x="222" y="231"/>
                  </a:lnTo>
                  <a:lnTo>
                    <a:pt x="220" y="231"/>
                  </a:lnTo>
                  <a:lnTo>
                    <a:pt x="214" y="233"/>
                  </a:lnTo>
                  <a:lnTo>
                    <a:pt x="210" y="235"/>
                  </a:lnTo>
                  <a:lnTo>
                    <a:pt x="207" y="237"/>
                  </a:lnTo>
                  <a:lnTo>
                    <a:pt x="205" y="238"/>
                  </a:lnTo>
                  <a:lnTo>
                    <a:pt x="203" y="238"/>
                  </a:lnTo>
                  <a:lnTo>
                    <a:pt x="198" y="242"/>
                  </a:lnTo>
                  <a:lnTo>
                    <a:pt x="195" y="243"/>
                  </a:lnTo>
                  <a:lnTo>
                    <a:pt x="191" y="242"/>
                  </a:lnTo>
                  <a:lnTo>
                    <a:pt x="189" y="239"/>
                  </a:lnTo>
                  <a:lnTo>
                    <a:pt x="184" y="238"/>
                  </a:lnTo>
                  <a:lnTo>
                    <a:pt x="181" y="239"/>
                  </a:lnTo>
                  <a:lnTo>
                    <a:pt x="179" y="239"/>
                  </a:lnTo>
                  <a:lnTo>
                    <a:pt x="175" y="236"/>
                  </a:lnTo>
                  <a:lnTo>
                    <a:pt x="176" y="237"/>
                  </a:lnTo>
                  <a:lnTo>
                    <a:pt x="176" y="235"/>
                  </a:lnTo>
                  <a:lnTo>
                    <a:pt x="174" y="234"/>
                  </a:lnTo>
                  <a:lnTo>
                    <a:pt x="165" y="231"/>
                  </a:lnTo>
                  <a:lnTo>
                    <a:pt x="162" y="227"/>
                  </a:lnTo>
                  <a:lnTo>
                    <a:pt x="162" y="226"/>
                  </a:lnTo>
                  <a:lnTo>
                    <a:pt x="159" y="223"/>
                  </a:lnTo>
                  <a:lnTo>
                    <a:pt x="154" y="221"/>
                  </a:lnTo>
                  <a:lnTo>
                    <a:pt x="151" y="220"/>
                  </a:lnTo>
                  <a:lnTo>
                    <a:pt x="146" y="220"/>
                  </a:lnTo>
                  <a:lnTo>
                    <a:pt x="143" y="217"/>
                  </a:lnTo>
                  <a:lnTo>
                    <a:pt x="141" y="215"/>
                  </a:lnTo>
                  <a:lnTo>
                    <a:pt x="137" y="208"/>
                  </a:lnTo>
                  <a:lnTo>
                    <a:pt x="134" y="203"/>
                  </a:lnTo>
                  <a:lnTo>
                    <a:pt x="133" y="200"/>
                  </a:lnTo>
                  <a:lnTo>
                    <a:pt x="126" y="194"/>
                  </a:lnTo>
                  <a:lnTo>
                    <a:pt x="125" y="190"/>
                  </a:lnTo>
                  <a:lnTo>
                    <a:pt x="123" y="187"/>
                  </a:lnTo>
                  <a:lnTo>
                    <a:pt x="121" y="186"/>
                  </a:lnTo>
                  <a:lnTo>
                    <a:pt x="117" y="182"/>
                  </a:lnTo>
                  <a:lnTo>
                    <a:pt x="116" y="180"/>
                  </a:lnTo>
                  <a:lnTo>
                    <a:pt x="115" y="177"/>
                  </a:lnTo>
                  <a:lnTo>
                    <a:pt x="113" y="176"/>
                  </a:lnTo>
                  <a:lnTo>
                    <a:pt x="111" y="177"/>
                  </a:lnTo>
                  <a:lnTo>
                    <a:pt x="109" y="180"/>
                  </a:lnTo>
                  <a:lnTo>
                    <a:pt x="108" y="178"/>
                  </a:lnTo>
                  <a:lnTo>
                    <a:pt x="106" y="178"/>
                  </a:lnTo>
                  <a:lnTo>
                    <a:pt x="105" y="177"/>
                  </a:lnTo>
                  <a:lnTo>
                    <a:pt x="103" y="175"/>
                  </a:lnTo>
                  <a:lnTo>
                    <a:pt x="101" y="173"/>
                  </a:lnTo>
                  <a:lnTo>
                    <a:pt x="101" y="171"/>
                  </a:lnTo>
                  <a:lnTo>
                    <a:pt x="99" y="170"/>
                  </a:lnTo>
                  <a:lnTo>
                    <a:pt x="96" y="168"/>
                  </a:lnTo>
                  <a:lnTo>
                    <a:pt x="95" y="170"/>
                  </a:lnTo>
                  <a:lnTo>
                    <a:pt x="96" y="172"/>
                  </a:lnTo>
                  <a:lnTo>
                    <a:pt x="95" y="173"/>
                  </a:lnTo>
                  <a:lnTo>
                    <a:pt x="96" y="175"/>
                  </a:lnTo>
                  <a:lnTo>
                    <a:pt x="94" y="175"/>
                  </a:lnTo>
                  <a:lnTo>
                    <a:pt x="94" y="177"/>
                  </a:lnTo>
                  <a:lnTo>
                    <a:pt x="93" y="177"/>
                  </a:lnTo>
                  <a:lnTo>
                    <a:pt x="92" y="176"/>
                  </a:lnTo>
                  <a:lnTo>
                    <a:pt x="86" y="172"/>
                  </a:lnTo>
                  <a:lnTo>
                    <a:pt x="84" y="171"/>
                  </a:lnTo>
                  <a:lnTo>
                    <a:pt x="82" y="167"/>
                  </a:lnTo>
                  <a:lnTo>
                    <a:pt x="80" y="162"/>
                  </a:lnTo>
                  <a:lnTo>
                    <a:pt x="76" y="160"/>
                  </a:lnTo>
                  <a:lnTo>
                    <a:pt x="75" y="154"/>
                  </a:lnTo>
                  <a:lnTo>
                    <a:pt x="75" y="146"/>
                  </a:lnTo>
                  <a:lnTo>
                    <a:pt x="73" y="143"/>
                  </a:lnTo>
                  <a:lnTo>
                    <a:pt x="71" y="140"/>
                  </a:lnTo>
                  <a:lnTo>
                    <a:pt x="69" y="135"/>
                  </a:lnTo>
                  <a:lnTo>
                    <a:pt x="65" y="132"/>
                  </a:lnTo>
                  <a:lnTo>
                    <a:pt x="62" y="131"/>
                  </a:lnTo>
                  <a:lnTo>
                    <a:pt x="59" y="130"/>
                  </a:lnTo>
                  <a:lnTo>
                    <a:pt x="54" y="126"/>
                  </a:lnTo>
                  <a:lnTo>
                    <a:pt x="50" y="124"/>
                  </a:lnTo>
                  <a:lnTo>
                    <a:pt x="46" y="122"/>
                  </a:lnTo>
                  <a:lnTo>
                    <a:pt x="45" y="118"/>
                  </a:lnTo>
                  <a:lnTo>
                    <a:pt x="43" y="115"/>
                  </a:lnTo>
                  <a:lnTo>
                    <a:pt x="41" y="113"/>
                  </a:lnTo>
                  <a:lnTo>
                    <a:pt x="40" y="111"/>
                  </a:lnTo>
                  <a:lnTo>
                    <a:pt x="38" y="112"/>
                  </a:lnTo>
                  <a:lnTo>
                    <a:pt x="35" y="110"/>
                  </a:lnTo>
                  <a:lnTo>
                    <a:pt x="34" y="105"/>
                  </a:lnTo>
                  <a:lnTo>
                    <a:pt x="35" y="105"/>
                  </a:lnTo>
                  <a:lnTo>
                    <a:pt x="35" y="103"/>
                  </a:lnTo>
                  <a:lnTo>
                    <a:pt x="35" y="96"/>
                  </a:lnTo>
                  <a:lnTo>
                    <a:pt x="36" y="94"/>
                  </a:lnTo>
                  <a:lnTo>
                    <a:pt x="39" y="94"/>
                  </a:lnTo>
                  <a:lnTo>
                    <a:pt x="39" y="92"/>
                  </a:lnTo>
                  <a:lnTo>
                    <a:pt x="41" y="86"/>
                  </a:lnTo>
                  <a:lnTo>
                    <a:pt x="43" y="83"/>
                  </a:lnTo>
                  <a:lnTo>
                    <a:pt x="41" y="77"/>
                  </a:lnTo>
                  <a:lnTo>
                    <a:pt x="42" y="74"/>
                  </a:lnTo>
                  <a:lnTo>
                    <a:pt x="43" y="72"/>
                  </a:lnTo>
                  <a:lnTo>
                    <a:pt x="40" y="72"/>
                  </a:lnTo>
                  <a:lnTo>
                    <a:pt x="33" y="71"/>
                  </a:lnTo>
                  <a:lnTo>
                    <a:pt x="30" y="67"/>
                  </a:lnTo>
                  <a:lnTo>
                    <a:pt x="27" y="62"/>
                  </a:lnTo>
                  <a:lnTo>
                    <a:pt x="23" y="60"/>
                  </a:lnTo>
                  <a:lnTo>
                    <a:pt x="20" y="54"/>
                  </a:lnTo>
                  <a:lnTo>
                    <a:pt x="17" y="46"/>
                  </a:lnTo>
                  <a:lnTo>
                    <a:pt x="15" y="42"/>
                  </a:lnTo>
                  <a:lnTo>
                    <a:pt x="12" y="37"/>
                  </a:lnTo>
                  <a:lnTo>
                    <a:pt x="8" y="35"/>
                  </a:lnTo>
                  <a:lnTo>
                    <a:pt x="8" y="30"/>
                  </a:lnTo>
                  <a:lnTo>
                    <a:pt x="7" y="25"/>
                  </a:lnTo>
                  <a:lnTo>
                    <a:pt x="5" y="21"/>
                  </a:lnTo>
                  <a:lnTo>
                    <a:pt x="4" y="14"/>
                  </a:lnTo>
                  <a:lnTo>
                    <a:pt x="1" y="10"/>
                  </a:lnTo>
                  <a:lnTo>
                    <a:pt x="0" y="8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0"/>
                  </a:lnTo>
                  <a:lnTo>
                    <a:pt x="9" y="2"/>
                  </a:lnTo>
                  <a:lnTo>
                    <a:pt x="10" y="3"/>
                  </a:lnTo>
                  <a:lnTo>
                    <a:pt x="21" y="15"/>
                  </a:lnTo>
                  <a:lnTo>
                    <a:pt x="25" y="16"/>
                  </a:lnTo>
                  <a:lnTo>
                    <a:pt x="29" y="16"/>
                  </a:lnTo>
                  <a:lnTo>
                    <a:pt x="31" y="16"/>
                  </a:lnTo>
                  <a:lnTo>
                    <a:pt x="35" y="16"/>
                  </a:lnTo>
                  <a:lnTo>
                    <a:pt x="36" y="16"/>
                  </a:lnTo>
                  <a:lnTo>
                    <a:pt x="40" y="16"/>
                  </a:lnTo>
                  <a:lnTo>
                    <a:pt x="42" y="13"/>
                  </a:lnTo>
                  <a:lnTo>
                    <a:pt x="43" y="9"/>
                  </a:lnTo>
                  <a:lnTo>
                    <a:pt x="45" y="6"/>
                  </a:lnTo>
                  <a:lnTo>
                    <a:pt x="48" y="4"/>
                  </a:lnTo>
                  <a:lnTo>
                    <a:pt x="54" y="3"/>
                  </a:lnTo>
                  <a:lnTo>
                    <a:pt x="60" y="5"/>
                  </a:lnTo>
                  <a:lnTo>
                    <a:pt x="60" y="9"/>
                  </a:lnTo>
                  <a:lnTo>
                    <a:pt x="63" y="14"/>
                  </a:lnTo>
                  <a:lnTo>
                    <a:pt x="60" y="16"/>
                  </a:lnTo>
                  <a:lnTo>
                    <a:pt x="59" y="17"/>
                  </a:lnTo>
                  <a:lnTo>
                    <a:pt x="62" y="19"/>
                  </a:lnTo>
                  <a:lnTo>
                    <a:pt x="63" y="21"/>
                  </a:lnTo>
                  <a:lnTo>
                    <a:pt x="66" y="21"/>
                  </a:lnTo>
                  <a:lnTo>
                    <a:pt x="69" y="23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3" y="23"/>
                  </a:lnTo>
                  <a:lnTo>
                    <a:pt x="75" y="31"/>
                  </a:lnTo>
                  <a:lnTo>
                    <a:pt x="78" y="36"/>
                  </a:lnTo>
                  <a:lnTo>
                    <a:pt x="80" y="40"/>
                  </a:lnTo>
                  <a:lnTo>
                    <a:pt x="83" y="42"/>
                  </a:lnTo>
                  <a:lnTo>
                    <a:pt x="86" y="43"/>
                  </a:lnTo>
                  <a:lnTo>
                    <a:pt x="90" y="44"/>
                  </a:lnTo>
                  <a:lnTo>
                    <a:pt x="93" y="43"/>
                  </a:lnTo>
                  <a:lnTo>
                    <a:pt x="96" y="43"/>
                  </a:lnTo>
                  <a:lnTo>
                    <a:pt x="99" y="45"/>
                  </a:lnTo>
                  <a:lnTo>
                    <a:pt x="101" y="49"/>
                  </a:lnTo>
                  <a:lnTo>
                    <a:pt x="105" y="52"/>
                  </a:lnTo>
                  <a:lnTo>
                    <a:pt x="112" y="55"/>
                  </a:lnTo>
                  <a:lnTo>
                    <a:pt x="122" y="57"/>
                  </a:lnTo>
                  <a:lnTo>
                    <a:pt x="125" y="59"/>
                  </a:lnTo>
                  <a:lnTo>
                    <a:pt x="140" y="54"/>
                  </a:lnTo>
                  <a:lnTo>
                    <a:pt x="144" y="53"/>
                  </a:lnTo>
                  <a:lnTo>
                    <a:pt x="150" y="52"/>
                  </a:lnTo>
                  <a:lnTo>
                    <a:pt x="150" y="53"/>
                  </a:lnTo>
                  <a:lnTo>
                    <a:pt x="145" y="53"/>
                  </a:lnTo>
                  <a:lnTo>
                    <a:pt x="151" y="54"/>
                  </a:lnTo>
                  <a:lnTo>
                    <a:pt x="156" y="53"/>
                  </a:lnTo>
                  <a:lnTo>
                    <a:pt x="155" y="47"/>
                  </a:lnTo>
                  <a:lnTo>
                    <a:pt x="152" y="42"/>
                  </a:lnTo>
                  <a:lnTo>
                    <a:pt x="156" y="42"/>
                  </a:lnTo>
                  <a:lnTo>
                    <a:pt x="161" y="41"/>
                  </a:lnTo>
                  <a:lnTo>
                    <a:pt x="169" y="34"/>
                  </a:lnTo>
                  <a:lnTo>
                    <a:pt x="172" y="31"/>
                  </a:lnTo>
                  <a:lnTo>
                    <a:pt x="176" y="30"/>
                  </a:lnTo>
                  <a:lnTo>
                    <a:pt x="179" y="30"/>
                  </a:lnTo>
                  <a:lnTo>
                    <a:pt x="182" y="31"/>
                  </a:lnTo>
                  <a:lnTo>
                    <a:pt x="185" y="31"/>
                  </a:lnTo>
                  <a:lnTo>
                    <a:pt x="186" y="29"/>
                  </a:lnTo>
                  <a:lnTo>
                    <a:pt x="186" y="27"/>
                  </a:lnTo>
                  <a:lnTo>
                    <a:pt x="191" y="26"/>
                  </a:lnTo>
                  <a:lnTo>
                    <a:pt x="196" y="26"/>
                  </a:lnTo>
                  <a:lnTo>
                    <a:pt x="201" y="30"/>
                  </a:lnTo>
                  <a:lnTo>
                    <a:pt x="204" y="33"/>
                  </a:lnTo>
                  <a:lnTo>
                    <a:pt x="215" y="36"/>
                  </a:lnTo>
                  <a:lnTo>
                    <a:pt x="218" y="39"/>
                  </a:lnTo>
                  <a:lnTo>
                    <a:pt x="222" y="39"/>
                  </a:lnTo>
                  <a:lnTo>
                    <a:pt x="225" y="39"/>
                  </a:lnTo>
                  <a:lnTo>
                    <a:pt x="230" y="39"/>
                  </a:lnTo>
                  <a:lnTo>
                    <a:pt x="232" y="40"/>
                  </a:lnTo>
                  <a:lnTo>
                    <a:pt x="235" y="43"/>
                  </a:lnTo>
                  <a:lnTo>
                    <a:pt x="237" y="47"/>
                  </a:lnTo>
                  <a:lnTo>
                    <a:pt x="240" y="47"/>
                  </a:lnTo>
                  <a:lnTo>
                    <a:pt x="245" y="51"/>
                  </a:lnTo>
                  <a:lnTo>
                    <a:pt x="252" y="55"/>
                  </a:lnTo>
                  <a:lnTo>
                    <a:pt x="257" y="57"/>
                  </a:lnTo>
                  <a:lnTo>
                    <a:pt x="264" y="57"/>
                  </a:lnTo>
                  <a:lnTo>
                    <a:pt x="265" y="60"/>
                  </a:lnTo>
                  <a:lnTo>
                    <a:pt x="267" y="69"/>
                  </a:lnTo>
                  <a:lnTo>
                    <a:pt x="270" y="72"/>
                  </a:lnTo>
                  <a:lnTo>
                    <a:pt x="270" y="75"/>
                  </a:lnTo>
                  <a:lnTo>
                    <a:pt x="270" y="80"/>
                  </a:lnTo>
                  <a:lnTo>
                    <a:pt x="271" y="84"/>
                  </a:lnTo>
                  <a:lnTo>
                    <a:pt x="271" y="90"/>
                  </a:lnTo>
                  <a:lnTo>
                    <a:pt x="268" y="95"/>
                  </a:lnTo>
                  <a:lnTo>
                    <a:pt x="268" y="100"/>
                  </a:lnTo>
                  <a:lnTo>
                    <a:pt x="263" y="102"/>
                  </a:lnTo>
                  <a:lnTo>
                    <a:pt x="264" y="105"/>
                  </a:lnTo>
                  <a:lnTo>
                    <a:pt x="265" y="111"/>
                  </a:lnTo>
                  <a:lnTo>
                    <a:pt x="270" y="112"/>
                  </a:lnTo>
                  <a:lnTo>
                    <a:pt x="270" y="114"/>
                  </a:lnTo>
                  <a:lnTo>
                    <a:pt x="268" y="120"/>
                  </a:lnTo>
                  <a:lnTo>
                    <a:pt x="268" y="125"/>
                  </a:lnTo>
                  <a:lnTo>
                    <a:pt x="271" y="128"/>
                  </a:lnTo>
                  <a:lnTo>
                    <a:pt x="273" y="133"/>
                  </a:lnTo>
                  <a:lnTo>
                    <a:pt x="274" y="137"/>
                  </a:lnTo>
                  <a:lnTo>
                    <a:pt x="275" y="143"/>
                  </a:lnTo>
                  <a:lnTo>
                    <a:pt x="275" y="146"/>
                  </a:lnTo>
                  <a:lnTo>
                    <a:pt x="278" y="150"/>
                  </a:lnTo>
                  <a:lnTo>
                    <a:pt x="283" y="151"/>
                  </a:lnTo>
                  <a:lnTo>
                    <a:pt x="286" y="151"/>
                  </a:lnTo>
                  <a:lnTo>
                    <a:pt x="289" y="153"/>
                  </a:lnTo>
                  <a:lnTo>
                    <a:pt x="292" y="157"/>
                  </a:lnTo>
                  <a:lnTo>
                    <a:pt x="293" y="162"/>
                  </a:lnTo>
                  <a:lnTo>
                    <a:pt x="292" y="166"/>
                  </a:lnTo>
                  <a:lnTo>
                    <a:pt x="286" y="175"/>
                  </a:lnTo>
                  <a:lnTo>
                    <a:pt x="284" y="182"/>
                  </a:lnTo>
                  <a:lnTo>
                    <a:pt x="284" y="183"/>
                  </a:lnTo>
                  <a:lnTo>
                    <a:pt x="286" y="186"/>
                  </a:lnTo>
                  <a:lnTo>
                    <a:pt x="291" y="190"/>
                  </a:lnTo>
                  <a:lnTo>
                    <a:pt x="298" y="202"/>
                  </a:lnTo>
                  <a:lnTo>
                    <a:pt x="303" y="205"/>
                  </a:lnTo>
                  <a:lnTo>
                    <a:pt x="307" y="207"/>
                  </a:lnTo>
                  <a:lnTo>
                    <a:pt x="315" y="210"/>
                  </a:lnTo>
                  <a:lnTo>
                    <a:pt x="317" y="212"/>
                  </a:lnTo>
                  <a:lnTo>
                    <a:pt x="319" y="220"/>
                  </a:lnTo>
                  <a:lnTo>
                    <a:pt x="321" y="224"/>
                  </a:lnTo>
                  <a:lnTo>
                    <a:pt x="321" y="228"/>
                  </a:lnTo>
                  <a:lnTo>
                    <a:pt x="326" y="229"/>
                  </a:lnTo>
                  <a:lnTo>
                    <a:pt x="328" y="231"/>
                  </a:lnTo>
                  <a:lnTo>
                    <a:pt x="329" y="234"/>
                  </a:lnTo>
                  <a:lnTo>
                    <a:pt x="328" y="235"/>
                  </a:lnTo>
                  <a:lnTo>
                    <a:pt x="325" y="239"/>
                  </a:lnTo>
                  <a:lnTo>
                    <a:pt x="322" y="239"/>
                  </a:lnTo>
                  <a:lnTo>
                    <a:pt x="317" y="242"/>
                  </a:lnTo>
                  <a:lnTo>
                    <a:pt x="314" y="243"/>
                  </a:lnTo>
                  <a:lnTo>
                    <a:pt x="311" y="246"/>
                  </a:lnTo>
                  <a:lnTo>
                    <a:pt x="308" y="249"/>
                  </a:lnTo>
                  <a:lnTo>
                    <a:pt x="307" y="258"/>
                  </a:lnTo>
                  <a:lnTo>
                    <a:pt x="306" y="262"/>
                  </a:lnTo>
                  <a:lnTo>
                    <a:pt x="307" y="2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7" name="Freeform 253"/>
            <p:cNvSpPr>
              <a:spLocks/>
            </p:cNvSpPr>
            <p:nvPr/>
          </p:nvSpPr>
          <p:spPr bwMode="auto">
            <a:xfrm>
              <a:off x="5387975" y="2428875"/>
              <a:ext cx="522288" cy="423333"/>
            </a:xfrm>
            <a:custGeom>
              <a:avLst/>
              <a:gdLst>
                <a:gd name="T0" fmla="*/ 2147483647 w 329"/>
                <a:gd name="T1" fmla="*/ 2147483647 h 267"/>
                <a:gd name="T2" fmla="*/ 2147483647 w 329"/>
                <a:gd name="T3" fmla="*/ 2147483647 h 267"/>
                <a:gd name="T4" fmla="*/ 2147483647 w 329"/>
                <a:gd name="T5" fmla="*/ 2147483647 h 267"/>
                <a:gd name="T6" fmla="*/ 2147483647 w 329"/>
                <a:gd name="T7" fmla="*/ 2147483647 h 267"/>
                <a:gd name="T8" fmla="*/ 2147483647 w 329"/>
                <a:gd name="T9" fmla="*/ 2147483647 h 267"/>
                <a:gd name="T10" fmla="*/ 2147483647 w 329"/>
                <a:gd name="T11" fmla="*/ 2147483647 h 267"/>
                <a:gd name="T12" fmla="*/ 2147483647 w 329"/>
                <a:gd name="T13" fmla="*/ 2147483647 h 267"/>
                <a:gd name="T14" fmla="*/ 2147483647 w 329"/>
                <a:gd name="T15" fmla="*/ 2147483647 h 267"/>
                <a:gd name="T16" fmla="*/ 2147483647 w 329"/>
                <a:gd name="T17" fmla="*/ 2147483647 h 267"/>
                <a:gd name="T18" fmla="*/ 2147483647 w 329"/>
                <a:gd name="T19" fmla="*/ 2147483647 h 267"/>
                <a:gd name="T20" fmla="*/ 2147483647 w 329"/>
                <a:gd name="T21" fmla="*/ 2147483647 h 267"/>
                <a:gd name="T22" fmla="*/ 2147483647 w 329"/>
                <a:gd name="T23" fmla="*/ 2147483647 h 267"/>
                <a:gd name="T24" fmla="*/ 2147483647 w 329"/>
                <a:gd name="T25" fmla="*/ 2147483647 h 267"/>
                <a:gd name="T26" fmla="*/ 2147483647 w 329"/>
                <a:gd name="T27" fmla="*/ 2147483647 h 267"/>
                <a:gd name="T28" fmla="*/ 2147483647 w 329"/>
                <a:gd name="T29" fmla="*/ 2147483647 h 267"/>
                <a:gd name="T30" fmla="*/ 2147483647 w 329"/>
                <a:gd name="T31" fmla="*/ 2147483647 h 267"/>
                <a:gd name="T32" fmla="*/ 2147483647 w 329"/>
                <a:gd name="T33" fmla="*/ 2147483647 h 267"/>
                <a:gd name="T34" fmla="*/ 2147483647 w 329"/>
                <a:gd name="T35" fmla="*/ 2147483647 h 267"/>
                <a:gd name="T36" fmla="*/ 2147483647 w 329"/>
                <a:gd name="T37" fmla="*/ 2147483647 h 267"/>
                <a:gd name="T38" fmla="*/ 2147483647 w 329"/>
                <a:gd name="T39" fmla="*/ 2147483647 h 267"/>
                <a:gd name="T40" fmla="*/ 2147483647 w 329"/>
                <a:gd name="T41" fmla="*/ 2147483647 h 267"/>
                <a:gd name="T42" fmla="*/ 2147483647 w 329"/>
                <a:gd name="T43" fmla="*/ 2147483647 h 267"/>
                <a:gd name="T44" fmla="*/ 2147483647 w 329"/>
                <a:gd name="T45" fmla="*/ 2147483647 h 267"/>
                <a:gd name="T46" fmla="*/ 2147483647 w 329"/>
                <a:gd name="T47" fmla="*/ 2147483647 h 267"/>
                <a:gd name="T48" fmla="*/ 2147483647 w 329"/>
                <a:gd name="T49" fmla="*/ 2147483647 h 267"/>
                <a:gd name="T50" fmla="*/ 0 w 329"/>
                <a:gd name="T51" fmla="*/ 2147483647 h 267"/>
                <a:gd name="T52" fmla="*/ 2147483647 w 329"/>
                <a:gd name="T53" fmla="*/ 2147483647 h 267"/>
                <a:gd name="T54" fmla="*/ 2147483647 w 329"/>
                <a:gd name="T55" fmla="*/ 2147483647 h 267"/>
                <a:gd name="T56" fmla="*/ 2147483647 w 329"/>
                <a:gd name="T57" fmla="*/ 2147483647 h 267"/>
                <a:gd name="T58" fmla="*/ 2147483647 w 329"/>
                <a:gd name="T59" fmla="*/ 2147483647 h 267"/>
                <a:gd name="T60" fmla="*/ 2147483647 w 329"/>
                <a:gd name="T61" fmla="*/ 2147483647 h 267"/>
                <a:gd name="T62" fmla="*/ 2147483647 w 329"/>
                <a:gd name="T63" fmla="*/ 2147483647 h 267"/>
                <a:gd name="T64" fmla="*/ 2147483647 w 329"/>
                <a:gd name="T65" fmla="*/ 2147483647 h 267"/>
                <a:gd name="T66" fmla="*/ 2147483647 w 329"/>
                <a:gd name="T67" fmla="*/ 2147483647 h 267"/>
                <a:gd name="T68" fmla="*/ 2147483647 w 329"/>
                <a:gd name="T69" fmla="*/ 2147483647 h 267"/>
                <a:gd name="T70" fmla="*/ 2147483647 w 329"/>
                <a:gd name="T71" fmla="*/ 2147483647 h 267"/>
                <a:gd name="T72" fmla="*/ 2147483647 w 329"/>
                <a:gd name="T73" fmla="*/ 2147483647 h 267"/>
                <a:gd name="T74" fmla="*/ 2147483647 w 329"/>
                <a:gd name="T75" fmla="*/ 2147483647 h 267"/>
                <a:gd name="T76" fmla="*/ 2147483647 w 329"/>
                <a:gd name="T77" fmla="*/ 2147483647 h 267"/>
                <a:gd name="T78" fmla="*/ 2147483647 w 329"/>
                <a:gd name="T79" fmla="*/ 2147483647 h 267"/>
                <a:gd name="T80" fmla="*/ 2147483647 w 329"/>
                <a:gd name="T81" fmla="*/ 2147483647 h 267"/>
                <a:gd name="T82" fmla="*/ 2147483647 w 329"/>
                <a:gd name="T83" fmla="*/ 2147483647 h 267"/>
                <a:gd name="T84" fmla="*/ 2147483647 w 329"/>
                <a:gd name="T85" fmla="*/ 2147483647 h 267"/>
                <a:gd name="T86" fmla="*/ 2147483647 w 329"/>
                <a:gd name="T87" fmla="*/ 2147483647 h 267"/>
                <a:gd name="T88" fmla="*/ 2147483647 w 329"/>
                <a:gd name="T89" fmla="*/ 2147483647 h 267"/>
                <a:gd name="T90" fmla="*/ 2147483647 w 329"/>
                <a:gd name="T91" fmla="*/ 2147483647 h 267"/>
                <a:gd name="T92" fmla="*/ 2147483647 w 329"/>
                <a:gd name="T93" fmla="*/ 2147483647 h 267"/>
                <a:gd name="T94" fmla="*/ 2147483647 w 329"/>
                <a:gd name="T95" fmla="*/ 2147483647 h 267"/>
                <a:gd name="T96" fmla="*/ 2147483647 w 329"/>
                <a:gd name="T97" fmla="*/ 2147483647 h 267"/>
                <a:gd name="T98" fmla="*/ 2147483647 w 329"/>
                <a:gd name="T99" fmla="*/ 2147483647 h 267"/>
                <a:gd name="T100" fmla="*/ 2147483647 w 329"/>
                <a:gd name="T101" fmla="*/ 2147483647 h 267"/>
                <a:gd name="T102" fmla="*/ 2147483647 w 329"/>
                <a:gd name="T103" fmla="*/ 2147483647 h 26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9"/>
                <a:gd name="T157" fmla="*/ 0 h 267"/>
                <a:gd name="T158" fmla="*/ 329 w 329"/>
                <a:gd name="T159" fmla="*/ 267 h 26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9" h="267">
                  <a:moveTo>
                    <a:pt x="307" y="267"/>
                  </a:moveTo>
                  <a:lnTo>
                    <a:pt x="306" y="266"/>
                  </a:lnTo>
                  <a:lnTo>
                    <a:pt x="304" y="267"/>
                  </a:lnTo>
                  <a:lnTo>
                    <a:pt x="301" y="267"/>
                  </a:lnTo>
                  <a:lnTo>
                    <a:pt x="296" y="266"/>
                  </a:lnTo>
                  <a:lnTo>
                    <a:pt x="292" y="265"/>
                  </a:lnTo>
                  <a:lnTo>
                    <a:pt x="289" y="262"/>
                  </a:lnTo>
                  <a:lnTo>
                    <a:pt x="287" y="264"/>
                  </a:lnTo>
                  <a:lnTo>
                    <a:pt x="277" y="263"/>
                  </a:lnTo>
                  <a:lnTo>
                    <a:pt x="272" y="262"/>
                  </a:lnTo>
                  <a:lnTo>
                    <a:pt x="268" y="261"/>
                  </a:lnTo>
                  <a:lnTo>
                    <a:pt x="267" y="262"/>
                  </a:lnTo>
                  <a:lnTo>
                    <a:pt x="267" y="263"/>
                  </a:lnTo>
                  <a:lnTo>
                    <a:pt x="264" y="261"/>
                  </a:lnTo>
                  <a:lnTo>
                    <a:pt x="260" y="259"/>
                  </a:lnTo>
                  <a:lnTo>
                    <a:pt x="254" y="259"/>
                  </a:lnTo>
                  <a:lnTo>
                    <a:pt x="248" y="258"/>
                  </a:lnTo>
                  <a:lnTo>
                    <a:pt x="245" y="257"/>
                  </a:lnTo>
                  <a:lnTo>
                    <a:pt x="241" y="257"/>
                  </a:lnTo>
                  <a:lnTo>
                    <a:pt x="237" y="253"/>
                  </a:lnTo>
                  <a:lnTo>
                    <a:pt x="234" y="247"/>
                  </a:lnTo>
                  <a:lnTo>
                    <a:pt x="232" y="239"/>
                  </a:lnTo>
                  <a:lnTo>
                    <a:pt x="230" y="235"/>
                  </a:lnTo>
                  <a:lnTo>
                    <a:pt x="225" y="232"/>
                  </a:lnTo>
                  <a:lnTo>
                    <a:pt x="222" y="231"/>
                  </a:lnTo>
                  <a:lnTo>
                    <a:pt x="220" y="231"/>
                  </a:lnTo>
                  <a:lnTo>
                    <a:pt x="214" y="233"/>
                  </a:lnTo>
                  <a:lnTo>
                    <a:pt x="210" y="235"/>
                  </a:lnTo>
                  <a:lnTo>
                    <a:pt x="207" y="237"/>
                  </a:lnTo>
                  <a:lnTo>
                    <a:pt x="205" y="238"/>
                  </a:lnTo>
                  <a:lnTo>
                    <a:pt x="203" y="238"/>
                  </a:lnTo>
                  <a:lnTo>
                    <a:pt x="198" y="242"/>
                  </a:lnTo>
                  <a:lnTo>
                    <a:pt x="195" y="243"/>
                  </a:lnTo>
                  <a:lnTo>
                    <a:pt x="191" y="242"/>
                  </a:lnTo>
                  <a:lnTo>
                    <a:pt x="189" y="239"/>
                  </a:lnTo>
                  <a:lnTo>
                    <a:pt x="184" y="238"/>
                  </a:lnTo>
                  <a:lnTo>
                    <a:pt x="181" y="239"/>
                  </a:lnTo>
                  <a:lnTo>
                    <a:pt x="179" y="239"/>
                  </a:lnTo>
                  <a:lnTo>
                    <a:pt x="175" y="236"/>
                  </a:lnTo>
                  <a:lnTo>
                    <a:pt x="176" y="237"/>
                  </a:lnTo>
                  <a:lnTo>
                    <a:pt x="176" y="235"/>
                  </a:lnTo>
                  <a:lnTo>
                    <a:pt x="174" y="234"/>
                  </a:lnTo>
                  <a:lnTo>
                    <a:pt x="165" y="231"/>
                  </a:lnTo>
                  <a:lnTo>
                    <a:pt x="162" y="227"/>
                  </a:lnTo>
                  <a:lnTo>
                    <a:pt x="162" y="226"/>
                  </a:lnTo>
                  <a:lnTo>
                    <a:pt x="159" y="223"/>
                  </a:lnTo>
                  <a:lnTo>
                    <a:pt x="154" y="221"/>
                  </a:lnTo>
                  <a:lnTo>
                    <a:pt x="151" y="220"/>
                  </a:lnTo>
                  <a:lnTo>
                    <a:pt x="146" y="220"/>
                  </a:lnTo>
                  <a:lnTo>
                    <a:pt x="143" y="217"/>
                  </a:lnTo>
                  <a:lnTo>
                    <a:pt x="141" y="215"/>
                  </a:lnTo>
                  <a:lnTo>
                    <a:pt x="137" y="208"/>
                  </a:lnTo>
                  <a:lnTo>
                    <a:pt x="134" y="203"/>
                  </a:lnTo>
                  <a:lnTo>
                    <a:pt x="133" y="200"/>
                  </a:lnTo>
                  <a:lnTo>
                    <a:pt x="126" y="194"/>
                  </a:lnTo>
                  <a:lnTo>
                    <a:pt x="125" y="190"/>
                  </a:lnTo>
                  <a:lnTo>
                    <a:pt x="123" y="187"/>
                  </a:lnTo>
                  <a:lnTo>
                    <a:pt x="121" y="186"/>
                  </a:lnTo>
                  <a:lnTo>
                    <a:pt x="117" y="182"/>
                  </a:lnTo>
                  <a:lnTo>
                    <a:pt x="116" y="180"/>
                  </a:lnTo>
                  <a:lnTo>
                    <a:pt x="115" y="177"/>
                  </a:lnTo>
                  <a:lnTo>
                    <a:pt x="113" y="176"/>
                  </a:lnTo>
                  <a:lnTo>
                    <a:pt x="111" y="177"/>
                  </a:lnTo>
                  <a:lnTo>
                    <a:pt x="109" y="180"/>
                  </a:lnTo>
                  <a:lnTo>
                    <a:pt x="108" y="178"/>
                  </a:lnTo>
                  <a:lnTo>
                    <a:pt x="106" y="178"/>
                  </a:lnTo>
                  <a:lnTo>
                    <a:pt x="105" y="177"/>
                  </a:lnTo>
                  <a:lnTo>
                    <a:pt x="103" y="175"/>
                  </a:lnTo>
                  <a:lnTo>
                    <a:pt x="101" y="173"/>
                  </a:lnTo>
                  <a:lnTo>
                    <a:pt x="101" y="171"/>
                  </a:lnTo>
                  <a:lnTo>
                    <a:pt x="99" y="170"/>
                  </a:lnTo>
                  <a:lnTo>
                    <a:pt x="96" y="168"/>
                  </a:lnTo>
                  <a:lnTo>
                    <a:pt x="95" y="170"/>
                  </a:lnTo>
                  <a:lnTo>
                    <a:pt x="96" y="172"/>
                  </a:lnTo>
                  <a:lnTo>
                    <a:pt x="95" y="173"/>
                  </a:lnTo>
                  <a:lnTo>
                    <a:pt x="96" y="175"/>
                  </a:lnTo>
                  <a:lnTo>
                    <a:pt x="94" y="175"/>
                  </a:lnTo>
                  <a:lnTo>
                    <a:pt x="94" y="177"/>
                  </a:lnTo>
                  <a:lnTo>
                    <a:pt x="93" y="177"/>
                  </a:lnTo>
                  <a:lnTo>
                    <a:pt x="92" y="176"/>
                  </a:lnTo>
                  <a:lnTo>
                    <a:pt x="86" y="172"/>
                  </a:lnTo>
                  <a:lnTo>
                    <a:pt x="84" y="171"/>
                  </a:lnTo>
                  <a:lnTo>
                    <a:pt x="82" y="167"/>
                  </a:lnTo>
                  <a:lnTo>
                    <a:pt x="80" y="162"/>
                  </a:lnTo>
                  <a:lnTo>
                    <a:pt x="76" y="160"/>
                  </a:lnTo>
                  <a:lnTo>
                    <a:pt x="75" y="154"/>
                  </a:lnTo>
                  <a:lnTo>
                    <a:pt x="75" y="146"/>
                  </a:lnTo>
                  <a:lnTo>
                    <a:pt x="73" y="143"/>
                  </a:lnTo>
                  <a:lnTo>
                    <a:pt x="71" y="140"/>
                  </a:lnTo>
                  <a:lnTo>
                    <a:pt x="69" y="135"/>
                  </a:lnTo>
                  <a:lnTo>
                    <a:pt x="65" y="132"/>
                  </a:lnTo>
                  <a:lnTo>
                    <a:pt x="62" y="131"/>
                  </a:lnTo>
                  <a:lnTo>
                    <a:pt x="59" y="130"/>
                  </a:lnTo>
                  <a:lnTo>
                    <a:pt x="54" y="126"/>
                  </a:lnTo>
                  <a:lnTo>
                    <a:pt x="50" y="124"/>
                  </a:lnTo>
                  <a:lnTo>
                    <a:pt x="46" y="122"/>
                  </a:lnTo>
                  <a:lnTo>
                    <a:pt x="45" y="118"/>
                  </a:lnTo>
                  <a:lnTo>
                    <a:pt x="43" y="115"/>
                  </a:lnTo>
                  <a:lnTo>
                    <a:pt x="41" y="113"/>
                  </a:lnTo>
                  <a:lnTo>
                    <a:pt x="40" y="111"/>
                  </a:lnTo>
                  <a:lnTo>
                    <a:pt x="38" y="112"/>
                  </a:lnTo>
                  <a:lnTo>
                    <a:pt x="35" y="110"/>
                  </a:lnTo>
                  <a:lnTo>
                    <a:pt x="34" y="105"/>
                  </a:lnTo>
                  <a:lnTo>
                    <a:pt x="35" y="105"/>
                  </a:lnTo>
                  <a:lnTo>
                    <a:pt x="35" y="103"/>
                  </a:lnTo>
                  <a:lnTo>
                    <a:pt x="35" y="96"/>
                  </a:lnTo>
                  <a:lnTo>
                    <a:pt x="36" y="94"/>
                  </a:lnTo>
                  <a:lnTo>
                    <a:pt x="39" y="94"/>
                  </a:lnTo>
                  <a:lnTo>
                    <a:pt x="39" y="92"/>
                  </a:lnTo>
                  <a:lnTo>
                    <a:pt x="41" y="86"/>
                  </a:lnTo>
                  <a:lnTo>
                    <a:pt x="43" y="83"/>
                  </a:lnTo>
                  <a:lnTo>
                    <a:pt x="41" y="77"/>
                  </a:lnTo>
                  <a:lnTo>
                    <a:pt x="42" y="74"/>
                  </a:lnTo>
                  <a:lnTo>
                    <a:pt x="43" y="72"/>
                  </a:lnTo>
                  <a:lnTo>
                    <a:pt x="40" y="72"/>
                  </a:lnTo>
                  <a:lnTo>
                    <a:pt x="33" y="71"/>
                  </a:lnTo>
                  <a:lnTo>
                    <a:pt x="30" y="67"/>
                  </a:lnTo>
                  <a:lnTo>
                    <a:pt x="27" y="62"/>
                  </a:lnTo>
                  <a:lnTo>
                    <a:pt x="23" y="60"/>
                  </a:lnTo>
                  <a:lnTo>
                    <a:pt x="20" y="54"/>
                  </a:lnTo>
                  <a:lnTo>
                    <a:pt x="17" y="46"/>
                  </a:lnTo>
                  <a:lnTo>
                    <a:pt x="15" y="42"/>
                  </a:lnTo>
                  <a:lnTo>
                    <a:pt x="12" y="37"/>
                  </a:lnTo>
                  <a:lnTo>
                    <a:pt x="8" y="35"/>
                  </a:lnTo>
                  <a:lnTo>
                    <a:pt x="8" y="30"/>
                  </a:lnTo>
                  <a:lnTo>
                    <a:pt x="7" y="25"/>
                  </a:lnTo>
                  <a:lnTo>
                    <a:pt x="5" y="21"/>
                  </a:lnTo>
                  <a:lnTo>
                    <a:pt x="4" y="14"/>
                  </a:lnTo>
                  <a:lnTo>
                    <a:pt x="1" y="10"/>
                  </a:lnTo>
                  <a:lnTo>
                    <a:pt x="0" y="8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0"/>
                  </a:lnTo>
                  <a:lnTo>
                    <a:pt x="9" y="2"/>
                  </a:lnTo>
                  <a:lnTo>
                    <a:pt x="10" y="3"/>
                  </a:lnTo>
                  <a:lnTo>
                    <a:pt x="21" y="15"/>
                  </a:lnTo>
                  <a:lnTo>
                    <a:pt x="25" y="16"/>
                  </a:lnTo>
                  <a:lnTo>
                    <a:pt x="29" y="16"/>
                  </a:lnTo>
                  <a:lnTo>
                    <a:pt x="31" y="16"/>
                  </a:lnTo>
                  <a:lnTo>
                    <a:pt x="35" y="16"/>
                  </a:lnTo>
                  <a:lnTo>
                    <a:pt x="36" y="16"/>
                  </a:lnTo>
                  <a:lnTo>
                    <a:pt x="40" y="16"/>
                  </a:lnTo>
                  <a:lnTo>
                    <a:pt x="42" y="13"/>
                  </a:lnTo>
                  <a:lnTo>
                    <a:pt x="43" y="9"/>
                  </a:lnTo>
                  <a:lnTo>
                    <a:pt x="45" y="6"/>
                  </a:lnTo>
                  <a:lnTo>
                    <a:pt x="48" y="4"/>
                  </a:lnTo>
                  <a:lnTo>
                    <a:pt x="54" y="3"/>
                  </a:lnTo>
                  <a:lnTo>
                    <a:pt x="60" y="5"/>
                  </a:lnTo>
                  <a:lnTo>
                    <a:pt x="60" y="9"/>
                  </a:lnTo>
                  <a:lnTo>
                    <a:pt x="63" y="14"/>
                  </a:lnTo>
                  <a:lnTo>
                    <a:pt x="60" y="16"/>
                  </a:lnTo>
                  <a:lnTo>
                    <a:pt x="59" y="17"/>
                  </a:lnTo>
                  <a:lnTo>
                    <a:pt x="62" y="19"/>
                  </a:lnTo>
                  <a:lnTo>
                    <a:pt x="63" y="21"/>
                  </a:lnTo>
                  <a:lnTo>
                    <a:pt x="66" y="21"/>
                  </a:lnTo>
                  <a:lnTo>
                    <a:pt x="69" y="23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3" y="23"/>
                  </a:lnTo>
                  <a:lnTo>
                    <a:pt x="75" y="31"/>
                  </a:lnTo>
                  <a:lnTo>
                    <a:pt x="78" y="36"/>
                  </a:lnTo>
                  <a:lnTo>
                    <a:pt x="80" y="40"/>
                  </a:lnTo>
                  <a:lnTo>
                    <a:pt x="83" y="42"/>
                  </a:lnTo>
                  <a:lnTo>
                    <a:pt x="86" y="43"/>
                  </a:lnTo>
                  <a:lnTo>
                    <a:pt x="90" y="44"/>
                  </a:lnTo>
                  <a:lnTo>
                    <a:pt x="93" y="43"/>
                  </a:lnTo>
                  <a:lnTo>
                    <a:pt x="96" y="43"/>
                  </a:lnTo>
                  <a:lnTo>
                    <a:pt x="99" y="45"/>
                  </a:lnTo>
                  <a:lnTo>
                    <a:pt x="101" y="49"/>
                  </a:lnTo>
                  <a:lnTo>
                    <a:pt x="105" y="52"/>
                  </a:lnTo>
                  <a:lnTo>
                    <a:pt x="112" y="55"/>
                  </a:lnTo>
                  <a:lnTo>
                    <a:pt x="122" y="57"/>
                  </a:lnTo>
                  <a:lnTo>
                    <a:pt x="125" y="59"/>
                  </a:lnTo>
                  <a:lnTo>
                    <a:pt x="140" y="54"/>
                  </a:lnTo>
                  <a:lnTo>
                    <a:pt x="144" y="53"/>
                  </a:lnTo>
                  <a:lnTo>
                    <a:pt x="150" y="52"/>
                  </a:lnTo>
                  <a:lnTo>
                    <a:pt x="150" y="53"/>
                  </a:lnTo>
                  <a:lnTo>
                    <a:pt x="145" y="53"/>
                  </a:lnTo>
                  <a:lnTo>
                    <a:pt x="151" y="54"/>
                  </a:lnTo>
                  <a:lnTo>
                    <a:pt x="156" y="53"/>
                  </a:lnTo>
                  <a:lnTo>
                    <a:pt x="155" y="47"/>
                  </a:lnTo>
                  <a:lnTo>
                    <a:pt x="152" y="42"/>
                  </a:lnTo>
                  <a:lnTo>
                    <a:pt x="156" y="42"/>
                  </a:lnTo>
                  <a:lnTo>
                    <a:pt x="161" y="41"/>
                  </a:lnTo>
                  <a:lnTo>
                    <a:pt x="169" y="34"/>
                  </a:lnTo>
                  <a:lnTo>
                    <a:pt x="172" y="31"/>
                  </a:lnTo>
                  <a:lnTo>
                    <a:pt x="176" y="30"/>
                  </a:lnTo>
                  <a:lnTo>
                    <a:pt x="179" y="30"/>
                  </a:lnTo>
                  <a:lnTo>
                    <a:pt x="182" y="31"/>
                  </a:lnTo>
                  <a:lnTo>
                    <a:pt x="185" y="31"/>
                  </a:lnTo>
                  <a:lnTo>
                    <a:pt x="186" y="29"/>
                  </a:lnTo>
                  <a:lnTo>
                    <a:pt x="186" y="27"/>
                  </a:lnTo>
                  <a:lnTo>
                    <a:pt x="191" y="26"/>
                  </a:lnTo>
                  <a:lnTo>
                    <a:pt x="196" y="26"/>
                  </a:lnTo>
                  <a:lnTo>
                    <a:pt x="201" y="30"/>
                  </a:lnTo>
                  <a:lnTo>
                    <a:pt x="204" y="33"/>
                  </a:lnTo>
                  <a:lnTo>
                    <a:pt x="215" y="36"/>
                  </a:lnTo>
                  <a:lnTo>
                    <a:pt x="218" y="39"/>
                  </a:lnTo>
                  <a:lnTo>
                    <a:pt x="222" y="39"/>
                  </a:lnTo>
                  <a:lnTo>
                    <a:pt x="225" y="39"/>
                  </a:lnTo>
                  <a:lnTo>
                    <a:pt x="230" y="39"/>
                  </a:lnTo>
                  <a:lnTo>
                    <a:pt x="232" y="40"/>
                  </a:lnTo>
                  <a:lnTo>
                    <a:pt x="235" y="43"/>
                  </a:lnTo>
                  <a:lnTo>
                    <a:pt x="237" y="47"/>
                  </a:lnTo>
                  <a:lnTo>
                    <a:pt x="240" y="47"/>
                  </a:lnTo>
                  <a:lnTo>
                    <a:pt x="245" y="51"/>
                  </a:lnTo>
                  <a:lnTo>
                    <a:pt x="252" y="55"/>
                  </a:lnTo>
                  <a:lnTo>
                    <a:pt x="257" y="57"/>
                  </a:lnTo>
                  <a:lnTo>
                    <a:pt x="264" y="57"/>
                  </a:lnTo>
                  <a:lnTo>
                    <a:pt x="265" y="60"/>
                  </a:lnTo>
                  <a:lnTo>
                    <a:pt x="267" y="69"/>
                  </a:lnTo>
                  <a:lnTo>
                    <a:pt x="270" y="72"/>
                  </a:lnTo>
                  <a:lnTo>
                    <a:pt x="270" y="75"/>
                  </a:lnTo>
                  <a:lnTo>
                    <a:pt x="270" y="80"/>
                  </a:lnTo>
                  <a:lnTo>
                    <a:pt x="271" y="84"/>
                  </a:lnTo>
                  <a:lnTo>
                    <a:pt x="271" y="90"/>
                  </a:lnTo>
                  <a:lnTo>
                    <a:pt x="268" y="95"/>
                  </a:lnTo>
                  <a:lnTo>
                    <a:pt x="268" y="100"/>
                  </a:lnTo>
                  <a:lnTo>
                    <a:pt x="263" y="102"/>
                  </a:lnTo>
                  <a:lnTo>
                    <a:pt x="264" y="105"/>
                  </a:lnTo>
                  <a:lnTo>
                    <a:pt x="265" y="111"/>
                  </a:lnTo>
                  <a:lnTo>
                    <a:pt x="270" y="112"/>
                  </a:lnTo>
                  <a:lnTo>
                    <a:pt x="270" y="114"/>
                  </a:lnTo>
                  <a:lnTo>
                    <a:pt x="268" y="120"/>
                  </a:lnTo>
                  <a:lnTo>
                    <a:pt x="268" y="125"/>
                  </a:lnTo>
                  <a:lnTo>
                    <a:pt x="271" y="128"/>
                  </a:lnTo>
                  <a:lnTo>
                    <a:pt x="273" y="133"/>
                  </a:lnTo>
                  <a:lnTo>
                    <a:pt x="274" y="137"/>
                  </a:lnTo>
                  <a:lnTo>
                    <a:pt x="275" y="143"/>
                  </a:lnTo>
                  <a:lnTo>
                    <a:pt x="275" y="146"/>
                  </a:lnTo>
                  <a:lnTo>
                    <a:pt x="278" y="150"/>
                  </a:lnTo>
                  <a:lnTo>
                    <a:pt x="283" y="151"/>
                  </a:lnTo>
                  <a:lnTo>
                    <a:pt x="286" y="151"/>
                  </a:lnTo>
                  <a:lnTo>
                    <a:pt x="289" y="153"/>
                  </a:lnTo>
                  <a:lnTo>
                    <a:pt x="292" y="157"/>
                  </a:lnTo>
                  <a:lnTo>
                    <a:pt x="293" y="162"/>
                  </a:lnTo>
                  <a:lnTo>
                    <a:pt x="292" y="166"/>
                  </a:lnTo>
                  <a:lnTo>
                    <a:pt x="286" y="175"/>
                  </a:lnTo>
                  <a:lnTo>
                    <a:pt x="284" y="182"/>
                  </a:lnTo>
                  <a:lnTo>
                    <a:pt x="284" y="183"/>
                  </a:lnTo>
                  <a:lnTo>
                    <a:pt x="286" y="186"/>
                  </a:lnTo>
                  <a:lnTo>
                    <a:pt x="291" y="190"/>
                  </a:lnTo>
                  <a:lnTo>
                    <a:pt x="298" y="202"/>
                  </a:lnTo>
                  <a:lnTo>
                    <a:pt x="303" y="205"/>
                  </a:lnTo>
                  <a:lnTo>
                    <a:pt x="307" y="207"/>
                  </a:lnTo>
                  <a:lnTo>
                    <a:pt x="315" y="210"/>
                  </a:lnTo>
                  <a:lnTo>
                    <a:pt x="317" y="212"/>
                  </a:lnTo>
                  <a:lnTo>
                    <a:pt x="319" y="220"/>
                  </a:lnTo>
                  <a:lnTo>
                    <a:pt x="321" y="224"/>
                  </a:lnTo>
                  <a:lnTo>
                    <a:pt x="321" y="228"/>
                  </a:lnTo>
                  <a:lnTo>
                    <a:pt x="326" y="229"/>
                  </a:lnTo>
                  <a:lnTo>
                    <a:pt x="328" y="231"/>
                  </a:lnTo>
                  <a:lnTo>
                    <a:pt x="329" y="234"/>
                  </a:lnTo>
                  <a:lnTo>
                    <a:pt x="328" y="235"/>
                  </a:lnTo>
                  <a:lnTo>
                    <a:pt x="325" y="239"/>
                  </a:lnTo>
                  <a:lnTo>
                    <a:pt x="322" y="239"/>
                  </a:lnTo>
                  <a:lnTo>
                    <a:pt x="317" y="242"/>
                  </a:lnTo>
                  <a:lnTo>
                    <a:pt x="314" y="243"/>
                  </a:lnTo>
                  <a:lnTo>
                    <a:pt x="311" y="246"/>
                  </a:lnTo>
                  <a:lnTo>
                    <a:pt x="308" y="249"/>
                  </a:lnTo>
                  <a:lnTo>
                    <a:pt x="307" y="258"/>
                  </a:lnTo>
                  <a:lnTo>
                    <a:pt x="306" y="262"/>
                  </a:lnTo>
                  <a:lnTo>
                    <a:pt x="307" y="267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4" name="Freeform 260"/>
            <p:cNvSpPr>
              <a:spLocks/>
            </p:cNvSpPr>
            <p:nvPr/>
          </p:nvSpPr>
          <p:spPr bwMode="auto">
            <a:xfrm>
              <a:off x="4711700" y="2181490"/>
              <a:ext cx="147638" cy="78052"/>
            </a:xfrm>
            <a:custGeom>
              <a:avLst/>
              <a:gdLst>
                <a:gd name="T0" fmla="*/ 2147483647 w 93"/>
                <a:gd name="T1" fmla="*/ 2147483647 h 49"/>
                <a:gd name="T2" fmla="*/ 2147483647 w 93"/>
                <a:gd name="T3" fmla="*/ 2147483647 h 49"/>
                <a:gd name="T4" fmla="*/ 2147483647 w 93"/>
                <a:gd name="T5" fmla="*/ 2147483647 h 49"/>
                <a:gd name="T6" fmla="*/ 2147483647 w 93"/>
                <a:gd name="T7" fmla="*/ 2147483647 h 49"/>
                <a:gd name="T8" fmla="*/ 2147483647 w 93"/>
                <a:gd name="T9" fmla="*/ 2147483647 h 49"/>
                <a:gd name="T10" fmla="*/ 2147483647 w 93"/>
                <a:gd name="T11" fmla="*/ 2147483647 h 49"/>
                <a:gd name="T12" fmla="*/ 2147483647 w 93"/>
                <a:gd name="T13" fmla="*/ 0 h 49"/>
                <a:gd name="T14" fmla="*/ 2147483647 w 93"/>
                <a:gd name="T15" fmla="*/ 2147483647 h 49"/>
                <a:gd name="T16" fmla="*/ 2147483647 w 93"/>
                <a:gd name="T17" fmla="*/ 2147483647 h 49"/>
                <a:gd name="T18" fmla="*/ 2147483647 w 93"/>
                <a:gd name="T19" fmla="*/ 2147483647 h 49"/>
                <a:gd name="T20" fmla="*/ 2147483647 w 93"/>
                <a:gd name="T21" fmla="*/ 2147483647 h 49"/>
                <a:gd name="T22" fmla="*/ 2147483647 w 93"/>
                <a:gd name="T23" fmla="*/ 2147483647 h 49"/>
                <a:gd name="T24" fmla="*/ 2147483647 w 93"/>
                <a:gd name="T25" fmla="*/ 2147483647 h 49"/>
                <a:gd name="T26" fmla="*/ 2147483647 w 93"/>
                <a:gd name="T27" fmla="*/ 2147483647 h 49"/>
                <a:gd name="T28" fmla="*/ 2147483647 w 93"/>
                <a:gd name="T29" fmla="*/ 2147483647 h 49"/>
                <a:gd name="T30" fmla="*/ 2147483647 w 93"/>
                <a:gd name="T31" fmla="*/ 2147483647 h 49"/>
                <a:gd name="T32" fmla="*/ 2147483647 w 93"/>
                <a:gd name="T33" fmla="*/ 2147483647 h 49"/>
                <a:gd name="T34" fmla="*/ 2147483647 w 93"/>
                <a:gd name="T35" fmla="*/ 2147483647 h 49"/>
                <a:gd name="T36" fmla="*/ 2147483647 w 93"/>
                <a:gd name="T37" fmla="*/ 2147483647 h 49"/>
                <a:gd name="T38" fmla="*/ 2147483647 w 93"/>
                <a:gd name="T39" fmla="*/ 2147483647 h 49"/>
                <a:gd name="T40" fmla="*/ 2147483647 w 93"/>
                <a:gd name="T41" fmla="*/ 2147483647 h 49"/>
                <a:gd name="T42" fmla="*/ 2147483647 w 93"/>
                <a:gd name="T43" fmla="*/ 2147483647 h 49"/>
                <a:gd name="T44" fmla="*/ 2147483647 w 93"/>
                <a:gd name="T45" fmla="*/ 2147483647 h 49"/>
                <a:gd name="T46" fmla="*/ 2147483647 w 93"/>
                <a:gd name="T47" fmla="*/ 2147483647 h 49"/>
                <a:gd name="T48" fmla="*/ 2147483647 w 93"/>
                <a:gd name="T49" fmla="*/ 2147483647 h 49"/>
                <a:gd name="T50" fmla="*/ 2147483647 w 93"/>
                <a:gd name="T51" fmla="*/ 2147483647 h 49"/>
                <a:gd name="T52" fmla="*/ 2147483647 w 93"/>
                <a:gd name="T53" fmla="*/ 2147483647 h 49"/>
                <a:gd name="T54" fmla="*/ 2147483647 w 93"/>
                <a:gd name="T55" fmla="*/ 2147483647 h 49"/>
                <a:gd name="T56" fmla="*/ 0 w 93"/>
                <a:gd name="T57" fmla="*/ 2147483647 h 49"/>
                <a:gd name="T58" fmla="*/ 2147483647 w 93"/>
                <a:gd name="T59" fmla="*/ 2147483647 h 49"/>
                <a:gd name="T60" fmla="*/ 2147483647 w 93"/>
                <a:gd name="T61" fmla="*/ 2147483647 h 49"/>
                <a:gd name="T62" fmla="*/ 2147483647 w 93"/>
                <a:gd name="T63" fmla="*/ 2147483647 h 49"/>
                <a:gd name="T64" fmla="*/ 2147483647 w 93"/>
                <a:gd name="T65" fmla="*/ 2147483647 h 49"/>
                <a:gd name="T66" fmla="*/ 2147483647 w 93"/>
                <a:gd name="T67" fmla="*/ 2147483647 h 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3"/>
                <a:gd name="T103" fmla="*/ 0 h 49"/>
                <a:gd name="T104" fmla="*/ 93 w 93"/>
                <a:gd name="T105" fmla="*/ 49 h 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3" h="49">
                  <a:moveTo>
                    <a:pt x="13" y="8"/>
                  </a:moveTo>
                  <a:lnTo>
                    <a:pt x="16" y="10"/>
                  </a:lnTo>
                  <a:lnTo>
                    <a:pt x="23" y="14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6" y="9"/>
                  </a:lnTo>
                  <a:lnTo>
                    <a:pt x="44" y="8"/>
                  </a:lnTo>
                  <a:lnTo>
                    <a:pt x="48" y="6"/>
                  </a:lnTo>
                  <a:lnTo>
                    <a:pt x="52" y="7"/>
                  </a:lnTo>
                  <a:lnTo>
                    <a:pt x="55" y="6"/>
                  </a:lnTo>
                  <a:lnTo>
                    <a:pt x="57" y="5"/>
                  </a:lnTo>
                  <a:lnTo>
                    <a:pt x="59" y="3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4" y="2"/>
                  </a:lnTo>
                  <a:lnTo>
                    <a:pt x="79" y="4"/>
                  </a:lnTo>
                  <a:lnTo>
                    <a:pt x="82" y="3"/>
                  </a:lnTo>
                  <a:lnTo>
                    <a:pt x="86" y="5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3" y="10"/>
                  </a:lnTo>
                  <a:lnTo>
                    <a:pt x="92" y="12"/>
                  </a:lnTo>
                  <a:lnTo>
                    <a:pt x="91" y="14"/>
                  </a:lnTo>
                  <a:lnTo>
                    <a:pt x="89" y="14"/>
                  </a:lnTo>
                  <a:lnTo>
                    <a:pt x="85" y="15"/>
                  </a:lnTo>
                  <a:lnTo>
                    <a:pt x="83" y="17"/>
                  </a:lnTo>
                  <a:lnTo>
                    <a:pt x="83" y="19"/>
                  </a:lnTo>
                  <a:lnTo>
                    <a:pt x="81" y="21"/>
                  </a:lnTo>
                  <a:lnTo>
                    <a:pt x="81" y="24"/>
                  </a:lnTo>
                  <a:lnTo>
                    <a:pt x="79" y="27"/>
                  </a:lnTo>
                  <a:lnTo>
                    <a:pt x="77" y="29"/>
                  </a:lnTo>
                  <a:lnTo>
                    <a:pt x="75" y="33"/>
                  </a:lnTo>
                  <a:lnTo>
                    <a:pt x="74" y="35"/>
                  </a:lnTo>
                  <a:lnTo>
                    <a:pt x="72" y="39"/>
                  </a:lnTo>
                  <a:lnTo>
                    <a:pt x="69" y="40"/>
                  </a:lnTo>
                  <a:lnTo>
                    <a:pt x="60" y="43"/>
                  </a:lnTo>
                  <a:lnTo>
                    <a:pt x="57" y="41"/>
                  </a:lnTo>
                  <a:lnTo>
                    <a:pt x="55" y="43"/>
                  </a:lnTo>
                  <a:lnTo>
                    <a:pt x="52" y="43"/>
                  </a:lnTo>
                  <a:lnTo>
                    <a:pt x="48" y="45"/>
                  </a:lnTo>
                  <a:lnTo>
                    <a:pt x="44" y="45"/>
                  </a:lnTo>
                  <a:lnTo>
                    <a:pt x="43" y="46"/>
                  </a:lnTo>
                  <a:lnTo>
                    <a:pt x="39" y="46"/>
                  </a:lnTo>
                  <a:lnTo>
                    <a:pt x="35" y="48"/>
                  </a:lnTo>
                  <a:lnTo>
                    <a:pt x="32" y="49"/>
                  </a:lnTo>
                  <a:lnTo>
                    <a:pt x="28" y="49"/>
                  </a:lnTo>
                  <a:lnTo>
                    <a:pt x="24" y="47"/>
                  </a:lnTo>
                  <a:lnTo>
                    <a:pt x="21" y="46"/>
                  </a:lnTo>
                  <a:lnTo>
                    <a:pt x="18" y="43"/>
                  </a:lnTo>
                  <a:lnTo>
                    <a:pt x="14" y="41"/>
                  </a:lnTo>
                  <a:lnTo>
                    <a:pt x="11" y="38"/>
                  </a:lnTo>
                  <a:lnTo>
                    <a:pt x="8" y="37"/>
                  </a:lnTo>
                  <a:lnTo>
                    <a:pt x="5" y="34"/>
                  </a:lnTo>
                  <a:lnTo>
                    <a:pt x="3" y="30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5" y="27"/>
                  </a:lnTo>
                  <a:lnTo>
                    <a:pt x="4" y="25"/>
                  </a:lnTo>
                  <a:lnTo>
                    <a:pt x="4" y="23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12" y="15"/>
                  </a:lnTo>
                  <a:lnTo>
                    <a:pt x="13" y="13"/>
                  </a:lnTo>
                  <a:lnTo>
                    <a:pt x="13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5" name="Freeform 261"/>
            <p:cNvSpPr>
              <a:spLocks/>
            </p:cNvSpPr>
            <p:nvPr/>
          </p:nvSpPr>
          <p:spPr bwMode="auto">
            <a:xfrm>
              <a:off x="4711700" y="2181490"/>
              <a:ext cx="147638" cy="78052"/>
            </a:xfrm>
            <a:custGeom>
              <a:avLst/>
              <a:gdLst>
                <a:gd name="T0" fmla="*/ 2147483647 w 93"/>
                <a:gd name="T1" fmla="*/ 2147483647 h 49"/>
                <a:gd name="T2" fmla="*/ 2147483647 w 93"/>
                <a:gd name="T3" fmla="*/ 2147483647 h 49"/>
                <a:gd name="T4" fmla="*/ 2147483647 w 93"/>
                <a:gd name="T5" fmla="*/ 2147483647 h 49"/>
                <a:gd name="T6" fmla="*/ 2147483647 w 93"/>
                <a:gd name="T7" fmla="*/ 2147483647 h 49"/>
                <a:gd name="T8" fmla="*/ 2147483647 w 93"/>
                <a:gd name="T9" fmla="*/ 2147483647 h 49"/>
                <a:gd name="T10" fmla="*/ 2147483647 w 93"/>
                <a:gd name="T11" fmla="*/ 2147483647 h 49"/>
                <a:gd name="T12" fmla="*/ 2147483647 w 93"/>
                <a:gd name="T13" fmla="*/ 0 h 49"/>
                <a:gd name="T14" fmla="*/ 2147483647 w 93"/>
                <a:gd name="T15" fmla="*/ 2147483647 h 49"/>
                <a:gd name="T16" fmla="*/ 2147483647 w 93"/>
                <a:gd name="T17" fmla="*/ 2147483647 h 49"/>
                <a:gd name="T18" fmla="*/ 2147483647 w 93"/>
                <a:gd name="T19" fmla="*/ 2147483647 h 49"/>
                <a:gd name="T20" fmla="*/ 2147483647 w 93"/>
                <a:gd name="T21" fmla="*/ 2147483647 h 49"/>
                <a:gd name="T22" fmla="*/ 2147483647 w 93"/>
                <a:gd name="T23" fmla="*/ 2147483647 h 49"/>
                <a:gd name="T24" fmla="*/ 2147483647 w 93"/>
                <a:gd name="T25" fmla="*/ 2147483647 h 49"/>
                <a:gd name="T26" fmla="*/ 2147483647 w 93"/>
                <a:gd name="T27" fmla="*/ 2147483647 h 49"/>
                <a:gd name="T28" fmla="*/ 2147483647 w 93"/>
                <a:gd name="T29" fmla="*/ 2147483647 h 49"/>
                <a:gd name="T30" fmla="*/ 2147483647 w 93"/>
                <a:gd name="T31" fmla="*/ 2147483647 h 49"/>
                <a:gd name="T32" fmla="*/ 2147483647 w 93"/>
                <a:gd name="T33" fmla="*/ 2147483647 h 49"/>
                <a:gd name="T34" fmla="*/ 2147483647 w 93"/>
                <a:gd name="T35" fmla="*/ 2147483647 h 49"/>
                <a:gd name="T36" fmla="*/ 2147483647 w 93"/>
                <a:gd name="T37" fmla="*/ 2147483647 h 49"/>
                <a:gd name="T38" fmla="*/ 2147483647 w 93"/>
                <a:gd name="T39" fmla="*/ 2147483647 h 49"/>
                <a:gd name="T40" fmla="*/ 2147483647 w 93"/>
                <a:gd name="T41" fmla="*/ 2147483647 h 49"/>
                <a:gd name="T42" fmla="*/ 2147483647 w 93"/>
                <a:gd name="T43" fmla="*/ 2147483647 h 49"/>
                <a:gd name="T44" fmla="*/ 2147483647 w 93"/>
                <a:gd name="T45" fmla="*/ 2147483647 h 49"/>
                <a:gd name="T46" fmla="*/ 2147483647 w 93"/>
                <a:gd name="T47" fmla="*/ 2147483647 h 49"/>
                <a:gd name="T48" fmla="*/ 2147483647 w 93"/>
                <a:gd name="T49" fmla="*/ 2147483647 h 49"/>
                <a:gd name="T50" fmla="*/ 2147483647 w 93"/>
                <a:gd name="T51" fmla="*/ 2147483647 h 49"/>
                <a:gd name="T52" fmla="*/ 2147483647 w 93"/>
                <a:gd name="T53" fmla="*/ 2147483647 h 49"/>
                <a:gd name="T54" fmla="*/ 2147483647 w 93"/>
                <a:gd name="T55" fmla="*/ 2147483647 h 49"/>
                <a:gd name="T56" fmla="*/ 0 w 93"/>
                <a:gd name="T57" fmla="*/ 2147483647 h 49"/>
                <a:gd name="T58" fmla="*/ 2147483647 w 93"/>
                <a:gd name="T59" fmla="*/ 2147483647 h 49"/>
                <a:gd name="T60" fmla="*/ 2147483647 w 93"/>
                <a:gd name="T61" fmla="*/ 2147483647 h 49"/>
                <a:gd name="T62" fmla="*/ 2147483647 w 93"/>
                <a:gd name="T63" fmla="*/ 2147483647 h 49"/>
                <a:gd name="T64" fmla="*/ 2147483647 w 93"/>
                <a:gd name="T65" fmla="*/ 2147483647 h 49"/>
                <a:gd name="T66" fmla="*/ 2147483647 w 93"/>
                <a:gd name="T67" fmla="*/ 2147483647 h 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3"/>
                <a:gd name="T103" fmla="*/ 0 h 49"/>
                <a:gd name="T104" fmla="*/ 93 w 93"/>
                <a:gd name="T105" fmla="*/ 49 h 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3" h="49">
                  <a:moveTo>
                    <a:pt x="13" y="8"/>
                  </a:moveTo>
                  <a:lnTo>
                    <a:pt x="16" y="10"/>
                  </a:lnTo>
                  <a:lnTo>
                    <a:pt x="23" y="14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6" y="9"/>
                  </a:lnTo>
                  <a:lnTo>
                    <a:pt x="44" y="8"/>
                  </a:lnTo>
                  <a:lnTo>
                    <a:pt x="48" y="6"/>
                  </a:lnTo>
                  <a:lnTo>
                    <a:pt x="52" y="7"/>
                  </a:lnTo>
                  <a:lnTo>
                    <a:pt x="55" y="6"/>
                  </a:lnTo>
                  <a:lnTo>
                    <a:pt x="57" y="5"/>
                  </a:lnTo>
                  <a:lnTo>
                    <a:pt x="59" y="3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4" y="2"/>
                  </a:lnTo>
                  <a:lnTo>
                    <a:pt x="79" y="4"/>
                  </a:lnTo>
                  <a:lnTo>
                    <a:pt x="82" y="3"/>
                  </a:lnTo>
                  <a:lnTo>
                    <a:pt x="86" y="5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3" y="10"/>
                  </a:lnTo>
                  <a:lnTo>
                    <a:pt x="92" y="12"/>
                  </a:lnTo>
                  <a:lnTo>
                    <a:pt x="91" y="14"/>
                  </a:lnTo>
                  <a:lnTo>
                    <a:pt x="89" y="14"/>
                  </a:lnTo>
                  <a:lnTo>
                    <a:pt x="85" y="15"/>
                  </a:lnTo>
                  <a:lnTo>
                    <a:pt x="83" y="17"/>
                  </a:lnTo>
                  <a:lnTo>
                    <a:pt x="83" y="19"/>
                  </a:lnTo>
                  <a:lnTo>
                    <a:pt x="81" y="21"/>
                  </a:lnTo>
                  <a:lnTo>
                    <a:pt x="81" y="24"/>
                  </a:lnTo>
                  <a:lnTo>
                    <a:pt x="79" y="27"/>
                  </a:lnTo>
                  <a:lnTo>
                    <a:pt x="77" y="29"/>
                  </a:lnTo>
                  <a:lnTo>
                    <a:pt x="75" y="33"/>
                  </a:lnTo>
                  <a:lnTo>
                    <a:pt x="74" y="35"/>
                  </a:lnTo>
                  <a:lnTo>
                    <a:pt x="72" y="39"/>
                  </a:lnTo>
                  <a:lnTo>
                    <a:pt x="69" y="40"/>
                  </a:lnTo>
                  <a:lnTo>
                    <a:pt x="60" y="43"/>
                  </a:lnTo>
                  <a:lnTo>
                    <a:pt x="57" y="41"/>
                  </a:lnTo>
                  <a:lnTo>
                    <a:pt x="55" y="43"/>
                  </a:lnTo>
                  <a:lnTo>
                    <a:pt x="52" y="43"/>
                  </a:lnTo>
                  <a:lnTo>
                    <a:pt x="48" y="45"/>
                  </a:lnTo>
                  <a:lnTo>
                    <a:pt x="44" y="45"/>
                  </a:lnTo>
                  <a:lnTo>
                    <a:pt x="43" y="46"/>
                  </a:lnTo>
                  <a:lnTo>
                    <a:pt x="39" y="46"/>
                  </a:lnTo>
                  <a:lnTo>
                    <a:pt x="35" y="48"/>
                  </a:lnTo>
                  <a:lnTo>
                    <a:pt x="32" y="49"/>
                  </a:lnTo>
                  <a:lnTo>
                    <a:pt x="28" y="49"/>
                  </a:lnTo>
                  <a:lnTo>
                    <a:pt x="24" y="47"/>
                  </a:lnTo>
                  <a:lnTo>
                    <a:pt x="21" y="46"/>
                  </a:lnTo>
                  <a:lnTo>
                    <a:pt x="18" y="43"/>
                  </a:lnTo>
                  <a:lnTo>
                    <a:pt x="14" y="41"/>
                  </a:lnTo>
                  <a:lnTo>
                    <a:pt x="11" y="38"/>
                  </a:lnTo>
                  <a:lnTo>
                    <a:pt x="8" y="37"/>
                  </a:lnTo>
                  <a:lnTo>
                    <a:pt x="5" y="34"/>
                  </a:lnTo>
                  <a:lnTo>
                    <a:pt x="3" y="30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5" y="27"/>
                  </a:lnTo>
                  <a:lnTo>
                    <a:pt x="4" y="25"/>
                  </a:lnTo>
                  <a:lnTo>
                    <a:pt x="4" y="23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12" y="15"/>
                  </a:lnTo>
                  <a:lnTo>
                    <a:pt x="13" y="13"/>
                  </a:lnTo>
                  <a:lnTo>
                    <a:pt x="13" y="8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8" name="Freeform 264"/>
            <p:cNvSpPr>
              <a:spLocks/>
            </p:cNvSpPr>
            <p:nvPr/>
          </p:nvSpPr>
          <p:spPr bwMode="auto">
            <a:xfrm>
              <a:off x="5935663" y="2394480"/>
              <a:ext cx="195262" cy="124354"/>
            </a:xfrm>
            <a:custGeom>
              <a:avLst/>
              <a:gdLst>
                <a:gd name="T0" fmla="*/ 2147483647 w 123"/>
                <a:gd name="T1" fmla="*/ 2147483647 h 79"/>
                <a:gd name="T2" fmla="*/ 2147483647 w 123"/>
                <a:gd name="T3" fmla="*/ 2147483647 h 79"/>
                <a:gd name="T4" fmla="*/ 2147483647 w 123"/>
                <a:gd name="T5" fmla="*/ 2147483647 h 79"/>
                <a:gd name="T6" fmla="*/ 2147483647 w 123"/>
                <a:gd name="T7" fmla="*/ 2147483647 h 79"/>
                <a:gd name="T8" fmla="*/ 2147483647 w 123"/>
                <a:gd name="T9" fmla="*/ 2147483647 h 79"/>
                <a:gd name="T10" fmla="*/ 2147483647 w 123"/>
                <a:gd name="T11" fmla="*/ 2147483647 h 79"/>
                <a:gd name="T12" fmla="*/ 2147483647 w 123"/>
                <a:gd name="T13" fmla="*/ 2147483647 h 79"/>
                <a:gd name="T14" fmla="*/ 2147483647 w 123"/>
                <a:gd name="T15" fmla="*/ 2147483647 h 79"/>
                <a:gd name="T16" fmla="*/ 2147483647 w 123"/>
                <a:gd name="T17" fmla="*/ 2147483647 h 79"/>
                <a:gd name="T18" fmla="*/ 2147483647 w 123"/>
                <a:gd name="T19" fmla="*/ 2147483647 h 79"/>
                <a:gd name="T20" fmla="*/ 2147483647 w 123"/>
                <a:gd name="T21" fmla="*/ 2147483647 h 79"/>
                <a:gd name="T22" fmla="*/ 2147483647 w 123"/>
                <a:gd name="T23" fmla="*/ 2147483647 h 79"/>
                <a:gd name="T24" fmla="*/ 2147483647 w 123"/>
                <a:gd name="T25" fmla="*/ 2147483647 h 79"/>
                <a:gd name="T26" fmla="*/ 2147483647 w 123"/>
                <a:gd name="T27" fmla="*/ 2147483647 h 79"/>
                <a:gd name="T28" fmla="*/ 2147483647 w 123"/>
                <a:gd name="T29" fmla="*/ 2147483647 h 79"/>
                <a:gd name="T30" fmla="*/ 2147483647 w 123"/>
                <a:gd name="T31" fmla="*/ 2147483647 h 79"/>
                <a:gd name="T32" fmla="*/ 2147483647 w 123"/>
                <a:gd name="T33" fmla="*/ 2147483647 h 79"/>
                <a:gd name="T34" fmla="*/ 2147483647 w 123"/>
                <a:gd name="T35" fmla="*/ 2147483647 h 79"/>
                <a:gd name="T36" fmla="*/ 2147483647 w 123"/>
                <a:gd name="T37" fmla="*/ 2147483647 h 79"/>
                <a:gd name="T38" fmla="*/ 2147483647 w 123"/>
                <a:gd name="T39" fmla="*/ 2147483647 h 79"/>
                <a:gd name="T40" fmla="*/ 2147483647 w 123"/>
                <a:gd name="T41" fmla="*/ 2147483647 h 79"/>
                <a:gd name="T42" fmla="*/ 2147483647 w 123"/>
                <a:gd name="T43" fmla="*/ 2147483647 h 79"/>
                <a:gd name="T44" fmla="*/ 2147483647 w 123"/>
                <a:gd name="T45" fmla="*/ 2147483647 h 79"/>
                <a:gd name="T46" fmla="*/ 2147483647 w 123"/>
                <a:gd name="T47" fmla="*/ 2147483647 h 79"/>
                <a:gd name="T48" fmla="*/ 2147483647 w 123"/>
                <a:gd name="T49" fmla="*/ 2147483647 h 79"/>
                <a:gd name="T50" fmla="*/ 2147483647 w 123"/>
                <a:gd name="T51" fmla="*/ 2147483647 h 79"/>
                <a:gd name="T52" fmla="*/ 2147483647 w 123"/>
                <a:gd name="T53" fmla="*/ 2147483647 h 79"/>
                <a:gd name="T54" fmla="*/ 2147483647 w 123"/>
                <a:gd name="T55" fmla="*/ 2147483647 h 79"/>
                <a:gd name="T56" fmla="*/ 2147483647 w 123"/>
                <a:gd name="T57" fmla="*/ 2147483647 h 79"/>
                <a:gd name="T58" fmla="*/ 2147483647 w 123"/>
                <a:gd name="T59" fmla="*/ 2147483647 h 79"/>
                <a:gd name="T60" fmla="*/ 2147483647 w 123"/>
                <a:gd name="T61" fmla="*/ 2147483647 h 79"/>
                <a:gd name="T62" fmla="*/ 2147483647 w 123"/>
                <a:gd name="T63" fmla="*/ 2147483647 h 79"/>
                <a:gd name="T64" fmla="*/ 2147483647 w 123"/>
                <a:gd name="T65" fmla="*/ 2147483647 h 79"/>
                <a:gd name="T66" fmla="*/ 2147483647 w 123"/>
                <a:gd name="T67" fmla="*/ 2147483647 h 79"/>
                <a:gd name="T68" fmla="*/ 2147483647 w 123"/>
                <a:gd name="T69" fmla="*/ 2147483647 h 79"/>
                <a:gd name="T70" fmla="*/ 2147483647 w 123"/>
                <a:gd name="T71" fmla="*/ 2147483647 h 79"/>
                <a:gd name="T72" fmla="*/ 2147483647 w 123"/>
                <a:gd name="T73" fmla="*/ 0 h 79"/>
                <a:gd name="T74" fmla="*/ 2147483647 w 123"/>
                <a:gd name="T75" fmla="*/ 2147483647 h 79"/>
                <a:gd name="T76" fmla="*/ 2147483647 w 123"/>
                <a:gd name="T77" fmla="*/ 2147483647 h 79"/>
                <a:gd name="T78" fmla="*/ 2147483647 w 123"/>
                <a:gd name="T79" fmla="*/ 2147483647 h 79"/>
                <a:gd name="T80" fmla="*/ 2147483647 w 123"/>
                <a:gd name="T81" fmla="*/ 2147483647 h 79"/>
                <a:gd name="T82" fmla="*/ 2147483647 w 123"/>
                <a:gd name="T83" fmla="*/ 2147483647 h 79"/>
                <a:gd name="T84" fmla="*/ 2147483647 w 123"/>
                <a:gd name="T85" fmla="*/ 2147483647 h 79"/>
                <a:gd name="T86" fmla="*/ 2147483647 w 123"/>
                <a:gd name="T87" fmla="*/ 2147483647 h 79"/>
                <a:gd name="T88" fmla="*/ 2147483647 w 123"/>
                <a:gd name="T89" fmla="*/ 2147483647 h 79"/>
                <a:gd name="T90" fmla="*/ 2147483647 w 123"/>
                <a:gd name="T91" fmla="*/ 2147483647 h 79"/>
                <a:gd name="T92" fmla="*/ 2147483647 w 123"/>
                <a:gd name="T93" fmla="*/ 2147483647 h 79"/>
                <a:gd name="T94" fmla="*/ 2147483647 w 123"/>
                <a:gd name="T95" fmla="*/ 2147483647 h 79"/>
                <a:gd name="T96" fmla="*/ 2147483647 w 123"/>
                <a:gd name="T97" fmla="*/ 2147483647 h 7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3"/>
                <a:gd name="T148" fmla="*/ 0 h 79"/>
                <a:gd name="T149" fmla="*/ 123 w 123"/>
                <a:gd name="T150" fmla="*/ 79 h 7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3" h="79">
                  <a:moveTo>
                    <a:pt x="14" y="68"/>
                  </a:moveTo>
                  <a:lnTo>
                    <a:pt x="17" y="69"/>
                  </a:lnTo>
                  <a:lnTo>
                    <a:pt x="21" y="74"/>
                  </a:lnTo>
                  <a:lnTo>
                    <a:pt x="23" y="73"/>
                  </a:lnTo>
                  <a:lnTo>
                    <a:pt x="24" y="73"/>
                  </a:lnTo>
                  <a:lnTo>
                    <a:pt x="24" y="72"/>
                  </a:lnTo>
                  <a:lnTo>
                    <a:pt x="28" y="69"/>
                  </a:lnTo>
                  <a:lnTo>
                    <a:pt x="30" y="69"/>
                  </a:lnTo>
                  <a:lnTo>
                    <a:pt x="31" y="69"/>
                  </a:lnTo>
                  <a:lnTo>
                    <a:pt x="31" y="68"/>
                  </a:lnTo>
                  <a:lnTo>
                    <a:pt x="32" y="68"/>
                  </a:lnTo>
                  <a:lnTo>
                    <a:pt x="33" y="68"/>
                  </a:lnTo>
                  <a:lnTo>
                    <a:pt x="35" y="69"/>
                  </a:lnTo>
                  <a:lnTo>
                    <a:pt x="40" y="71"/>
                  </a:lnTo>
                  <a:lnTo>
                    <a:pt x="41" y="69"/>
                  </a:lnTo>
                  <a:lnTo>
                    <a:pt x="40" y="68"/>
                  </a:lnTo>
                  <a:lnTo>
                    <a:pt x="39" y="67"/>
                  </a:lnTo>
                  <a:lnTo>
                    <a:pt x="39" y="65"/>
                  </a:lnTo>
                  <a:lnTo>
                    <a:pt x="40" y="62"/>
                  </a:lnTo>
                  <a:lnTo>
                    <a:pt x="41" y="62"/>
                  </a:lnTo>
                  <a:lnTo>
                    <a:pt x="43" y="63"/>
                  </a:lnTo>
                  <a:lnTo>
                    <a:pt x="45" y="62"/>
                  </a:lnTo>
                  <a:lnTo>
                    <a:pt x="48" y="64"/>
                  </a:lnTo>
                  <a:lnTo>
                    <a:pt x="49" y="64"/>
                  </a:lnTo>
                  <a:lnTo>
                    <a:pt x="50" y="64"/>
                  </a:lnTo>
                  <a:lnTo>
                    <a:pt x="51" y="62"/>
                  </a:lnTo>
                  <a:lnTo>
                    <a:pt x="51" y="61"/>
                  </a:lnTo>
                  <a:lnTo>
                    <a:pt x="49" y="58"/>
                  </a:lnTo>
                  <a:lnTo>
                    <a:pt x="49" y="57"/>
                  </a:lnTo>
                  <a:lnTo>
                    <a:pt x="51" y="54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47"/>
                  </a:lnTo>
                  <a:lnTo>
                    <a:pt x="54" y="47"/>
                  </a:lnTo>
                  <a:lnTo>
                    <a:pt x="55" y="47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4" y="51"/>
                  </a:lnTo>
                  <a:lnTo>
                    <a:pt x="64" y="52"/>
                  </a:lnTo>
                  <a:lnTo>
                    <a:pt x="64" y="54"/>
                  </a:lnTo>
                  <a:lnTo>
                    <a:pt x="64" y="55"/>
                  </a:lnTo>
                  <a:lnTo>
                    <a:pt x="64" y="56"/>
                  </a:lnTo>
                  <a:lnTo>
                    <a:pt x="67" y="57"/>
                  </a:lnTo>
                  <a:lnTo>
                    <a:pt x="68" y="56"/>
                  </a:lnTo>
                  <a:lnTo>
                    <a:pt x="69" y="57"/>
                  </a:lnTo>
                  <a:lnTo>
                    <a:pt x="70" y="58"/>
                  </a:lnTo>
                  <a:lnTo>
                    <a:pt x="69" y="58"/>
                  </a:lnTo>
                  <a:lnTo>
                    <a:pt x="69" y="61"/>
                  </a:lnTo>
                  <a:lnTo>
                    <a:pt x="70" y="63"/>
                  </a:lnTo>
                  <a:lnTo>
                    <a:pt x="70" y="64"/>
                  </a:lnTo>
                  <a:lnTo>
                    <a:pt x="70" y="66"/>
                  </a:lnTo>
                  <a:lnTo>
                    <a:pt x="71" y="68"/>
                  </a:lnTo>
                  <a:lnTo>
                    <a:pt x="71" y="71"/>
                  </a:lnTo>
                  <a:lnTo>
                    <a:pt x="72" y="73"/>
                  </a:lnTo>
                  <a:lnTo>
                    <a:pt x="74" y="76"/>
                  </a:lnTo>
                  <a:lnTo>
                    <a:pt x="77" y="78"/>
                  </a:lnTo>
                  <a:lnTo>
                    <a:pt x="77" y="79"/>
                  </a:lnTo>
                  <a:lnTo>
                    <a:pt x="79" y="79"/>
                  </a:lnTo>
                  <a:lnTo>
                    <a:pt x="80" y="79"/>
                  </a:lnTo>
                  <a:lnTo>
                    <a:pt x="82" y="77"/>
                  </a:lnTo>
                  <a:lnTo>
                    <a:pt x="85" y="74"/>
                  </a:lnTo>
                  <a:lnTo>
                    <a:pt x="91" y="73"/>
                  </a:lnTo>
                  <a:lnTo>
                    <a:pt x="92" y="71"/>
                  </a:lnTo>
                  <a:lnTo>
                    <a:pt x="93" y="69"/>
                  </a:lnTo>
                  <a:lnTo>
                    <a:pt x="94" y="68"/>
                  </a:lnTo>
                  <a:lnTo>
                    <a:pt x="95" y="68"/>
                  </a:lnTo>
                  <a:lnTo>
                    <a:pt x="96" y="67"/>
                  </a:lnTo>
                  <a:lnTo>
                    <a:pt x="99" y="66"/>
                  </a:lnTo>
                  <a:lnTo>
                    <a:pt x="100" y="65"/>
                  </a:lnTo>
                  <a:lnTo>
                    <a:pt x="101" y="65"/>
                  </a:lnTo>
                  <a:lnTo>
                    <a:pt x="102" y="66"/>
                  </a:lnTo>
                  <a:lnTo>
                    <a:pt x="103" y="66"/>
                  </a:lnTo>
                  <a:lnTo>
                    <a:pt x="104" y="66"/>
                  </a:lnTo>
                  <a:lnTo>
                    <a:pt x="105" y="68"/>
                  </a:lnTo>
                  <a:lnTo>
                    <a:pt x="106" y="69"/>
                  </a:lnTo>
                  <a:lnTo>
                    <a:pt x="108" y="69"/>
                  </a:lnTo>
                  <a:lnTo>
                    <a:pt x="109" y="67"/>
                  </a:lnTo>
                  <a:lnTo>
                    <a:pt x="109" y="68"/>
                  </a:lnTo>
                  <a:lnTo>
                    <a:pt x="110" y="68"/>
                  </a:lnTo>
                  <a:lnTo>
                    <a:pt x="112" y="66"/>
                  </a:lnTo>
                  <a:lnTo>
                    <a:pt x="115" y="66"/>
                  </a:lnTo>
                  <a:lnTo>
                    <a:pt x="118" y="66"/>
                  </a:lnTo>
                  <a:lnTo>
                    <a:pt x="119" y="67"/>
                  </a:lnTo>
                  <a:lnTo>
                    <a:pt x="121" y="67"/>
                  </a:lnTo>
                  <a:lnTo>
                    <a:pt x="122" y="68"/>
                  </a:lnTo>
                  <a:lnTo>
                    <a:pt x="121" y="68"/>
                  </a:lnTo>
                  <a:lnTo>
                    <a:pt x="123" y="69"/>
                  </a:lnTo>
                  <a:lnTo>
                    <a:pt x="121" y="59"/>
                  </a:lnTo>
                  <a:lnTo>
                    <a:pt x="116" y="54"/>
                  </a:lnTo>
                  <a:lnTo>
                    <a:pt x="115" y="48"/>
                  </a:lnTo>
                  <a:lnTo>
                    <a:pt x="112" y="45"/>
                  </a:lnTo>
                  <a:lnTo>
                    <a:pt x="108" y="45"/>
                  </a:lnTo>
                  <a:lnTo>
                    <a:pt x="102" y="46"/>
                  </a:lnTo>
                  <a:lnTo>
                    <a:pt x="99" y="45"/>
                  </a:lnTo>
                  <a:lnTo>
                    <a:pt x="95" y="41"/>
                  </a:lnTo>
                  <a:lnTo>
                    <a:pt x="94" y="35"/>
                  </a:lnTo>
                  <a:lnTo>
                    <a:pt x="94" y="26"/>
                  </a:lnTo>
                  <a:lnTo>
                    <a:pt x="89" y="26"/>
                  </a:lnTo>
                  <a:lnTo>
                    <a:pt x="90" y="30"/>
                  </a:lnTo>
                  <a:lnTo>
                    <a:pt x="87" y="30"/>
                  </a:lnTo>
                  <a:lnTo>
                    <a:pt x="84" y="30"/>
                  </a:lnTo>
                  <a:lnTo>
                    <a:pt x="80" y="30"/>
                  </a:lnTo>
                  <a:lnTo>
                    <a:pt x="75" y="30"/>
                  </a:lnTo>
                  <a:lnTo>
                    <a:pt x="72" y="32"/>
                  </a:lnTo>
                  <a:lnTo>
                    <a:pt x="70" y="31"/>
                  </a:lnTo>
                  <a:lnTo>
                    <a:pt x="65" y="32"/>
                  </a:lnTo>
                  <a:lnTo>
                    <a:pt x="63" y="27"/>
                  </a:lnTo>
                  <a:lnTo>
                    <a:pt x="61" y="27"/>
                  </a:lnTo>
                  <a:lnTo>
                    <a:pt x="59" y="26"/>
                  </a:lnTo>
                  <a:lnTo>
                    <a:pt x="51" y="28"/>
                  </a:lnTo>
                  <a:lnTo>
                    <a:pt x="49" y="28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2" y="26"/>
                  </a:lnTo>
                  <a:lnTo>
                    <a:pt x="37" y="27"/>
                  </a:lnTo>
                  <a:lnTo>
                    <a:pt x="32" y="26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27" y="25"/>
                  </a:lnTo>
                  <a:lnTo>
                    <a:pt x="24" y="21"/>
                  </a:lnTo>
                  <a:lnTo>
                    <a:pt x="24" y="18"/>
                  </a:lnTo>
                  <a:lnTo>
                    <a:pt x="28" y="17"/>
                  </a:lnTo>
                  <a:lnTo>
                    <a:pt x="30" y="16"/>
                  </a:lnTo>
                  <a:lnTo>
                    <a:pt x="32" y="16"/>
                  </a:lnTo>
                  <a:lnTo>
                    <a:pt x="37" y="16"/>
                  </a:lnTo>
                  <a:lnTo>
                    <a:pt x="39" y="16"/>
                  </a:lnTo>
                  <a:lnTo>
                    <a:pt x="43" y="18"/>
                  </a:lnTo>
                  <a:lnTo>
                    <a:pt x="44" y="18"/>
                  </a:lnTo>
                  <a:lnTo>
                    <a:pt x="45" y="16"/>
                  </a:lnTo>
                  <a:lnTo>
                    <a:pt x="48" y="15"/>
                  </a:lnTo>
                  <a:lnTo>
                    <a:pt x="48" y="13"/>
                  </a:lnTo>
                  <a:lnTo>
                    <a:pt x="47" y="13"/>
                  </a:lnTo>
                  <a:lnTo>
                    <a:pt x="44" y="14"/>
                  </a:lnTo>
                  <a:lnTo>
                    <a:pt x="43" y="14"/>
                  </a:lnTo>
                  <a:lnTo>
                    <a:pt x="41" y="13"/>
                  </a:lnTo>
                  <a:lnTo>
                    <a:pt x="39" y="8"/>
                  </a:lnTo>
                  <a:lnTo>
                    <a:pt x="40" y="7"/>
                  </a:lnTo>
                  <a:lnTo>
                    <a:pt x="42" y="6"/>
                  </a:lnTo>
                  <a:lnTo>
                    <a:pt x="42" y="5"/>
                  </a:lnTo>
                  <a:lnTo>
                    <a:pt x="41" y="3"/>
                  </a:lnTo>
                  <a:lnTo>
                    <a:pt x="40" y="2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1" y="4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2" y="16"/>
                  </a:lnTo>
                  <a:lnTo>
                    <a:pt x="18" y="17"/>
                  </a:lnTo>
                  <a:lnTo>
                    <a:pt x="17" y="18"/>
                  </a:lnTo>
                  <a:lnTo>
                    <a:pt x="17" y="20"/>
                  </a:lnTo>
                  <a:lnTo>
                    <a:pt x="15" y="25"/>
                  </a:lnTo>
                  <a:lnTo>
                    <a:pt x="13" y="26"/>
                  </a:lnTo>
                  <a:lnTo>
                    <a:pt x="10" y="26"/>
                  </a:lnTo>
                  <a:lnTo>
                    <a:pt x="7" y="26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1" y="26"/>
                  </a:lnTo>
                  <a:lnTo>
                    <a:pt x="0" y="27"/>
                  </a:lnTo>
                  <a:lnTo>
                    <a:pt x="1" y="30"/>
                  </a:lnTo>
                  <a:lnTo>
                    <a:pt x="0" y="31"/>
                  </a:lnTo>
                  <a:lnTo>
                    <a:pt x="2" y="33"/>
                  </a:lnTo>
                  <a:lnTo>
                    <a:pt x="4" y="34"/>
                  </a:lnTo>
                  <a:lnTo>
                    <a:pt x="6" y="35"/>
                  </a:lnTo>
                  <a:lnTo>
                    <a:pt x="8" y="36"/>
                  </a:lnTo>
                  <a:lnTo>
                    <a:pt x="10" y="35"/>
                  </a:lnTo>
                  <a:lnTo>
                    <a:pt x="12" y="36"/>
                  </a:lnTo>
                  <a:lnTo>
                    <a:pt x="13" y="38"/>
                  </a:lnTo>
                  <a:lnTo>
                    <a:pt x="13" y="41"/>
                  </a:lnTo>
                  <a:lnTo>
                    <a:pt x="13" y="43"/>
                  </a:lnTo>
                  <a:lnTo>
                    <a:pt x="15" y="46"/>
                  </a:lnTo>
                  <a:lnTo>
                    <a:pt x="17" y="48"/>
                  </a:lnTo>
                  <a:lnTo>
                    <a:pt x="19" y="49"/>
                  </a:lnTo>
                  <a:lnTo>
                    <a:pt x="20" y="52"/>
                  </a:lnTo>
                  <a:lnTo>
                    <a:pt x="20" y="53"/>
                  </a:lnTo>
                  <a:lnTo>
                    <a:pt x="19" y="55"/>
                  </a:lnTo>
                  <a:lnTo>
                    <a:pt x="18" y="56"/>
                  </a:lnTo>
                  <a:lnTo>
                    <a:pt x="17" y="57"/>
                  </a:lnTo>
                  <a:lnTo>
                    <a:pt x="15" y="61"/>
                  </a:lnTo>
                  <a:lnTo>
                    <a:pt x="14" y="64"/>
                  </a:lnTo>
                  <a:lnTo>
                    <a:pt x="15" y="66"/>
                  </a:lnTo>
                  <a:lnTo>
                    <a:pt x="15" y="67"/>
                  </a:lnTo>
                  <a:lnTo>
                    <a:pt x="14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9" name="Freeform 265"/>
            <p:cNvSpPr>
              <a:spLocks/>
            </p:cNvSpPr>
            <p:nvPr/>
          </p:nvSpPr>
          <p:spPr bwMode="auto">
            <a:xfrm>
              <a:off x="5935663" y="2394480"/>
              <a:ext cx="195262" cy="124354"/>
            </a:xfrm>
            <a:custGeom>
              <a:avLst/>
              <a:gdLst>
                <a:gd name="T0" fmla="*/ 2147483647 w 123"/>
                <a:gd name="T1" fmla="*/ 2147483647 h 79"/>
                <a:gd name="T2" fmla="*/ 2147483647 w 123"/>
                <a:gd name="T3" fmla="*/ 2147483647 h 79"/>
                <a:gd name="T4" fmla="*/ 2147483647 w 123"/>
                <a:gd name="T5" fmla="*/ 2147483647 h 79"/>
                <a:gd name="T6" fmla="*/ 2147483647 w 123"/>
                <a:gd name="T7" fmla="*/ 2147483647 h 79"/>
                <a:gd name="T8" fmla="*/ 2147483647 w 123"/>
                <a:gd name="T9" fmla="*/ 2147483647 h 79"/>
                <a:gd name="T10" fmla="*/ 2147483647 w 123"/>
                <a:gd name="T11" fmla="*/ 2147483647 h 79"/>
                <a:gd name="T12" fmla="*/ 2147483647 w 123"/>
                <a:gd name="T13" fmla="*/ 2147483647 h 79"/>
                <a:gd name="T14" fmla="*/ 2147483647 w 123"/>
                <a:gd name="T15" fmla="*/ 2147483647 h 79"/>
                <a:gd name="T16" fmla="*/ 2147483647 w 123"/>
                <a:gd name="T17" fmla="*/ 2147483647 h 79"/>
                <a:gd name="T18" fmla="*/ 2147483647 w 123"/>
                <a:gd name="T19" fmla="*/ 2147483647 h 79"/>
                <a:gd name="T20" fmla="*/ 2147483647 w 123"/>
                <a:gd name="T21" fmla="*/ 2147483647 h 79"/>
                <a:gd name="T22" fmla="*/ 2147483647 w 123"/>
                <a:gd name="T23" fmla="*/ 2147483647 h 79"/>
                <a:gd name="T24" fmla="*/ 2147483647 w 123"/>
                <a:gd name="T25" fmla="*/ 2147483647 h 79"/>
                <a:gd name="T26" fmla="*/ 2147483647 w 123"/>
                <a:gd name="T27" fmla="*/ 2147483647 h 79"/>
                <a:gd name="T28" fmla="*/ 2147483647 w 123"/>
                <a:gd name="T29" fmla="*/ 2147483647 h 79"/>
                <a:gd name="T30" fmla="*/ 2147483647 w 123"/>
                <a:gd name="T31" fmla="*/ 2147483647 h 79"/>
                <a:gd name="T32" fmla="*/ 2147483647 w 123"/>
                <a:gd name="T33" fmla="*/ 2147483647 h 79"/>
                <a:gd name="T34" fmla="*/ 2147483647 w 123"/>
                <a:gd name="T35" fmla="*/ 2147483647 h 79"/>
                <a:gd name="T36" fmla="*/ 2147483647 w 123"/>
                <a:gd name="T37" fmla="*/ 2147483647 h 79"/>
                <a:gd name="T38" fmla="*/ 2147483647 w 123"/>
                <a:gd name="T39" fmla="*/ 2147483647 h 79"/>
                <a:gd name="T40" fmla="*/ 2147483647 w 123"/>
                <a:gd name="T41" fmla="*/ 2147483647 h 79"/>
                <a:gd name="T42" fmla="*/ 2147483647 w 123"/>
                <a:gd name="T43" fmla="*/ 2147483647 h 79"/>
                <a:gd name="T44" fmla="*/ 2147483647 w 123"/>
                <a:gd name="T45" fmla="*/ 2147483647 h 79"/>
                <a:gd name="T46" fmla="*/ 2147483647 w 123"/>
                <a:gd name="T47" fmla="*/ 2147483647 h 79"/>
                <a:gd name="T48" fmla="*/ 2147483647 w 123"/>
                <a:gd name="T49" fmla="*/ 2147483647 h 79"/>
                <a:gd name="T50" fmla="*/ 2147483647 w 123"/>
                <a:gd name="T51" fmla="*/ 2147483647 h 79"/>
                <a:gd name="T52" fmla="*/ 2147483647 w 123"/>
                <a:gd name="T53" fmla="*/ 2147483647 h 79"/>
                <a:gd name="T54" fmla="*/ 2147483647 w 123"/>
                <a:gd name="T55" fmla="*/ 2147483647 h 79"/>
                <a:gd name="T56" fmla="*/ 2147483647 w 123"/>
                <a:gd name="T57" fmla="*/ 2147483647 h 79"/>
                <a:gd name="T58" fmla="*/ 2147483647 w 123"/>
                <a:gd name="T59" fmla="*/ 2147483647 h 79"/>
                <a:gd name="T60" fmla="*/ 2147483647 w 123"/>
                <a:gd name="T61" fmla="*/ 2147483647 h 79"/>
                <a:gd name="T62" fmla="*/ 2147483647 w 123"/>
                <a:gd name="T63" fmla="*/ 2147483647 h 79"/>
                <a:gd name="T64" fmla="*/ 2147483647 w 123"/>
                <a:gd name="T65" fmla="*/ 2147483647 h 79"/>
                <a:gd name="T66" fmla="*/ 2147483647 w 123"/>
                <a:gd name="T67" fmla="*/ 2147483647 h 79"/>
                <a:gd name="T68" fmla="*/ 2147483647 w 123"/>
                <a:gd name="T69" fmla="*/ 2147483647 h 79"/>
                <a:gd name="T70" fmla="*/ 2147483647 w 123"/>
                <a:gd name="T71" fmla="*/ 2147483647 h 79"/>
                <a:gd name="T72" fmla="*/ 2147483647 w 123"/>
                <a:gd name="T73" fmla="*/ 0 h 79"/>
                <a:gd name="T74" fmla="*/ 2147483647 w 123"/>
                <a:gd name="T75" fmla="*/ 2147483647 h 79"/>
                <a:gd name="T76" fmla="*/ 2147483647 w 123"/>
                <a:gd name="T77" fmla="*/ 2147483647 h 79"/>
                <a:gd name="T78" fmla="*/ 2147483647 w 123"/>
                <a:gd name="T79" fmla="*/ 2147483647 h 79"/>
                <a:gd name="T80" fmla="*/ 2147483647 w 123"/>
                <a:gd name="T81" fmla="*/ 2147483647 h 79"/>
                <a:gd name="T82" fmla="*/ 2147483647 w 123"/>
                <a:gd name="T83" fmla="*/ 2147483647 h 79"/>
                <a:gd name="T84" fmla="*/ 2147483647 w 123"/>
                <a:gd name="T85" fmla="*/ 2147483647 h 79"/>
                <a:gd name="T86" fmla="*/ 2147483647 w 123"/>
                <a:gd name="T87" fmla="*/ 2147483647 h 79"/>
                <a:gd name="T88" fmla="*/ 2147483647 w 123"/>
                <a:gd name="T89" fmla="*/ 2147483647 h 79"/>
                <a:gd name="T90" fmla="*/ 2147483647 w 123"/>
                <a:gd name="T91" fmla="*/ 2147483647 h 79"/>
                <a:gd name="T92" fmla="*/ 2147483647 w 123"/>
                <a:gd name="T93" fmla="*/ 2147483647 h 79"/>
                <a:gd name="T94" fmla="*/ 2147483647 w 123"/>
                <a:gd name="T95" fmla="*/ 2147483647 h 79"/>
                <a:gd name="T96" fmla="*/ 2147483647 w 123"/>
                <a:gd name="T97" fmla="*/ 2147483647 h 7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3"/>
                <a:gd name="T148" fmla="*/ 0 h 79"/>
                <a:gd name="T149" fmla="*/ 123 w 123"/>
                <a:gd name="T150" fmla="*/ 79 h 7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3" h="79">
                  <a:moveTo>
                    <a:pt x="14" y="68"/>
                  </a:moveTo>
                  <a:lnTo>
                    <a:pt x="17" y="69"/>
                  </a:lnTo>
                  <a:lnTo>
                    <a:pt x="21" y="74"/>
                  </a:lnTo>
                  <a:lnTo>
                    <a:pt x="23" y="73"/>
                  </a:lnTo>
                  <a:lnTo>
                    <a:pt x="24" y="73"/>
                  </a:lnTo>
                  <a:lnTo>
                    <a:pt x="24" y="72"/>
                  </a:lnTo>
                  <a:lnTo>
                    <a:pt x="28" y="69"/>
                  </a:lnTo>
                  <a:lnTo>
                    <a:pt x="30" y="69"/>
                  </a:lnTo>
                  <a:lnTo>
                    <a:pt x="31" y="69"/>
                  </a:lnTo>
                  <a:lnTo>
                    <a:pt x="31" y="68"/>
                  </a:lnTo>
                  <a:lnTo>
                    <a:pt x="32" y="68"/>
                  </a:lnTo>
                  <a:lnTo>
                    <a:pt x="33" y="68"/>
                  </a:lnTo>
                  <a:lnTo>
                    <a:pt x="35" y="69"/>
                  </a:lnTo>
                  <a:lnTo>
                    <a:pt x="40" y="71"/>
                  </a:lnTo>
                  <a:lnTo>
                    <a:pt x="41" y="69"/>
                  </a:lnTo>
                  <a:lnTo>
                    <a:pt x="40" y="68"/>
                  </a:lnTo>
                  <a:lnTo>
                    <a:pt x="39" y="67"/>
                  </a:lnTo>
                  <a:lnTo>
                    <a:pt x="39" y="65"/>
                  </a:lnTo>
                  <a:lnTo>
                    <a:pt x="40" y="62"/>
                  </a:lnTo>
                  <a:lnTo>
                    <a:pt x="41" y="62"/>
                  </a:lnTo>
                  <a:lnTo>
                    <a:pt x="43" y="63"/>
                  </a:lnTo>
                  <a:lnTo>
                    <a:pt x="45" y="62"/>
                  </a:lnTo>
                  <a:lnTo>
                    <a:pt x="48" y="64"/>
                  </a:lnTo>
                  <a:lnTo>
                    <a:pt x="49" y="64"/>
                  </a:lnTo>
                  <a:lnTo>
                    <a:pt x="50" y="64"/>
                  </a:lnTo>
                  <a:lnTo>
                    <a:pt x="51" y="62"/>
                  </a:lnTo>
                  <a:lnTo>
                    <a:pt x="51" y="61"/>
                  </a:lnTo>
                  <a:lnTo>
                    <a:pt x="49" y="58"/>
                  </a:lnTo>
                  <a:lnTo>
                    <a:pt x="49" y="57"/>
                  </a:lnTo>
                  <a:lnTo>
                    <a:pt x="51" y="54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47"/>
                  </a:lnTo>
                  <a:lnTo>
                    <a:pt x="54" y="47"/>
                  </a:lnTo>
                  <a:lnTo>
                    <a:pt x="55" y="47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4" y="51"/>
                  </a:lnTo>
                  <a:lnTo>
                    <a:pt x="64" y="52"/>
                  </a:lnTo>
                  <a:lnTo>
                    <a:pt x="64" y="54"/>
                  </a:lnTo>
                  <a:lnTo>
                    <a:pt x="64" y="55"/>
                  </a:lnTo>
                  <a:lnTo>
                    <a:pt x="64" y="56"/>
                  </a:lnTo>
                  <a:lnTo>
                    <a:pt x="67" y="57"/>
                  </a:lnTo>
                  <a:lnTo>
                    <a:pt x="68" y="56"/>
                  </a:lnTo>
                  <a:lnTo>
                    <a:pt x="69" y="57"/>
                  </a:lnTo>
                  <a:lnTo>
                    <a:pt x="70" y="58"/>
                  </a:lnTo>
                  <a:lnTo>
                    <a:pt x="69" y="58"/>
                  </a:lnTo>
                  <a:lnTo>
                    <a:pt x="69" y="61"/>
                  </a:lnTo>
                  <a:lnTo>
                    <a:pt x="70" y="63"/>
                  </a:lnTo>
                  <a:lnTo>
                    <a:pt x="70" y="64"/>
                  </a:lnTo>
                  <a:lnTo>
                    <a:pt x="70" y="66"/>
                  </a:lnTo>
                  <a:lnTo>
                    <a:pt x="71" y="68"/>
                  </a:lnTo>
                  <a:lnTo>
                    <a:pt x="71" y="71"/>
                  </a:lnTo>
                  <a:lnTo>
                    <a:pt x="72" y="73"/>
                  </a:lnTo>
                  <a:lnTo>
                    <a:pt x="74" y="76"/>
                  </a:lnTo>
                  <a:lnTo>
                    <a:pt x="77" y="78"/>
                  </a:lnTo>
                  <a:lnTo>
                    <a:pt x="77" y="79"/>
                  </a:lnTo>
                  <a:lnTo>
                    <a:pt x="79" y="79"/>
                  </a:lnTo>
                  <a:lnTo>
                    <a:pt x="80" y="79"/>
                  </a:lnTo>
                  <a:lnTo>
                    <a:pt x="82" y="77"/>
                  </a:lnTo>
                  <a:lnTo>
                    <a:pt x="85" y="74"/>
                  </a:lnTo>
                  <a:lnTo>
                    <a:pt x="91" y="73"/>
                  </a:lnTo>
                  <a:lnTo>
                    <a:pt x="92" y="71"/>
                  </a:lnTo>
                  <a:lnTo>
                    <a:pt x="93" y="69"/>
                  </a:lnTo>
                  <a:lnTo>
                    <a:pt x="94" y="68"/>
                  </a:lnTo>
                  <a:lnTo>
                    <a:pt x="95" y="68"/>
                  </a:lnTo>
                  <a:lnTo>
                    <a:pt x="96" y="67"/>
                  </a:lnTo>
                  <a:lnTo>
                    <a:pt x="99" y="66"/>
                  </a:lnTo>
                  <a:lnTo>
                    <a:pt x="100" y="65"/>
                  </a:lnTo>
                  <a:lnTo>
                    <a:pt x="101" y="65"/>
                  </a:lnTo>
                  <a:lnTo>
                    <a:pt x="102" y="66"/>
                  </a:lnTo>
                  <a:lnTo>
                    <a:pt x="103" y="66"/>
                  </a:lnTo>
                  <a:lnTo>
                    <a:pt x="104" y="66"/>
                  </a:lnTo>
                  <a:lnTo>
                    <a:pt x="105" y="68"/>
                  </a:lnTo>
                  <a:lnTo>
                    <a:pt x="106" y="69"/>
                  </a:lnTo>
                  <a:lnTo>
                    <a:pt x="108" y="69"/>
                  </a:lnTo>
                  <a:lnTo>
                    <a:pt x="109" y="67"/>
                  </a:lnTo>
                  <a:lnTo>
                    <a:pt x="109" y="68"/>
                  </a:lnTo>
                  <a:lnTo>
                    <a:pt x="110" y="68"/>
                  </a:lnTo>
                  <a:lnTo>
                    <a:pt x="112" y="66"/>
                  </a:lnTo>
                  <a:lnTo>
                    <a:pt x="115" y="66"/>
                  </a:lnTo>
                  <a:lnTo>
                    <a:pt x="118" y="66"/>
                  </a:lnTo>
                  <a:lnTo>
                    <a:pt x="119" y="67"/>
                  </a:lnTo>
                  <a:lnTo>
                    <a:pt x="121" y="67"/>
                  </a:lnTo>
                  <a:lnTo>
                    <a:pt x="122" y="68"/>
                  </a:lnTo>
                  <a:lnTo>
                    <a:pt x="121" y="68"/>
                  </a:lnTo>
                  <a:lnTo>
                    <a:pt x="123" y="69"/>
                  </a:lnTo>
                  <a:lnTo>
                    <a:pt x="121" y="59"/>
                  </a:lnTo>
                  <a:lnTo>
                    <a:pt x="116" y="54"/>
                  </a:lnTo>
                  <a:lnTo>
                    <a:pt x="115" y="48"/>
                  </a:lnTo>
                  <a:lnTo>
                    <a:pt x="112" y="45"/>
                  </a:lnTo>
                  <a:lnTo>
                    <a:pt x="108" y="45"/>
                  </a:lnTo>
                  <a:lnTo>
                    <a:pt x="102" y="46"/>
                  </a:lnTo>
                  <a:lnTo>
                    <a:pt x="99" y="45"/>
                  </a:lnTo>
                  <a:lnTo>
                    <a:pt x="95" y="41"/>
                  </a:lnTo>
                  <a:lnTo>
                    <a:pt x="94" y="35"/>
                  </a:lnTo>
                  <a:lnTo>
                    <a:pt x="94" y="26"/>
                  </a:lnTo>
                  <a:lnTo>
                    <a:pt x="89" y="26"/>
                  </a:lnTo>
                  <a:lnTo>
                    <a:pt x="90" y="30"/>
                  </a:lnTo>
                  <a:lnTo>
                    <a:pt x="87" y="30"/>
                  </a:lnTo>
                  <a:lnTo>
                    <a:pt x="84" y="30"/>
                  </a:lnTo>
                  <a:lnTo>
                    <a:pt x="80" y="30"/>
                  </a:lnTo>
                  <a:lnTo>
                    <a:pt x="75" y="30"/>
                  </a:lnTo>
                  <a:lnTo>
                    <a:pt x="72" y="32"/>
                  </a:lnTo>
                  <a:lnTo>
                    <a:pt x="70" y="31"/>
                  </a:lnTo>
                  <a:lnTo>
                    <a:pt x="65" y="32"/>
                  </a:lnTo>
                  <a:lnTo>
                    <a:pt x="63" y="27"/>
                  </a:lnTo>
                  <a:lnTo>
                    <a:pt x="61" y="27"/>
                  </a:lnTo>
                  <a:lnTo>
                    <a:pt x="59" y="26"/>
                  </a:lnTo>
                  <a:lnTo>
                    <a:pt x="51" y="28"/>
                  </a:lnTo>
                  <a:lnTo>
                    <a:pt x="49" y="28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2" y="26"/>
                  </a:lnTo>
                  <a:lnTo>
                    <a:pt x="37" y="27"/>
                  </a:lnTo>
                  <a:lnTo>
                    <a:pt x="32" y="26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27" y="25"/>
                  </a:lnTo>
                  <a:lnTo>
                    <a:pt x="24" y="21"/>
                  </a:lnTo>
                  <a:lnTo>
                    <a:pt x="24" y="18"/>
                  </a:lnTo>
                  <a:lnTo>
                    <a:pt x="28" y="17"/>
                  </a:lnTo>
                  <a:lnTo>
                    <a:pt x="30" y="16"/>
                  </a:lnTo>
                  <a:lnTo>
                    <a:pt x="32" y="16"/>
                  </a:lnTo>
                  <a:lnTo>
                    <a:pt x="37" y="16"/>
                  </a:lnTo>
                  <a:lnTo>
                    <a:pt x="39" y="16"/>
                  </a:lnTo>
                  <a:lnTo>
                    <a:pt x="43" y="18"/>
                  </a:lnTo>
                  <a:lnTo>
                    <a:pt x="44" y="18"/>
                  </a:lnTo>
                  <a:lnTo>
                    <a:pt x="45" y="16"/>
                  </a:lnTo>
                  <a:lnTo>
                    <a:pt x="48" y="15"/>
                  </a:lnTo>
                  <a:lnTo>
                    <a:pt x="48" y="13"/>
                  </a:lnTo>
                  <a:lnTo>
                    <a:pt x="47" y="13"/>
                  </a:lnTo>
                  <a:lnTo>
                    <a:pt x="44" y="14"/>
                  </a:lnTo>
                  <a:lnTo>
                    <a:pt x="43" y="14"/>
                  </a:lnTo>
                  <a:lnTo>
                    <a:pt x="41" y="13"/>
                  </a:lnTo>
                  <a:lnTo>
                    <a:pt x="39" y="8"/>
                  </a:lnTo>
                  <a:lnTo>
                    <a:pt x="40" y="7"/>
                  </a:lnTo>
                  <a:lnTo>
                    <a:pt x="42" y="6"/>
                  </a:lnTo>
                  <a:lnTo>
                    <a:pt x="42" y="5"/>
                  </a:lnTo>
                  <a:lnTo>
                    <a:pt x="41" y="3"/>
                  </a:lnTo>
                  <a:lnTo>
                    <a:pt x="40" y="2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1" y="4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2" y="16"/>
                  </a:lnTo>
                  <a:lnTo>
                    <a:pt x="18" y="17"/>
                  </a:lnTo>
                  <a:lnTo>
                    <a:pt x="17" y="18"/>
                  </a:lnTo>
                  <a:lnTo>
                    <a:pt x="17" y="20"/>
                  </a:lnTo>
                  <a:lnTo>
                    <a:pt x="15" y="25"/>
                  </a:lnTo>
                  <a:lnTo>
                    <a:pt x="13" y="26"/>
                  </a:lnTo>
                  <a:lnTo>
                    <a:pt x="10" y="26"/>
                  </a:lnTo>
                  <a:lnTo>
                    <a:pt x="7" y="26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1" y="26"/>
                  </a:lnTo>
                  <a:lnTo>
                    <a:pt x="0" y="27"/>
                  </a:lnTo>
                  <a:lnTo>
                    <a:pt x="1" y="30"/>
                  </a:lnTo>
                  <a:lnTo>
                    <a:pt x="0" y="31"/>
                  </a:lnTo>
                  <a:lnTo>
                    <a:pt x="2" y="33"/>
                  </a:lnTo>
                  <a:lnTo>
                    <a:pt x="4" y="34"/>
                  </a:lnTo>
                  <a:lnTo>
                    <a:pt x="6" y="35"/>
                  </a:lnTo>
                  <a:lnTo>
                    <a:pt x="8" y="36"/>
                  </a:lnTo>
                  <a:lnTo>
                    <a:pt x="10" y="35"/>
                  </a:lnTo>
                  <a:lnTo>
                    <a:pt x="12" y="36"/>
                  </a:lnTo>
                  <a:lnTo>
                    <a:pt x="13" y="38"/>
                  </a:lnTo>
                  <a:lnTo>
                    <a:pt x="13" y="41"/>
                  </a:lnTo>
                  <a:lnTo>
                    <a:pt x="13" y="43"/>
                  </a:lnTo>
                  <a:lnTo>
                    <a:pt x="15" y="46"/>
                  </a:lnTo>
                  <a:lnTo>
                    <a:pt x="17" y="48"/>
                  </a:lnTo>
                  <a:lnTo>
                    <a:pt x="19" y="49"/>
                  </a:lnTo>
                  <a:lnTo>
                    <a:pt x="20" y="52"/>
                  </a:lnTo>
                  <a:lnTo>
                    <a:pt x="20" y="53"/>
                  </a:lnTo>
                  <a:lnTo>
                    <a:pt x="19" y="55"/>
                  </a:lnTo>
                  <a:lnTo>
                    <a:pt x="18" y="56"/>
                  </a:lnTo>
                  <a:lnTo>
                    <a:pt x="17" y="57"/>
                  </a:lnTo>
                  <a:lnTo>
                    <a:pt x="15" y="61"/>
                  </a:lnTo>
                  <a:lnTo>
                    <a:pt x="14" y="64"/>
                  </a:lnTo>
                  <a:lnTo>
                    <a:pt x="15" y="66"/>
                  </a:lnTo>
                  <a:lnTo>
                    <a:pt x="15" y="67"/>
                  </a:lnTo>
                  <a:lnTo>
                    <a:pt x="14" y="68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4" name="Freeform 270"/>
            <p:cNvSpPr>
              <a:spLocks/>
            </p:cNvSpPr>
            <p:nvPr/>
          </p:nvSpPr>
          <p:spPr bwMode="auto">
            <a:xfrm>
              <a:off x="4651376" y="2008188"/>
              <a:ext cx="225425" cy="157428"/>
            </a:xfrm>
            <a:custGeom>
              <a:avLst/>
              <a:gdLst>
                <a:gd name="T0" fmla="*/ 2147483647 w 142"/>
                <a:gd name="T1" fmla="*/ 2147483647 h 99"/>
                <a:gd name="T2" fmla="*/ 2147483647 w 142"/>
                <a:gd name="T3" fmla="*/ 2147483647 h 99"/>
                <a:gd name="T4" fmla="*/ 2147483647 w 142"/>
                <a:gd name="T5" fmla="*/ 2147483647 h 99"/>
                <a:gd name="T6" fmla="*/ 2147483647 w 142"/>
                <a:gd name="T7" fmla="*/ 2147483647 h 99"/>
                <a:gd name="T8" fmla="*/ 2147483647 w 142"/>
                <a:gd name="T9" fmla="*/ 2147483647 h 99"/>
                <a:gd name="T10" fmla="*/ 2147483647 w 142"/>
                <a:gd name="T11" fmla="*/ 2147483647 h 99"/>
                <a:gd name="T12" fmla="*/ 2147483647 w 142"/>
                <a:gd name="T13" fmla="*/ 2147483647 h 99"/>
                <a:gd name="T14" fmla="*/ 2147483647 w 142"/>
                <a:gd name="T15" fmla="*/ 2147483647 h 99"/>
                <a:gd name="T16" fmla="*/ 2147483647 w 142"/>
                <a:gd name="T17" fmla="*/ 2147483647 h 99"/>
                <a:gd name="T18" fmla="*/ 2147483647 w 142"/>
                <a:gd name="T19" fmla="*/ 2147483647 h 99"/>
                <a:gd name="T20" fmla="*/ 2147483647 w 142"/>
                <a:gd name="T21" fmla="*/ 2147483647 h 99"/>
                <a:gd name="T22" fmla="*/ 2147483647 w 142"/>
                <a:gd name="T23" fmla="*/ 2147483647 h 99"/>
                <a:gd name="T24" fmla="*/ 2147483647 w 142"/>
                <a:gd name="T25" fmla="*/ 2147483647 h 99"/>
                <a:gd name="T26" fmla="*/ 2147483647 w 142"/>
                <a:gd name="T27" fmla="*/ 2147483647 h 99"/>
                <a:gd name="T28" fmla="*/ 2147483647 w 142"/>
                <a:gd name="T29" fmla="*/ 2147483647 h 99"/>
                <a:gd name="T30" fmla="*/ 2147483647 w 142"/>
                <a:gd name="T31" fmla="*/ 2147483647 h 99"/>
                <a:gd name="T32" fmla="*/ 2147483647 w 142"/>
                <a:gd name="T33" fmla="*/ 2147483647 h 99"/>
                <a:gd name="T34" fmla="*/ 2147483647 w 142"/>
                <a:gd name="T35" fmla="*/ 2147483647 h 99"/>
                <a:gd name="T36" fmla="*/ 2147483647 w 142"/>
                <a:gd name="T37" fmla="*/ 2147483647 h 99"/>
                <a:gd name="T38" fmla="*/ 2147483647 w 142"/>
                <a:gd name="T39" fmla="*/ 2147483647 h 99"/>
                <a:gd name="T40" fmla="*/ 2147483647 w 142"/>
                <a:gd name="T41" fmla="*/ 2147483647 h 99"/>
                <a:gd name="T42" fmla="*/ 2147483647 w 142"/>
                <a:gd name="T43" fmla="*/ 2147483647 h 99"/>
                <a:gd name="T44" fmla="*/ 2147483647 w 142"/>
                <a:gd name="T45" fmla="*/ 2147483647 h 99"/>
                <a:gd name="T46" fmla="*/ 2147483647 w 142"/>
                <a:gd name="T47" fmla="*/ 2147483647 h 99"/>
                <a:gd name="T48" fmla="*/ 2147483647 w 142"/>
                <a:gd name="T49" fmla="*/ 2147483647 h 99"/>
                <a:gd name="T50" fmla="*/ 2147483647 w 142"/>
                <a:gd name="T51" fmla="*/ 2147483647 h 99"/>
                <a:gd name="T52" fmla="*/ 2147483647 w 142"/>
                <a:gd name="T53" fmla="*/ 2147483647 h 99"/>
                <a:gd name="T54" fmla="*/ 2147483647 w 142"/>
                <a:gd name="T55" fmla="*/ 2147483647 h 99"/>
                <a:gd name="T56" fmla="*/ 2147483647 w 142"/>
                <a:gd name="T57" fmla="*/ 2147483647 h 99"/>
                <a:gd name="T58" fmla="*/ 2147483647 w 142"/>
                <a:gd name="T59" fmla="*/ 2147483647 h 99"/>
                <a:gd name="T60" fmla="*/ 2147483647 w 142"/>
                <a:gd name="T61" fmla="*/ 2147483647 h 99"/>
                <a:gd name="T62" fmla="*/ 2147483647 w 142"/>
                <a:gd name="T63" fmla="*/ 0 h 99"/>
                <a:gd name="T64" fmla="*/ 2147483647 w 142"/>
                <a:gd name="T65" fmla="*/ 2147483647 h 99"/>
                <a:gd name="T66" fmla="*/ 2147483647 w 142"/>
                <a:gd name="T67" fmla="*/ 2147483647 h 99"/>
                <a:gd name="T68" fmla="*/ 2147483647 w 142"/>
                <a:gd name="T69" fmla="*/ 2147483647 h 99"/>
                <a:gd name="T70" fmla="*/ 2147483647 w 142"/>
                <a:gd name="T71" fmla="*/ 2147483647 h 99"/>
                <a:gd name="T72" fmla="*/ 2147483647 w 142"/>
                <a:gd name="T73" fmla="*/ 2147483647 h 99"/>
                <a:gd name="T74" fmla="*/ 2147483647 w 142"/>
                <a:gd name="T75" fmla="*/ 2147483647 h 99"/>
                <a:gd name="T76" fmla="*/ 2147483647 w 142"/>
                <a:gd name="T77" fmla="*/ 2147483647 h 99"/>
                <a:gd name="T78" fmla="*/ 2147483647 w 142"/>
                <a:gd name="T79" fmla="*/ 2147483647 h 99"/>
                <a:gd name="T80" fmla="*/ 2147483647 w 142"/>
                <a:gd name="T81" fmla="*/ 2147483647 h 99"/>
                <a:gd name="T82" fmla="*/ 2147483647 w 142"/>
                <a:gd name="T83" fmla="*/ 2147483647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2"/>
                <a:gd name="T127" fmla="*/ 0 h 99"/>
                <a:gd name="T128" fmla="*/ 142 w 142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2" h="99">
                  <a:moveTo>
                    <a:pt x="132" y="56"/>
                  </a:moveTo>
                  <a:lnTo>
                    <a:pt x="134" y="58"/>
                  </a:lnTo>
                  <a:lnTo>
                    <a:pt x="134" y="61"/>
                  </a:lnTo>
                  <a:lnTo>
                    <a:pt x="137" y="64"/>
                  </a:lnTo>
                  <a:lnTo>
                    <a:pt x="138" y="65"/>
                  </a:lnTo>
                  <a:lnTo>
                    <a:pt x="141" y="67"/>
                  </a:lnTo>
                  <a:lnTo>
                    <a:pt x="141" y="69"/>
                  </a:lnTo>
                  <a:lnTo>
                    <a:pt x="142" y="73"/>
                  </a:lnTo>
                  <a:lnTo>
                    <a:pt x="142" y="76"/>
                  </a:lnTo>
                  <a:lnTo>
                    <a:pt x="138" y="78"/>
                  </a:lnTo>
                  <a:lnTo>
                    <a:pt x="133" y="82"/>
                  </a:lnTo>
                  <a:lnTo>
                    <a:pt x="130" y="85"/>
                  </a:lnTo>
                  <a:lnTo>
                    <a:pt x="127" y="93"/>
                  </a:lnTo>
                  <a:lnTo>
                    <a:pt x="125" y="96"/>
                  </a:lnTo>
                  <a:lnTo>
                    <a:pt x="127" y="99"/>
                  </a:lnTo>
                  <a:lnTo>
                    <a:pt x="124" y="99"/>
                  </a:lnTo>
                  <a:lnTo>
                    <a:pt x="123" y="99"/>
                  </a:lnTo>
                  <a:lnTo>
                    <a:pt x="121" y="98"/>
                  </a:lnTo>
                  <a:lnTo>
                    <a:pt x="118" y="97"/>
                  </a:lnTo>
                  <a:lnTo>
                    <a:pt x="115" y="95"/>
                  </a:lnTo>
                  <a:lnTo>
                    <a:pt x="112" y="94"/>
                  </a:lnTo>
                  <a:lnTo>
                    <a:pt x="109" y="93"/>
                  </a:lnTo>
                  <a:lnTo>
                    <a:pt x="105" y="94"/>
                  </a:lnTo>
                  <a:lnTo>
                    <a:pt x="103" y="95"/>
                  </a:lnTo>
                  <a:lnTo>
                    <a:pt x="101" y="96"/>
                  </a:lnTo>
                  <a:lnTo>
                    <a:pt x="99" y="94"/>
                  </a:lnTo>
                  <a:lnTo>
                    <a:pt x="94" y="94"/>
                  </a:lnTo>
                  <a:lnTo>
                    <a:pt x="92" y="96"/>
                  </a:lnTo>
                  <a:lnTo>
                    <a:pt x="90" y="97"/>
                  </a:lnTo>
                  <a:lnTo>
                    <a:pt x="88" y="97"/>
                  </a:lnTo>
                  <a:lnTo>
                    <a:pt x="86" y="95"/>
                  </a:lnTo>
                  <a:lnTo>
                    <a:pt x="83" y="93"/>
                  </a:lnTo>
                  <a:lnTo>
                    <a:pt x="80" y="92"/>
                  </a:lnTo>
                  <a:lnTo>
                    <a:pt x="78" y="93"/>
                  </a:lnTo>
                  <a:lnTo>
                    <a:pt x="76" y="93"/>
                  </a:lnTo>
                  <a:lnTo>
                    <a:pt x="72" y="92"/>
                  </a:lnTo>
                  <a:lnTo>
                    <a:pt x="67" y="89"/>
                  </a:lnTo>
                  <a:lnTo>
                    <a:pt x="62" y="84"/>
                  </a:lnTo>
                  <a:lnTo>
                    <a:pt x="59" y="83"/>
                  </a:lnTo>
                  <a:lnTo>
                    <a:pt x="58" y="84"/>
                  </a:lnTo>
                  <a:lnTo>
                    <a:pt x="56" y="82"/>
                  </a:lnTo>
                  <a:lnTo>
                    <a:pt x="56" y="78"/>
                  </a:lnTo>
                  <a:lnTo>
                    <a:pt x="50" y="78"/>
                  </a:lnTo>
                  <a:lnTo>
                    <a:pt x="43" y="76"/>
                  </a:lnTo>
                  <a:lnTo>
                    <a:pt x="43" y="77"/>
                  </a:lnTo>
                  <a:lnTo>
                    <a:pt x="44" y="78"/>
                  </a:lnTo>
                  <a:lnTo>
                    <a:pt x="42" y="81"/>
                  </a:lnTo>
                  <a:lnTo>
                    <a:pt x="40" y="79"/>
                  </a:lnTo>
                  <a:lnTo>
                    <a:pt x="34" y="76"/>
                  </a:lnTo>
                  <a:lnTo>
                    <a:pt x="36" y="74"/>
                  </a:lnTo>
                  <a:lnTo>
                    <a:pt x="36" y="73"/>
                  </a:lnTo>
                  <a:lnTo>
                    <a:pt x="32" y="73"/>
                  </a:lnTo>
                  <a:lnTo>
                    <a:pt x="30" y="71"/>
                  </a:lnTo>
                  <a:lnTo>
                    <a:pt x="24" y="69"/>
                  </a:lnTo>
                  <a:lnTo>
                    <a:pt x="22" y="69"/>
                  </a:lnTo>
                  <a:lnTo>
                    <a:pt x="21" y="67"/>
                  </a:lnTo>
                  <a:lnTo>
                    <a:pt x="18" y="66"/>
                  </a:lnTo>
                  <a:lnTo>
                    <a:pt x="14" y="69"/>
                  </a:lnTo>
                  <a:lnTo>
                    <a:pt x="13" y="68"/>
                  </a:lnTo>
                  <a:lnTo>
                    <a:pt x="13" y="67"/>
                  </a:lnTo>
                  <a:lnTo>
                    <a:pt x="14" y="64"/>
                  </a:lnTo>
                  <a:lnTo>
                    <a:pt x="14" y="59"/>
                  </a:lnTo>
                  <a:lnTo>
                    <a:pt x="14" y="58"/>
                  </a:lnTo>
                  <a:lnTo>
                    <a:pt x="10" y="55"/>
                  </a:lnTo>
                  <a:lnTo>
                    <a:pt x="9" y="49"/>
                  </a:lnTo>
                  <a:lnTo>
                    <a:pt x="9" y="48"/>
                  </a:lnTo>
                  <a:lnTo>
                    <a:pt x="8" y="45"/>
                  </a:lnTo>
                  <a:lnTo>
                    <a:pt x="7" y="43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2" y="31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5" y="19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6" y="14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12" y="12"/>
                  </a:lnTo>
                  <a:lnTo>
                    <a:pt x="17" y="11"/>
                  </a:lnTo>
                  <a:lnTo>
                    <a:pt x="24" y="10"/>
                  </a:lnTo>
                  <a:lnTo>
                    <a:pt x="32" y="4"/>
                  </a:lnTo>
                  <a:lnTo>
                    <a:pt x="36" y="3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59" y="1"/>
                  </a:lnTo>
                  <a:lnTo>
                    <a:pt x="61" y="2"/>
                  </a:lnTo>
                  <a:lnTo>
                    <a:pt x="61" y="3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61" y="8"/>
                  </a:lnTo>
                  <a:lnTo>
                    <a:pt x="62" y="8"/>
                  </a:lnTo>
                  <a:lnTo>
                    <a:pt x="63" y="7"/>
                  </a:lnTo>
                  <a:lnTo>
                    <a:pt x="64" y="8"/>
                  </a:lnTo>
                  <a:lnTo>
                    <a:pt x="67" y="7"/>
                  </a:lnTo>
                  <a:lnTo>
                    <a:pt x="70" y="7"/>
                  </a:lnTo>
                  <a:lnTo>
                    <a:pt x="72" y="6"/>
                  </a:lnTo>
                  <a:lnTo>
                    <a:pt x="77" y="7"/>
                  </a:lnTo>
                  <a:lnTo>
                    <a:pt x="92" y="8"/>
                  </a:lnTo>
                  <a:lnTo>
                    <a:pt x="104" y="8"/>
                  </a:lnTo>
                  <a:lnTo>
                    <a:pt x="111" y="7"/>
                  </a:lnTo>
                  <a:lnTo>
                    <a:pt x="117" y="7"/>
                  </a:lnTo>
                  <a:lnTo>
                    <a:pt x="120" y="8"/>
                  </a:lnTo>
                  <a:lnTo>
                    <a:pt x="124" y="11"/>
                  </a:lnTo>
                  <a:lnTo>
                    <a:pt x="127" y="13"/>
                  </a:lnTo>
                  <a:lnTo>
                    <a:pt x="127" y="14"/>
                  </a:lnTo>
                  <a:lnTo>
                    <a:pt x="128" y="16"/>
                  </a:lnTo>
                  <a:lnTo>
                    <a:pt x="133" y="29"/>
                  </a:lnTo>
                  <a:lnTo>
                    <a:pt x="134" y="33"/>
                  </a:lnTo>
                  <a:lnTo>
                    <a:pt x="134" y="36"/>
                  </a:lnTo>
                  <a:lnTo>
                    <a:pt x="132" y="39"/>
                  </a:lnTo>
                  <a:lnTo>
                    <a:pt x="129" y="41"/>
                  </a:lnTo>
                  <a:lnTo>
                    <a:pt x="127" y="43"/>
                  </a:lnTo>
                  <a:lnTo>
                    <a:pt x="128" y="45"/>
                  </a:lnTo>
                  <a:lnTo>
                    <a:pt x="132" y="47"/>
                  </a:lnTo>
                  <a:lnTo>
                    <a:pt x="132" y="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5" name="Freeform 271"/>
            <p:cNvSpPr>
              <a:spLocks/>
            </p:cNvSpPr>
            <p:nvPr/>
          </p:nvSpPr>
          <p:spPr bwMode="auto">
            <a:xfrm>
              <a:off x="4651376" y="2008188"/>
              <a:ext cx="225425" cy="157428"/>
            </a:xfrm>
            <a:custGeom>
              <a:avLst/>
              <a:gdLst>
                <a:gd name="T0" fmla="*/ 2147483647 w 142"/>
                <a:gd name="T1" fmla="*/ 2147483647 h 99"/>
                <a:gd name="T2" fmla="*/ 2147483647 w 142"/>
                <a:gd name="T3" fmla="*/ 2147483647 h 99"/>
                <a:gd name="T4" fmla="*/ 2147483647 w 142"/>
                <a:gd name="T5" fmla="*/ 2147483647 h 99"/>
                <a:gd name="T6" fmla="*/ 2147483647 w 142"/>
                <a:gd name="T7" fmla="*/ 2147483647 h 99"/>
                <a:gd name="T8" fmla="*/ 2147483647 w 142"/>
                <a:gd name="T9" fmla="*/ 2147483647 h 99"/>
                <a:gd name="T10" fmla="*/ 2147483647 w 142"/>
                <a:gd name="T11" fmla="*/ 2147483647 h 99"/>
                <a:gd name="T12" fmla="*/ 2147483647 w 142"/>
                <a:gd name="T13" fmla="*/ 2147483647 h 99"/>
                <a:gd name="T14" fmla="*/ 2147483647 w 142"/>
                <a:gd name="T15" fmla="*/ 2147483647 h 99"/>
                <a:gd name="T16" fmla="*/ 2147483647 w 142"/>
                <a:gd name="T17" fmla="*/ 2147483647 h 99"/>
                <a:gd name="T18" fmla="*/ 2147483647 w 142"/>
                <a:gd name="T19" fmla="*/ 2147483647 h 99"/>
                <a:gd name="T20" fmla="*/ 2147483647 w 142"/>
                <a:gd name="T21" fmla="*/ 2147483647 h 99"/>
                <a:gd name="T22" fmla="*/ 2147483647 w 142"/>
                <a:gd name="T23" fmla="*/ 2147483647 h 99"/>
                <a:gd name="T24" fmla="*/ 2147483647 w 142"/>
                <a:gd name="T25" fmla="*/ 2147483647 h 99"/>
                <a:gd name="T26" fmla="*/ 2147483647 w 142"/>
                <a:gd name="T27" fmla="*/ 2147483647 h 99"/>
                <a:gd name="T28" fmla="*/ 2147483647 w 142"/>
                <a:gd name="T29" fmla="*/ 2147483647 h 99"/>
                <a:gd name="T30" fmla="*/ 2147483647 w 142"/>
                <a:gd name="T31" fmla="*/ 2147483647 h 99"/>
                <a:gd name="T32" fmla="*/ 2147483647 w 142"/>
                <a:gd name="T33" fmla="*/ 2147483647 h 99"/>
                <a:gd name="T34" fmla="*/ 2147483647 w 142"/>
                <a:gd name="T35" fmla="*/ 2147483647 h 99"/>
                <a:gd name="T36" fmla="*/ 2147483647 w 142"/>
                <a:gd name="T37" fmla="*/ 2147483647 h 99"/>
                <a:gd name="T38" fmla="*/ 2147483647 w 142"/>
                <a:gd name="T39" fmla="*/ 2147483647 h 99"/>
                <a:gd name="T40" fmla="*/ 2147483647 w 142"/>
                <a:gd name="T41" fmla="*/ 2147483647 h 99"/>
                <a:gd name="T42" fmla="*/ 2147483647 w 142"/>
                <a:gd name="T43" fmla="*/ 2147483647 h 99"/>
                <a:gd name="T44" fmla="*/ 2147483647 w 142"/>
                <a:gd name="T45" fmla="*/ 2147483647 h 99"/>
                <a:gd name="T46" fmla="*/ 2147483647 w 142"/>
                <a:gd name="T47" fmla="*/ 2147483647 h 99"/>
                <a:gd name="T48" fmla="*/ 2147483647 w 142"/>
                <a:gd name="T49" fmla="*/ 2147483647 h 99"/>
                <a:gd name="T50" fmla="*/ 2147483647 w 142"/>
                <a:gd name="T51" fmla="*/ 2147483647 h 99"/>
                <a:gd name="T52" fmla="*/ 2147483647 w 142"/>
                <a:gd name="T53" fmla="*/ 2147483647 h 99"/>
                <a:gd name="T54" fmla="*/ 2147483647 w 142"/>
                <a:gd name="T55" fmla="*/ 2147483647 h 99"/>
                <a:gd name="T56" fmla="*/ 2147483647 w 142"/>
                <a:gd name="T57" fmla="*/ 2147483647 h 99"/>
                <a:gd name="T58" fmla="*/ 2147483647 w 142"/>
                <a:gd name="T59" fmla="*/ 2147483647 h 99"/>
                <a:gd name="T60" fmla="*/ 2147483647 w 142"/>
                <a:gd name="T61" fmla="*/ 2147483647 h 99"/>
                <a:gd name="T62" fmla="*/ 2147483647 w 142"/>
                <a:gd name="T63" fmla="*/ 0 h 99"/>
                <a:gd name="T64" fmla="*/ 2147483647 w 142"/>
                <a:gd name="T65" fmla="*/ 2147483647 h 99"/>
                <a:gd name="T66" fmla="*/ 2147483647 w 142"/>
                <a:gd name="T67" fmla="*/ 2147483647 h 99"/>
                <a:gd name="T68" fmla="*/ 2147483647 w 142"/>
                <a:gd name="T69" fmla="*/ 2147483647 h 99"/>
                <a:gd name="T70" fmla="*/ 2147483647 w 142"/>
                <a:gd name="T71" fmla="*/ 2147483647 h 99"/>
                <a:gd name="T72" fmla="*/ 2147483647 w 142"/>
                <a:gd name="T73" fmla="*/ 2147483647 h 99"/>
                <a:gd name="T74" fmla="*/ 2147483647 w 142"/>
                <a:gd name="T75" fmla="*/ 2147483647 h 99"/>
                <a:gd name="T76" fmla="*/ 2147483647 w 142"/>
                <a:gd name="T77" fmla="*/ 2147483647 h 99"/>
                <a:gd name="T78" fmla="*/ 2147483647 w 142"/>
                <a:gd name="T79" fmla="*/ 2147483647 h 99"/>
                <a:gd name="T80" fmla="*/ 2147483647 w 142"/>
                <a:gd name="T81" fmla="*/ 2147483647 h 99"/>
                <a:gd name="T82" fmla="*/ 2147483647 w 142"/>
                <a:gd name="T83" fmla="*/ 2147483647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2"/>
                <a:gd name="T127" fmla="*/ 0 h 99"/>
                <a:gd name="T128" fmla="*/ 142 w 142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2" h="99">
                  <a:moveTo>
                    <a:pt x="132" y="56"/>
                  </a:moveTo>
                  <a:lnTo>
                    <a:pt x="134" y="58"/>
                  </a:lnTo>
                  <a:lnTo>
                    <a:pt x="134" y="61"/>
                  </a:lnTo>
                  <a:lnTo>
                    <a:pt x="137" y="64"/>
                  </a:lnTo>
                  <a:lnTo>
                    <a:pt x="138" y="65"/>
                  </a:lnTo>
                  <a:lnTo>
                    <a:pt x="141" y="67"/>
                  </a:lnTo>
                  <a:lnTo>
                    <a:pt x="141" y="69"/>
                  </a:lnTo>
                  <a:lnTo>
                    <a:pt x="142" y="73"/>
                  </a:lnTo>
                  <a:lnTo>
                    <a:pt x="142" y="76"/>
                  </a:lnTo>
                  <a:lnTo>
                    <a:pt x="138" y="78"/>
                  </a:lnTo>
                  <a:lnTo>
                    <a:pt x="133" y="82"/>
                  </a:lnTo>
                  <a:lnTo>
                    <a:pt x="130" y="85"/>
                  </a:lnTo>
                  <a:lnTo>
                    <a:pt x="127" y="93"/>
                  </a:lnTo>
                  <a:lnTo>
                    <a:pt x="125" y="96"/>
                  </a:lnTo>
                  <a:lnTo>
                    <a:pt x="127" y="99"/>
                  </a:lnTo>
                  <a:lnTo>
                    <a:pt x="124" y="99"/>
                  </a:lnTo>
                  <a:lnTo>
                    <a:pt x="123" y="99"/>
                  </a:lnTo>
                  <a:lnTo>
                    <a:pt x="121" y="98"/>
                  </a:lnTo>
                  <a:lnTo>
                    <a:pt x="118" y="97"/>
                  </a:lnTo>
                  <a:lnTo>
                    <a:pt x="115" y="95"/>
                  </a:lnTo>
                  <a:lnTo>
                    <a:pt x="112" y="94"/>
                  </a:lnTo>
                  <a:lnTo>
                    <a:pt x="109" y="93"/>
                  </a:lnTo>
                  <a:lnTo>
                    <a:pt x="105" y="94"/>
                  </a:lnTo>
                  <a:lnTo>
                    <a:pt x="103" y="95"/>
                  </a:lnTo>
                  <a:lnTo>
                    <a:pt x="101" y="96"/>
                  </a:lnTo>
                  <a:lnTo>
                    <a:pt x="99" y="94"/>
                  </a:lnTo>
                  <a:lnTo>
                    <a:pt x="94" y="94"/>
                  </a:lnTo>
                  <a:lnTo>
                    <a:pt x="92" y="96"/>
                  </a:lnTo>
                  <a:lnTo>
                    <a:pt x="90" y="97"/>
                  </a:lnTo>
                  <a:lnTo>
                    <a:pt x="88" y="97"/>
                  </a:lnTo>
                  <a:lnTo>
                    <a:pt x="86" y="95"/>
                  </a:lnTo>
                  <a:lnTo>
                    <a:pt x="83" y="93"/>
                  </a:lnTo>
                  <a:lnTo>
                    <a:pt x="80" y="92"/>
                  </a:lnTo>
                  <a:lnTo>
                    <a:pt x="78" y="93"/>
                  </a:lnTo>
                  <a:lnTo>
                    <a:pt x="76" y="93"/>
                  </a:lnTo>
                  <a:lnTo>
                    <a:pt x="72" y="92"/>
                  </a:lnTo>
                  <a:lnTo>
                    <a:pt x="67" y="89"/>
                  </a:lnTo>
                  <a:lnTo>
                    <a:pt x="62" y="84"/>
                  </a:lnTo>
                  <a:lnTo>
                    <a:pt x="59" y="83"/>
                  </a:lnTo>
                  <a:lnTo>
                    <a:pt x="58" y="84"/>
                  </a:lnTo>
                  <a:lnTo>
                    <a:pt x="56" y="82"/>
                  </a:lnTo>
                  <a:lnTo>
                    <a:pt x="56" y="78"/>
                  </a:lnTo>
                  <a:lnTo>
                    <a:pt x="50" y="78"/>
                  </a:lnTo>
                  <a:lnTo>
                    <a:pt x="43" y="76"/>
                  </a:lnTo>
                  <a:lnTo>
                    <a:pt x="43" y="77"/>
                  </a:lnTo>
                  <a:lnTo>
                    <a:pt x="44" y="78"/>
                  </a:lnTo>
                  <a:lnTo>
                    <a:pt x="42" y="81"/>
                  </a:lnTo>
                  <a:lnTo>
                    <a:pt x="40" y="79"/>
                  </a:lnTo>
                  <a:lnTo>
                    <a:pt x="34" y="76"/>
                  </a:lnTo>
                  <a:lnTo>
                    <a:pt x="36" y="74"/>
                  </a:lnTo>
                  <a:lnTo>
                    <a:pt x="36" y="73"/>
                  </a:lnTo>
                  <a:lnTo>
                    <a:pt x="32" y="73"/>
                  </a:lnTo>
                  <a:lnTo>
                    <a:pt x="30" y="71"/>
                  </a:lnTo>
                  <a:lnTo>
                    <a:pt x="24" y="69"/>
                  </a:lnTo>
                  <a:lnTo>
                    <a:pt x="22" y="69"/>
                  </a:lnTo>
                  <a:lnTo>
                    <a:pt x="21" y="67"/>
                  </a:lnTo>
                  <a:lnTo>
                    <a:pt x="18" y="66"/>
                  </a:lnTo>
                  <a:lnTo>
                    <a:pt x="14" y="69"/>
                  </a:lnTo>
                  <a:lnTo>
                    <a:pt x="13" y="68"/>
                  </a:lnTo>
                  <a:lnTo>
                    <a:pt x="13" y="67"/>
                  </a:lnTo>
                  <a:lnTo>
                    <a:pt x="14" y="64"/>
                  </a:lnTo>
                  <a:lnTo>
                    <a:pt x="14" y="59"/>
                  </a:lnTo>
                  <a:lnTo>
                    <a:pt x="14" y="58"/>
                  </a:lnTo>
                  <a:lnTo>
                    <a:pt x="10" y="55"/>
                  </a:lnTo>
                  <a:lnTo>
                    <a:pt x="9" y="49"/>
                  </a:lnTo>
                  <a:lnTo>
                    <a:pt x="9" y="48"/>
                  </a:lnTo>
                  <a:lnTo>
                    <a:pt x="8" y="45"/>
                  </a:lnTo>
                  <a:lnTo>
                    <a:pt x="7" y="43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2" y="31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5" y="19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6" y="14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12" y="12"/>
                  </a:lnTo>
                  <a:lnTo>
                    <a:pt x="17" y="11"/>
                  </a:lnTo>
                  <a:lnTo>
                    <a:pt x="24" y="10"/>
                  </a:lnTo>
                  <a:lnTo>
                    <a:pt x="32" y="4"/>
                  </a:lnTo>
                  <a:lnTo>
                    <a:pt x="36" y="3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59" y="1"/>
                  </a:lnTo>
                  <a:lnTo>
                    <a:pt x="61" y="2"/>
                  </a:lnTo>
                  <a:lnTo>
                    <a:pt x="61" y="3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61" y="8"/>
                  </a:lnTo>
                  <a:lnTo>
                    <a:pt x="62" y="8"/>
                  </a:lnTo>
                  <a:lnTo>
                    <a:pt x="63" y="7"/>
                  </a:lnTo>
                  <a:lnTo>
                    <a:pt x="64" y="8"/>
                  </a:lnTo>
                  <a:lnTo>
                    <a:pt x="67" y="7"/>
                  </a:lnTo>
                  <a:lnTo>
                    <a:pt x="70" y="7"/>
                  </a:lnTo>
                  <a:lnTo>
                    <a:pt x="72" y="6"/>
                  </a:lnTo>
                  <a:lnTo>
                    <a:pt x="77" y="7"/>
                  </a:lnTo>
                  <a:lnTo>
                    <a:pt x="92" y="8"/>
                  </a:lnTo>
                  <a:lnTo>
                    <a:pt x="104" y="8"/>
                  </a:lnTo>
                  <a:lnTo>
                    <a:pt x="111" y="7"/>
                  </a:lnTo>
                  <a:lnTo>
                    <a:pt x="117" y="7"/>
                  </a:lnTo>
                  <a:lnTo>
                    <a:pt x="120" y="8"/>
                  </a:lnTo>
                  <a:lnTo>
                    <a:pt x="124" y="11"/>
                  </a:lnTo>
                  <a:lnTo>
                    <a:pt x="127" y="13"/>
                  </a:lnTo>
                  <a:lnTo>
                    <a:pt x="127" y="14"/>
                  </a:lnTo>
                  <a:lnTo>
                    <a:pt x="128" y="16"/>
                  </a:lnTo>
                  <a:lnTo>
                    <a:pt x="133" y="29"/>
                  </a:lnTo>
                  <a:lnTo>
                    <a:pt x="134" y="33"/>
                  </a:lnTo>
                  <a:lnTo>
                    <a:pt x="134" y="36"/>
                  </a:lnTo>
                  <a:lnTo>
                    <a:pt x="132" y="39"/>
                  </a:lnTo>
                  <a:lnTo>
                    <a:pt x="129" y="41"/>
                  </a:lnTo>
                  <a:lnTo>
                    <a:pt x="127" y="43"/>
                  </a:lnTo>
                  <a:lnTo>
                    <a:pt x="128" y="45"/>
                  </a:lnTo>
                  <a:lnTo>
                    <a:pt x="132" y="47"/>
                  </a:lnTo>
                  <a:lnTo>
                    <a:pt x="132" y="56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6" name="Freeform 272"/>
            <p:cNvSpPr>
              <a:spLocks/>
            </p:cNvSpPr>
            <p:nvPr/>
          </p:nvSpPr>
          <p:spPr bwMode="auto">
            <a:xfrm>
              <a:off x="4789489" y="1920875"/>
              <a:ext cx="155575" cy="63500"/>
            </a:xfrm>
            <a:custGeom>
              <a:avLst/>
              <a:gdLst>
                <a:gd name="T0" fmla="*/ 0 w 98"/>
                <a:gd name="T1" fmla="*/ 2147483647 h 40"/>
                <a:gd name="T2" fmla="*/ 2147483647 w 98"/>
                <a:gd name="T3" fmla="*/ 2147483647 h 40"/>
                <a:gd name="T4" fmla="*/ 2147483647 w 98"/>
                <a:gd name="T5" fmla="*/ 2147483647 h 40"/>
                <a:gd name="T6" fmla="*/ 2147483647 w 98"/>
                <a:gd name="T7" fmla="*/ 2147483647 h 40"/>
                <a:gd name="T8" fmla="*/ 2147483647 w 98"/>
                <a:gd name="T9" fmla="*/ 2147483647 h 40"/>
                <a:gd name="T10" fmla="*/ 2147483647 w 98"/>
                <a:gd name="T11" fmla="*/ 2147483647 h 40"/>
                <a:gd name="T12" fmla="*/ 2147483647 w 98"/>
                <a:gd name="T13" fmla="*/ 2147483647 h 40"/>
                <a:gd name="T14" fmla="*/ 2147483647 w 98"/>
                <a:gd name="T15" fmla="*/ 2147483647 h 40"/>
                <a:gd name="T16" fmla="*/ 2147483647 w 98"/>
                <a:gd name="T17" fmla="*/ 2147483647 h 40"/>
                <a:gd name="T18" fmla="*/ 2147483647 w 98"/>
                <a:gd name="T19" fmla="*/ 2147483647 h 40"/>
                <a:gd name="T20" fmla="*/ 2147483647 w 98"/>
                <a:gd name="T21" fmla="*/ 2147483647 h 40"/>
                <a:gd name="T22" fmla="*/ 2147483647 w 98"/>
                <a:gd name="T23" fmla="*/ 2147483647 h 40"/>
                <a:gd name="T24" fmla="*/ 2147483647 w 98"/>
                <a:gd name="T25" fmla="*/ 2147483647 h 40"/>
                <a:gd name="T26" fmla="*/ 2147483647 w 98"/>
                <a:gd name="T27" fmla="*/ 2147483647 h 40"/>
                <a:gd name="T28" fmla="*/ 2147483647 w 98"/>
                <a:gd name="T29" fmla="*/ 2147483647 h 40"/>
                <a:gd name="T30" fmla="*/ 2147483647 w 98"/>
                <a:gd name="T31" fmla="*/ 0 h 40"/>
                <a:gd name="T32" fmla="*/ 2147483647 w 98"/>
                <a:gd name="T33" fmla="*/ 2147483647 h 40"/>
                <a:gd name="T34" fmla="*/ 2147483647 w 98"/>
                <a:gd name="T35" fmla="*/ 2147483647 h 40"/>
                <a:gd name="T36" fmla="*/ 2147483647 w 98"/>
                <a:gd name="T37" fmla="*/ 2147483647 h 40"/>
                <a:gd name="T38" fmla="*/ 2147483647 w 98"/>
                <a:gd name="T39" fmla="*/ 2147483647 h 40"/>
                <a:gd name="T40" fmla="*/ 2147483647 w 98"/>
                <a:gd name="T41" fmla="*/ 2147483647 h 40"/>
                <a:gd name="T42" fmla="*/ 2147483647 w 98"/>
                <a:gd name="T43" fmla="*/ 2147483647 h 40"/>
                <a:gd name="T44" fmla="*/ 2147483647 w 98"/>
                <a:gd name="T45" fmla="*/ 2147483647 h 40"/>
                <a:gd name="T46" fmla="*/ 2147483647 w 98"/>
                <a:gd name="T47" fmla="*/ 2147483647 h 40"/>
                <a:gd name="T48" fmla="*/ 2147483647 w 98"/>
                <a:gd name="T49" fmla="*/ 2147483647 h 40"/>
                <a:gd name="T50" fmla="*/ 2147483647 w 98"/>
                <a:gd name="T51" fmla="*/ 2147483647 h 40"/>
                <a:gd name="T52" fmla="*/ 2147483647 w 98"/>
                <a:gd name="T53" fmla="*/ 2147483647 h 40"/>
                <a:gd name="T54" fmla="*/ 2147483647 w 98"/>
                <a:gd name="T55" fmla="*/ 2147483647 h 40"/>
                <a:gd name="T56" fmla="*/ 2147483647 w 98"/>
                <a:gd name="T57" fmla="*/ 2147483647 h 40"/>
                <a:gd name="T58" fmla="*/ 2147483647 w 98"/>
                <a:gd name="T59" fmla="*/ 2147483647 h 40"/>
                <a:gd name="T60" fmla="*/ 2147483647 w 98"/>
                <a:gd name="T61" fmla="*/ 2147483647 h 40"/>
                <a:gd name="T62" fmla="*/ 2147483647 w 98"/>
                <a:gd name="T63" fmla="*/ 2147483647 h 40"/>
                <a:gd name="T64" fmla="*/ 2147483647 w 98"/>
                <a:gd name="T65" fmla="*/ 2147483647 h 40"/>
                <a:gd name="T66" fmla="*/ 2147483647 w 98"/>
                <a:gd name="T67" fmla="*/ 2147483647 h 40"/>
                <a:gd name="T68" fmla="*/ 2147483647 w 98"/>
                <a:gd name="T69" fmla="*/ 2147483647 h 40"/>
                <a:gd name="T70" fmla="*/ 2147483647 w 98"/>
                <a:gd name="T71" fmla="*/ 2147483647 h 40"/>
                <a:gd name="T72" fmla="*/ 2147483647 w 98"/>
                <a:gd name="T73" fmla="*/ 2147483647 h 40"/>
                <a:gd name="T74" fmla="*/ 2147483647 w 98"/>
                <a:gd name="T75" fmla="*/ 2147483647 h 40"/>
                <a:gd name="T76" fmla="*/ 2147483647 w 98"/>
                <a:gd name="T77" fmla="*/ 2147483647 h 40"/>
                <a:gd name="T78" fmla="*/ 2147483647 w 98"/>
                <a:gd name="T79" fmla="*/ 2147483647 h 40"/>
                <a:gd name="T80" fmla="*/ 2147483647 w 98"/>
                <a:gd name="T81" fmla="*/ 2147483647 h 40"/>
                <a:gd name="T82" fmla="*/ 2147483647 w 98"/>
                <a:gd name="T83" fmla="*/ 2147483647 h 40"/>
                <a:gd name="T84" fmla="*/ 2147483647 w 98"/>
                <a:gd name="T85" fmla="*/ 2147483647 h 40"/>
                <a:gd name="T86" fmla="*/ 2147483647 w 98"/>
                <a:gd name="T87" fmla="*/ 2147483647 h 40"/>
                <a:gd name="T88" fmla="*/ 2147483647 w 98"/>
                <a:gd name="T89" fmla="*/ 2147483647 h 40"/>
                <a:gd name="T90" fmla="*/ 2147483647 w 98"/>
                <a:gd name="T91" fmla="*/ 2147483647 h 40"/>
                <a:gd name="T92" fmla="*/ 2147483647 w 98"/>
                <a:gd name="T93" fmla="*/ 2147483647 h 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8"/>
                <a:gd name="T142" fmla="*/ 0 h 40"/>
                <a:gd name="T143" fmla="*/ 98 w 98"/>
                <a:gd name="T144" fmla="*/ 40 h 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8" h="40">
                  <a:moveTo>
                    <a:pt x="1" y="32"/>
                  </a:moveTo>
                  <a:lnTo>
                    <a:pt x="0" y="30"/>
                  </a:lnTo>
                  <a:lnTo>
                    <a:pt x="0" y="22"/>
                  </a:lnTo>
                  <a:lnTo>
                    <a:pt x="1" y="19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6" y="8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4" y="11"/>
                  </a:lnTo>
                  <a:lnTo>
                    <a:pt x="25" y="12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7" y="15"/>
                  </a:lnTo>
                  <a:lnTo>
                    <a:pt x="30" y="16"/>
                  </a:lnTo>
                  <a:lnTo>
                    <a:pt x="33" y="18"/>
                  </a:lnTo>
                  <a:lnTo>
                    <a:pt x="35" y="18"/>
                  </a:lnTo>
                  <a:lnTo>
                    <a:pt x="38" y="17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0" y="16"/>
                  </a:lnTo>
                  <a:lnTo>
                    <a:pt x="41" y="15"/>
                  </a:lnTo>
                  <a:lnTo>
                    <a:pt x="42" y="13"/>
                  </a:lnTo>
                  <a:lnTo>
                    <a:pt x="41" y="3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2"/>
                  </a:lnTo>
                  <a:lnTo>
                    <a:pt x="63" y="2"/>
                  </a:lnTo>
                  <a:lnTo>
                    <a:pt x="65" y="5"/>
                  </a:lnTo>
                  <a:lnTo>
                    <a:pt x="71" y="8"/>
                  </a:lnTo>
                  <a:lnTo>
                    <a:pt x="73" y="8"/>
                  </a:lnTo>
                  <a:lnTo>
                    <a:pt x="74" y="7"/>
                  </a:lnTo>
                  <a:lnTo>
                    <a:pt x="78" y="7"/>
                  </a:lnTo>
                  <a:lnTo>
                    <a:pt x="82" y="8"/>
                  </a:lnTo>
                  <a:lnTo>
                    <a:pt x="83" y="8"/>
                  </a:lnTo>
                  <a:lnTo>
                    <a:pt x="84" y="9"/>
                  </a:lnTo>
                  <a:lnTo>
                    <a:pt x="85" y="10"/>
                  </a:lnTo>
                  <a:lnTo>
                    <a:pt x="86" y="10"/>
                  </a:lnTo>
                  <a:lnTo>
                    <a:pt x="88" y="11"/>
                  </a:lnTo>
                  <a:lnTo>
                    <a:pt x="88" y="13"/>
                  </a:lnTo>
                  <a:lnTo>
                    <a:pt x="88" y="17"/>
                  </a:lnTo>
                  <a:lnTo>
                    <a:pt x="87" y="18"/>
                  </a:lnTo>
                  <a:lnTo>
                    <a:pt x="89" y="19"/>
                  </a:lnTo>
                  <a:lnTo>
                    <a:pt x="92" y="20"/>
                  </a:lnTo>
                  <a:lnTo>
                    <a:pt x="92" y="21"/>
                  </a:lnTo>
                  <a:lnTo>
                    <a:pt x="95" y="25"/>
                  </a:lnTo>
                  <a:lnTo>
                    <a:pt x="96" y="26"/>
                  </a:lnTo>
                  <a:lnTo>
                    <a:pt x="97" y="27"/>
                  </a:lnTo>
                  <a:lnTo>
                    <a:pt x="98" y="30"/>
                  </a:lnTo>
                  <a:lnTo>
                    <a:pt x="98" y="31"/>
                  </a:lnTo>
                  <a:lnTo>
                    <a:pt x="95" y="31"/>
                  </a:lnTo>
                  <a:lnTo>
                    <a:pt x="94" y="32"/>
                  </a:lnTo>
                  <a:lnTo>
                    <a:pt x="92" y="35"/>
                  </a:lnTo>
                  <a:lnTo>
                    <a:pt x="91" y="36"/>
                  </a:lnTo>
                  <a:lnTo>
                    <a:pt x="89" y="38"/>
                  </a:lnTo>
                  <a:lnTo>
                    <a:pt x="87" y="38"/>
                  </a:lnTo>
                  <a:lnTo>
                    <a:pt x="83" y="37"/>
                  </a:lnTo>
                  <a:lnTo>
                    <a:pt x="82" y="38"/>
                  </a:lnTo>
                  <a:lnTo>
                    <a:pt x="82" y="39"/>
                  </a:lnTo>
                  <a:lnTo>
                    <a:pt x="80" y="40"/>
                  </a:lnTo>
                  <a:lnTo>
                    <a:pt x="78" y="40"/>
                  </a:lnTo>
                  <a:lnTo>
                    <a:pt x="76" y="39"/>
                  </a:lnTo>
                  <a:lnTo>
                    <a:pt x="74" y="39"/>
                  </a:lnTo>
                  <a:lnTo>
                    <a:pt x="70" y="35"/>
                  </a:lnTo>
                  <a:lnTo>
                    <a:pt x="63" y="31"/>
                  </a:lnTo>
                  <a:lnTo>
                    <a:pt x="58" y="31"/>
                  </a:lnTo>
                  <a:lnTo>
                    <a:pt x="56" y="31"/>
                  </a:lnTo>
                  <a:lnTo>
                    <a:pt x="54" y="27"/>
                  </a:lnTo>
                  <a:lnTo>
                    <a:pt x="52" y="26"/>
                  </a:lnTo>
                  <a:lnTo>
                    <a:pt x="51" y="27"/>
                  </a:lnTo>
                  <a:lnTo>
                    <a:pt x="47" y="29"/>
                  </a:lnTo>
                  <a:lnTo>
                    <a:pt x="44" y="29"/>
                  </a:lnTo>
                  <a:lnTo>
                    <a:pt x="36" y="27"/>
                  </a:lnTo>
                  <a:lnTo>
                    <a:pt x="34" y="28"/>
                  </a:lnTo>
                  <a:lnTo>
                    <a:pt x="31" y="27"/>
                  </a:lnTo>
                  <a:lnTo>
                    <a:pt x="28" y="27"/>
                  </a:lnTo>
                  <a:lnTo>
                    <a:pt x="26" y="27"/>
                  </a:lnTo>
                  <a:lnTo>
                    <a:pt x="25" y="28"/>
                  </a:lnTo>
                  <a:lnTo>
                    <a:pt x="23" y="28"/>
                  </a:lnTo>
                  <a:lnTo>
                    <a:pt x="22" y="27"/>
                  </a:lnTo>
                  <a:lnTo>
                    <a:pt x="20" y="27"/>
                  </a:lnTo>
                  <a:lnTo>
                    <a:pt x="15" y="27"/>
                  </a:lnTo>
                  <a:lnTo>
                    <a:pt x="10" y="28"/>
                  </a:lnTo>
                  <a:lnTo>
                    <a:pt x="6" y="30"/>
                  </a:lnTo>
                  <a:lnTo>
                    <a:pt x="5" y="32"/>
                  </a:lnTo>
                  <a:lnTo>
                    <a:pt x="3" y="32"/>
                  </a:lnTo>
                  <a:lnTo>
                    <a:pt x="1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7" name="Freeform 273"/>
            <p:cNvSpPr>
              <a:spLocks/>
            </p:cNvSpPr>
            <p:nvPr/>
          </p:nvSpPr>
          <p:spPr bwMode="auto">
            <a:xfrm>
              <a:off x="4789489" y="1920875"/>
              <a:ext cx="155575" cy="63500"/>
            </a:xfrm>
            <a:custGeom>
              <a:avLst/>
              <a:gdLst>
                <a:gd name="T0" fmla="*/ 0 w 98"/>
                <a:gd name="T1" fmla="*/ 2147483647 h 40"/>
                <a:gd name="T2" fmla="*/ 2147483647 w 98"/>
                <a:gd name="T3" fmla="*/ 2147483647 h 40"/>
                <a:gd name="T4" fmla="*/ 2147483647 w 98"/>
                <a:gd name="T5" fmla="*/ 2147483647 h 40"/>
                <a:gd name="T6" fmla="*/ 2147483647 w 98"/>
                <a:gd name="T7" fmla="*/ 2147483647 h 40"/>
                <a:gd name="T8" fmla="*/ 2147483647 w 98"/>
                <a:gd name="T9" fmla="*/ 2147483647 h 40"/>
                <a:gd name="T10" fmla="*/ 2147483647 w 98"/>
                <a:gd name="T11" fmla="*/ 2147483647 h 40"/>
                <a:gd name="T12" fmla="*/ 2147483647 w 98"/>
                <a:gd name="T13" fmla="*/ 2147483647 h 40"/>
                <a:gd name="T14" fmla="*/ 2147483647 w 98"/>
                <a:gd name="T15" fmla="*/ 2147483647 h 40"/>
                <a:gd name="T16" fmla="*/ 2147483647 w 98"/>
                <a:gd name="T17" fmla="*/ 2147483647 h 40"/>
                <a:gd name="T18" fmla="*/ 2147483647 w 98"/>
                <a:gd name="T19" fmla="*/ 2147483647 h 40"/>
                <a:gd name="T20" fmla="*/ 2147483647 w 98"/>
                <a:gd name="T21" fmla="*/ 2147483647 h 40"/>
                <a:gd name="T22" fmla="*/ 2147483647 w 98"/>
                <a:gd name="T23" fmla="*/ 2147483647 h 40"/>
                <a:gd name="T24" fmla="*/ 2147483647 w 98"/>
                <a:gd name="T25" fmla="*/ 2147483647 h 40"/>
                <a:gd name="T26" fmla="*/ 2147483647 w 98"/>
                <a:gd name="T27" fmla="*/ 2147483647 h 40"/>
                <a:gd name="T28" fmla="*/ 2147483647 w 98"/>
                <a:gd name="T29" fmla="*/ 2147483647 h 40"/>
                <a:gd name="T30" fmla="*/ 2147483647 w 98"/>
                <a:gd name="T31" fmla="*/ 0 h 40"/>
                <a:gd name="T32" fmla="*/ 2147483647 w 98"/>
                <a:gd name="T33" fmla="*/ 2147483647 h 40"/>
                <a:gd name="T34" fmla="*/ 2147483647 w 98"/>
                <a:gd name="T35" fmla="*/ 2147483647 h 40"/>
                <a:gd name="T36" fmla="*/ 2147483647 w 98"/>
                <a:gd name="T37" fmla="*/ 2147483647 h 40"/>
                <a:gd name="T38" fmla="*/ 2147483647 w 98"/>
                <a:gd name="T39" fmla="*/ 2147483647 h 40"/>
                <a:gd name="T40" fmla="*/ 2147483647 w 98"/>
                <a:gd name="T41" fmla="*/ 2147483647 h 40"/>
                <a:gd name="T42" fmla="*/ 2147483647 w 98"/>
                <a:gd name="T43" fmla="*/ 2147483647 h 40"/>
                <a:gd name="T44" fmla="*/ 2147483647 w 98"/>
                <a:gd name="T45" fmla="*/ 2147483647 h 40"/>
                <a:gd name="T46" fmla="*/ 2147483647 w 98"/>
                <a:gd name="T47" fmla="*/ 2147483647 h 40"/>
                <a:gd name="T48" fmla="*/ 2147483647 w 98"/>
                <a:gd name="T49" fmla="*/ 2147483647 h 40"/>
                <a:gd name="T50" fmla="*/ 2147483647 w 98"/>
                <a:gd name="T51" fmla="*/ 2147483647 h 40"/>
                <a:gd name="T52" fmla="*/ 2147483647 w 98"/>
                <a:gd name="T53" fmla="*/ 2147483647 h 40"/>
                <a:gd name="T54" fmla="*/ 2147483647 w 98"/>
                <a:gd name="T55" fmla="*/ 2147483647 h 40"/>
                <a:gd name="T56" fmla="*/ 2147483647 w 98"/>
                <a:gd name="T57" fmla="*/ 2147483647 h 40"/>
                <a:gd name="T58" fmla="*/ 2147483647 w 98"/>
                <a:gd name="T59" fmla="*/ 2147483647 h 40"/>
                <a:gd name="T60" fmla="*/ 2147483647 w 98"/>
                <a:gd name="T61" fmla="*/ 2147483647 h 40"/>
                <a:gd name="T62" fmla="*/ 2147483647 w 98"/>
                <a:gd name="T63" fmla="*/ 2147483647 h 40"/>
                <a:gd name="T64" fmla="*/ 2147483647 w 98"/>
                <a:gd name="T65" fmla="*/ 2147483647 h 40"/>
                <a:gd name="T66" fmla="*/ 2147483647 w 98"/>
                <a:gd name="T67" fmla="*/ 2147483647 h 40"/>
                <a:gd name="T68" fmla="*/ 2147483647 w 98"/>
                <a:gd name="T69" fmla="*/ 2147483647 h 40"/>
                <a:gd name="T70" fmla="*/ 2147483647 w 98"/>
                <a:gd name="T71" fmla="*/ 2147483647 h 40"/>
                <a:gd name="T72" fmla="*/ 2147483647 w 98"/>
                <a:gd name="T73" fmla="*/ 2147483647 h 40"/>
                <a:gd name="T74" fmla="*/ 2147483647 w 98"/>
                <a:gd name="T75" fmla="*/ 2147483647 h 40"/>
                <a:gd name="T76" fmla="*/ 2147483647 w 98"/>
                <a:gd name="T77" fmla="*/ 2147483647 h 40"/>
                <a:gd name="T78" fmla="*/ 2147483647 w 98"/>
                <a:gd name="T79" fmla="*/ 2147483647 h 40"/>
                <a:gd name="T80" fmla="*/ 2147483647 w 98"/>
                <a:gd name="T81" fmla="*/ 2147483647 h 40"/>
                <a:gd name="T82" fmla="*/ 2147483647 w 98"/>
                <a:gd name="T83" fmla="*/ 2147483647 h 40"/>
                <a:gd name="T84" fmla="*/ 2147483647 w 98"/>
                <a:gd name="T85" fmla="*/ 2147483647 h 40"/>
                <a:gd name="T86" fmla="*/ 2147483647 w 98"/>
                <a:gd name="T87" fmla="*/ 2147483647 h 40"/>
                <a:gd name="T88" fmla="*/ 2147483647 w 98"/>
                <a:gd name="T89" fmla="*/ 2147483647 h 40"/>
                <a:gd name="T90" fmla="*/ 2147483647 w 98"/>
                <a:gd name="T91" fmla="*/ 2147483647 h 40"/>
                <a:gd name="T92" fmla="*/ 2147483647 w 98"/>
                <a:gd name="T93" fmla="*/ 2147483647 h 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8"/>
                <a:gd name="T142" fmla="*/ 0 h 40"/>
                <a:gd name="T143" fmla="*/ 98 w 98"/>
                <a:gd name="T144" fmla="*/ 40 h 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8" h="40">
                  <a:moveTo>
                    <a:pt x="1" y="32"/>
                  </a:moveTo>
                  <a:lnTo>
                    <a:pt x="0" y="30"/>
                  </a:lnTo>
                  <a:lnTo>
                    <a:pt x="0" y="22"/>
                  </a:lnTo>
                  <a:lnTo>
                    <a:pt x="1" y="19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6" y="8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4" y="11"/>
                  </a:lnTo>
                  <a:lnTo>
                    <a:pt x="25" y="12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7" y="15"/>
                  </a:lnTo>
                  <a:lnTo>
                    <a:pt x="30" y="16"/>
                  </a:lnTo>
                  <a:lnTo>
                    <a:pt x="33" y="18"/>
                  </a:lnTo>
                  <a:lnTo>
                    <a:pt x="35" y="18"/>
                  </a:lnTo>
                  <a:lnTo>
                    <a:pt x="38" y="17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0" y="16"/>
                  </a:lnTo>
                  <a:lnTo>
                    <a:pt x="41" y="15"/>
                  </a:lnTo>
                  <a:lnTo>
                    <a:pt x="42" y="13"/>
                  </a:lnTo>
                  <a:lnTo>
                    <a:pt x="41" y="3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2"/>
                  </a:lnTo>
                  <a:lnTo>
                    <a:pt x="63" y="2"/>
                  </a:lnTo>
                  <a:lnTo>
                    <a:pt x="65" y="5"/>
                  </a:lnTo>
                  <a:lnTo>
                    <a:pt x="71" y="8"/>
                  </a:lnTo>
                  <a:lnTo>
                    <a:pt x="73" y="8"/>
                  </a:lnTo>
                  <a:lnTo>
                    <a:pt x="74" y="7"/>
                  </a:lnTo>
                  <a:lnTo>
                    <a:pt x="78" y="7"/>
                  </a:lnTo>
                  <a:lnTo>
                    <a:pt x="82" y="8"/>
                  </a:lnTo>
                  <a:lnTo>
                    <a:pt x="83" y="8"/>
                  </a:lnTo>
                  <a:lnTo>
                    <a:pt x="84" y="9"/>
                  </a:lnTo>
                  <a:lnTo>
                    <a:pt x="85" y="10"/>
                  </a:lnTo>
                  <a:lnTo>
                    <a:pt x="86" y="10"/>
                  </a:lnTo>
                  <a:lnTo>
                    <a:pt x="88" y="11"/>
                  </a:lnTo>
                  <a:lnTo>
                    <a:pt x="88" y="13"/>
                  </a:lnTo>
                  <a:lnTo>
                    <a:pt x="88" y="17"/>
                  </a:lnTo>
                  <a:lnTo>
                    <a:pt x="87" y="18"/>
                  </a:lnTo>
                  <a:lnTo>
                    <a:pt x="89" y="19"/>
                  </a:lnTo>
                  <a:lnTo>
                    <a:pt x="92" y="20"/>
                  </a:lnTo>
                  <a:lnTo>
                    <a:pt x="92" y="21"/>
                  </a:lnTo>
                  <a:lnTo>
                    <a:pt x="95" y="25"/>
                  </a:lnTo>
                  <a:lnTo>
                    <a:pt x="96" y="26"/>
                  </a:lnTo>
                  <a:lnTo>
                    <a:pt x="97" y="27"/>
                  </a:lnTo>
                  <a:lnTo>
                    <a:pt x="98" y="30"/>
                  </a:lnTo>
                  <a:lnTo>
                    <a:pt x="98" y="31"/>
                  </a:lnTo>
                  <a:lnTo>
                    <a:pt x="95" y="31"/>
                  </a:lnTo>
                  <a:lnTo>
                    <a:pt x="94" y="32"/>
                  </a:lnTo>
                  <a:lnTo>
                    <a:pt x="92" y="35"/>
                  </a:lnTo>
                  <a:lnTo>
                    <a:pt x="91" y="36"/>
                  </a:lnTo>
                  <a:lnTo>
                    <a:pt x="89" y="38"/>
                  </a:lnTo>
                  <a:lnTo>
                    <a:pt x="87" y="38"/>
                  </a:lnTo>
                  <a:lnTo>
                    <a:pt x="83" y="37"/>
                  </a:lnTo>
                  <a:lnTo>
                    <a:pt x="82" y="38"/>
                  </a:lnTo>
                  <a:lnTo>
                    <a:pt x="82" y="39"/>
                  </a:lnTo>
                  <a:lnTo>
                    <a:pt x="80" y="40"/>
                  </a:lnTo>
                  <a:lnTo>
                    <a:pt x="78" y="40"/>
                  </a:lnTo>
                  <a:lnTo>
                    <a:pt x="76" y="39"/>
                  </a:lnTo>
                  <a:lnTo>
                    <a:pt x="74" y="39"/>
                  </a:lnTo>
                  <a:lnTo>
                    <a:pt x="70" y="35"/>
                  </a:lnTo>
                  <a:lnTo>
                    <a:pt x="63" y="31"/>
                  </a:lnTo>
                  <a:lnTo>
                    <a:pt x="58" y="31"/>
                  </a:lnTo>
                  <a:lnTo>
                    <a:pt x="56" y="31"/>
                  </a:lnTo>
                  <a:lnTo>
                    <a:pt x="54" y="27"/>
                  </a:lnTo>
                  <a:lnTo>
                    <a:pt x="52" y="26"/>
                  </a:lnTo>
                  <a:lnTo>
                    <a:pt x="51" y="27"/>
                  </a:lnTo>
                  <a:lnTo>
                    <a:pt x="47" y="29"/>
                  </a:lnTo>
                  <a:lnTo>
                    <a:pt x="44" y="29"/>
                  </a:lnTo>
                  <a:lnTo>
                    <a:pt x="36" y="27"/>
                  </a:lnTo>
                  <a:lnTo>
                    <a:pt x="34" y="28"/>
                  </a:lnTo>
                  <a:lnTo>
                    <a:pt x="31" y="27"/>
                  </a:lnTo>
                  <a:lnTo>
                    <a:pt x="28" y="27"/>
                  </a:lnTo>
                  <a:lnTo>
                    <a:pt x="26" y="27"/>
                  </a:lnTo>
                  <a:lnTo>
                    <a:pt x="25" y="28"/>
                  </a:lnTo>
                  <a:lnTo>
                    <a:pt x="23" y="28"/>
                  </a:lnTo>
                  <a:lnTo>
                    <a:pt x="22" y="27"/>
                  </a:lnTo>
                  <a:lnTo>
                    <a:pt x="20" y="27"/>
                  </a:lnTo>
                  <a:lnTo>
                    <a:pt x="15" y="27"/>
                  </a:lnTo>
                  <a:lnTo>
                    <a:pt x="10" y="28"/>
                  </a:lnTo>
                  <a:lnTo>
                    <a:pt x="6" y="30"/>
                  </a:lnTo>
                  <a:lnTo>
                    <a:pt x="5" y="32"/>
                  </a:lnTo>
                  <a:lnTo>
                    <a:pt x="3" y="32"/>
                  </a:lnTo>
                  <a:lnTo>
                    <a:pt x="1" y="3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8" name="Freeform 274"/>
            <p:cNvSpPr>
              <a:spLocks/>
            </p:cNvSpPr>
            <p:nvPr/>
          </p:nvSpPr>
          <p:spPr bwMode="auto">
            <a:xfrm>
              <a:off x="4200525" y="1812396"/>
              <a:ext cx="6350" cy="3969"/>
            </a:xfrm>
            <a:custGeom>
              <a:avLst/>
              <a:gdLst>
                <a:gd name="T0" fmla="*/ 2147483647 w 4"/>
                <a:gd name="T1" fmla="*/ 2147483647 h 2"/>
                <a:gd name="T2" fmla="*/ 2147483647 w 4"/>
                <a:gd name="T3" fmla="*/ 2147483647 h 2"/>
                <a:gd name="T4" fmla="*/ 0 w 4"/>
                <a:gd name="T5" fmla="*/ 0 h 2"/>
                <a:gd name="T6" fmla="*/ 0 w 4"/>
                <a:gd name="T7" fmla="*/ 2147483647 h 2"/>
                <a:gd name="T8" fmla="*/ 0 w 4"/>
                <a:gd name="T9" fmla="*/ 2147483647 h 2"/>
                <a:gd name="T10" fmla="*/ 2147483647 w 4"/>
                <a:gd name="T11" fmla="*/ 2147483647 h 2"/>
                <a:gd name="T12" fmla="*/ 2147483647 w 4"/>
                <a:gd name="T13" fmla="*/ 2147483647 h 2"/>
                <a:gd name="T14" fmla="*/ 2147483647 w 4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2"/>
                <a:gd name="T26" fmla="*/ 4 w 4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2">
                  <a:moveTo>
                    <a:pt x="4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9" name="Freeform 275"/>
            <p:cNvSpPr>
              <a:spLocks/>
            </p:cNvSpPr>
            <p:nvPr/>
          </p:nvSpPr>
          <p:spPr bwMode="auto">
            <a:xfrm>
              <a:off x="4200525" y="1812396"/>
              <a:ext cx="6350" cy="3969"/>
            </a:xfrm>
            <a:custGeom>
              <a:avLst/>
              <a:gdLst>
                <a:gd name="T0" fmla="*/ 2147483647 w 4"/>
                <a:gd name="T1" fmla="*/ 2147483647 h 2"/>
                <a:gd name="T2" fmla="*/ 2147483647 w 4"/>
                <a:gd name="T3" fmla="*/ 2147483647 h 2"/>
                <a:gd name="T4" fmla="*/ 0 w 4"/>
                <a:gd name="T5" fmla="*/ 0 h 2"/>
                <a:gd name="T6" fmla="*/ 0 w 4"/>
                <a:gd name="T7" fmla="*/ 2147483647 h 2"/>
                <a:gd name="T8" fmla="*/ 0 w 4"/>
                <a:gd name="T9" fmla="*/ 2147483647 h 2"/>
                <a:gd name="T10" fmla="*/ 2147483647 w 4"/>
                <a:gd name="T11" fmla="*/ 2147483647 h 2"/>
                <a:gd name="T12" fmla="*/ 2147483647 w 4"/>
                <a:gd name="T13" fmla="*/ 2147483647 h 2"/>
                <a:gd name="T14" fmla="*/ 2147483647 w 4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2"/>
                <a:gd name="T26" fmla="*/ 4 w 4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2">
                  <a:moveTo>
                    <a:pt x="4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0" name="Freeform 276"/>
            <p:cNvSpPr>
              <a:spLocks/>
            </p:cNvSpPr>
            <p:nvPr/>
          </p:nvSpPr>
          <p:spPr bwMode="auto">
            <a:xfrm>
              <a:off x="4203701" y="1809750"/>
              <a:ext cx="11113" cy="9261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2147483647 h 6"/>
                <a:gd name="T4" fmla="*/ 2147483647 w 7"/>
                <a:gd name="T5" fmla="*/ 2147483647 h 6"/>
                <a:gd name="T6" fmla="*/ 2147483647 w 7"/>
                <a:gd name="T7" fmla="*/ 2147483647 h 6"/>
                <a:gd name="T8" fmla="*/ 2147483647 w 7"/>
                <a:gd name="T9" fmla="*/ 2147483647 h 6"/>
                <a:gd name="T10" fmla="*/ 2147483647 w 7"/>
                <a:gd name="T11" fmla="*/ 0 h 6"/>
                <a:gd name="T12" fmla="*/ 0 w 7"/>
                <a:gd name="T13" fmla="*/ 2147483647 h 6"/>
                <a:gd name="T14" fmla="*/ 0 w 7"/>
                <a:gd name="T15" fmla="*/ 2147483647 h 6"/>
                <a:gd name="T16" fmla="*/ 2147483647 w 7"/>
                <a:gd name="T17" fmla="*/ 2147483647 h 6"/>
                <a:gd name="T18" fmla="*/ 2147483647 w 7"/>
                <a:gd name="T19" fmla="*/ 2147483647 h 6"/>
                <a:gd name="T20" fmla="*/ 2147483647 w 7"/>
                <a:gd name="T21" fmla="*/ 2147483647 h 6"/>
                <a:gd name="T22" fmla="*/ 2147483647 w 7"/>
                <a:gd name="T23" fmla="*/ 2147483647 h 6"/>
                <a:gd name="T24" fmla="*/ 2147483647 w 7"/>
                <a:gd name="T25" fmla="*/ 2147483647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6"/>
                <a:gd name="T41" fmla="*/ 7 w 7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6">
                  <a:moveTo>
                    <a:pt x="6" y="5"/>
                  </a:moveTo>
                  <a:lnTo>
                    <a:pt x="7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4" y="2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1" name="Freeform 277"/>
            <p:cNvSpPr>
              <a:spLocks/>
            </p:cNvSpPr>
            <p:nvPr/>
          </p:nvSpPr>
          <p:spPr bwMode="auto">
            <a:xfrm>
              <a:off x="4203701" y="1809750"/>
              <a:ext cx="11113" cy="9261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2147483647 h 6"/>
                <a:gd name="T4" fmla="*/ 2147483647 w 7"/>
                <a:gd name="T5" fmla="*/ 2147483647 h 6"/>
                <a:gd name="T6" fmla="*/ 2147483647 w 7"/>
                <a:gd name="T7" fmla="*/ 2147483647 h 6"/>
                <a:gd name="T8" fmla="*/ 2147483647 w 7"/>
                <a:gd name="T9" fmla="*/ 2147483647 h 6"/>
                <a:gd name="T10" fmla="*/ 2147483647 w 7"/>
                <a:gd name="T11" fmla="*/ 0 h 6"/>
                <a:gd name="T12" fmla="*/ 0 w 7"/>
                <a:gd name="T13" fmla="*/ 2147483647 h 6"/>
                <a:gd name="T14" fmla="*/ 0 w 7"/>
                <a:gd name="T15" fmla="*/ 2147483647 h 6"/>
                <a:gd name="T16" fmla="*/ 2147483647 w 7"/>
                <a:gd name="T17" fmla="*/ 2147483647 h 6"/>
                <a:gd name="T18" fmla="*/ 2147483647 w 7"/>
                <a:gd name="T19" fmla="*/ 2147483647 h 6"/>
                <a:gd name="T20" fmla="*/ 2147483647 w 7"/>
                <a:gd name="T21" fmla="*/ 2147483647 h 6"/>
                <a:gd name="T22" fmla="*/ 2147483647 w 7"/>
                <a:gd name="T23" fmla="*/ 2147483647 h 6"/>
                <a:gd name="T24" fmla="*/ 2147483647 w 7"/>
                <a:gd name="T25" fmla="*/ 2147483647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6"/>
                <a:gd name="T41" fmla="*/ 7 w 7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6">
                  <a:moveTo>
                    <a:pt x="6" y="5"/>
                  </a:moveTo>
                  <a:lnTo>
                    <a:pt x="7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4" y="2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5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2" name="Freeform 278"/>
            <p:cNvSpPr>
              <a:spLocks/>
            </p:cNvSpPr>
            <p:nvPr/>
          </p:nvSpPr>
          <p:spPr bwMode="auto">
            <a:xfrm>
              <a:off x="4210050" y="1808428"/>
              <a:ext cx="7938" cy="7938"/>
            </a:xfrm>
            <a:custGeom>
              <a:avLst/>
              <a:gdLst>
                <a:gd name="T0" fmla="*/ 2147483647 w 5"/>
                <a:gd name="T1" fmla="*/ 2147483647 h 5"/>
                <a:gd name="T2" fmla="*/ 2147483647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2147483647 h 5"/>
                <a:gd name="T10" fmla="*/ 2147483647 w 5"/>
                <a:gd name="T11" fmla="*/ 0 h 5"/>
                <a:gd name="T12" fmla="*/ 0 w 5"/>
                <a:gd name="T13" fmla="*/ 2147483647 h 5"/>
                <a:gd name="T14" fmla="*/ 2147483647 w 5"/>
                <a:gd name="T15" fmla="*/ 2147483647 h 5"/>
                <a:gd name="T16" fmla="*/ 2147483647 w 5"/>
                <a:gd name="T17" fmla="*/ 2147483647 h 5"/>
                <a:gd name="T18" fmla="*/ 2147483647 w 5"/>
                <a:gd name="T19" fmla="*/ 2147483647 h 5"/>
                <a:gd name="T20" fmla="*/ 2147483647 w 5"/>
                <a:gd name="T21" fmla="*/ 2147483647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4" y="5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3" name="Freeform 279"/>
            <p:cNvSpPr>
              <a:spLocks/>
            </p:cNvSpPr>
            <p:nvPr/>
          </p:nvSpPr>
          <p:spPr bwMode="auto">
            <a:xfrm>
              <a:off x="4210050" y="1808428"/>
              <a:ext cx="7938" cy="7938"/>
            </a:xfrm>
            <a:custGeom>
              <a:avLst/>
              <a:gdLst>
                <a:gd name="T0" fmla="*/ 2147483647 w 5"/>
                <a:gd name="T1" fmla="*/ 2147483647 h 5"/>
                <a:gd name="T2" fmla="*/ 2147483647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2147483647 h 5"/>
                <a:gd name="T10" fmla="*/ 2147483647 w 5"/>
                <a:gd name="T11" fmla="*/ 0 h 5"/>
                <a:gd name="T12" fmla="*/ 0 w 5"/>
                <a:gd name="T13" fmla="*/ 2147483647 h 5"/>
                <a:gd name="T14" fmla="*/ 2147483647 w 5"/>
                <a:gd name="T15" fmla="*/ 2147483647 h 5"/>
                <a:gd name="T16" fmla="*/ 2147483647 w 5"/>
                <a:gd name="T17" fmla="*/ 2147483647 h 5"/>
                <a:gd name="T18" fmla="*/ 2147483647 w 5"/>
                <a:gd name="T19" fmla="*/ 2147483647 h 5"/>
                <a:gd name="T20" fmla="*/ 2147483647 w 5"/>
                <a:gd name="T21" fmla="*/ 2147483647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4" y="5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5"/>
                  </a:lnTo>
                  <a:lnTo>
                    <a:pt x="4" y="5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4" name="Freeform 280"/>
            <p:cNvSpPr>
              <a:spLocks/>
            </p:cNvSpPr>
            <p:nvPr/>
          </p:nvSpPr>
          <p:spPr bwMode="auto">
            <a:xfrm>
              <a:off x="4216401" y="1808428"/>
              <a:ext cx="4763" cy="2646"/>
            </a:xfrm>
            <a:custGeom>
              <a:avLst/>
              <a:gdLst>
                <a:gd name="T0" fmla="*/ 2147483647 w 3"/>
                <a:gd name="T1" fmla="*/ 2147483647 h 2"/>
                <a:gd name="T2" fmla="*/ 2147483647 w 3"/>
                <a:gd name="T3" fmla="*/ 2147483647 h 2"/>
                <a:gd name="T4" fmla="*/ 0 w 3"/>
                <a:gd name="T5" fmla="*/ 0 h 2"/>
                <a:gd name="T6" fmla="*/ 0 w 3"/>
                <a:gd name="T7" fmla="*/ 2147483647 h 2"/>
                <a:gd name="T8" fmla="*/ 0 w 3"/>
                <a:gd name="T9" fmla="*/ 2147483647 h 2"/>
                <a:gd name="T10" fmla="*/ 2147483647 w 3"/>
                <a:gd name="T11" fmla="*/ 2147483647 h 2"/>
                <a:gd name="T12" fmla="*/ 2147483647 w 3"/>
                <a:gd name="T13" fmla="*/ 2147483647 h 2"/>
                <a:gd name="T14" fmla="*/ 2147483647 w 3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2"/>
                <a:gd name="T26" fmla="*/ 3 w 3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2">
                  <a:moveTo>
                    <a:pt x="2" y="1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5" name="Freeform 281"/>
            <p:cNvSpPr>
              <a:spLocks/>
            </p:cNvSpPr>
            <p:nvPr/>
          </p:nvSpPr>
          <p:spPr bwMode="auto">
            <a:xfrm>
              <a:off x="4216401" y="1808428"/>
              <a:ext cx="4763" cy="2646"/>
            </a:xfrm>
            <a:custGeom>
              <a:avLst/>
              <a:gdLst>
                <a:gd name="T0" fmla="*/ 2147483647 w 3"/>
                <a:gd name="T1" fmla="*/ 2147483647 h 2"/>
                <a:gd name="T2" fmla="*/ 2147483647 w 3"/>
                <a:gd name="T3" fmla="*/ 2147483647 h 2"/>
                <a:gd name="T4" fmla="*/ 0 w 3"/>
                <a:gd name="T5" fmla="*/ 0 h 2"/>
                <a:gd name="T6" fmla="*/ 0 w 3"/>
                <a:gd name="T7" fmla="*/ 2147483647 h 2"/>
                <a:gd name="T8" fmla="*/ 0 w 3"/>
                <a:gd name="T9" fmla="*/ 2147483647 h 2"/>
                <a:gd name="T10" fmla="*/ 2147483647 w 3"/>
                <a:gd name="T11" fmla="*/ 2147483647 h 2"/>
                <a:gd name="T12" fmla="*/ 2147483647 w 3"/>
                <a:gd name="T13" fmla="*/ 2147483647 h 2"/>
                <a:gd name="T14" fmla="*/ 2147483647 w 3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2"/>
                <a:gd name="T26" fmla="*/ 3 w 3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2">
                  <a:moveTo>
                    <a:pt x="2" y="1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6" name="Freeform 282"/>
            <p:cNvSpPr>
              <a:spLocks/>
            </p:cNvSpPr>
            <p:nvPr/>
          </p:nvSpPr>
          <p:spPr bwMode="auto">
            <a:xfrm>
              <a:off x="4213226" y="1820334"/>
              <a:ext cx="3175" cy="3969"/>
            </a:xfrm>
            <a:custGeom>
              <a:avLst/>
              <a:gdLst>
                <a:gd name="T0" fmla="*/ 2147483647 w 2"/>
                <a:gd name="T1" fmla="*/ 2147483647 h 2"/>
                <a:gd name="T2" fmla="*/ 2147483647 w 2"/>
                <a:gd name="T3" fmla="*/ 2147483647 h 2"/>
                <a:gd name="T4" fmla="*/ 2147483647 w 2"/>
                <a:gd name="T5" fmla="*/ 0 h 2"/>
                <a:gd name="T6" fmla="*/ 2147483647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2147483647 w 2"/>
                <a:gd name="T13" fmla="*/ 2147483647 h 2"/>
                <a:gd name="T14" fmla="*/ 2147483647 w 2"/>
                <a:gd name="T15" fmla="*/ 2147483647 h 2"/>
                <a:gd name="T16" fmla="*/ 2147483647 w 2"/>
                <a:gd name="T17" fmla="*/ 2147483647 h 2"/>
                <a:gd name="T18" fmla="*/ 2147483647 w 2"/>
                <a:gd name="T19" fmla="*/ 2147483647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2"/>
                <a:gd name="T32" fmla="*/ 2 w 2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7" name="Freeform 283"/>
            <p:cNvSpPr>
              <a:spLocks/>
            </p:cNvSpPr>
            <p:nvPr/>
          </p:nvSpPr>
          <p:spPr bwMode="auto">
            <a:xfrm>
              <a:off x="4213226" y="1820334"/>
              <a:ext cx="3175" cy="3969"/>
            </a:xfrm>
            <a:custGeom>
              <a:avLst/>
              <a:gdLst>
                <a:gd name="T0" fmla="*/ 2147483647 w 2"/>
                <a:gd name="T1" fmla="*/ 2147483647 h 2"/>
                <a:gd name="T2" fmla="*/ 2147483647 w 2"/>
                <a:gd name="T3" fmla="*/ 2147483647 h 2"/>
                <a:gd name="T4" fmla="*/ 2147483647 w 2"/>
                <a:gd name="T5" fmla="*/ 0 h 2"/>
                <a:gd name="T6" fmla="*/ 2147483647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2147483647 w 2"/>
                <a:gd name="T13" fmla="*/ 2147483647 h 2"/>
                <a:gd name="T14" fmla="*/ 2147483647 w 2"/>
                <a:gd name="T15" fmla="*/ 2147483647 h 2"/>
                <a:gd name="T16" fmla="*/ 2147483647 w 2"/>
                <a:gd name="T17" fmla="*/ 2147483647 h 2"/>
                <a:gd name="T18" fmla="*/ 2147483647 w 2"/>
                <a:gd name="T19" fmla="*/ 2147483647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2"/>
                <a:gd name="T32" fmla="*/ 2 w 2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8" name="Freeform 284"/>
            <p:cNvSpPr>
              <a:spLocks/>
            </p:cNvSpPr>
            <p:nvPr/>
          </p:nvSpPr>
          <p:spPr bwMode="auto">
            <a:xfrm>
              <a:off x="4210051" y="1825625"/>
              <a:ext cx="4763" cy="7938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0 h 5"/>
                <a:gd name="T4" fmla="*/ 0 w 3"/>
                <a:gd name="T5" fmla="*/ 2147483647 h 5"/>
                <a:gd name="T6" fmla="*/ 2147483647 w 3"/>
                <a:gd name="T7" fmla="*/ 2147483647 h 5"/>
                <a:gd name="T8" fmla="*/ 2147483647 w 3"/>
                <a:gd name="T9" fmla="*/ 2147483647 h 5"/>
                <a:gd name="T10" fmla="*/ 2147483647 w 3"/>
                <a:gd name="T11" fmla="*/ 2147483647 h 5"/>
                <a:gd name="T12" fmla="*/ 2147483647 w 3"/>
                <a:gd name="T13" fmla="*/ 2147483647 h 5"/>
                <a:gd name="T14" fmla="*/ 2147483647 w 3"/>
                <a:gd name="T15" fmla="*/ 2147483647 h 5"/>
                <a:gd name="T16" fmla="*/ 2147483647 w 3"/>
                <a:gd name="T17" fmla="*/ 2147483647 h 5"/>
                <a:gd name="T18" fmla="*/ 2147483647 w 3"/>
                <a:gd name="T19" fmla="*/ 2147483647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5"/>
                <a:gd name="T32" fmla="*/ 3 w 3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5">
                  <a:moveTo>
                    <a:pt x="1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2" y="2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9" name="Freeform 285"/>
            <p:cNvSpPr>
              <a:spLocks/>
            </p:cNvSpPr>
            <p:nvPr/>
          </p:nvSpPr>
          <p:spPr bwMode="auto">
            <a:xfrm>
              <a:off x="4210051" y="1825625"/>
              <a:ext cx="4763" cy="7938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0 h 5"/>
                <a:gd name="T4" fmla="*/ 0 w 3"/>
                <a:gd name="T5" fmla="*/ 2147483647 h 5"/>
                <a:gd name="T6" fmla="*/ 2147483647 w 3"/>
                <a:gd name="T7" fmla="*/ 2147483647 h 5"/>
                <a:gd name="T8" fmla="*/ 2147483647 w 3"/>
                <a:gd name="T9" fmla="*/ 2147483647 h 5"/>
                <a:gd name="T10" fmla="*/ 2147483647 w 3"/>
                <a:gd name="T11" fmla="*/ 2147483647 h 5"/>
                <a:gd name="T12" fmla="*/ 2147483647 w 3"/>
                <a:gd name="T13" fmla="*/ 2147483647 h 5"/>
                <a:gd name="T14" fmla="*/ 2147483647 w 3"/>
                <a:gd name="T15" fmla="*/ 2147483647 h 5"/>
                <a:gd name="T16" fmla="*/ 2147483647 w 3"/>
                <a:gd name="T17" fmla="*/ 2147483647 h 5"/>
                <a:gd name="T18" fmla="*/ 2147483647 w 3"/>
                <a:gd name="T19" fmla="*/ 2147483647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5"/>
                <a:gd name="T32" fmla="*/ 3 w 3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5">
                  <a:moveTo>
                    <a:pt x="1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2" y="2"/>
                  </a:lnTo>
                  <a:lnTo>
                    <a:pt x="1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0" name="Freeform 286"/>
            <p:cNvSpPr>
              <a:spLocks/>
            </p:cNvSpPr>
            <p:nvPr/>
          </p:nvSpPr>
          <p:spPr bwMode="auto">
            <a:xfrm>
              <a:off x="4659314" y="1994958"/>
              <a:ext cx="7937" cy="6615"/>
            </a:xfrm>
            <a:custGeom>
              <a:avLst/>
              <a:gdLst>
                <a:gd name="T0" fmla="*/ 2147483647 w 5"/>
                <a:gd name="T1" fmla="*/ 2147483647 h 4"/>
                <a:gd name="T2" fmla="*/ 2147483647 w 5"/>
                <a:gd name="T3" fmla="*/ 2147483647 h 4"/>
                <a:gd name="T4" fmla="*/ 2147483647 w 5"/>
                <a:gd name="T5" fmla="*/ 2147483647 h 4"/>
                <a:gd name="T6" fmla="*/ 2147483647 w 5"/>
                <a:gd name="T7" fmla="*/ 0 h 4"/>
                <a:gd name="T8" fmla="*/ 0 w 5"/>
                <a:gd name="T9" fmla="*/ 2147483647 h 4"/>
                <a:gd name="T10" fmla="*/ 2147483647 w 5"/>
                <a:gd name="T11" fmla="*/ 2147483647 h 4"/>
                <a:gd name="T12" fmla="*/ 2147483647 w 5"/>
                <a:gd name="T13" fmla="*/ 2147483647 h 4"/>
                <a:gd name="T14" fmla="*/ 2147483647 w 5"/>
                <a:gd name="T15" fmla="*/ 2147483647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4"/>
                <a:gd name="T26" fmla="*/ 5 w 5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4">
                  <a:moveTo>
                    <a:pt x="5" y="4"/>
                  </a:moveTo>
                  <a:lnTo>
                    <a:pt x="4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1" name="Freeform 287"/>
            <p:cNvSpPr>
              <a:spLocks/>
            </p:cNvSpPr>
            <p:nvPr/>
          </p:nvSpPr>
          <p:spPr bwMode="auto">
            <a:xfrm>
              <a:off x="4659314" y="1994958"/>
              <a:ext cx="7937" cy="6615"/>
            </a:xfrm>
            <a:custGeom>
              <a:avLst/>
              <a:gdLst>
                <a:gd name="T0" fmla="*/ 2147483647 w 5"/>
                <a:gd name="T1" fmla="*/ 2147483647 h 4"/>
                <a:gd name="T2" fmla="*/ 2147483647 w 5"/>
                <a:gd name="T3" fmla="*/ 2147483647 h 4"/>
                <a:gd name="T4" fmla="*/ 2147483647 w 5"/>
                <a:gd name="T5" fmla="*/ 2147483647 h 4"/>
                <a:gd name="T6" fmla="*/ 2147483647 w 5"/>
                <a:gd name="T7" fmla="*/ 0 h 4"/>
                <a:gd name="T8" fmla="*/ 0 w 5"/>
                <a:gd name="T9" fmla="*/ 2147483647 h 4"/>
                <a:gd name="T10" fmla="*/ 2147483647 w 5"/>
                <a:gd name="T11" fmla="*/ 2147483647 h 4"/>
                <a:gd name="T12" fmla="*/ 2147483647 w 5"/>
                <a:gd name="T13" fmla="*/ 2147483647 h 4"/>
                <a:gd name="T14" fmla="*/ 2147483647 w 5"/>
                <a:gd name="T15" fmla="*/ 2147483647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4"/>
                <a:gd name="T26" fmla="*/ 5 w 5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4">
                  <a:moveTo>
                    <a:pt x="5" y="4"/>
                  </a:moveTo>
                  <a:lnTo>
                    <a:pt x="4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5" y="4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2" name="Freeform 288"/>
            <p:cNvSpPr>
              <a:spLocks/>
            </p:cNvSpPr>
            <p:nvPr/>
          </p:nvSpPr>
          <p:spPr bwMode="auto">
            <a:xfrm>
              <a:off x="4598989" y="2002896"/>
              <a:ext cx="7937" cy="11907"/>
            </a:xfrm>
            <a:custGeom>
              <a:avLst/>
              <a:gdLst>
                <a:gd name="T0" fmla="*/ 2147483647 w 5"/>
                <a:gd name="T1" fmla="*/ 0 h 7"/>
                <a:gd name="T2" fmla="*/ 2147483647 w 5"/>
                <a:gd name="T3" fmla="*/ 0 h 7"/>
                <a:gd name="T4" fmla="*/ 2147483647 w 5"/>
                <a:gd name="T5" fmla="*/ 0 h 7"/>
                <a:gd name="T6" fmla="*/ 2147483647 w 5"/>
                <a:gd name="T7" fmla="*/ 2147483647 h 7"/>
                <a:gd name="T8" fmla="*/ 2147483647 w 5"/>
                <a:gd name="T9" fmla="*/ 2147483647 h 7"/>
                <a:gd name="T10" fmla="*/ 2147483647 w 5"/>
                <a:gd name="T11" fmla="*/ 2147483647 h 7"/>
                <a:gd name="T12" fmla="*/ 2147483647 w 5"/>
                <a:gd name="T13" fmla="*/ 2147483647 h 7"/>
                <a:gd name="T14" fmla="*/ 2147483647 w 5"/>
                <a:gd name="T15" fmla="*/ 2147483647 h 7"/>
                <a:gd name="T16" fmla="*/ 2147483647 w 5"/>
                <a:gd name="T17" fmla="*/ 2147483647 h 7"/>
                <a:gd name="T18" fmla="*/ 2147483647 w 5"/>
                <a:gd name="T19" fmla="*/ 2147483647 h 7"/>
                <a:gd name="T20" fmla="*/ 2147483647 w 5"/>
                <a:gd name="T21" fmla="*/ 2147483647 h 7"/>
                <a:gd name="T22" fmla="*/ 2147483647 w 5"/>
                <a:gd name="T23" fmla="*/ 2147483647 h 7"/>
                <a:gd name="T24" fmla="*/ 2147483647 w 5"/>
                <a:gd name="T25" fmla="*/ 2147483647 h 7"/>
                <a:gd name="T26" fmla="*/ 2147483647 w 5"/>
                <a:gd name="T27" fmla="*/ 2147483647 h 7"/>
                <a:gd name="T28" fmla="*/ 0 w 5"/>
                <a:gd name="T29" fmla="*/ 2147483647 h 7"/>
                <a:gd name="T30" fmla="*/ 0 w 5"/>
                <a:gd name="T31" fmla="*/ 0 h 7"/>
                <a:gd name="T32" fmla="*/ 2147483647 w 5"/>
                <a:gd name="T33" fmla="*/ 0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7"/>
                <a:gd name="T53" fmla="*/ 5 w 5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7">
                  <a:moveTo>
                    <a:pt x="1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3" name="Freeform 289"/>
            <p:cNvSpPr>
              <a:spLocks/>
            </p:cNvSpPr>
            <p:nvPr/>
          </p:nvSpPr>
          <p:spPr bwMode="auto">
            <a:xfrm>
              <a:off x="4598989" y="2002896"/>
              <a:ext cx="7937" cy="11907"/>
            </a:xfrm>
            <a:custGeom>
              <a:avLst/>
              <a:gdLst>
                <a:gd name="T0" fmla="*/ 2147483647 w 5"/>
                <a:gd name="T1" fmla="*/ 0 h 7"/>
                <a:gd name="T2" fmla="*/ 2147483647 w 5"/>
                <a:gd name="T3" fmla="*/ 0 h 7"/>
                <a:gd name="T4" fmla="*/ 2147483647 w 5"/>
                <a:gd name="T5" fmla="*/ 0 h 7"/>
                <a:gd name="T6" fmla="*/ 2147483647 w 5"/>
                <a:gd name="T7" fmla="*/ 2147483647 h 7"/>
                <a:gd name="T8" fmla="*/ 2147483647 w 5"/>
                <a:gd name="T9" fmla="*/ 2147483647 h 7"/>
                <a:gd name="T10" fmla="*/ 2147483647 w 5"/>
                <a:gd name="T11" fmla="*/ 2147483647 h 7"/>
                <a:gd name="T12" fmla="*/ 2147483647 w 5"/>
                <a:gd name="T13" fmla="*/ 2147483647 h 7"/>
                <a:gd name="T14" fmla="*/ 2147483647 w 5"/>
                <a:gd name="T15" fmla="*/ 2147483647 h 7"/>
                <a:gd name="T16" fmla="*/ 2147483647 w 5"/>
                <a:gd name="T17" fmla="*/ 2147483647 h 7"/>
                <a:gd name="T18" fmla="*/ 2147483647 w 5"/>
                <a:gd name="T19" fmla="*/ 2147483647 h 7"/>
                <a:gd name="T20" fmla="*/ 2147483647 w 5"/>
                <a:gd name="T21" fmla="*/ 2147483647 h 7"/>
                <a:gd name="T22" fmla="*/ 2147483647 w 5"/>
                <a:gd name="T23" fmla="*/ 2147483647 h 7"/>
                <a:gd name="T24" fmla="*/ 2147483647 w 5"/>
                <a:gd name="T25" fmla="*/ 2147483647 h 7"/>
                <a:gd name="T26" fmla="*/ 2147483647 w 5"/>
                <a:gd name="T27" fmla="*/ 2147483647 h 7"/>
                <a:gd name="T28" fmla="*/ 0 w 5"/>
                <a:gd name="T29" fmla="*/ 2147483647 h 7"/>
                <a:gd name="T30" fmla="*/ 0 w 5"/>
                <a:gd name="T31" fmla="*/ 0 h 7"/>
                <a:gd name="T32" fmla="*/ 2147483647 w 5"/>
                <a:gd name="T33" fmla="*/ 0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7"/>
                <a:gd name="T53" fmla="*/ 5 w 5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7">
                  <a:moveTo>
                    <a:pt x="1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4" name="Freeform 290"/>
            <p:cNvSpPr>
              <a:spLocks/>
            </p:cNvSpPr>
            <p:nvPr/>
          </p:nvSpPr>
          <p:spPr bwMode="auto">
            <a:xfrm>
              <a:off x="4584701" y="2002896"/>
              <a:ext cx="15875" cy="10583"/>
            </a:xfrm>
            <a:custGeom>
              <a:avLst/>
              <a:gdLst>
                <a:gd name="T0" fmla="*/ 2147483647 w 10"/>
                <a:gd name="T1" fmla="*/ 0 h 6"/>
                <a:gd name="T2" fmla="*/ 2147483647 w 10"/>
                <a:gd name="T3" fmla="*/ 0 h 6"/>
                <a:gd name="T4" fmla="*/ 2147483647 w 10"/>
                <a:gd name="T5" fmla="*/ 2147483647 h 6"/>
                <a:gd name="T6" fmla="*/ 2147483647 w 10"/>
                <a:gd name="T7" fmla="*/ 2147483647 h 6"/>
                <a:gd name="T8" fmla="*/ 2147483647 w 10"/>
                <a:gd name="T9" fmla="*/ 2147483647 h 6"/>
                <a:gd name="T10" fmla="*/ 2147483647 w 10"/>
                <a:gd name="T11" fmla="*/ 2147483647 h 6"/>
                <a:gd name="T12" fmla="*/ 2147483647 w 10"/>
                <a:gd name="T13" fmla="*/ 2147483647 h 6"/>
                <a:gd name="T14" fmla="*/ 2147483647 w 10"/>
                <a:gd name="T15" fmla="*/ 2147483647 h 6"/>
                <a:gd name="T16" fmla="*/ 2147483647 w 10"/>
                <a:gd name="T17" fmla="*/ 2147483647 h 6"/>
                <a:gd name="T18" fmla="*/ 2147483647 w 10"/>
                <a:gd name="T19" fmla="*/ 2147483647 h 6"/>
                <a:gd name="T20" fmla="*/ 2147483647 w 10"/>
                <a:gd name="T21" fmla="*/ 2147483647 h 6"/>
                <a:gd name="T22" fmla="*/ 2147483647 w 10"/>
                <a:gd name="T23" fmla="*/ 2147483647 h 6"/>
                <a:gd name="T24" fmla="*/ 2147483647 w 10"/>
                <a:gd name="T25" fmla="*/ 2147483647 h 6"/>
                <a:gd name="T26" fmla="*/ 2147483647 w 10"/>
                <a:gd name="T27" fmla="*/ 2147483647 h 6"/>
                <a:gd name="T28" fmla="*/ 2147483647 w 10"/>
                <a:gd name="T29" fmla="*/ 2147483647 h 6"/>
                <a:gd name="T30" fmla="*/ 2147483647 w 10"/>
                <a:gd name="T31" fmla="*/ 2147483647 h 6"/>
                <a:gd name="T32" fmla="*/ 2147483647 w 10"/>
                <a:gd name="T33" fmla="*/ 2147483647 h 6"/>
                <a:gd name="T34" fmla="*/ 2147483647 w 10"/>
                <a:gd name="T35" fmla="*/ 2147483647 h 6"/>
                <a:gd name="T36" fmla="*/ 0 w 10"/>
                <a:gd name="T37" fmla="*/ 2147483647 h 6"/>
                <a:gd name="T38" fmla="*/ 0 w 10"/>
                <a:gd name="T39" fmla="*/ 2147483647 h 6"/>
                <a:gd name="T40" fmla="*/ 0 w 10"/>
                <a:gd name="T41" fmla="*/ 2147483647 h 6"/>
                <a:gd name="T42" fmla="*/ 2147483647 w 10"/>
                <a:gd name="T43" fmla="*/ 2147483647 h 6"/>
                <a:gd name="T44" fmla="*/ 0 w 10"/>
                <a:gd name="T45" fmla="*/ 2147483647 h 6"/>
                <a:gd name="T46" fmla="*/ 0 w 10"/>
                <a:gd name="T47" fmla="*/ 2147483647 h 6"/>
                <a:gd name="T48" fmla="*/ 2147483647 w 10"/>
                <a:gd name="T49" fmla="*/ 0 h 6"/>
                <a:gd name="T50" fmla="*/ 2147483647 w 10"/>
                <a:gd name="T51" fmla="*/ 0 h 6"/>
                <a:gd name="T52" fmla="*/ 2147483647 w 10"/>
                <a:gd name="T53" fmla="*/ 0 h 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"/>
                <a:gd name="T82" fmla="*/ 0 h 6"/>
                <a:gd name="T83" fmla="*/ 10 w 10"/>
                <a:gd name="T84" fmla="*/ 6 h 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" h="6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1"/>
                  </a:lnTo>
                  <a:lnTo>
                    <a:pt x="9" y="3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5" name="Freeform 291"/>
            <p:cNvSpPr>
              <a:spLocks/>
            </p:cNvSpPr>
            <p:nvPr/>
          </p:nvSpPr>
          <p:spPr bwMode="auto">
            <a:xfrm>
              <a:off x="4584701" y="2002896"/>
              <a:ext cx="15875" cy="10583"/>
            </a:xfrm>
            <a:custGeom>
              <a:avLst/>
              <a:gdLst>
                <a:gd name="T0" fmla="*/ 2147483647 w 10"/>
                <a:gd name="T1" fmla="*/ 0 h 6"/>
                <a:gd name="T2" fmla="*/ 2147483647 w 10"/>
                <a:gd name="T3" fmla="*/ 0 h 6"/>
                <a:gd name="T4" fmla="*/ 2147483647 w 10"/>
                <a:gd name="T5" fmla="*/ 2147483647 h 6"/>
                <a:gd name="T6" fmla="*/ 2147483647 w 10"/>
                <a:gd name="T7" fmla="*/ 2147483647 h 6"/>
                <a:gd name="T8" fmla="*/ 2147483647 w 10"/>
                <a:gd name="T9" fmla="*/ 2147483647 h 6"/>
                <a:gd name="T10" fmla="*/ 2147483647 w 10"/>
                <a:gd name="T11" fmla="*/ 2147483647 h 6"/>
                <a:gd name="T12" fmla="*/ 2147483647 w 10"/>
                <a:gd name="T13" fmla="*/ 2147483647 h 6"/>
                <a:gd name="T14" fmla="*/ 2147483647 w 10"/>
                <a:gd name="T15" fmla="*/ 2147483647 h 6"/>
                <a:gd name="T16" fmla="*/ 2147483647 w 10"/>
                <a:gd name="T17" fmla="*/ 2147483647 h 6"/>
                <a:gd name="T18" fmla="*/ 2147483647 w 10"/>
                <a:gd name="T19" fmla="*/ 2147483647 h 6"/>
                <a:gd name="T20" fmla="*/ 2147483647 w 10"/>
                <a:gd name="T21" fmla="*/ 2147483647 h 6"/>
                <a:gd name="T22" fmla="*/ 2147483647 w 10"/>
                <a:gd name="T23" fmla="*/ 2147483647 h 6"/>
                <a:gd name="T24" fmla="*/ 2147483647 w 10"/>
                <a:gd name="T25" fmla="*/ 2147483647 h 6"/>
                <a:gd name="T26" fmla="*/ 2147483647 w 10"/>
                <a:gd name="T27" fmla="*/ 2147483647 h 6"/>
                <a:gd name="T28" fmla="*/ 2147483647 w 10"/>
                <a:gd name="T29" fmla="*/ 2147483647 h 6"/>
                <a:gd name="T30" fmla="*/ 2147483647 w 10"/>
                <a:gd name="T31" fmla="*/ 2147483647 h 6"/>
                <a:gd name="T32" fmla="*/ 2147483647 w 10"/>
                <a:gd name="T33" fmla="*/ 2147483647 h 6"/>
                <a:gd name="T34" fmla="*/ 2147483647 w 10"/>
                <a:gd name="T35" fmla="*/ 2147483647 h 6"/>
                <a:gd name="T36" fmla="*/ 0 w 10"/>
                <a:gd name="T37" fmla="*/ 2147483647 h 6"/>
                <a:gd name="T38" fmla="*/ 0 w 10"/>
                <a:gd name="T39" fmla="*/ 2147483647 h 6"/>
                <a:gd name="T40" fmla="*/ 0 w 10"/>
                <a:gd name="T41" fmla="*/ 2147483647 h 6"/>
                <a:gd name="T42" fmla="*/ 2147483647 w 10"/>
                <a:gd name="T43" fmla="*/ 2147483647 h 6"/>
                <a:gd name="T44" fmla="*/ 0 w 10"/>
                <a:gd name="T45" fmla="*/ 2147483647 h 6"/>
                <a:gd name="T46" fmla="*/ 0 w 10"/>
                <a:gd name="T47" fmla="*/ 2147483647 h 6"/>
                <a:gd name="T48" fmla="*/ 2147483647 w 10"/>
                <a:gd name="T49" fmla="*/ 0 h 6"/>
                <a:gd name="T50" fmla="*/ 2147483647 w 10"/>
                <a:gd name="T51" fmla="*/ 0 h 6"/>
                <a:gd name="T52" fmla="*/ 2147483647 w 10"/>
                <a:gd name="T53" fmla="*/ 0 h 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"/>
                <a:gd name="T82" fmla="*/ 0 h 6"/>
                <a:gd name="T83" fmla="*/ 10 w 10"/>
                <a:gd name="T84" fmla="*/ 6 h 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" h="6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1"/>
                  </a:lnTo>
                  <a:lnTo>
                    <a:pt x="9" y="3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6" name="Freeform 292"/>
            <p:cNvSpPr>
              <a:spLocks/>
            </p:cNvSpPr>
            <p:nvPr/>
          </p:nvSpPr>
          <p:spPr bwMode="auto">
            <a:xfrm>
              <a:off x="4554538" y="1985698"/>
              <a:ext cx="25400" cy="15875"/>
            </a:xfrm>
            <a:custGeom>
              <a:avLst/>
              <a:gdLst>
                <a:gd name="T0" fmla="*/ 2147483647 w 16"/>
                <a:gd name="T1" fmla="*/ 2147483647 h 10"/>
                <a:gd name="T2" fmla="*/ 2147483647 w 16"/>
                <a:gd name="T3" fmla="*/ 2147483647 h 10"/>
                <a:gd name="T4" fmla="*/ 2147483647 w 16"/>
                <a:gd name="T5" fmla="*/ 2147483647 h 10"/>
                <a:gd name="T6" fmla="*/ 2147483647 w 16"/>
                <a:gd name="T7" fmla="*/ 2147483647 h 10"/>
                <a:gd name="T8" fmla="*/ 2147483647 w 16"/>
                <a:gd name="T9" fmla="*/ 2147483647 h 10"/>
                <a:gd name="T10" fmla="*/ 2147483647 w 16"/>
                <a:gd name="T11" fmla="*/ 0 h 10"/>
                <a:gd name="T12" fmla="*/ 2147483647 w 16"/>
                <a:gd name="T13" fmla="*/ 0 h 10"/>
                <a:gd name="T14" fmla="*/ 2147483647 w 16"/>
                <a:gd name="T15" fmla="*/ 2147483647 h 10"/>
                <a:gd name="T16" fmla="*/ 2147483647 w 16"/>
                <a:gd name="T17" fmla="*/ 2147483647 h 10"/>
                <a:gd name="T18" fmla="*/ 2147483647 w 16"/>
                <a:gd name="T19" fmla="*/ 2147483647 h 10"/>
                <a:gd name="T20" fmla="*/ 2147483647 w 16"/>
                <a:gd name="T21" fmla="*/ 2147483647 h 10"/>
                <a:gd name="T22" fmla="*/ 2147483647 w 16"/>
                <a:gd name="T23" fmla="*/ 2147483647 h 10"/>
                <a:gd name="T24" fmla="*/ 2147483647 w 16"/>
                <a:gd name="T25" fmla="*/ 2147483647 h 10"/>
                <a:gd name="T26" fmla="*/ 2147483647 w 16"/>
                <a:gd name="T27" fmla="*/ 2147483647 h 10"/>
                <a:gd name="T28" fmla="*/ 2147483647 w 16"/>
                <a:gd name="T29" fmla="*/ 2147483647 h 10"/>
                <a:gd name="T30" fmla="*/ 2147483647 w 16"/>
                <a:gd name="T31" fmla="*/ 2147483647 h 10"/>
                <a:gd name="T32" fmla="*/ 2147483647 w 16"/>
                <a:gd name="T33" fmla="*/ 2147483647 h 10"/>
                <a:gd name="T34" fmla="*/ 2147483647 w 16"/>
                <a:gd name="T35" fmla="*/ 2147483647 h 10"/>
                <a:gd name="T36" fmla="*/ 2147483647 w 16"/>
                <a:gd name="T37" fmla="*/ 2147483647 h 10"/>
                <a:gd name="T38" fmla="*/ 2147483647 w 16"/>
                <a:gd name="T39" fmla="*/ 2147483647 h 10"/>
                <a:gd name="T40" fmla="*/ 2147483647 w 16"/>
                <a:gd name="T41" fmla="*/ 2147483647 h 10"/>
                <a:gd name="T42" fmla="*/ 2147483647 w 16"/>
                <a:gd name="T43" fmla="*/ 2147483647 h 10"/>
                <a:gd name="T44" fmla="*/ 2147483647 w 16"/>
                <a:gd name="T45" fmla="*/ 2147483647 h 10"/>
                <a:gd name="T46" fmla="*/ 2147483647 w 16"/>
                <a:gd name="T47" fmla="*/ 2147483647 h 10"/>
                <a:gd name="T48" fmla="*/ 2147483647 w 16"/>
                <a:gd name="T49" fmla="*/ 2147483647 h 10"/>
                <a:gd name="T50" fmla="*/ 2147483647 w 16"/>
                <a:gd name="T51" fmla="*/ 2147483647 h 10"/>
                <a:gd name="T52" fmla="*/ 2147483647 w 16"/>
                <a:gd name="T53" fmla="*/ 2147483647 h 10"/>
                <a:gd name="T54" fmla="*/ 2147483647 w 16"/>
                <a:gd name="T55" fmla="*/ 2147483647 h 10"/>
                <a:gd name="T56" fmla="*/ 2147483647 w 16"/>
                <a:gd name="T57" fmla="*/ 2147483647 h 10"/>
                <a:gd name="T58" fmla="*/ 2147483647 w 16"/>
                <a:gd name="T59" fmla="*/ 2147483647 h 10"/>
                <a:gd name="T60" fmla="*/ 2147483647 w 16"/>
                <a:gd name="T61" fmla="*/ 2147483647 h 10"/>
                <a:gd name="T62" fmla="*/ 2147483647 w 16"/>
                <a:gd name="T63" fmla="*/ 2147483647 h 10"/>
                <a:gd name="T64" fmla="*/ 0 w 16"/>
                <a:gd name="T65" fmla="*/ 2147483647 h 10"/>
                <a:gd name="T66" fmla="*/ 2147483647 w 16"/>
                <a:gd name="T67" fmla="*/ 2147483647 h 10"/>
                <a:gd name="T68" fmla="*/ 2147483647 w 16"/>
                <a:gd name="T69" fmla="*/ 2147483647 h 10"/>
                <a:gd name="T70" fmla="*/ 2147483647 w 16"/>
                <a:gd name="T71" fmla="*/ 2147483647 h 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"/>
                <a:gd name="T109" fmla="*/ 0 h 10"/>
                <a:gd name="T110" fmla="*/ 16 w 16"/>
                <a:gd name="T111" fmla="*/ 10 h 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" h="10">
                  <a:moveTo>
                    <a:pt x="4" y="1"/>
                  </a:moveTo>
                  <a:lnTo>
                    <a:pt x="6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9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7" y="8"/>
                  </a:lnTo>
                  <a:lnTo>
                    <a:pt x="6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7" name="Freeform 293"/>
            <p:cNvSpPr>
              <a:spLocks/>
            </p:cNvSpPr>
            <p:nvPr/>
          </p:nvSpPr>
          <p:spPr bwMode="auto">
            <a:xfrm>
              <a:off x="4554538" y="1985698"/>
              <a:ext cx="25400" cy="15875"/>
            </a:xfrm>
            <a:custGeom>
              <a:avLst/>
              <a:gdLst>
                <a:gd name="T0" fmla="*/ 2147483647 w 16"/>
                <a:gd name="T1" fmla="*/ 2147483647 h 10"/>
                <a:gd name="T2" fmla="*/ 2147483647 w 16"/>
                <a:gd name="T3" fmla="*/ 2147483647 h 10"/>
                <a:gd name="T4" fmla="*/ 2147483647 w 16"/>
                <a:gd name="T5" fmla="*/ 2147483647 h 10"/>
                <a:gd name="T6" fmla="*/ 2147483647 w 16"/>
                <a:gd name="T7" fmla="*/ 2147483647 h 10"/>
                <a:gd name="T8" fmla="*/ 2147483647 w 16"/>
                <a:gd name="T9" fmla="*/ 2147483647 h 10"/>
                <a:gd name="T10" fmla="*/ 2147483647 w 16"/>
                <a:gd name="T11" fmla="*/ 0 h 10"/>
                <a:gd name="T12" fmla="*/ 2147483647 w 16"/>
                <a:gd name="T13" fmla="*/ 0 h 10"/>
                <a:gd name="T14" fmla="*/ 2147483647 w 16"/>
                <a:gd name="T15" fmla="*/ 2147483647 h 10"/>
                <a:gd name="T16" fmla="*/ 2147483647 w 16"/>
                <a:gd name="T17" fmla="*/ 2147483647 h 10"/>
                <a:gd name="T18" fmla="*/ 2147483647 w 16"/>
                <a:gd name="T19" fmla="*/ 2147483647 h 10"/>
                <a:gd name="T20" fmla="*/ 2147483647 w 16"/>
                <a:gd name="T21" fmla="*/ 2147483647 h 10"/>
                <a:gd name="T22" fmla="*/ 2147483647 w 16"/>
                <a:gd name="T23" fmla="*/ 2147483647 h 10"/>
                <a:gd name="T24" fmla="*/ 2147483647 w 16"/>
                <a:gd name="T25" fmla="*/ 2147483647 h 10"/>
                <a:gd name="T26" fmla="*/ 2147483647 w 16"/>
                <a:gd name="T27" fmla="*/ 2147483647 h 10"/>
                <a:gd name="T28" fmla="*/ 2147483647 w 16"/>
                <a:gd name="T29" fmla="*/ 2147483647 h 10"/>
                <a:gd name="T30" fmla="*/ 2147483647 w 16"/>
                <a:gd name="T31" fmla="*/ 2147483647 h 10"/>
                <a:gd name="T32" fmla="*/ 2147483647 w 16"/>
                <a:gd name="T33" fmla="*/ 2147483647 h 10"/>
                <a:gd name="T34" fmla="*/ 2147483647 w 16"/>
                <a:gd name="T35" fmla="*/ 2147483647 h 10"/>
                <a:gd name="T36" fmla="*/ 2147483647 w 16"/>
                <a:gd name="T37" fmla="*/ 2147483647 h 10"/>
                <a:gd name="T38" fmla="*/ 2147483647 w 16"/>
                <a:gd name="T39" fmla="*/ 2147483647 h 10"/>
                <a:gd name="T40" fmla="*/ 2147483647 w 16"/>
                <a:gd name="T41" fmla="*/ 2147483647 h 10"/>
                <a:gd name="T42" fmla="*/ 2147483647 w 16"/>
                <a:gd name="T43" fmla="*/ 2147483647 h 10"/>
                <a:gd name="T44" fmla="*/ 2147483647 w 16"/>
                <a:gd name="T45" fmla="*/ 2147483647 h 10"/>
                <a:gd name="T46" fmla="*/ 2147483647 w 16"/>
                <a:gd name="T47" fmla="*/ 2147483647 h 10"/>
                <a:gd name="T48" fmla="*/ 2147483647 w 16"/>
                <a:gd name="T49" fmla="*/ 2147483647 h 10"/>
                <a:gd name="T50" fmla="*/ 2147483647 w 16"/>
                <a:gd name="T51" fmla="*/ 2147483647 h 10"/>
                <a:gd name="T52" fmla="*/ 2147483647 w 16"/>
                <a:gd name="T53" fmla="*/ 2147483647 h 10"/>
                <a:gd name="T54" fmla="*/ 2147483647 w 16"/>
                <a:gd name="T55" fmla="*/ 2147483647 h 10"/>
                <a:gd name="T56" fmla="*/ 2147483647 w 16"/>
                <a:gd name="T57" fmla="*/ 2147483647 h 10"/>
                <a:gd name="T58" fmla="*/ 2147483647 w 16"/>
                <a:gd name="T59" fmla="*/ 2147483647 h 10"/>
                <a:gd name="T60" fmla="*/ 2147483647 w 16"/>
                <a:gd name="T61" fmla="*/ 2147483647 h 10"/>
                <a:gd name="T62" fmla="*/ 2147483647 w 16"/>
                <a:gd name="T63" fmla="*/ 2147483647 h 10"/>
                <a:gd name="T64" fmla="*/ 0 w 16"/>
                <a:gd name="T65" fmla="*/ 2147483647 h 10"/>
                <a:gd name="T66" fmla="*/ 2147483647 w 16"/>
                <a:gd name="T67" fmla="*/ 2147483647 h 10"/>
                <a:gd name="T68" fmla="*/ 2147483647 w 16"/>
                <a:gd name="T69" fmla="*/ 2147483647 h 10"/>
                <a:gd name="T70" fmla="*/ 2147483647 w 16"/>
                <a:gd name="T71" fmla="*/ 2147483647 h 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"/>
                <a:gd name="T109" fmla="*/ 0 h 10"/>
                <a:gd name="T110" fmla="*/ 16 w 16"/>
                <a:gd name="T111" fmla="*/ 10 h 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" h="10">
                  <a:moveTo>
                    <a:pt x="4" y="1"/>
                  </a:moveTo>
                  <a:lnTo>
                    <a:pt x="6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9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7" y="8"/>
                  </a:lnTo>
                  <a:lnTo>
                    <a:pt x="6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8" name="Freeform 294"/>
            <p:cNvSpPr>
              <a:spLocks/>
            </p:cNvSpPr>
            <p:nvPr/>
          </p:nvSpPr>
          <p:spPr bwMode="auto">
            <a:xfrm>
              <a:off x="4575175" y="1998928"/>
              <a:ext cx="7938" cy="11906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0 h 8"/>
                <a:gd name="T4" fmla="*/ 2147483647 w 5"/>
                <a:gd name="T5" fmla="*/ 0 h 8"/>
                <a:gd name="T6" fmla="*/ 2147483647 w 5"/>
                <a:gd name="T7" fmla="*/ 0 h 8"/>
                <a:gd name="T8" fmla="*/ 2147483647 w 5"/>
                <a:gd name="T9" fmla="*/ 2147483647 h 8"/>
                <a:gd name="T10" fmla="*/ 2147483647 w 5"/>
                <a:gd name="T11" fmla="*/ 2147483647 h 8"/>
                <a:gd name="T12" fmla="*/ 2147483647 w 5"/>
                <a:gd name="T13" fmla="*/ 2147483647 h 8"/>
                <a:gd name="T14" fmla="*/ 2147483647 w 5"/>
                <a:gd name="T15" fmla="*/ 2147483647 h 8"/>
                <a:gd name="T16" fmla="*/ 2147483647 w 5"/>
                <a:gd name="T17" fmla="*/ 2147483647 h 8"/>
                <a:gd name="T18" fmla="*/ 2147483647 w 5"/>
                <a:gd name="T19" fmla="*/ 2147483647 h 8"/>
                <a:gd name="T20" fmla="*/ 2147483647 w 5"/>
                <a:gd name="T21" fmla="*/ 2147483647 h 8"/>
                <a:gd name="T22" fmla="*/ 0 w 5"/>
                <a:gd name="T23" fmla="*/ 2147483647 h 8"/>
                <a:gd name="T24" fmla="*/ 2147483647 w 5"/>
                <a:gd name="T25" fmla="*/ 2147483647 h 8"/>
                <a:gd name="T26" fmla="*/ 2147483647 w 5"/>
                <a:gd name="T27" fmla="*/ 2147483647 h 8"/>
                <a:gd name="T28" fmla="*/ 2147483647 w 5"/>
                <a:gd name="T29" fmla="*/ 2147483647 h 8"/>
                <a:gd name="T30" fmla="*/ 2147483647 w 5"/>
                <a:gd name="T31" fmla="*/ 2147483647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"/>
                <a:gd name="T49" fmla="*/ 0 h 8"/>
                <a:gd name="T50" fmla="*/ 5 w 5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" h="8">
                  <a:moveTo>
                    <a:pt x="4" y="2"/>
                  </a:moveTo>
                  <a:lnTo>
                    <a:pt x="4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9" name="Freeform 295"/>
            <p:cNvSpPr>
              <a:spLocks/>
            </p:cNvSpPr>
            <p:nvPr/>
          </p:nvSpPr>
          <p:spPr bwMode="auto">
            <a:xfrm>
              <a:off x="4575175" y="1998928"/>
              <a:ext cx="7938" cy="11906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0 h 8"/>
                <a:gd name="T4" fmla="*/ 2147483647 w 5"/>
                <a:gd name="T5" fmla="*/ 0 h 8"/>
                <a:gd name="T6" fmla="*/ 2147483647 w 5"/>
                <a:gd name="T7" fmla="*/ 0 h 8"/>
                <a:gd name="T8" fmla="*/ 2147483647 w 5"/>
                <a:gd name="T9" fmla="*/ 2147483647 h 8"/>
                <a:gd name="T10" fmla="*/ 2147483647 w 5"/>
                <a:gd name="T11" fmla="*/ 2147483647 h 8"/>
                <a:gd name="T12" fmla="*/ 2147483647 w 5"/>
                <a:gd name="T13" fmla="*/ 2147483647 h 8"/>
                <a:gd name="T14" fmla="*/ 2147483647 w 5"/>
                <a:gd name="T15" fmla="*/ 2147483647 h 8"/>
                <a:gd name="T16" fmla="*/ 2147483647 w 5"/>
                <a:gd name="T17" fmla="*/ 2147483647 h 8"/>
                <a:gd name="T18" fmla="*/ 2147483647 w 5"/>
                <a:gd name="T19" fmla="*/ 2147483647 h 8"/>
                <a:gd name="T20" fmla="*/ 2147483647 w 5"/>
                <a:gd name="T21" fmla="*/ 2147483647 h 8"/>
                <a:gd name="T22" fmla="*/ 0 w 5"/>
                <a:gd name="T23" fmla="*/ 2147483647 h 8"/>
                <a:gd name="T24" fmla="*/ 2147483647 w 5"/>
                <a:gd name="T25" fmla="*/ 2147483647 h 8"/>
                <a:gd name="T26" fmla="*/ 2147483647 w 5"/>
                <a:gd name="T27" fmla="*/ 2147483647 h 8"/>
                <a:gd name="T28" fmla="*/ 2147483647 w 5"/>
                <a:gd name="T29" fmla="*/ 2147483647 h 8"/>
                <a:gd name="T30" fmla="*/ 2147483647 w 5"/>
                <a:gd name="T31" fmla="*/ 2147483647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"/>
                <a:gd name="T49" fmla="*/ 0 h 8"/>
                <a:gd name="T50" fmla="*/ 5 w 5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" h="8">
                  <a:moveTo>
                    <a:pt x="4" y="2"/>
                  </a:moveTo>
                  <a:lnTo>
                    <a:pt x="4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0" name="Freeform 296"/>
            <p:cNvSpPr>
              <a:spLocks/>
            </p:cNvSpPr>
            <p:nvPr/>
          </p:nvSpPr>
          <p:spPr bwMode="auto">
            <a:xfrm>
              <a:off x="4581526" y="1971146"/>
              <a:ext cx="36513" cy="31750"/>
            </a:xfrm>
            <a:custGeom>
              <a:avLst/>
              <a:gdLst>
                <a:gd name="T0" fmla="*/ 2147483647 w 23"/>
                <a:gd name="T1" fmla="*/ 2147483647 h 20"/>
                <a:gd name="T2" fmla="*/ 2147483647 w 23"/>
                <a:gd name="T3" fmla="*/ 2147483647 h 20"/>
                <a:gd name="T4" fmla="*/ 2147483647 w 23"/>
                <a:gd name="T5" fmla="*/ 2147483647 h 20"/>
                <a:gd name="T6" fmla="*/ 2147483647 w 23"/>
                <a:gd name="T7" fmla="*/ 2147483647 h 20"/>
                <a:gd name="T8" fmla="*/ 2147483647 w 23"/>
                <a:gd name="T9" fmla="*/ 2147483647 h 20"/>
                <a:gd name="T10" fmla="*/ 2147483647 w 23"/>
                <a:gd name="T11" fmla="*/ 2147483647 h 20"/>
                <a:gd name="T12" fmla="*/ 2147483647 w 23"/>
                <a:gd name="T13" fmla="*/ 2147483647 h 20"/>
                <a:gd name="T14" fmla="*/ 2147483647 w 23"/>
                <a:gd name="T15" fmla="*/ 2147483647 h 20"/>
                <a:gd name="T16" fmla="*/ 2147483647 w 23"/>
                <a:gd name="T17" fmla="*/ 2147483647 h 20"/>
                <a:gd name="T18" fmla="*/ 2147483647 w 23"/>
                <a:gd name="T19" fmla="*/ 2147483647 h 20"/>
                <a:gd name="T20" fmla="*/ 2147483647 w 23"/>
                <a:gd name="T21" fmla="*/ 2147483647 h 20"/>
                <a:gd name="T22" fmla="*/ 2147483647 w 23"/>
                <a:gd name="T23" fmla="*/ 2147483647 h 20"/>
                <a:gd name="T24" fmla="*/ 2147483647 w 23"/>
                <a:gd name="T25" fmla="*/ 2147483647 h 20"/>
                <a:gd name="T26" fmla="*/ 2147483647 w 23"/>
                <a:gd name="T27" fmla="*/ 2147483647 h 20"/>
                <a:gd name="T28" fmla="*/ 2147483647 w 23"/>
                <a:gd name="T29" fmla="*/ 2147483647 h 20"/>
                <a:gd name="T30" fmla="*/ 2147483647 w 23"/>
                <a:gd name="T31" fmla="*/ 0 h 20"/>
                <a:gd name="T32" fmla="*/ 2147483647 w 23"/>
                <a:gd name="T33" fmla="*/ 2147483647 h 20"/>
                <a:gd name="T34" fmla="*/ 2147483647 w 23"/>
                <a:gd name="T35" fmla="*/ 2147483647 h 20"/>
                <a:gd name="T36" fmla="*/ 2147483647 w 23"/>
                <a:gd name="T37" fmla="*/ 2147483647 h 20"/>
                <a:gd name="T38" fmla="*/ 2147483647 w 23"/>
                <a:gd name="T39" fmla="*/ 2147483647 h 20"/>
                <a:gd name="T40" fmla="*/ 2147483647 w 23"/>
                <a:gd name="T41" fmla="*/ 2147483647 h 20"/>
                <a:gd name="T42" fmla="*/ 2147483647 w 23"/>
                <a:gd name="T43" fmla="*/ 2147483647 h 20"/>
                <a:gd name="T44" fmla="*/ 2147483647 w 23"/>
                <a:gd name="T45" fmla="*/ 2147483647 h 20"/>
                <a:gd name="T46" fmla="*/ 2147483647 w 23"/>
                <a:gd name="T47" fmla="*/ 2147483647 h 20"/>
                <a:gd name="T48" fmla="*/ 2147483647 w 23"/>
                <a:gd name="T49" fmla="*/ 2147483647 h 20"/>
                <a:gd name="T50" fmla="*/ 2147483647 w 23"/>
                <a:gd name="T51" fmla="*/ 2147483647 h 20"/>
                <a:gd name="T52" fmla="*/ 2147483647 w 23"/>
                <a:gd name="T53" fmla="*/ 2147483647 h 20"/>
                <a:gd name="T54" fmla="*/ 2147483647 w 23"/>
                <a:gd name="T55" fmla="*/ 2147483647 h 20"/>
                <a:gd name="T56" fmla="*/ 2147483647 w 23"/>
                <a:gd name="T57" fmla="*/ 2147483647 h 20"/>
                <a:gd name="T58" fmla="*/ 2147483647 w 23"/>
                <a:gd name="T59" fmla="*/ 2147483647 h 20"/>
                <a:gd name="T60" fmla="*/ 2147483647 w 23"/>
                <a:gd name="T61" fmla="*/ 2147483647 h 20"/>
                <a:gd name="T62" fmla="*/ 2147483647 w 23"/>
                <a:gd name="T63" fmla="*/ 2147483647 h 20"/>
                <a:gd name="T64" fmla="*/ 2147483647 w 23"/>
                <a:gd name="T65" fmla="*/ 2147483647 h 20"/>
                <a:gd name="T66" fmla="*/ 2147483647 w 23"/>
                <a:gd name="T67" fmla="*/ 2147483647 h 20"/>
                <a:gd name="T68" fmla="*/ 2147483647 w 23"/>
                <a:gd name="T69" fmla="*/ 2147483647 h 20"/>
                <a:gd name="T70" fmla="*/ 2147483647 w 23"/>
                <a:gd name="T71" fmla="*/ 2147483647 h 20"/>
                <a:gd name="T72" fmla="*/ 2147483647 w 23"/>
                <a:gd name="T73" fmla="*/ 2147483647 h 20"/>
                <a:gd name="T74" fmla="*/ 2147483647 w 23"/>
                <a:gd name="T75" fmla="*/ 2147483647 h 20"/>
                <a:gd name="T76" fmla="*/ 2147483647 w 23"/>
                <a:gd name="T77" fmla="*/ 2147483647 h 20"/>
                <a:gd name="T78" fmla="*/ 2147483647 w 23"/>
                <a:gd name="T79" fmla="*/ 2147483647 h 20"/>
                <a:gd name="T80" fmla="*/ 0 w 23"/>
                <a:gd name="T81" fmla="*/ 2147483647 h 20"/>
                <a:gd name="T82" fmla="*/ 2147483647 w 23"/>
                <a:gd name="T83" fmla="*/ 2147483647 h 20"/>
                <a:gd name="T84" fmla="*/ 2147483647 w 23"/>
                <a:gd name="T85" fmla="*/ 2147483647 h 20"/>
                <a:gd name="T86" fmla="*/ 2147483647 w 23"/>
                <a:gd name="T87" fmla="*/ 2147483647 h 20"/>
                <a:gd name="T88" fmla="*/ 2147483647 w 23"/>
                <a:gd name="T89" fmla="*/ 2147483647 h 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"/>
                <a:gd name="T136" fmla="*/ 0 h 20"/>
                <a:gd name="T137" fmla="*/ 23 w 23"/>
                <a:gd name="T138" fmla="*/ 20 h 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" h="20">
                  <a:moveTo>
                    <a:pt x="5" y="3"/>
                  </a:moveTo>
                  <a:lnTo>
                    <a:pt x="7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2" y="6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0" y="14"/>
                  </a:lnTo>
                  <a:lnTo>
                    <a:pt x="21" y="16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3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1" name="Freeform 297"/>
            <p:cNvSpPr>
              <a:spLocks/>
            </p:cNvSpPr>
            <p:nvPr/>
          </p:nvSpPr>
          <p:spPr bwMode="auto">
            <a:xfrm>
              <a:off x="4581526" y="1971146"/>
              <a:ext cx="36513" cy="31750"/>
            </a:xfrm>
            <a:custGeom>
              <a:avLst/>
              <a:gdLst>
                <a:gd name="T0" fmla="*/ 2147483647 w 23"/>
                <a:gd name="T1" fmla="*/ 2147483647 h 20"/>
                <a:gd name="T2" fmla="*/ 2147483647 w 23"/>
                <a:gd name="T3" fmla="*/ 2147483647 h 20"/>
                <a:gd name="T4" fmla="*/ 2147483647 w 23"/>
                <a:gd name="T5" fmla="*/ 2147483647 h 20"/>
                <a:gd name="T6" fmla="*/ 2147483647 w 23"/>
                <a:gd name="T7" fmla="*/ 2147483647 h 20"/>
                <a:gd name="T8" fmla="*/ 2147483647 w 23"/>
                <a:gd name="T9" fmla="*/ 2147483647 h 20"/>
                <a:gd name="T10" fmla="*/ 2147483647 w 23"/>
                <a:gd name="T11" fmla="*/ 2147483647 h 20"/>
                <a:gd name="T12" fmla="*/ 2147483647 w 23"/>
                <a:gd name="T13" fmla="*/ 2147483647 h 20"/>
                <a:gd name="T14" fmla="*/ 2147483647 w 23"/>
                <a:gd name="T15" fmla="*/ 2147483647 h 20"/>
                <a:gd name="T16" fmla="*/ 2147483647 w 23"/>
                <a:gd name="T17" fmla="*/ 2147483647 h 20"/>
                <a:gd name="T18" fmla="*/ 2147483647 w 23"/>
                <a:gd name="T19" fmla="*/ 2147483647 h 20"/>
                <a:gd name="T20" fmla="*/ 2147483647 w 23"/>
                <a:gd name="T21" fmla="*/ 2147483647 h 20"/>
                <a:gd name="T22" fmla="*/ 2147483647 w 23"/>
                <a:gd name="T23" fmla="*/ 2147483647 h 20"/>
                <a:gd name="T24" fmla="*/ 2147483647 w 23"/>
                <a:gd name="T25" fmla="*/ 2147483647 h 20"/>
                <a:gd name="T26" fmla="*/ 2147483647 w 23"/>
                <a:gd name="T27" fmla="*/ 2147483647 h 20"/>
                <a:gd name="T28" fmla="*/ 2147483647 w 23"/>
                <a:gd name="T29" fmla="*/ 2147483647 h 20"/>
                <a:gd name="T30" fmla="*/ 2147483647 w 23"/>
                <a:gd name="T31" fmla="*/ 0 h 20"/>
                <a:gd name="T32" fmla="*/ 2147483647 w 23"/>
                <a:gd name="T33" fmla="*/ 2147483647 h 20"/>
                <a:gd name="T34" fmla="*/ 2147483647 w 23"/>
                <a:gd name="T35" fmla="*/ 2147483647 h 20"/>
                <a:gd name="T36" fmla="*/ 2147483647 w 23"/>
                <a:gd name="T37" fmla="*/ 2147483647 h 20"/>
                <a:gd name="T38" fmla="*/ 2147483647 w 23"/>
                <a:gd name="T39" fmla="*/ 2147483647 h 20"/>
                <a:gd name="T40" fmla="*/ 2147483647 w 23"/>
                <a:gd name="T41" fmla="*/ 2147483647 h 20"/>
                <a:gd name="T42" fmla="*/ 2147483647 w 23"/>
                <a:gd name="T43" fmla="*/ 2147483647 h 20"/>
                <a:gd name="T44" fmla="*/ 2147483647 w 23"/>
                <a:gd name="T45" fmla="*/ 2147483647 h 20"/>
                <a:gd name="T46" fmla="*/ 2147483647 w 23"/>
                <a:gd name="T47" fmla="*/ 2147483647 h 20"/>
                <a:gd name="T48" fmla="*/ 2147483647 w 23"/>
                <a:gd name="T49" fmla="*/ 2147483647 h 20"/>
                <a:gd name="T50" fmla="*/ 2147483647 w 23"/>
                <a:gd name="T51" fmla="*/ 2147483647 h 20"/>
                <a:gd name="T52" fmla="*/ 2147483647 w 23"/>
                <a:gd name="T53" fmla="*/ 2147483647 h 20"/>
                <a:gd name="T54" fmla="*/ 2147483647 w 23"/>
                <a:gd name="T55" fmla="*/ 2147483647 h 20"/>
                <a:gd name="T56" fmla="*/ 2147483647 w 23"/>
                <a:gd name="T57" fmla="*/ 2147483647 h 20"/>
                <a:gd name="T58" fmla="*/ 2147483647 w 23"/>
                <a:gd name="T59" fmla="*/ 2147483647 h 20"/>
                <a:gd name="T60" fmla="*/ 2147483647 w 23"/>
                <a:gd name="T61" fmla="*/ 2147483647 h 20"/>
                <a:gd name="T62" fmla="*/ 2147483647 w 23"/>
                <a:gd name="T63" fmla="*/ 2147483647 h 20"/>
                <a:gd name="T64" fmla="*/ 2147483647 w 23"/>
                <a:gd name="T65" fmla="*/ 2147483647 h 20"/>
                <a:gd name="T66" fmla="*/ 2147483647 w 23"/>
                <a:gd name="T67" fmla="*/ 2147483647 h 20"/>
                <a:gd name="T68" fmla="*/ 2147483647 w 23"/>
                <a:gd name="T69" fmla="*/ 2147483647 h 20"/>
                <a:gd name="T70" fmla="*/ 2147483647 w 23"/>
                <a:gd name="T71" fmla="*/ 2147483647 h 20"/>
                <a:gd name="T72" fmla="*/ 2147483647 w 23"/>
                <a:gd name="T73" fmla="*/ 2147483647 h 20"/>
                <a:gd name="T74" fmla="*/ 2147483647 w 23"/>
                <a:gd name="T75" fmla="*/ 2147483647 h 20"/>
                <a:gd name="T76" fmla="*/ 2147483647 w 23"/>
                <a:gd name="T77" fmla="*/ 2147483647 h 20"/>
                <a:gd name="T78" fmla="*/ 2147483647 w 23"/>
                <a:gd name="T79" fmla="*/ 2147483647 h 20"/>
                <a:gd name="T80" fmla="*/ 0 w 23"/>
                <a:gd name="T81" fmla="*/ 2147483647 h 20"/>
                <a:gd name="T82" fmla="*/ 2147483647 w 23"/>
                <a:gd name="T83" fmla="*/ 2147483647 h 20"/>
                <a:gd name="T84" fmla="*/ 2147483647 w 23"/>
                <a:gd name="T85" fmla="*/ 2147483647 h 20"/>
                <a:gd name="T86" fmla="*/ 2147483647 w 23"/>
                <a:gd name="T87" fmla="*/ 2147483647 h 20"/>
                <a:gd name="T88" fmla="*/ 2147483647 w 23"/>
                <a:gd name="T89" fmla="*/ 2147483647 h 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"/>
                <a:gd name="T136" fmla="*/ 0 h 20"/>
                <a:gd name="T137" fmla="*/ 23 w 23"/>
                <a:gd name="T138" fmla="*/ 20 h 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" h="20">
                  <a:moveTo>
                    <a:pt x="5" y="3"/>
                  </a:moveTo>
                  <a:lnTo>
                    <a:pt x="7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2" y="6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0" y="14"/>
                  </a:lnTo>
                  <a:lnTo>
                    <a:pt x="21" y="16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3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3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2" name="Freeform 298"/>
            <p:cNvSpPr>
              <a:spLocks/>
            </p:cNvSpPr>
            <p:nvPr/>
          </p:nvSpPr>
          <p:spPr bwMode="auto">
            <a:xfrm>
              <a:off x="4518025" y="1930136"/>
              <a:ext cx="57150" cy="78052"/>
            </a:xfrm>
            <a:custGeom>
              <a:avLst/>
              <a:gdLst>
                <a:gd name="T0" fmla="*/ 2147483647 w 36"/>
                <a:gd name="T1" fmla="*/ 2147483647 h 49"/>
                <a:gd name="T2" fmla="*/ 2147483647 w 36"/>
                <a:gd name="T3" fmla="*/ 2147483647 h 49"/>
                <a:gd name="T4" fmla="*/ 2147483647 w 36"/>
                <a:gd name="T5" fmla="*/ 2147483647 h 49"/>
                <a:gd name="T6" fmla="*/ 2147483647 w 36"/>
                <a:gd name="T7" fmla="*/ 2147483647 h 49"/>
                <a:gd name="T8" fmla="*/ 2147483647 w 36"/>
                <a:gd name="T9" fmla="*/ 2147483647 h 49"/>
                <a:gd name="T10" fmla="*/ 2147483647 w 36"/>
                <a:gd name="T11" fmla="*/ 2147483647 h 49"/>
                <a:gd name="T12" fmla="*/ 2147483647 w 36"/>
                <a:gd name="T13" fmla="*/ 2147483647 h 49"/>
                <a:gd name="T14" fmla="*/ 2147483647 w 36"/>
                <a:gd name="T15" fmla="*/ 2147483647 h 49"/>
                <a:gd name="T16" fmla="*/ 2147483647 w 36"/>
                <a:gd name="T17" fmla="*/ 2147483647 h 49"/>
                <a:gd name="T18" fmla="*/ 2147483647 w 36"/>
                <a:gd name="T19" fmla="*/ 2147483647 h 49"/>
                <a:gd name="T20" fmla="*/ 2147483647 w 36"/>
                <a:gd name="T21" fmla="*/ 2147483647 h 49"/>
                <a:gd name="T22" fmla="*/ 2147483647 w 36"/>
                <a:gd name="T23" fmla="*/ 2147483647 h 49"/>
                <a:gd name="T24" fmla="*/ 2147483647 w 36"/>
                <a:gd name="T25" fmla="*/ 2147483647 h 49"/>
                <a:gd name="T26" fmla="*/ 2147483647 w 36"/>
                <a:gd name="T27" fmla="*/ 2147483647 h 49"/>
                <a:gd name="T28" fmla="*/ 2147483647 w 36"/>
                <a:gd name="T29" fmla="*/ 2147483647 h 49"/>
                <a:gd name="T30" fmla="*/ 2147483647 w 36"/>
                <a:gd name="T31" fmla="*/ 2147483647 h 49"/>
                <a:gd name="T32" fmla="*/ 2147483647 w 36"/>
                <a:gd name="T33" fmla="*/ 2147483647 h 49"/>
                <a:gd name="T34" fmla="*/ 2147483647 w 36"/>
                <a:gd name="T35" fmla="*/ 2147483647 h 49"/>
                <a:gd name="T36" fmla="*/ 2147483647 w 36"/>
                <a:gd name="T37" fmla="*/ 2147483647 h 49"/>
                <a:gd name="T38" fmla="*/ 2147483647 w 36"/>
                <a:gd name="T39" fmla="*/ 2147483647 h 49"/>
                <a:gd name="T40" fmla="*/ 2147483647 w 36"/>
                <a:gd name="T41" fmla="*/ 2147483647 h 49"/>
                <a:gd name="T42" fmla="*/ 2147483647 w 36"/>
                <a:gd name="T43" fmla="*/ 2147483647 h 49"/>
                <a:gd name="T44" fmla="*/ 2147483647 w 36"/>
                <a:gd name="T45" fmla="*/ 2147483647 h 49"/>
                <a:gd name="T46" fmla="*/ 2147483647 w 36"/>
                <a:gd name="T47" fmla="*/ 2147483647 h 49"/>
                <a:gd name="T48" fmla="*/ 2147483647 w 36"/>
                <a:gd name="T49" fmla="*/ 2147483647 h 49"/>
                <a:gd name="T50" fmla="*/ 2147483647 w 36"/>
                <a:gd name="T51" fmla="*/ 2147483647 h 49"/>
                <a:gd name="T52" fmla="*/ 2147483647 w 36"/>
                <a:gd name="T53" fmla="*/ 2147483647 h 49"/>
                <a:gd name="T54" fmla="*/ 2147483647 w 36"/>
                <a:gd name="T55" fmla="*/ 2147483647 h 49"/>
                <a:gd name="T56" fmla="*/ 2147483647 w 36"/>
                <a:gd name="T57" fmla="*/ 2147483647 h 49"/>
                <a:gd name="T58" fmla="*/ 2147483647 w 36"/>
                <a:gd name="T59" fmla="*/ 2147483647 h 49"/>
                <a:gd name="T60" fmla="*/ 2147483647 w 36"/>
                <a:gd name="T61" fmla="*/ 2147483647 h 49"/>
                <a:gd name="T62" fmla="*/ 2147483647 w 36"/>
                <a:gd name="T63" fmla="*/ 0 h 49"/>
                <a:gd name="T64" fmla="*/ 2147483647 w 36"/>
                <a:gd name="T65" fmla="*/ 2147483647 h 49"/>
                <a:gd name="T66" fmla="*/ 2147483647 w 36"/>
                <a:gd name="T67" fmla="*/ 2147483647 h 49"/>
                <a:gd name="T68" fmla="*/ 2147483647 w 36"/>
                <a:gd name="T69" fmla="*/ 2147483647 h 49"/>
                <a:gd name="T70" fmla="*/ 2147483647 w 36"/>
                <a:gd name="T71" fmla="*/ 2147483647 h 49"/>
                <a:gd name="T72" fmla="*/ 2147483647 w 36"/>
                <a:gd name="T73" fmla="*/ 2147483647 h 49"/>
                <a:gd name="T74" fmla="*/ 0 w 36"/>
                <a:gd name="T75" fmla="*/ 2147483647 h 49"/>
                <a:gd name="T76" fmla="*/ 2147483647 w 36"/>
                <a:gd name="T77" fmla="*/ 2147483647 h 49"/>
                <a:gd name="T78" fmla="*/ 2147483647 w 36"/>
                <a:gd name="T79" fmla="*/ 2147483647 h 49"/>
                <a:gd name="T80" fmla="*/ 2147483647 w 36"/>
                <a:gd name="T81" fmla="*/ 2147483647 h 49"/>
                <a:gd name="T82" fmla="*/ 2147483647 w 36"/>
                <a:gd name="T83" fmla="*/ 2147483647 h 49"/>
                <a:gd name="T84" fmla="*/ 2147483647 w 36"/>
                <a:gd name="T85" fmla="*/ 2147483647 h 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"/>
                <a:gd name="T130" fmla="*/ 0 h 49"/>
                <a:gd name="T131" fmla="*/ 36 w 36"/>
                <a:gd name="T132" fmla="*/ 49 h 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" h="49">
                  <a:moveTo>
                    <a:pt x="10" y="47"/>
                  </a:moveTo>
                  <a:lnTo>
                    <a:pt x="12" y="47"/>
                  </a:lnTo>
                  <a:lnTo>
                    <a:pt x="17" y="49"/>
                  </a:lnTo>
                  <a:lnTo>
                    <a:pt x="20" y="47"/>
                  </a:lnTo>
                  <a:lnTo>
                    <a:pt x="21" y="47"/>
                  </a:lnTo>
                  <a:lnTo>
                    <a:pt x="22" y="47"/>
                  </a:lnTo>
                  <a:lnTo>
                    <a:pt x="23" y="47"/>
                  </a:lnTo>
                  <a:lnTo>
                    <a:pt x="22" y="46"/>
                  </a:lnTo>
                  <a:lnTo>
                    <a:pt x="21" y="45"/>
                  </a:lnTo>
                  <a:lnTo>
                    <a:pt x="20" y="45"/>
                  </a:lnTo>
                  <a:lnTo>
                    <a:pt x="20" y="44"/>
                  </a:lnTo>
                  <a:lnTo>
                    <a:pt x="19" y="43"/>
                  </a:lnTo>
                  <a:lnTo>
                    <a:pt x="22" y="42"/>
                  </a:lnTo>
                  <a:lnTo>
                    <a:pt x="22" y="41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21" y="37"/>
                  </a:lnTo>
                  <a:lnTo>
                    <a:pt x="23" y="35"/>
                  </a:lnTo>
                  <a:lnTo>
                    <a:pt x="22" y="35"/>
                  </a:lnTo>
                  <a:lnTo>
                    <a:pt x="21" y="34"/>
                  </a:lnTo>
                  <a:lnTo>
                    <a:pt x="22" y="33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4" y="31"/>
                  </a:lnTo>
                  <a:lnTo>
                    <a:pt x="25" y="31"/>
                  </a:lnTo>
                  <a:lnTo>
                    <a:pt x="29" y="31"/>
                  </a:lnTo>
                  <a:lnTo>
                    <a:pt x="30" y="30"/>
                  </a:lnTo>
                  <a:lnTo>
                    <a:pt x="29" y="27"/>
                  </a:lnTo>
                  <a:lnTo>
                    <a:pt x="30" y="25"/>
                  </a:lnTo>
                  <a:lnTo>
                    <a:pt x="31" y="25"/>
                  </a:lnTo>
                  <a:lnTo>
                    <a:pt x="32" y="26"/>
                  </a:lnTo>
                  <a:lnTo>
                    <a:pt x="33" y="25"/>
                  </a:lnTo>
                  <a:lnTo>
                    <a:pt x="33" y="26"/>
                  </a:lnTo>
                  <a:lnTo>
                    <a:pt x="36" y="24"/>
                  </a:lnTo>
                  <a:lnTo>
                    <a:pt x="36" y="22"/>
                  </a:lnTo>
                  <a:lnTo>
                    <a:pt x="36" y="21"/>
                  </a:lnTo>
                  <a:lnTo>
                    <a:pt x="35" y="20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30" y="20"/>
                  </a:lnTo>
                  <a:lnTo>
                    <a:pt x="29" y="20"/>
                  </a:lnTo>
                  <a:lnTo>
                    <a:pt x="27" y="21"/>
                  </a:lnTo>
                  <a:lnTo>
                    <a:pt x="26" y="20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9" y="11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29" y="3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27" y="1"/>
                  </a:lnTo>
                  <a:lnTo>
                    <a:pt x="23" y="2"/>
                  </a:lnTo>
                  <a:lnTo>
                    <a:pt x="20" y="5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8" y="39"/>
                  </a:lnTo>
                  <a:lnTo>
                    <a:pt x="9" y="40"/>
                  </a:lnTo>
                  <a:lnTo>
                    <a:pt x="9" y="46"/>
                  </a:lnTo>
                  <a:lnTo>
                    <a:pt x="10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3" name="Freeform 299"/>
            <p:cNvSpPr>
              <a:spLocks/>
            </p:cNvSpPr>
            <p:nvPr/>
          </p:nvSpPr>
          <p:spPr bwMode="auto">
            <a:xfrm>
              <a:off x="4518025" y="1930136"/>
              <a:ext cx="57150" cy="78052"/>
            </a:xfrm>
            <a:custGeom>
              <a:avLst/>
              <a:gdLst>
                <a:gd name="T0" fmla="*/ 2147483647 w 36"/>
                <a:gd name="T1" fmla="*/ 2147483647 h 49"/>
                <a:gd name="T2" fmla="*/ 2147483647 w 36"/>
                <a:gd name="T3" fmla="*/ 2147483647 h 49"/>
                <a:gd name="T4" fmla="*/ 2147483647 w 36"/>
                <a:gd name="T5" fmla="*/ 2147483647 h 49"/>
                <a:gd name="T6" fmla="*/ 2147483647 w 36"/>
                <a:gd name="T7" fmla="*/ 2147483647 h 49"/>
                <a:gd name="T8" fmla="*/ 2147483647 w 36"/>
                <a:gd name="T9" fmla="*/ 2147483647 h 49"/>
                <a:gd name="T10" fmla="*/ 2147483647 w 36"/>
                <a:gd name="T11" fmla="*/ 2147483647 h 49"/>
                <a:gd name="T12" fmla="*/ 2147483647 w 36"/>
                <a:gd name="T13" fmla="*/ 2147483647 h 49"/>
                <a:gd name="T14" fmla="*/ 2147483647 w 36"/>
                <a:gd name="T15" fmla="*/ 2147483647 h 49"/>
                <a:gd name="T16" fmla="*/ 2147483647 w 36"/>
                <a:gd name="T17" fmla="*/ 2147483647 h 49"/>
                <a:gd name="T18" fmla="*/ 2147483647 w 36"/>
                <a:gd name="T19" fmla="*/ 2147483647 h 49"/>
                <a:gd name="T20" fmla="*/ 2147483647 w 36"/>
                <a:gd name="T21" fmla="*/ 2147483647 h 49"/>
                <a:gd name="T22" fmla="*/ 2147483647 w 36"/>
                <a:gd name="T23" fmla="*/ 2147483647 h 49"/>
                <a:gd name="T24" fmla="*/ 2147483647 w 36"/>
                <a:gd name="T25" fmla="*/ 2147483647 h 49"/>
                <a:gd name="T26" fmla="*/ 2147483647 w 36"/>
                <a:gd name="T27" fmla="*/ 2147483647 h 49"/>
                <a:gd name="T28" fmla="*/ 2147483647 w 36"/>
                <a:gd name="T29" fmla="*/ 2147483647 h 49"/>
                <a:gd name="T30" fmla="*/ 2147483647 w 36"/>
                <a:gd name="T31" fmla="*/ 2147483647 h 49"/>
                <a:gd name="T32" fmla="*/ 2147483647 w 36"/>
                <a:gd name="T33" fmla="*/ 2147483647 h 49"/>
                <a:gd name="T34" fmla="*/ 2147483647 w 36"/>
                <a:gd name="T35" fmla="*/ 2147483647 h 49"/>
                <a:gd name="T36" fmla="*/ 2147483647 w 36"/>
                <a:gd name="T37" fmla="*/ 2147483647 h 49"/>
                <a:gd name="T38" fmla="*/ 2147483647 w 36"/>
                <a:gd name="T39" fmla="*/ 2147483647 h 49"/>
                <a:gd name="T40" fmla="*/ 2147483647 w 36"/>
                <a:gd name="T41" fmla="*/ 2147483647 h 49"/>
                <a:gd name="T42" fmla="*/ 2147483647 w 36"/>
                <a:gd name="T43" fmla="*/ 2147483647 h 49"/>
                <a:gd name="T44" fmla="*/ 2147483647 w 36"/>
                <a:gd name="T45" fmla="*/ 2147483647 h 49"/>
                <a:gd name="T46" fmla="*/ 2147483647 w 36"/>
                <a:gd name="T47" fmla="*/ 2147483647 h 49"/>
                <a:gd name="T48" fmla="*/ 2147483647 w 36"/>
                <a:gd name="T49" fmla="*/ 2147483647 h 49"/>
                <a:gd name="T50" fmla="*/ 2147483647 w 36"/>
                <a:gd name="T51" fmla="*/ 2147483647 h 49"/>
                <a:gd name="T52" fmla="*/ 2147483647 w 36"/>
                <a:gd name="T53" fmla="*/ 2147483647 h 49"/>
                <a:gd name="T54" fmla="*/ 2147483647 w 36"/>
                <a:gd name="T55" fmla="*/ 2147483647 h 49"/>
                <a:gd name="T56" fmla="*/ 2147483647 w 36"/>
                <a:gd name="T57" fmla="*/ 2147483647 h 49"/>
                <a:gd name="T58" fmla="*/ 2147483647 w 36"/>
                <a:gd name="T59" fmla="*/ 2147483647 h 49"/>
                <a:gd name="T60" fmla="*/ 2147483647 w 36"/>
                <a:gd name="T61" fmla="*/ 2147483647 h 49"/>
                <a:gd name="T62" fmla="*/ 2147483647 w 36"/>
                <a:gd name="T63" fmla="*/ 0 h 49"/>
                <a:gd name="T64" fmla="*/ 2147483647 w 36"/>
                <a:gd name="T65" fmla="*/ 2147483647 h 49"/>
                <a:gd name="T66" fmla="*/ 2147483647 w 36"/>
                <a:gd name="T67" fmla="*/ 2147483647 h 49"/>
                <a:gd name="T68" fmla="*/ 2147483647 w 36"/>
                <a:gd name="T69" fmla="*/ 2147483647 h 49"/>
                <a:gd name="T70" fmla="*/ 2147483647 w 36"/>
                <a:gd name="T71" fmla="*/ 2147483647 h 49"/>
                <a:gd name="T72" fmla="*/ 2147483647 w 36"/>
                <a:gd name="T73" fmla="*/ 2147483647 h 49"/>
                <a:gd name="T74" fmla="*/ 0 w 36"/>
                <a:gd name="T75" fmla="*/ 2147483647 h 49"/>
                <a:gd name="T76" fmla="*/ 2147483647 w 36"/>
                <a:gd name="T77" fmla="*/ 2147483647 h 49"/>
                <a:gd name="T78" fmla="*/ 2147483647 w 36"/>
                <a:gd name="T79" fmla="*/ 2147483647 h 49"/>
                <a:gd name="T80" fmla="*/ 2147483647 w 36"/>
                <a:gd name="T81" fmla="*/ 2147483647 h 49"/>
                <a:gd name="T82" fmla="*/ 2147483647 w 36"/>
                <a:gd name="T83" fmla="*/ 2147483647 h 49"/>
                <a:gd name="T84" fmla="*/ 2147483647 w 36"/>
                <a:gd name="T85" fmla="*/ 2147483647 h 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"/>
                <a:gd name="T130" fmla="*/ 0 h 49"/>
                <a:gd name="T131" fmla="*/ 36 w 36"/>
                <a:gd name="T132" fmla="*/ 49 h 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" h="49">
                  <a:moveTo>
                    <a:pt x="10" y="47"/>
                  </a:moveTo>
                  <a:lnTo>
                    <a:pt x="12" y="47"/>
                  </a:lnTo>
                  <a:lnTo>
                    <a:pt x="17" y="49"/>
                  </a:lnTo>
                  <a:lnTo>
                    <a:pt x="20" y="47"/>
                  </a:lnTo>
                  <a:lnTo>
                    <a:pt x="21" y="47"/>
                  </a:lnTo>
                  <a:lnTo>
                    <a:pt x="22" y="47"/>
                  </a:lnTo>
                  <a:lnTo>
                    <a:pt x="23" y="47"/>
                  </a:lnTo>
                  <a:lnTo>
                    <a:pt x="22" y="46"/>
                  </a:lnTo>
                  <a:lnTo>
                    <a:pt x="21" y="45"/>
                  </a:lnTo>
                  <a:lnTo>
                    <a:pt x="20" y="45"/>
                  </a:lnTo>
                  <a:lnTo>
                    <a:pt x="20" y="44"/>
                  </a:lnTo>
                  <a:lnTo>
                    <a:pt x="19" y="43"/>
                  </a:lnTo>
                  <a:lnTo>
                    <a:pt x="22" y="42"/>
                  </a:lnTo>
                  <a:lnTo>
                    <a:pt x="22" y="41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21" y="37"/>
                  </a:lnTo>
                  <a:lnTo>
                    <a:pt x="23" y="35"/>
                  </a:lnTo>
                  <a:lnTo>
                    <a:pt x="22" y="35"/>
                  </a:lnTo>
                  <a:lnTo>
                    <a:pt x="21" y="34"/>
                  </a:lnTo>
                  <a:lnTo>
                    <a:pt x="22" y="33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4" y="31"/>
                  </a:lnTo>
                  <a:lnTo>
                    <a:pt x="25" y="31"/>
                  </a:lnTo>
                  <a:lnTo>
                    <a:pt x="29" y="31"/>
                  </a:lnTo>
                  <a:lnTo>
                    <a:pt x="30" y="30"/>
                  </a:lnTo>
                  <a:lnTo>
                    <a:pt x="29" y="27"/>
                  </a:lnTo>
                  <a:lnTo>
                    <a:pt x="30" y="25"/>
                  </a:lnTo>
                  <a:lnTo>
                    <a:pt x="31" y="25"/>
                  </a:lnTo>
                  <a:lnTo>
                    <a:pt x="32" y="26"/>
                  </a:lnTo>
                  <a:lnTo>
                    <a:pt x="33" y="25"/>
                  </a:lnTo>
                  <a:lnTo>
                    <a:pt x="33" y="26"/>
                  </a:lnTo>
                  <a:lnTo>
                    <a:pt x="36" y="24"/>
                  </a:lnTo>
                  <a:lnTo>
                    <a:pt x="36" y="22"/>
                  </a:lnTo>
                  <a:lnTo>
                    <a:pt x="36" y="21"/>
                  </a:lnTo>
                  <a:lnTo>
                    <a:pt x="35" y="20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30" y="20"/>
                  </a:lnTo>
                  <a:lnTo>
                    <a:pt x="29" y="20"/>
                  </a:lnTo>
                  <a:lnTo>
                    <a:pt x="27" y="21"/>
                  </a:lnTo>
                  <a:lnTo>
                    <a:pt x="26" y="20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9" y="11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29" y="3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27" y="1"/>
                  </a:lnTo>
                  <a:lnTo>
                    <a:pt x="23" y="2"/>
                  </a:lnTo>
                  <a:lnTo>
                    <a:pt x="20" y="5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8" y="39"/>
                  </a:lnTo>
                  <a:lnTo>
                    <a:pt x="9" y="40"/>
                  </a:lnTo>
                  <a:lnTo>
                    <a:pt x="9" y="46"/>
                  </a:lnTo>
                  <a:lnTo>
                    <a:pt x="10" y="47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4" name="Freeform 300"/>
            <p:cNvSpPr>
              <a:spLocks/>
            </p:cNvSpPr>
            <p:nvPr/>
          </p:nvSpPr>
          <p:spPr bwMode="auto">
            <a:xfrm>
              <a:off x="4473576" y="2136511"/>
              <a:ext cx="15875" cy="17198"/>
            </a:xfrm>
            <a:custGeom>
              <a:avLst/>
              <a:gdLst>
                <a:gd name="T0" fmla="*/ 2147483647 w 10"/>
                <a:gd name="T1" fmla="*/ 2147483647 h 11"/>
                <a:gd name="T2" fmla="*/ 2147483647 w 10"/>
                <a:gd name="T3" fmla="*/ 2147483647 h 11"/>
                <a:gd name="T4" fmla="*/ 2147483647 w 10"/>
                <a:gd name="T5" fmla="*/ 2147483647 h 11"/>
                <a:gd name="T6" fmla="*/ 2147483647 w 10"/>
                <a:gd name="T7" fmla="*/ 2147483647 h 11"/>
                <a:gd name="T8" fmla="*/ 2147483647 w 10"/>
                <a:gd name="T9" fmla="*/ 2147483647 h 11"/>
                <a:gd name="T10" fmla="*/ 2147483647 w 10"/>
                <a:gd name="T11" fmla="*/ 2147483647 h 11"/>
                <a:gd name="T12" fmla="*/ 2147483647 w 10"/>
                <a:gd name="T13" fmla="*/ 2147483647 h 11"/>
                <a:gd name="T14" fmla="*/ 2147483647 w 10"/>
                <a:gd name="T15" fmla="*/ 2147483647 h 11"/>
                <a:gd name="T16" fmla="*/ 2147483647 w 10"/>
                <a:gd name="T17" fmla="*/ 0 h 11"/>
                <a:gd name="T18" fmla="*/ 2147483647 w 10"/>
                <a:gd name="T19" fmla="*/ 0 h 11"/>
                <a:gd name="T20" fmla="*/ 2147483647 w 10"/>
                <a:gd name="T21" fmla="*/ 2147483647 h 11"/>
                <a:gd name="T22" fmla="*/ 0 w 10"/>
                <a:gd name="T23" fmla="*/ 2147483647 h 11"/>
                <a:gd name="T24" fmla="*/ 2147483647 w 10"/>
                <a:gd name="T25" fmla="*/ 2147483647 h 11"/>
                <a:gd name="T26" fmla="*/ 2147483647 w 10"/>
                <a:gd name="T27" fmla="*/ 2147483647 h 11"/>
                <a:gd name="T28" fmla="*/ 2147483647 w 10"/>
                <a:gd name="T29" fmla="*/ 2147483647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"/>
                <a:gd name="T46" fmla="*/ 0 h 11"/>
                <a:gd name="T47" fmla="*/ 10 w 10"/>
                <a:gd name="T48" fmla="*/ 11 h 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" h="11">
                  <a:moveTo>
                    <a:pt x="6" y="11"/>
                  </a:moveTo>
                  <a:lnTo>
                    <a:pt x="9" y="11"/>
                  </a:lnTo>
                  <a:lnTo>
                    <a:pt x="10" y="10"/>
                  </a:lnTo>
                  <a:lnTo>
                    <a:pt x="9" y="7"/>
                  </a:lnTo>
                  <a:lnTo>
                    <a:pt x="9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10"/>
                  </a:lnTo>
                  <a:lnTo>
                    <a:pt x="6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5" name="Freeform 301"/>
            <p:cNvSpPr>
              <a:spLocks/>
            </p:cNvSpPr>
            <p:nvPr/>
          </p:nvSpPr>
          <p:spPr bwMode="auto">
            <a:xfrm>
              <a:off x="4473576" y="2136511"/>
              <a:ext cx="15875" cy="17198"/>
            </a:xfrm>
            <a:custGeom>
              <a:avLst/>
              <a:gdLst>
                <a:gd name="T0" fmla="*/ 2147483647 w 10"/>
                <a:gd name="T1" fmla="*/ 2147483647 h 11"/>
                <a:gd name="T2" fmla="*/ 2147483647 w 10"/>
                <a:gd name="T3" fmla="*/ 2147483647 h 11"/>
                <a:gd name="T4" fmla="*/ 2147483647 w 10"/>
                <a:gd name="T5" fmla="*/ 2147483647 h 11"/>
                <a:gd name="T6" fmla="*/ 2147483647 w 10"/>
                <a:gd name="T7" fmla="*/ 2147483647 h 11"/>
                <a:gd name="T8" fmla="*/ 2147483647 w 10"/>
                <a:gd name="T9" fmla="*/ 2147483647 h 11"/>
                <a:gd name="T10" fmla="*/ 2147483647 w 10"/>
                <a:gd name="T11" fmla="*/ 2147483647 h 11"/>
                <a:gd name="T12" fmla="*/ 2147483647 w 10"/>
                <a:gd name="T13" fmla="*/ 2147483647 h 11"/>
                <a:gd name="T14" fmla="*/ 2147483647 w 10"/>
                <a:gd name="T15" fmla="*/ 2147483647 h 11"/>
                <a:gd name="T16" fmla="*/ 2147483647 w 10"/>
                <a:gd name="T17" fmla="*/ 0 h 11"/>
                <a:gd name="T18" fmla="*/ 2147483647 w 10"/>
                <a:gd name="T19" fmla="*/ 0 h 11"/>
                <a:gd name="T20" fmla="*/ 2147483647 w 10"/>
                <a:gd name="T21" fmla="*/ 2147483647 h 11"/>
                <a:gd name="T22" fmla="*/ 0 w 10"/>
                <a:gd name="T23" fmla="*/ 2147483647 h 11"/>
                <a:gd name="T24" fmla="*/ 2147483647 w 10"/>
                <a:gd name="T25" fmla="*/ 2147483647 h 11"/>
                <a:gd name="T26" fmla="*/ 2147483647 w 10"/>
                <a:gd name="T27" fmla="*/ 2147483647 h 11"/>
                <a:gd name="T28" fmla="*/ 2147483647 w 10"/>
                <a:gd name="T29" fmla="*/ 2147483647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"/>
                <a:gd name="T46" fmla="*/ 0 h 11"/>
                <a:gd name="T47" fmla="*/ 10 w 10"/>
                <a:gd name="T48" fmla="*/ 11 h 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" h="11">
                  <a:moveTo>
                    <a:pt x="6" y="11"/>
                  </a:moveTo>
                  <a:lnTo>
                    <a:pt x="9" y="11"/>
                  </a:lnTo>
                  <a:lnTo>
                    <a:pt x="10" y="10"/>
                  </a:lnTo>
                  <a:lnTo>
                    <a:pt x="9" y="7"/>
                  </a:lnTo>
                  <a:lnTo>
                    <a:pt x="9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10"/>
                  </a:lnTo>
                  <a:lnTo>
                    <a:pt x="6" y="1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4" name="Freeform 320"/>
            <p:cNvSpPr>
              <a:spLocks/>
            </p:cNvSpPr>
            <p:nvPr/>
          </p:nvSpPr>
          <p:spPr bwMode="auto">
            <a:xfrm>
              <a:off x="4051301" y="1358636"/>
              <a:ext cx="11113" cy="3968"/>
            </a:xfrm>
            <a:custGeom>
              <a:avLst/>
              <a:gdLst>
                <a:gd name="T0" fmla="*/ 0 w 7"/>
                <a:gd name="T1" fmla="*/ 2147483647 h 2"/>
                <a:gd name="T2" fmla="*/ 2147483647 w 7"/>
                <a:gd name="T3" fmla="*/ 0 h 2"/>
                <a:gd name="T4" fmla="*/ 2147483647 w 7"/>
                <a:gd name="T5" fmla="*/ 2147483647 h 2"/>
                <a:gd name="T6" fmla="*/ 2147483647 w 7"/>
                <a:gd name="T7" fmla="*/ 2147483647 h 2"/>
                <a:gd name="T8" fmla="*/ 2147483647 w 7"/>
                <a:gd name="T9" fmla="*/ 2147483647 h 2"/>
                <a:gd name="T10" fmla="*/ 2147483647 w 7"/>
                <a:gd name="T11" fmla="*/ 2147483647 h 2"/>
                <a:gd name="T12" fmla="*/ 2147483647 w 7"/>
                <a:gd name="T13" fmla="*/ 2147483647 h 2"/>
                <a:gd name="T14" fmla="*/ 0 w 7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2"/>
                <a:gd name="T26" fmla="*/ 7 w 7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2">
                  <a:moveTo>
                    <a:pt x="0" y="1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5" y="2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5" name="Freeform 321"/>
            <p:cNvSpPr>
              <a:spLocks/>
            </p:cNvSpPr>
            <p:nvPr/>
          </p:nvSpPr>
          <p:spPr bwMode="auto">
            <a:xfrm>
              <a:off x="4051301" y="1358636"/>
              <a:ext cx="11113" cy="3968"/>
            </a:xfrm>
            <a:custGeom>
              <a:avLst/>
              <a:gdLst>
                <a:gd name="T0" fmla="*/ 0 w 7"/>
                <a:gd name="T1" fmla="*/ 2147483647 h 2"/>
                <a:gd name="T2" fmla="*/ 2147483647 w 7"/>
                <a:gd name="T3" fmla="*/ 0 h 2"/>
                <a:gd name="T4" fmla="*/ 2147483647 w 7"/>
                <a:gd name="T5" fmla="*/ 2147483647 h 2"/>
                <a:gd name="T6" fmla="*/ 2147483647 w 7"/>
                <a:gd name="T7" fmla="*/ 2147483647 h 2"/>
                <a:gd name="T8" fmla="*/ 2147483647 w 7"/>
                <a:gd name="T9" fmla="*/ 2147483647 h 2"/>
                <a:gd name="T10" fmla="*/ 2147483647 w 7"/>
                <a:gd name="T11" fmla="*/ 2147483647 h 2"/>
                <a:gd name="T12" fmla="*/ 2147483647 w 7"/>
                <a:gd name="T13" fmla="*/ 2147483647 h 2"/>
                <a:gd name="T14" fmla="*/ 0 w 7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2"/>
                <a:gd name="T26" fmla="*/ 7 w 7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2">
                  <a:moveTo>
                    <a:pt x="0" y="1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5" y="2"/>
                  </a:lnTo>
                  <a:lnTo>
                    <a:pt x="0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8" name="Freeform 324"/>
            <p:cNvSpPr>
              <a:spLocks/>
            </p:cNvSpPr>
            <p:nvPr/>
          </p:nvSpPr>
          <p:spPr bwMode="auto">
            <a:xfrm>
              <a:off x="4051300" y="1436687"/>
              <a:ext cx="9525" cy="5292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2147483647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2147483647 h 3"/>
                <a:gd name="T10" fmla="*/ 0 w 6"/>
                <a:gd name="T11" fmla="*/ 2147483647 h 3"/>
                <a:gd name="T12" fmla="*/ 0 w 6"/>
                <a:gd name="T13" fmla="*/ 2147483647 h 3"/>
                <a:gd name="T14" fmla="*/ 2147483647 w 6"/>
                <a:gd name="T15" fmla="*/ 2147483647 h 3"/>
                <a:gd name="T16" fmla="*/ 2147483647 w 6"/>
                <a:gd name="T17" fmla="*/ 0 h 3"/>
                <a:gd name="T18" fmla="*/ 2147483647 w 6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3"/>
                <a:gd name="T32" fmla="*/ 6 w 6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3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9" name="Freeform 325"/>
            <p:cNvSpPr>
              <a:spLocks/>
            </p:cNvSpPr>
            <p:nvPr/>
          </p:nvSpPr>
          <p:spPr bwMode="auto">
            <a:xfrm>
              <a:off x="4051300" y="1436687"/>
              <a:ext cx="9525" cy="5292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2147483647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2147483647 h 3"/>
                <a:gd name="T10" fmla="*/ 0 w 6"/>
                <a:gd name="T11" fmla="*/ 2147483647 h 3"/>
                <a:gd name="T12" fmla="*/ 0 w 6"/>
                <a:gd name="T13" fmla="*/ 2147483647 h 3"/>
                <a:gd name="T14" fmla="*/ 2147483647 w 6"/>
                <a:gd name="T15" fmla="*/ 2147483647 h 3"/>
                <a:gd name="T16" fmla="*/ 2147483647 w 6"/>
                <a:gd name="T17" fmla="*/ 0 h 3"/>
                <a:gd name="T18" fmla="*/ 2147483647 w 6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3"/>
                <a:gd name="T32" fmla="*/ 6 w 6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3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72" name="Freeform 348"/>
            <p:cNvSpPr>
              <a:spLocks/>
            </p:cNvSpPr>
            <p:nvPr/>
          </p:nvSpPr>
          <p:spPr bwMode="auto">
            <a:xfrm>
              <a:off x="4033838" y="1389063"/>
              <a:ext cx="12700" cy="2646"/>
            </a:xfrm>
            <a:custGeom>
              <a:avLst/>
              <a:gdLst>
                <a:gd name="T0" fmla="*/ 2147483647 w 8"/>
                <a:gd name="T1" fmla="*/ 0 h 2"/>
                <a:gd name="T2" fmla="*/ 2147483647 w 8"/>
                <a:gd name="T3" fmla="*/ 0 h 2"/>
                <a:gd name="T4" fmla="*/ 2147483647 w 8"/>
                <a:gd name="T5" fmla="*/ 2147483647 h 2"/>
                <a:gd name="T6" fmla="*/ 2147483647 w 8"/>
                <a:gd name="T7" fmla="*/ 2147483647 h 2"/>
                <a:gd name="T8" fmla="*/ 2147483647 w 8"/>
                <a:gd name="T9" fmla="*/ 2147483647 h 2"/>
                <a:gd name="T10" fmla="*/ 0 w 8"/>
                <a:gd name="T11" fmla="*/ 2147483647 h 2"/>
                <a:gd name="T12" fmla="*/ 0 w 8"/>
                <a:gd name="T13" fmla="*/ 2147483647 h 2"/>
                <a:gd name="T14" fmla="*/ 2147483647 w 8"/>
                <a:gd name="T15" fmla="*/ 0 h 2"/>
                <a:gd name="T16" fmla="*/ 2147483647 w 8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2"/>
                <a:gd name="T29" fmla="*/ 8 w 8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2">
                  <a:moveTo>
                    <a:pt x="4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5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73" name="Freeform 349"/>
            <p:cNvSpPr>
              <a:spLocks/>
            </p:cNvSpPr>
            <p:nvPr/>
          </p:nvSpPr>
          <p:spPr bwMode="auto">
            <a:xfrm>
              <a:off x="4033838" y="1389063"/>
              <a:ext cx="12700" cy="2646"/>
            </a:xfrm>
            <a:custGeom>
              <a:avLst/>
              <a:gdLst>
                <a:gd name="T0" fmla="*/ 2147483647 w 8"/>
                <a:gd name="T1" fmla="*/ 0 h 2"/>
                <a:gd name="T2" fmla="*/ 2147483647 w 8"/>
                <a:gd name="T3" fmla="*/ 0 h 2"/>
                <a:gd name="T4" fmla="*/ 2147483647 w 8"/>
                <a:gd name="T5" fmla="*/ 2147483647 h 2"/>
                <a:gd name="T6" fmla="*/ 2147483647 w 8"/>
                <a:gd name="T7" fmla="*/ 2147483647 h 2"/>
                <a:gd name="T8" fmla="*/ 2147483647 w 8"/>
                <a:gd name="T9" fmla="*/ 2147483647 h 2"/>
                <a:gd name="T10" fmla="*/ 0 w 8"/>
                <a:gd name="T11" fmla="*/ 2147483647 h 2"/>
                <a:gd name="T12" fmla="*/ 0 w 8"/>
                <a:gd name="T13" fmla="*/ 2147483647 h 2"/>
                <a:gd name="T14" fmla="*/ 2147483647 w 8"/>
                <a:gd name="T15" fmla="*/ 0 h 2"/>
                <a:gd name="T16" fmla="*/ 2147483647 w 8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2"/>
                <a:gd name="T29" fmla="*/ 8 w 8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2">
                  <a:moveTo>
                    <a:pt x="4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5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0" name="Freeform 407"/>
            <p:cNvSpPr>
              <a:spLocks/>
            </p:cNvSpPr>
            <p:nvPr/>
          </p:nvSpPr>
          <p:spPr bwMode="auto">
            <a:xfrm>
              <a:off x="4689475" y="1938073"/>
              <a:ext cx="12700" cy="30427"/>
            </a:xfrm>
            <a:custGeom>
              <a:avLst/>
              <a:gdLst>
                <a:gd name="T0" fmla="*/ 0 w 8"/>
                <a:gd name="T1" fmla="*/ 2147483647 h 19"/>
                <a:gd name="T2" fmla="*/ 2147483647 w 8"/>
                <a:gd name="T3" fmla="*/ 2147483647 h 19"/>
                <a:gd name="T4" fmla="*/ 2147483647 w 8"/>
                <a:gd name="T5" fmla="*/ 2147483647 h 19"/>
                <a:gd name="T6" fmla="*/ 2147483647 w 8"/>
                <a:gd name="T7" fmla="*/ 2147483647 h 19"/>
                <a:gd name="T8" fmla="*/ 2147483647 w 8"/>
                <a:gd name="T9" fmla="*/ 2147483647 h 19"/>
                <a:gd name="T10" fmla="*/ 2147483647 w 8"/>
                <a:gd name="T11" fmla="*/ 2147483647 h 19"/>
                <a:gd name="T12" fmla="*/ 2147483647 w 8"/>
                <a:gd name="T13" fmla="*/ 2147483647 h 19"/>
                <a:gd name="T14" fmla="*/ 2147483647 w 8"/>
                <a:gd name="T15" fmla="*/ 0 h 19"/>
                <a:gd name="T16" fmla="*/ 2147483647 w 8"/>
                <a:gd name="T17" fmla="*/ 2147483647 h 19"/>
                <a:gd name="T18" fmla="*/ 2147483647 w 8"/>
                <a:gd name="T19" fmla="*/ 2147483647 h 19"/>
                <a:gd name="T20" fmla="*/ 2147483647 w 8"/>
                <a:gd name="T21" fmla="*/ 2147483647 h 19"/>
                <a:gd name="T22" fmla="*/ 2147483647 w 8"/>
                <a:gd name="T23" fmla="*/ 2147483647 h 19"/>
                <a:gd name="T24" fmla="*/ 2147483647 w 8"/>
                <a:gd name="T25" fmla="*/ 2147483647 h 19"/>
                <a:gd name="T26" fmla="*/ 0 w 8"/>
                <a:gd name="T27" fmla="*/ 2147483647 h 19"/>
                <a:gd name="T28" fmla="*/ 0 w 8"/>
                <a:gd name="T29" fmla="*/ 2147483647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"/>
                <a:gd name="T46" fmla="*/ 0 h 19"/>
                <a:gd name="T47" fmla="*/ 8 w 8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" h="19">
                  <a:moveTo>
                    <a:pt x="0" y="19"/>
                  </a:moveTo>
                  <a:lnTo>
                    <a:pt x="3" y="18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6" y="7"/>
                  </a:lnTo>
                  <a:lnTo>
                    <a:pt x="7" y="2"/>
                  </a:lnTo>
                  <a:lnTo>
                    <a:pt x="7" y="1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4" y="8"/>
                  </a:lnTo>
                  <a:lnTo>
                    <a:pt x="3" y="9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1" name="Freeform 408"/>
            <p:cNvSpPr>
              <a:spLocks/>
            </p:cNvSpPr>
            <p:nvPr/>
          </p:nvSpPr>
          <p:spPr bwMode="auto">
            <a:xfrm>
              <a:off x="4689475" y="1938073"/>
              <a:ext cx="12700" cy="30427"/>
            </a:xfrm>
            <a:custGeom>
              <a:avLst/>
              <a:gdLst>
                <a:gd name="T0" fmla="*/ 0 w 8"/>
                <a:gd name="T1" fmla="*/ 2147483647 h 19"/>
                <a:gd name="T2" fmla="*/ 2147483647 w 8"/>
                <a:gd name="T3" fmla="*/ 2147483647 h 19"/>
                <a:gd name="T4" fmla="*/ 2147483647 w 8"/>
                <a:gd name="T5" fmla="*/ 2147483647 h 19"/>
                <a:gd name="T6" fmla="*/ 2147483647 w 8"/>
                <a:gd name="T7" fmla="*/ 2147483647 h 19"/>
                <a:gd name="T8" fmla="*/ 2147483647 w 8"/>
                <a:gd name="T9" fmla="*/ 2147483647 h 19"/>
                <a:gd name="T10" fmla="*/ 2147483647 w 8"/>
                <a:gd name="T11" fmla="*/ 2147483647 h 19"/>
                <a:gd name="T12" fmla="*/ 2147483647 w 8"/>
                <a:gd name="T13" fmla="*/ 2147483647 h 19"/>
                <a:gd name="T14" fmla="*/ 2147483647 w 8"/>
                <a:gd name="T15" fmla="*/ 0 h 19"/>
                <a:gd name="T16" fmla="*/ 2147483647 w 8"/>
                <a:gd name="T17" fmla="*/ 2147483647 h 19"/>
                <a:gd name="T18" fmla="*/ 2147483647 w 8"/>
                <a:gd name="T19" fmla="*/ 2147483647 h 19"/>
                <a:gd name="T20" fmla="*/ 2147483647 w 8"/>
                <a:gd name="T21" fmla="*/ 2147483647 h 19"/>
                <a:gd name="T22" fmla="*/ 2147483647 w 8"/>
                <a:gd name="T23" fmla="*/ 2147483647 h 19"/>
                <a:gd name="T24" fmla="*/ 2147483647 w 8"/>
                <a:gd name="T25" fmla="*/ 2147483647 h 19"/>
                <a:gd name="T26" fmla="*/ 0 w 8"/>
                <a:gd name="T27" fmla="*/ 2147483647 h 19"/>
                <a:gd name="T28" fmla="*/ 0 w 8"/>
                <a:gd name="T29" fmla="*/ 2147483647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"/>
                <a:gd name="T46" fmla="*/ 0 h 19"/>
                <a:gd name="T47" fmla="*/ 8 w 8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" h="19">
                  <a:moveTo>
                    <a:pt x="0" y="19"/>
                  </a:moveTo>
                  <a:lnTo>
                    <a:pt x="3" y="18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6" y="7"/>
                  </a:lnTo>
                  <a:lnTo>
                    <a:pt x="7" y="2"/>
                  </a:lnTo>
                  <a:lnTo>
                    <a:pt x="7" y="1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4" y="8"/>
                  </a:lnTo>
                  <a:lnTo>
                    <a:pt x="3" y="9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9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2" name="Freeform 409"/>
            <p:cNvSpPr>
              <a:spLocks/>
            </p:cNvSpPr>
            <p:nvPr/>
          </p:nvSpPr>
          <p:spPr bwMode="auto">
            <a:xfrm>
              <a:off x="4724401" y="1923521"/>
              <a:ext cx="17463" cy="27782"/>
            </a:xfrm>
            <a:custGeom>
              <a:avLst/>
              <a:gdLst>
                <a:gd name="T0" fmla="*/ 2147483647 w 11"/>
                <a:gd name="T1" fmla="*/ 2147483647 h 17"/>
                <a:gd name="T2" fmla="*/ 2147483647 w 11"/>
                <a:gd name="T3" fmla="*/ 2147483647 h 17"/>
                <a:gd name="T4" fmla="*/ 2147483647 w 11"/>
                <a:gd name="T5" fmla="*/ 2147483647 h 17"/>
                <a:gd name="T6" fmla="*/ 2147483647 w 11"/>
                <a:gd name="T7" fmla="*/ 2147483647 h 17"/>
                <a:gd name="T8" fmla="*/ 2147483647 w 11"/>
                <a:gd name="T9" fmla="*/ 2147483647 h 17"/>
                <a:gd name="T10" fmla="*/ 2147483647 w 11"/>
                <a:gd name="T11" fmla="*/ 2147483647 h 17"/>
                <a:gd name="T12" fmla="*/ 2147483647 w 11"/>
                <a:gd name="T13" fmla="*/ 2147483647 h 17"/>
                <a:gd name="T14" fmla="*/ 2147483647 w 11"/>
                <a:gd name="T15" fmla="*/ 2147483647 h 17"/>
                <a:gd name="T16" fmla="*/ 2147483647 w 11"/>
                <a:gd name="T17" fmla="*/ 2147483647 h 17"/>
                <a:gd name="T18" fmla="*/ 2147483647 w 11"/>
                <a:gd name="T19" fmla="*/ 2147483647 h 17"/>
                <a:gd name="T20" fmla="*/ 2147483647 w 11"/>
                <a:gd name="T21" fmla="*/ 0 h 17"/>
                <a:gd name="T22" fmla="*/ 2147483647 w 11"/>
                <a:gd name="T23" fmla="*/ 0 h 17"/>
                <a:gd name="T24" fmla="*/ 2147483647 w 11"/>
                <a:gd name="T25" fmla="*/ 2147483647 h 17"/>
                <a:gd name="T26" fmla="*/ 2147483647 w 11"/>
                <a:gd name="T27" fmla="*/ 0 h 17"/>
                <a:gd name="T28" fmla="*/ 2147483647 w 11"/>
                <a:gd name="T29" fmla="*/ 2147483647 h 17"/>
                <a:gd name="T30" fmla="*/ 2147483647 w 11"/>
                <a:gd name="T31" fmla="*/ 2147483647 h 17"/>
                <a:gd name="T32" fmla="*/ 0 w 11"/>
                <a:gd name="T33" fmla="*/ 2147483647 h 17"/>
                <a:gd name="T34" fmla="*/ 2147483647 w 11"/>
                <a:gd name="T35" fmla="*/ 2147483647 h 17"/>
                <a:gd name="T36" fmla="*/ 0 w 11"/>
                <a:gd name="T37" fmla="*/ 2147483647 h 17"/>
                <a:gd name="T38" fmla="*/ 0 w 11"/>
                <a:gd name="T39" fmla="*/ 2147483647 h 17"/>
                <a:gd name="T40" fmla="*/ 2147483647 w 11"/>
                <a:gd name="T41" fmla="*/ 2147483647 h 17"/>
                <a:gd name="T42" fmla="*/ 2147483647 w 11"/>
                <a:gd name="T43" fmla="*/ 2147483647 h 17"/>
                <a:gd name="T44" fmla="*/ 2147483647 w 11"/>
                <a:gd name="T45" fmla="*/ 2147483647 h 17"/>
                <a:gd name="T46" fmla="*/ 2147483647 w 11"/>
                <a:gd name="T47" fmla="*/ 2147483647 h 17"/>
                <a:gd name="T48" fmla="*/ 2147483647 w 11"/>
                <a:gd name="T49" fmla="*/ 2147483647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"/>
                <a:gd name="T76" fmla="*/ 0 h 17"/>
                <a:gd name="T77" fmla="*/ 11 w 11"/>
                <a:gd name="T78" fmla="*/ 17 h 1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" h="17">
                  <a:moveTo>
                    <a:pt x="1" y="17"/>
                  </a:moveTo>
                  <a:lnTo>
                    <a:pt x="3" y="16"/>
                  </a:lnTo>
                  <a:lnTo>
                    <a:pt x="4" y="14"/>
                  </a:lnTo>
                  <a:lnTo>
                    <a:pt x="7" y="10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8" y="4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0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3" name="Freeform 410"/>
            <p:cNvSpPr>
              <a:spLocks/>
            </p:cNvSpPr>
            <p:nvPr/>
          </p:nvSpPr>
          <p:spPr bwMode="auto">
            <a:xfrm>
              <a:off x="4724401" y="1923521"/>
              <a:ext cx="17463" cy="27782"/>
            </a:xfrm>
            <a:custGeom>
              <a:avLst/>
              <a:gdLst>
                <a:gd name="T0" fmla="*/ 2147483647 w 11"/>
                <a:gd name="T1" fmla="*/ 2147483647 h 17"/>
                <a:gd name="T2" fmla="*/ 2147483647 w 11"/>
                <a:gd name="T3" fmla="*/ 2147483647 h 17"/>
                <a:gd name="T4" fmla="*/ 2147483647 w 11"/>
                <a:gd name="T5" fmla="*/ 2147483647 h 17"/>
                <a:gd name="T6" fmla="*/ 2147483647 w 11"/>
                <a:gd name="T7" fmla="*/ 2147483647 h 17"/>
                <a:gd name="T8" fmla="*/ 2147483647 w 11"/>
                <a:gd name="T9" fmla="*/ 2147483647 h 17"/>
                <a:gd name="T10" fmla="*/ 2147483647 w 11"/>
                <a:gd name="T11" fmla="*/ 2147483647 h 17"/>
                <a:gd name="T12" fmla="*/ 2147483647 w 11"/>
                <a:gd name="T13" fmla="*/ 2147483647 h 17"/>
                <a:gd name="T14" fmla="*/ 2147483647 w 11"/>
                <a:gd name="T15" fmla="*/ 2147483647 h 17"/>
                <a:gd name="T16" fmla="*/ 2147483647 w 11"/>
                <a:gd name="T17" fmla="*/ 2147483647 h 17"/>
                <a:gd name="T18" fmla="*/ 2147483647 w 11"/>
                <a:gd name="T19" fmla="*/ 2147483647 h 17"/>
                <a:gd name="T20" fmla="*/ 2147483647 w 11"/>
                <a:gd name="T21" fmla="*/ 0 h 17"/>
                <a:gd name="T22" fmla="*/ 2147483647 w 11"/>
                <a:gd name="T23" fmla="*/ 0 h 17"/>
                <a:gd name="T24" fmla="*/ 2147483647 w 11"/>
                <a:gd name="T25" fmla="*/ 2147483647 h 17"/>
                <a:gd name="T26" fmla="*/ 2147483647 w 11"/>
                <a:gd name="T27" fmla="*/ 0 h 17"/>
                <a:gd name="T28" fmla="*/ 2147483647 w 11"/>
                <a:gd name="T29" fmla="*/ 2147483647 h 17"/>
                <a:gd name="T30" fmla="*/ 2147483647 w 11"/>
                <a:gd name="T31" fmla="*/ 2147483647 h 17"/>
                <a:gd name="T32" fmla="*/ 0 w 11"/>
                <a:gd name="T33" fmla="*/ 2147483647 h 17"/>
                <a:gd name="T34" fmla="*/ 2147483647 w 11"/>
                <a:gd name="T35" fmla="*/ 2147483647 h 17"/>
                <a:gd name="T36" fmla="*/ 0 w 11"/>
                <a:gd name="T37" fmla="*/ 2147483647 h 17"/>
                <a:gd name="T38" fmla="*/ 0 w 11"/>
                <a:gd name="T39" fmla="*/ 2147483647 h 17"/>
                <a:gd name="T40" fmla="*/ 2147483647 w 11"/>
                <a:gd name="T41" fmla="*/ 2147483647 h 17"/>
                <a:gd name="T42" fmla="*/ 2147483647 w 11"/>
                <a:gd name="T43" fmla="*/ 2147483647 h 17"/>
                <a:gd name="T44" fmla="*/ 2147483647 w 11"/>
                <a:gd name="T45" fmla="*/ 2147483647 h 17"/>
                <a:gd name="T46" fmla="*/ 2147483647 w 11"/>
                <a:gd name="T47" fmla="*/ 2147483647 h 17"/>
                <a:gd name="T48" fmla="*/ 2147483647 w 11"/>
                <a:gd name="T49" fmla="*/ 2147483647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"/>
                <a:gd name="T76" fmla="*/ 0 h 17"/>
                <a:gd name="T77" fmla="*/ 11 w 11"/>
                <a:gd name="T78" fmla="*/ 17 h 1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" h="17">
                  <a:moveTo>
                    <a:pt x="1" y="17"/>
                  </a:moveTo>
                  <a:lnTo>
                    <a:pt x="3" y="16"/>
                  </a:lnTo>
                  <a:lnTo>
                    <a:pt x="4" y="14"/>
                  </a:lnTo>
                  <a:lnTo>
                    <a:pt x="7" y="10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8" y="4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0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7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4" name="Freeform 411"/>
            <p:cNvSpPr>
              <a:spLocks/>
            </p:cNvSpPr>
            <p:nvPr/>
          </p:nvSpPr>
          <p:spPr bwMode="auto">
            <a:xfrm>
              <a:off x="4452938" y="2050521"/>
              <a:ext cx="6350" cy="10583"/>
            </a:xfrm>
            <a:custGeom>
              <a:avLst/>
              <a:gdLst>
                <a:gd name="T0" fmla="*/ 2147483647 w 4"/>
                <a:gd name="T1" fmla="*/ 2147483647 h 6"/>
                <a:gd name="T2" fmla="*/ 2147483647 w 4"/>
                <a:gd name="T3" fmla="*/ 0 h 6"/>
                <a:gd name="T4" fmla="*/ 2147483647 w 4"/>
                <a:gd name="T5" fmla="*/ 0 h 6"/>
                <a:gd name="T6" fmla="*/ 2147483647 w 4"/>
                <a:gd name="T7" fmla="*/ 2147483647 h 6"/>
                <a:gd name="T8" fmla="*/ 2147483647 w 4"/>
                <a:gd name="T9" fmla="*/ 2147483647 h 6"/>
                <a:gd name="T10" fmla="*/ 0 w 4"/>
                <a:gd name="T11" fmla="*/ 2147483647 h 6"/>
                <a:gd name="T12" fmla="*/ 2147483647 w 4"/>
                <a:gd name="T13" fmla="*/ 2147483647 h 6"/>
                <a:gd name="T14" fmla="*/ 2147483647 w 4"/>
                <a:gd name="T15" fmla="*/ 2147483647 h 6"/>
                <a:gd name="T16" fmla="*/ 2147483647 w 4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6"/>
                <a:gd name="T29" fmla="*/ 4 w 4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6">
                  <a:moveTo>
                    <a:pt x="3" y="2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2" y="5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5" name="Freeform 412"/>
            <p:cNvSpPr>
              <a:spLocks/>
            </p:cNvSpPr>
            <p:nvPr/>
          </p:nvSpPr>
          <p:spPr bwMode="auto">
            <a:xfrm>
              <a:off x="4452938" y="2050521"/>
              <a:ext cx="6350" cy="10583"/>
            </a:xfrm>
            <a:custGeom>
              <a:avLst/>
              <a:gdLst>
                <a:gd name="T0" fmla="*/ 2147483647 w 4"/>
                <a:gd name="T1" fmla="*/ 2147483647 h 6"/>
                <a:gd name="T2" fmla="*/ 2147483647 w 4"/>
                <a:gd name="T3" fmla="*/ 0 h 6"/>
                <a:gd name="T4" fmla="*/ 2147483647 w 4"/>
                <a:gd name="T5" fmla="*/ 0 h 6"/>
                <a:gd name="T6" fmla="*/ 2147483647 w 4"/>
                <a:gd name="T7" fmla="*/ 2147483647 h 6"/>
                <a:gd name="T8" fmla="*/ 2147483647 w 4"/>
                <a:gd name="T9" fmla="*/ 2147483647 h 6"/>
                <a:gd name="T10" fmla="*/ 0 w 4"/>
                <a:gd name="T11" fmla="*/ 2147483647 h 6"/>
                <a:gd name="T12" fmla="*/ 2147483647 w 4"/>
                <a:gd name="T13" fmla="*/ 2147483647 h 6"/>
                <a:gd name="T14" fmla="*/ 2147483647 w 4"/>
                <a:gd name="T15" fmla="*/ 2147483647 h 6"/>
                <a:gd name="T16" fmla="*/ 2147483647 w 4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6"/>
                <a:gd name="T29" fmla="*/ 4 w 4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6">
                  <a:moveTo>
                    <a:pt x="3" y="2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2" y="5"/>
                  </a:lnTo>
                  <a:lnTo>
                    <a:pt x="3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6" name="Freeform 413"/>
            <p:cNvSpPr>
              <a:spLocks/>
            </p:cNvSpPr>
            <p:nvPr/>
          </p:nvSpPr>
          <p:spPr bwMode="auto">
            <a:xfrm>
              <a:off x="4437063" y="2092855"/>
              <a:ext cx="6350" cy="2646"/>
            </a:xfrm>
            <a:custGeom>
              <a:avLst/>
              <a:gdLst>
                <a:gd name="T0" fmla="*/ 2147483647 w 4"/>
                <a:gd name="T1" fmla="*/ 0 h 2"/>
                <a:gd name="T2" fmla="*/ 0 w 4"/>
                <a:gd name="T3" fmla="*/ 0 h 2"/>
                <a:gd name="T4" fmla="*/ 2147483647 w 4"/>
                <a:gd name="T5" fmla="*/ 0 h 2"/>
                <a:gd name="T6" fmla="*/ 2147483647 w 4"/>
                <a:gd name="T7" fmla="*/ 2147483647 h 2"/>
                <a:gd name="T8" fmla="*/ 2147483647 w 4"/>
                <a:gd name="T9" fmla="*/ 2147483647 h 2"/>
                <a:gd name="T10" fmla="*/ 2147483647 w 4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1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7" name="Freeform 414"/>
            <p:cNvSpPr>
              <a:spLocks/>
            </p:cNvSpPr>
            <p:nvPr/>
          </p:nvSpPr>
          <p:spPr bwMode="auto">
            <a:xfrm>
              <a:off x="4437063" y="2092855"/>
              <a:ext cx="6350" cy="2646"/>
            </a:xfrm>
            <a:custGeom>
              <a:avLst/>
              <a:gdLst>
                <a:gd name="T0" fmla="*/ 2147483647 w 4"/>
                <a:gd name="T1" fmla="*/ 0 h 2"/>
                <a:gd name="T2" fmla="*/ 0 w 4"/>
                <a:gd name="T3" fmla="*/ 0 h 2"/>
                <a:gd name="T4" fmla="*/ 2147483647 w 4"/>
                <a:gd name="T5" fmla="*/ 0 h 2"/>
                <a:gd name="T6" fmla="*/ 2147483647 w 4"/>
                <a:gd name="T7" fmla="*/ 2147483647 h 2"/>
                <a:gd name="T8" fmla="*/ 2147483647 w 4"/>
                <a:gd name="T9" fmla="*/ 2147483647 h 2"/>
                <a:gd name="T10" fmla="*/ 2147483647 w 4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1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1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8" name="Freeform 415"/>
            <p:cNvSpPr>
              <a:spLocks/>
            </p:cNvSpPr>
            <p:nvPr/>
          </p:nvSpPr>
          <p:spPr bwMode="auto">
            <a:xfrm>
              <a:off x="4432300" y="2094178"/>
              <a:ext cx="6350" cy="1323"/>
            </a:xfrm>
            <a:custGeom>
              <a:avLst/>
              <a:gdLst>
                <a:gd name="T0" fmla="*/ 0 w 4"/>
                <a:gd name="T1" fmla="*/ 0 h 1"/>
                <a:gd name="T2" fmla="*/ 2147483647 w 4"/>
                <a:gd name="T3" fmla="*/ 0 h 1"/>
                <a:gd name="T4" fmla="*/ 2147483647 w 4"/>
                <a:gd name="T5" fmla="*/ 2147483647 h 1"/>
                <a:gd name="T6" fmla="*/ 2147483647 w 4"/>
                <a:gd name="T7" fmla="*/ 2147483647 h 1"/>
                <a:gd name="T8" fmla="*/ 0 w 4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"/>
                <a:gd name="T17" fmla="*/ 4 w 4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">
                  <a:moveTo>
                    <a:pt x="0" y="0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9" name="Freeform 416"/>
            <p:cNvSpPr>
              <a:spLocks/>
            </p:cNvSpPr>
            <p:nvPr/>
          </p:nvSpPr>
          <p:spPr bwMode="auto">
            <a:xfrm>
              <a:off x="4432300" y="2094178"/>
              <a:ext cx="6350" cy="1323"/>
            </a:xfrm>
            <a:custGeom>
              <a:avLst/>
              <a:gdLst>
                <a:gd name="T0" fmla="*/ 0 w 4"/>
                <a:gd name="T1" fmla="*/ 0 h 1"/>
                <a:gd name="T2" fmla="*/ 2147483647 w 4"/>
                <a:gd name="T3" fmla="*/ 0 h 1"/>
                <a:gd name="T4" fmla="*/ 2147483647 w 4"/>
                <a:gd name="T5" fmla="*/ 2147483647 h 1"/>
                <a:gd name="T6" fmla="*/ 2147483647 w 4"/>
                <a:gd name="T7" fmla="*/ 2147483647 h 1"/>
                <a:gd name="T8" fmla="*/ 0 w 4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"/>
                <a:gd name="T17" fmla="*/ 4 w 4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">
                  <a:moveTo>
                    <a:pt x="0" y="0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0" name="Freeform 417"/>
            <p:cNvSpPr>
              <a:spLocks/>
            </p:cNvSpPr>
            <p:nvPr/>
          </p:nvSpPr>
          <p:spPr bwMode="auto">
            <a:xfrm>
              <a:off x="4429125" y="2098146"/>
              <a:ext cx="1588" cy="264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2147483647 h 1"/>
                <a:gd name="T4" fmla="*/ 0 w 1"/>
                <a:gd name="T5" fmla="*/ 2147483647 h 1"/>
                <a:gd name="T6" fmla="*/ 2147483647 w 1"/>
                <a:gd name="T7" fmla="*/ 2147483647 h 1"/>
                <a:gd name="T8" fmla="*/ 2147483647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1" name="Freeform 418"/>
            <p:cNvSpPr>
              <a:spLocks/>
            </p:cNvSpPr>
            <p:nvPr/>
          </p:nvSpPr>
          <p:spPr bwMode="auto">
            <a:xfrm>
              <a:off x="4429125" y="2098146"/>
              <a:ext cx="1588" cy="264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2147483647 h 1"/>
                <a:gd name="T4" fmla="*/ 0 w 1"/>
                <a:gd name="T5" fmla="*/ 2147483647 h 1"/>
                <a:gd name="T6" fmla="*/ 2147483647 w 1"/>
                <a:gd name="T7" fmla="*/ 2147483647 h 1"/>
                <a:gd name="T8" fmla="*/ 2147483647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2" name="Freeform 419"/>
            <p:cNvSpPr>
              <a:spLocks/>
            </p:cNvSpPr>
            <p:nvPr/>
          </p:nvSpPr>
          <p:spPr bwMode="auto">
            <a:xfrm>
              <a:off x="4549775" y="2338917"/>
              <a:ext cx="20638" cy="44979"/>
            </a:xfrm>
            <a:custGeom>
              <a:avLst/>
              <a:gdLst>
                <a:gd name="T0" fmla="*/ 2147483647 w 13"/>
                <a:gd name="T1" fmla="*/ 0 h 29"/>
                <a:gd name="T2" fmla="*/ 2147483647 w 13"/>
                <a:gd name="T3" fmla="*/ 0 h 29"/>
                <a:gd name="T4" fmla="*/ 2147483647 w 13"/>
                <a:gd name="T5" fmla="*/ 2147483647 h 29"/>
                <a:gd name="T6" fmla="*/ 2147483647 w 13"/>
                <a:gd name="T7" fmla="*/ 2147483647 h 29"/>
                <a:gd name="T8" fmla="*/ 2147483647 w 13"/>
                <a:gd name="T9" fmla="*/ 2147483647 h 29"/>
                <a:gd name="T10" fmla="*/ 2147483647 w 13"/>
                <a:gd name="T11" fmla="*/ 2147483647 h 29"/>
                <a:gd name="T12" fmla="*/ 2147483647 w 13"/>
                <a:gd name="T13" fmla="*/ 2147483647 h 29"/>
                <a:gd name="T14" fmla="*/ 2147483647 w 13"/>
                <a:gd name="T15" fmla="*/ 2147483647 h 29"/>
                <a:gd name="T16" fmla="*/ 2147483647 w 13"/>
                <a:gd name="T17" fmla="*/ 2147483647 h 29"/>
                <a:gd name="T18" fmla="*/ 2147483647 w 13"/>
                <a:gd name="T19" fmla="*/ 2147483647 h 29"/>
                <a:gd name="T20" fmla="*/ 2147483647 w 13"/>
                <a:gd name="T21" fmla="*/ 2147483647 h 29"/>
                <a:gd name="T22" fmla="*/ 2147483647 w 13"/>
                <a:gd name="T23" fmla="*/ 2147483647 h 29"/>
                <a:gd name="T24" fmla="*/ 2147483647 w 13"/>
                <a:gd name="T25" fmla="*/ 2147483647 h 29"/>
                <a:gd name="T26" fmla="*/ 2147483647 w 13"/>
                <a:gd name="T27" fmla="*/ 2147483647 h 29"/>
                <a:gd name="T28" fmla="*/ 2147483647 w 13"/>
                <a:gd name="T29" fmla="*/ 2147483647 h 29"/>
                <a:gd name="T30" fmla="*/ 2147483647 w 13"/>
                <a:gd name="T31" fmla="*/ 2147483647 h 29"/>
                <a:gd name="T32" fmla="*/ 2147483647 w 13"/>
                <a:gd name="T33" fmla="*/ 2147483647 h 29"/>
                <a:gd name="T34" fmla="*/ 2147483647 w 13"/>
                <a:gd name="T35" fmla="*/ 2147483647 h 29"/>
                <a:gd name="T36" fmla="*/ 0 w 13"/>
                <a:gd name="T37" fmla="*/ 2147483647 h 29"/>
                <a:gd name="T38" fmla="*/ 0 w 13"/>
                <a:gd name="T39" fmla="*/ 2147483647 h 29"/>
                <a:gd name="T40" fmla="*/ 2147483647 w 13"/>
                <a:gd name="T41" fmla="*/ 2147483647 h 29"/>
                <a:gd name="T42" fmla="*/ 2147483647 w 13"/>
                <a:gd name="T43" fmla="*/ 2147483647 h 29"/>
                <a:gd name="T44" fmla="*/ 2147483647 w 13"/>
                <a:gd name="T45" fmla="*/ 2147483647 h 29"/>
                <a:gd name="T46" fmla="*/ 2147483647 w 13"/>
                <a:gd name="T47" fmla="*/ 2147483647 h 29"/>
                <a:gd name="T48" fmla="*/ 2147483647 w 13"/>
                <a:gd name="T49" fmla="*/ 2147483647 h 29"/>
                <a:gd name="T50" fmla="*/ 2147483647 w 13"/>
                <a:gd name="T51" fmla="*/ 2147483647 h 29"/>
                <a:gd name="T52" fmla="*/ 2147483647 w 13"/>
                <a:gd name="T53" fmla="*/ 0 h 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"/>
                <a:gd name="T82" fmla="*/ 0 h 29"/>
                <a:gd name="T83" fmla="*/ 13 w 13"/>
                <a:gd name="T84" fmla="*/ 29 h 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" h="29">
                  <a:moveTo>
                    <a:pt x="10" y="0"/>
                  </a:moveTo>
                  <a:lnTo>
                    <a:pt x="11" y="0"/>
                  </a:lnTo>
                  <a:lnTo>
                    <a:pt x="12" y="8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1" y="25"/>
                  </a:lnTo>
                  <a:lnTo>
                    <a:pt x="9" y="28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3" y="25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1" y="21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8"/>
                  </a:lnTo>
                  <a:lnTo>
                    <a:pt x="3" y="7"/>
                  </a:lnTo>
                  <a:lnTo>
                    <a:pt x="6" y="5"/>
                  </a:lnTo>
                  <a:lnTo>
                    <a:pt x="9" y="5"/>
                  </a:lnTo>
                  <a:lnTo>
                    <a:pt x="10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3" name="Freeform 420"/>
            <p:cNvSpPr>
              <a:spLocks/>
            </p:cNvSpPr>
            <p:nvPr/>
          </p:nvSpPr>
          <p:spPr bwMode="auto">
            <a:xfrm>
              <a:off x="4549775" y="2338917"/>
              <a:ext cx="20638" cy="44979"/>
            </a:xfrm>
            <a:custGeom>
              <a:avLst/>
              <a:gdLst>
                <a:gd name="T0" fmla="*/ 2147483647 w 13"/>
                <a:gd name="T1" fmla="*/ 0 h 29"/>
                <a:gd name="T2" fmla="*/ 2147483647 w 13"/>
                <a:gd name="T3" fmla="*/ 0 h 29"/>
                <a:gd name="T4" fmla="*/ 2147483647 w 13"/>
                <a:gd name="T5" fmla="*/ 2147483647 h 29"/>
                <a:gd name="T6" fmla="*/ 2147483647 w 13"/>
                <a:gd name="T7" fmla="*/ 2147483647 h 29"/>
                <a:gd name="T8" fmla="*/ 2147483647 w 13"/>
                <a:gd name="T9" fmla="*/ 2147483647 h 29"/>
                <a:gd name="T10" fmla="*/ 2147483647 w 13"/>
                <a:gd name="T11" fmla="*/ 2147483647 h 29"/>
                <a:gd name="T12" fmla="*/ 2147483647 w 13"/>
                <a:gd name="T13" fmla="*/ 2147483647 h 29"/>
                <a:gd name="T14" fmla="*/ 2147483647 w 13"/>
                <a:gd name="T15" fmla="*/ 2147483647 h 29"/>
                <a:gd name="T16" fmla="*/ 2147483647 w 13"/>
                <a:gd name="T17" fmla="*/ 2147483647 h 29"/>
                <a:gd name="T18" fmla="*/ 2147483647 w 13"/>
                <a:gd name="T19" fmla="*/ 2147483647 h 29"/>
                <a:gd name="T20" fmla="*/ 2147483647 w 13"/>
                <a:gd name="T21" fmla="*/ 2147483647 h 29"/>
                <a:gd name="T22" fmla="*/ 2147483647 w 13"/>
                <a:gd name="T23" fmla="*/ 2147483647 h 29"/>
                <a:gd name="T24" fmla="*/ 2147483647 w 13"/>
                <a:gd name="T25" fmla="*/ 2147483647 h 29"/>
                <a:gd name="T26" fmla="*/ 2147483647 w 13"/>
                <a:gd name="T27" fmla="*/ 2147483647 h 29"/>
                <a:gd name="T28" fmla="*/ 2147483647 w 13"/>
                <a:gd name="T29" fmla="*/ 2147483647 h 29"/>
                <a:gd name="T30" fmla="*/ 2147483647 w 13"/>
                <a:gd name="T31" fmla="*/ 2147483647 h 29"/>
                <a:gd name="T32" fmla="*/ 2147483647 w 13"/>
                <a:gd name="T33" fmla="*/ 2147483647 h 29"/>
                <a:gd name="T34" fmla="*/ 2147483647 w 13"/>
                <a:gd name="T35" fmla="*/ 2147483647 h 29"/>
                <a:gd name="T36" fmla="*/ 0 w 13"/>
                <a:gd name="T37" fmla="*/ 2147483647 h 29"/>
                <a:gd name="T38" fmla="*/ 0 w 13"/>
                <a:gd name="T39" fmla="*/ 2147483647 h 29"/>
                <a:gd name="T40" fmla="*/ 2147483647 w 13"/>
                <a:gd name="T41" fmla="*/ 2147483647 h 29"/>
                <a:gd name="T42" fmla="*/ 2147483647 w 13"/>
                <a:gd name="T43" fmla="*/ 2147483647 h 29"/>
                <a:gd name="T44" fmla="*/ 2147483647 w 13"/>
                <a:gd name="T45" fmla="*/ 2147483647 h 29"/>
                <a:gd name="T46" fmla="*/ 2147483647 w 13"/>
                <a:gd name="T47" fmla="*/ 2147483647 h 29"/>
                <a:gd name="T48" fmla="*/ 2147483647 w 13"/>
                <a:gd name="T49" fmla="*/ 2147483647 h 29"/>
                <a:gd name="T50" fmla="*/ 2147483647 w 13"/>
                <a:gd name="T51" fmla="*/ 2147483647 h 29"/>
                <a:gd name="T52" fmla="*/ 2147483647 w 13"/>
                <a:gd name="T53" fmla="*/ 0 h 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"/>
                <a:gd name="T82" fmla="*/ 0 h 29"/>
                <a:gd name="T83" fmla="*/ 13 w 13"/>
                <a:gd name="T84" fmla="*/ 29 h 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" h="29">
                  <a:moveTo>
                    <a:pt x="10" y="0"/>
                  </a:moveTo>
                  <a:lnTo>
                    <a:pt x="11" y="0"/>
                  </a:lnTo>
                  <a:lnTo>
                    <a:pt x="12" y="8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1" y="25"/>
                  </a:lnTo>
                  <a:lnTo>
                    <a:pt x="9" y="28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3" y="25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1" y="21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8"/>
                  </a:lnTo>
                  <a:lnTo>
                    <a:pt x="3" y="7"/>
                  </a:lnTo>
                  <a:lnTo>
                    <a:pt x="6" y="5"/>
                  </a:lnTo>
                  <a:lnTo>
                    <a:pt x="9" y="5"/>
                  </a:lnTo>
                  <a:lnTo>
                    <a:pt x="10" y="4"/>
                  </a:lnTo>
                  <a:lnTo>
                    <a:pt x="10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0" name="Freeform 557"/>
            <p:cNvSpPr>
              <a:spLocks/>
            </p:cNvSpPr>
            <p:nvPr/>
          </p:nvSpPr>
          <p:spPr bwMode="auto">
            <a:xfrm>
              <a:off x="5592764" y="1375834"/>
              <a:ext cx="22225" cy="2646"/>
            </a:xfrm>
            <a:custGeom>
              <a:avLst/>
              <a:gdLst>
                <a:gd name="T0" fmla="*/ 2147483647 w 14"/>
                <a:gd name="T1" fmla="*/ 0 h 1"/>
                <a:gd name="T2" fmla="*/ 2147483647 w 14"/>
                <a:gd name="T3" fmla="*/ 0 h 1"/>
                <a:gd name="T4" fmla="*/ 2147483647 w 14"/>
                <a:gd name="T5" fmla="*/ 2147483647 h 1"/>
                <a:gd name="T6" fmla="*/ 2147483647 w 14"/>
                <a:gd name="T7" fmla="*/ 2147483647 h 1"/>
                <a:gd name="T8" fmla="*/ 2147483647 w 14"/>
                <a:gd name="T9" fmla="*/ 2147483647 h 1"/>
                <a:gd name="T10" fmla="*/ 2147483647 w 14"/>
                <a:gd name="T11" fmla="*/ 2147483647 h 1"/>
                <a:gd name="T12" fmla="*/ 2147483647 w 14"/>
                <a:gd name="T13" fmla="*/ 2147483647 h 1"/>
                <a:gd name="T14" fmla="*/ 2147483647 w 14"/>
                <a:gd name="T15" fmla="*/ 2147483647 h 1"/>
                <a:gd name="T16" fmla="*/ 0 w 14"/>
                <a:gd name="T17" fmla="*/ 2147483647 h 1"/>
                <a:gd name="T18" fmla="*/ 2147483647 w 14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"/>
                <a:gd name="T32" fmla="*/ 14 w 14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">
                  <a:moveTo>
                    <a:pt x="2" y="0"/>
                  </a:moveTo>
                  <a:lnTo>
                    <a:pt x="4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1" name="Freeform 558"/>
            <p:cNvSpPr>
              <a:spLocks/>
            </p:cNvSpPr>
            <p:nvPr/>
          </p:nvSpPr>
          <p:spPr bwMode="auto">
            <a:xfrm>
              <a:off x="5592764" y="1375834"/>
              <a:ext cx="22225" cy="2646"/>
            </a:xfrm>
            <a:custGeom>
              <a:avLst/>
              <a:gdLst>
                <a:gd name="T0" fmla="*/ 2147483647 w 14"/>
                <a:gd name="T1" fmla="*/ 0 h 1"/>
                <a:gd name="T2" fmla="*/ 2147483647 w 14"/>
                <a:gd name="T3" fmla="*/ 0 h 1"/>
                <a:gd name="T4" fmla="*/ 2147483647 w 14"/>
                <a:gd name="T5" fmla="*/ 2147483647 h 1"/>
                <a:gd name="T6" fmla="*/ 2147483647 w 14"/>
                <a:gd name="T7" fmla="*/ 2147483647 h 1"/>
                <a:gd name="T8" fmla="*/ 2147483647 w 14"/>
                <a:gd name="T9" fmla="*/ 2147483647 h 1"/>
                <a:gd name="T10" fmla="*/ 2147483647 w 14"/>
                <a:gd name="T11" fmla="*/ 2147483647 h 1"/>
                <a:gd name="T12" fmla="*/ 2147483647 w 14"/>
                <a:gd name="T13" fmla="*/ 2147483647 h 1"/>
                <a:gd name="T14" fmla="*/ 2147483647 w 14"/>
                <a:gd name="T15" fmla="*/ 2147483647 h 1"/>
                <a:gd name="T16" fmla="*/ 0 w 14"/>
                <a:gd name="T17" fmla="*/ 2147483647 h 1"/>
                <a:gd name="T18" fmla="*/ 2147483647 w 14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"/>
                <a:gd name="T32" fmla="*/ 14 w 14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">
                  <a:moveTo>
                    <a:pt x="2" y="0"/>
                  </a:moveTo>
                  <a:lnTo>
                    <a:pt x="4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2" name="Freeform 559"/>
            <p:cNvSpPr>
              <a:spLocks/>
            </p:cNvSpPr>
            <p:nvPr/>
          </p:nvSpPr>
          <p:spPr bwMode="auto">
            <a:xfrm>
              <a:off x="5788025" y="1390386"/>
              <a:ext cx="46038" cy="9260"/>
            </a:xfrm>
            <a:custGeom>
              <a:avLst/>
              <a:gdLst>
                <a:gd name="T0" fmla="*/ 2147483647 w 29"/>
                <a:gd name="T1" fmla="*/ 2147483647 h 6"/>
                <a:gd name="T2" fmla="*/ 0 w 29"/>
                <a:gd name="T3" fmla="*/ 2147483647 h 6"/>
                <a:gd name="T4" fmla="*/ 2147483647 w 29"/>
                <a:gd name="T5" fmla="*/ 2147483647 h 6"/>
                <a:gd name="T6" fmla="*/ 2147483647 w 29"/>
                <a:gd name="T7" fmla="*/ 0 h 6"/>
                <a:gd name="T8" fmla="*/ 2147483647 w 29"/>
                <a:gd name="T9" fmla="*/ 2147483647 h 6"/>
                <a:gd name="T10" fmla="*/ 2147483647 w 29"/>
                <a:gd name="T11" fmla="*/ 2147483647 h 6"/>
                <a:gd name="T12" fmla="*/ 2147483647 w 29"/>
                <a:gd name="T13" fmla="*/ 2147483647 h 6"/>
                <a:gd name="T14" fmla="*/ 2147483647 w 29"/>
                <a:gd name="T15" fmla="*/ 2147483647 h 6"/>
                <a:gd name="T16" fmla="*/ 2147483647 w 29"/>
                <a:gd name="T17" fmla="*/ 2147483647 h 6"/>
                <a:gd name="T18" fmla="*/ 2147483647 w 29"/>
                <a:gd name="T19" fmla="*/ 2147483647 h 6"/>
                <a:gd name="T20" fmla="*/ 2147483647 w 29"/>
                <a:gd name="T21" fmla="*/ 2147483647 h 6"/>
                <a:gd name="T22" fmla="*/ 2147483647 w 29"/>
                <a:gd name="T23" fmla="*/ 2147483647 h 6"/>
                <a:gd name="T24" fmla="*/ 2147483647 w 29"/>
                <a:gd name="T25" fmla="*/ 2147483647 h 6"/>
                <a:gd name="T26" fmla="*/ 2147483647 w 29"/>
                <a:gd name="T27" fmla="*/ 2147483647 h 6"/>
                <a:gd name="T28" fmla="*/ 2147483647 w 29"/>
                <a:gd name="T29" fmla="*/ 2147483647 h 6"/>
                <a:gd name="T30" fmla="*/ 2147483647 w 29"/>
                <a:gd name="T31" fmla="*/ 2147483647 h 6"/>
                <a:gd name="T32" fmla="*/ 2147483647 w 29"/>
                <a:gd name="T33" fmla="*/ 2147483647 h 6"/>
                <a:gd name="T34" fmla="*/ 2147483647 w 29"/>
                <a:gd name="T35" fmla="*/ 2147483647 h 6"/>
                <a:gd name="T36" fmla="*/ 2147483647 w 29"/>
                <a:gd name="T37" fmla="*/ 2147483647 h 6"/>
                <a:gd name="T38" fmla="*/ 2147483647 w 29"/>
                <a:gd name="T39" fmla="*/ 2147483647 h 6"/>
                <a:gd name="T40" fmla="*/ 2147483647 w 29"/>
                <a:gd name="T41" fmla="*/ 2147483647 h 6"/>
                <a:gd name="T42" fmla="*/ 2147483647 w 29"/>
                <a:gd name="T43" fmla="*/ 2147483647 h 6"/>
                <a:gd name="T44" fmla="*/ 2147483647 w 29"/>
                <a:gd name="T45" fmla="*/ 2147483647 h 6"/>
                <a:gd name="T46" fmla="*/ 2147483647 w 29"/>
                <a:gd name="T47" fmla="*/ 2147483647 h 6"/>
                <a:gd name="T48" fmla="*/ 2147483647 w 29"/>
                <a:gd name="T49" fmla="*/ 2147483647 h 6"/>
                <a:gd name="T50" fmla="*/ 2147483647 w 29"/>
                <a:gd name="T51" fmla="*/ 2147483647 h 6"/>
                <a:gd name="T52" fmla="*/ 2147483647 w 29"/>
                <a:gd name="T53" fmla="*/ 2147483647 h 6"/>
                <a:gd name="T54" fmla="*/ 2147483647 w 29"/>
                <a:gd name="T55" fmla="*/ 2147483647 h 6"/>
                <a:gd name="T56" fmla="*/ 2147483647 w 29"/>
                <a:gd name="T57" fmla="*/ 2147483647 h 6"/>
                <a:gd name="T58" fmla="*/ 2147483647 w 29"/>
                <a:gd name="T59" fmla="*/ 2147483647 h 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"/>
                <a:gd name="T91" fmla="*/ 0 h 6"/>
                <a:gd name="T92" fmla="*/ 29 w 29"/>
                <a:gd name="T93" fmla="*/ 6 h 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" h="6">
                  <a:moveTo>
                    <a:pt x="3" y="1"/>
                  </a:moveTo>
                  <a:lnTo>
                    <a:pt x="0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9" y="1"/>
                  </a:lnTo>
                  <a:lnTo>
                    <a:pt x="12" y="1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7" y="3"/>
                  </a:lnTo>
                  <a:lnTo>
                    <a:pt x="24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6"/>
                  </a:lnTo>
                  <a:lnTo>
                    <a:pt x="15" y="4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3" y="4"/>
                  </a:lnTo>
                  <a:lnTo>
                    <a:pt x="6" y="3"/>
                  </a:lnTo>
                  <a:lnTo>
                    <a:pt x="8" y="3"/>
                  </a:lnTo>
                  <a:lnTo>
                    <a:pt x="6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3" name="Freeform 560"/>
            <p:cNvSpPr>
              <a:spLocks/>
            </p:cNvSpPr>
            <p:nvPr/>
          </p:nvSpPr>
          <p:spPr bwMode="auto">
            <a:xfrm>
              <a:off x="5788025" y="1390386"/>
              <a:ext cx="46038" cy="9260"/>
            </a:xfrm>
            <a:custGeom>
              <a:avLst/>
              <a:gdLst>
                <a:gd name="T0" fmla="*/ 2147483647 w 29"/>
                <a:gd name="T1" fmla="*/ 2147483647 h 6"/>
                <a:gd name="T2" fmla="*/ 0 w 29"/>
                <a:gd name="T3" fmla="*/ 2147483647 h 6"/>
                <a:gd name="T4" fmla="*/ 2147483647 w 29"/>
                <a:gd name="T5" fmla="*/ 2147483647 h 6"/>
                <a:gd name="T6" fmla="*/ 2147483647 w 29"/>
                <a:gd name="T7" fmla="*/ 0 h 6"/>
                <a:gd name="T8" fmla="*/ 2147483647 w 29"/>
                <a:gd name="T9" fmla="*/ 2147483647 h 6"/>
                <a:gd name="T10" fmla="*/ 2147483647 w 29"/>
                <a:gd name="T11" fmla="*/ 2147483647 h 6"/>
                <a:gd name="T12" fmla="*/ 2147483647 w 29"/>
                <a:gd name="T13" fmla="*/ 2147483647 h 6"/>
                <a:gd name="T14" fmla="*/ 2147483647 w 29"/>
                <a:gd name="T15" fmla="*/ 2147483647 h 6"/>
                <a:gd name="T16" fmla="*/ 2147483647 w 29"/>
                <a:gd name="T17" fmla="*/ 2147483647 h 6"/>
                <a:gd name="T18" fmla="*/ 2147483647 w 29"/>
                <a:gd name="T19" fmla="*/ 2147483647 h 6"/>
                <a:gd name="T20" fmla="*/ 2147483647 w 29"/>
                <a:gd name="T21" fmla="*/ 2147483647 h 6"/>
                <a:gd name="T22" fmla="*/ 2147483647 w 29"/>
                <a:gd name="T23" fmla="*/ 2147483647 h 6"/>
                <a:gd name="T24" fmla="*/ 2147483647 w 29"/>
                <a:gd name="T25" fmla="*/ 2147483647 h 6"/>
                <a:gd name="T26" fmla="*/ 2147483647 w 29"/>
                <a:gd name="T27" fmla="*/ 2147483647 h 6"/>
                <a:gd name="T28" fmla="*/ 2147483647 w 29"/>
                <a:gd name="T29" fmla="*/ 2147483647 h 6"/>
                <a:gd name="T30" fmla="*/ 2147483647 w 29"/>
                <a:gd name="T31" fmla="*/ 2147483647 h 6"/>
                <a:gd name="T32" fmla="*/ 2147483647 w 29"/>
                <a:gd name="T33" fmla="*/ 2147483647 h 6"/>
                <a:gd name="T34" fmla="*/ 2147483647 w 29"/>
                <a:gd name="T35" fmla="*/ 2147483647 h 6"/>
                <a:gd name="T36" fmla="*/ 2147483647 w 29"/>
                <a:gd name="T37" fmla="*/ 2147483647 h 6"/>
                <a:gd name="T38" fmla="*/ 2147483647 w 29"/>
                <a:gd name="T39" fmla="*/ 2147483647 h 6"/>
                <a:gd name="T40" fmla="*/ 2147483647 w 29"/>
                <a:gd name="T41" fmla="*/ 2147483647 h 6"/>
                <a:gd name="T42" fmla="*/ 2147483647 w 29"/>
                <a:gd name="T43" fmla="*/ 2147483647 h 6"/>
                <a:gd name="T44" fmla="*/ 2147483647 w 29"/>
                <a:gd name="T45" fmla="*/ 2147483647 h 6"/>
                <a:gd name="T46" fmla="*/ 2147483647 w 29"/>
                <a:gd name="T47" fmla="*/ 2147483647 h 6"/>
                <a:gd name="T48" fmla="*/ 2147483647 w 29"/>
                <a:gd name="T49" fmla="*/ 2147483647 h 6"/>
                <a:gd name="T50" fmla="*/ 2147483647 w 29"/>
                <a:gd name="T51" fmla="*/ 2147483647 h 6"/>
                <a:gd name="T52" fmla="*/ 2147483647 w 29"/>
                <a:gd name="T53" fmla="*/ 2147483647 h 6"/>
                <a:gd name="T54" fmla="*/ 2147483647 w 29"/>
                <a:gd name="T55" fmla="*/ 2147483647 h 6"/>
                <a:gd name="T56" fmla="*/ 2147483647 w 29"/>
                <a:gd name="T57" fmla="*/ 2147483647 h 6"/>
                <a:gd name="T58" fmla="*/ 2147483647 w 29"/>
                <a:gd name="T59" fmla="*/ 2147483647 h 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"/>
                <a:gd name="T91" fmla="*/ 0 h 6"/>
                <a:gd name="T92" fmla="*/ 29 w 29"/>
                <a:gd name="T93" fmla="*/ 6 h 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" h="6">
                  <a:moveTo>
                    <a:pt x="3" y="1"/>
                  </a:moveTo>
                  <a:lnTo>
                    <a:pt x="0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9" y="1"/>
                  </a:lnTo>
                  <a:lnTo>
                    <a:pt x="12" y="1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7" y="3"/>
                  </a:lnTo>
                  <a:lnTo>
                    <a:pt x="24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6"/>
                  </a:lnTo>
                  <a:lnTo>
                    <a:pt x="15" y="4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3" y="4"/>
                  </a:lnTo>
                  <a:lnTo>
                    <a:pt x="6" y="3"/>
                  </a:lnTo>
                  <a:lnTo>
                    <a:pt x="8" y="3"/>
                  </a:lnTo>
                  <a:lnTo>
                    <a:pt x="6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3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4" name="Freeform 561"/>
            <p:cNvSpPr>
              <a:spLocks/>
            </p:cNvSpPr>
            <p:nvPr/>
          </p:nvSpPr>
          <p:spPr bwMode="auto">
            <a:xfrm>
              <a:off x="5745164" y="1370542"/>
              <a:ext cx="28575" cy="2646"/>
            </a:xfrm>
            <a:custGeom>
              <a:avLst/>
              <a:gdLst>
                <a:gd name="T0" fmla="*/ 2147483647 w 18"/>
                <a:gd name="T1" fmla="*/ 0 h 2"/>
                <a:gd name="T2" fmla="*/ 2147483647 w 18"/>
                <a:gd name="T3" fmla="*/ 0 h 2"/>
                <a:gd name="T4" fmla="*/ 2147483647 w 18"/>
                <a:gd name="T5" fmla="*/ 2147483647 h 2"/>
                <a:gd name="T6" fmla="*/ 2147483647 w 18"/>
                <a:gd name="T7" fmla="*/ 2147483647 h 2"/>
                <a:gd name="T8" fmla="*/ 2147483647 w 18"/>
                <a:gd name="T9" fmla="*/ 2147483647 h 2"/>
                <a:gd name="T10" fmla="*/ 2147483647 w 18"/>
                <a:gd name="T11" fmla="*/ 2147483647 h 2"/>
                <a:gd name="T12" fmla="*/ 2147483647 w 18"/>
                <a:gd name="T13" fmla="*/ 2147483647 h 2"/>
                <a:gd name="T14" fmla="*/ 2147483647 w 18"/>
                <a:gd name="T15" fmla="*/ 2147483647 h 2"/>
                <a:gd name="T16" fmla="*/ 0 w 18"/>
                <a:gd name="T17" fmla="*/ 2147483647 h 2"/>
                <a:gd name="T18" fmla="*/ 0 w 18"/>
                <a:gd name="T19" fmla="*/ 2147483647 h 2"/>
                <a:gd name="T20" fmla="*/ 2147483647 w 18"/>
                <a:gd name="T21" fmla="*/ 2147483647 h 2"/>
                <a:gd name="T22" fmla="*/ 2147483647 w 18"/>
                <a:gd name="T23" fmla="*/ 0 h 2"/>
                <a:gd name="T24" fmla="*/ 2147483647 w 18"/>
                <a:gd name="T25" fmla="*/ 0 h 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"/>
                <a:gd name="T41" fmla="*/ 18 w 18"/>
                <a:gd name="T42" fmla="*/ 2 h 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">
                  <a:moveTo>
                    <a:pt x="9" y="0"/>
                  </a:moveTo>
                  <a:lnTo>
                    <a:pt x="13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6" y="2"/>
                  </a:lnTo>
                  <a:lnTo>
                    <a:pt x="11" y="2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5" name="Freeform 562"/>
            <p:cNvSpPr>
              <a:spLocks/>
            </p:cNvSpPr>
            <p:nvPr/>
          </p:nvSpPr>
          <p:spPr bwMode="auto">
            <a:xfrm>
              <a:off x="5745164" y="1370542"/>
              <a:ext cx="28575" cy="2646"/>
            </a:xfrm>
            <a:custGeom>
              <a:avLst/>
              <a:gdLst>
                <a:gd name="T0" fmla="*/ 2147483647 w 18"/>
                <a:gd name="T1" fmla="*/ 0 h 2"/>
                <a:gd name="T2" fmla="*/ 2147483647 w 18"/>
                <a:gd name="T3" fmla="*/ 0 h 2"/>
                <a:gd name="T4" fmla="*/ 2147483647 w 18"/>
                <a:gd name="T5" fmla="*/ 2147483647 h 2"/>
                <a:gd name="T6" fmla="*/ 2147483647 w 18"/>
                <a:gd name="T7" fmla="*/ 2147483647 h 2"/>
                <a:gd name="T8" fmla="*/ 2147483647 w 18"/>
                <a:gd name="T9" fmla="*/ 2147483647 h 2"/>
                <a:gd name="T10" fmla="*/ 2147483647 w 18"/>
                <a:gd name="T11" fmla="*/ 2147483647 h 2"/>
                <a:gd name="T12" fmla="*/ 2147483647 w 18"/>
                <a:gd name="T13" fmla="*/ 2147483647 h 2"/>
                <a:gd name="T14" fmla="*/ 2147483647 w 18"/>
                <a:gd name="T15" fmla="*/ 2147483647 h 2"/>
                <a:gd name="T16" fmla="*/ 0 w 18"/>
                <a:gd name="T17" fmla="*/ 2147483647 h 2"/>
                <a:gd name="T18" fmla="*/ 0 w 18"/>
                <a:gd name="T19" fmla="*/ 2147483647 h 2"/>
                <a:gd name="T20" fmla="*/ 2147483647 w 18"/>
                <a:gd name="T21" fmla="*/ 2147483647 h 2"/>
                <a:gd name="T22" fmla="*/ 2147483647 w 18"/>
                <a:gd name="T23" fmla="*/ 0 h 2"/>
                <a:gd name="T24" fmla="*/ 2147483647 w 18"/>
                <a:gd name="T25" fmla="*/ 0 h 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"/>
                <a:gd name="T41" fmla="*/ 18 w 18"/>
                <a:gd name="T42" fmla="*/ 2 h 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">
                  <a:moveTo>
                    <a:pt x="9" y="0"/>
                  </a:moveTo>
                  <a:lnTo>
                    <a:pt x="13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6" y="2"/>
                  </a:lnTo>
                  <a:lnTo>
                    <a:pt x="11" y="2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8" y="0"/>
                  </a:lnTo>
                  <a:lnTo>
                    <a:pt x="9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6" name="Freeform 563"/>
            <p:cNvSpPr>
              <a:spLocks/>
            </p:cNvSpPr>
            <p:nvPr/>
          </p:nvSpPr>
          <p:spPr bwMode="auto">
            <a:xfrm>
              <a:off x="5788025" y="1370542"/>
              <a:ext cx="93663" cy="21167"/>
            </a:xfrm>
            <a:custGeom>
              <a:avLst/>
              <a:gdLst>
                <a:gd name="T0" fmla="*/ 2147483647 w 59"/>
                <a:gd name="T1" fmla="*/ 2147483647 h 14"/>
                <a:gd name="T2" fmla="*/ 2147483647 w 59"/>
                <a:gd name="T3" fmla="*/ 0 h 14"/>
                <a:gd name="T4" fmla="*/ 2147483647 w 59"/>
                <a:gd name="T5" fmla="*/ 2147483647 h 14"/>
                <a:gd name="T6" fmla="*/ 2147483647 w 59"/>
                <a:gd name="T7" fmla="*/ 2147483647 h 14"/>
                <a:gd name="T8" fmla="*/ 2147483647 w 59"/>
                <a:gd name="T9" fmla="*/ 2147483647 h 14"/>
                <a:gd name="T10" fmla="*/ 2147483647 w 59"/>
                <a:gd name="T11" fmla="*/ 2147483647 h 14"/>
                <a:gd name="T12" fmla="*/ 2147483647 w 59"/>
                <a:gd name="T13" fmla="*/ 2147483647 h 14"/>
                <a:gd name="T14" fmla="*/ 2147483647 w 59"/>
                <a:gd name="T15" fmla="*/ 2147483647 h 14"/>
                <a:gd name="T16" fmla="*/ 2147483647 w 59"/>
                <a:gd name="T17" fmla="*/ 2147483647 h 14"/>
                <a:gd name="T18" fmla="*/ 2147483647 w 59"/>
                <a:gd name="T19" fmla="*/ 2147483647 h 14"/>
                <a:gd name="T20" fmla="*/ 2147483647 w 59"/>
                <a:gd name="T21" fmla="*/ 2147483647 h 14"/>
                <a:gd name="T22" fmla="*/ 2147483647 w 59"/>
                <a:gd name="T23" fmla="*/ 2147483647 h 14"/>
                <a:gd name="T24" fmla="*/ 2147483647 w 59"/>
                <a:gd name="T25" fmla="*/ 2147483647 h 14"/>
                <a:gd name="T26" fmla="*/ 2147483647 w 59"/>
                <a:gd name="T27" fmla="*/ 2147483647 h 14"/>
                <a:gd name="T28" fmla="*/ 2147483647 w 59"/>
                <a:gd name="T29" fmla="*/ 2147483647 h 14"/>
                <a:gd name="T30" fmla="*/ 2147483647 w 59"/>
                <a:gd name="T31" fmla="*/ 2147483647 h 14"/>
                <a:gd name="T32" fmla="*/ 2147483647 w 59"/>
                <a:gd name="T33" fmla="*/ 2147483647 h 14"/>
                <a:gd name="T34" fmla="*/ 2147483647 w 59"/>
                <a:gd name="T35" fmla="*/ 2147483647 h 14"/>
                <a:gd name="T36" fmla="*/ 2147483647 w 59"/>
                <a:gd name="T37" fmla="*/ 2147483647 h 14"/>
                <a:gd name="T38" fmla="*/ 2147483647 w 59"/>
                <a:gd name="T39" fmla="*/ 2147483647 h 14"/>
                <a:gd name="T40" fmla="*/ 2147483647 w 59"/>
                <a:gd name="T41" fmla="*/ 2147483647 h 14"/>
                <a:gd name="T42" fmla="*/ 2147483647 w 59"/>
                <a:gd name="T43" fmla="*/ 2147483647 h 14"/>
                <a:gd name="T44" fmla="*/ 2147483647 w 59"/>
                <a:gd name="T45" fmla="*/ 2147483647 h 14"/>
                <a:gd name="T46" fmla="*/ 2147483647 w 59"/>
                <a:gd name="T47" fmla="*/ 2147483647 h 14"/>
                <a:gd name="T48" fmla="*/ 2147483647 w 59"/>
                <a:gd name="T49" fmla="*/ 2147483647 h 14"/>
                <a:gd name="T50" fmla="*/ 2147483647 w 59"/>
                <a:gd name="T51" fmla="*/ 2147483647 h 14"/>
                <a:gd name="T52" fmla="*/ 2147483647 w 59"/>
                <a:gd name="T53" fmla="*/ 2147483647 h 14"/>
                <a:gd name="T54" fmla="*/ 2147483647 w 59"/>
                <a:gd name="T55" fmla="*/ 2147483647 h 14"/>
                <a:gd name="T56" fmla="*/ 2147483647 w 59"/>
                <a:gd name="T57" fmla="*/ 2147483647 h 14"/>
                <a:gd name="T58" fmla="*/ 2147483647 w 59"/>
                <a:gd name="T59" fmla="*/ 2147483647 h 14"/>
                <a:gd name="T60" fmla="*/ 2147483647 w 59"/>
                <a:gd name="T61" fmla="*/ 2147483647 h 14"/>
                <a:gd name="T62" fmla="*/ 2147483647 w 59"/>
                <a:gd name="T63" fmla="*/ 2147483647 h 14"/>
                <a:gd name="T64" fmla="*/ 2147483647 w 59"/>
                <a:gd name="T65" fmla="*/ 2147483647 h 14"/>
                <a:gd name="T66" fmla="*/ 2147483647 w 59"/>
                <a:gd name="T67" fmla="*/ 2147483647 h 14"/>
                <a:gd name="T68" fmla="*/ 2147483647 w 59"/>
                <a:gd name="T69" fmla="*/ 2147483647 h 14"/>
                <a:gd name="T70" fmla="*/ 2147483647 w 59"/>
                <a:gd name="T71" fmla="*/ 2147483647 h 14"/>
                <a:gd name="T72" fmla="*/ 2147483647 w 59"/>
                <a:gd name="T73" fmla="*/ 2147483647 h 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"/>
                <a:gd name="T112" fmla="*/ 0 h 14"/>
                <a:gd name="T113" fmla="*/ 59 w 59"/>
                <a:gd name="T114" fmla="*/ 14 h 1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" h="14">
                  <a:moveTo>
                    <a:pt x="22" y="2"/>
                  </a:moveTo>
                  <a:lnTo>
                    <a:pt x="24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2" y="1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40" y="3"/>
                  </a:lnTo>
                  <a:lnTo>
                    <a:pt x="43" y="4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3" y="5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7" y="6"/>
                  </a:lnTo>
                  <a:lnTo>
                    <a:pt x="54" y="6"/>
                  </a:lnTo>
                  <a:lnTo>
                    <a:pt x="54" y="7"/>
                  </a:lnTo>
                  <a:lnTo>
                    <a:pt x="52" y="7"/>
                  </a:lnTo>
                  <a:lnTo>
                    <a:pt x="53" y="9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7" y="10"/>
                  </a:lnTo>
                  <a:lnTo>
                    <a:pt x="59" y="11"/>
                  </a:lnTo>
                  <a:lnTo>
                    <a:pt x="57" y="12"/>
                  </a:lnTo>
                  <a:lnTo>
                    <a:pt x="53" y="11"/>
                  </a:lnTo>
                  <a:lnTo>
                    <a:pt x="45" y="12"/>
                  </a:lnTo>
                  <a:lnTo>
                    <a:pt x="37" y="13"/>
                  </a:lnTo>
                  <a:lnTo>
                    <a:pt x="36" y="13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29" y="14"/>
                  </a:lnTo>
                  <a:lnTo>
                    <a:pt x="26" y="14"/>
                  </a:lnTo>
                  <a:lnTo>
                    <a:pt x="25" y="14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3" y="13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5" y="9"/>
                  </a:lnTo>
                  <a:lnTo>
                    <a:pt x="10" y="9"/>
                  </a:lnTo>
                  <a:lnTo>
                    <a:pt x="9" y="7"/>
                  </a:lnTo>
                  <a:lnTo>
                    <a:pt x="10" y="7"/>
                  </a:lnTo>
                  <a:lnTo>
                    <a:pt x="8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8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22" y="3"/>
                  </a:lnTo>
                  <a:lnTo>
                    <a:pt x="23" y="2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7" name="Freeform 564"/>
            <p:cNvSpPr>
              <a:spLocks/>
            </p:cNvSpPr>
            <p:nvPr/>
          </p:nvSpPr>
          <p:spPr bwMode="auto">
            <a:xfrm>
              <a:off x="5788025" y="1370542"/>
              <a:ext cx="93663" cy="21167"/>
            </a:xfrm>
            <a:custGeom>
              <a:avLst/>
              <a:gdLst>
                <a:gd name="T0" fmla="*/ 2147483647 w 59"/>
                <a:gd name="T1" fmla="*/ 2147483647 h 14"/>
                <a:gd name="T2" fmla="*/ 2147483647 w 59"/>
                <a:gd name="T3" fmla="*/ 0 h 14"/>
                <a:gd name="T4" fmla="*/ 2147483647 w 59"/>
                <a:gd name="T5" fmla="*/ 2147483647 h 14"/>
                <a:gd name="T6" fmla="*/ 2147483647 w 59"/>
                <a:gd name="T7" fmla="*/ 2147483647 h 14"/>
                <a:gd name="T8" fmla="*/ 2147483647 w 59"/>
                <a:gd name="T9" fmla="*/ 2147483647 h 14"/>
                <a:gd name="T10" fmla="*/ 2147483647 w 59"/>
                <a:gd name="T11" fmla="*/ 2147483647 h 14"/>
                <a:gd name="T12" fmla="*/ 2147483647 w 59"/>
                <a:gd name="T13" fmla="*/ 2147483647 h 14"/>
                <a:gd name="T14" fmla="*/ 2147483647 w 59"/>
                <a:gd name="T15" fmla="*/ 2147483647 h 14"/>
                <a:gd name="T16" fmla="*/ 2147483647 w 59"/>
                <a:gd name="T17" fmla="*/ 2147483647 h 14"/>
                <a:gd name="T18" fmla="*/ 2147483647 w 59"/>
                <a:gd name="T19" fmla="*/ 2147483647 h 14"/>
                <a:gd name="T20" fmla="*/ 2147483647 w 59"/>
                <a:gd name="T21" fmla="*/ 2147483647 h 14"/>
                <a:gd name="T22" fmla="*/ 2147483647 w 59"/>
                <a:gd name="T23" fmla="*/ 2147483647 h 14"/>
                <a:gd name="T24" fmla="*/ 2147483647 w 59"/>
                <a:gd name="T25" fmla="*/ 2147483647 h 14"/>
                <a:gd name="T26" fmla="*/ 2147483647 w 59"/>
                <a:gd name="T27" fmla="*/ 2147483647 h 14"/>
                <a:gd name="T28" fmla="*/ 2147483647 w 59"/>
                <a:gd name="T29" fmla="*/ 2147483647 h 14"/>
                <a:gd name="T30" fmla="*/ 2147483647 w 59"/>
                <a:gd name="T31" fmla="*/ 2147483647 h 14"/>
                <a:gd name="T32" fmla="*/ 2147483647 w 59"/>
                <a:gd name="T33" fmla="*/ 2147483647 h 14"/>
                <a:gd name="T34" fmla="*/ 2147483647 w 59"/>
                <a:gd name="T35" fmla="*/ 2147483647 h 14"/>
                <a:gd name="T36" fmla="*/ 2147483647 w 59"/>
                <a:gd name="T37" fmla="*/ 2147483647 h 14"/>
                <a:gd name="T38" fmla="*/ 2147483647 w 59"/>
                <a:gd name="T39" fmla="*/ 2147483647 h 14"/>
                <a:gd name="T40" fmla="*/ 2147483647 w 59"/>
                <a:gd name="T41" fmla="*/ 2147483647 h 14"/>
                <a:gd name="T42" fmla="*/ 2147483647 w 59"/>
                <a:gd name="T43" fmla="*/ 2147483647 h 14"/>
                <a:gd name="T44" fmla="*/ 2147483647 w 59"/>
                <a:gd name="T45" fmla="*/ 2147483647 h 14"/>
                <a:gd name="T46" fmla="*/ 2147483647 w 59"/>
                <a:gd name="T47" fmla="*/ 2147483647 h 14"/>
                <a:gd name="T48" fmla="*/ 2147483647 w 59"/>
                <a:gd name="T49" fmla="*/ 2147483647 h 14"/>
                <a:gd name="T50" fmla="*/ 2147483647 w 59"/>
                <a:gd name="T51" fmla="*/ 2147483647 h 14"/>
                <a:gd name="T52" fmla="*/ 2147483647 w 59"/>
                <a:gd name="T53" fmla="*/ 2147483647 h 14"/>
                <a:gd name="T54" fmla="*/ 2147483647 w 59"/>
                <a:gd name="T55" fmla="*/ 2147483647 h 14"/>
                <a:gd name="T56" fmla="*/ 2147483647 w 59"/>
                <a:gd name="T57" fmla="*/ 2147483647 h 14"/>
                <a:gd name="T58" fmla="*/ 2147483647 w 59"/>
                <a:gd name="T59" fmla="*/ 2147483647 h 14"/>
                <a:gd name="T60" fmla="*/ 2147483647 w 59"/>
                <a:gd name="T61" fmla="*/ 2147483647 h 14"/>
                <a:gd name="T62" fmla="*/ 2147483647 w 59"/>
                <a:gd name="T63" fmla="*/ 2147483647 h 14"/>
                <a:gd name="T64" fmla="*/ 2147483647 w 59"/>
                <a:gd name="T65" fmla="*/ 2147483647 h 14"/>
                <a:gd name="T66" fmla="*/ 2147483647 w 59"/>
                <a:gd name="T67" fmla="*/ 2147483647 h 14"/>
                <a:gd name="T68" fmla="*/ 2147483647 w 59"/>
                <a:gd name="T69" fmla="*/ 2147483647 h 14"/>
                <a:gd name="T70" fmla="*/ 2147483647 w 59"/>
                <a:gd name="T71" fmla="*/ 2147483647 h 14"/>
                <a:gd name="T72" fmla="*/ 2147483647 w 59"/>
                <a:gd name="T73" fmla="*/ 2147483647 h 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"/>
                <a:gd name="T112" fmla="*/ 0 h 14"/>
                <a:gd name="T113" fmla="*/ 59 w 59"/>
                <a:gd name="T114" fmla="*/ 14 h 1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" h="14">
                  <a:moveTo>
                    <a:pt x="22" y="2"/>
                  </a:moveTo>
                  <a:lnTo>
                    <a:pt x="24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2" y="1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40" y="3"/>
                  </a:lnTo>
                  <a:lnTo>
                    <a:pt x="43" y="4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3" y="5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7" y="6"/>
                  </a:lnTo>
                  <a:lnTo>
                    <a:pt x="54" y="6"/>
                  </a:lnTo>
                  <a:lnTo>
                    <a:pt x="54" y="7"/>
                  </a:lnTo>
                  <a:lnTo>
                    <a:pt x="52" y="7"/>
                  </a:lnTo>
                  <a:lnTo>
                    <a:pt x="53" y="9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7" y="10"/>
                  </a:lnTo>
                  <a:lnTo>
                    <a:pt x="59" y="11"/>
                  </a:lnTo>
                  <a:lnTo>
                    <a:pt x="57" y="12"/>
                  </a:lnTo>
                  <a:lnTo>
                    <a:pt x="53" y="11"/>
                  </a:lnTo>
                  <a:lnTo>
                    <a:pt x="45" y="12"/>
                  </a:lnTo>
                  <a:lnTo>
                    <a:pt x="37" y="13"/>
                  </a:lnTo>
                  <a:lnTo>
                    <a:pt x="36" y="13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29" y="14"/>
                  </a:lnTo>
                  <a:lnTo>
                    <a:pt x="26" y="14"/>
                  </a:lnTo>
                  <a:lnTo>
                    <a:pt x="25" y="14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3" y="13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5" y="9"/>
                  </a:lnTo>
                  <a:lnTo>
                    <a:pt x="10" y="9"/>
                  </a:lnTo>
                  <a:lnTo>
                    <a:pt x="9" y="7"/>
                  </a:lnTo>
                  <a:lnTo>
                    <a:pt x="10" y="7"/>
                  </a:lnTo>
                  <a:lnTo>
                    <a:pt x="8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8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22" y="3"/>
                  </a:lnTo>
                  <a:lnTo>
                    <a:pt x="23" y="2"/>
                  </a:lnTo>
                  <a:lnTo>
                    <a:pt x="22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8" name="Freeform 565"/>
            <p:cNvSpPr>
              <a:spLocks/>
            </p:cNvSpPr>
            <p:nvPr/>
          </p:nvSpPr>
          <p:spPr bwMode="auto">
            <a:xfrm>
              <a:off x="5829300" y="1389063"/>
              <a:ext cx="127000" cy="30428"/>
            </a:xfrm>
            <a:custGeom>
              <a:avLst/>
              <a:gdLst>
                <a:gd name="T0" fmla="*/ 2147483647 w 80"/>
                <a:gd name="T1" fmla="*/ 2147483647 h 19"/>
                <a:gd name="T2" fmla="*/ 2147483647 w 80"/>
                <a:gd name="T3" fmla="*/ 2147483647 h 19"/>
                <a:gd name="T4" fmla="*/ 2147483647 w 80"/>
                <a:gd name="T5" fmla="*/ 2147483647 h 19"/>
                <a:gd name="T6" fmla="*/ 2147483647 w 80"/>
                <a:gd name="T7" fmla="*/ 2147483647 h 19"/>
                <a:gd name="T8" fmla="*/ 2147483647 w 80"/>
                <a:gd name="T9" fmla="*/ 2147483647 h 19"/>
                <a:gd name="T10" fmla="*/ 2147483647 w 80"/>
                <a:gd name="T11" fmla="*/ 0 h 19"/>
                <a:gd name="T12" fmla="*/ 2147483647 w 80"/>
                <a:gd name="T13" fmla="*/ 2147483647 h 19"/>
                <a:gd name="T14" fmla="*/ 2147483647 w 80"/>
                <a:gd name="T15" fmla="*/ 2147483647 h 19"/>
                <a:gd name="T16" fmla="*/ 2147483647 w 80"/>
                <a:gd name="T17" fmla="*/ 2147483647 h 19"/>
                <a:gd name="T18" fmla="*/ 2147483647 w 80"/>
                <a:gd name="T19" fmla="*/ 2147483647 h 19"/>
                <a:gd name="T20" fmla="*/ 2147483647 w 80"/>
                <a:gd name="T21" fmla="*/ 2147483647 h 19"/>
                <a:gd name="T22" fmla="*/ 2147483647 w 80"/>
                <a:gd name="T23" fmla="*/ 2147483647 h 19"/>
                <a:gd name="T24" fmla="*/ 2147483647 w 80"/>
                <a:gd name="T25" fmla="*/ 2147483647 h 19"/>
                <a:gd name="T26" fmla="*/ 2147483647 w 80"/>
                <a:gd name="T27" fmla="*/ 2147483647 h 19"/>
                <a:gd name="T28" fmla="*/ 2147483647 w 80"/>
                <a:gd name="T29" fmla="*/ 2147483647 h 19"/>
                <a:gd name="T30" fmla="*/ 2147483647 w 80"/>
                <a:gd name="T31" fmla="*/ 2147483647 h 19"/>
                <a:gd name="T32" fmla="*/ 2147483647 w 80"/>
                <a:gd name="T33" fmla="*/ 2147483647 h 19"/>
                <a:gd name="T34" fmla="*/ 2147483647 w 80"/>
                <a:gd name="T35" fmla="*/ 2147483647 h 19"/>
                <a:gd name="T36" fmla="*/ 2147483647 w 80"/>
                <a:gd name="T37" fmla="*/ 2147483647 h 19"/>
                <a:gd name="T38" fmla="*/ 2147483647 w 80"/>
                <a:gd name="T39" fmla="*/ 2147483647 h 19"/>
                <a:gd name="T40" fmla="*/ 2147483647 w 80"/>
                <a:gd name="T41" fmla="*/ 2147483647 h 19"/>
                <a:gd name="T42" fmla="*/ 2147483647 w 80"/>
                <a:gd name="T43" fmla="*/ 2147483647 h 19"/>
                <a:gd name="T44" fmla="*/ 2147483647 w 80"/>
                <a:gd name="T45" fmla="*/ 2147483647 h 19"/>
                <a:gd name="T46" fmla="*/ 2147483647 w 80"/>
                <a:gd name="T47" fmla="*/ 2147483647 h 19"/>
                <a:gd name="T48" fmla="*/ 2147483647 w 80"/>
                <a:gd name="T49" fmla="*/ 2147483647 h 19"/>
                <a:gd name="T50" fmla="*/ 2147483647 w 80"/>
                <a:gd name="T51" fmla="*/ 2147483647 h 19"/>
                <a:gd name="T52" fmla="*/ 2147483647 w 80"/>
                <a:gd name="T53" fmla="*/ 2147483647 h 19"/>
                <a:gd name="T54" fmla="*/ 2147483647 w 80"/>
                <a:gd name="T55" fmla="*/ 2147483647 h 19"/>
                <a:gd name="T56" fmla="*/ 2147483647 w 80"/>
                <a:gd name="T57" fmla="*/ 2147483647 h 19"/>
                <a:gd name="T58" fmla="*/ 2147483647 w 80"/>
                <a:gd name="T59" fmla="*/ 2147483647 h 19"/>
                <a:gd name="T60" fmla="*/ 2147483647 w 80"/>
                <a:gd name="T61" fmla="*/ 2147483647 h 19"/>
                <a:gd name="T62" fmla="*/ 2147483647 w 80"/>
                <a:gd name="T63" fmla="*/ 2147483647 h 19"/>
                <a:gd name="T64" fmla="*/ 2147483647 w 80"/>
                <a:gd name="T65" fmla="*/ 2147483647 h 19"/>
                <a:gd name="T66" fmla="*/ 2147483647 w 80"/>
                <a:gd name="T67" fmla="*/ 2147483647 h 19"/>
                <a:gd name="T68" fmla="*/ 2147483647 w 80"/>
                <a:gd name="T69" fmla="*/ 2147483647 h 19"/>
                <a:gd name="T70" fmla="*/ 2147483647 w 80"/>
                <a:gd name="T71" fmla="*/ 2147483647 h 19"/>
                <a:gd name="T72" fmla="*/ 2147483647 w 80"/>
                <a:gd name="T73" fmla="*/ 2147483647 h 19"/>
                <a:gd name="T74" fmla="*/ 2147483647 w 80"/>
                <a:gd name="T75" fmla="*/ 2147483647 h 19"/>
                <a:gd name="T76" fmla="*/ 2147483647 w 80"/>
                <a:gd name="T77" fmla="*/ 2147483647 h 19"/>
                <a:gd name="T78" fmla="*/ 2147483647 w 80"/>
                <a:gd name="T79" fmla="*/ 2147483647 h 19"/>
                <a:gd name="T80" fmla="*/ 2147483647 w 80"/>
                <a:gd name="T81" fmla="*/ 2147483647 h 19"/>
                <a:gd name="T82" fmla="*/ 2147483647 w 80"/>
                <a:gd name="T83" fmla="*/ 2147483647 h 19"/>
                <a:gd name="T84" fmla="*/ 2147483647 w 80"/>
                <a:gd name="T85" fmla="*/ 2147483647 h 19"/>
                <a:gd name="T86" fmla="*/ 2147483647 w 80"/>
                <a:gd name="T87" fmla="*/ 2147483647 h 19"/>
                <a:gd name="T88" fmla="*/ 2147483647 w 80"/>
                <a:gd name="T89" fmla="*/ 2147483647 h 19"/>
                <a:gd name="T90" fmla="*/ 2147483647 w 80"/>
                <a:gd name="T91" fmla="*/ 2147483647 h 19"/>
                <a:gd name="T92" fmla="*/ 2147483647 w 80"/>
                <a:gd name="T93" fmla="*/ 2147483647 h 19"/>
                <a:gd name="T94" fmla="*/ 2147483647 w 80"/>
                <a:gd name="T95" fmla="*/ 2147483647 h 19"/>
                <a:gd name="T96" fmla="*/ 2147483647 w 80"/>
                <a:gd name="T97" fmla="*/ 2147483647 h 19"/>
                <a:gd name="T98" fmla="*/ 2147483647 w 80"/>
                <a:gd name="T99" fmla="*/ 2147483647 h 19"/>
                <a:gd name="T100" fmla="*/ 0 w 80"/>
                <a:gd name="T101" fmla="*/ 2147483647 h 19"/>
                <a:gd name="T102" fmla="*/ 2147483647 w 80"/>
                <a:gd name="T103" fmla="*/ 2147483647 h 19"/>
                <a:gd name="T104" fmla="*/ 2147483647 w 80"/>
                <a:gd name="T105" fmla="*/ 2147483647 h 19"/>
                <a:gd name="T106" fmla="*/ 2147483647 w 80"/>
                <a:gd name="T107" fmla="*/ 2147483647 h 19"/>
                <a:gd name="T108" fmla="*/ 2147483647 w 80"/>
                <a:gd name="T109" fmla="*/ 2147483647 h 19"/>
                <a:gd name="T110" fmla="*/ 2147483647 w 80"/>
                <a:gd name="T111" fmla="*/ 2147483647 h 19"/>
                <a:gd name="T112" fmla="*/ 2147483647 w 80"/>
                <a:gd name="T113" fmla="*/ 2147483647 h 1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0"/>
                <a:gd name="T172" fmla="*/ 0 h 19"/>
                <a:gd name="T173" fmla="*/ 80 w 80"/>
                <a:gd name="T174" fmla="*/ 19 h 1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0" h="19">
                  <a:moveTo>
                    <a:pt x="13" y="2"/>
                  </a:moveTo>
                  <a:lnTo>
                    <a:pt x="14" y="2"/>
                  </a:lnTo>
                  <a:lnTo>
                    <a:pt x="13" y="1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9" y="1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3" y="1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7" y="3"/>
                  </a:lnTo>
                  <a:lnTo>
                    <a:pt x="44" y="4"/>
                  </a:lnTo>
                  <a:lnTo>
                    <a:pt x="45" y="5"/>
                  </a:lnTo>
                  <a:lnTo>
                    <a:pt x="43" y="5"/>
                  </a:lnTo>
                  <a:lnTo>
                    <a:pt x="38" y="7"/>
                  </a:lnTo>
                  <a:lnTo>
                    <a:pt x="41" y="7"/>
                  </a:lnTo>
                  <a:lnTo>
                    <a:pt x="43" y="5"/>
                  </a:lnTo>
                  <a:lnTo>
                    <a:pt x="46" y="5"/>
                  </a:lnTo>
                  <a:lnTo>
                    <a:pt x="47" y="4"/>
                  </a:lnTo>
                  <a:lnTo>
                    <a:pt x="50" y="3"/>
                  </a:lnTo>
                  <a:lnTo>
                    <a:pt x="49" y="2"/>
                  </a:lnTo>
                  <a:lnTo>
                    <a:pt x="48" y="2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0" y="3"/>
                  </a:lnTo>
                  <a:lnTo>
                    <a:pt x="66" y="4"/>
                  </a:lnTo>
                  <a:lnTo>
                    <a:pt x="66" y="5"/>
                  </a:lnTo>
                  <a:lnTo>
                    <a:pt x="67" y="4"/>
                  </a:lnTo>
                  <a:lnTo>
                    <a:pt x="68" y="5"/>
                  </a:lnTo>
                  <a:lnTo>
                    <a:pt x="68" y="7"/>
                  </a:lnTo>
                  <a:lnTo>
                    <a:pt x="69" y="7"/>
                  </a:lnTo>
                  <a:lnTo>
                    <a:pt x="71" y="7"/>
                  </a:lnTo>
                  <a:lnTo>
                    <a:pt x="73" y="7"/>
                  </a:lnTo>
                  <a:lnTo>
                    <a:pt x="70" y="7"/>
                  </a:lnTo>
                  <a:lnTo>
                    <a:pt x="70" y="8"/>
                  </a:lnTo>
                  <a:lnTo>
                    <a:pt x="70" y="9"/>
                  </a:lnTo>
                  <a:lnTo>
                    <a:pt x="71" y="10"/>
                  </a:lnTo>
                  <a:lnTo>
                    <a:pt x="74" y="11"/>
                  </a:lnTo>
                  <a:lnTo>
                    <a:pt x="74" y="12"/>
                  </a:lnTo>
                  <a:lnTo>
                    <a:pt x="66" y="11"/>
                  </a:lnTo>
                  <a:lnTo>
                    <a:pt x="67" y="12"/>
                  </a:lnTo>
                  <a:lnTo>
                    <a:pt x="73" y="13"/>
                  </a:lnTo>
                  <a:lnTo>
                    <a:pt x="75" y="13"/>
                  </a:lnTo>
                  <a:lnTo>
                    <a:pt x="75" y="14"/>
                  </a:lnTo>
                  <a:lnTo>
                    <a:pt x="78" y="15"/>
                  </a:lnTo>
                  <a:lnTo>
                    <a:pt x="79" y="15"/>
                  </a:lnTo>
                  <a:lnTo>
                    <a:pt x="79" y="17"/>
                  </a:lnTo>
                  <a:lnTo>
                    <a:pt x="80" y="17"/>
                  </a:lnTo>
                  <a:lnTo>
                    <a:pt x="79" y="18"/>
                  </a:lnTo>
                  <a:lnTo>
                    <a:pt x="77" y="18"/>
                  </a:lnTo>
                  <a:lnTo>
                    <a:pt x="78" y="19"/>
                  </a:lnTo>
                  <a:lnTo>
                    <a:pt x="75" y="18"/>
                  </a:lnTo>
                  <a:lnTo>
                    <a:pt x="74" y="19"/>
                  </a:lnTo>
                  <a:lnTo>
                    <a:pt x="61" y="19"/>
                  </a:lnTo>
                  <a:lnTo>
                    <a:pt x="60" y="18"/>
                  </a:lnTo>
                  <a:lnTo>
                    <a:pt x="58" y="18"/>
                  </a:lnTo>
                  <a:lnTo>
                    <a:pt x="55" y="17"/>
                  </a:lnTo>
                  <a:lnTo>
                    <a:pt x="53" y="17"/>
                  </a:lnTo>
                  <a:lnTo>
                    <a:pt x="44" y="15"/>
                  </a:lnTo>
                  <a:lnTo>
                    <a:pt x="41" y="15"/>
                  </a:lnTo>
                  <a:lnTo>
                    <a:pt x="40" y="15"/>
                  </a:lnTo>
                  <a:lnTo>
                    <a:pt x="39" y="15"/>
                  </a:lnTo>
                  <a:lnTo>
                    <a:pt x="37" y="14"/>
                  </a:lnTo>
                  <a:lnTo>
                    <a:pt x="36" y="13"/>
                  </a:lnTo>
                  <a:lnTo>
                    <a:pt x="34" y="14"/>
                  </a:lnTo>
                  <a:lnTo>
                    <a:pt x="31" y="15"/>
                  </a:lnTo>
                  <a:lnTo>
                    <a:pt x="29" y="14"/>
                  </a:lnTo>
                  <a:lnTo>
                    <a:pt x="27" y="14"/>
                  </a:lnTo>
                  <a:lnTo>
                    <a:pt x="25" y="13"/>
                  </a:lnTo>
                  <a:lnTo>
                    <a:pt x="21" y="13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1" y="10"/>
                  </a:lnTo>
                  <a:lnTo>
                    <a:pt x="10" y="9"/>
                  </a:lnTo>
                  <a:lnTo>
                    <a:pt x="9" y="9"/>
                  </a:lnTo>
                  <a:lnTo>
                    <a:pt x="8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3" y="9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7"/>
                  </a:lnTo>
                  <a:lnTo>
                    <a:pt x="7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0" y="4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9" name="Freeform 566"/>
            <p:cNvSpPr>
              <a:spLocks/>
            </p:cNvSpPr>
            <p:nvPr/>
          </p:nvSpPr>
          <p:spPr bwMode="auto">
            <a:xfrm>
              <a:off x="5829300" y="1389063"/>
              <a:ext cx="127000" cy="30428"/>
            </a:xfrm>
            <a:custGeom>
              <a:avLst/>
              <a:gdLst>
                <a:gd name="T0" fmla="*/ 2147483647 w 80"/>
                <a:gd name="T1" fmla="*/ 2147483647 h 19"/>
                <a:gd name="T2" fmla="*/ 2147483647 w 80"/>
                <a:gd name="T3" fmla="*/ 2147483647 h 19"/>
                <a:gd name="T4" fmla="*/ 2147483647 w 80"/>
                <a:gd name="T5" fmla="*/ 2147483647 h 19"/>
                <a:gd name="T6" fmla="*/ 2147483647 w 80"/>
                <a:gd name="T7" fmla="*/ 2147483647 h 19"/>
                <a:gd name="T8" fmla="*/ 2147483647 w 80"/>
                <a:gd name="T9" fmla="*/ 2147483647 h 19"/>
                <a:gd name="T10" fmla="*/ 2147483647 w 80"/>
                <a:gd name="T11" fmla="*/ 0 h 19"/>
                <a:gd name="T12" fmla="*/ 2147483647 w 80"/>
                <a:gd name="T13" fmla="*/ 2147483647 h 19"/>
                <a:gd name="T14" fmla="*/ 2147483647 w 80"/>
                <a:gd name="T15" fmla="*/ 2147483647 h 19"/>
                <a:gd name="T16" fmla="*/ 2147483647 w 80"/>
                <a:gd name="T17" fmla="*/ 2147483647 h 19"/>
                <a:gd name="T18" fmla="*/ 2147483647 w 80"/>
                <a:gd name="T19" fmla="*/ 2147483647 h 19"/>
                <a:gd name="T20" fmla="*/ 2147483647 w 80"/>
                <a:gd name="T21" fmla="*/ 2147483647 h 19"/>
                <a:gd name="T22" fmla="*/ 2147483647 w 80"/>
                <a:gd name="T23" fmla="*/ 2147483647 h 19"/>
                <a:gd name="T24" fmla="*/ 2147483647 w 80"/>
                <a:gd name="T25" fmla="*/ 2147483647 h 19"/>
                <a:gd name="T26" fmla="*/ 2147483647 w 80"/>
                <a:gd name="T27" fmla="*/ 2147483647 h 19"/>
                <a:gd name="T28" fmla="*/ 2147483647 w 80"/>
                <a:gd name="T29" fmla="*/ 2147483647 h 19"/>
                <a:gd name="T30" fmla="*/ 2147483647 w 80"/>
                <a:gd name="T31" fmla="*/ 2147483647 h 19"/>
                <a:gd name="T32" fmla="*/ 2147483647 w 80"/>
                <a:gd name="T33" fmla="*/ 2147483647 h 19"/>
                <a:gd name="T34" fmla="*/ 2147483647 w 80"/>
                <a:gd name="T35" fmla="*/ 2147483647 h 19"/>
                <a:gd name="T36" fmla="*/ 2147483647 w 80"/>
                <a:gd name="T37" fmla="*/ 2147483647 h 19"/>
                <a:gd name="T38" fmla="*/ 2147483647 w 80"/>
                <a:gd name="T39" fmla="*/ 2147483647 h 19"/>
                <a:gd name="T40" fmla="*/ 2147483647 w 80"/>
                <a:gd name="T41" fmla="*/ 2147483647 h 19"/>
                <a:gd name="T42" fmla="*/ 2147483647 w 80"/>
                <a:gd name="T43" fmla="*/ 2147483647 h 19"/>
                <a:gd name="T44" fmla="*/ 2147483647 w 80"/>
                <a:gd name="T45" fmla="*/ 2147483647 h 19"/>
                <a:gd name="T46" fmla="*/ 2147483647 w 80"/>
                <a:gd name="T47" fmla="*/ 2147483647 h 19"/>
                <a:gd name="T48" fmla="*/ 2147483647 w 80"/>
                <a:gd name="T49" fmla="*/ 2147483647 h 19"/>
                <a:gd name="T50" fmla="*/ 2147483647 w 80"/>
                <a:gd name="T51" fmla="*/ 2147483647 h 19"/>
                <a:gd name="T52" fmla="*/ 2147483647 w 80"/>
                <a:gd name="T53" fmla="*/ 2147483647 h 19"/>
                <a:gd name="T54" fmla="*/ 2147483647 w 80"/>
                <a:gd name="T55" fmla="*/ 2147483647 h 19"/>
                <a:gd name="T56" fmla="*/ 2147483647 w 80"/>
                <a:gd name="T57" fmla="*/ 2147483647 h 19"/>
                <a:gd name="T58" fmla="*/ 2147483647 w 80"/>
                <a:gd name="T59" fmla="*/ 2147483647 h 19"/>
                <a:gd name="T60" fmla="*/ 2147483647 w 80"/>
                <a:gd name="T61" fmla="*/ 2147483647 h 19"/>
                <a:gd name="T62" fmla="*/ 2147483647 w 80"/>
                <a:gd name="T63" fmla="*/ 2147483647 h 19"/>
                <a:gd name="T64" fmla="*/ 2147483647 w 80"/>
                <a:gd name="T65" fmla="*/ 2147483647 h 19"/>
                <a:gd name="T66" fmla="*/ 2147483647 w 80"/>
                <a:gd name="T67" fmla="*/ 2147483647 h 19"/>
                <a:gd name="T68" fmla="*/ 2147483647 w 80"/>
                <a:gd name="T69" fmla="*/ 2147483647 h 19"/>
                <a:gd name="T70" fmla="*/ 2147483647 w 80"/>
                <a:gd name="T71" fmla="*/ 2147483647 h 19"/>
                <a:gd name="T72" fmla="*/ 2147483647 w 80"/>
                <a:gd name="T73" fmla="*/ 2147483647 h 19"/>
                <a:gd name="T74" fmla="*/ 2147483647 w 80"/>
                <a:gd name="T75" fmla="*/ 2147483647 h 19"/>
                <a:gd name="T76" fmla="*/ 2147483647 w 80"/>
                <a:gd name="T77" fmla="*/ 2147483647 h 19"/>
                <a:gd name="T78" fmla="*/ 2147483647 w 80"/>
                <a:gd name="T79" fmla="*/ 2147483647 h 19"/>
                <a:gd name="T80" fmla="*/ 2147483647 w 80"/>
                <a:gd name="T81" fmla="*/ 2147483647 h 19"/>
                <a:gd name="T82" fmla="*/ 2147483647 w 80"/>
                <a:gd name="T83" fmla="*/ 2147483647 h 19"/>
                <a:gd name="T84" fmla="*/ 2147483647 w 80"/>
                <a:gd name="T85" fmla="*/ 2147483647 h 19"/>
                <a:gd name="T86" fmla="*/ 2147483647 w 80"/>
                <a:gd name="T87" fmla="*/ 2147483647 h 19"/>
                <a:gd name="T88" fmla="*/ 2147483647 w 80"/>
                <a:gd name="T89" fmla="*/ 2147483647 h 19"/>
                <a:gd name="T90" fmla="*/ 2147483647 w 80"/>
                <a:gd name="T91" fmla="*/ 2147483647 h 19"/>
                <a:gd name="T92" fmla="*/ 2147483647 w 80"/>
                <a:gd name="T93" fmla="*/ 2147483647 h 19"/>
                <a:gd name="T94" fmla="*/ 2147483647 w 80"/>
                <a:gd name="T95" fmla="*/ 2147483647 h 19"/>
                <a:gd name="T96" fmla="*/ 2147483647 w 80"/>
                <a:gd name="T97" fmla="*/ 2147483647 h 19"/>
                <a:gd name="T98" fmla="*/ 2147483647 w 80"/>
                <a:gd name="T99" fmla="*/ 2147483647 h 19"/>
                <a:gd name="T100" fmla="*/ 0 w 80"/>
                <a:gd name="T101" fmla="*/ 2147483647 h 19"/>
                <a:gd name="T102" fmla="*/ 2147483647 w 80"/>
                <a:gd name="T103" fmla="*/ 2147483647 h 19"/>
                <a:gd name="T104" fmla="*/ 2147483647 w 80"/>
                <a:gd name="T105" fmla="*/ 2147483647 h 19"/>
                <a:gd name="T106" fmla="*/ 2147483647 w 80"/>
                <a:gd name="T107" fmla="*/ 2147483647 h 19"/>
                <a:gd name="T108" fmla="*/ 2147483647 w 80"/>
                <a:gd name="T109" fmla="*/ 2147483647 h 19"/>
                <a:gd name="T110" fmla="*/ 2147483647 w 80"/>
                <a:gd name="T111" fmla="*/ 2147483647 h 19"/>
                <a:gd name="T112" fmla="*/ 2147483647 w 80"/>
                <a:gd name="T113" fmla="*/ 2147483647 h 1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0"/>
                <a:gd name="T172" fmla="*/ 0 h 19"/>
                <a:gd name="T173" fmla="*/ 80 w 80"/>
                <a:gd name="T174" fmla="*/ 19 h 1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0" h="19">
                  <a:moveTo>
                    <a:pt x="13" y="2"/>
                  </a:moveTo>
                  <a:lnTo>
                    <a:pt x="14" y="2"/>
                  </a:lnTo>
                  <a:lnTo>
                    <a:pt x="13" y="1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9" y="1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3" y="1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7" y="3"/>
                  </a:lnTo>
                  <a:lnTo>
                    <a:pt x="44" y="4"/>
                  </a:lnTo>
                  <a:lnTo>
                    <a:pt x="45" y="5"/>
                  </a:lnTo>
                  <a:lnTo>
                    <a:pt x="43" y="5"/>
                  </a:lnTo>
                  <a:lnTo>
                    <a:pt x="38" y="7"/>
                  </a:lnTo>
                  <a:lnTo>
                    <a:pt x="41" y="7"/>
                  </a:lnTo>
                  <a:lnTo>
                    <a:pt x="43" y="5"/>
                  </a:lnTo>
                  <a:lnTo>
                    <a:pt x="46" y="5"/>
                  </a:lnTo>
                  <a:lnTo>
                    <a:pt x="47" y="4"/>
                  </a:lnTo>
                  <a:lnTo>
                    <a:pt x="50" y="3"/>
                  </a:lnTo>
                  <a:lnTo>
                    <a:pt x="49" y="2"/>
                  </a:lnTo>
                  <a:lnTo>
                    <a:pt x="48" y="2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0" y="3"/>
                  </a:lnTo>
                  <a:lnTo>
                    <a:pt x="66" y="4"/>
                  </a:lnTo>
                  <a:lnTo>
                    <a:pt x="66" y="5"/>
                  </a:lnTo>
                  <a:lnTo>
                    <a:pt x="67" y="4"/>
                  </a:lnTo>
                  <a:lnTo>
                    <a:pt x="68" y="5"/>
                  </a:lnTo>
                  <a:lnTo>
                    <a:pt x="68" y="7"/>
                  </a:lnTo>
                  <a:lnTo>
                    <a:pt x="69" y="7"/>
                  </a:lnTo>
                  <a:lnTo>
                    <a:pt x="71" y="7"/>
                  </a:lnTo>
                  <a:lnTo>
                    <a:pt x="73" y="7"/>
                  </a:lnTo>
                  <a:lnTo>
                    <a:pt x="70" y="7"/>
                  </a:lnTo>
                  <a:lnTo>
                    <a:pt x="70" y="8"/>
                  </a:lnTo>
                  <a:lnTo>
                    <a:pt x="70" y="9"/>
                  </a:lnTo>
                  <a:lnTo>
                    <a:pt x="71" y="10"/>
                  </a:lnTo>
                  <a:lnTo>
                    <a:pt x="74" y="11"/>
                  </a:lnTo>
                  <a:lnTo>
                    <a:pt x="74" y="12"/>
                  </a:lnTo>
                  <a:lnTo>
                    <a:pt x="66" y="11"/>
                  </a:lnTo>
                  <a:lnTo>
                    <a:pt x="67" y="12"/>
                  </a:lnTo>
                  <a:lnTo>
                    <a:pt x="73" y="13"/>
                  </a:lnTo>
                  <a:lnTo>
                    <a:pt x="75" y="13"/>
                  </a:lnTo>
                  <a:lnTo>
                    <a:pt x="75" y="14"/>
                  </a:lnTo>
                  <a:lnTo>
                    <a:pt x="78" y="15"/>
                  </a:lnTo>
                  <a:lnTo>
                    <a:pt x="79" y="15"/>
                  </a:lnTo>
                  <a:lnTo>
                    <a:pt x="79" y="17"/>
                  </a:lnTo>
                  <a:lnTo>
                    <a:pt x="80" y="17"/>
                  </a:lnTo>
                  <a:lnTo>
                    <a:pt x="79" y="18"/>
                  </a:lnTo>
                  <a:lnTo>
                    <a:pt x="77" y="18"/>
                  </a:lnTo>
                  <a:lnTo>
                    <a:pt x="78" y="19"/>
                  </a:lnTo>
                  <a:lnTo>
                    <a:pt x="75" y="18"/>
                  </a:lnTo>
                  <a:lnTo>
                    <a:pt x="74" y="19"/>
                  </a:lnTo>
                  <a:lnTo>
                    <a:pt x="61" y="19"/>
                  </a:lnTo>
                  <a:lnTo>
                    <a:pt x="60" y="18"/>
                  </a:lnTo>
                  <a:lnTo>
                    <a:pt x="58" y="18"/>
                  </a:lnTo>
                  <a:lnTo>
                    <a:pt x="55" y="17"/>
                  </a:lnTo>
                  <a:lnTo>
                    <a:pt x="53" y="17"/>
                  </a:lnTo>
                  <a:lnTo>
                    <a:pt x="44" y="15"/>
                  </a:lnTo>
                  <a:lnTo>
                    <a:pt x="41" y="15"/>
                  </a:lnTo>
                  <a:lnTo>
                    <a:pt x="40" y="15"/>
                  </a:lnTo>
                  <a:lnTo>
                    <a:pt x="39" y="15"/>
                  </a:lnTo>
                  <a:lnTo>
                    <a:pt x="37" y="14"/>
                  </a:lnTo>
                  <a:lnTo>
                    <a:pt x="36" y="13"/>
                  </a:lnTo>
                  <a:lnTo>
                    <a:pt x="34" y="14"/>
                  </a:lnTo>
                  <a:lnTo>
                    <a:pt x="31" y="15"/>
                  </a:lnTo>
                  <a:lnTo>
                    <a:pt x="29" y="14"/>
                  </a:lnTo>
                  <a:lnTo>
                    <a:pt x="27" y="14"/>
                  </a:lnTo>
                  <a:lnTo>
                    <a:pt x="25" y="13"/>
                  </a:lnTo>
                  <a:lnTo>
                    <a:pt x="21" y="13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1" y="10"/>
                  </a:lnTo>
                  <a:lnTo>
                    <a:pt x="10" y="9"/>
                  </a:lnTo>
                  <a:lnTo>
                    <a:pt x="9" y="9"/>
                  </a:lnTo>
                  <a:lnTo>
                    <a:pt x="8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3" y="9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7"/>
                  </a:lnTo>
                  <a:lnTo>
                    <a:pt x="7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0" y="4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3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90" name="Freeform 567"/>
            <p:cNvSpPr>
              <a:spLocks/>
            </p:cNvSpPr>
            <p:nvPr/>
          </p:nvSpPr>
          <p:spPr bwMode="auto">
            <a:xfrm>
              <a:off x="5972175" y="1404938"/>
              <a:ext cx="90488" cy="31750"/>
            </a:xfrm>
            <a:custGeom>
              <a:avLst/>
              <a:gdLst>
                <a:gd name="T0" fmla="*/ 2147483647 w 57"/>
                <a:gd name="T1" fmla="*/ 2147483647 h 20"/>
                <a:gd name="T2" fmla="*/ 2147483647 w 57"/>
                <a:gd name="T3" fmla="*/ 2147483647 h 20"/>
                <a:gd name="T4" fmla="*/ 2147483647 w 57"/>
                <a:gd name="T5" fmla="*/ 2147483647 h 20"/>
                <a:gd name="T6" fmla="*/ 2147483647 w 57"/>
                <a:gd name="T7" fmla="*/ 2147483647 h 20"/>
                <a:gd name="T8" fmla="*/ 2147483647 w 57"/>
                <a:gd name="T9" fmla="*/ 2147483647 h 20"/>
                <a:gd name="T10" fmla="*/ 2147483647 w 57"/>
                <a:gd name="T11" fmla="*/ 2147483647 h 20"/>
                <a:gd name="T12" fmla="*/ 2147483647 w 57"/>
                <a:gd name="T13" fmla="*/ 2147483647 h 20"/>
                <a:gd name="T14" fmla="*/ 2147483647 w 57"/>
                <a:gd name="T15" fmla="*/ 2147483647 h 20"/>
                <a:gd name="T16" fmla="*/ 2147483647 w 57"/>
                <a:gd name="T17" fmla="*/ 2147483647 h 20"/>
                <a:gd name="T18" fmla="*/ 2147483647 w 57"/>
                <a:gd name="T19" fmla="*/ 2147483647 h 20"/>
                <a:gd name="T20" fmla="*/ 2147483647 w 57"/>
                <a:gd name="T21" fmla="*/ 2147483647 h 20"/>
                <a:gd name="T22" fmla="*/ 2147483647 w 57"/>
                <a:gd name="T23" fmla="*/ 2147483647 h 20"/>
                <a:gd name="T24" fmla="*/ 2147483647 w 57"/>
                <a:gd name="T25" fmla="*/ 2147483647 h 20"/>
                <a:gd name="T26" fmla="*/ 2147483647 w 57"/>
                <a:gd name="T27" fmla="*/ 0 h 20"/>
                <a:gd name="T28" fmla="*/ 2147483647 w 57"/>
                <a:gd name="T29" fmla="*/ 0 h 20"/>
                <a:gd name="T30" fmla="*/ 2147483647 w 57"/>
                <a:gd name="T31" fmla="*/ 2147483647 h 20"/>
                <a:gd name="T32" fmla="*/ 2147483647 w 57"/>
                <a:gd name="T33" fmla="*/ 2147483647 h 20"/>
                <a:gd name="T34" fmla="*/ 2147483647 w 57"/>
                <a:gd name="T35" fmla="*/ 2147483647 h 20"/>
                <a:gd name="T36" fmla="*/ 2147483647 w 57"/>
                <a:gd name="T37" fmla="*/ 2147483647 h 20"/>
                <a:gd name="T38" fmla="*/ 2147483647 w 57"/>
                <a:gd name="T39" fmla="*/ 2147483647 h 20"/>
                <a:gd name="T40" fmla="*/ 2147483647 w 57"/>
                <a:gd name="T41" fmla="*/ 2147483647 h 20"/>
                <a:gd name="T42" fmla="*/ 2147483647 w 57"/>
                <a:gd name="T43" fmla="*/ 2147483647 h 20"/>
                <a:gd name="T44" fmla="*/ 2147483647 w 57"/>
                <a:gd name="T45" fmla="*/ 2147483647 h 20"/>
                <a:gd name="T46" fmla="*/ 2147483647 w 57"/>
                <a:gd name="T47" fmla="*/ 2147483647 h 20"/>
                <a:gd name="T48" fmla="*/ 2147483647 w 57"/>
                <a:gd name="T49" fmla="*/ 2147483647 h 20"/>
                <a:gd name="T50" fmla="*/ 2147483647 w 57"/>
                <a:gd name="T51" fmla="*/ 2147483647 h 20"/>
                <a:gd name="T52" fmla="*/ 2147483647 w 57"/>
                <a:gd name="T53" fmla="*/ 2147483647 h 20"/>
                <a:gd name="T54" fmla="*/ 2147483647 w 57"/>
                <a:gd name="T55" fmla="*/ 2147483647 h 20"/>
                <a:gd name="T56" fmla="*/ 2147483647 w 57"/>
                <a:gd name="T57" fmla="*/ 2147483647 h 20"/>
                <a:gd name="T58" fmla="*/ 2147483647 w 57"/>
                <a:gd name="T59" fmla="*/ 2147483647 h 20"/>
                <a:gd name="T60" fmla="*/ 2147483647 w 57"/>
                <a:gd name="T61" fmla="*/ 2147483647 h 20"/>
                <a:gd name="T62" fmla="*/ 2147483647 w 57"/>
                <a:gd name="T63" fmla="*/ 2147483647 h 20"/>
                <a:gd name="T64" fmla="*/ 2147483647 w 57"/>
                <a:gd name="T65" fmla="*/ 2147483647 h 20"/>
                <a:gd name="T66" fmla="*/ 2147483647 w 57"/>
                <a:gd name="T67" fmla="*/ 2147483647 h 20"/>
                <a:gd name="T68" fmla="*/ 2147483647 w 57"/>
                <a:gd name="T69" fmla="*/ 2147483647 h 20"/>
                <a:gd name="T70" fmla="*/ 2147483647 w 57"/>
                <a:gd name="T71" fmla="*/ 2147483647 h 20"/>
                <a:gd name="T72" fmla="*/ 2147483647 w 57"/>
                <a:gd name="T73" fmla="*/ 2147483647 h 20"/>
                <a:gd name="T74" fmla="*/ 2147483647 w 57"/>
                <a:gd name="T75" fmla="*/ 2147483647 h 20"/>
                <a:gd name="T76" fmla="*/ 2147483647 w 57"/>
                <a:gd name="T77" fmla="*/ 2147483647 h 20"/>
                <a:gd name="T78" fmla="*/ 2147483647 w 57"/>
                <a:gd name="T79" fmla="*/ 2147483647 h 20"/>
                <a:gd name="T80" fmla="*/ 2147483647 w 57"/>
                <a:gd name="T81" fmla="*/ 2147483647 h 20"/>
                <a:gd name="T82" fmla="*/ 2147483647 w 57"/>
                <a:gd name="T83" fmla="*/ 2147483647 h 20"/>
                <a:gd name="T84" fmla="*/ 2147483647 w 57"/>
                <a:gd name="T85" fmla="*/ 2147483647 h 20"/>
                <a:gd name="T86" fmla="*/ 2147483647 w 57"/>
                <a:gd name="T87" fmla="*/ 2147483647 h 20"/>
                <a:gd name="T88" fmla="*/ 2147483647 w 57"/>
                <a:gd name="T89" fmla="*/ 2147483647 h 20"/>
                <a:gd name="T90" fmla="*/ 2147483647 w 57"/>
                <a:gd name="T91" fmla="*/ 2147483647 h 20"/>
                <a:gd name="T92" fmla="*/ 0 w 57"/>
                <a:gd name="T93" fmla="*/ 2147483647 h 20"/>
                <a:gd name="T94" fmla="*/ 2147483647 w 57"/>
                <a:gd name="T95" fmla="*/ 2147483647 h 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7"/>
                <a:gd name="T145" fmla="*/ 0 h 20"/>
                <a:gd name="T146" fmla="*/ 57 w 57"/>
                <a:gd name="T147" fmla="*/ 20 h 2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7" h="20">
                  <a:moveTo>
                    <a:pt x="1" y="13"/>
                  </a:move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8"/>
                  </a:lnTo>
                  <a:lnTo>
                    <a:pt x="5" y="9"/>
                  </a:lnTo>
                  <a:lnTo>
                    <a:pt x="7" y="9"/>
                  </a:lnTo>
                  <a:lnTo>
                    <a:pt x="4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4" y="3"/>
                  </a:lnTo>
                  <a:lnTo>
                    <a:pt x="1" y="3"/>
                  </a:lnTo>
                  <a:lnTo>
                    <a:pt x="4" y="2"/>
                  </a:lnTo>
                  <a:lnTo>
                    <a:pt x="2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9" y="4"/>
                  </a:lnTo>
                  <a:lnTo>
                    <a:pt x="20" y="5"/>
                  </a:lnTo>
                  <a:lnTo>
                    <a:pt x="22" y="4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6" y="3"/>
                  </a:lnTo>
                  <a:lnTo>
                    <a:pt x="27" y="4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8" y="5"/>
                  </a:lnTo>
                  <a:lnTo>
                    <a:pt x="41" y="7"/>
                  </a:lnTo>
                  <a:lnTo>
                    <a:pt x="49" y="8"/>
                  </a:lnTo>
                  <a:lnTo>
                    <a:pt x="51" y="9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5" y="11"/>
                  </a:lnTo>
                  <a:lnTo>
                    <a:pt x="56" y="11"/>
                  </a:lnTo>
                  <a:lnTo>
                    <a:pt x="57" y="12"/>
                  </a:lnTo>
                  <a:lnTo>
                    <a:pt x="56" y="14"/>
                  </a:lnTo>
                  <a:lnTo>
                    <a:pt x="55" y="14"/>
                  </a:lnTo>
                  <a:lnTo>
                    <a:pt x="52" y="14"/>
                  </a:lnTo>
                  <a:lnTo>
                    <a:pt x="49" y="14"/>
                  </a:lnTo>
                  <a:lnTo>
                    <a:pt x="44" y="15"/>
                  </a:lnTo>
                  <a:lnTo>
                    <a:pt x="40" y="15"/>
                  </a:lnTo>
                  <a:lnTo>
                    <a:pt x="39" y="15"/>
                  </a:lnTo>
                  <a:lnTo>
                    <a:pt x="37" y="15"/>
                  </a:lnTo>
                  <a:lnTo>
                    <a:pt x="36" y="15"/>
                  </a:lnTo>
                  <a:lnTo>
                    <a:pt x="36" y="17"/>
                  </a:lnTo>
                  <a:lnTo>
                    <a:pt x="35" y="17"/>
                  </a:lnTo>
                  <a:lnTo>
                    <a:pt x="31" y="15"/>
                  </a:lnTo>
                  <a:lnTo>
                    <a:pt x="27" y="17"/>
                  </a:lnTo>
                  <a:lnTo>
                    <a:pt x="25" y="15"/>
                  </a:lnTo>
                  <a:lnTo>
                    <a:pt x="24" y="17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9" y="20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1" y="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91" name="Freeform 568"/>
            <p:cNvSpPr>
              <a:spLocks/>
            </p:cNvSpPr>
            <p:nvPr/>
          </p:nvSpPr>
          <p:spPr bwMode="auto">
            <a:xfrm>
              <a:off x="5972175" y="1404938"/>
              <a:ext cx="90488" cy="31750"/>
            </a:xfrm>
            <a:custGeom>
              <a:avLst/>
              <a:gdLst>
                <a:gd name="T0" fmla="*/ 2147483647 w 57"/>
                <a:gd name="T1" fmla="*/ 2147483647 h 20"/>
                <a:gd name="T2" fmla="*/ 2147483647 w 57"/>
                <a:gd name="T3" fmla="*/ 2147483647 h 20"/>
                <a:gd name="T4" fmla="*/ 2147483647 w 57"/>
                <a:gd name="T5" fmla="*/ 2147483647 h 20"/>
                <a:gd name="T6" fmla="*/ 2147483647 w 57"/>
                <a:gd name="T7" fmla="*/ 2147483647 h 20"/>
                <a:gd name="T8" fmla="*/ 2147483647 w 57"/>
                <a:gd name="T9" fmla="*/ 2147483647 h 20"/>
                <a:gd name="T10" fmla="*/ 2147483647 w 57"/>
                <a:gd name="T11" fmla="*/ 2147483647 h 20"/>
                <a:gd name="T12" fmla="*/ 2147483647 w 57"/>
                <a:gd name="T13" fmla="*/ 2147483647 h 20"/>
                <a:gd name="T14" fmla="*/ 2147483647 w 57"/>
                <a:gd name="T15" fmla="*/ 2147483647 h 20"/>
                <a:gd name="T16" fmla="*/ 2147483647 w 57"/>
                <a:gd name="T17" fmla="*/ 2147483647 h 20"/>
                <a:gd name="T18" fmla="*/ 2147483647 w 57"/>
                <a:gd name="T19" fmla="*/ 2147483647 h 20"/>
                <a:gd name="T20" fmla="*/ 2147483647 w 57"/>
                <a:gd name="T21" fmla="*/ 2147483647 h 20"/>
                <a:gd name="T22" fmla="*/ 2147483647 w 57"/>
                <a:gd name="T23" fmla="*/ 2147483647 h 20"/>
                <a:gd name="T24" fmla="*/ 2147483647 w 57"/>
                <a:gd name="T25" fmla="*/ 2147483647 h 20"/>
                <a:gd name="T26" fmla="*/ 2147483647 w 57"/>
                <a:gd name="T27" fmla="*/ 0 h 20"/>
                <a:gd name="T28" fmla="*/ 2147483647 w 57"/>
                <a:gd name="T29" fmla="*/ 0 h 20"/>
                <a:gd name="T30" fmla="*/ 2147483647 w 57"/>
                <a:gd name="T31" fmla="*/ 2147483647 h 20"/>
                <a:gd name="T32" fmla="*/ 2147483647 w 57"/>
                <a:gd name="T33" fmla="*/ 2147483647 h 20"/>
                <a:gd name="T34" fmla="*/ 2147483647 w 57"/>
                <a:gd name="T35" fmla="*/ 2147483647 h 20"/>
                <a:gd name="T36" fmla="*/ 2147483647 w 57"/>
                <a:gd name="T37" fmla="*/ 2147483647 h 20"/>
                <a:gd name="T38" fmla="*/ 2147483647 w 57"/>
                <a:gd name="T39" fmla="*/ 2147483647 h 20"/>
                <a:gd name="T40" fmla="*/ 2147483647 w 57"/>
                <a:gd name="T41" fmla="*/ 2147483647 h 20"/>
                <a:gd name="T42" fmla="*/ 2147483647 w 57"/>
                <a:gd name="T43" fmla="*/ 2147483647 h 20"/>
                <a:gd name="T44" fmla="*/ 2147483647 w 57"/>
                <a:gd name="T45" fmla="*/ 2147483647 h 20"/>
                <a:gd name="T46" fmla="*/ 2147483647 w 57"/>
                <a:gd name="T47" fmla="*/ 2147483647 h 20"/>
                <a:gd name="T48" fmla="*/ 2147483647 w 57"/>
                <a:gd name="T49" fmla="*/ 2147483647 h 20"/>
                <a:gd name="T50" fmla="*/ 2147483647 w 57"/>
                <a:gd name="T51" fmla="*/ 2147483647 h 20"/>
                <a:gd name="T52" fmla="*/ 2147483647 w 57"/>
                <a:gd name="T53" fmla="*/ 2147483647 h 20"/>
                <a:gd name="T54" fmla="*/ 2147483647 w 57"/>
                <a:gd name="T55" fmla="*/ 2147483647 h 20"/>
                <a:gd name="T56" fmla="*/ 2147483647 w 57"/>
                <a:gd name="T57" fmla="*/ 2147483647 h 20"/>
                <a:gd name="T58" fmla="*/ 2147483647 w 57"/>
                <a:gd name="T59" fmla="*/ 2147483647 h 20"/>
                <a:gd name="T60" fmla="*/ 2147483647 w 57"/>
                <a:gd name="T61" fmla="*/ 2147483647 h 20"/>
                <a:gd name="T62" fmla="*/ 2147483647 w 57"/>
                <a:gd name="T63" fmla="*/ 2147483647 h 20"/>
                <a:gd name="T64" fmla="*/ 2147483647 w 57"/>
                <a:gd name="T65" fmla="*/ 2147483647 h 20"/>
                <a:gd name="T66" fmla="*/ 2147483647 w 57"/>
                <a:gd name="T67" fmla="*/ 2147483647 h 20"/>
                <a:gd name="T68" fmla="*/ 2147483647 w 57"/>
                <a:gd name="T69" fmla="*/ 2147483647 h 20"/>
                <a:gd name="T70" fmla="*/ 2147483647 w 57"/>
                <a:gd name="T71" fmla="*/ 2147483647 h 20"/>
                <a:gd name="T72" fmla="*/ 2147483647 w 57"/>
                <a:gd name="T73" fmla="*/ 2147483647 h 20"/>
                <a:gd name="T74" fmla="*/ 2147483647 w 57"/>
                <a:gd name="T75" fmla="*/ 2147483647 h 20"/>
                <a:gd name="T76" fmla="*/ 2147483647 w 57"/>
                <a:gd name="T77" fmla="*/ 2147483647 h 20"/>
                <a:gd name="T78" fmla="*/ 2147483647 w 57"/>
                <a:gd name="T79" fmla="*/ 2147483647 h 20"/>
                <a:gd name="T80" fmla="*/ 2147483647 w 57"/>
                <a:gd name="T81" fmla="*/ 2147483647 h 20"/>
                <a:gd name="T82" fmla="*/ 2147483647 w 57"/>
                <a:gd name="T83" fmla="*/ 2147483647 h 20"/>
                <a:gd name="T84" fmla="*/ 2147483647 w 57"/>
                <a:gd name="T85" fmla="*/ 2147483647 h 20"/>
                <a:gd name="T86" fmla="*/ 2147483647 w 57"/>
                <a:gd name="T87" fmla="*/ 2147483647 h 20"/>
                <a:gd name="T88" fmla="*/ 2147483647 w 57"/>
                <a:gd name="T89" fmla="*/ 2147483647 h 20"/>
                <a:gd name="T90" fmla="*/ 2147483647 w 57"/>
                <a:gd name="T91" fmla="*/ 2147483647 h 20"/>
                <a:gd name="T92" fmla="*/ 0 w 57"/>
                <a:gd name="T93" fmla="*/ 2147483647 h 20"/>
                <a:gd name="T94" fmla="*/ 2147483647 w 57"/>
                <a:gd name="T95" fmla="*/ 2147483647 h 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7"/>
                <a:gd name="T145" fmla="*/ 0 h 20"/>
                <a:gd name="T146" fmla="*/ 57 w 57"/>
                <a:gd name="T147" fmla="*/ 20 h 2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7" h="20">
                  <a:moveTo>
                    <a:pt x="1" y="13"/>
                  </a:move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8"/>
                  </a:lnTo>
                  <a:lnTo>
                    <a:pt x="5" y="9"/>
                  </a:lnTo>
                  <a:lnTo>
                    <a:pt x="7" y="9"/>
                  </a:lnTo>
                  <a:lnTo>
                    <a:pt x="4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4" y="3"/>
                  </a:lnTo>
                  <a:lnTo>
                    <a:pt x="1" y="3"/>
                  </a:lnTo>
                  <a:lnTo>
                    <a:pt x="4" y="2"/>
                  </a:lnTo>
                  <a:lnTo>
                    <a:pt x="2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9" y="4"/>
                  </a:lnTo>
                  <a:lnTo>
                    <a:pt x="20" y="5"/>
                  </a:lnTo>
                  <a:lnTo>
                    <a:pt x="22" y="4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6" y="3"/>
                  </a:lnTo>
                  <a:lnTo>
                    <a:pt x="27" y="4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8" y="5"/>
                  </a:lnTo>
                  <a:lnTo>
                    <a:pt x="41" y="7"/>
                  </a:lnTo>
                  <a:lnTo>
                    <a:pt x="49" y="8"/>
                  </a:lnTo>
                  <a:lnTo>
                    <a:pt x="51" y="9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5" y="11"/>
                  </a:lnTo>
                  <a:lnTo>
                    <a:pt x="56" y="11"/>
                  </a:lnTo>
                  <a:lnTo>
                    <a:pt x="57" y="12"/>
                  </a:lnTo>
                  <a:lnTo>
                    <a:pt x="56" y="14"/>
                  </a:lnTo>
                  <a:lnTo>
                    <a:pt x="55" y="14"/>
                  </a:lnTo>
                  <a:lnTo>
                    <a:pt x="52" y="14"/>
                  </a:lnTo>
                  <a:lnTo>
                    <a:pt x="49" y="14"/>
                  </a:lnTo>
                  <a:lnTo>
                    <a:pt x="44" y="15"/>
                  </a:lnTo>
                  <a:lnTo>
                    <a:pt x="40" y="15"/>
                  </a:lnTo>
                  <a:lnTo>
                    <a:pt x="39" y="15"/>
                  </a:lnTo>
                  <a:lnTo>
                    <a:pt x="37" y="15"/>
                  </a:lnTo>
                  <a:lnTo>
                    <a:pt x="36" y="15"/>
                  </a:lnTo>
                  <a:lnTo>
                    <a:pt x="36" y="17"/>
                  </a:lnTo>
                  <a:lnTo>
                    <a:pt x="35" y="17"/>
                  </a:lnTo>
                  <a:lnTo>
                    <a:pt x="31" y="15"/>
                  </a:lnTo>
                  <a:lnTo>
                    <a:pt x="27" y="17"/>
                  </a:lnTo>
                  <a:lnTo>
                    <a:pt x="25" y="15"/>
                  </a:lnTo>
                  <a:lnTo>
                    <a:pt x="24" y="17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9" y="20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1" y="13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10" name="Freeform 587"/>
            <p:cNvSpPr>
              <a:spLocks/>
            </p:cNvSpPr>
            <p:nvPr/>
          </p:nvSpPr>
          <p:spPr bwMode="auto">
            <a:xfrm>
              <a:off x="5175250" y="1386417"/>
              <a:ext cx="20638" cy="3969"/>
            </a:xfrm>
            <a:custGeom>
              <a:avLst/>
              <a:gdLst>
                <a:gd name="T0" fmla="*/ 2147483647 w 13"/>
                <a:gd name="T1" fmla="*/ 0 h 3"/>
                <a:gd name="T2" fmla="*/ 2147483647 w 13"/>
                <a:gd name="T3" fmla="*/ 0 h 3"/>
                <a:gd name="T4" fmla="*/ 2147483647 w 13"/>
                <a:gd name="T5" fmla="*/ 2147483647 h 3"/>
                <a:gd name="T6" fmla="*/ 2147483647 w 13"/>
                <a:gd name="T7" fmla="*/ 2147483647 h 3"/>
                <a:gd name="T8" fmla="*/ 2147483647 w 13"/>
                <a:gd name="T9" fmla="*/ 2147483647 h 3"/>
                <a:gd name="T10" fmla="*/ 2147483647 w 13"/>
                <a:gd name="T11" fmla="*/ 2147483647 h 3"/>
                <a:gd name="T12" fmla="*/ 2147483647 w 13"/>
                <a:gd name="T13" fmla="*/ 2147483647 h 3"/>
                <a:gd name="T14" fmla="*/ 2147483647 w 13"/>
                <a:gd name="T15" fmla="*/ 2147483647 h 3"/>
                <a:gd name="T16" fmla="*/ 2147483647 w 13"/>
                <a:gd name="T17" fmla="*/ 2147483647 h 3"/>
                <a:gd name="T18" fmla="*/ 2147483647 w 13"/>
                <a:gd name="T19" fmla="*/ 2147483647 h 3"/>
                <a:gd name="T20" fmla="*/ 2147483647 w 13"/>
                <a:gd name="T21" fmla="*/ 2147483647 h 3"/>
                <a:gd name="T22" fmla="*/ 2147483647 w 13"/>
                <a:gd name="T23" fmla="*/ 2147483647 h 3"/>
                <a:gd name="T24" fmla="*/ 2147483647 w 13"/>
                <a:gd name="T25" fmla="*/ 2147483647 h 3"/>
                <a:gd name="T26" fmla="*/ 2147483647 w 13"/>
                <a:gd name="T27" fmla="*/ 2147483647 h 3"/>
                <a:gd name="T28" fmla="*/ 2147483647 w 13"/>
                <a:gd name="T29" fmla="*/ 2147483647 h 3"/>
                <a:gd name="T30" fmla="*/ 2147483647 w 13"/>
                <a:gd name="T31" fmla="*/ 2147483647 h 3"/>
                <a:gd name="T32" fmla="*/ 2147483647 w 13"/>
                <a:gd name="T33" fmla="*/ 2147483647 h 3"/>
                <a:gd name="T34" fmla="*/ 2147483647 w 13"/>
                <a:gd name="T35" fmla="*/ 2147483647 h 3"/>
                <a:gd name="T36" fmla="*/ 2147483647 w 13"/>
                <a:gd name="T37" fmla="*/ 2147483647 h 3"/>
                <a:gd name="T38" fmla="*/ 2147483647 w 13"/>
                <a:gd name="T39" fmla="*/ 2147483647 h 3"/>
                <a:gd name="T40" fmla="*/ 2147483647 w 13"/>
                <a:gd name="T41" fmla="*/ 2147483647 h 3"/>
                <a:gd name="T42" fmla="*/ 0 w 13"/>
                <a:gd name="T43" fmla="*/ 2147483647 h 3"/>
                <a:gd name="T44" fmla="*/ 2147483647 w 13"/>
                <a:gd name="T45" fmla="*/ 2147483647 h 3"/>
                <a:gd name="T46" fmla="*/ 2147483647 w 13"/>
                <a:gd name="T47" fmla="*/ 2147483647 h 3"/>
                <a:gd name="T48" fmla="*/ 2147483647 w 13"/>
                <a:gd name="T49" fmla="*/ 2147483647 h 3"/>
                <a:gd name="T50" fmla="*/ 2147483647 w 13"/>
                <a:gd name="T51" fmla="*/ 2147483647 h 3"/>
                <a:gd name="T52" fmla="*/ 2147483647 w 13"/>
                <a:gd name="T53" fmla="*/ 2147483647 h 3"/>
                <a:gd name="T54" fmla="*/ 2147483647 w 13"/>
                <a:gd name="T55" fmla="*/ 2147483647 h 3"/>
                <a:gd name="T56" fmla="*/ 2147483647 w 13"/>
                <a:gd name="T57" fmla="*/ 0 h 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"/>
                <a:gd name="T88" fmla="*/ 0 h 3"/>
                <a:gd name="T89" fmla="*/ 13 w 13"/>
                <a:gd name="T90" fmla="*/ 3 h 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" h="3">
                  <a:moveTo>
                    <a:pt x="5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11" name="Freeform 588"/>
            <p:cNvSpPr>
              <a:spLocks/>
            </p:cNvSpPr>
            <p:nvPr/>
          </p:nvSpPr>
          <p:spPr bwMode="auto">
            <a:xfrm>
              <a:off x="5175250" y="1386417"/>
              <a:ext cx="20638" cy="3969"/>
            </a:xfrm>
            <a:custGeom>
              <a:avLst/>
              <a:gdLst>
                <a:gd name="T0" fmla="*/ 2147483647 w 13"/>
                <a:gd name="T1" fmla="*/ 0 h 3"/>
                <a:gd name="T2" fmla="*/ 2147483647 w 13"/>
                <a:gd name="T3" fmla="*/ 0 h 3"/>
                <a:gd name="T4" fmla="*/ 2147483647 w 13"/>
                <a:gd name="T5" fmla="*/ 2147483647 h 3"/>
                <a:gd name="T6" fmla="*/ 2147483647 w 13"/>
                <a:gd name="T7" fmla="*/ 2147483647 h 3"/>
                <a:gd name="T8" fmla="*/ 2147483647 w 13"/>
                <a:gd name="T9" fmla="*/ 2147483647 h 3"/>
                <a:gd name="T10" fmla="*/ 2147483647 w 13"/>
                <a:gd name="T11" fmla="*/ 2147483647 h 3"/>
                <a:gd name="T12" fmla="*/ 2147483647 w 13"/>
                <a:gd name="T13" fmla="*/ 2147483647 h 3"/>
                <a:gd name="T14" fmla="*/ 2147483647 w 13"/>
                <a:gd name="T15" fmla="*/ 2147483647 h 3"/>
                <a:gd name="T16" fmla="*/ 2147483647 w 13"/>
                <a:gd name="T17" fmla="*/ 2147483647 h 3"/>
                <a:gd name="T18" fmla="*/ 2147483647 w 13"/>
                <a:gd name="T19" fmla="*/ 2147483647 h 3"/>
                <a:gd name="T20" fmla="*/ 2147483647 w 13"/>
                <a:gd name="T21" fmla="*/ 2147483647 h 3"/>
                <a:gd name="T22" fmla="*/ 2147483647 w 13"/>
                <a:gd name="T23" fmla="*/ 2147483647 h 3"/>
                <a:gd name="T24" fmla="*/ 2147483647 w 13"/>
                <a:gd name="T25" fmla="*/ 2147483647 h 3"/>
                <a:gd name="T26" fmla="*/ 2147483647 w 13"/>
                <a:gd name="T27" fmla="*/ 2147483647 h 3"/>
                <a:gd name="T28" fmla="*/ 2147483647 w 13"/>
                <a:gd name="T29" fmla="*/ 2147483647 h 3"/>
                <a:gd name="T30" fmla="*/ 2147483647 w 13"/>
                <a:gd name="T31" fmla="*/ 2147483647 h 3"/>
                <a:gd name="T32" fmla="*/ 2147483647 w 13"/>
                <a:gd name="T33" fmla="*/ 2147483647 h 3"/>
                <a:gd name="T34" fmla="*/ 2147483647 w 13"/>
                <a:gd name="T35" fmla="*/ 2147483647 h 3"/>
                <a:gd name="T36" fmla="*/ 2147483647 w 13"/>
                <a:gd name="T37" fmla="*/ 2147483647 h 3"/>
                <a:gd name="T38" fmla="*/ 2147483647 w 13"/>
                <a:gd name="T39" fmla="*/ 2147483647 h 3"/>
                <a:gd name="T40" fmla="*/ 2147483647 w 13"/>
                <a:gd name="T41" fmla="*/ 2147483647 h 3"/>
                <a:gd name="T42" fmla="*/ 0 w 13"/>
                <a:gd name="T43" fmla="*/ 2147483647 h 3"/>
                <a:gd name="T44" fmla="*/ 2147483647 w 13"/>
                <a:gd name="T45" fmla="*/ 2147483647 h 3"/>
                <a:gd name="T46" fmla="*/ 2147483647 w 13"/>
                <a:gd name="T47" fmla="*/ 2147483647 h 3"/>
                <a:gd name="T48" fmla="*/ 2147483647 w 13"/>
                <a:gd name="T49" fmla="*/ 2147483647 h 3"/>
                <a:gd name="T50" fmla="*/ 2147483647 w 13"/>
                <a:gd name="T51" fmla="*/ 2147483647 h 3"/>
                <a:gd name="T52" fmla="*/ 2147483647 w 13"/>
                <a:gd name="T53" fmla="*/ 2147483647 h 3"/>
                <a:gd name="T54" fmla="*/ 2147483647 w 13"/>
                <a:gd name="T55" fmla="*/ 2147483647 h 3"/>
                <a:gd name="T56" fmla="*/ 2147483647 w 13"/>
                <a:gd name="T57" fmla="*/ 0 h 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"/>
                <a:gd name="T88" fmla="*/ 0 h 3"/>
                <a:gd name="T89" fmla="*/ 13 w 13"/>
                <a:gd name="T90" fmla="*/ 3 h 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" h="3">
                  <a:moveTo>
                    <a:pt x="5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12" name="Freeform 589"/>
            <p:cNvSpPr>
              <a:spLocks/>
            </p:cNvSpPr>
            <p:nvPr/>
          </p:nvSpPr>
          <p:spPr bwMode="auto">
            <a:xfrm>
              <a:off x="5229225" y="1387740"/>
              <a:ext cx="19050" cy="3968"/>
            </a:xfrm>
            <a:custGeom>
              <a:avLst/>
              <a:gdLst>
                <a:gd name="T0" fmla="*/ 2147483647 w 12"/>
                <a:gd name="T1" fmla="*/ 0 h 3"/>
                <a:gd name="T2" fmla="*/ 2147483647 w 12"/>
                <a:gd name="T3" fmla="*/ 0 h 3"/>
                <a:gd name="T4" fmla="*/ 2147483647 w 12"/>
                <a:gd name="T5" fmla="*/ 0 h 3"/>
                <a:gd name="T6" fmla="*/ 2147483647 w 12"/>
                <a:gd name="T7" fmla="*/ 0 h 3"/>
                <a:gd name="T8" fmla="*/ 2147483647 w 12"/>
                <a:gd name="T9" fmla="*/ 0 h 3"/>
                <a:gd name="T10" fmla="*/ 2147483647 w 12"/>
                <a:gd name="T11" fmla="*/ 0 h 3"/>
                <a:gd name="T12" fmla="*/ 0 w 12"/>
                <a:gd name="T13" fmla="*/ 0 h 3"/>
                <a:gd name="T14" fmla="*/ 0 w 12"/>
                <a:gd name="T15" fmla="*/ 0 h 3"/>
                <a:gd name="T16" fmla="*/ 0 w 12"/>
                <a:gd name="T17" fmla="*/ 2147483647 h 3"/>
                <a:gd name="T18" fmla="*/ 2147483647 w 12"/>
                <a:gd name="T19" fmla="*/ 2147483647 h 3"/>
                <a:gd name="T20" fmla="*/ 2147483647 w 12"/>
                <a:gd name="T21" fmla="*/ 2147483647 h 3"/>
                <a:gd name="T22" fmla="*/ 2147483647 w 12"/>
                <a:gd name="T23" fmla="*/ 2147483647 h 3"/>
                <a:gd name="T24" fmla="*/ 2147483647 w 12"/>
                <a:gd name="T25" fmla="*/ 2147483647 h 3"/>
                <a:gd name="T26" fmla="*/ 2147483647 w 12"/>
                <a:gd name="T27" fmla="*/ 2147483647 h 3"/>
                <a:gd name="T28" fmla="*/ 2147483647 w 12"/>
                <a:gd name="T29" fmla="*/ 2147483647 h 3"/>
                <a:gd name="T30" fmla="*/ 2147483647 w 12"/>
                <a:gd name="T31" fmla="*/ 2147483647 h 3"/>
                <a:gd name="T32" fmla="*/ 2147483647 w 12"/>
                <a:gd name="T33" fmla="*/ 2147483647 h 3"/>
                <a:gd name="T34" fmla="*/ 2147483647 w 12"/>
                <a:gd name="T35" fmla="*/ 2147483647 h 3"/>
                <a:gd name="T36" fmla="*/ 2147483647 w 12"/>
                <a:gd name="T37" fmla="*/ 2147483647 h 3"/>
                <a:gd name="T38" fmla="*/ 2147483647 w 12"/>
                <a:gd name="T39" fmla="*/ 2147483647 h 3"/>
                <a:gd name="T40" fmla="*/ 2147483647 w 12"/>
                <a:gd name="T41" fmla="*/ 2147483647 h 3"/>
                <a:gd name="T42" fmla="*/ 2147483647 w 12"/>
                <a:gd name="T43" fmla="*/ 2147483647 h 3"/>
                <a:gd name="T44" fmla="*/ 2147483647 w 12"/>
                <a:gd name="T45" fmla="*/ 2147483647 h 3"/>
                <a:gd name="T46" fmla="*/ 2147483647 w 12"/>
                <a:gd name="T47" fmla="*/ 2147483647 h 3"/>
                <a:gd name="T48" fmla="*/ 2147483647 w 12"/>
                <a:gd name="T49" fmla="*/ 2147483647 h 3"/>
                <a:gd name="T50" fmla="*/ 2147483647 w 12"/>
                <a:gd name="T51" fmla="*/ 2147483647 h 3"/>
                <a:gd name="T52" fmla="*/ 2147483647 w 12"/>
                <a:gd name="T53" fmla="*/ 2147483647 h 3"/>
                <a:gd name="T54" fmla="*/ 2147483647 w 12"/>
                <a:gd name="T55" fmla="*/ 2147483647 h 3"/>
                <a:gd name="T56" fmla="*/ 2147483647 w 12"/>
                <a:gd name="T57" fmla="*/ 2147483647 h 3"/>
                <a:gd name="T58" fmla="*/ 2147483647 w 12"/>
                <a:gd name="T59" fmla="*/ 2147483647 h 3"/>
                <a:gd name="T60" fmla="*/ 2147483647 w 12"/>
                <a:gd name="T61" fmla="*/ 2147483647 h 3"/>
                <a:gd name="T62" fmla="*/ 2147483647 w 12"/>
                <a:gd name="T63" fmla="*/ 2147483647 h 3"/>
                <a:gd name="T64" fmla="*/ 2147483647 w 12"/>
                <a:gd name="T65" fmla="*/ 0 h 3"/>
                <a:gd name="T66" fmla="*/ 2147483647 w 12"/>
                <a:gd name="T67" fmla="*/ 0 h 3"/>
                <a:gd name="T68" fmla="*/ 2147483647 w 12"/>
                <a:gd name="T69" fmla="*/ 0 h 3"/>
                <a:gd name="T70" fmla="*/ 2147483647 w 12"/>
                <a:gd name="T71" fmla="*/ 0 h 3"/>
                <a:gd name="T72" fmla="*/ 2147483647 w 12"/>
                <a:gd name="T73" fmla="*/ 0 h 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"/>
                <a:gd name="T112" fmla="*/ 0 h 3"/>
                <a:gd name="T113" fmla="*/ 12 w 12"/>
                <a:gd name="T114" fmla="*/ 3 h 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" h="3">
                  <a:moveTo>
                    <a:pt x="8" y="0"/>
                  </a:move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13" name="Freeform 590"/>
            <p:cNvSpPr>
              <a:spLocks/>
            </p:cNvSpPr>
            <p:nvPr/>
          </p:nvSpPr>
          <p:spPr bwMode="auto">
            <a:xfrm>
              <a:off x="5229225" y="1387740"/>
              <a:ext cx="19050" cy="3968"/>
            </a:xfrm>
            <a:custGeom>
              <a:avLst/>
              <a:gdLst>
                <a:gd name="T0" fmla="*/ 2147483647 w 12"/>
                <a:gd name="T1" fmla="*/ 0 h 3"/>
                <a:gd name="T2" fmla="*/ 2147483647 w 12"/>
                <a:gd name="T3" fmla="*/ 0 h 3"/>
                <a:gd name="T4" fmla="*/ 2147483647 w 12"/>
                <a:gd name="T5" fmla="*/ 0 h 3"/>
                <a:gd name="T6" fmla="*/ 2147483647 w 12"/>
                <a:gd name="T7" fmla="*/ 0 h 3"/>
                <a:gd name="T8" fmla="*/ 2147483647 w 12"/>
                <a:gd name="T9" fmla="*/ 0 h 3"/>
                <a:gd name="T10" fmla="*/ 2147483647 w 12"/>
                <a:gd name="T11" fmla="*/ 0 h 3"/>
                <a:gd name="T12" fmla="*/ 0 w 12"/>
                <a:gd name="T13" fmla="*/ 0 h 3"/>
                <a:gd name="T14" fmla="*/ 0 w 12"/>
                <a:gd name="T15" fmla="*/ 0 h 3"/>
                <a:gd name="T16" fmla="*/ 0 w 12"/>
                <a:gd name="T17" fmla="*/ 2147483647 h 3"/>
                <a:gd name="T18" fmla="*/ 2147483647 w 12"/>
                <a:gd name="T19" fmla="*/ 2147483647 h 3"/>
                <a:gd name="T20" fmla="*/ 2147483647 w 12"/>
                <a:gd name="T21" fmla="*/ 2147483647 h 3"/>
                <a:gd name="T22" fmla="*/ 2147483647 w 12"/>
                <a:gd name="T23" fmla="*/ 2147483647 h 3"/>
                <a:gd name="T24" fmla="*/ 2147483647 w 12"/>
                <a:gd name="T25" fmla="*/ 2147483647 h 3"/>
                <a:gd name="T26" fmla="*/ 2147483647 w 12"/>
                <a:gd name="T27" fmla="*/ 2147483647 h 3"/>
                <a:gd name="T28" fmla="*/ 2147483647 w 12"/>
                <a:gd name="T29" fmla="*/ 2147483647 h 3"/>
                <a:gd name="T30" fmla="*/ 2147483647 w 12"/>
                <a:gd name="T31" fmla="*/ 2147483647 h 3"/>
                <a:gd name="T32" fmla="*/ 2147483647 w 12"/>
                <a:gd name="T33" fmla="*/ 2147483647 h 3"/>
                <a:gd name="T34" fmla="*/ 2147483647 w 12"/>
                <a:gd name="T35" fmla="*/ 2147483647 h 3"/>
                <a:gd name="T36" fmla="*/ 2147483647 w 12"/>
                <a:gd name="T37" fmla="*/ 2147483647 h 3"/>
                <a:gd name="T38" fmla="*/ 2147483647 w 12"/>
                <a:gd name="T39" fmla="*/ 2147483647 h 3"/>
                <a:gd name="T40" fmla="*/ 2147483647 w 12"/>
                <a:gd name="T41" fmla="*/ 2147483647 h 3"/>
                <a:gd name="T42" fmla="*/ 2147483647 w 12"/>
                <a:gd name="T43" fmla="*/ 2147483647 h 3"/>
                <a:gd name="T44" fmla="*/ 2147483647 w 12"/>
                <a:gd name="T45" fmla="*/ 2147483647 h 3"/>
                <a:gd name="T46" fmla="*/ 2147483647 w 12"/>
                <a:gd name="T47" fmla="*/ 2147483647 h 3"/>
                <a:gd name="T48" fmla="*/ 2147483647 w 12"/>
                <a:gd name="T49" fmla="*/ 2147483647 h 3"/>
                <a:gd name="T50" fmla="*/ 2147483647 w 12"/>
                <a:gd name="T51" fmla="*/ 2147483647 h 3"/>
                <a:gd name="T52" fmla="*/ 2147483647 w 12"/>
                <a:gd name="T53" fmla="*/ 2147483647 h 3"/>
                <a:gd name="T54" fmla="*/ 2147483647 w 12"/>
                <a:gd name="T55" fmla="*/ 2147483647 h 3"/>
                <a:gd name="T56" fmla="*/ 2147483647 w 12"/>
                <a:gd name="T57" fmla="*/ 2147483647 h 3"/>
                <a:gd name="T58" fmla="*/ 2147483647 w 12"/>
                <a:gd name="T59" fmla="*/ 2147483647 h 3"/>
                <a:gd name="T60" fmla="*/ 2147483647 w 12"/>
                <a:gd name="T61" fmla="*/ 2147483647 h 3"/>
                <a:gd name="T62" fmla="*/ 2147483647 w 12"/>
                <a:gd name="T63" fmla="*/ 2147483647 h 3"/>
                <a:gd name="T64" fmla="*/ 2147483647 w 12"/>
                <a:gd name="T65" fmla="*/ 0 h 3"/>
                <a:gd name="T66" fmla="*/ 2147483647 w 12"/>
                <a:gd name="T67" fmla="*/ 0 h 3"/>
                <a:gd name="T68" fmla="*/ 2147483647 w 12"/>
                <a:gd name="T69" fmla="*/ 0 h 3"/>
                <a:gd name="T70" fmla="*/ 2147483647 w 12"/>
                <a:gd name="T71" fmla="*/ 0 h 3"/>
                <a:gd name="T72" fmla="*/ 2147483647 w 12"/>
                <a:gd name="T73" fmla="*/ 0 h 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"/>
                <a:gd name="T112" fmla="*/ 0 h 3"/>
                <a:gd name="T113" fmla="*/ 12 w 12"/>
                <a:gd name="T114" fmla="*/ 3 h 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" h="3">
                  <a:moveTo>
                    <a:pt x="8" y="0"/>
                  </a:move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14" name="Freeform 591"/>
            <p:cNvSpPr>
              <a:spLocks/>
            </p:cNvSpPr>
            <p:nvPr/>
          </p:nvSpPr>
          <p:spPr bwMode="auto">
            <a:xfrm>
              <a:off x="5245101" y="1383771"/>
              <a:ext cx="34925" cy="7938"/>
            </a:xfrm>
            <a:custGeom>
              <a:avLst/>
              <a:gdLst>
                <a:gd name="T0" fmla="*/ 2147483647 w 22"/>
                <a:gd name="T1" fmla="*/ 0 h 5"/>
                <a:gd name="T2" fmla="*/ 2147483647 w 22"/>
                <a:gd name="T3" fmla="*/ 0 h 5"/>
                <a:gd name="T4" fmla="*/ 2147483647 w 22"/>
                <a:gd name="T5" fmla="*/ 0 h 5"/>
                <a:gd name="T6" fmla="*/ 2147483647 w 22"/>
                <a:gd name="T7" fmla="*/ 2147483647 h 5"/>
                <a:gd name="T8" fmla="*/ 2147483647 w 22"/>
                <a:gd name="T9" fmla="*/ 2147483647 h 5"/>
                <a:gd name="T10" fmla="*/ 2147483647 w 22"/>
                <a:gd name="T11" fmla="*/ 0 h 5"/>
                <a:gd name="T12" fmla="*/ 0 w 22"/>
                <a:gd name="T13" fmla="*/ 0 h 5"/>
                <a:gd name="T14" fmla="*/ 2147483647 w 22"/>
                <a:gd name="T15" fmla="*/ 2147483647 h 5"/>
                <a:gd name="T16" fmla="*/ 2147483647 w 22"/>
                <a:gd name="T17" fmla="*/ 2147483647 h 5"/>
                <a:gd name="T18" fmla="*/ 2147483647 w 22"/>
                <a:gd name="T19" fmla="*/ 2147483647 h 5"/>
                <a:gd name="T20" fmla="*/ 2147483647 w 22"/>
                <a:gd name="T21" fmla="*/ 2147483647 h 5"/>
                <a:gd name="T22" fmla="*/ 2147483647 w 22"/>
                <a:gd name="T23" fmla="*/ 2147483647 h 5"/>
                <a:gd name="T24" fmla="*/ 2147483647 w 22"/>
                <a:gd name="T25" fmla="*/ 2147483647 h 5"/>
                <a:gd name="T26" fmla="*/ 2147483647 w 22"/>
                <a:gd name="T27" fmla="*/ 2147483647 h 5"/>
                <a:gd name="T28" fmla="*/ 2147483647 w 22"/>
                <a:gd name="T29" fmla="*/ 2147483647 h 5"/>
                <a:gd name="T30" fmla="*/ 2147483647 w 22"/>
                <a:gd name="T31" fmla="*/ 2147483647 h 5"/>
                <a:gd name="T32" fmla="*/ 2147483647 w 22"/>
                <a:gd name="T33" fmla="*/ 2147483647 h 5"/>
                <a:gd name="T34" fmla="*/ 2147483647 w 22"/>
                <a:gd name="T35" fmla="*/ 2147483647 h 5"/>
                <a:gd name="T36" fmla="*/ 2147483647 w 22"/>
                <a:gd name="T37" fmla="*/ 2147483647 h 5"/>
                <a:gd name="T38" fmla="*/ 2147483647 w 22"/>
                <a:gd name="T39" fmla="*/ 2147483647 h 5"/>
                <a:gd name="T40" fmla="*/ 2147483647 w 22"/>
                <a:gd name="T41" fmla="*/ 2147483647 h 5"/>
                <a:gd name="T42" fmla="*/ 2147483647 w 22"/>
                <a:gd name="T43" fmla="*/ 2147483647 h 5"/>
                <a:gd name="T44" fmla="*/ 2147483647 w 22"/>
                <a:gd name="T45" fmla="*/ 2147483647 h 5"/>
                <a:gd name="T46" fmla="*/ 2147483647 w 22"/>
                <a:gd name="T47" fmla="*/ 2147483647 h 5"/>
                <a:gd name="T48" fmla="*/ 2147483647 w 22"/>
                <a:gd name="T49" fmla="*/ 2147483647 h 5"/>
                <a:gd name="T50" fmla="*/ 2147483647 w 22"/>
                <a:gd name="T51" fmla="*/ 2147483647 h 5"/>
                <a:gd name="T52" fmla="*/ 2147483647 w 22"/>
                <a:gd name="T53" fmla="*/ 2147483647 h 5"/>
                <a:gd name="T54" fmla="*/ 2147483647 w 22"/>
                <a:gd name="T55" fmla="*/ 2147483647 h 5"/>
                <a:gd name="T56" fmla="*/ 2147483647 w 22"/>
                <a:gd name="T57" fmla="*/ 2147483647 h 5"/>
                <a:gd name="T58" fmla="*/ 2147483647 w 22"/>
                <a:gd name="T59" fmla="*/ 2147483647 h 5"/>
                <a:gd name="T60" fmla="*/ 2147483647 w 22"/>
                <a:gd name="T61" fmla="*/ 2147483647 h 5"/>
                <a:gd name="T62" fmla="*/ 2147483647 w 22"/>
                <a:gd name="T63" fmla="*/ 2147483647 h 5"/>
                <a:gd name="T64" fmla="*/ 2147483647 w 22"/>
                <a:gd name="T65" fmla="*/ 2147483647 h 5"/>
                <a:gd name="T66" fmla="*/ 2147483647 w 22"/>
                <a:gd name="T67" fmla="*/ 2147483647 h 5"/>
                <a:gd name="T68" fmla="*/ 2147483647 w 22"/>
                <a:gd name="T69" fmla="*/ 2147483647 h 5"/>
                <a:gd name="T70" fmla="*/ 2147483647 w 22"/>
                <a:gd name="T71" fmla="*/ 2147483647 h 5"/>
                <a:gd name="T72" fmla="*/ 2147483647 w 22"/>
                <a:gd name="T73" fmla="*/ 0 h 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"/>
                <a:gd name="T112" fmla="*/ 0 h 5"/>
                <a:gd name="T113" fmla="*/ 22 w 22"/>
                <a:gd name="T114" fmla="*/ 5 h 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" h="5">
                  <a:moveTo>
                    <a:pt x="10" y="0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4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3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15" name="Freeform 592"/>
            <p:cNvSpPr>
              <a:spLocks/>
            </p:cNvSpPr>
            <p:nvPr/>
          </p:nvSpPr>
          <p:spPr bwMode="auto">
            <a:xfrm>
              <a:off x="5245101" y="1383771"/>
              <a:ext cx="34925" cy="7938"/>
            </a:xfrm>
            <a:custGeom>
              <a:avLst/>
              <a:gdLst>
                <a:gd name="T0" fmla="*/ 2147483647 w 22"/>
                <a:gd name="T1" fmla="*/ 0 h 5"/>
                <a:gd name="T2" fmla="*/ 2147483647 w 22"/>
                <a:gd name="T3" fmla="*/ 0 h 5"/>
                <a:gd name="T4" fmla="*/ 2147483647 w 22"/>
                <a:gd name="T5" fmla="*/ 0 h 5"/>
                <a:gd name="T6" fmla="*/ 2147483647 w 22"/>
                <a:gd name="T7" fmla="*/ 2147483647 h 5"/>
                <a:gd name="T8" fmla="*/ 2147483647 w 22"/>
                <a:gd name="T9" fmla="*/ 2147483647 h 5"/>
                <a:gd name="T10" fmla="*/ 2147483647 w 22"/>
                <a:gd name="T11" fmla="*/ 0 h 5"/>
                <a:gd name="T12" fmla="*/ 0 w 22"/>
                <a:gd name="T13" fmla="*/ 0 h 5"/>
                <a:gd name="T14" fmla="*/ 2147483647 w 22"/>
                <a:gd name="T15" fmla="*/ 2147483647 h 5"/>
                <a:gd name="T16" fmla="*/ 2147483647 w 22"/>
                <a:gd name="T17" fmla="*/ 2147483647 h 5"/>
                <a:gd name="T18" fmla="*/ 2147483647 w 22"/>
                <a:gd name="T19" fmla="*/ 2147483647 h 5"/>
                <a:gd name="T20" fmla="*/ 2147483647 w 22"/>
                <a:gd name="T21" fmla="*/ 2147483647 h 5"/>
                <a:gd name="T22" fmla="*/ 2147483647 w 22"/>
                <a:gd name="T23" fmla="*/ 2147483647 h 5"/>
                <a:gd name="T24" fmla="*/ 2147483647 w 22"/>
                <a:gd name="T25" fmla="*/ 2147483647 h 5"/>
                <a:gd name="T26" fmla="*/ 2147483647 w 22"/>
                <a:gd name="T27" fmla="*/ 2147483647 h 5"/>
                <a:gd name="T28" fmla="*/ 2147483647 w 22"/>
                <a:gd name="T29" fmla="*/ 2147483647 h 5"/>
                <a:gd name="T30" fmla="*/ 2147483647 w 22"/>
                <a:gd name="T31" fmla="*/ 2147483647 h 5"/>
                <a:gd name="T32" fmla="*/ 2147483647 w 22"/>
                <a:gd name="T33" fmla="*/ 2147483647 h 5"/>
                <a:gd name="T34" fmla="*/ 2147483647 w 22"/>
                <a:gd name="T35" fmla="*/ 2147483647 h 5"/>
                <a:gd name="T36" fmla="*/ 2147483647 w 22"/>
                <a:gd name="T37" fmla="*/ 2147483647 h 5"/>
                <a:gd name="T38" fmla="*/ 2147483647 w 22"/>
                <a:gd name="T39" fmla="*/ 2147483647 h 5"/>
                <a:gd name="T40" fmla="*/ 2147483647 w 22"/>
                <a:gd name="T41" fmla="*/ 2147483647 h 5"/>
                <a:gd name="T42" fmla="*/ 2147483647 w 22"/>
                <a:gd name="T43" fmla="*/ 2147483647 h 5"/>
                <a:gd name="T44" fmla="*/ 2147483647 w 22"/>
                <a:gd name="T45" fmla="*/ 2147483647 h 5"/>
                <a:gd name="T46" fmla="*/ 2147483647 w 22"/>
                <a:gd name="T47" fmla="*/ 2147483647 h 5"/>
                <a:gd name="T48" fmla="*/ 2147483647 w 22"/>
                <a:gd name="T49" fmla="*/ 2147483647 h 5"/>
                <a:gd name="T50" fmla="*/ 2147483647 w 22"/>
                <a:gd name="T51" fmla="*/ 2147483647 h 5"/>
                <a:gd name="T52" fmla="*/ 2147483647 w 22"/>
                <a:gd name="T53" fmla="*/ 2147483647 h 5"/>
                <a:gd name="T54" fmla="*/ 2147483647 w 22"/>
                <a:gd name="T55" fmla="*/ 2147483647 h 5"/>
                <a:gd name="T56" fmla="*/ 2147483647 w 22"/>
                <a:gd name="T57" fmla="*/ 2147483647 h 5"/>
                <a:gd name="T58" fmla="*/ 2147483647 w 22"/>
                <a:gd name="T59" fmla="*/ 2147483647 h 5"/>
                <a:gd name="T60" fmla="*/ 2147483647 w 22"/>
                <a:gd name="T61" fmla="*/ 2147483647 h 5"/>
                <a:gd name="T62" fmla="*/ 2147483647 w 22"/>
                <a:gd name="T63" fmla="*/ 2147483647 h 5"/>
                <a:gd name="T64" fmla="*/ 2147483647 w 22"/>
                <a:gd name="T65" fmla="*/ 2147483647 h 5"/>
                <a:gd name="T66" fmla="*/ 2147483647 w 22"/>
                <a:gd name="T67" fmla="*/ 2147483647 h 5"/>
                <a:gd name="T68" fmla="*/ 2147483647 w 22"/>
                <a:gd name="T69" fmla="*/ 2147483647 h 5"/>
                <a:gd name="T70" fmla="*/ 2147483647 w 22"/>
                <a:gd name="T71" fmla="*/ 2147483647 h 5"/>
                <a:gd name="T72" fmla="*/ 2147483647 w 22"/>
                <a:gd name="T73" fmla="*/ 0 h 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"/>
                <a:gd name="T112" fmla="*/ 0 h 5"/>
                <a:gd name="T113" fmla="*/ 22 w 22"/>
                <a:gd name="T114" fmla="*/ 5 h 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" h="5">
                  <a:moveTo>
                    <a:pt x="10" y="0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4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3" y="1"/>
                  </a:lnTo>
                  <a:lnTo>
                    <a:pt x="10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16" name="Freeform 593"/>
            <p:cNvSpPr>
              <a:spLocks/>
            </p:cNvSpPr>
            <p:nvPr/>
          </p:nvSpPr>
          <p:spPr bwMode="auto">
            <a:xfrm>
              <a:off x="5276850" y="1391709"/>
              <a:ext cx="19050" cy="3969"/>
            </a:xfrm>
            <a:custGeom>
              <a:avLst/>
              <a:gdLst>
                <a:gd name="T0" fmla="*/ 2147483647 w 12"/>
                <a:gd name="T1" fmla="*/ 0 h 2"/>
                <a:gd name="T2" fmla="*/ 2147483647 w 12"/>
                <a:gd name="T3" fmla="*/ 0 h 2"/>
                <a:gd name="T4" fmla="*/ 0 w 12"/>
                <a:gd name="T5" fmla="*/ 0 h 2"/>
                <a:gd name="T6" fmla="*/ 0 w 12"/>
                <a:gd name="T7" fmla="*/ 2147483647 h 2"/>
                <a:gd name="T8" fmla="*/ 2147483647 w 12"/>
                <a:gd name="T9" fmla="*/ 2147483647 h 2"/>
                <a:gd name="T10" fmla="*/ 2147483647 w 12"/>
                <a:gd name="T11" fmla="*/ 2147483647 h 2"/>
                <a:gd name="T12" fmla="*/ 2147483647 w 12"/>
                <a:gd name="T13" fmla="*/ 2147483647 h 2"/>
                <a:gd name="T14" fmla="*/ 2147483647 w 12"/>
                <a:gd name="T15" fmla="*/ 2147483647 h 2"/>
                <a:gd name="T16" fmla="*/ 2147483647 w 12"/>
                <a:gd name="T17" fmla="*/ 2147483647 h 2"/>
                <a:gd name="T18" fmla="*/ 2147483647 w 12"/>
                <a:gd name="T19" fmla="*/ 2147483647 h 2"/>
                <a:gd name="T20" fmla="*/ 2147483647 w 12"/>
                <a:gd name="T21" fmla="*/ 2147483647 h 2"/>
                <a:gd name="T22" fmla="*/ 2147483647 w 12"/>
                <a:gd name="T23" fmla="*/ 2147483647 h 2"/>
                <a:gd name="T24" fmla="*/ 2147483647 w 12"/>
                <a:gd name="T25" fmla="*/ 2147483647 h 2"/>
                <a:gd name="T26" fmla="*/ 2147483647 w 12"/>
                <a:gd name="T27" fmla="*/ 2147483647 h 2"/>
                <a:gd name="T28" fmla="*/ 2147483647 w 12"/>
                <a:gd name="T29" fmla="*/ 2147483647 h 2"/>
                <a:gd name="T30" fmla="*/ 2147483647 w 12"/>
                <a:gd name="T31" fmla="*/ 2147483647 h 2"/>
                <a:gd name="T32" fmla="*/ 2147483647 w 12"/>
                <a:gd name="T33" fmla="*/ 2147483647 h 2"/>
                <a:gd name="T34" fmla="*/ 2147483647 w 12"/>
                <a:gd name="T35" fmla="*/ 0 h 2"/>
                <a:gd name="T36" fmla="*/ 2147483647 w 12"/>
                <a:gd name="T37" fmla="*/ 0 h 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2"/>
                <a:gd name="T59" fmla="*/ 12 w 12"/>
                <a:gd name="T60" fmla="*/ 2 h 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2">
                  <a:moveTo>
                    <a:pt x="6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10" y="2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20" name="Freeform 597"/>
            <p:cNvSpPr>
              <a:spLocks/>
            </p:cNvSpPr>
            <p:nvPr/>
          </p:nvSpPr>
          <p:spPr bwMode="auto">
            <a:xfrm>
              <a:off x="5286375" y="1373188"/>
              <a:ext cx="20638" cy="2646"/>
            </a:xfrm>
            <a:custGeom>
              <a:avLst/>
              <a:gdLst>
                <a:gd name="T0" fmla="*/ 2147483647 w 13"/>
                <a:gd name="T1" fmla="*/ 0 h 2"/>
                <a:gd name="T2" fmla="*/ 2147483647 w 13"/>
                <a:gd name="T3" fmla="*/ 0 h 2"/>
                <a:gd name="T4" fmla="*/ 2147483647 w 13"/>
                <a:gd name="T5" fmla="*/ 0 h 2"/>
                <a:gd name="T6" fmla="*/ 0 w 13"/>
                <a:gd name="T7" fmla="*/ 2147483647 h 2"/>
                <a:gd name="T8" fmla="*/ 0 w 13"/>
                <a:gd name="T9" fmla="*/ 2147483647 h 2"/>
                <a:gd name="T10" fmla="*/ 2147483647 w 13"/>
                <a:gd name="T11" fmla="*/ 2147483647 h 2"/>
                <a:gd name="T12" fmla="*/ 2147483647 w 13"/>
                <a:gd name="T13" fmla="*/ 2147483647 h 2"/>
                <a:gd name="T14" fmla="*/ 2147483647 w 13"/>
                <a:gd name="T15" fmla="*/ 2147483647 h 2"/>
                <a:gd name="T16" fmla="*/ 2147483647 w 13"/>
                <a:gd name="T17" fmla="*/ 2147483647 h 2"/>
                <a:gd name="T18" fmla="*/ 2147483647 w 13"/>
                <a:gd name="T19" fmla="*/ 2147483647 h 2"/>
                <a:gd name="T20" fmla="*/ 2147483647 w 13"/>
                <a:gd name="T21" fmla="*/ 2147483647 h 2"/>
                <a:gd name="T22" fmla="*/ 2147483647 w 13"/>
                <a:gd name="T23" fmla="*/ 2147483647 h 2"/>
                <a:gd name="T24" fmla="*/ 2147483647 w 13"/>
                <a:gd name="T25" fmla="*/ 0 h 2"/>
                <a:gd name="T26" fmla="*/ 2147483647 w 13"/>
                <a:gd name="T27" fmla="*/ 0 h 2"/>
                <a:gd name="T28" fmla="*/ 2147483647 w 13"/>
                <a:gd name="T29" fmla="*/ 0 h 2"/>
                <a:gd name="T30" fmla="*/ 2147483647 w 13"/>
                <a:gd name="T31" fmla="*/ 0 h 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"/>
                <a:gd name="T50" fmla="*/ 13 w 13"/>
                <a:gd name="T51" fmla="*/ 2 h 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">
                  <a:moveTo>
                    <a:pt x="6" y="0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24" name="Freeform 601"/>
            <p:cNvSpPr>
              <a:spLocks/>
            </p:cNvSpPr>
            <p:nvPr/>
          </p:nvSpPr>
          <p:spPr bwMode="auto">
            <a:xfrm>
              <a:off x="5308600" y="1359959"/>
              <a:ext cx="20638" cy="2646"/>
            </a:xfrm>
            <a:custGeom>
              <a:avLst/>
              <a:gdLst>
                <a:gd name="T0" fmla="*/ 2147483647 w 13"/>
                <a:gd name="T1" fmla="*/ 0 h 1"/>
                <a:gd name="T2" fmla="*/ 2147483647 w 13"/>
                <a:gd name="T3" fmla="*/ 0 h 1"/>
                <a:gd name="T4" fmla="*/ 2147483647 w 13"/>
                <a:gd name="T5" fmla="*/ 2147483647 h 1"/>
                <a:gd name="T6" fmla="*/ 2147483647 w 13"/>
                <a:gd name="T7" fmla="*/ 2147483647 h 1"/>
                <a:gd name="T8" fmla="*/ 2147483647 w 13"/>
                <a:gd name="T9" fmla="*/ 2147483647 h 1"/>
                <a:gd name="T10" fmla="*/ 2147483647 w 13"/>
                <a:gd name="T11" fmla="*/ 2147483647 h 1"/>
                <a:gd name="T12" fmla="*/ 2147483647 w 13"/>
                <a:gd name="T13" fmla="*/ 2147483647 h 1"/>
                <a:gd name="T14" fmla="*/ 2147483647 w 13"/>
                <a:gd name="T15" fmla="*/ 2147483647 h 1"/>
                <a:gd name="T16" fmla="*/ 2147483647 w 13"/>
                <a:gd name="T17" fmla="*/ 2147483647 h 1"/>
                <a:gd name="T18" fmla="*/ 2147483647 w 13"/>
                <a:gd name="T19" fmla="*/ 2147483647 h 1"/>
                <a:gd name="T20" fmla="*/ 2147483647 w 13"/>
                <a:gd name="T21" fmla="*/ 0 h 1"/>
                <a:gd name="T22" fmla="*/ 0 w 13"/>
                <a:gd name="T23" fmla="*/ 0 h 1"/>
                <a:gd name="T24" fmla="*/ 0 w 13"/>
                <a:gd name="T25" fmla="*/ 0 h 1"/>
                <a:gd name="T26" fmla="*/ 2147483647 w 13"/>
                <a:gd name="T27" fmla="*/ 0 h 1"/>
                <a:gd name="T28" fmla="*/ 2147483647 w 13"/>
                <a:gd name="T29" fmla="*/ 0 h 1"/>
                <a:gd name="T30" fmla="*/ 2147483647 w 13"/>
                <a:gd name="T31" fmla="*/ 0 h 1"/>
                <a:gd name="T32" fmla="*/ 2147483647 w 13"/>
                <a:gd name="T33" fmla="*/ 0 h 1"/>
                <a:gd name="T34" fmla="*/ 2147483647 w 13"/>
                <a:gd name="T35" fmla="*/ 0 h 1"/>
                <a:gd name="T36" fmla="*/ 2147483647 w 13"/>
                <a:gd name="T37" fmla="*/ 0 h 1"/>
                <a:gd name="T38" fmla="*/ 2147483647 w 13"/>
                <a:gd name="T39" fmla="*/ 0 h 1"/>
                <a:gd name="T40" fmla="*/ 2147483647 w 13"/>
                <a:gd name="T41" fmla="*/ 0 h 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"/>
                <a:gd name="T64" fmla="*/ 0 h 1"/>
                <a:gd name="T65" fmla="*/ 13 w 13"/>
                <a:gd name="T66" fmla="*/ 1 h 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" h="1">
                  <a:moveTo>
                    <a:pt x="11" y="0"/>
                  </a:moveTo>
                  <a:lnTo>
                    <a:pt x="12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7" y="1"/>
                  </a:lnTo>
                  <a:lnTo>
                    <a:pt x="4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25" name="Freeform 602"/>
            <p:cNvSpPr>
              <a:spLocks/>
            </p:cNvSpPr>
            <p:nvPr/>
          </p:nvSpPr>
          <p:spPr bwMode="auto">
            <a:xfrm>
              <a:off x="5308600" y="1359959"/>
              <a:ext cx="20638" cy="2646"/>
            </a:xfrm>
            <a:custGeom>
              <a:avLst/>
              <a:gdLst>
                <a:gd name="T0" fmla="*/ 2147483647 w 13"/>
                <a:gd name="T1" fmla="*/ 0 h 1"/>
                <a:gd name="T2" fmla="*/ 2147483647 w 13"/>
                <a:gd name="T3" fmla="*/ 0 h 1"/>
                <a:gd name="T4" fmla="*/ 2147483647 w 13"/>
                <a:gd name="T5" fmla="*/ 2147483647 h 1"/>
                <a:gd name="T6" fmla="*/ 2147483647 w 13"/>
                <a:gd name="T7" fmla="*/ 2147483647 h 1"/>
                <a:gd name="T8" fmla="*/ 2147483647 w 13"/>
                <a:gd name="T9" fmla="*/ 2147483647 h 1"/>
                <a:gd name="T10" fmla="*/ 2147483647 w 13"/>
                <a:gd name="T11" fmla="*/ 2147483647 h 1"/>
                <a:gd name="T12" fmla="*/ 2147483647 w 13"/>
                <a:gd name="T13" fmla="*/ 2147483647 h 1"/>
                <a:gd name="T14" fmla="*/ 2147483647 w 13"/>
                <a:gd name="T15" fmla="*/ 2147483647 h 1"/>
                <a:gd name="T16" fmla="*/ 2147483647 w 13"/>
                <a:gd name="T17" fmla="*/ 2147483647 h 1"/>
                <a:gd name="T18" fmla="*/ 2147483647 w 13"/>
                <a:gd name="T19" fmla="*/ 2147483647 h 1"/>
                <a:gd name="T20" fmla="*/ 2147483647 w 13"/>
                <a:gd name="T21" fmla="*/ 0 h 1"/>
                <a:gd name="T22" fmla="*/ 0 w 13"/>
                <a:gd name="T23" fmla="*/ 0 h 1"/>
                <a:gd name="T24" fmla="*/ 0 w 13"/>
                <a:gd name="T25" fmla="*/ 0 h 1"/>
                <a:gd name="T26" fmla="*/ 2147483647 w 13"/>
                <a:gd name="T27" fmla="*/ 0 h 1"/>
                <a:gd name="T28" fmla="*/ 2147483647 w 13"/>
                <a:gd name="T29" fmla="*/ 0 h 1"/>
                <a:gd name="T30" fmla="*/ 2147483647 w 13"/>
                <a:gd name="T31" fmla="*/ 0 h 1"/>
                <a:gd name="T32" fmla="*/ 2147483647 w 13"/>
                <a:gd name="T33" fmla="*/ 0 h 1"/>
                <a:gd name="T34" fmla="*/ 2147483647 w 13"/>
                <a:gd name="T35" fmla="*/ 0 h 1"/>
                <a:gd name="T36" fmla="*/ 2147483647 w 13"/>
                <a:gd name="T37" fmla="*/ 0 h 1"/>
                <a:gd name="T38" fmla="*/ 2147483647 w 13"/>
                <a:gd name="T39" fmla="*/ 0 h 1"/>
                <a:gd name="T40" fmla="*/ 2147483647 w 13"/>
                <a:gd name="T41" fmla="*/ 0 h 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"/>
                <a:gd name="T64" fmla="*/ 0 h 1"/>
                <a:gd name="T65" fmla="*/ 13 w 13"/>
                <a:gd name="T66" fmla="*/ 1 h 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" h="1">
                  <a:moveTo>
                    <a:pt x="11" y="0"/>
                  </a:moveTo>
                  <a:lnTo>
                    <a:pt x="12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7" y="1"/>
                  </a:lnTo>
                  <a:lnTo>
                    <a:pt x="4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26" name="Freeform 603"/>
            <p:cNvSpPr>
              <a:spLocks/>
            </p:cNvSpPr>
            <p:nvPr/>
          </p:nvSpPr>
          <p:spPr bwMode="auto">
            <a:xfrm>
              <a:off x="5240339" y="1358636"/>
              <a:ext cx="15875" cy="3968"/>
            </a:xfrm>
            <a:custGeom>
              <a:avLst/>
              <a:gdLst>
                <a:gd name="T0" fmla="*/ 2147483647 w 10"/>
                <a:gd name="T1" fmla="*/ 0 h 2"/>
                <a:gd name="T2" fmla="*/ 2147483647 w 10"/>
                <a:gd name="T3" fmla="*/ 0 h 2"/>
                <a:gd name="T4" fmla="*/ 0 w 10"/>
                <a:gd name="T5" fmla="*/ 2147483647 h 2"/>
                <a:gd name="T6" fmla="*/ 0 w 10"/>
                <a:gd name="T7" fmla="*/ 2147483647 h 2"/>
                <a:gd name="T8" fmla="*/ 0 w 10"/>
                <a:gd name="T9" fmla="*/ 2147483647 h 2"/>
                <a:gd name="T10" fmla="*/ 0 w 10"/>
                <a:gd name="T11" fmla="*/ 2147483647 h 2"/>
                <a:gd name="T12" fmla="*/ 0 w 10"/>
                <a:gd name="T13" fmla="*/ 2147483647 h 2"/>
                <a:gd name="T14" fmla="*/ 2147483647 w 10"/>
                <a:gd name="T15" fmla="*/ 2147483647 h 2"/>
                <a:gd name="T16" fmla="*/ 2147483647 w 10"/>
                <a:gd name="T17" fmla="*/ 2147483647 h 2"/>
                <a:gd name="T18" fmla="*/ 2147483647 w 10"/>
                <a:gd name="T19" fmla="*/ 2147483647 h 2"/>
                <a:gd name="T20" fmla="*/ 2147483647 w 10"/>
                <a:gd name="T21" fmla="*/ 2147483647 h 2"/>
                <a:gd name="T22" fmla="*/ 2147483647 w 10"/>
                <a:gd name="T23" fmla="*/ 2147483647 h 2"/>
                <a:gd name="T24" fmla="*/ 2147483647 w 10"/>
                <a:gd name="T25" fmla="*/ 0 h 2"/>
                <a:gd name="T26" fmla="*/ 2147483647 w 10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"/>
                <a:gd name="T43" fmla="*/ 0 h 2"/>
                <a:gd name="T44" fmla="*/ 10 w 10"/>
                <a:gd name="T45" fmla="*/ 2 h 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" h="2">
                  <a:moveTo>
                    <a:pt x="4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27" name="Freeform 604"/>
            <p:cNvSpPr>
              <a:spLocks/>
            </p:cNvSpPr>
            <p:nvPr/>
          </p:nvSpPr>
          <p:spPr bwMode="auto">
            <a:xfrm>
              <a:off x="5240339" y="1358636"/>
              <a:ext cx="15875" cy="3968"/>
            </a:xfrm>
            <a:custGeom>
              <a:avLst/>
              <a:gdLst>
                <a:gd name="T0" fmla="*/ 2147483647 w 10"/>
                <a:gd name="T1" fmla="*/ 0 h 2"/>
                <a:gd name="T2" fmla="*/ 2147483647 w 10"/>
                <a:gd name="T3" fmla="*/ 0 h 2"/>
                <a:gd name="T4" fmla="*/ 0 w 10"/>
                <a:gd name="T5" fmla="*/ 2147483647 h 2"/>
                <a:gd name="T6" fmla="*/ 0 w 10"/>
                <a:gd name="T7" fmla="*/ 2147483647 h 2"/>
                <a:gd name="T8" fmla="*/ 0 w 10"/>
                <a:gd name="T9" fmla="*/ 2147483647 h 2"/>
                <a:gd name="T10" fmla="*/ 0 w 10"/>
                <a:gd name="T11" fmla="*/ 2147483647 h 2"/>
                <a:gd name="T12" fmla="*/ 0 w 10"/>
                <a:gd name="T13" fmla="*/ 2147483647 h 2"/>
                <a:gd name="T14" fmla="*/ 2147483647 w 10"/>
                <a:gd name="T15" fmla="*/ 2147483647 h 2"/>
                <a:gd name="T16" fmla="*/ 2147483647 w 10"/>
                <a:gd name="T17" fmla="*/ 2147483647 h 2"/>
                <a:gd name="T18" fmla="*/ 2147483647 w 10"/>
                <a:gd name="T19" fmla="*/ 2147483647 h 2"/>
                <a:gd name="T20" fmla="*/ 2147483647 w 10"/>
                <a:gd name="T21" fmla="*/ 2147483647 h 2"/>
                <a:gd name="T22" fmla="*/ 2147483647 w 10"/>
                <a:gd name="T23" fmla="*/ 2147483647 h 2"/>
                <a:gd name="T24" fmla="*/ 2147483647 w 10"/>
                <a:gd name="T25" fmla="*/ 0 h 2"/>
                <a:gd name="T26" fmla="*/ 2147483647 w 10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"/>
                <a:gd name="T43" fmla="*/ 0 h 2"/>
                <a:gd name="T44" fmla="*/ 10 w 10"/>
                <a:gd name="T45" fmla="*/ 2 h 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" h="2">
                  <a:moveTo>
                    <a:pt x="4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28" name="Freeform 605"/>
            <p:cNvSpPr>
              <a:spLocks/>
            </p:cNvSpPr>
            <p:nvPr/>
          </p:nvSpPr>
          <p:spPr bwMode="auto">
            <a:xfrm>
              <a:off x="5226050" y="1363928"/>
              <a:ext cx="25400" cy="3968"/>
            </a:xfrm>
            <a:custGeom>
              <a:avLst/>
              <a:gdLst>
                <a:gd name="T0" fmla="*/ 2147483647 w 16"/>
                <a:gd name="T1" fmla="*/ 0 h 3"/>
                <a:gd name="T2" fmla="*/ 2147483647 w 16"/>
                <a:gd name="T3" fmla="*/ 0 h 3"/>
                <a:gd name="T4" fmla="*/ 2147483647 w 16"/>
                <a:gd name="T5" fmla="*/ 2147483647 h 3"/>
                <a:gd name="T6" fmla="*/ 0 w 16"/>
                <a:gd name="T7" fmla="*/ 2147483647 h 3"/>
                <a:gd name="T8" fmla="*/ 0 w 16"/>
                <a:gd name="T9" fmla="*/ 2147483647 h 3"/>
                <a:gd name="T10" fmla="*/ 0 w 16"/>
                <a:gd name="T11" fmla="*/ 2147483647 h 3"/>
                <a:gd name="T12" fmla="*/ 2147483647 w 16"/>
                <a:gd name="T13" fmla="*/ 2147483647 h 3"/>
                <a:gd name="T14" fmla="*/ 2147483647 w 16"/>
                <a:gd name="T15" fmla="*/ 2147483647 h 3"/>
                <a:gd name="T16" fmla="*/ 2147483647 w 16"/>
                <a:gd name="T17" fmla="*/ 2147483647 h 3"/>
                <a:gd name="T18" fmla="*/ 2147483647 w 16"/>
                <a:gd name="T19" fmla="*/ 2147483647 h 3"/>
                <a:gd name="T20" fmla="*/ 2147483647 w 16"/>
                <a:gd name="T21" fmla="*/ 2147483647 h 3"/>
                <a:gd name="T22" fmla="*/ 2147483647 w 16"/>
                <a:gd name="T23" fmla="*/ 2147483647 h 3"/>
                <a:gd name="T24" fmla="*/ 2147483647 w 16"/>
                <a:gd name="T25" fmla="*/ 2147483647 h 3"/>
                <a:gd name="T26" fmla="*/ 2147483647 w 16"/>
                <a:gd name="T27" fmla="*/ 0 h 3"/>
                <a:gd name="T28" fmla="*/ 2147483647 w 16"/>
                <a:gd name="T29" fmla="*/ 0 h 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3"/>
                <a:gd name="T47" fmla="*/ 16 w 16"/>
                <a:gd name="T48" fmla="*/ 3 h 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3">
                  <a:moveTo>
                    <a:pt x="8" y="0"/>
                  </a:moveTo>
                  <a:lnTo>
                    <a:pt x="6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9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29" name="Freeform 606"/>
            <p:cNvSpPr>
              <a:spLocks/>
            </p:cNvSpPr>
            <p:nvPr/>
          </p:nvSpPr>
          <p:spPr bwMode="auto">
            <a:xfrm>
              <a:off x="5226050" y="1363928"/>
              <a:ext cx="25400" cy="3968"/>
            </a:xfrm>
            <a:custGeom>
              <a:avLst/>
              <a:gdLst>
                <a:gd name="T0" fmla="*/ 2147483647 w 16"/>
                <a:gd name="T1" fmla="*/ 0 h 3"/>
                <a:gd name="T2" fmla="*/ 2147483647 w 16"/>
                <a:gd name="T3" fmla="*/ 0 h 3"/>
                <a:gd name="T4" fmla="*/ 2147483647 w 16"/>
                <a:gd name="T5" fmla="*/ 2147483647 h 3"/>
                <a:gd name="T6" fmla="*/ 0 w 16"/>
                <a:gd name="T7" fmla="*/ 2147483647 h 3"/>
                <a:gd name="T8" fmla="*/ 0 w 16"/>
                <a:gd name="T9" fmla="*/ 2147483647 h 3"/>
                <a:gd name="T10" fmla="*/ 0 w 16"/>
                <a:gd name="T11" fmla="*/ 2147483647 h 3"/>
                <a:gd name="T12" fmla="*/ 2147483647 w 16"/>
                <a:gd name="T13" fmla="*/ 2147483647 h 3"/>
                <a:gd name="T14" fmla="*/ 2147483647 w 16"/>
                <a:gd name="T15" fmla="*/ 2147483647 h 3"/>
                <a:gd name="T16" fmla="*/ 2147483647 w 16"/>
                <a:gd name="T17" fmla="*/ 2147483647 h 3"/>
                <a:gd name="T18" fmla="*/ 2147483647 w 16"/>
                <a:gd name="T19" fmla="*/ 2147483647 h 3"/>
                <a:gd name="T20" fmla="*/ 2147483647 w 16"/>
                <a:gd name="T21" fmla="*/ 2147483647 h 3"/>
                <a:gd name="T22" fmla="*/ 2147483647 w 16"/>
                <a:gd name="T23" fmla="*/ 2147483647 h 3"/>
                <a:gd name="T24" fmla="*/ 2147483647 w 16"/>
                <a:gd name="T25" fmla="*/ 2147483647 h 3"/>
                <a:gd name="T26" fmla="*/ 2147483647 w 16"/>
                <a:gd name="T27" fmla="*/ 0 h 3"/>
                <a:gd name="T28" fmla="*/ 2147483647 w 16"/>
                <a:gd name="T29" fmla="*/ 0 h 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3"/>
                <a:gd name="T47" fmla="*/ 16 w 16"/>
                <a:gd name="T48" fmla="*/ 3 h 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3">
                  <a:moveTo>
                    <a:pt x="8" y="0"/>
                  </a:moveTo>
                  <a:lnTo>
                    <a:pt x="6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9" y="0"/>
                  </a:lnTo>
                  <a:lnTo>
                    <a:pt x="8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0" name="Freeform 608"/>
            <p:cNvSpPr>
              <a:spLocks/>
            </p:cNvSpPr>
            <p:nvPr/>
          </p:nvSpPr>
          <p:spPr bwMode="auto">
            <a:xfrm>
              <a:off x="5208588" y="1367896"/>
              <a:ext cx="36512" cy="3969"/>
            </a:xfrm>
            <a:custGeom>
              <a:avLst/>
              <a:gdLst>
                <a:gd name="T0" fmla="*/ 2147483647 w 23"/>
                <a:gd name="T1" fmla="*/ 0 h 2"/>
                <a:gd name="T2" fmla="*/ 2147483647 w 23"/>
                <a:gd name="T3" fmla="*/ 0 h 2"/>
                <a:gd name="T4" fmla="*/ 2147483647 w 23"/>
                <a:gd name="T5" fmla="*/ 0 h 2"/>
                <a:gd name="T6" fmla="*/ 2147483647 w 23"/>
                <a:gd name="T7" fmla="*/ 0 h 2"/>
                <a:gd name="T8" fmla="*/ 2147483647 w 23"/>
                <a:gd name="T9" fmla="*/ 0 h 2"/>
                <a:gd name="T10" fmla="*/ 2147483647 w 23"/>
                <a:gd name="T11" fmla="*/ 2147483647 h 2"/>
                <a:gd name="T12" fmla="*/ 2147483647 w 23"/>
                <a:gd name="T13" fmla="*/ 2147483647 h 2"/>
                <a:gd name="T14" fmla="*/ 2147483647 w 23"/>
                <a:gd name="T15" fmla="*/ 2147483647 h 2"/>
                <a:gd name="T16" fmla="*/ 2147483647 w 23"/>
                <a:gd name="T17" fmla="*/ 2147483647 h 2"/>
                <a:gd name="T18" fmla="*/ 2147483647 w 23"/>
                <a:gd name="T19" fmla="*/ 2147483647 h 2"/>
                <a:gd name="T20" fmla="*/ 2147483647 w 23"/>
                <a:gd name="T21" fmla="*/ 2147483647 h 2"/>
                <a:gd name="T22" fmla="*/ 2147483647 w 23"/>
                <a:gd name="T23" fmla="*/ 2147483647 h 2"/>
                <a:gd name="T24" fmla="*/ 2147483647 w 23"/>
                <a:gd name="T25" fmla="*/ 2147483647 h 2"/>
                <a:gd name="T26" fmla="*/ 2147483647 w 23"/>
                <a:gd name="T27" fmla="*/ 2147483647 h 2"/>
                <a:gd name="T28" fmla="*/ 2147483647 w 23"/>
                <a:gd name="T29" fmla="*/ 2147483647 h 2"/>
                <a:gd name="T30" fmla="*/ 0 w 23"/>
                <a:gd name="T31" fmla="*/ 2147483647 h 2"/>
                <a:gd name="T32" fmla="*/ 0 w 23"/>
                <a:gd name="T33" fmla="*/ 2147483647 h 2"/>
                <a:gd name="T34" fmla="*/ 2147483647 w 23"/>
                <a:gd name="T35" fmla="*/ 2147483647 h 2"/>
                <a:gd name="T36" fmla="*/ 2147483647 w 23"/>
                <a:gd name="T37" fmla="*/ 2147483647 h 2"/>
                <a:gd name="T38" fmla="*/ 2147483647 w 23"/>
                <a:gd name="T39" fmla="*/ 2147483647 h 2"/>
                <a:gd name="T40" fmla="*/ 2147483647 w 23"/>
                <a:gd name="T41" fmla="*/ 2147483647 h 2"/>
                <a:gd name="T42" fmla="*/ 2147483647 w 23"/>
                <a:gd name="T43" fmla="*/ 2147483647 h 2"/>
                <a:gd name="T44" fmla="*/ 2147483647 w 23"/>
                <a:gd name="T45" fmla="*/ 2147483647 h 2"/>
                <a:gd name="T46" fmla="*/ 2147483647 w 23"/>
                <a:gd name="T47" fmla="*/ 2147483647 h 2"/>
                <a:gd name="T48" fmla="*/ 2147483647 w 23"/>
                <a:gd name="T49" fmla="*/ 2147483647 h 2"/>
                <a:gd name="T50" fmla="*/ 2147483647 w 23"/>
                <a:gd name="T51" fmla="*/ 2147483647 h 2"/>
                <a:gd name="T52" fmla="*/ 2147483647 w 23"/>
                <a:gd name="T53" fmla="*/ 2147483647 h 2"/>
                <a:gd name="T54" fmla="*/ 2147483647 w 23"/>
                <a:gd name="T55" fmla="*/ 2147483647 h 2"/>
                <a:gd name="T56" fmla="*/ 2147483647 w 23"/>
                <a:gd name="T57" fmla="*/ 2147483647 h 2"/>
                <a:gd name="T58" fmla="*/ 2147483647 w 23"/>
                <a:gd name="T59" fmla="*/ 2147483647 h 2"/>
                <a:gd name="T60" fmla="*/ 2147483647 w 23"/>
                <a:gd name="T61" fmla="*/ 2147483647 h 2"/>
                <a:gd name="T62" fmla="*/ 2147483647 w 23"/>
                <a:gd name="T63" fmla="*/ 2147483647 h 2"/>
                <a:gd name="T64" fmla="*/ 2147483647 w 23"/>
                <a:gd name="T65" fmla="*/ 0 h 2"/>
                <a:gd name="T66" fmla="*/ 2147483647 w 23"/>
                <a:gd name="T67" fmla="*/ 0 h 2"/>
                <a:gd name="T68" fmla="*/ 2147483647 w 23"/>
                <a:gd name="T69" fmla="*/ 0 h 2"/>
                <a:gd name="T70" fmla="*/ 2147483647 w 23"/>
                <a:gd name="T71" fmla="*/ 0 h 2"/>
                <a:gd name="T72" fmla="*/ 2147483647 w 23"/>
                <a:gd name="T73" fmla="*/ 0 h 2"/>
                <a:gd name="T74" fmla="*/ 2147483647 w 23"/>
                <a:gd name="T75" fmla="*/ 0 h 2"/>
                <a:gd name="T76" fmla="*/ 2147483647 w 23"/>
                <a:gd name="T77" fmla="*/ 0 h 2"/>
                <a:gd name="T78" fmla="*/ 2147483647 w 23"/>
                <a:gd name="T79" fmla="*/ 0 h 2"/>
                <a:gd name="T80" fmla="*/ 2147483647 w 23"/>
                <a:gd name="T81" fmla="*/ 0 h 2"/>
                <a:gd name="T82" fmla="*/ 2147483647 w 23"/>
                <a:gd name="T83" fmla="*/ 0 h 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"/>
                <a:gd name="T127" fmla="*/ 0 h 2"/>
                <a:gd name="T128" fmla="*/ 23 w 23"/>
                <a:gd name="T129" fmla="*/ 2 h 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" h="2">
                  <a:moveTo>
                    <a:pt x="10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5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1" name="Freeform 609"/>
            <p:cNvSpPr>
              <a:spLocks/>
            </p:cNvSpPr>
            <p:nvPr/>
          </p:nvSpPr>
          <p:spPr bwMode="auto">
            <a:xfrm>
              <a:off x="5208588" y="1367896"/>
              <a:ext cx="36512" cy="3969"/>
            </a:xfrm>
            <a:custGeom>
              <a:avLst/>
              <a:gdLst>
                <a:gd name="T0" fmla="*/ 2147483647 w 23"/>
                <a:gd name="T1" fmla="*/ 0 h 2"/>
                <a:gd name="T2" fmla="*/ 2147483647 w 23"/>
                <a:gd name="T3" fmla="*/ 0 h 2"/>
                <a:gd name="T4" fmla="*/ 2147483647 w 23"/>
                <a:gd name="T5" fmla="*/ 0 h 2"/>
                <a:gd name="T6" fmla="*/ 2147483647 w 23"/>
                <a:gd name="T7" fmla="*/ 0 h 2"/>
                <a:gd name="T8" fmla="*/ 2147483647 w 23"/>
                <a:gd name="T9" fmla="*/ 0 h 2"/>
                <a:gd name="T10" fmla="*/ 2147483647 w 23"/>
                <a:gd name="T11" fmla="*/ 2147483647 h 2"/>
                <a:gd name="T12" fmla="*/ 2147483647 w 23"/>
                <a:gd name="T13" fmla="*/ 2147483647 h 2"/>
                <a:gd name="T14" fmla="*/ 2147483647 w 23"/>
                <a:gd name="T15" fmla="*/ 2147483647 h 2"/>
                <a:gd name="T16" fmla="*/ 2147483647 w 23"/>
                <a:gd name="T17" fmla="*/ 2147483647 h 2"/>
                <a:gd name="T18" fmla="*/ 2147483647 w 23"/>
                <a:gd name="T19" fmla="*/ 2147483647 h 2"/>
                <a:gd name="T20" fmla="*/ 2147483647 w 23"/>
                <a:gd name="T21" fmla="*/ 2147483647 h 2"/>
                <a:gd name="T22" fmla="*/ 2147483647 w 23"/>
                <a:gd name="T23" fmla="*/ 2147483647 h 2"/>
                <a:gd name="T24" fmla="*/ 2147483647 w 23"/>
                <a:gd name="T25" fmla="*/ 2147483647 h 2"/>
                <a:gd name="T26" fmla="*/ 2147483647 w 23"/>
                <a:gd name="T27" fmla="*/ 2147483647 h 2"/>
                <a:gd name="T28" fmla="*/ 2147483647 w 23"/>
                <a:gd name="T29" fmla="*/ 2147483647 h 2"/>
                <a:gd name="T30" fmla="*/ 0 w 23"/>
                <a:gd name="T31" fmla="*/ 2147483647 h 2"/>
                <a:gd name="T32" fmla="*/ 0 w 23"/>
                <a:gd name="T33" fmla="*/ 2147483647 h 2"/>
                <a:gd name="T34" fmla="*/ 2147483647 w 23"/>
                <a:gd name="T35" fmla="*/ 2147483647 h 2"/>
                <a:gd name="T36" fmla="*/ 2147483647 w 23"/>
                <a:gd name="T37" fmla="*/ 2147483647 h 2"/>
                <a:gd name="T38" fmla="*/ 2147483647 w 23"/>
                <a:gd name="T39" fmla="*/ 2147483647 h 2"/>
                <a:gd name="T40" fmla="*/ 2147483647 w 23"/>
                <a:gd name="T41" fmla="*/ 2147483647 h 2"/>
                <a:gd name="T42" fmla="*/ 2147483647 w 23"/>
                <a:gd name="T43" fmla="*/ 2147483647 h 2"/>
                <a:gd name="T44" fmla="*/ 2147483647 w 23"/>
                <a:gd name="T45" fmla="*/ 2147483647 h 2"/>
                <a:gd name="T46" fmla="*/ 2147483647 w 23"/>
                <a:gd name="T47" fmla="*/ 2147483647 h 2"/>
                <a:gd name="T48" fmla="*/ 2147483647 w 23"/>
                <a:gd name="T49" fmla="*/ 2147483647 h 2"/>
                <a:gd name="T50" fmla="*/ 2147483647 w 23"/>
                <a:gd name="T51" fmla="*/ 2147483647 h 2"/>
                <a:gd name="T52" fmla="*/ 2147483647 w 23"/>
                <a:gd name="T53" fmla="*/ 2147483647 h 2"/>
                <a:gd name="T54" fmla="*/ 2147483647 w 23"/>
                <a:gd name="T55" fmla="*/ 2147483647 h 2"/>
                <a:gd name="T56" fmla="*/ 2147483647 w 23"/>
                <a:gd name="T57" fmla="*/ 2147483647 h 2"/>
                <a:gd name="T58" fmla="*/ 2147483647 w 23"/>
                <a:gd name="T59" fmla="*/ 2147483647 h 2"/>
                <a:gd name="T60" fmla="*/ 2147483647 w 23"/>
                <a:gd name="T61" fmla="*/ 2147483647 h 2"/>
                <a:gd name="T62" fmla="*/ 2147483647 w 23"/>
                <a:gd name="T63" fmla="*/ 2147483647 h 2"/>
                <a:gd name="T64" fmla="*/ 2147483647 w 23"/>
                <a:gd name="T65" fmla="*/ 0 h 2"/>
                <a:gd name="T66" fmla="*/ 2147483647 w 23"/>
                <a:gd name="T67" fmla="*/ 0 h 2"/>
                <a:gd name="T68" fmla="*/ 2147483647 w 23"/>
                <a:gd name="T69" fmla="*/ 0 h 2"/>
                <a:gd name="T70" fmla="*/ 2147483647 w 23"/>
                <a:gd name="T71" fmla="*/ 0 h 2"/>
                <a:gd name="T72" fmla="*/ 2147483647 w 23"/>
                <a:gd name="T73" fmla="*/ 0 h 2"/>
                <a:gd name="T74" fmla="*/ 2147483647 w 23"/>
                <a:gd name="T75" fmla="*/ 0 h 2"/>
                <a:gd name="T76" fmla="*/ 2147483647 w 23"/>
                <a:gd name="T77" fmla="*/ 0 h 2"/>
                <a:gd name="T78" fmla="*/ 2147483647 w 23"/>
                <a:gd name="T79" fmla="*/ 0 h 2"/>
                <a:gd name="T80" fmla="*/ 2147483647 w 23"/>
                <a:gd name="T81" fmla="*/ 0 h 2"/>
                <a:gd name="T82" fmla="*/ 2147483647 w 23"/>
                <a:gd name="T83" fmla="*/ 0 h 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"/>
                <a:gd name="T127" fmla="*/ 0 h 2"/>
                <a:gd name="T128" fmla="*/ 23 w 23"/>
                <a:gd name="T129" fmla="*/ 2 h 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" h="2">
                  <a:moveTo>
                    <a:pt x="10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5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2" name="Freeform 610"/>
            <p:cNvSpPr>
              <a:spLocks/>
            </p:cNvSpPr>
            <p:nvPr/>
          </p:nvSpPr>
          <p:spPr bwMode="auto">
            <a:xfrm>
              <a:off x="5251450" y="1375834"/>
              <a:ext cx="14288" cy="3969"/>
            </a:xfrm>
            <a:custGeom>
              <a:avLst/>
              <a:gdLst>
                <a:gd name="T0" fmla="*/ 2147483647 w 9"/>
                <a:gd name="T1" fmla="*/ 0 h 2"/>
                <a:gd name="T2" fmla="*/ 2147483647 w 9"/>
                <a:gd name="T3" fmla="*/ 0 h 2"/>
                <a:gd name="T4" fmla="*/ 2147483647 w 9"/>
                <a:gd name="T5" fmla="*/ 0 h 2"/>
                <a:gd name="T6" fmla="*/ 2147483647 w 9"/>
                <a:gd name="T7" fmla="*/ 0 h 2"/>
                <a:gd name="T8" fmla="*/ 2147483647 w 9"/>
                <a:gd name="T9" fmla="*/ 2147483647 h 2"/>
                <a:gd name="T10" fmla="*/ 2147483647 w 9"/>
                <a:gd name="T11" fmla="*/ 2147483647 h 2"/>
                <a:gd name="T12" fmla="*/ 2147483647 w 9"/>
                <a:gd name="T13" fmla="*/ 2147483647 h 2"/>
                <a:gd name="T14" fmla="*/ 2147483647 w 9"/>
                <a:gd name="T15" fmla="*/ 2147483647 h 2"/>
                <a:gd name="T16" fmla="*/ 0 w 9"/>
                <a:gd name="T17" fmla="*/ 2147483647 h 2"/>
                <a:gd name="T18" fmla="*/ 2147483647 w 9"/>
                <a:gd name="T19" fmla="*/ 0 h 2"/>
                <a:gd name="T20" fmla="*/ 2147483647 w 9"/>
                <a:gd name="T21" fmla="*/ 0 h 2"/>
                <a:gd name="T22" fmla="*/ 2147483647 w 9"/>
                <a:gd name="T23" fmla="*/ 0 h 2"/>
                <a:gd name="T24" fmla="*/ 2147483647 w 9"/>
                <a:gd name="T25" fmla="*/ 0 h 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2"/>
                <a:gd name="T41" fmla="*/ 9 w 9"/>
                <a:gd name="T42" fmla="*/ 2 h 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2">
                  <a:moveTo>
                    <a:pt x="8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3" name="Freeform 611"/>
            <p:cNvSpPr>
              <a:spLocks/>
            </p:cNvSpPr>
            <p:nvPr/>
          </p:nvSpPr>
          <p:spPr bwMode="auto">
            <a:xfrm>
              <a:off x="5251450" y="1375834"/>
              <a:ext cx="14288" cy="3969"/>
            </a:xfrm>
            <a:custGeom>
              <a:avLst/>
              <a:gdLst>
                <a:gd name="T0" fmla="*/ 2147483647 w 9"/>
                <a:gd name="T1" fmla="*/ 0 h 2"/>
                <a:gd name="T2" fmla="*/ 2147483647 w 9"/>
                <a:gd name="T3" fmla="*/ 0 h 2"/>
                <a:gd name="T4" fmla="*/ 2147483647 w 9"/>
                <a:gd name="T5" fmla="*/ 0 h 2"/>
                <a:gd name="T6" fmla="*/ 2147483647 w 9"/>
                <a:gd name="T7" fmla="*/ 0 h 2"/>
                <a:gd name="T8" fmla="*/ 2147483647 w 9"/>
                <a:gd name="T9" fmla="*/ 2147483647 h 2"/>
                <a:gd name="T10" fmla="*/ 2147483647 w 9"/>
                <a:gd name="T11" fmla="*/ 2147483647 h 2"/>
                <a:gd name="T12" fmla="*/ 2147483647 w 9"/>
                <a:gd name="T13" fmla="*/ 2147483647 h 2"/>
                <a:gd name="T14" fmla="*/ 2147483647 w 9"/>
                <a:gd name="T15" fmla="*/ 2147483647 h 2"/>
                <a:gd name="T16" fmla="*/ 0 w 9"/>
                <a:gd name="T17" fmla="*/ 2147483647 h 2"/>
                <a:gd name="T18" fmla="*/ 2147483647 w 9"/>
                <a:gd name="T19" fmla="*/ 0 h 2"/>
                <a:gd name="T20" fmla="*/ 2147483647 w 9"/>
                <a:gd name="T21" fmla="*/ 0 h 2"/>
                <a:gd name="T22" fmla="*/ 2147483647 w 9"/>
                <a:gd name="T23" fmla="*/ 0 h 2"/>
                <a:gd name="T24" fmla="*/ 2147483647 w 9"/>
                <a:gd name="T25" fmla="*/ 0 h 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2"/>
                <a:gd name="T41" fmla="*/ 9 w 9"/>
                <a:gd name="T42" fmla="*/ 2 h 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2">
                  <a:moveTo>
                    <a:pt x="8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4" name="Freeform 612"/>
            <p:cNvSpPr>
              <a:spLocks/>
            </p:cNvSpPr>
            <p:nvPr/>
          </p:nvSpPr>
          <p:spPr bwMode="auto">
            <a:xfrm>
              <a:off x="5214938" y="1378480"/>
              <a:ext cx="25400" cy="2646"/>
            </a:xfrm>
            <a:custGeom>
              <a:avLst/>
              <a:gdLst>
                <a:gd name="T0" fmla="*/ 2147483647 w 16"/>
                <a:gd name="T1" fmla="*/ 0 h 2"/>
                <a:gd name="T2" fmla="*/ 2147483647 w 16"/>
                <a:gd name="T3" fmla="*/ 2147483647 h 2"/>
                <a:gd name="T4" fmla="*/ 2147483647 w 16"/>
                <a:gd name="T5" fmla="*/ 2147483647 h 2"/>
                <a:gd name="T6" fmla="*/ 2147483647 w 16"/>
                <a:gd name="T7" fmla="*/ 2147483647 h 2"/>
                <a:gd name="T8" fmla="*/ 0 w 16"/>
                <a:gd name="T9" fmla="*/ 2147483647 h 2"/>
                <a:gd name="T10" fmla="*/ 2147483647 w 16"/>
                <a:gd name="T11" fmla="*/ 2147483647 h 2"/>
                <a:gd name="T12" fmla="*/ 2147483647 w 16"/>
                <a:gd name="T13" fmla="*/ 2147483647 h 2"/>
                <a:gd name="T14" fmla="*/ 2147483647 w 16"/>
                <a:gd name="T15" fmla="*/ 2147483647 h 2"/>
                <a:gd name="T16" fmla="*/ 2147483647 w 16"/>
                <a:gd name="T17" fmla="*/ 2147483647 h 2"/>
                <a:gd name="T18" fmla="*/ 2147483647 w 16"/>
                <a:gd name="T19" fmla="*/ 2147483647 h 2"/>
                <a:gd name="T20" fmla="*/ 2147483647 w 16"/>
                <a:gd name="T21" fmla="*/ 2147483647 h 2"/>
                <a:gd name="T22" fmla="*/ 2147483647 w 16"/>
                <a:gd name="T23" fmla="*/ 2147483647 h 2"/>
                <a:gd name="T24" fmla="*/ 2147483647 w 16"/>
                <a:gd name="T25" fmla="*/ 2147483647 h 2"/>
                <a:gd name="T26" fmla="*/ 2147483647 w 16"/>
                <a:gd name="T27" fmla="*/ 2147483647 h 2"/>
                <a:gd name="T28" fmla="*/ 2147483647 w 16"/>
                <a:gd name="T29" fmla="*/ 2147483647 h 2"/>
                <a:gd name="T30" fmla="*/ 2147483647 w 16"/>
                <a:gd name="T31" fmla="*/ 2147483647 h 2"/>
                <a:gd name="T32" fmla="*/ 2147483647 w 16"/>
                <a:gd name="T33" fmla="*/ 2147483647 h 2"/>
                <a:gd name="T34" fmla="*/ 2147483647 w 16"/>
                <a:gd name="T35" fmla="*/ 2147483647 h 2"/>
                <a:gd name="T36" fmla="*/ 2147483647 w 16"/>
                <a:gd name="T37" fmla="*/ 2147483647 h 2"/>
                <a:gd name="T38" fmla="*/ 2147483647 w 16"/>
                <a:gd name="T39" fmla="*/ 2147483647 h 2"/>
                <a:gd name="T40" fmla="*/ 2147483647 w 16"/>
                <a:gd name="T41" fmla="*/ 0 h 2"/>
                <a:gd name="T42" fmla="*/ 2147483647 w 16"/>
                <a:gd name="T43" fmla="*/ 0 h 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"/>
                <a:gd name="T67" fmla="*/ 0 h 2"/>
                <a:gd name="T68" fmla="*/ 16 w 16"/>
                <a:gd name="T69" fmla="*/ 2 h 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" h="2">
                  <a:moveTo>
                    <a:pt x="7" y="0"/>
                  </a:moveTo>
                  <a:lnTo>
                    <a:pt x="6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6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5" name="Freeform 613"/>
            <p:cNvSpPr>
              <a:spLocks/>
            </p:cNvSpPr>
            <p:nvPr/>
          </p:nvSpPr>
          <p:spPr bwMode="auto">
            <a:xfrm>
              <a:off x="5214938" y="1378480"/>
              <a:ext cx="25400" cy="2646"/>
            </a:xfrm>
            <a:custGeom>
              <a:avLst/>
              <a:gdLst>
                <a:gd name="T0" fmla="*/ 2147483647 w 16"/>
                <a:gd name="T1" fmla="*/ 0 h 2"/>
                <a:gd name="T2" fmla="*/ 2147483647 w 16"/>
                <a:gd name="T3" fmla="*/ 2147483647 h 2"/>
                <a:gd name="T4" fmla="*/ 2147483647 w 16"/>
                <a:gd name="T5" fmla="*/ 2147483647 h 2"/>
                <a:gd name="T6" fmla="*/ 2147483647 w 16"/>
                <a:gd name="T7" fmla="*/ 2147483647 h 2"/>
                <a:gd name="T8" fmla="*/ 0 w 16"/>
                <a:gd name="T9" fmla="*/ 2147483647 h 2"/>
                <a:gd name="T10" fmla="*/ 2147483647 w 16"/>
                <a:gd name="T11" fmla="*/ 2147483647 h 2"/>
                <a:gd name="T12" fmla="*/ 2147483647 w 16"/>
                <a:gd name="T13" fmla="*/ 2147483647 h 2"/>
                <a:gd name="T14" fmla="*/ 2147483647 w 16"/>
                <a:gd name="T15" fmla="*/ 2147483647 h 2"/>
                <a:gd name="T16" fmla="*/ 2147483647 w 16"/>
                <a:gd name="T17" fmla="*/ 2147483647 h 2"/>
                <a:gd name="T18" fmla="*/ 2147483647 w 16"/>
                <a:gd name="T19" fmla="*/ 2147483647 h 2"/>
                <a:gd name="T20" fmla="*/ 2147483647 w 16"/>
                <a:gd name="T21" fmla="*/ 2147483647 h 2"/>
                <a:gd name="T22" fmla="*/ 2147483647 w 16"/>
                <a:gd name="T23" fmla="*/ 2147483647 h 2"/>
                <a:gd name="T24" fmla="*/ 2147483647 w 16"/>
                <a:gd name="T25" fmla="*/ 2147483647 h 2"/>
                <a:gd name="T26" fmla="*/ 2147483647 w 16"/>
                <a:gd name="T27" fmla="*/ 2147483647 h 2"/>
                <a:gd name="T28" fmla="*/ 2147483647 w 16"/>
                <a:gd name="T29" fmla="*/ 2147483647 h 2"/>
                <a:gd name="T30" fmla="*/ 2147483647 w 16"/>
                <a:gd name="T31" fmla="*/ 2147483647 h 2"/>
                <a:gd name="T32" fmla="*/ 2147483647 w 16"/>
                <a:gd name="T33" fmla="*/ 2147483647 h 2"/>
                <a:gd name="T34" fmla="*/ 2147483647 w 16"/>
                <a:gd name="T35" fmla="*/ 2147483647 h 2"/>
                <a:gd name="T36" fmla="*/ 2147483647 w 16"/>
                <a:gd name="T37" fmla="*/ 2147483647 h 2"/>
                <a:gd name="T38" fmla="*/ 2147483647 w 16"/>
                <a:gd name="T39" fmla="*/ 2147483647 h 2"/>
                <a:gd name="T40" fmla="*/ 2147483647 w 16"/>
                <a:gd name="T41" fmla="*/ 0 h 2"/>
                <a:gd name="T42" fmla="*/ 2147483647 w 16"/>
                <a:gd name="T43" fmla="*/ 0 h 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"/>
                <a:gd name="T67" fmla="*/ 0 h 2"/>
                <a:gd name="T68" fmla="*/ 16 w 16"/>
                <a:gd name="T69" fmla="*/ 2 h 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" h="2">
                  <a:moveTo>
                    <a:pt x="7" y="0"/>
                  </a:moveTo>
                  <a:lnTo>
                    <a:pt x="6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6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7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6" name="Freeform 614"/>
            <p:cNvSpPr>
              <a:spLocks/>
            </p:cNvSpPr>
            <p:nvPr/>
          </p:nvSpPr>
          <p:spPr bwMode="auto">
            <a:xfrm>
              <a:off x="5192714" y="1375834"/>
              <a:ext cx="26987" cy="3969"/>
            </a:xfrm>
            <a:custGeom>
              <a:avLst/>
              <a:gdLst>
                <a:gd name="T0" fmla="*/ 2147483647 w 17"/>
                <a:gd name="T1" fmla="*/ 0 h 2"/>
                <a:gd name="T2" fmla="*/ 0 w 17"/>
                <a:gd name="T3" fmla="*/ 0 h 2"/>
                <a:gd name="T4" fmla="*/ 0 w 17"/>
                <a:gd name="T5" fmla="*/ 0 h 2"/>
                <a:gd name="T6" fmla="*/ 2147483647 w 17"/>
                <a:gd name="T7" fmla="*/ 2147483647 h 2"/>
                <a:gd name="T8" fmla="*/ 2147483647 w 17"/>
                <a:gd name="T9" fmla="*/ 2147483647 h 2"/>
                <a:gd name="T10" fmla="*/ 2147483647 w 17"/>
                <a:gd name="T11" fmla="*/ 2147483647 h 2"/>
                <a:gd name="T12" fmla="*/ 2147483647 w 17"/>
                <a:gd name="T13" fmla="*/ 2147483647 h 2"/>
                <a:gd name="T14" fmla="*/ 2147483647 w 17"/>
                <a:gd name="T15" fmla="*/ 2147483647 h 2"/>
                <a:gd name="T16" fmla="*/ 2147483647 w 17"/>
                <a:gd name="T17" fmla="*/ 2147483647 h 2"/>
                <a:gd name="T18" fmla="*/ 2147483647 w 17"/>
                <a:gd name="T19" fmla="*/ 2147483647 h 2"/>
                <a:gd name="T20" fmla="*/ 2147483647 w 17"/>
                <a:gd name="T21" fmla="*/ 2147483647 h 2"/>
                <a:gd name="T22" fmla="*/ 2147483647 w 17"/>
                <a:gd name="T23" fmla="*/ 2147483647 h 2"/>
                <a:gd name="T24" fmla="*/ 2147483647 w 17"/>
                <a:gd name="T25" fmla="*/ 2147483647 h 2"/>
                <a:gd name="T26" fmla="*/ 2147483647 w 17"/>
                <a:gd name="T27" fmla="*/ 2147483647 h 2"/>
                <a:gd name="T28" fmla="*/ 2147483647 w 17"/>
                <a:gd name="T29" fmla="*/ 2147483647 h 2"/>
                <a:gd name="T30" fmla="*/ 2147483647 w 17"/>
                <a:gd name="T31" fmla="*/ 2147483647 h 2"/>
                <a:gd name="T32" fmla="*/ 2147483647 w 17"/>
                <a:gd name="T33" fmla="*/ 2147483647 h 2"/>
                <a:gd name="T34" fmla="*/ 2147483647 w 17"/>
                <a:gd name="T35" fmla="*/ 2147483647 h 2"/>
                <a:gd name="T36" fmla="*/ 2147483647 w 17"/>
                <a:gd name="T37" fmla="*/ 0 h 2"/>
                <a:gd name="T38" fmla="*/ 2147483647 w 17"/>
                <a:gd name="T39" fmla="*/ 0 h 2"/>
                <a:gd name="T40" fmla="*/ 2147483647 w 17"/>
                <a:gd name="T41" fmla="*/ 2147483647 h 2"/>
                <a:gd name="T42" fmla="*/ 2147483647 w 17"/>
                <a:gd name="T43" fmla="*/ 0 h 2"/>
                <a:gd name="T44" fmla="*/ 2147483647 w 17"/>
                <a:gd name="T45" fmla="*/ 0 h 2"/>
                <a:gd name="T46" fmla="*/ 2147483647 w 17"/>
                <a:gd name="T47" fmla="*/ 0 h 2"/>
                <a:gd name="T48" fmla="*/ 2147483647 w 17"/>
                <a:gd name="T49" fmla="*/ 0 h 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"/>
                <a:gd name="T77" fmla="*/ 17 w 17"/>
                <a:gd name="T78" fmla="*/ 2 h 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">
                  <a:moveTo>
                    <a:pt x="5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7" name="Freeform 615"/>
            <p:cNvSpPr>
              <a:spLocks/>
            </p:cNvSpPr>
            <p:nvPr/>
          </p:nvSpPr>
          <p:spPr bwMode="auto">
            <a:xfrm>
              <a:off x="5192714" y="1375834"/>
              <a:ext cx="26987" cy="3969"/>
            </a:xfrm>
            <a:custGeom>
              <a:avLst/>
              <a:gdLst>
                <a:gd name="T0" fmla="*/ 2147483647 w 17"/>
                <a:gd name="T1" fmla="*/ 0 h 2"/>
                <a:gd name="T2" fmla="*/ 0 w 17"/>
                <a:gd name="T3" fmla="*/ 0 h 2"/>
                <a:gd name="T4" fmla="*/ 0 w 17"/>
                <a:gd name="T5" fmla="*/ 0 h 2"/>
                <a:gd name="T6" fmla="*/ 2147483647 w 17"/>
                <a:gd name="T7" fmla="*/ 2147483647 h 2"/>
                <a:gd name="T8" fmla="*/ 2147483647 w 17"/>
                <a:gd name="T9" fmla="*/ 2147483647 h 2"/>
                <a:gd name="T10" fmla="*/ 2147483647 w 17"/>
                <a:gd name="T11" fmla="*/ 2147483647 h 2"/>
                <a:gd name="T12" fmla="*/ 2147483647 w 17"/>
                <a:gd name="T13" fmla="*/ 2147483647 h 2"/>
                <a:gd name="T14" fmla="*/ 2147483647 w 17"/>
                <a:gd name="T15" fmla="*/ 2147483647 h 2"/>
                <a:gd name="T16" fmla="*/ 2147483647 w 17"/>
                <a:gd name="T17" fmla="*/ 2147483647 h 2"/>
                <a:gd name="T18" fmla="*/ 2147483647 w 17"/>
                <a:gd name="T19" fmla="*/ 2147483647 h 2"/>
                <a:gd name="T20" fmla="*/ 2147483647 w 17"/>
                <a:gd name="T21" fmla="*/ 2147483647 h 2"/>
                <a:gd name="T22" fmla="*/ 2147483647 w 17"/>
                <a:gd name="T23" fmla="*/ 2147483647 h 2"/>
                <a:gd name="T24" fmla="*/ 2147483647 w 17"/>
                <a:gd name="T25" fmla="*/ 2147483647 h 2"/>
                <a:gd name="T26" fmla="*/ 2147483647 w 17"/>
                <a:gd name="T27" fmla="*/ 2147483647 h 2"/>
                <a:gd name="T28" fmla="*/ 2147483647 w 17"/>
                <a:gd name="T29" fmla="*/ 2147483647 h 2"/>
                <a:gd name="T30" fmla="*/ 2147483647 w 17"/>
                <a:gd name="T31" fmla="*/ 2147483647 h 2"/>
                <a:gd name="T32" fmla="*/ 2147483647 w 17"/>
                <a:gd name="T33" fmla="*/ 2147483647 h 2"/>
                <a:gd name="T34" fmla="*/ 2147483647 w 17"/>
                <a:gd name="T35" fmla="*/ 2147483647 h 2"/>
                <a:gd name="T36" fmla="*/ 2147483647 w 17"/>
                <a:gd name="T37" fmla="*/ 0 h 2"/>
                <a:gd name="T38" fmla="*/ 2147483647 w 17"/>
                <a:gd name="T39" fmla="*/ 0 h 2"/>
                <a:gd name="T40" fmla="*/ 2147483647 w 17"/>
                <a:gd name="T41" fmla="*/ 2147483647 h 2"/>
                <a:gd name="T42" fmla="*/ 2147483647 w 17"/>
                <a:gd name="T43" fmla="*/ 0 h 2"/>
                <a:gd name="T44" fmla="*/ 2147483647 w 17"/>
                <a:gd name="T45" fmla="*/ 0 h 2"/>
                <a:gd name="T46" fmla="*/ 2147483647 w 17"/>
                <a:gd name="T47" fmla="*/ 0 h 2"/>
                <a:gd name="T48" fmla="*/ 2147483647 w 17"/>
                <a:gd name="T49" fmla="*/ 0 h 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"/>
                <a:gd name="T77" fmla="*/ 17 w 17"/>
                <a:gd name="T78" fmla="*/ 2 h 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">
                  <a:moveTo>
                    <a:pt x="5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5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8" name="Freeform 616"/>
            <p:cNvSpPr>
              <a:spLocks/>
            </p:cNvSpPr>
            <p:nvPr/>
          </p:nvSpPr>
          <p:spPr bwMode="auto">
            <a:xfrm>
              <a:off x="5195889" y="1373188"/>
              <a:ext cx="53975" cy="6615"/>
            </a:xfrm>
            <a:custGeom>
              <a:avLst/>
              <a:gdLst>
                <a:gd name="T0" fmla="*/ 2147483647 w 34"/>
                <a:gd name="T1" fmla="*/ 2147483647 h 4"/>
                <a:gd name="T2" fmla="*/ 2147483647 w 34"/>
                <a:gd name="T3" fmla="*/ 0 h 4"/>
                <a:gd name="T4" fmla="*/ 2147483647 w 34"/>
                <a:gd name="T5" fmla="*/ 0 h 4"/>
                <a:gd name="T6" fmla="*/ 2147483647 w 34"/>
                <a:gd name="T7" fmla="*/ 0 h 4"/>
                <a:gd name="T8" fmla="*/ 2147483647 w 34"/>
                <a:gd name="T9" fmla="*/ 0 h 4"/>
                <a:gd name="T10" fmla="*/ 2147483647 w 34"/>
                <a:gd name="T11" fmla="*/ 0 h 4"/>
                <a:gd name="T12" fmla="*/ 2147483647 w 34"/>
                <a:gd name="T13" fmla="*/ 2147483647 h 4"/>
                <a:gd name="T14" fmla="*/ 0 w 34"/>
                <a:gd name="T15" fmla="*/ 2147483647 h 4"/>
                <a:gd name="T16" fmla="*/ 2147483647 w 34"/>
                <a:gd name="T17" fmla="*/ 2147483647 h 4"/>
                <a:gd name="T18" fmla="*/ 2147483647 w 34"/>
                <a:gd name="T19" fmla="*/ 2147483647 h 4"/>
                <a:gd name="T20" fmla="*/ 2147483647 w 34"/>
                <a:gd name="T21" fmla="*/ 2147483647 h 4"/>
                <a:gd name="T22" fmla="*/ 2147483647 w 34"/>
                <a:gd name="T23" fmla="*/ 2147483647 h 4"/>
                <a:gd name="T24" fmla="*/ 2147483647 w 34"/>
                <a:gd name="T25" fmla="*/ 2147483647 h 4"/>
                <a:gd name="T26" fmla="*/ 2147483647 w 34"/>
                <a:gd name="T27" fmla="*/ 2147483647 h 4"/>
                <a:gd name="T28" fmla="*/ 2147483647 w 34"/>
                <a:gd name="T29" fmla="*/ 2147483647 h 4"/>
                <a:gd name="T30" fmla="*/ 2147483647 w 34"/>
                <a:gd name="T31" fmla="*/ 2147483647 h 4"/>
                <a:gd name="T32" fmla="*/ 2147483647 w 34"/>
                <a:gd name="T33" fmla="*/ 2147483647 h 4"/>
                <a:gd name="T34" fmla="*/ 2147483647 w 34"/>
                <a:gd name="T35" fmla="*/ 2147483647 h 4"/>
                <a:gd name="T36" fmla="*/ 2147483647 w 34"/>
                <a:gd name="T37" fmla="*/ 2147483647 h 4"/>
                <a:gd name="T38" fmla="*/ 2147483647 w 34"/>
                <a:gd name="T39" fmla="*/ 2147483647 h 4"/>
                <a:gd name="T40" fmla="*/ 2147483647 w 34"/>
                <a:gd name="T41" fmla="*/ 2147483647 h 4"/>
                <a:gd name="T42" fmla="*/ 2147483647 w 34"/>
                <a:gd name="T43" fmla="*/ 2147483647 h 4"/>
                <a:gd name="T44" fmla="*/ 2147483647 w 34"/>
                <a:gd name="T45" fmla="*/ 2147483647 h 4"/>
                <a:gd name="T46" fmla="*/ 2147483647 w 34"/>
                <a:gd name="T47" fmla="*/ 2147483647 h 4"/>
                <a:gd name="T48" fmla="*/ 2147483647 w 34"/>
                <a:gd name="T49" fmla="*/ 2147483647 h 4"/>
                <a:gd name="T50" fmla="*/ 2147483647 w 34"/>
                <a:gd name="T51" fmla="*/ 2147483647 h 4"/>
                <a:gd name="T52" fmla="*/ 2147483647 w 34"/>
                <a:gd name="T53" fmla="*/ 2147483647 h 4"/>
                <a:gd name="T54" fmla="*/ 2147483647 w 34"/>
                <a:gd name="T55" fmla="*/ 2147483647 h 4"/>
                <a:gd name="T56" fmla="*/ 2147483647 w 34"/>
                <a:gd name="T57" fmla="*/ 2147483647 h 4"/>
                <a:gd name="T58" fmla="*/ 2147483647 w 34"/>
                <a:gd name="T59" fmla="*/ 2147483647 h 4"/>
                <a:gd name="T60" fmla="*/ 2147483647 w 34"/>
                <a:gd name="T61" fmla="*/ 2147483647 h 4"/>
                <a:gd name="T62" fmla="*/ 2147483647 w 34"/>
                <a:gd name="T63" fmla="*/ 2147483647 h 4"/>
                <a:gd name="T64" fmla="*/ 2147483647 w 34"/>
                <a:gd name="T65" fmla="*/ 2147483647 h 4"/>
                <a:gd name="T66" fmla="*/ 2147483647 w 34"/>
                <a:gd name="T67" fmla="*/ 2147483647 h 4"/>
                <a:gd name="T68" fmla="*/ 2147483647 w 34"/>
                <a:gd name="T69" fmla="*/ 2147483647 h 4"/>
                <a:gd name="T70" fmla="*/ 2147483647 w 34"/>
                <a:gd name="T71" fmla="*/ 2147483647 h 4"/>
                <a:gd name="T72" fmla="*/ 2147483647 w 34"/>
                <a:gd name="T73" fmla="*/ 2147483647 h 4"/>
                <a:gd name="T74" fmla="*/ 2147483647 w 34"/>
                <a:gd name="T75" fmla="*/ 2147483647 h 4"/>
                <a:gd name="T76" fmla="*/ 2147483647 w 34"/>
                <a:gd name="T77" fmla="*/ 2147483647 h 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4"/>
                <a:gd name="T118" fmla="*/ 0 h 4"/>
                <a:gd name="T119" fmla="*/ 34 w 34"/>
                <a:gd name="T120" fmla="*/ 4 h 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4" h="4">
                  <a:moveTo>
                    <a:pt x="14" y="1"/>
                  </a:moveTo>
                  <a:lnTo>
                    <a:pt x="12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4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7" y="2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9" name="Freeform 617"/>
            <p:cNvSpPr>
              <a:spLocks/>
            </p:cNvSpPr>
            <p:nvPr/>
          </p:nvSpPr>
          <p:spPr bwMode="auto">
            <a:xfrm>
              <a:off x="5195889" y="1373188"/>
              <a:ext cx="53975" cy="6615"/>
            </a:xfrm>
            <a:custGeom>
              <a:avLst/>
              <a:gdLst>
                <a:gd name="T0" fmla="*/ 2147483647 w 34"/>
                <a:gd name="T1" fmla="*/ 2147483647 h 4"/>
                <a:gd name="T2" fmla="*/ 2147483647 w 34"/>
                <a:gd name="T3" fmla="*/ 0 h 4"/>
                <a:gd name="T4" fmla="*/ 2147483647 w 34"/>
                <a:gd name="T5" fmla="*/ 0 h 4"/>
                <a:gd name="T6" fmla="*/ 2147483647 w 34"/>
                <a:gd name="T7" fmla="*/ 0 h 4"/>
                <a:gd name="T8" fmla="*/ 2147483647 w 34"/>
                <a:gd name="T9" fmla="*/ 0 h 4"/>
                <a:gd name="T10" fmla="*/ 2147483647 w 34"/>
                <a:gd name="T11" fmla="*/ 0 h 4"/>
                <a:gd name="T12" fmla="*/ 2147483647 w 34"/>
                <a:gd name="T13" fmla="*/ 2147483647 h 4"/>
                <a:gd name="T14" fmla="*/ 0 w 34"/>
                <a:gd name="T15" fmla="*/ 2147483647 h 4"/>
                <a:gd name="T16" fmla="*/ 2147483647 w 34"/>
                <a:gd name="T17" fmla="*/ 2147483647 h 4"/>
                <a:gd name="T18" fmla="*/ 2147483647 w 34"/>
                <a:gd name="T19" fmla="*/ 2147483647 h 4"/>
                <a:gd name="T20" fmla="*/ 2147483647 w 34"/>
                <a:gd name="T21" fmla="*/ 2147483647 h 4"/>
                <a:gd name="T22" fmla="*/ 2147483647 w 34"/>
                <a:gd name="T23" fmla="*/ 2147483647 h 4"/>
                <a:gd name="T24" fmla="*/ 2147483647 w 34"/>
                <a:gd name="T25" fmla="*/ 2147483647 h 4"/>
                <a:gd name="T26" fmla="*/ 2147483647 w 34"/>
                <a:gd name="T27" fmla="*/ 2147483647 h 4"/>
                <a:gd name="T28" fmla="*/ 2147483647 w 34"/>
                <a:gd name="T29" fmla="*/ 2147483647 h 4"/>
                <a:gd name="T30" fmla="*/ 2147483647 w 34"/>
                <a:gd name="T31" fmla="*/ 2147483647 h 4"/>
                <a:gd name="T32" fmla="*/ 2147483647 w 34"/>
                <a:gd name="T33" fmla="*/ 2147483647 h 4"/>
                <a:gd name="T34" fmla="*/ 2147483647 w 34"/>
                <a:gd name="T35" fmla="*/ 2147483647 h 4"/>
                <a:gd name="T36" fmla="*/ 2147483647 w 34"/>
                <a:gd name="T37" fmla="*/ 2147483647 h 4"/>
                <a:gd name="T38" fmla="*/ 2147483647 w 34"/>
                <a:gd name="T39" fmla="*/ 2147483647 h 4"/>
                <a:gd name="T40" fmla="*/ 2147483647 w 34"/>
                <a:gd name="T41" fmla="*/ 2147483647 h 4"/>
                <a:gd name="T42" fmla="*/ 2147483647 w 34"/>
                <a:gd name="T43" fmla="*/ 2147483647 h 4"/>
                <a:gd name="T44" fmla="*/ 2147483647 w 34"/>
                <a:gd name="T45" fmla="*/ 2147483647 h 4"/>
                <a:gd name="T46" fmla="*/ 2147483647 w 34"/>
                <a:gd name="T47" fmla="*/ 2147483647 h 4"/>
                <a:gd name="T48" fmla="*/ 2147483647 w 34"/>
                <a:gd name="T49" fmla="*/ 2147483647 h 4"/>
                <a:gd name="T50" fmla="*/ 2147483647 w 34"/>
                <a:gd name="T51" fmla="*/ 2147483647 h 4"/>
                <a:gd name="T52" fmla="*/ 2147483647 w 34"/>
                <a:gd name="T53" fmla="*/ 2147483647 h 4"/>
                <a:gd name="T54" fmla="*/ 2147483647 w 34"/>
                <a:gd name="T55" fmla="*/ 2147483647 h 4"/>
                <a:gd name="T56" fmla="*/ 2147483647 w 34"/>
                <a:gd name="T57" fmla="*/ 2147483647 h 4"/>
                <a:gd name="T58" fmla="*/ 2147483647 w 34"/>
                <a:gd name="T59" fmla="*/ 2147483647 h 4"/>
                <a:gd name="T60" fmla="*/ 2147483647 w 34"/>
                <a:gd name="T61" fmla="*/ 2147483647 h 4"/>
                <a:gd name="T62" fmla="*/ 2147483647 w 34"/>
                <a:gd name="T63" fmla="*/ 2147483647 h 4"/>
                <a:gd name="T64" fmla="*/ 2147483647 w 34"/>
                <a:gd name="T65" fmla="*/ 2147483647 h 4"/>
                <a:gd name="T66" fmla="*/ 2147483647 w 34"/>
                <a:gd name="T67" fmla="*/ 2147483647 h 4"/>
                <a:gd name="T68" fmla="*/ 2147483647 w 34"/>
                <a:gd name="T69" fmla="*/ 2147483647 h 4"/>
                <a:gd name="T70" fmla="*/ 2147483647 w 34"/>
                <a:gd name="T71" fmla="*/ 2147483647 h 4"/>
                <a:gd name="T72" fmla="*/ 2147483647 w 34"/>
                <a:gd name="T73" fmla="*/ 2147483647 h 4"/>
                <a:gd name="T74" fmla="*/ 2147483647 w 34"/>
                <a:gd name="T75" fmla="*/ 2147483647 h 4"/>
                <a:gd name="T76" fmla="*/ 2147483647 w 34"/>
                <a:gd name="T77" fmla="*/ 2147483647 h 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4"/>
                <a:gd name="T118" fmla="*/ 0 h 4"/>
                <a:gd name="T119" fmla="*/ 34 w 34"/>
                <a:gd name="T120" fmla="*/ 4 h 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4" h="4">
                  <a:moveTo>
                    <a:pt x="14" y="1"/>
                  </a:moveTo>
                  <a:lnTo>
                    <a:pt x="12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4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7" y="2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4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0" name="Freeform 618"/>
            <p:cNvSpPr>
              <a:spLocks/>
            </p:cNvSpPr>
            <p:nvPr/>
          </p:nvSpPr>
          <p:spPr bwMode="auto">
            <a:xfrm>
              <a:off x="5222875" y="1373187"/>
              <a:ext cx="31750" cy="5292"/>
            </a:xfrm>
            <a:custGeom>
              <a:avLst/>
              <a:gdLst>
                <a:gd name="T0" fmla="*/ 2147483647 w 20"/>
                <a:gd name="T1" fmla="*/ 0 h 3"/>
                <a:gd name="T2" fmla="*/ 2147483647 w 20"/>
                <a:gd name="T3" fmla="*/ 0 h 3"/>
                <a:gd name="T4" fmla="*/ 2147483647 w 20"/>
                <a:gd name="T5" fmla="*/ 0 h 3"/>
                <a:gd name="T6" fmla="*/ 2147483647 w 20"/>
                <a:gd name="T7" fmla="*/ 0 h 3"/>
                <a:gd name="T8" fmla="*/ 0 w 20"/>
                <a:gd name="T9" fmla="*/ 0 h 3"/>
                <a:gd name="T10" fmla="*/ 0 w 20"/>
                <a:gd name="T11" fmla="*/ 0 h 3"/>
                <a:gd name="T12" fmla="*/ 0 w 20"/>
                <a:gd name="T13" fmla="*/ 0 h 3"/>
                <a:gd name="T14" fmla="*/ 2147483647 w 20"/>
                <a:gd name="T15" fmla="*/ 2147483647 h 3"/>
                <a:gd name="T16" fmla="*/ 2147483647 w 20"/>
                <a:gd name="T17" fmla="*/ 2147483647 h 3"/>
                <a:gd name="T18" fmla="*/ 2147483647 w 20"/>
                <a:gd name="T19" fmla="*/ 2147483647 h 3"/>
                <a:gd name="T20" fmla="*/ 2147483647 w 20"/>
                <a:gd name="T21" fmla="*/ 2147483647 h 3"/>
                <a:gd name="T22" fmla="*/ 2147483647 w 20"/>
                <a:gd name="T23" fmla="*/ 2147483647 h 3"/>
                <a:gd name="T24" fmla="*/ 2147483647 w 20"/>
                <a:gd name="T25" fmla="*/ 2147483647 h 3"/>
                <a:gd name="T26" fmla="*/ 2147483647 w 20"/>
                <a:gd name="T27" fmla="*/ 2147483647 h 3"/>
                <a:gd name="T28" fmla="*/ 2147483647 w 20"/>
                <a:gd name="T29" fmla="*/ 2147483647 h 3"/>
                <a:gd name="T30" fmla="*/ 2147483647 w 20"/>
                <a:gd name="T31" fmla="*/ 2147483647 h 3"/>
                <a:gd name="T32" fmla="*/ 2147483647 w 20"/>
                <a:gd name="T33" fmla="*/ 0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3"/>
                <a:gd name="T53" fmla="*/ 20 w 20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3">
                  <a:moveTo>
                    <a:pt x="6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8" y="1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20" y="2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1" name="Freeform 619"/>
            <p:cNvSpPr>
              <a:spLocks/>
            </p:cNvSpPr>
            <p:nvPr/>
          </p:nvSpPr>
          <p:spPr bwMode="auto">
            <a:xfrm>
              <a:off x="5222875" y="1373187"/>
              <a:ext cx="31750" cy="5292"/>
            </a:xfrm>
            <a:custGeom>
              <a:avLst/>
              <a:gdLst>
                <a:gd name="T0" fmla="*/ 2147483647 w 20"/>
                <a:gd name="T1" fmla="*/ 0 h 3"/>
                <a:gd name="T2" fmla="*/ 2147483647 w 20"/>
                <a:gd name="T3" fmla="*/ 0 h 3"/>
                <a:gd name="T4" fmla="*/ 2147483647 w 20"/>
                <a:gd name="T5" fmla="*/ 0 h 3"/>
                <a:gd name="T6" fmla="*/ 2147483647 w 20"/>
                <a:gd name="T7" fmla="*/ 0 h 3"/>
                <a:gd name="T8" fmla="*/ 0 w 20"/>
                <a:gd name="T9" fmla="*/ 0 h 3"/>
                <a:gd name="T10" fmla="*/ 0 w 20"/>
                <a:gd name="T11" fmla="*/ 0 h 3"/>
                <a:gd name="T12" fmla="*/ 0 w 20"/>
                <a:gd name="T13" fmla="*/ 0 h 3"/>
                <a:gd name="T14" fmla="*/ 2147483647 w 20"/>
                <a:gd name="T15" fmla="*/ 2147483647 h 3"/>
                <a:gd name="T16" fmla="*/ 2147483647 w 20"/>
                <a:gd name="T17" fmla="*/ 2147483647 h 3"/>
                <a:gd name="T18" fmla="*/ 2147483647 w 20"/>
                <a:gd name="T19" fmla="*/ 2147483647 h 3"/>
                <a:gd name="T20" fmla="*/ 2147483647 w 20"/>
                <a:gd name="T21" fmla="*/ 2147483647 h 3"/>
                <a:gd name="T22" fmla="*/ 2147483647 w 20"/>
                <a:gd name="T23" fmla="*/ 2147483647 h 3"/>
                <a:gd name="T24" fmla="*/ 2147483647 w 20"/>
                <a:gd name="T25" fmla="*/ 2147483647 h 3"/>
                <a:gd name="T26" fmla="*/ 2147483647 w 20"/>
                <a:gd name="T27" fmla="*/ 2147483647 h 3"/>
                <a:gd name="T28" fmla="*/ 2147483647 w 20"/>
                <a:gd name="T29" fmla="*/ 2147483647 h 3"/>
                <a:gd name="T30" fmla="*/ 2147483647 w 20"/>
                <a:gd name="T31" fmla="*/ 2147483647 h 3"/>
                <a:gd name="T32" fmla="*/ 2147483647 w 20"/>
                <a:gd name="T33" fmla="*/ 0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3"/>
                <a:gd name="T53" fmla="*/ 20 w 20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3">
                  <a:moveTo>
                    <a:pt x="6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8" y="1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20" y="2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6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2" name="Freeform 620"/>
            <p:cNvSpPr>
              <a:spLocks/>
            </p:cNvSpPr>
            <p:nvPr/>
          </p:nvSpPr>
          <p:spPr bwMode="auto">
            <a:xfrm>
              <a:off x="5270501" y="1537230"/>
              <a:ext cx="123825" cy="66146"/>
            </a:xfrm>
            <a:custGeom>
              <a:avLst/>
              <a:gdLst>
                <a:gd name="T0" fmla="*/ 2147483647 w 78"/>
                <a:gd name="T1" fmla="*/ 2147483647 h 42"/>
                <a:gd name="T2" fmla="*/ 2147483647 w 78"/>
                <a:gd name="T3" fmla="*/ 0 h 42"/>
                <a:gd name="T4" fmla="*/ 2147483647 w 78"/>
                <a:gd name="T5" fmla="*/ 2147483647 h 42"/>
                <a:gd name="T6" fmla="*/ 2147483647 w 78"/>
                <a:gd name="T7" fmla="*/ 2147483647 h 42"/>
                <a:gd name="T8" fmla="*/ 2147483647 w 78"/>
                <a:gd name="T9" fmla="*/ 2147483647 h 42"/>
                <a:gd name="T10" fmla="*/ 2147483647 w 78"/>
                <a:gd name="T11" fmla="*/ 2147483647 h 42"/>
                <a:gd name="T12" fmla="*/ 2147483647 w 78"/>
                <a:gd name="T13" fmla="*/ 2147483647 h 42"/>
                <a:gd name="T14" fmla="*/ 2147483647 w 78"/>
                <a:gd name="T15" fmla="*/ 2147483647 h 42"/>
                <a:gd name="T16" fmla="*/ 2147483647 w 78"/>
                <a:gd name="T17" fmla="*/ 2147483647 h 42"/>
                <a:gd name="T18" fmla="*/ 2147483647 w 78"/>
                <a:gd name="T19" fmla="*/ 2147483647 h 42"/>
                <a:gd name="T20" fmla="*/ 2147483647 w 78"/>
                <a:gd name="T21" fmla="*/ 2147483647 h 42"/>
                <a:gd name="T22" fmla="*/ 2147483647 w 78"/>
                <a:gd name="T23" fmla="*/ 2147483647 h 42"/>
                <a:gd name="T24" fmla="*/ 2147483647 w 78"/>
                <a:gd name="T25" fmla="*/ 2147483647 h 42"/>
                <a:gd name="T26" fmla="*/ 2147483647 w 78"/>
                <a:gd name="T27" fmla="*/ 2147483647 h 42"/>
                <a:gd name="T28" fmla="*/ 2147483647 w 78"/>
                <a:gd name="T29" fmla="*/ 2147483647 h 42"/>
                <a:gd name="T30" fmla="*/ 2147483647 w 78"/>
                <a:gd name="T31" fmla="*/ 2147483647 h 42"/>
                <a:gd name="T32" fmla="*/ 2147483647 w 78"/>
                <a:gd name="T33" fmla="*/ 2147483647 h 42"/>
                <a:gd name="T34" fmla="*/ 2147483647 w 78"/>
                <a:gd name="T35" fmla="*/ 2147483647 h 42"/>
                <a:gd name="T36" fmla="*/ 2147483647 w 78"/>
                <a:gd name="T37" fmla="*/ 2147483647 h 42"/>
                <a:gd name="T38" fmla="*/ 2147483647 w 78"/>
                <a:gd name="T39" fmla="*/ 2147483647 h 42"/>
                <a:gd name="T40" fmla="*/ 2147483647 w 78"/>
                <a:gd name="T41" fmla="*/ 2147483647 h 42"/>
                <a:gd name="T42" fmla="*/ 2147483647 w 78"/>
                <a:gd name="T43" fmla="*/ 2147483647 h 42"/>
                <a:gd name="T44" fmla="*/ 2147483647 w 78"/>
                <a:gd name="T45" fmla="*/ 2147483647 h 42"/>
                <a:gd name="T46" fmla="*/ 2147483647 w 78"/>
                <a:gd name="T47" fmla="*/ 2147483647 h 42"/>
                <a:gd name="T48" fmla="*/ 2147483647 w 78"/>
                <a:gd name="T49" fmla="*/ 2147483647 h 42"/>
                <a:gd name="T50" fmla="*/ 2147483647 w 78"/>
                <a:gd name="T51" fmla="*/ 2147483647 h 42"/>
                <a:gd name="T52" fmla="*/ 2147483647 w 78"/>
                <a:gd name="T53" fmla="*/ 2147483647 h 42"/>
                <a:gd name="T54" fmla="*/ 2147483647 w 78"/>
                <a:gd name="T55" fmla="*/ 2147483647 h 42"/>
                <a:gd name="T56" fmla="*/ 2147483647 w 78"/>
                <a:gd name="T57" fmla="*/ 2147483647 h 42"/>
                <a:gd name="T58" fmla="*/ 2147483647 w 78"/>
                <a:gd name="T59" fmla="*/ 2147483647 h 42"/>
                <a:gd name="T60" fmla="*/ 2147483647 w 78"/>
                <a:gd name="T61" fmla="*/ 2147483647 h 42"/>
                <a:gd name="T62" fmla="*/ 2147483647 w 78"/>
                <a:gd name="T63" fmla="*/ 2147483647 h 42"/>
                <a:gd name="T64" fmla="*/ 2147483647 w 78"/>
                <a:gd name="T65" fmla="*/ 2147483647 h 42"/>
                <a:gd name="T66" fmla="*/ 2147483647 w 78"/>
                <a:gd name="T67" fmla="*/ 2147483647 h 42"/>
                <a:gd name="T68" fmla="*/ 2147483647 w 78"/>
                <a:gd name="T69" fmla="*/ 2147483647 h 42"/>
                <a:gd name="T70" fmla="*/ 2147483647 w 78"/>
                <a:gd name="T71" fmla="*/ 2147483647 h 42"/>
                <a:gd name="T72" fmla="*/ 2147483647 w 78"/>
                <a:gd name="T73" fmla="*/ 2147483647 h 42"/>
                <a:gd name="T74" fmla="*/ 2147483647 w 78"/>
                <a:gd name="T75" fmla="*/ 2147483647 h 42"/>
                <a:gd name="T76" fmla="*/ 2147483647 w 78"/>
                <a:gd name="T77" fmla="*/ 2147483647 h 42"/>
                <a:gd name="T78" fmla="*/ 2147483647 w 78"/>
                <a:gd name="T79" fmla="*/ 2147483647 h 42"/>
                <a:gd name="T80" fmla="*/ 2147483647 w 78"/>
                <a:gd name="T81" fmla="*/ 2147483647 h 42"/>
                <a:gd name="T82" fmla="*/ 2147483647 w 78"/>
                <a:gd name="T83" fmla="*/ 2147483647 h 42"/>
                <a:gd name="T84" fmla="*/ 2147483647 w 78"/>
                <a:gd name="T85" fmla="*/ 2147483647 h 42"/>
                <a:gd name="T86" fmla="*/ 2147483647 w 78"/>
                <a:gd name="T87" fmla="*/ 2147483647 h 42"/>
                <a:gd name="T88" fmla="*/ 2147483647 w 78"/>
                <a:gd name="T89" fmla="*/ 2147483647 h 42"/>
                <a:gd name="T90" fmla="*/ 2147483647 w 78"/>
                <a:gd name="T91" fmla="*/ 2147483647 h 42"/>
                <a:gd name="T92" fmla="*/ 2147483647 w 78"/>
                <a:gd name="T93" fmla="*/ 2147483647 h 42"/>
                <a:gd name="T94" fmla="*/ 2147483647 w 78"/>
                <a:gd name="T95" fmla="*/ 2147483647 h 42"/>
                <a:gd name="T96" fmla="*/ 2147483647 w 78"/>
                <a:gd name="T97" fmla="*/ 2147483647 h 42"/>
                <a:gd name="T98" fmla="*/ 0 w 78"/>
                <a:gd name="T99" fmla="*/ 2147483647 h 42"/>
                <a:gd name="T100" fmla="*/ 2147483647 w 78"/>
                <a:gd name="T101" fmla="*/ 2147483647 h 42"/>
                <a:gd name="T102" fmla="*/ 2147483647 w 78"/>
                <a:gd name="T103" fmla="*/ 2147483647 h 42"/>
                <a:gd name="T104" fmla="*/ 2147483647 w 78"/>
                <a:gd name="T105" fmla="*/ 2147483647 h 42"/>
                <a:gd name="T106" fmla="*/ 2147483647 w 78"/>
                <a:gd name="T107" fmla="*/ 2147483647 h 42"/>
                <a:gd name="T108" fmla="*/ 2147483647 w 78"/>
                <a:gd name="T109" fmla="*/ 2147483647 h 42"/>
                <a:gd name="T110" fmla="*/ 2147483647 w 78"/>
                <a:gd name="T111" fmla="*/ 2147483647 h 42"/>
                <a:gd name="T112" fmla="*/ 2147483647 w 78"/>
                <a:gd name="T113" fmla="*/ 2147483647 h 42"/>
                <a:gd name="T114" fmla="*/ 2147483647 w 78"/>
                <a:gd name="T115" fmla="*/ 2147483647 h 42"/>
                <a:gd name="T116" fmla="*/ 2147483647 w 78"/>
                <a:gd name="T117" fmla="*/ 2147483647 h 42"/>
                <a:gd name="T118" fmla="*/ 2147483647 w 78"/>
                <a:gd name="T119" fmla="*/ 2147483647 h 42"/>
                <a:gd name="T120" fmla="*/ 2147483647 w 78"/>
                <a:gd name="T121" fmla="*/ 2147483647 h 42"/>
                <a:gd name="T122" fmla="*/ 2147483647 w 78"/>
                <a:gd name="T123" fmla="*/ 2147483647 h 42"/>
                <a:gd name="T124" fmla="*/ 2147483647 w 78"/>
                <a:gd name="T125" fmla="*/ 2147483647 h 4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"/>
                <a:gd name="T190" fmla="*/ 0 h 42"/>
                <a:gd name="T191" fmla="*/ 78 w 78"/>
                <a:gd name="T192" fmla="*/ 42 h 4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" h="42">
                  <a:moveTo>
                    <a:pt x="14" y="1"/>
                  </a:moveTo>
                  <a:lnTo>
                    <a:pt x="14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6" y="5"/>
                  </a:lnTo>
                  <a:lnTo>
                    <a:pt x="39" y="5"/>
                  </a:lnTo>
                  <a:lnTo>
                    <a:pt x="46" y="6"/>
                  </a:lnTo>
                  <a:lnTo>
                    <a:pt x="45" y="6"/>
                  </a:lnTo>
                  <a:lnTo>
                    <a:pt x="43" y="6"/>
                  </a:lnTo>
                  <a:lnTo>
                    <a:pt x="38" y="7"/>
                  </a:lnTo>
                  <a:lnTo>
                    <a:pt x="42" y="7"/>
                  </a:lnTo>
                  <a:lnTo>
                    <a:pt x="45" y="6"/>
                  </a:lnTo>
                  <a:lnTo>
                    <a:pt x="46" y="7"/>
                  </a:lnTo>
                  <a:lnTo>
                    <a:pt x="45" y="8"/>
                  </a:lnTo>
                  <a:lnTo>
                    <a:pt x="44" y="9"/>
                  </a:lnTo>
                  <a:lnTo>
                    <a:pt x="42" y="9"/>
                  </a:lnTo>
                  <a:lnTo>
                    <a:pt x="38" y="9"/>
                  </a:lnTo>
                  <a:lnTo>
                    <a:pt x="42" y="9"/>
                  </a:lnTo>
                  <a:lnTo>
                    <a:pt x="43" y="10"/>
                  </a:lnTo>
                  <a:lnTo>
                    <a:pt x="42" y="11"/>
                  </a:lnTo>
                  <a:lnTo>
                    <a:pt x="42" y="12"/>
                  </a:lnTo>
                  <a:lnTo>
                    <a:pt x="41" y="12"/>
                  </a:lnTo>
                  <a:lnTo>
                    <a:pt x="39" y="12"/>
                  </a:lnTo>
                  <a:lnTo>
                    <a:pt x="41" y="12"/>
                  </a:lnTo>
                  <a:lnTo>
                    <a:pt x="41" y="13"/>
                  </a:lnTo>
                  <a:lnTo>
                    <a:pt x="39" y="13"/>
                  </a:lnTo>
                  <a:lnTo>
                    <a:pt x="41" y="15"/>
                  </a:lnTo>
                  <a:lnTo>
                    <a:pt x="41" y="16"/>
                  </a:lnTo>
                  <a:lnTo>
                    <a:pt x="42" y="17"/>
                  </a:lnTo>
                  <a:lnTo>
                    <a:pt x="43" y="18"/>
                  </a:lnTo>
                  <a:lnTo>
                    <a:pt x="43" y="19"/>
                  </a:lnTo>
                  <a:lnTo>
                    <a:pt x="43" y="20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7" y="25"/>
                  </a:lnTo>
                  <a:lnTo>
                    <a:pt x="49" y="27"/>
                  </a:lnTo>
                  <a:lnTo>
                    <a:pt x="51" y="28"/>
                  </a:lnTo>
                  <a:lnTo>
                    <a:pt x="53" y="29"/>
                  </a:lnTo>
                  <a:lnTo>
                    <a:pt x="55" y="30"/>
                  </a:lnTo>
                  <a:lnTo>
                    <a:pt x="56" y="31"/>
                  </a:lnTo>
                  <a:lnTo>
                    <a:pt x="57" y="32"/>
                  </a:lnTo>
                  <a:lnTo>
                    <a:pt x="63" y="35"/>
                  </a:lnTo>
                  <a:lnTo>
                    <a:pt x="66" y="36"/>
                  </a:lnTo>
                  <a:lnTo>
                    <a:pt x="68" y="36"/>
                  </a:lnTo>
                  <a:lnTo>
                    <a:pt x="71" y="37"/>
                  </a:lnTo>
                  <a:lnTo>
                    <a:pt x="74" y="38"/>
                  </a:lnTo>
                  <a:lnTo>
                    <a:pt x="75" y="38"/>
                  </a:lnTo>
                  <a:lnTo>
                    <a:pt x="78" y="39"/>
                  </a:lnTo>
                  <a:lnTo>
                    <a:pt x="77" y="39"/>
                  </a:lnTo>
                  <a:lnTo>
                    <a:pt x="77" y="40"/>
                  </a:lnTo>
                  <a:lnTo>
                    <a:pt x="76" y="41"/>
                  </a:lnTo>
                  <a:lnTo>
                    <a:pt x="72" y="40"/>
                  </a:lnTo>
                  <a:lnTo>
                    <a:pt x="71" y="41"/>
                  </a:lnTo>
                  <a:lnTo>
                    <a:pt x="75" y="41"/>
                  </a:lnTo>
                  <a:lnTo>
                    <a:pt x="74" y="41"/>
                  </a:lnTo>
                  <a:lnTo>
                    <a:pt x="74" y="42"/>
                  </a:lnTo>
                  <a:lnTo>
                    <a:pt x="72" y="42"/>
                  </a:lnTo>
                  <a:lnTo>
                    <a:pt x="68" y="40"/>
                  </a:lnTo>
                  <a:lnTo>
                    <a:pt x="67" y="40"/>
                  </a:lnTo>
                  <a:lnTo>
                    <a:pt x="67" y="39"/>
                  </a:lnTo>
                  <a:lnTo>
                    <a:pt x="65" y="39"/>
                  </a:lnTo>
                  <a:lnTo>
                    <a:pt x="63" y="39"/>
                  </a:lnTo>
                  <a:lnTo>
                    <a:pt x="63" y="40"/>
                  </a:lnTo>
                  <a:lnTo>
                    <a:pt x="65" y="41"/>
                  </a:lnTo>
                  <a:lnTo>
                    <a:pt x="65" y="40"/>
                  </a:lnTo>
                  <a:lnTo>
                    <a:pt x="66" y="41"/>
                  </a:lnTo>
                  <a:lnTo>
                    <a:pt x="64" y="41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7" y="40"/>
                  </a:lnTo>
                  <a:lnTo>
                    <a:pt x="56" y="40"/>
                  </a:lnTo>
                  <a:lnTo>
                    <a:pt x="54" y="39"/>
                  </a:lnTo>
                  <a:lnTo>
                    <a:pt x="54" y="40"/>
                  </a:lnTo>
                  <a:lnTo>
                    <a:pt x="53" y="40"/>
                  </a:lnTo>
                  <a:lnTo>
                    <a:pt x="52" y="40"/>
                  </a:lnTo>
                  <a:lnTo>
                    <a:pt x="53" y="41"/>
                  </a:lnTo>
                  <a:lnTo>
                    <a:pt x="52" y="41"/>
                  </a:lnTo>
                  <a:lnTo>
                    <a:pt x="46" y="40"/>
                  </a:lnTo>
                  <a:lnTo>
                    <a:pt x="45" y="39"/>
                  </a:lnTo>
                  <a:lnTo>
                    <a:pt x="47" y="39"/>
                  </a:lnTo>
                  <a:lnTo>
                    <a:pt x="44" y="39"/>
                  </a:lnTo>
                  <a:lnTo>
                    <a:pt x="39" y="39"/>
                  </a:lnTo>
                  <a:lnTo>
                    <a:pt x="37" y="39"/>
                  </a:lnTo>
                  <a:lnTo>
                    <a:pt x="36" y="38"/>
                  </a:lnTo>
                  <a:lnTo>
                    <a:pt x="35" y="39"/>
                  </a:lnTo>
                  <a:lnTo>
                    <a:pt x="34" y="38"/>
                  </a:lnTo>
                  <a:lnTo>
                    <a:pt x="33" y="38"/>
                  </a:lnTo>
                  <a:lnTo>
                    <a:pt x="33" y="37"/>
                  </a:lnTo>
                  <a:lnTo>
                    <a:pt x="33" y="36"/>
                  </a:lnTo>
                  <a:lnTo>
                    <a:pt x="32" y="36"/>
                  </a:lnTo>
                  <a:lnTo>
                    <a:pt x="31" y="35"/>
                  </a:lnTo>
                  <a:lnTo>
                    <a:pt x="32" y="35"/>
                  </a:lnTo>
                  <a:lnTo>
                    <a:pt x="34" y="35"/>
                  </a:lnTo>
                  <a:lnTo>
                    <a:pt x="33" y="33"/>
                  </a:lnTo>
                  <a:lnTo>
                    <a:pt x="35" y="35"/>
                  </a:lnTo>
                  <a:lnTo>
                    <a:pt x="37" y="35"/>
                  </a:lnTo>
                  <a:lnTo>
                    <a:pt x="37" y="33"/>
                  </a:lnTo>
                  <a:lnTo>
                    <a:pt x="35" y="33"/>
                  </a:lnTo>
                  <a:lnTo>
                    <a:pt x="36" y="33"/>
                  </a:lnTo>
                  <a:lnTo>
                    <a:pt x="34" y="32"/>
                  </a:lnTo>
                  <a:lnTo>
                    <a:pt x="31" y="32"/>
                  </a:lnTo>
                  <a:lnTo>
                    <a:pt x="28" y="31"/>
                  </a:lnTo>
                  <a:lnTo>
                    <a:pt x="27" y="31"/>
                  </a:lnTo>
                  <a:lnTo>
                    <a:pt x="28" y="31"/>
                  </a:lnTo>
                  <a:lnTo>
                    <a:pt x="28" y="30"/>
                  </a:lnTo>
                  <a:lnTo>
                    <a:pt x="31" y="28"/>
                  </a:lnTo>
                  <a:lnTo>
                    <a:pt x="28" y="29"/>
                  </a:lnTo>
                  <a:lnTo>
                    <a:pt x="27" y="30"/>
                  </a:lnTo>
                  <a:lnTo>
                    <a:pt x="26" y="31"/>
                  </a:lnTo>
                  <a:lnTo>
                    <a:pt x="25" y="30"/>
                  </a:lnTo>
                  <a:lnTo>
                    <a:pt x="25" y="29"/>
                  </a:lnTo>
                  <a:lnTo>
                    <a:pt x="24" y="28"/>
                  </a:lnTo>
                  <a:lnTo>
                    <a:pt x="24" y="27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21" y="29"/>
                  </a:lnTo>
                  <a:lnTo>
                    <a:pt x="18" y="28"/>
                  </a:lnTo>
                  <a:lnTo>
                    <a:pt x="18" y="29"/>
                  </a:lnTo>
                  <a:lnTo>
                    <a:pt x="17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6" y="28"/>
                  </a:lnTo>
                  <a:lnTo>
                    <a:pt x="5" y="28"/>
                  </a:lnTo>
                  <a:lnTo>
                    <a:pt x="4" y="27"/>
                  </a:lnTo>
                  <a:lnTo>
                    <a:pt x="2" y="25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8" y="20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4" y="10"/>
                  </a:lnTo>
                  <a:lnTo>
                    <a:pt x="4" y="9"/>
                  </a:lnTo>
                  <a:lnTo>
                    <a:pt x="6" y="7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3" name="Freeform 621"/>
            <p:cNvSpPr>
              <a:spLocks/>
            </p:cNvSpPr>
            <p:nvPr/>
          </p:nvSpPr>
          <p:spPr bwMode="auto">
            <a:xfrm>
              <a:off x="5270501" y="1537230"/>
              <a:ext cx="123825" cy="66146"/>
            </a:xfrm>
            <a:custGeom>
              <a:avLst/>
              <a:gdLst>
                <a:gd name="T0" fmla="*/ 2147483647 w 78"/>
                <a:gd name="T1" fmla="*/ 2147483647 h 42"/>
                <a:gd name="T2" fmla="*/ 2147483647 w 78"/>
                <a:gd name="T3" fmla="*/ 0 h 42"/>
                <a:gd name="T4" fmla="*/ 2147483647 w 78"/>
                <a:gd name="T5" fmla="*/ 2147483647 h 42"/>
                <a:gd name="T6" fmla="*/ 2147483647 w 78"/>
                <a:gd name="T7" fmla="*/ 2147483647 h 42"/>
                <a:gd name="T8" fmla="*/ 2147483647 w 78"/>
                <a:gd name="T9" fmla="*/ 2147483647 h 42"/>
                <a:gd name="T10" fmla="*/ 2147483647 w 78"/>
                <a:gd name="T11" fmla="*/ 2147483647 h 42"/>
                <a:gd name="T12" fmla="*/ 2147483647 w 78"/>
                <a:gd name="T13" fmla="*/ 2147483647 h 42"/>
                <a:gd name="T14" fmla="*/ 2147483647 w 78"/>
                <a:gd name="T15" fmla="*/ 2147483647 h 42"/>
                <a:gd name="T16" fmla="*/ 2147483647 w 78"/>
                <a:gd name="T17" fmla="*/ 2147483647 h 42"/>
                <a:gd name="T18" fmla="*/ 2147483647 w 78"/>
                <a:gd name="T19" fmla="*/ 2147483647 h 42"/>
                <a:gd name="T20" fmla="*/ 2147483647 w 78"/>
                <a:gd name="T21" fmla="*/ 2147483647 h 42"/>
                <a:gd name="T22" fmla="*/ 2147483647 w 78"/>
                <a:gd name="T23" fmla="*/ 2147483647 h 42"/>
                <a:gd name="T24" fmla="*/ 2147483647 w 78"/>
                <a:gd name="T25" fmla="*/ 2147483647 h 42"/>
                <a:gd name="T26" fmla="*/ 2147483647 w 78"/>
                <a:gd name="T27" fmla="*/ 2147483647 h 42"/>
                <a:gd name="T28" fmla="*/ 2147483647 w 78"/>
                <a:gd name="T29" fmla="*/ 2147483647 h 42"/>
                <a:gd name="T30" fmla="*/ 2147483647 w 78"/>
                <a:gd name="T31" fmla="*/ 2147483647 h 42"/>
                <a:gd name="T32" fmla="*/ 2147483647 w 78"/>
                <a:gd name="T33" fmla="*/ 2147483647 h 42"/>
                <a:gd name="T34" fmla="*/ 2147483647 w 78"/>
                <a:gd name="T35" fmla="*/ 2147483647 h 42"/>
                <a:gd name="T36" fmla="*/ 2147483647 w 78"/>
                <a:gd name="T37" fmla="*/ 2147483647 h 42"/>
                <a:gd name="T38" fmla="*/ 2147483647 w 78"/>
                <a:gd name="T39" fmla="*/ 2147483647 h 42"/>
                <a:gd name="T40" fmla="*/ 2147483647 w 78"/>
                <a:gd name="T41" fmla="*/ 2147483647 h 42"/>
                <a:gd name="T42" fmla="*/ 2147483647 w 78"/>
                <a:gd name="T43" fmla="*/ 2147483647 h 42"/>
                <a:gd name="T44" fmla="*/ 2147483647 w 78"/>
                <a:gd name="T45" fmla="*/ 2147483647 h 42"/>
                <a:gd name="T46" fmla="*/ 2147483647 w 78"/>
                <a:gd name="T47" fmla="*/ 2147483647 h 42"/>
                <a:gd name="T48" fmla="*/ 2147483647 w 78"/>
                <a:gd name="T49" fmla="*/ 2147483647 h 42"/>
                <a:gd name="T50" fmla="*/ 2147483647 w 78"/>
                <a:gd name="T51" fmla="*/ 2147483647 h 42"/>
                <a:gd name="T52" fmla="*/ 2147483647 w 78"/>
                <a:gd name="T53" fmla="*/ 2147483647 h 42"/>
                <a:gd name="T54" fmla="*/ 2147483647 w 78"/>
                <a:gd name="T55" fmla="*/ 2147483647 h 42"/>
                <a:gd name="T56" fmla="*/ 2147483647 w 78"/>
                <a:gd name="T57" fmla="*/ 2147483647 h 42"/>
                <a:gd name="T58" fmla="*/ 2147483647 w 78"/>
                <a:gd name="T59" fmla="*/ 2147483647 h 42"/>
                <a:gd name="T60" fmla="*/ 2147483647 w 78"/>
                <a:gd name="T61" fmla="*/ 2147483647 h 42"/>
                <a:gd name="T62" fmla="*/ 2147483647 w 78"/>
                <a:gd name="T63" fmla="*/ 2147483647 h 42"/>
                <a:gd name="T64" fmla="*/ 2147483647 w 78"/>
                <a:gd name="T65" fmla="*/ 2147483647 h 42"/>
                <a:gd name="T66" fmla="*/ 2147483647 w 78"/>
                <a:gd name="T67" fmla="*/ 2147483647 h 42"/>
                <a:gd name="T68" fmla="*/ 2147483647 w 78"/>
                <a:gd name="T69" fmla="*/ 2147483647 h 42"/>
                <a:gd name="T70" fmla="*/ 2147483647 w 78"/>
                <a:gd name="T71" fmla="*/ 2147483647 h 42"/>
                <a:gd name="T72" fmla="*/ 2147483647 w 78"/>
                <a:gd name="T73" fmla="*/ 2147483647 h 42"/>
                <a:gd name="T74" fmla="*/ 2147483647 w 78"/>
                <a:gd name="T75" fmla="*/ 2147483647 h 42"/>
                <a:gd name="T76" fmla="*/ 2147483647 w 78"/>
                <a:gd name="T77" fmla="*/ 2147483647 h 42"/>
                <a:gd name="T78" fmla="*/ 2147483647 w 78"/>
                <a:gd name="T79" fmla="*/ 2147483647 h 42"/>
                <a:gd name="T80" fmla="*/ 2147483647 w 78"/>
                <a:gd name="T81" fmla="*/ 2147483647 h 42"/>
                <a:gd name="T82" fmla="*/ 2147483647 w 78"/>
                <a:gd name="T83" fmla="*/ 2147483647 h 42"/>
                <a:gd name="T84" fmla="*/ 2147483647 w 78"/>
                <a:gd name="T85" fmla="*/ 2147483647 h 42"/>
                <a:gd name="T86" fmla="*/ 2147483647 w 78"/>
                <a:gd name="T87" fmla="*/ 2147483647 h 42"/>
                <a:gd name="T88" fmla="*/ 2147483647 w 78"/>
                <a:gd name="T89" fmla="*/ 2147483647 h 42"/>
                <a:gd name="T90" fmla="*/ 2147483647 w 78"/>
                <a:gd name="T91" fmla="*/ 2147483647 h 42"/>
                <a:gd name="T92" fmla="*/ 2147483647 w 78"/>
                <a:gd name="T93" fmla="*/ 2147483647 h 42"/>
                <a:gd name="T94" fmla="*/ 2147483647 w 78"/>
                <a:gd name="T95" fmla="*/ 2147483647 h 42"/>
                <a:gd name="T96" fmla="*/ 2147483647 w 78"/>
                <a:gd name="T97" fmla="*/ 2147483647 h 42"/>
                <a:gd name="T98" fmla="*/ 0 w 78"/>
                <a:gd name="T99" fmla="*/ 2147483647 h 42"/>
                <a:gd name="T100" fmla="*/ 2147483647 w 78"/>
                <a:gd name="T101" fmla="*/ 2147483647 h 42"/>
                <a:gd name="T102" fmla="*/ 2147483647 w 78"/>
                <a:gd name="T103" fmla="*/ 2147483647 h 42"/>
                <a:gd name="T104" fmla="*/ 2147483647 w 78"/>
                <a:gd name="T105" fmla="*/ 2147483647 h 42"/>
                <a:gd name="T106" fmla="*/ 2147483647 w 78"/>
                <a:gd name="T107" fmla="*/ 2147483647 h 42"/>
                <a:gd name="T108" fmla="*/ 2147483647 w 78"/>
                <a:gd name="T109" fmla="*/ 2147483647 h 42"/>
                <a:gd name="T110" fmla="*/ 2147483647 w 78"/>
                <a:gd name="T111" fmla="*/ 2147483647 h 42"/>
                <a:gd name="T112" fmla="*/ 2147483647 w 78"/>
                <a:gd name="T113" fmla="*/ 2147483647 h 42"/>
                <a:gd name="T114" fmla="*/ 2147483647 w 78"/>
                <a:gd name="T115" fmla="*/ 2147483647 h 42"/>
                <a:gd name="T116" fmla="*/ 2147483647 w 78"/>
                <a:gd name="T117" fmla="*/ 2147483647 h 42"/>
                <a:gd name="T118" fmla="*/ 2147483647 w 78"/>
                <a:gd name="T119" fmla="*/ 2147483647 h 42"/>
                <a:gd name="T120" fmla="*/ 2147483647 w 78"/>
                <a:gd name="T121" fmla="*/ 2147483647 h 42"/>
                <a:gd name="T122" fmla="*/ 2147483647 w 78"/>
                <a:gd name="T123" fmla="*/ 2147483647 h 42"/>
                <a:gd name="T124" fmla="*/ 2147483647 w 78"/>
                <a:gd name="T125" fmla="*/ 2147483647 h 4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"/>
                <a:gd name="T190" fmla="*/ 0 h 42"/>
                <a:gd name="T191" fmla="*/ 78 w 78"/>
                <a:gd name="T192" fmla="*/ 42 h 4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" h="42">
                  <a:moveTo>
                    <a:pt x="14" y="1"/>
                  </a:moveTo>
                  <a:lnTo>
                    <a:pt x="14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6" y="5"/>
                  </a:lnTo>
                  <a:lnTo>
                    <a:pt x="39" y="5"/>
                  </a:lnTo>
                  <a:lnTo>
                    <a:pt x="46" y="6"/>
                  </a:lnTo>
                  <a:lnTo>
                    <a:pt x="45" y="6"/>
                  </a:lnTo>
                  <a:lnTo>
                    <a:pt x="43" y="6"/>
                  </a:lnTo>
                  <a:lnTo>
                    <a:pt x="38" y="7"/>
                  </a:lnTo>
                  <a:lnTo>
                    <a:pt x="42" y="7"/>
                  </a:lnTo>
                  <a:lnTo>
                    <a:pt x="45" y="6"/>
                  </a:lnTo>
                  <a:lnTo>
                    <a:pt x="46" y="7"/>
                  </a:lnTo>
                  <a:lnTo>
                    <a:pt x="45" y="8"/>
                  </a:lnTo>
                  <a:lnTo>
                    <a:pt x="44" y="9"/>
                  </a:lnTo>
                  <a:lnTo>
                    <a:pt x="42" y="9"/>
                  </a:lnTo>
                  <a:lnTo>
                    <a:pt x="38" y="9"/>
                  </a:lnTo>
                  <a:lnTo>
                    <a:pt x="42" y="9"/>
                  </a:lnTo>
                  <a:lnTo>
                    <a:pt x="43" y="10"/>
                  </a:lnTo>
                  <a:lnTo>
                    <a:pt x="42" y="11"/>
                  </a:lnTo>
                  <a:lnTo>
                    <a:pt x="42" y="12"/>
                  </a:lnTo>
                  <a:lnTo>
                    <a:pt x="41" y="12"/>
                  </a:lnTo>
                  <a:lnTo>
                    <a:pt x="39" y="12"/>
                  </a:lnTo>
                  <a:lnTo>
                    <a:pt x="41" y="12"/>
                  </a:lnTo>
                  <a:lnTo>
                    <a:pt x="41" y="13"/>
                  </a:lnTo>
                  <a:lnTo>
                    <a:pt x="39" y="13"/>
                  </a:lnTo>
                  <a:lnTo>
                    <a:pt x="41" y="15"/>
                  </a:lnTo>
                  <a:lnTo>
                    <a:pt x="41" y="16"/>
                  </a:lnTo>
                  <a:lnTo>
                    <a:pt x="42" y="17"/>
                  </a:lnTo>
                  <a:lnTo>
                    <a:pt x="43" y="18"/>
                  </a:lnTo>
                  <a:lnTo>
                    <a:pt x="43" y="19"/>
                  </a:lnTo>
                  <a:lnTo>
                    <a:pt x="43" y="20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7" y="25"/>
                  </a:lnTo>
                  <a:lnTo>
                    <a:pt x="49" y="27"/>
                  </a:lnTo>
                  <a:lnTo>
                    <a:pt x="51" y="28"/>
                  </a:lnTo>
                  <a:lnTo>
                    <a:pt x="53" y="29"/>
                  </a:lnTo>
                  <a:lnTo>
                    <a:pt x="55" y="30"/>
                  </a:lnTo>
                  <a:lnTo>
                    <a:pt x="56" y="31"/>
                  </a:lnTo>
                  <a:lnTo>
                    <a:pt x="57" y="32"/>
                  </a:lnTo>
                  <a:lnTo>
                    <a:pt x="63" y="35"/>
                  </a:lnTo>
                  <a:lnTo>
                    <a:pt x="66" y="36"/>
                  </a:lnTo>
                  <a:lnTo>
                    <a:pt x="68" y="36"/>
                  </a:lnTo>
                  <a:lnTo>
                    <a:pt x="71" y="37"/>
                  </a:lnTo>
                  <a:lnTo>
                    <a:pt x="74" y="38"/>
                  </a:lnTo>
                  <a:lnTo>
                    <a:pt x="75" y="38"/>
                  </a:lnTo>
                  <a:lnTo>
                    <a:pt x="78" y="39"/>
                  </a:lnTo>
                  <a:lnTo>
                    <a:pt x="77" y="39"/>
                  </a:lnTo>
                  <a:lnTo>
                    <a:pt x="77" y="40"/>
                  </a:lnTo>
                  <a:lnTo>
                    <a:pt x="76" y="41"/>
                  </a:lnTo>
                  <a:lnTo>
                    <a:pt x="72" y="40"/>
                  </a:lnTo>
                  <a:lnTo>
                    <a:pt x="71" y="41"/>
                  </a:lnTo>
                  <a:lnTo>
                    <a:pt x="75" y="41"/>
                  </a:lnTo>
                  <a:lnTo>
                    <a:pt x="74" y="41"/>
                  </a:lnTo>
                  <a:lnTo>
                    <a:pt x="74" y="42"/>
                  </a:lnTo>
                  <a:lnTo>
                    <a:pt x="72" y="42"/>
                  </a:lnTo>
                  <a:lnTo>
                    <a:pt x="68" y="40"/>
                  </a:lnTo>
                  <a:lnTo>
                    <a:pt x="67" y="40"/>
                  </a:lnTo>
                  <a:lnTo>
                    <a:pt x="67" y="39"/>
                  </a:lnTo>
                  <a:lnTo>
                    <a:pt x="65" y="39"/>
                  </a:lnTo>
                  <a:lnTo>
                    <a:pt x="63" y="39"/>
                  </a:lnTo>
                  <a:lnTo>
                    <a:pt x="63" y="40"/>
                  </a:lnTo>
                  <a:lnTo>
                    <a:pt x="65" y="41"/>
                  </a:lnTo>
                  <a:lnTo>
                    <a:pt x="65" y="40"/>
                  </a:lnTo>
                  <a:lnTo>
                    <a:pt x="66" y="41"/>
                  </a:lnTo>
                  <a:lnTo>
                    <a:pt x="64" y="41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7" y="40"/>
                  </a:lnTo>
                  <a:lnTo>
                    <a:pt x="56" y="40"/>
                  </a:lnTo>
                  <a:lnTo>
                    <a:pt x="54" y="39"/>
                  </a:lnTo>
                  <a:lnTo>
                    <a:pt x="54" y="40"/>
                  </a:lnTo>
                  <a:lnTo>
                    <a:pt x="53" y="40"/>
                  </a:lnTo>
                  <a:lnTo>
                    <a:pt x="52" y="40"/>
                  </a:lnTo>
                  <a:lnTo>
                    <a:pt x="53" y="41"/>
                  </a:lnTo>
                  <a:lnTo>
                    <a:pt x="52" y="41"/>
                  </a:lnTo>
                  <a:lnTo>
                    <a:pt x="46" y="40"/>
                  </a:lnTo>
                  <a:lnTo>
                    <a:pt x="45" y="39"/>
                  </a:lnTo>
                  <a:lnTo>
                    <a:pt x="47" y="39"/>
                  </a:lnTo>
                  <a:lnTo>
                    <a:pt x="44" y="39"/>
                  </a:lnTo>
                  <a:lnTo>
                    <a:pt x="39" y="39"/>
                  </a:lnTo>
                  <a:lnTo>
                    <a:pt x="37" y="39"/>
                  </a:lnTo>
                  <a:lnTo>
                    <a:pt x="36" y="38"/>
                  </a:lnTo>
                  <a:lnTo>
                    <a:pt x="35" y="39"/>
                  </a:lnTo>
                  <a:lnTo>
                    <a:pt x="34" y="38"/>
                  </a:lnTo>
                  <a:lnTo>
                    <a:pt x="33" y="38"/>
                  </a:lnTo>
                  <a:lnTo>
                    <a:pt x="33" y="37"/>
                  </a:lnTo>
                  <a:lnTo>
                    <a:pt x="33" y="36"/>
                  </a:lnTo>
                  <a:lnTo>
                    <a:pt x="32" y="36"/>
                  </a:lnTo>
                  <a:lnTo>
                    <a:pt x="31" y="35"/>
                  </a:lnTo>
                  <a:lnTo>
                    <a:pt x="32" y="35"/>
                  </a:lnTo>
                  <a:lnTo>
                    <a:pt x="34" y="35"/>
                  </a:lnTo>
                  <a:lnTo>
                    <a:pt x="33" y="33"/>
                  </a:lnTo>
                  <a:lnTo>
                    <a:pt x="35" y="35"/>
                  </a:lnTo>
                  <a:lnTo>
                    <a:pt x="37" y="35"/>
                  </a:lnTo>
                  <a:lnTo>
                    <a:pt x="37" y="33"/>
                  </a:lnTo>
                  <a:lnTo>
                    <a:pt x="35" y="33"/>
                  </a:lnTo>
                  <a:lnTo>
                    <a:pt x="36" y="33"/>
                  </a:lnTo>
                  <a:lnTo>
                    <a:pt x="34" y="32"/>
                  </a:lnTo>
                  <a:lnTo>
                    <a:pt x="31" y="32"/>
                  </a:lnTo>
                  <a:lnTo>
                    <a:pt x="28" y="31"/>
                  </a:lnTo>
                  <a:lnTo>
                    <a:pt x="27" y="31"/>
                  </a:lnTo>
                  <a:lnTo>
                    <a:pt x="28" y="31"/>
                  </a:lnTo>
                  <a:lnTo>
                    <a:pt x="28" y="30"/>
                  </a:lnTo>
                  <a:lnTo>
                    <a:pt x="31" y="28"/>
                  </a:lnTo>
                  <a:lnTo>
                    <a:pt x="28" y="29"/>
                  </a:lnTo>
                  <a:lnTo>
                    <a:pt x="27" y="30"/>
                  </a:lnTo>
                  <a:lnTo>
                    <a:pt x="26" y="31"/>
                  </a:lnTo>
                  <a:lnTo>
                    <a:pt x="25" y="30"/>
                  </a:lnTo>
                  <a:lnTo>
                    <a:pt x="25" y="29"/>
                  </a:lnTo>
                  <a:lnTo>
                    <a:pt x="24" y="28"/>
                  </a:lnTo>
                  <a:lnTo>
                    <a:pt x="24" y="27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21" y="29"/>
                  </a:lnTo>
                  <a:lnTo>
                    <a:pt x="18" y="28"/>
                  </a:lnTo>
                  <a:lnTo>
                    <a:pt x="18" y="29"/>
                  </a:lnTo>
                  <a:lnTo>
                    <a:pt x="17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6" y="28"/>
                  </a:lnTo>
                  <a:lnTo>
                    <a:pt x="5" y="28"/>
                  </a:lnTo>
                  <a:lnTo>
                    <a:pt x="4" y="27"/>
                  </a:lnTo>
                  <a:lnTo>
                    <a:pt x="2" y="25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8" y="20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4" y="10"/>
                  </a:lnTo>
                  <a:lnTo>
                    <a:pt x="4" y="9"/>
                  </a:lnTo>
                  <a:lnTo>
                    <a:pt x="6" y="7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4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4" name="Freeform 622"/>
            <p:cNvSpPr>
              <a:spLocks/>
            </p:cNvSpPr>
            <p:nvPr/>
          </p:nvSpPr>
          <p:spPr bwMode="auto">
            <a:xfrm>
              <a:off x="5283200" y="1455208"/>
              <a:ext cx="223838" cy="84667"/>
            </a:xfrm>
            <a:custGeom>
              <a:avLst/>
              <a:gdLst>
                <a:gd name="T0" fmla="*/ 2147483647 w 141"/>
                <a:gd name="T1" fmla="*/ 2147483647 h 53"/>
                <a:gd name="T2" fmla="*/ 2147483647 w 141"/>
                <a:gd name="T3" fmla="*/ 2147483647 h 53"/>
                <a:gd name="T4" fmla="*/ 2147483647 w 141"/>
                <a:gd name="T5" fmla="*/ 2147483647 h 53"/>
                <a:gd name="T6" fmla="*/ 2147483647 w 141"/>
                <a:gd name="T7" fmla="*/ 2147483647 h 53"/>
                <a:gd name="T8" fmla="*/ 2147483647 w 141"/>
                <a:gd name="T9" fmla="*/ 2147483647 h 53"/>
                <a:gd name="T10" fmla="*/ 2147483647 w 141"/>
                <a:gd name="T11" fmla="*/ 2147483647 h 53"/>
                <a:gd name="T12" fmla="*/ 2147483647 w 141"/>
                <a:gd name="T13" fmla="*/ 2147483647 h 53"/>
                <a:gd name="T14" fmla="*/ 2147483647 w 141"/>
                <a:gd name="T15" fmla="*/ 2147483647 h 53"/>
                <a:gd name="T16" fmla="*/ 2147483647 w 141"/>
                <a:gd name="T17" fmla="*/ 2147483647 h 53"/>
                <a:gd name="T18" fmla="*/ 2147483647 w 141"/>
                <a:gd name="T19" fmla="*/ 2147483647 h 53"/>
                <a:gd name="T20" fmla="*/ 2147483647 w 141"/>
                <a:gd name="T21" fmla="*/ 2147483647 h 53"/>
                <a:gd name="T22" fmla="*/ 2147483647 w 141"/>
                <a:gd name="T23" fmla="*/ 2147483647 h 53"/>
                <a:gd name="T24" fmla="*/ 2147483647 w 141"/>
                <a:gd name="T25" fmla="*/ 2147483647 h 53"/>
                <a:gd name="T26" fmla="*/ 2147483647 w 141"/>
                <a:gd name="T27" fmla="*/ 2147483647 h 53"/>
                <a:gd name="T28" fmla="*/ 2147483647 w 141"/>
                <a:gd name="T29" fmla="*/ 2147483647 h 53"/>
                <a:gd name="T30" fmla="*/ 2147483647 w 141"/>
                <a:gd name="T31" fmla="*/ 2147483647 h 53"/>
                <a:gd name="T32" fmla="*/ 2147483647 w 141"/>
                <a:gd name="T33" fmla="*/ 2147483647 h 53"/>
                <a:gd name="T34" fmla="*/ 2147483647 w 141"/>
                <a:gd name="T35" fmla="*/ 2147483647 h 53"/>
                <a:gd name="T36" fmla="*/ 2147483647 w 141"/>
                <a:gd name="T37" fmla="*/ 2147483647 h 53"/>
                <a:gd name="T38" fmla="*/ 2147483647 w 141"/>
                <a:gd name="T39" fmla="*/ 2147483647 h 53"/>
                <a:gd name="T40" fmla="*/ 2147483647 w 141"/>
                <a:gd name="T41" fmla="*/ 2147483647 h 53"/>
                <a:gd name="T42" fmla="*/ 2147483647 w 141"/>
                <a:gd name="T43" fmla="*/ 2147483647 h 53"/>
                <a:gd name="T44" fmla="*/ 2147483647 w 141"/>
                <a:gd name="T45" fmla="*/ 2147483647 h 53"/>
                <a:gd name="T46" fmla="*/ 2147483647 w 141"/>
                <a:gd name="T47" fmla="*/ 0 h 53"/>
                <a:gd name="T48" fmla="*/ 2147483647 w 141"/>
                <a:gd name="T49" fmla="*/ 2147483647 h 53"/>
                <a:gd name="T50" fmla="*/ 2147483647 w 141"/>
                <a:gd name="T51" fmla="*/ 2147483647 h 53"/>
                <a:gd name="T52" fmla="*/ 2147483647 w 141"/>
                <a:gd name="T53" fmla="*/ 2147483647 h 53"/>
                <a:gd name="T54" fmla="*/ 2147483647 w 141"/>
                <a:gd name="T55" fmla="*/ 2147483647 h 53"/>
                <a:gd name="T56" fmla="*/ 2147483647 w 141"/>
                <a:gd name="T57" fmla="*/ 2147483647 h 53"/>
                <a:gd name="T58" fmla="*/ 2147483647 w 141"/>
                <a:gd name="T59" fmla="*/ 2147483647 h 53"/>
                <a:gd name="T60" fmla="*/ 2147483647 w 141"/>
                <a:gd name="T61" fmla="*/ 2147483647 h 53"/>
                <a:gd name="T62" fmla="*/ 2147483647 w 141"/>
                <a:gd name="T63" fmla="*/ 2147483647 h 53"/>
                <a:gd name="T64" fmla="*/ 2147483647 w 141"/>
                <a:gd name="T65" fmla="*/ 2147483647 h 53"/>
                <a:gd name="T66" fmla="*/ 2147483647 w 141"/>
                <a:gd name="T67" fmla="*/ 2147483647 h 53"/>
                <a:gd name="T68" fmla="*/ 2147483647 w 141"/>
                <a:gd name="T69" fmla="*/ 2147483647 h 53"/>
                <a:gd name="T70" fmla="*/ 2147483647 w 141"/>
                <a:gd name="T71" fmla="*/ 2147483647 h 53"/>
                <a:gd name="T72" fmla="*/ 2147483647 w 141"/>
                <a:gd name="T73" fmla="*/ 2147483647 h 53"/>
                <a:gd name="T74" fmla="*/ 2147483647 w 141"/>
                <a:gd name="T75" fmla="*/ 2147483647 h 53"/>
                <a:gd name="T76" fmla="*/ 2147483647 w 141"/>
                <a:gd name="T77" fmla="*/ 2147483647 h 53"/>
                <a:gd name="T78" fmla="*/ 2147483647 w 141"/>
                <a:gd name="T79" fmla="*/ 2147483647 h 53"/>
                <a:gd name="T80" fmla="*/ 2147483647 w 141"/>
                <a:gd name="T81" fmla="*/ 2147483647 h 53"/>
                <a:gd name="T82" fmla="*/ 2147483647 w 141"/>
                <a:gd name="T83" fmla="*/ 2147483647 h 53"/>
                <a:gd name="T84" fmla="*/ 2147483647 w 141"/>
                <a:gd name="T85" fmla="*/ 2147483647 h 53"/>
                <a:gd name="T86" fmla="*/ 2147483647 w 141"/>
                <a:gd name="T87" fmla="*/ 2147483647 h 53"/>
                <a:gd name="T88" fmla="*/ 2147483647 w 141"/>
                <a:gd name="T89" fmla="*/ 2147483647 h 53"/>
                <a:gd name="T90" fmla="*/ 2147483647 w 141"/>
                <a:gd name="T91" fmla="*/ 2147483647 h 53"/>
                <a:gd name="T92" fmla="*/ 2147483647 w 141"/>
                <a:gd name="T93" fmla="*/ 2147483647 h 53"/>
                <a:gd name="T94" fmla="*/ 2147483647 w 141"/>
                <a:gd name="T95" fmla="*/ 2147483647 h 53"/>
                <a:gd name="T96" fmla="*/ 2147483647 w 141"/>
                <a:gd name="T97" fmla="*/ 2147483647 h 53"/>
                <a:gd name="T98" fmla="*/ 2147483647 w 141"/>
                <a:gd name="T99" fmla="*/ 2147483647 h 53"/>
                <a:gd name="T100" fmla="*/ 2147483647 w 141"/>
                <a:gd name="T101" fmla="*/ 2147483647 h 53"/>
                <a:gd name="T102" fmla="*/ 2147483647 w 141"/>
                <a:gd name="T103" fmla="*/ 2147483647 h 53"/>
                <a:gd name="T104" fmla="*/ 2147483647 w 141"/>
                <a:gd name="T105" fmla="*/ 2147483647 h 53"/>
                <a:gd name="T106" fmla="*/ 2147483647 w 141"/>
                <a:gd name="T107" fmla="*/ 2147483647 h 53"/>
                <a:gd name="T108" fmla="*/ 2147483647 w 141"/>
                <a:gd name="T109" fmla="*/ 2147483647 h 5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1"/>
                <a:gd name="T166" fmla="*/ 0 h 53"/>
                <a:gd name="T167" fmla="*/ 141 w 141"/>
                <a:gd name="T168" fmla="*/ 53 h 5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1" h="53">
                  <a:moveTo>
                    <a:pt x="2" y="46"/>
                  </a:moveTo>
                  <a:lnTo>
                    <a:pt x="0" y="45"/>
                  </a:lnTo>
                  <a:lnTo>
                    <a:pt x="2" y="46"/>
                  </a:lnTo>
                  <a:lnTo>
                    <a:pt x="5" y="45"/>
                  </a:lnTo>
                  <a:lnTo>
                    <a:pt x="6" y="43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1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6" y="41"/>
                  </a:lnTo>
                  <a:lnTo>
                    <a:pt x="24" y="41"/>
                  </a:lnTo>
                  <a:lnTo>
                    <a:pt x="15" y="40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8" y="39"/>
                  </a:lnTo>
                  <a:lnTo>
                    <a:pt x="18" y="38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20" y="37"/>
                  </a:lnTo>
                  <a:lnTo>
                    <a:pt x="21" y="36"/>
                  </a:lnTo>
                  <a:lnTo>
                    <a:pt x="19" y="36"/>
                  </a:lnTo>
                  <a:lnTo>
                    <a:pt x="17" y="36"/>
                  </a:lnTo>
                  <a:lnTo>
                    <a:pt x="16" y="35"/>
                  </a:lnTo>
                  <a:lnTo>
                    <a:pt x="15" y="35"/>
                  </a:lnTo>
                  <a:lnTo>
                    <a:pt x="14" y="33"/>
                  </a:lnTo>
                  <a:lnTo>
                    <a:pt x="14" y="32"/>
                  </a:lnTo>
                  <a:lnTo>
                    <a:pt x="16" y="33"/>
                  </a:lnTo>
                  <a:lnTo>
                    <a:pt x="19" y="32"/>
                  </a:lnTo>
                  <a:lnTo>
                    <a:pt x="24" y="32"/>
                  </a:lnTo>
                  <a:lnTo>
                    <a:pt x="26" y="32"/>
                  </a:lnTo>
                  <a:lnTo>
                    <a:pt x="24" y="32"/>
                  </a:lnTo>
                  <a:lnTo>
                    <a:pt x="23" y="32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5" y="30"/>
                  </a:lnTo>
                  <a:lnTo>
                    <a:pt x="16" y="29"/>
                  </a:lnTo>
                  <a:lnTo>
                    <a:pt x="15" y="29"/>
                  </a:lnTo>
                  <a:lnTo>
                    <a:pt x="15" y="28"/>
                  </a:lnTo>
                  <a:lnTo>
                    <a:pt x="14" y="28"/>
                  </a:lnTo>
                  <a:lnTo>
                    <a:pt x="13" y="29"/>
                  </a:lnTo>
                  <a:lnTo>
                    <a:pt x="12" y="28"/>
                  </a:lnTo>
                  <a:lnTo>
                    <a:pt x="10" y="27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5" y="27"/>
                  </a:lnTo>
                  <a:lnTo>
                    <a:pt x="17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1" y="23"/>
                  </a:lnTo>
                  <a:lnTo>
                    <a:pt x="25" y="23"/>
                  </a:lnTo>
                  <a:lnTo>
                    <a:pt x="30" y="23"/>
                  </a:lnTo>
                  <a:lnTo>
                    <a:pt x="33" y="22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33" y="20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37" y="18"/>
                  </a:lnTo>
                  <a:lnTo>
                    <a:pt x="37" y="17"/>
                  </a:lnTo>
                  <a:lnTo>
                    <a:pt x="38" y="17"/>
                  </a:lnTo>
                  <a:lnTo>
                    <a:pt x="43" y="16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49" y="13"/>
                  </a:lnTo>
                  <a:lnTo>
                    <a:pt x="50" y="13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55" y="13"/>
                  </a:lnTo>
                  <a:lnTo>
                    <a:pt x="55" y="15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60" y="13"/>
                  </a:lnTo>
                  <a:lnTo>
                    <a:pt x="61" y="12"/>
                  </a:lnTo>
                  <a:lnTo>
                    <a:pt x="59" y="12"/>
                  </a:lnTo>
                  <a:lnTo>
                    <a:pt x="58" y="11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61" y="9"/>
                  </a:lnTo>
                  <a:lnTo>
                    <a:pt x="63" y="10"/>
                  </a:lnTo>
                  <a:lnTo>
                    <a:pt x="71" y="10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6" y="11"/>
                  </a:lnTo>
                  <a:lnTo>
                    <a:pt x="78" y="11"/>
                  </a:lnTo>
                  <a:lnTo>
                    <a:pt x="86" y="9"/>
                  </a:lnTo>
                  <a:lnTo>
                    <a:pt x="88" y="9"/>
                  </a:lnTo>
                  <a:lnTo>
                    <a:pt x="88" y="10"/>
                  </a:lnTo>
                  <a:lnTo>
                    <a:pt x="89" y="10"/>
                  </a:lnTo>
                  <a:lnTo>
                    <a:pt x="91" y="10"/>
                  </a:lnTo>
                  <a:lnTo>
                    <a:pt x="91" y="9"/>
                  </a:lnTo>
                  <a:lnTo>
                    <a:pt x="93" y="10"/>
                  </a:lnTo>
                  <a:lnTo>
                    <a:pt x="94" y="9"/>
                  </a:lnTo>
                  <a:lnTo>
                    <a:pt x="95" y="9"/>
                  </a:lnTo>
                  <a:lnTo>
                    <a:pt x="98" y="8"/>
                  </a:lnTo>
                  <a:lnTo>
                    <a:pt x="101" y="8"/>
                  </a:lnTo>
                  <a:lnTo>
                    <a:pt x="102" y="7"/>
                  </a:lnTo>
                  <a:lnTo>
                    <a:pt x="105" y="7"/>
                  </a:lnTo>
                  <a:lnTo>
                    <a:pt x="106" y="7"/>
                  </a:lnTo>
                  <a:lnTo>
                    <a:pt x="107" y="6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07" y="3"/>
                  </a:lnTo>
                  <a:lnTo>
                    <a:pt x="108" y="2"/>
                  </a:lnTo>
                  <a:lnTo>
                    <a:pt x="109" y="2"/>
                  </a:lnTo>
                  <a:lnTo>
                    <a:pt x="111" y="2"/>
                  </a:lnTo>
                  <a:lnTo>
                    <a:pt x="111" y="1"/>
                  </a:lnTo>
                  <a:lnTo>
                    <a:pt x="114" y="1"/>
                  </a:lnTo>
                  <a:lnTo>
                    <a:pt x="118" y="0"/>
                  </a:lnTo>
                  <a:lnTo>
                    <a:pt x="124" y="1"/>
                  </a:lnTo>
                  <a:lnTo>
                    <a:pt x="130" y="1"/>
                  </a:lnTo>
                  <a:lnTo>
                    <a:pt x="132" y="1"/>
                  </a:lnTo>
                  <a:lnTo>
                    <a:pt x="134" y="2"/>
                  </a:lnTo>
                  <a:lnTo>
                    <a:pt x="136" y="2"/>
                  </a:lnTo>
                  <a:lnTo>
                    <a:pt x="136" y="3"/>
                  </a:lnTo>
                  <a:lnTo>
                    <a:pt x="139" y="5"/>
                  </a:lnTo>
                  <a:lnTo>
                    <a:pt x="139" y="6"/>
                  </a:lnTo>
                  <a:lnTo>
                    <a:pt x="138" y="6"/>
                  </a:lnTo>
                  <a:lnTo>
                    <a:pt x="138" y="7"/>
                  </a:lnTo>
                  <a:lnTo>
                    <a:pt x="141" y="7"/>
                  </a:lnTo>
                  <a:lnTo>
                    <a:pt x="141" y="8"/>
                  </a:lnTo>
                  <a:lnTo>
                    <a:pt x="139" y="8"/>
                  </a:lnTo>
                  <a:lnTo>
                    <a:pt x="138" y="9"/>
                  </a:lnTo>
                  <a:lnTo>
                    <a:pt x="136" y="11"/>
                  </a:lnTo>
                  <a:lnTo>
                    <a:pt x="138" y="11"/>
                  </a:lnTo>
                  <a:lnTo>
                    <a:pt x="134" y="11"/>
                  </a:lnTo>
                  <a:lnTo>
                    <a:pt x="132" y="11"/>
                  </a:lnTo>
                  <a:lnTo>
                    <a:pt x="130" y="11"/>
                  </a:lnTo>
                  <a:lnTo>
                    <a:pt x="125" y="13"/>
                  </a:lnTo>
                  <a:lnTo>
                    <a:pt x="121" y="15"/>
                  </a:lnTo>
                  <a:lnTo>
                    <a:pt x="119" y="15"/>
                  </a:lnTo>
                  <a:lnTo>
                    <a:pt x="116" y="15"/>
                  </a:lnTo>
                  <a:lnTo>
                    <a:pt x="114" y="15"/>
                  </a:lnTo>
                  <a:lnTo>
                    <a:pt x="109" y="15"/>
                  </a:lnTo>
                  <a:lnTo>
                    <a:pt x="108" y="16"/>
                  </a:lnTo>
                  <a:lnTo>
                    <a:pt x="107" y="17"/>
                  </a:lnTo>
                  <a:lnTo>
                    <a:pt x="106" y="16"/>
                  </a:lnTo>
                  <a:lnTo>
                    <a:pt x="105" y="17"/>
                  </a:lnTo>
                  <a:lnTo>
                    <a:pt x="95" y="19"/>
                  </a:lnTo>
                  <a:lnTo>
                    <a:pt x="94" y="19"/>
                  </a:lnTo>
                  <a:lnTo>
                    <a:pt x="91" y="18"/>
                  </a:lnTo>
                  <a:lnTo>
                    <a:pt x="90" y="18"/>
                  </a:lnTo>
                  <a:lnTo>
                    <a:pt x="91" y="19"/>
                  </a:lnTo>
                  <a:lnTo>
                    <a:pt x="90" y="19"/>
                  </a:lnTo>
                  <a:lnTo>
                    <a:pt x="87" y="21"/>
                  </a:lnTo>
                  <a:lnTo>
                    <a:pt x="83" y="22"/>
                  </a:lnTo>
                  <a:lnTo>
                    <a:pt x="81" y="23"/>
                  </a:lnTo>
                  <a:lnTo>
                    <a:pt x="80" y="22"/>
                  </a:lnTo>
                  <a:lnTo>
                    <a:pt x="78" y="25"/>
                  </a:lnTo>
                  <a:lnTo>
                    <a:pt x="74" y="27"/>
                  </a:lnTo>
                  <a:lnTo>
                    <a:pt x="69" y="27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6" y="27"/>
                  </a:lnTo>
                  <a:lnTo>
                    <a:pt x="65" y="27"/>
                  </a:lnTo>
                  <a:lnTo>
                    <a:pt x="64" y="28"/>
                  </a:lnTo>
                  <a:lnTo>
                    <a:pt x="66" y="28"/>
                  </a:lnTo>
                  <a:lnTo>
                    <a:pt x="67" y="28"/>
                  </a:lnTo>
                  <a:lnTo>
                    <a:pt x="68" y="29"/>
                  </a:lnTo>
                  <a:lnTo>
                    <a:pt x="65" y="31"/>
                  </a:lnTo>
                  <a:lnTo>
                    <a:pt x="65" y="32"/>
                  </a:lnTo>
                  <a:lnTo>
                    <a:pt x="61" y="32"/>
                  </a:lnTo>
                  <a:lnTo>
                    <a:pt x="59" y="32"/>
                  </a:lnTo>
                  <a:lnTo>
                    <a:pt x="56" y="31"/>
                  </a:lnTo>
                  <a:lnTo>
                    <a:pt x="57" y="32"/>
                  </a:lnTo>
                  <a:lnTo>
                    <a:pt x="60" y="33"/>
                  </a:lnTo>
                  <a:lnTo>
                    <a:pt x="63" y="35"/>
                  </a:lnTo>
                  <a:lnTo>
                    <a:pt x="55" y="32"/>
                  </a:lnTo>
                  <a:lnTo>
                    <a:pt x="53" y="33"/>
                  </a:lnTo>
                  <a:lnTo>
                    <a:pt x="55" y="35"/>
                  </a:lnTo>
                  <a:lnTo>
                    <a:pt x="56" y="35"/>
                  </a:lnTo>
                  <a:lnTo>
                    <a:pt x="54" y="35"/>
                  </a:lnTo>
                  <a:lnTo>
                    <a:pt x="53" y="35"/>
                  </a:lnTo>
                  <a:lnTo>
                    <a:pt x="55" y="36"/>
                  </a:lnTo>
                  <a:lnTo>
                    <a:pt x="55" y="37"/>
                  </a:lnTo>
                  <a:lnTo>
                    <a:pt x="53" y="37"/>
                  </a:lnTo>
                  <a:lnTo>
                    <a:pt x="51" y="36"/>
                  </a:lnTo>
                  <a:lnTo>
                    <a:pt x="45" y="35"/>
                  </a:lnTo>
                  <a:lnTo>
                    <a:pt x="48" y="36"/>
                  </a:lnTo>
                  <a:lnTo>
                    <a:pt x="50" y="37"/>
                  </a:lnTo>
                  <a:lnTo>
                    <a:pt x="53" y="38"/>
                  </a:lnTo>
                  <a:lnTo>
                    <a:pt x="53" y="39"/>
                  </a:lnTo>
                  <a:lnTo>
                    <a:pt x="51" y="39"/>
                  </a:lnTo>
                  <a:lnTo>
                    <a:pt x="53" y="40"/>
                  </a:lnTo>
                  <a:lnTo>
                    <a:pt x="50" y="39"/>
                  </a:lnTo>
                  <a:lnTo>
                    <a:pt x="50" y="40"/>
                  </a:lnTo>
                  <a:lnTo>
                    <a:pt x="51" y="40"/>
                  </a:lnTo>
                  <a:lnTo>
                    <a:pt x="50" y="41"/>
                  </a:lnTo>
                  <a:lnTo>
                    <a:pt x="48" y="40"/>
                  </a:lnTo>
                  <a:lnTo>
                    <a:pt x="48" y="41"/>
                  </a:lnTo>
                  <a:lnTo>
                    <a:pt x="50" y="42"/>
                  </a:lnTo>
                  <a:lnTo>
                    <a:pt x="48" y="42"/>
                  </a:lnTo>
                  <a:lnTo>
                    <a:pt x="47" y="41"/>
                  </a:lnTo>
                  <a:lnTo>
                    <a:pt x="46" y="41"/>
                  </a:lnTo>
                  <a:lnTo>
                    <a:pt x="44" y="41"/>
                  </a:lnTo>
                  <a:lnTo>
                    <a:pt x="40" y="39"/>
                  </a:lnTo>
                  <a:lnTo>
                    <a:pt x="39" y="40"/>
                  </a:lnTo>
                  <a:lnTo>
                    <a:pt x="40" y="41"/>
                  </a:lnTo>
                  <a:lnTo>
                    <a:pt x="38" y="41"/>
                  </a:lnTo>
                  <a:lnTo>
                    <a:pt x="41" y="42"/>
                  </a:lnTo>
                  <a:lnTo>
                    <a:pt x="44" y="42"/>
                  </a:lnTo>
                  <a:lnTo>
                    <a:pt x="44" y="43"/>
                  </a:lnTo>
                  <a:lnTo>
                    <a:pt x="46" y="43"/>
                  </a:lnTo>
                  <a:lnTo>
                    <a:pt x="46" y="45"/>
                  </a:lnTo>
                  <a:lnTo>
                    <a:pt x="47" y="45"/>
                  </a:lnTo>
                  <a:lnTo>
                    <a:pt x="47" y="46"/>
                  </a:lnTo>
                  <a:lnTo>
                    <a:pt x="45" y="46"/>
                  </a:lnTo>
                  <a:lnTo>
                    <a:pt x="44" y="45"/>
                  </a:lnTo>
                  <a:lnTo>
                    <a:pt x="41" y="45"/>
                  </a:lnTo>
                  <a:lnTo>
                    <a:pt x="37" y="45"/>
                  </a:lnTo>
                  <a:lnTo>
                    <a:pt x="35" y="45"/>
                  </a:lnTo>
                  <a:lnTo>
                    <a:pt x="37" y="45"/>
                  </a:lnTo>
                  <a:lnTo>
                    <a:pt x="40" y="46"/>
                  </a:lnTo>
                  <a:lnTo>
                    <a:pt x="44" y="47"/>
                  </a:lnTo>
                  <a:lnTo>
                    <a:pt x="45" y="48"/>
                  </a:lnTo>
                  <a:lnTo>
                    <a:pt x="44" y="48"/>
                  </a:lnTo>
                  <a:lnTo>
                    <a:pt x="44" y="49"/>
                  </a:lnTo>
                  <a:lnTo>
                    <a:pt x="40" y="48"/>
                  </a:lnTo>
                  <a:lnTo>
                    <a:pt x="39" y="47"/>
                  </a:lnTo>
                  <a:lnTo>
                    <a:pt x="37" y="47"/>
                  </a:lnTo>
                  <a:lnTo>
                    <a:pt x="39" y="48"/>
                  </a:lnTo>
                  <a:lnTo>
                    <a:pt x="40" y="49"/>
                  </a:lnTo>
                  <a:lnTo>
                    <a:pt x="41" y="50"/>
                  </a:lnTo>
                  <a:lnTo>
                    <a:pt x="43" y="50"/>
                  </a:lnTo>
                  <a:lnTo>
                    <a:pt x="41" y="51"/>
                  </a:lnTo>
                  <a:lnTo>
                    <a:pt x="41" y="52"/>
                  </a:lnTo>
                  <a:lnTo>
                    <a:pt x="40" y="52"/>
                  </a:lnTo>
                  <a:lnTo>
                    <a:pt x="39" y="53"/>
                  </a:lnTo>
                  <a:lnTo>
                    <a:pt x="37" y="53"/>
                  </a:lnTo>
                  <a:lnTo>
                    <a:pt x="36" y="52"/>
                  </a:lnTo>
                  <a:lnTo>
                    <a:pt x="33" y="52"/>
                  </a:lnTo>
                  <a:lnTo>
                    <a:pt x="28" y="51"/>
                  </a:lnTo>
                  <a:lnTo>
                    <a:pt x="24" y="51"/>
                  </a:lnTo>
                  <a:lnTo>
                    <a:pt x="20" y="50"/>
                  </a:lnTo>
                  <a:lnTo>
                    <a:pt x="16" y="50"/>
                  </a:lnTo>
                  <a:lnTo>
                    <a:pt x="13" y="51"/>
                  </a:lnTo>
                  <a:lnTo>
                    <a:pt x="9" y="51"/>
                  </a:lnTo>
                  <a:lnTo>
                    <a:pt x="12" y="51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4" y="48"/>
                  </a:lnTo>
                  <a:lnTo>
                    <a:pt x="15" y="48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3" y="47"/>
                  </a:lnTo>
                  <a:lnTo>
                    <a:pt x="10" y="48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3" y="47"/>
                  </a:lnTo>
                  <a:lnTo>
                    <a:pt x="2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5" name="Freeform 623"/>
            <p:cNvSpPr>
              <a:spLocks/>
            </p:cNvSpPr>
            <p:nvPr/>
          </p:nvSpPr>
          <p:spPr bwMode="auto">
            <a:xfrm>
              <a:off x="5283200" y="1455208"/>
              <a:ext cx="223838" cy="84667"/>
            </a:xfrm>
            <a:custGeom>
              <a:avLst/>
              <a:gdLst>
                <a:gd name="T0" fmla="*/ 2147483647 w 141"/>
                <a:gd name="T1" fmla="*/ 2147483647 h 53"/>
                <a:gd name="T2" fmla="*/ 2147483647 w 141"/>
                <a:gd name="T3" fmla="*/ 2147483647 h 53"/>
                <a:gd name="T4" fmla="*/ 2147483647 w 141"/>
                <a:gd name="T5" fmla="*/ 2147483647 h 53"/>
                <a:gd name="T6" fmla="*/ 2147483647 w 141"/>
                <a:gd name="T7" fmla="*/ 2147483647 h 53"/>
                <a:gd name="T8" fmla="*/ 2147483647 w 141"/>
                <a:gd name="T9" fmla="*/ 2147483647 h 53"/>
                <a:gd name="T10" fmla="*/ 2147483647 w 141"/>
                <a:gd name="T11" fmla="*/ 2147483647 h 53"/>
                <a:gd name="T12" fmla="*/ 2147483647 w 141"/>
                <a:gd name="T13" fmla="*/ 2147483647 h 53"/>
                <a:gd name="T14" fmla="*/ 2147483647 w 141"/>
                <a:gd name="T15" fmla="*/ 2147483647 h 53"/>
                <a:gd name="T16" fmla="*/ 2147483647 w 141"/>
                <a:gd name="T17" fmla="*/ 2147483647 h 53"/>
                <a:gd name="T18" fmla="*/ 2147483647 w 141"/>
                <a:gd name="T19" fmla="*/ 2147483647 h 53"/>
                <a:gd name="T20" fmla="*/ 2147483647 w 141"/>
                <a:gd name="T21" fmla="*/ 2147483647 h 53"/>
                <a:gd name="T22" fmla="*/ 2147483647 w 141"/>
                <a:gd name="T23" fmla="*/ 2147483647 h 53"/>
                <a:gd name="T24" fmla="*/ 2147483647 w 141"/>
                <a:gd name="T25" fmla="*/ 2147483647 h 53"/>
                <a:gd name="T26" fmla="*/ 2147483647 w 141"/>
                <a:gd name="T27" fmla="*/ 2147483647 h 53"/>
                <a:gd name="T28" fmla="*/ 2147483647 w 141"/>
                <a:gd name="T29" fmla="*/ 2147483647 h 53"/>
                <a:gd name="T30" fmla="*/ 2147483647 w 141"/>
                <a:gd name="T31" fmla="*/ 2147483647 h 53"/>
                <a:gd name="T32" fmla="*/ 2147483647 w 141"/>
                <a:gd name="T33" fmla="*/ 2147483647 h 53"/>
                <a:gd name="T34" fmla="*/ 2147483647 w 141"/>
                <a:gd name="T35" fmla="*/ 2147483647 h 53"/>
                <a:gd name="T36" fmla="*/ 2147483647 w 141"/>
                <a:gd name="T37" fmla="*/ 2147483647 h 53"/>
                <a:gd name="T38" fmla="*/ 2147483647 w 141"/>
                <a:gd name="T39" fmla="*/ 2147483647 h 53"/>
                <a:gd name="T40" fmla="*/ 2147483647 w 141"/>
                <a:gd name="T41" fmla="*/ 2147483647 h 53"/>
                <a:gd name="T42" fmla="*/ 2147483647 w 141"/>
                <a:gd name="T43" fmla="*/ 2147483647 h 53"/>
                <a:gd name="T44" fmla="*/ 2147483647 w 141"/>
                <a:gd name="T45" fmla="*/ 2147483647 h 53"/>
                <a:gd name="T46" fmla="*/ 2147483647 w 141"/>
                <a:gd name="T47" fmla="*/ 0 h 53"/>
                <a:gd name="T48" fmla="*/ 2147483647 w 141"/>
                <a:gd name="T49" fmla="*/ 2147483647 h 53"/>
                <a:gd name="T50" fmla="*/ 2147483647 w 141"/>
                <a:gd name="T51" fmla="*/ 2147483647 h 53"/>
                <a:gd name="T52" fmla="*/ 2147483647 w 141"/>
                <a:gd name="T53" fmla="*/ 2147483647 h 53"/>
                <a:gd name="T54" fmla="*/ 2147483647 w 141"/>
                <a:gd name="T55" fmla="*/ 2147483647 h 53"/>
                <a:gd name="T56" fmla="*/ 2147483647 w 141"/>
                <a:gd name="T57" fmla="*/ 2147483647 h 53"/>
                <a:gd name="T58" fmla="*/ 2147483647 w 141"/>
                <a:gd name="T59" fmla="*/ 2147483647 h 53"/>
                <a:gd name="T60" fmla="*/ 2147483647 w 141"/>
                <a:gd name="T61" fmla="*/ 2147483647 h 53"/>
                <a:gd name="T62" fmla="*/ 2147483647 w 141"/>
                <a:gd name="T63" fmla="*/ 2147483647 h 53"/>
                <a:gd name="T64" fmla="*/ 2147483647 w 141"/>
                <a:gd name="T65" fmla="*/ 2147483647 h 53"/>
                <a:gd name="T66" fmla="*/ 2147483647 w 141"/>
                <a:gd name="T67" fmla="*/ 2147483647 h 53"/>
                <a:gd name="T68" fmla="*/ 2147483647 w 141"/>
                <a:gd name="T69" fmla="*/ 2147483647 h 53"/>
                <a:gd name="T70" fmla="*/ 2147483647 w 141"/>
                <a:gd name="T71" fmla="*/ 2147483647 h 53"/>
                <a:gd name="T72" fmla="*/ 2147483647 w 141"/>
                <a:gd name="T73" fmla="*/ 2147483647 h 53"/>
                <a:gd name="T74" fmla="*/ 2147483647 w 141"/>
                <a:gd name="T75" fmla="*/ 2147483647 h 53"/>
                <a:gd name="T76" fmla="*/ 2147483647 w 141"/>
                <a:gd name="T77" fmla="*/ 2147483647 h 53"/>
                <a:gd name="T78" fmla="*/ 2147483647 w 141"/>
                <a:gd name="T79" fmla="*/ 2147483647 h 53"/>
                <a:gd name="T80" fmla="*/ 2147483647 w 141"/>
                <a:gd name="T81" fmla="*/ 2147483647 h 53"/>
                <a:gd name="T82" fmla="*/ 2147483647 w 141"/>
                <a:gd name="T83" fmla="*/ 2147483647 h 53"/>
                <a:gd name="T84" fmla="*/ 2147483647 w 141"/>
                <a:gd name="T85" fmla="*/ 2147483647 h 53"/>
                <a:gd name="T86" fmla="*/ 2147483647 w 141"/>
                <a:gd name="T87" fmla="*/ 2147483647 h 53"/>
                <a:gd name="T88" fmla="*/ 2147483647 w 141"/>
                <a:gd name="T89" fmla="*/ 2147483647 h 53"/>
                <a:gd name="T90" fmla="*/ 2147483647 w 141"/>
                <a:gd name="T91" fmla="*/ 2147483647 h 53"/>
                <a:gd name="T92" fmla="*/ 2147483647 w 141"/>
                <a:gd name="T93" fmla="*/ 2147483647 h 53"/>
                <a:gd name="T94" fmla="*/ 2147483647 w 141"/>
                <a:gd name="T95" fmla="*/ 2147483647 h 53"/>
                <a:gd name="T96" fmla="*/ 2147483647 w 141"/>
                <a:gd name="T97" fmla="*/ 2147483647 h 53"/>
                <a:gd name="T98" fmla="*/ 2147483647 w 141"/>
                <a:gd name="T99" fmla="*/ 2147483647 h 53"/>
                <a:gd name="T100" fmla="*/ 2147483647 w 141"/>
                <a:gd name="T101" fmla="*/ 2147483647 h 53"/>
                <a:gd name="T102" fmla="*/ 2147483647 w 141"/>
                <a:gd name="T103" fmla="*/ 2147483647 h 53"/>
                <a:gd name="T104" fmla="*/ 2147483647 w 141"/>
                <a:gd name="T105" fmla="*/ 2147483647 h 53"/>
                <a:gd name="T106" fmla="*/ 2147483647 w 141"/>
                <a:gd name="T107" fmla="*/ 2147483647 h 53"/>
                <a:gd name="T108" fmla="*/ 2147483647 w 141"/>
                <a:gd name="T109" fmla="*/ 2147483647 h 5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1"/>
                <a:gd name="T166" fmla="*/ 0 h 53"/>
                <a:gd name="T167" fmla="*/ 141 w 141"/>
                <a:gd name="T168" fmla="*/ 53 h 5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1" h="53">
                  <a:moveTo>
                    <a:pt x="2" y="46"/>
                  </a:moveTo>
                  <a:lnTo>
                    <a:pt x="0" y="45"/>
                  </a:lnTo>
                  <a:lnTo>
                    <a:pt x="2" y="46"/>
                  </a:lnTo>
                  <a:lnTo>
                    <a:pt x="5" y="45"/>
                  </a:lnTo>
                  <a:lnTo>
                    <a:pt x="6" y="43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1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6" y="41"/>
                  </a:lnTo>
                  <a:lnTo>
                    <a:pt x="24" y="41"/>
                  </a:lnTo>
                  <a:lnTo>
                    <a:pt x="15" y="40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8" y="39"/>
                  </a:lnTo>
                  <a:lnTo>
                    <a:pt x="18" y="38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20" y="37"/>
                  </a:lnTo>
                  <a:lnTo>
                    <a:pt x="21" y="36"/>
                  </a:lnTo>
                  <a:lnTo>
                    <a:pt x="19" y="36"/>
                  </a:lnTo>
                  <a:lnTo>
                    <a:pt x="17" y="36"/>
                  </a:lnTo>
                  <a:lnTo>
                    <a:pt x="16" y="35"/>
                  </a:lnTo>
                  <a:lnTo>
                    <a:pt x="15" y="35"/>
                  </a:lnTo>
                  <a:lnTo>
                    <a:pt x="14" y="33"/>
                  </a:lnTo>
                  <a:lnTo>
                    <a:pt x="14" y="32"/>
                  </a:lnTo>
                  <a:lnTo>
                    <a:pt x="16" y="33"/>
                  </a:lnTo>
                  <a:lnTo>
                    <a:pt x="19" y="32"/>
                  </a:lnTo>
                  <a:lnTo>
                    <a:pt x="24" y="32"/>
                  </a:lnTo>
                  <a:lnTo>
                    <a:pt x="26" y="32"/>
                  </a:lnTo>
                  <a:lnTo>
                    <a:pt x="24" y="32"/>
                  </a:lnTo>
                  <a:lnTo>
                    <a:pt x="23" y="32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5" y="30"/>
                  </a:lnTo>
                  <a:lnTo>
                    <a:pt x="16" y="29"/>
                  </a:lnTo>
                  <a:lnTo>
                    <a:pt x="15" y="29"/>
                  </a:lnTo>
                  <a:lnTo>
                    <a:pt x="15" y="28"/>
                  </a:lnTo>
                  <a:lnTo>
                    <a:pt x="14" y="28"/>
                  </a:lnTo>
                  <a:lnTo>
                    <a:pt x="13" y="29"/>
                  </a:lnTo>
                  <a:lnTo>
                    <a:pt x="12" y="28"/>
                  </a:lnTo>
                  <a:lnTo>
                    <a:pt x="10" y="27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5" y="27"/>
                  </a:lnTo>
                  <a:lnTo>
                    <a:pt x="17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1" y="23"/>
                  </a:lnTo>
                  <a:lnTo>
                    <a:pt x="25" y="23"/>
                  </a:lnTo>
                  <a:lnTo>
                    <a:pt x="30" y="23"/>
                  </a:lnTo>
                  <a:lnTo>
                    <a:pt x="33" y="22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33" y="20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37" y="18"/>
                  </a:lnTo>
                  <a:lnTo>
                    <a:pt x="37" y="17"/>
                  </a:lnTo>
                  <a:lnTo>
                    <a:pt x="38" y="17"/>
                  </a:lnTo>
                  <a:lnTo>
                    <a:pt x="43" y="16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49" y="13"/>
                  </a:lnTo>
                  <a:lnTo>
                    <a:pt x="50" y="13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55" y="13"/>
                  </a:lnTo>
                  <a:lnTo>
                    <a:pt x="55" y="15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60" y="13"/>
                  </a:lnTo>
                  <a:lnTo>
                    <a:pt x="61" y="12"/>
                  </a:lnTo>
                  <a:lnTo>
                    <a:pt x="59" y="12"/>
                  </a:lnTo>
                  <a:lnTo>
                    <a:pt x="58" y="11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61" y="9"/>
                  </a:lnTo>
                  <a:lnTo>
                    <a:pt x="63" y="10"/>
                  </a:lnTo>
                  <a:lnTo>
                    <a:pt x="71" y="10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6" y="11"/>
                  </a:lnTo>
                  <a:lnTo>
                    <a:pt x="78" y="11"/>
                  </a:lnTo>
                  <a:lnTo>
                    <a:pt x="86" y="9"/>
                  </a:lnTo>
                  <a:lnTo>
                    <a:pt x="88" y="9"/>
                  </a:lnTo>
                  <a:lnTo>
                    <a:pt x="88" y="10"/>
                  </a:lnTo>
                  <a:lnTo>
                    <a:pt x="89" y="10"/>
                  </a:lnTo>
                  <a:lnTo>
                    <a:pt x="91" y="10"/>
                  </a:lnTo>
                  <a:lnTo>
                    <a:pt x="91" y="9"/>
                  </a:lnTo>
                  <a:lnTo>
                    <a:pt x="93" y="10"/>
                  </a:lnTo>
                  <a:lnTo>
                    <a:pt x="94" y="9"/>
                  </a:lnTo>
                  <a:lnTo>
                    <a:pt x="95" y="9"/>
                  </a:lnTo>
                  <a:lnTo>
                    <a:pt x="98" y="8"/>
                  </a:lnTo>
                  <a:lnTo>
                    <a:pt x="101" y="8"/>
                  </a:lnTo>
                  <a:lnTo>
                    <a:pt x="102" y="7"/>
                  </a:lnTo>
                  <a:lnTo>
                    <a:pt x="105" y="7"/>
                  </a:lnTo>
                  <a:lnTo>
                    <a:pt x="106" y="7"/>
                  </a:lnTo>
                  <a:lnTo>
                    <a:pt x="107" y="6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07" y="3"/>
                  </a:lnTo>
                  <a:lnTo>
                    <a:pt x="108" y="2"/>
                  </a:lnTo>
                  <a:lnTo>
                    <a:pt x="109" y="2"/>
                  </a:lnTo>
                  <a:lnTo>
                    <a:pt x="111" y="2"/>
                  </a:lnTo>
                  <a:lnTo>
                    <a:pt x="111" y="1"/>
                  </a:lnTo>
                  <a:lnTo>
                    <a:pt x="114" y="1"/>
                  </a:lnTo>
                  <a:lnTo>
                    <a:pt x="118" y="0"/>
                  </a:lnTo>
                  <a:lnTo>
                    <a:pt x="124" y="1"/>
                  </a:lnTo>
                  <a:lnTo>
                    <a:pt x="130" y="1"/>
                  </a:lnTo>
                  <a:lnTo>
                    <a:pt x="132" y="1"/>
                  </a:lnTo>
                  <a:lnTo>
                    <a:pt x="134" y="2"/>
                  </a:lnTo>
                  <a:lnTo>
                    <a:pt x="136" y="2"/>
                  </a:lnTo>
                  <a:lnTo>
                    <a:pt x="136" y="3"/>
                  </a:lnTo>
                  <a:lnTo>
                    <a:pt x="139" y="5"/>
                  </a:lnTo>
                  <a:lnTo>
                    <a:pt x="139" y="6"/>
                  </a:lnTo>
                  <a:lnTo>
                    <a:pt x="138" y="6"/>
                  </a:lnTo>
                  <a:lnTo>
                    <a:pt x="138" y="7"/>
                  </a:lnTo>
                  <a:lnTo>
                    <a:pt x="141" y="7"/>
                  </a:lnTo>
                  <a:lnTo>
                    <a:pt x="141" y="8"/>
                  </a:lnTo>
                  <a:lnTo>
                    <a:pt x="139" y="8"/>
                  </a:lnTo>
                  <a:lnTo>
                    <a:pt x="138" y="9"/>
                  </a:lnTo>
                  <a:lnTo>
                    <a:pt x="136" y="11"/>
                  </a:lnTo>
                  <a:lnTo>
                    <a:pt x="138" y="11"/>
                  </a:lnTo>
                  <a:lnTo>
                    <a:pt x="134" y="11"/>
                  </a:lnTo>
                  <a:lnTo>
                    <a:pt x="132" y="11"/>
                  </a:lnTo>
                  <a:lnTo>
                    <a:pt x="130" y="11"/>
                  </a:lnTo>
                  <a:lnTo>
                    <a:pt x="125" y="13"/>
                  </a:lnTo>
                  <a:lnTo>
                    <a:pt x="121" y="15"/>
                  </a:lnTo>
                  <a:lnTo>
                    <a:pt x="119" y="15"/>
                  </a:lnTo>
                  <a:lnTo>
                    <a:pt x="116" y="15"/>
                  </a:lnTo>
                  <a:lnTo>
                    <a:pt x="114" y="15"/>
                  </a:lnTo>
                  <a:lnTo>
                    <a:pt x="109" y="15"/>
                  </a:lnTo>
                  <a:lnTo>
                    <a:pt x="108" y="16"/>
                  </a:lnTo>
                  <a:lnTo>
                    <a:pt x="107" y="17"/>
                  </a:lnTo>
                  <a:lnTo>
                    <a:pt x="106" y="16"/>
                  </a:lnTo>
                  <a:lnTo>
                    <a:pt x="105" y="17"/>
                  </a:lnTo>
                  <a:lnTo>
                    <a:pt x="95" y="19"/>
                  </a:lnTo>
                  <a:lnTo>
                    <a:pt x="94" y="19"/>
                  </a:lnTo>
                  <a:lnTo>
                    <a:pt x="91" y="18"/>
                  </a:lnTo>
                  <a:lnTo>
                    <a:pt x="90" y="18"/>
                  </a:lnTo>
                  <a:lnTo>
                    <a:pt x="91" y="19"/>
                  </a:lnTo>
                  <a:lnTo>
                    <a:pt x="90" y="19"/>
                  </a:lnTo>
                  <a:lnTo>
                    <a:pt x="87" y="21"/>
                  </a:lnTo>
                  <a:lnTo>
                    <a:pt x="83" y="22"/>
                  </a:lnTo>
                  <a:lnTo>
                    <a:pt x="81" y="23"/>
                  </a:lnTo>
                  <a:lnTo>
                    <a:pt x="80" y="22"/>
                  </a:lnTo>
                  <a:lnTo>
                    <a:pt x="78" y="25"/>
                  </a:lnTo>
                  <a:lnTo>
                    <a:pt x="74" y="27"/>
                  </a:lnTo>
                  <a:lnTo>
                    <a:pt x="69" y="27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6" y="27"/>
                  </a:lnTo>
                  <a:lnTo>
                    <a:pt x="65" y="27"/>
                  </a:lnTo>
                  <a:lnTo>
                    <a:pt x="64" y="28"/>
                  </a:lnTo>
                  <a:lnTo>
                    <a:pt x="66" y="28"/>
                  </a:lnTo>
                  <a:lnTo>
                    <a:pt x="67" y="28"/>
                  </a:lnTo>
                  <a:lnTo>
                    <a:pt x="68" y="29"/>
                  </a:lnTo>
                  <a:lnTo>
                    <a:pt x="65" y="31"/>
                  </a:lnTo>
                  <a:lnTo>
                    <a:pt x="65" y="32"/>
                  </a:lnTo>
                  <a:lnTo>
                    <a:pt x="61" y="32"/>
                  </a:lnTo>
                  <a:lnTo>
                    <a:pt x="59" y="32"/>
                  </a:lnTo>
                  <a:lnTo>
                    <a:pt x="56" y="31"/>
                  </a:lnTo>
                  <a:lnTo>
                    <a:pt x="57" y="32"/>
                  </a:lnTo>
                  <a:lnTo>
                    <a:pt x="60" y="33"/>
                  </a:lnTo>
                  <a:lnTo>
                    <a:pt x="63" y="35"/>
                  </a:lnTo>
                  <a:lnTo>
                    <a:pt x="55" y="32"/>
                  </a:lnTo>
                  <a:lnTo>
                    <a:pt x="53" y="33"/>
                  </a:lnTo>
                  <a:lnTo>
                    <a:pt x="55" y="35"/>
                  </a:lnTo>
                  <a:lnTo>
                    <a:pt x="56" y="35"/>
                  </a:lnTo>
                  <a:lnTo>
                    <a:pt x="54" y="35"/>
                  </a:lnTo>
                  <a:lnTo>
                    <a:pt x="53" y="35"/>
                  </a:lnTo>
                  <a:lnTo>
                    <a:pt x="55" y="36"/>
                  </a:lnTo>
                  <a:lnTo>
                    <a:pt x="55" y="37"/>
                  </a:lnTo>
                  <a:lnTo>
                    <a:pt x="53" y="37"/>
                  </a:lnTo>
                  <a:lnTo>
                    <a:pt x="51" y="36"/>
                  </a:lnTo>
                  <a:lnTo>
                    <a:pt x="45" y="35"/>
                  </a:lnTo>
                  <a:lnTo>
                    <a:pt x="48" y="36"/>
                  </a:lnTo>
                  <a:lnTo>
                    <a:pt x="50" y="37"/>
                  </a:lnTo>
                  <a:lnTo>
                    <a:pt x="53" y="38"/>
                  </a:lnTo>
                  <a:lnTo>
                    <a:pt x="53" y="39"/>
                  </a:lnTo>
                  <a:lnTo>
                    <a:pt x="51" y="39"/>
                  </a:lnTo>
                  <a:lnTo>
                    <a:pt x="53" y="40"/>
                  </a:lnTo>
                  <a:lnTo>
                    <a:pt x="50" y="39"/>
                  </a:lnTo>
                  <a:lnTo>
                    <a:pt x="50" y="40"/>
                  </a:lnTo>
                  <a:lnTo>
                    <a:pt x="51" y="40"/>
                  </a:lnTo>
                  <a:lnTo>
                    <a:pt x="50" y="41"/>
                  </a:lnTo>
                  <a:lnTo>
                    <a:pt x="48" y="40"/>
                  </a:lnTo>
                  <a:lnTo>
                    <a:pt x="48" y="41"/>
                  </a:lnTo>
                  <a:lnTo>
                    <a:pt x="50" y="42"/>
                  </a:lnTo>
                  <a:lnTo>
                    <a:pt x="48" y="42"/>
                  </a:lnTo>
                  <a:lnTo>
                    <a:pt x="47" y="41"/>
                  </a:lnTo>
                  <a:lnTo>
                    <a:pt x="46" y="41"/>
                  </a:lnTo>
                  <a:lnTo>
                    <a:pt x="44" y="41"/>
                  </a:lnTo>
                  <a:lnTo>
                    <a:pt x="40" y="39"/>
                  </a:lnTo>
                  <a:lnTo>
                    <a:pt x="39" y="40"/>
                  </a:lnTo>
                  <a:lnTo>
                    <a:pt x="40" y="41"/>
                  </a:lnTo>
                  <a:lnTo>
                    <a:pt x="38" y="41"/>
                  </a:lnTo>
                  <a:lnTo>
                    <a:pt x="41" y="42"/>
                  </a:lnTo>
                  <a:lnTo>
                    <a:pt x="44" y="42"/>
                  </a:lnTo>
                  <a:lnTo>
                    <a:pt x="44" y="43"/>
                  </a:lnTo>
                  <a:lnTo>
                    <a:pt x="46" y="43"/>
                  </a:lnTo>
                  <a:lnTo>
                    <a:pt x="46" y="45"/>
                  </a:lnTo>
                  <a:lnTo>
                    <a:pt x="47" y="45"/>
                  </a:lnTo>
                  <a:lnTo>
                    <a:pt x="47" y="46"/>
                  </a:lnTo>
                  <a:lnTo>
                    <a:pt x="45" y="46"/>
                  </a:lnTo>
                  <a:lnTo>
                    <a:pt x="44" y="45"/>
                  </a:lnTo>
                  <a:lnTo>
                    <a:pt x="41" y="45"/>
                  </a:lnTo>
                  <a:lnTo>
                    <a:pt x="37" y="45"/>
                  </a:lnTo>
                  <a:lnTo>
                    <a:pt x="35" y="45"/>
                  </a:lnTo>
                  <a:lnTo>
                    <a:pt x="37" y="45"/>
                  </a:lnTo>
                  <a:lnTo>
                    <a:pt x="40" y="46"/>
                  </a:lnTo>
                  <a:lnTo>
                    <a:pt x="44" y="47"/>
                  </a:lnTo>
                  <a:lnTo>
                    <a:pt x="45" y="48"/>
                  </a:lnTo>
                  <a:lnTo>
                    <a:pt x="44" y="48"/>
                  </a:lnTo>
                  <a:lnTo>
                    <a:pt x="44" y="49"/>
                  </a:lnTo>
                  <a:lnTo>
                    <a:pt x="40" y="48"/>
                  </a:lnTo>
                  <a:lnTo>
                    <a:pt x="39" y="47"/>
                  </a:lnTo>
                  <a:lnTo>
                    <a:pt x="37" y="47"/>
                  </a:lnTo>
                  <a:lnTo>
                    <a:pt x="39" y="48"/>
                  </a:lnTo>
                  <a:lnTo>
                    <a:pt x="40" y="49"/>
                  </a:lnTo>
                  <a:lnTo>
                    <a:pt x="41" y="50"/>
                  </a:lnTo>
                  <a:lnTo>
                    <a:pt x="43" y="50"/>
                  </a:lnTo>
                  <a:lnTo>
                    <a:pt x="41" y="51"/>
                  </a:lnTo>
                  <a:lnTo>
                    <a:pt x="41" y="52"/>
                  </a:lnTo>
                  <a:lnTo>
                    <a:pt x="40" y="52"/>
                  </a:lnTo>
                  <a:lnTo>
                    <a:pt x="39" y="53"/>
                  </a:lnTo>
                  <a:lnTo>
                    <a:pt x="37" y="53"/>
                  </a:lnTo>
                  <a:lnTo>
                    <a:pt x="36" y="52"/>
                  </a:lnTo>
                  <a:lnTo>
                    <a:pt x="33" y="52"/>
                  </a:lnTo>
                  <a:lnTo>
                    <a:pt x="28" y="51"/>
                  </a:lnTo>
                  <a:lnTo>
                    <a:pt x="24" y="51"/>
                  </a:lnTo>
                  <a:lnTo>
                    <a:pt x="20" y="50"/>
                  </a:lnTo>
                  <a:lnTo>
                    <a:pt x="16" y="50"/>
                  </a:lnTo>
                  <a:lnTo>
                    <a:pt x="13" y="51"/>
                  </a:lnTo>
                  <a:lnTo>
                    <a:pt x="9" y="51"/>
                  </a:lnTo>
                  <a:lnTo>
                    <a:pt x="12" y="51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4" y="48"/>
                  </a:lnTo>
                  <a:lnTo>
                    <a:pt x="15" y="48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3" y="47"/>
                  </a:lnTo>
                  <a:lnTo>
                    <a:pt x="10" y="48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3" y="47"/>
                  </a:lnTo>
                  <a:lnTo>
                    <a:pt x="2" y="46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6" name="Freeform 624"/>
            <p:cNvSpPr>
              <a:spLocks/>
            </p:cNvSpPr>
            <p:nvPr/>
          </p:nvSpPr>
          <p:spPr bwMode="auto">
            <a:xfrm>
              <a:off x="5291139" y="1582209"/>
              <a:ext cx="20637" cy="13229"/>
            </a:xfrm>
            <a:custGeom>
              <a:avLst/>
              <a:gdLst>
                <a:gd name="T0" fmla="*/ 0 w 13"/>
                <a:gd name="T1" fmla="*/ 2147483647 h 8"/>
                <a:gd name="T2" fmla="*/ 0 w 13"/>
                <a:gd name="T3" fmla="*/ 2147483647 h 8"/>
                <a:gd name="T4" fmla="*/ 2147483647 w 13"/>
                <a:gd name="T5" fmla="*/ 0 h 8"/>
                <a:gd name="T6" fmla="*/ 2147483647 w 13"/>
                <a:gd name="T7" fmla="*/ 2147483647 h 8"/>
                <a:gd name="T8" fmla="*/ 2147483647 w 13"/>
                <a:gd name="T9" fmla="*/ 2147483647 h 8"/>
                <a:gd name="T10" fmla="*/ 2147483647 w 13"/>
                <a:gd name="T11" fmla="*/ 2147483647 h 8"/>
                <a:gd name="T12" fmla="*/ 2147483647 w 13"/>
                <a:gd name="T13" fmla="*/ 2147483647 h 8"/>
                <a:gd name="T14" fmla="*/ 2147483647 w 13"/>
                <a:gd name="T15" fmla="*/ 2147483647 h 8"/>
                <a:gd name="T16" fmla="*/ 2147483647 w 13"/>
                <a:gd name="T17" fmla="*/ 2147483647 h 8"/>
                <a:gd name="T18" fmla="*/ 2147483647 w 13"/>
                <a:gd name="T19" fmla="*/ 2147483647 h 8"/>
                <a:gd name="T20" fmla="*/ 2147483647 w 13"/>
                <a:gd name="T21" fmla="*/ 2147483647 h 8"/>
                <a:gd name="T22" fmla="*/ 2147483647 w 13"/>
                <a:gd name="T23" fmla="*/ 2147483647 h 8"/>
                <a:gd name="T24" fmla="*/ 2147483647 w 13"/>
                <a:gd name="T25" fmla="*/ 2147483647 h 8"/>
                <a:gd name="T26" fmla="*/ 2147483647 w 13"/>
                <a:gd name="T27" fmla="*/ 2147483647 h 8"/>
                <a:gd name="T28" fmla="*/ 2147483647 w 13"/>
                <a:gd name="T29" fmla="*/ 2147483647 h 8"/>
                <a:gd name="T30" fmla="*/ 2147483647 w 13"/>
                <a:gd name="T31" fmla="*/ 2147483647 h 8"/>
                <a:gd name="T32" fmla="*/ 2147483647 w 13"/>
                <a:gd name="T33" fmla="*/ 2147483647 h 8"/>
                <a:gd name="T34" fmla="*/ 0 w 13"/>
                <a:gd name="T35" fmla="*/ 2147483647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"/>
                <a:gd name="T55" fmla="*/ 0 h 8"/>
                <a:gd name="T56" fmla="*/ 13 w 13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" h="8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5" y="1"/>
                  </a:lnTo>
                  <a:lnTo>
                    <a:pt x="8" y="2"/>
                  </a:lnTo>
                  <a:lnTo>
                    <a:pt x="8" y="1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5" y="3"/>
                  </a:lnTo>
                  <a:lnTo>
                    <a:pt x="1" y="2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7" name="Freeform 625"/>
            <p:cNvSpPr>
              <a:spLocks/>
            </p:cNvSpPr>
            <p:nvPr/>
          </p:nvSpPr>
          <p:spPr bwMode="auto">
            <a:xfrm>
              <a:off x="5291139" y="1582209"/>
              <a:ext cx="20637" cy="13229"/>
            </a:xfrm>
            <a:custGeom>
              <a:avLst/>
              <a:gdLst>
                <a:gd name="T0" fmla="*/ 0 w 13"/>
                <a:gd name="T1" fmla="*/ 2147483647 h 8"/>
                <a:gd name="T2" fmla="*/ 0 w 13"/>
                <a:gd name="T3" fmla="*/ 2147483647 h 8"/>
                <a:gd name="T4" fmla="*/ 2147483647 w 13"/>
                <a:gd name="T5" fmla="*/ 0 h 8"/>
                <a:gd name="T6" fmla="*/ 2147483647 w 13"/>
                <a:gd name="T7" fmla="*/ 2147483647 h 8"/>
                <a:gd name="T8" fmla="*/ 2147483647 w 13"/>
                <a:gd name="T9" fmla="*/ 2147483647 h 8"/>
                <a:gd name="T10" fmla="*/ 2147483647 w 13"/>
                <a:gd name="T11" fmla="*/ 2147483647 h 8"/>
                <a:gd name="T12" fmla="*/ 2147483647 w 13"/>
                <a:gd name="T13" fmla="*/ 2147483647 h 8"/>
                <a:gd name="T14" fmla="*/ 2147483647 w 13"/>
                <a:gd name="T15" fmla="*/ 2147483647 h 8"/>
                <a:gd name="T16" fmla="*/ 2147483647 w 13"/>
                <a:gd name="T17" fmla="*/ 2147483647 h 8"/>
                <a:gd name="T18" fmla="*/ 2147483647 w 13"/>
                <a:gd name="T19" fmla="*/ 2147483647 h 8"/>
                <a:gd name="T20" fmla="*/ 2147483647 w 13"/>
                <a:gd name="T21" fmla="*/ 2147483647 h 8"/>
                <a:gd name="T22" fmla="*/ 2147483647 w 13"/>
                <a:gd name="T23" fmla="*/ 2147483647 h 8"/>
                <a:gd name="T24" fmla="*/ 2147483647 w 13"/>
                <a:gd name="T25" fmla="*/ 2147483647 h 8"/>
                <a:gd name="T26" fmla="*/ 2147483647 w 13"/>
                <a:gd name="T27" fmla="*/ 2147483647 h 8"/>
                <a:gd name="T28" fmla="*/ 2147483647 w 13"/>
                <a:gd name="T29" fmla="*/ 2147483647 h 8"/>
                <a:gd name="T30" fmla="*/ 2147483647 w 13"/>
                <a:gd name="T31" fmla="*/ 2147483647 h 8"/>
                <a:gd name="T32" fmla="*/ 2147483647 w 13"/>
                <a:gd name="T33" fmla="*/ 2147483647 h 8"/>
                <a:gd name="T34" fmla="*/ 0 w 13"/>
                <a:gd name="T35" fmla="*/ 2147483647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"/>
                <a:gd name="T55" fmla="*/ 0 h 8"/>
                <a:gd name="T56" fmla="*/ 13 w 13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" h="8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5" y="1"/>
                  </a:lnTo>
                  <a:lnTo>
                    <a:pt x="8" y="2"/>
                  </a:lnTo>
                  <a:lnTo>
                    <a:pt x="8" y="1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5" y="3"/>
                  </a:lnTo>
                  <a:lnTo>
                    <a:pt x="1" y="2"/>
                  </a:lnTo>
                  <a:lnTo>
                    <a:pt x="0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8" name="Freeform 626"/>
            <p:cNvSpPr>
              <a:spLocks/>
            </p:cNvSpPr>
            <p:nvPr/>
          </p:nvSpPr>
          <p:spPr bwMode="auto">
            <a:xfrm>
              <a:off x="6091238" y="1431396"/>
              <a:ext cx="19050" cy="2646"/>
            </a:xfrm>
            <a:custGeom>
              <a:avLst/>
              <a:gdLst>
                <a:gd name="T0" fmla="*/ 2147483647 w 12"/>
                <a:gd name="T1" fmla="*/ 0 h 1"/>
                <a:gd name="T2" fmla="*/ 2147483647 w 12"/>
                <a:gd name="T3" fmla="*/ 0 h 1"/>
                <a:gd name="T4" fmla="*/ 2147483647 w 12"/>
                <a:gd name="T5" fmla="*/ 0 h 1"/>
                <a:gd name="T6" fmla="*/ 2147483647 w 12"/>
                <a:gd name="T7" fmla="*/ 0 h 1"/>
                <a:gd name="T8" fmla="*/ 2147483647 w 12"/>
                <a:gd name="T9" fmla="*/ 0 h 1"/>
                <a:gd name="T10" fmla="*/ 2147483647 w 12"/>
                <a:gd name="T11" fmla="*/ 0 h 1"/>
                <a:gd name="T12" fmla="*/ 2147483647 w 12"/>
                <a:gd name="T13" fmla="*/ 0 h 1"/>
                <a:gd name="T14" fmla="*/ 2147483647 w 12"/>
                <a:gd name="T15" fmla="*/ 2147483647 h 1"/>
                <a:gd name="T16" fmla="*/ 2147483647 w 12"/>
                <a:gd name="T17" fmla="*/ 2147483647 h 1"/>
                <a:gd name="T18" fmla="*/ 2147483647 w 12"/>
                <a:gd name="T19" fmla="*/ 2147483647 h 1"/>
                <a:gd name="T20" fmla="*/ 0 w 12"/>
                <a:gd name="T21" fmla="*/ 0 h 1"/>
                <a:gd name="T22" fmla="*/ 0 w 12"/>
                <a:gd name="T23" fmla="*/ 0 h 1"/>
                <a:gd name="T24" fmla="*/ 2147483647 w 12"/>
                <a:gd name="T25" fmla="*/ 0 h 1"/>
                <a:gd name="T26" fmla="*/ 2147483647 w 12"/>
                <a:gd name="T27" fmla="*/ 0 h 1"/>
                <a:gd name="T28" fmla="*/ 2147483647 w 12"/>
                <a:gd name="T29" fmla="*/ 0 h 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1"/>
                <a:gd name="T47" fmla="*/ 12 w 12"/>
                <a:gd name="T48" fmla="*/ 1 h 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1">
                  <a:moveTo>
                    <a:pt x="3" y="0"/>
                  </a:move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9" name="Freeform 627"/>
            <p:cNvSpPr>
              <a:spLocks/>
            </p:cNvSpPr>
            <p:nvPr/>
          </p:nvSpPr>
          <p:spPr bwMode="auto">
            <a:xfrm>
              <a:off x="6091238" y="1431396"/>
              <a:ext cx="19050" cy="2646"/>
            </a:xfrm>
            <a:custGeom>
              <a:avLst/>
              <a:gdLst>
                <a:gd name="T0" fmla="*/ 2147483647 w 12"/>
                <a:gd name="T1" fmla="*/ 0 h 1"/>
                <a:gd name="T2" fmla="*/ 2147483647 w 12"/>
                <a:gd name="T3" fmla="*/ 0 h 1"/>
                <a:gd name="T4" fmla="*/ 2147483647 w 12"/>
                <a:gd name="T5" fmla="*/ 0 h 1"/>
                <a:gd name="T6" fmla="*/ 2147483647 w 12"/>
                <a:gd name="T7" fmla="*/ 0 h 1"/>
                <a:gd name="T8" fmla="*/ 2147483647 w 12"/>
                <a:gd name="T9" fmla="*/ 0 h 1"/>
                <a:gd name="T10" fmla="*/ 2147483647 w 12"/>
                <a:gd name="T11" fmla="*/ 0 h 1"/>
                <a:gd name="T12" fmla="*/ 2147483647 w 12"/>
                <a:gd name="T13" fmla="*/ 0 h 1"/>
                <a:gd name="T14" fmla="*/ 2147483647 w 12"/>
                <a:gd name="T15" fmla="*/ 2147483647 h 1"/>
                <a:gd name="T16" fmla="*/ 2147483647 w 12"/>
                <a:gd name="T17" fmla="*/ 2147483647 h 1"/>
                <a:gd name="T18" fmla="*/ 2147483647 w 12"/>
                <a:gd name="T19" fmla="*/ 2147483647 h 1"/>
                <a:gd name="T20" fmla="*/ 0 w 12"/>
                <a:gd name="T21" fmla="*/ 0 h 1"/>
                <a:gd name="T22" fmla="*/ 0 w 12"/>
                <a:gd name="T23" fmla="*/ 0 h 1"/>
                <a:gd name="T24" fmla="*/ 2147483647 w 12"/>
                <a:gd name="T25" fmla="*/ 0 h 1"/>
                <a:gd name="T26" fmla="*/ 2147483647 w 12"/>
                <a:gd name="T27" fmla="*/ 0 h 1"/>
                <a:gd name="T28" fmla="*/ 2147483647 w 12"/>
                <a:gd name="T29" fmla="*/ 0 h 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1"/>
                <a:gd name="T47" fmla="*/ 12 w 12"/>
                <a:gd name="T48" fmla="*/ 1 h 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1">
                  <a:moveTo>
                    <a:pt x="3" y="0"/>
                  </a:move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50" name="Freeform 628"/>
            <p:cNvSpPr>
              <a:spLocks/>
            </p:cNvSpPr>
            <p:nvPr/>
          </p:nvSpPr>
          <p:spPr bwMode="auto">
            <a:xfrm>
              <a:off x="5826126" y="1449917"/>
              <a:ext cx="9525" cy="2646"/>
            </a:xfrm>
            <a:custGeom>
              <a:avLst/>
              <a:gdLst>
                <a:gd name="T0" fmla="*/ 2147483647 w 6"/>
                <a:gd name="T1" fmla="*/ 0 h 2"/>
                <a:gd name="T2" fmla="*/ 2147483647 w 6"/>
                <a:gd name="T3" fmla="*/ 0 h 2"/>
                <a:gd name="T4" fmla="*/ 2147483647 w 6"/>
                <a:gd name="T5" fmla="*/ 2147483647 h 2"/>
                <a:gd name="T6" fmla="*/ 2147483647 w 6"/>
                <a:gd name="T7" fmla="*/ 2147483647 h 2"/>
                <a:gd name="T8" fmla="*/ 2147483647 w 6"/>
                <a:gd name="T9" fmla="*/ 2147483647 h 2"/>
                <a:gd name="T10" fmla="*/ 2147483647 w 6"/>
                <a:gd name="T11" fmla="*/ 2147483647 h 2"/>
                <a:gd name="T12" fmla="*/ 2147483647 w 6"/>
                <a:gd name="T13" fmla="*/ 2147483647 h 2"/>
                <a:gd name="T14" fmla="*/ 2147483647 w 6"/>
                <a:gd name="T15" fmla="*/ 2147483647 h 2"/>
                <a:gd name="T16" fmla="*/ 2147483647 w 6"/>
                <a:gd name="T17" fmla="*/ 2147483647 h 2"/>
                <a:gd name="T18" fmla="*/ 2147483647 w 6"/>
                <a:gd name="T19" fmla="*/ 2147483647 h 2"/>
                <a:gd name="T20" fmla="*/ 2147483647 w 6"/>
                <a:gd name="T21" fmla="*/ 2147483647 h 2"/>
                <a:gd name="T22" fmla="*/ 0 w 6"/>
                <a:gd name="T23" fmla="*/ 2147483647 h 2"/>
                <a:gd name="T24" fmla="*/ 0 w 6"/>
                <a:gd name="T25" fmla="*/ 2147483647 h 2"/>
                <a:gd name="T26" fmla="*/ 2147483647 w 6"/>
                <a:gd name="T27" fmla="*/ 0 h 2"/>
                <a:gd name="T28" fmla="*/ 2147483647 w 6"/>
                <a:gd name="T29" fmla="*/ 0 h 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2"/>
                <a:gd name="T47" fmla="*/ 6 w 6"/>
                <a:gd name="T48" fmla="*/ 2 h 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51" name="Freeform 629"/>
            <p:cNvSpPr>
              <a:spLocks/>
            </p:cNvSpPr>
            <p:nvPr/>
          </p:nvSpPr>
          <p:spPr bwMode="auto">
            <a:xfrm>
              <a:off x="5826126" y="1449917"/>
              <a:ext cx="9525" cy="2646"/>
            </a:xfrm>
            <a:custGeom>
              <a:avLst/>
              <a:gdLst>
                <a:gd name="T0" fmla="*/ 2147483647 w 6"/>
                <a:gd name="T1" fmla="*/ 0 h 2"/>
                <a:gd name="T2" fmla="*/ 2147483647 w 6"/>
                <a:gd name="T3" fmla="*/ 0 h 2"/>
                <a:gd name="T4" fmla="*/ 2147483647 w 6"/>
                <a:gd name="T5" fmla="*/ 2147483647 h 2"/>
                <a:gd name="T6" fmla="*/ 2147483647 w 6"/>
                <a:gd name="T7" fmla="*/ 2147483647 h 2"/>
                <a:gd name="T8" fmla="*/ 2147483647 w 6"/>
                <a:gd name="T9" fmla="*/ 2147483647 h 2"/>
                <a:gd name="T10" fmla="*/ 2147483647 w 6"/>
                <a:gd name="T11" fmla="*/ 2147483647 h 2"/>
                <a:gd name="T12" fmla="*/ 2147483647 w 6"/>
                <a:gd name="T13" fmla="*/ 2147483647 h 2"/>
                <a:gd name="T14" fmla="*/ 2147483647 w 6"/>
                <a:gd name="T15" fmla="*/ 2147483647 h 2"/>
                <a:gd name="T16" fmla="*/ 2147483647 w 6"/>
                <a:gd name="T17" fmla="*/ 2147483647 h 2"/>
                <a:gd name="T18" fmla="*/ 2147483647 w 6"/>
                <a:gd name="T19" fmla="*/ 2147483647 h 2"/>
                <a:gd name="T20" fmla="*/ 2147483647 w 6"/>
                <a:gd name="T21" fmla="*/ 2147483647 h 2"/>
                <a:gd name="T22" fmla="*/ 0 w 6"/>
                <a:gd name="T23" fmla="*/ 2147483647 h 2"/>
                <a:gd name="T24" fmla="*/ 0 w 6"/>
                <a:gd name="T25" fmla="*/ 2147483647 h 2"/>
                <a:gd name="T26" fmla="*/ 2147483647 w 6"/>
                <a:gd name="T27" fmla="*/ 0 h 2"/>
                <a:gd name="T28" fmla="*/ 2147483647 w 6"/>
                <a:gd name="T29" fmla="*/ 0 h 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2"/>
                <a:gd name="T47" fmla="*/ 6 w 6"/>
                <a:gd name="T48" fmla="*/ 2 h 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52" name="Freeform 630"/>
            <p:cNvSpPr>
              <a:spLocks/>
            </p:cNvSpPr>
            <p:nvPr/>
          </p:nvSpPr>
          <p:spPr bwMode="auto">
            <a:xfrm>
              <a:off x="5951538" y="1469761"/>
              <a:ext cx="23812" cy="5292"/>
            </a:xfrm>
            <a:custGeom>
              <a:avLst/>
              <a:gdLst>
                <a:gd name="T0" fmla="*/ 2147483647 w 15"/>
                <a:gd name="T1" fmla="*/ 2147483647 h 3"/>
                <a:gd name="T2" fmla="*/ 2147483647 w 15"/>
                <a:gd name="T3" fmla="*/ 2147483647 h 3"/>
                <a:gd name="T4" fmla="*/ 2147483647 w 15"/>
                <a:gd name="T5" fmla="*/ 2147483647 h 3"/>
                <a:gd name="T6" fmla="*/ 2147483647 w 15"/>
                <a:gd name="T7" fmla="*/ 2147483647 h 3"/>
                <a:gd name="T8" fmla="*/ 2147483647 w 15"/>
                <a:gd name="T9" fmla="*/ 2147483647 h 3"/>
                <a:gd name="T10" fmla="*/ 2147483647 w 15"/>
                <a:gd name="T11" fmla="*/ 2147483647 h 3"/>
                <a:gd name="T12" fmla="*/ 2147483647 w 15"/>
                <a:gd name="T13" fmla="*/ 2147483647 h 3"/>
                <a:gd name="T14" fmla="*/ 2147483647 w 15"/>
                <a:gd name="T15" fmla="*/ 2147483647 h 3"/>
                <a:gd name="T16" fmla="*/ 2147483647 w 15"/>
                <a:gd name="T17" fmla="*/ 2147483647 h 3"/>
                <a:gd name="T18" fmla="*/ 0 w 15"/>
                <a:gd name="T19" fmla="*/ 2147483647 h 3"/>
                <a:gd name="T20" fmla="*/ 2147483647 w 15"/>
                <a:gd name="T21" fmla="*/ 2147483647 h 3"/>
                <a:gd name="T22" fmla="*/ 2147483647 w 15"/>
                <a:gd name="T23" fmla="*/ 2147483647 h 3"/>
                <a:gd name="T24" fmla="*/ 2147483647 w 15"/>
                <a:gd name="T25" fmla="*/ 2147483647 h 3"/>
                <a:gd name="T26" fmla="*/ 2147483647 w 15"/>
                <a:gd name="T27" fmla="*/ 2147483647 h 3"/>
                <a:gd name="T28" fmla="*/ 2147483647 w 15"/>
                <a:gd name="T29" fmla="*/ 2147483647 h 3"/>
                <a:gd name="T30" fmla="*/ 2147483647 w 15"/>
                <a:gd name="T31" fmla="*/ 0 h 3"/>
                <a:gd name="T32" fmla="*/ 2147483647 w 15"/>
                <a:gd name="T33" fmla="*/ 2147483647 h 3"/>
                <a:gd name="T34" fmla="*/ 2147483647 w 15"/>
                <a:gd name="T35" fmla="*/ 2147483647 h 3"/>
                <a:gd name="T36" fmla="*/ 2147483647 w 15"/>
                <a:gd name="T37" fmla="*/ 2147483647 h 3"/>
                <a:gd name="T38" fmla="*/ 2147483647 w 15"/>
                <a:gd name="T39" fmla="*/ 2147483647 h 3"/>
                <a:gd name="T40" fmla="*/ 2147483647 w 15"/>
                <a:gd name="T41" fmla="*/ 2147483647 h 3"/>
                <a:gd name="T42" fmla="*/ 2147483647 w 15"/>
                <a:gd name="T43" fmla="*/ 2147483647 h 3"/>
                <a:gd name="T44" fmla="*/ 2147483647 w 15"/>
                <a:gd name="T45" fmla="*/ 2147483647 h 3"/>
                <a:gd name="T46" fmla="*/ 2147483647 w 15"/>
                <a:gd name="T47" fmla="*/ 2147483647 h 3"/>
                <a:gd name="T48" fmla="*/ 2147483647 w 15"/>
                <a:gd name="T49" fmla="*/ 2147483647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"/>
                <a:gd name="T76" fmla="*/ 0 h 3"/>
                <a:gd name="T77" fmla="*/ 15 w 15"/>
                <a:gd name="T78" fmla="*/ 3 h 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" h="3">
                  <a:moveTo>
                    <a:pt x="11" y="1"/>
                  </a:move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1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53" name="Freeform 631"/>
            <p:cNvSpPr>
              <a:spLocks/>
            </p:cNvSpPr>
            <p:nvPr/>
          </p:nvSpPr>
          <p:spPr bwMode="auto">
            <a:xfrm>
              <a:off x="5951538" y="1469761"/>
              <a:ext cx="23812" cy="5292"/>
            </a:xfrm>
            <a:custGeom>
              <a:avLst/>
              <a:gdLst>
                <a:gd name="T0" fmla="*/ 2147483647 w 15"/>
                <a:gd name="T1" fmla="*/ 2147483647 h 3"/>
                <a:gd name="T2" fmla="*/ 2147483647 w 15"/>
                <a:gd name="T3" fmla="*/ 2147483647 h 3"/>
                <a:gd name="T4" fmla="*/ 2147483647 w 15"/>
                <a:gd name="T5" fmla="*/ 2147483647 h 3"/>
                <a:gd name="T6" fmla="*/ 2147483647 w 15"/>
                <a:gd name="T7" fmla="*/ 2147483647 h 3"/>
                <a:gd name="T8" fmla="*/ 2147483647 w 15"/>
                <a:gd name="T9" fmla="*/ 2147483647 h 3"/>
                <a:gd name="T10" fmla="*/ 2147483647 w 15"/>
                <a:gd name="T11" fmla="*/ 2147483647 h 3"/>
                <a:gd name="T12" fmla="*/ 2147483647 w 15"/>
                <a:gd name="T13" fmla="*/ 2147483647 h 3"/>
                <a:gd name="T14" fmla="*/ 2147483647 w 15"/>
                <a:gd name="T15" fmla="*/ 2147483647 h 3"/>
                <a:gd name="T16" fmla="*/ 2147483647 w 15"/>
                <a:gd name="T17" fmla="*/ 2147483647 h 3"/>
                <a:gd name="T18" fmla="*/ 0 w 15"/>
                <a:gd name="T19" fmla="*/ 2147483647 h 3"/>
                <a:gd name="T20" fmla="*/ 2147483647 w 15"/>
                <a:gd name="T21" fmla="*/ 2147483647 h 3"/>
                <a:gd name="T22" fmla="*/ 2147483647 w 15"/>
                <a:gd name="T23" fmla="*/ 2147483647 h 3"/>
                <a:gd name="T24" fmla="*/ 2147483647 w 15"/>
                <a:gd name="T25" fmla="*/ 2147483647 h 3"/>
                <a:gd name="T26" fmla="*/ 2147483647 w 15"/>
                <a:gd name="T27" fmla="*/ 2147483647 h 3"/>
                <a:gd name="T28" fmla="*/ 2147483647 w 15"/>
                <a:gd name="T29" fmla="*/ 2147483647 h 3"/>
                <a:gd name="T30" fmla="*/ 2147483647 w 15"/>
                <a:gd name="T31" fmla="*/ 0 h 3"/>
                <a:gd name="T32" fmla="*/ 2147483647 w 15"/>
                <a:gd name="T33" fmla="*/ 2147483647 h 3"/>
                <a:gd name="T34" fmla="*/ 2147483647 w 15"/>
                <a:gd name="T35" fmla="*/ 2147483647 h 3"/>
                <a:gd name="T36" fmla="*/ 2147483647 w 15"/>
                <a:gd name="T37" fmla="*/ 2147483647 h 3"/>
                <a:gd name="T38" fmla="*/ 2147483647 w 15"/>
                <a:gd name="T39" fmla="*/ 2147483647 h 3"/>
                <a:gd name="T40" fmla="*/ 2147483647 w 15"/>
                <a:gd name="T41" fmla="*/ 2147483647 h 3"/>
                <a:gd name="T42" fmla="*/ 2147483647 w 15"/>
                <a:gd name="T43" fmla="*/ 2147483647 h 3"/>
                <a:gd name="T44" fmla="*/ 2147483647 w 15"/>
                <a:gd name="T45" fmla="*/ 2147483647 h 3"/>
                <a:gd name="T46" fmla="*/ 2147483647 w 15"/>
                <a:gd name="T47" fmla="*/ 2147483647 h 3"/>
                <a:gd name="T48" fmla="*/ 2147483647 w 15"/>
                <a:gd name="T49" fmla="*/ 2147483647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"/>
                <a:gd name="T76" fmla="*/ 0 h 3"/>
                <a:gd name="T77" fmla="*/ 15 w 15"/>
                <a:gd name="T78" fmla="*/ 3 h 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" h="3">
                  <a:moveTo>
                    <a:pt x="11" y="1"/>
                  </a:move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1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54" name="Freeform 632"/>
            <p:cNvSpPr>
              <a:spLocks/>
            </p:cNvSpPr>
            <p:nvPr/>
          </p:nvSpPr>
          <p:spPr bwMode="auto">
            <a:xfrm>
              <a:off x="5934076" y="1452562"/>
              <a:ext cx="17463" cy="5292"/>
            </a:xfrm>
            <a:custGeom>
              <a:avLst/>
              <a:gdLst>
                <a:gd name="T0" fmla="*/ 2147483647 w 11"/>
                <a:gd name="T1" fmla="*/ 2147483647 h 3"/>
                <a:gd name="T2" fmla="*/ 2147483647 w 11"/>
                <a:gd name="T3" fmla="*/ 2147483647 h 3"/>
                <a:gd name="T4" fmla="*/ 2147483647 w 11"/>
                <a:gd name="T5" fmla="*/ 2147483647 h 3"/>
                <a:gd name="T6" fmla="*/ 2147483647 w 11"/>
                <a:gd name="T7" fmla="*/ 2147483647 h 3"/>
                <a:gd name="T8" fmla="*/ 2147483647 w 11"/>
                <a:gd name="T9" fmla="*/ 2147483647 h 3"/>
                <a:gd name="T10" fmla="*/ 2147483647 w 11"/>
                <a:gd name="T11" fmla="*/ 2147483647 h 3"/>
                <a:gd name="T12" fmla="*/ 2147483647 w 11"/>
                <a:gd name="T13" fmla="*/ 2147483647 h 3"/>
                <a:gd name="T14" fmla="*/ 2147483647 w 11"/>
                <a:gd name="T15" fmla="*/ 2147483647 h 3"/>
                <a:gd name="T16" fmla="*/ 2147483647 w 11"/>
                <a:gd name="T17" fmla="*/ 2147483647 h 3"/>
                <a:gd name="T18" fmla="*/ 2147483647 w 11"/>
                <a:gd name="T19" fmla="*/ 2147483647 h 3"/>
                <a:gd name="T20" fmla="*/ 2147483647 w 11"/>
                <a:gd name="T21" fmla="*/ 2147483647 h 3"/>
                <a:gd name="T22" fmla="*/ 0 w 11"/>
                <a:gd name="T23" fmla="*/ 2147483647 h 3"/>
                <a:gd name="T24" fmla="*/ 2147483647 w 11"/>
                <a:gd name="T25" fmla="*/ 2147483647 h 3"/>
                <a:gd name="T26" fmla="*/ 2147483647 w 11"/>
                <a:gd name="T27" fmla="*/ 2147483647 h 3"/>
                <a:gd name="T28" fmla="*/ 2147483647 w 11"/>
                <a:gd name="T29" fmla="*/ 2147483647 h 3"/>
                <a:gd name="T30" fmla="*/ 2147483647 w 11"/>
                <a:gd name="T31" fmla="*/ 0 h 3"/>
                <a:gd name="T32" fmla="*/ 2147483647 w 11"/>
                <a:gd name="T33" fmla="*/ 2147483647 h 3"/>
                <a:gd name="T34" fmla="*/ 2147483647 w 11"/>
                <a:gd name="T35" fmla="*/ 2147483647 h 3"/>
                <a:gd name="T36" fmla="*/ 2147483647 w 11"/>
                <a:gd name="T37" fmla="*/ 2147483647 h 3"/>
                <a:gd name="T38" fmla="*/ 2147483647 w 11"/>
                <a:gd name="T39" fmla="*/ 2147483647 h 3"/>
                <a:gd name="T40" fmla="*/ 2147483647 w 11"/>
                <a:gd name="T41" fmla="*/ 2147483647 h 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"/>
                <a:gd name="T64" fmla="*/ 0 h 3"/>
                <a:gd name="T65" fmla="*/ 11 w 11"/>
                <a:gd name="T66" fmla="*/ 3 h 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" h="3">
                  <a:moveTo>
                    <a:pt x="11" y="2"/>
                  </a:moveTo>
                  <a:lnTo>
                    <a:pt x="11" y="2"/>
                  </a:lnTo>
                  <a:lnTo>
                    <a:pt x="9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7" y="2"/>
                  </a:lnTo>
                  <a:lnTo>
                    <a:pt x="4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7" y="1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55" name="Freeform 633"/>
            <p:cNvSpPr>
              <a:spLocks/>
            </p:cNvSpPr>
            <p:nvPr/>
          </p:nvSpPr>
          <p:spPr bwMode="auto">
            <a:xfrm>
              <a:off x="5934076" y="1452562"/>
              <a:ext cx="17463" cy="5292"/>
            </a:xfrm>
            <a:custGeom>
              <a:avLst/>
              <a:gdLst>
                <a:gd name="T0" fmla="*/ 2147483647 w 11"/>
                <a:gd name="T1" fmla="*/ 2147483647 h 3"/>
                <a:gd name="T2" fmla="*/ 2147483647 w 11"/>
                <a:gd name="T3" fmla="*/ 2147483647 h 3"/>
                <a:gd name="T4" fmla="*/ 2147483647 w 11"/>
                <a:gd name="T5" fmla="*/ 2147483647 h 3"/>
                <a:gd name="T6" fmla="*/ 2147483647 w 11"/>
                <a:gd name="T7" fmla="*/ 2147483647 h 3"/>
                <a:gd name="T8" fmla="*/ 2147483647 w 11"/>
                <a:gd name="T9" fmla="*/ 2147483647 h 3"/>
                <a:gd name="T10" fmla="*/ 2147483647 w 11"/>
                <a:gd name="T11" fmla="*/ 2147483647 h 3"/>
                <a:gd name="T12" fmla="*/ 2147483647 w 11"/>
                <a:gd name="T13" fmla="*/ 2147483647 h 3"/>
                <a:gd name="T14" fmla="*/ 2147483647 w 11"/>
                <a:gd name="T15" fmla="*/ 2147483647 h 3"/>
                <a:gd name="T16" fmla="*/ 2147483647 w 11"/>
                <a:gd name="T17" fmla="*/ 2147483647 h 3"/>
                <a:gd name="T18" fmla="*/ 2147483647 w 11"/>
                <a:gd name="T19" fmla="*/ 2147483647 h 3"/>
                <a:gd name="T20" fmla="*/ 2147483647 w 11"/>
                <a:gd name="T21" fmla="*/ 2147483647 h 3"/>
                <a:gd name="T22" fmla="*/ 0 w 11"/>
                <a:gd name="T23" fmla="*/ 2147483647 h 3"/>
                <a:gd name="T24" fmla="*/ 2147483647 w 11"/>
                <a:gd name="T25" fmla="*/ 2147483647 h 3"/>
                <a:gd name="T26" fmla="*/ 2147483647 w 11"/>
                <a:gd name="T27" fmla="*/ 2147483647 h 3"/>
                <a:gd name="T28" fmla="*/ 2147483647 w 11"/>
                <a:gd name="T29" fmla="*/ 2147483647 h 3"/>
                <a:gd name="T30" fmla="*/ 2147483647 w 11"/>
                <a:gd name="T31" fmla="*/ 0 h 3"/>
                <a:gd name="T32" fmla="*/ 2147483647 w 11"/>
                <a:gd name="T33" fmla="*/ 2147483647 h 3"/>
                <a:gd name="T34" fmla="*/ 2147483647 w 11"/>
                <a:gd name="T35" fmla="*/ 2147483647 h 3"/>
                <a:gd name="T36" fmla="*/ 2147483647 w 11"/>
                <a:gd name="T37" fmla="*/ 2147483647 h 3"/>
                <a:gd name="T38" fmla="*/ 2147483647 w 11"/>
                <a:gd name="T39" fmla="*/ 2147483647 h 3"/>
                <a:gd name="T40" fmla="*/ 2147483647 w 11"/>
                <a:gd name="T41" fmla="*/ 2147483647 h 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"/>
                <a:gd name="T64" fmla="*/ 0 h 3"/>
                <a:gd name="T65" fmla="*/ 11 w 11"/>
                <a:gd name="T66" fmla="*/ 3 h 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" h="3">
                  <a:moveTo>
                    <a:pt x="11" y="2"/>
                  </a:moveTo>
                  <a:lnTo>
                    <a:pt x="11" y="2"/>
                  </a:lnTo>
                  <a:lnTo>
                    <a:pt x="9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7" y="2"/>
                  </a:lnTo>
                  <a:lnTo>
                    <a:pt x="4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7" y="1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56" name="Freeform 634"/>
            <p:cNvSpPr>
              <a:spLocks/>
            </p:cNvSpPr>
            <p:nvPr/>
          </p:nvSpPr>
          <p:spPr bwMode="auto">
            <a:xfrm>
              <a:off x="6276975" y="1510771"/>
              <a:ext cx="33338" cy="7938"/>
            </a:xfrm>
            <a:custGeom>
              <a:avLst/>
              <a:gdLst>
                <a:gd name="T0" fmla="*/ 2147483647 w 21"/>
                <a:gd name="T1" fmla="*/ 0 h 5"/>
                <a:gd name="T2" fmla="*/ 2147483647 w 21"/>
                <a:gd name="T3" fmla="*/ 2147483647 h 5"/>
                <a:gd name="T4" fmla="*/ 2147483647 w 21"/>
                <a:gd name="T5" fmla="*/ 2147483647 h 5"/>
                <a:gd name="T6" fmla="*/ 2147483647 w 21"/>
                <a:gd name="T7" fmla="*/ 2147483647 h 5"/>
                <a:gd name="T8" fmla="*/ 2147483647 w 21"/>
                <a:gd name="T9" fmla="*/ 2147483647 h 5"/>
                <a:gd name="T10" fmla="*/ 2147483647 w 21"/>
                <a:gd name="T11" fmla="*/ 2147483647 h 5"/>
                <a:gd name="T12" fmla="*/ 2147483647 w 21"/>
                <a:gd name="T13" fmla="*/ 2147483647 h 5"/>
                <a:gd name="T14" fmla="*/ 2147483647 w 21"/>
                <a:gd name="T15" fmla="*/ 2147483647 h 5"/>
                <a:gd name="T16" fmla="*/ 2147483647 w 21"/>
                <a:gd name="T17" fmla="*/ 2147483647 h 5"/>
                <a:gd name="T18" fmla="*/ 2147483647 w 21"/>
                <a:gd name="T19" fmla="*/ 2147483647 h 5"/>
                <a:gd name="T20" fmla="*/ 2147483647 w 21"/>
                <a:gd name="T21" fmla="*/ 2147483647 h 5"/>
                <a:gd name="T22" fmla="*/ 2147483647 w 21"/>
                <a:gd name="T23" fmla="*/ 2147483647 h 5"/>
                <a:gd name="T24" fmla="*/ 2147483647 w 21"/>
                <a:gd name="T25" fmla="*/ 2147483647 h 5"/>
                <a:gd name="T26" fmla="*/ 0 w 21"/>
                <a:gd name="T27" fmla="*/ 2147483647 h 5"/>
                <a:gd name="T28" fmla="*/ 2147483647 w 21"/>
                <a:gd name="T29" fmla="*/ 2147483647 h 5"/>
                <a:gd name="T30" fmla="*/ 2147483647 w 21"/>
                <a:gd name="T31" fmla="*/ 2147483647 h 5"/>
                <a:gd name="T32" fmla="*/ 2147483647 w 21"/>
                <a:gd name="T33" fmla="*/ 2147483647 h 5"/>
                <a:gd name="T34" fmla="*/ 2147483647 w 21"/>
                <a:gd name="T35" fmla="*/ 2147483647 h 5"/>
                <a:gd name="T36" fmla="*/ 2147483647 w 21"/>
                <a:gd name="T37" fmla="*/ 2147483647 h 5"/>
                <a:gd name="T38" fmla="*/ 2147483647 w 21"/>
                <a:gd name="T39" fmla="*/ 2147483647 h 5"/>
                <a:gd name="T40" fmla="*/ 2147483647 w 21"/>
                <a:gd name="T41" fmla="*/ 0 h 5"/>
                <a:gd name="T42" fmla="*/ 2147483647 w 21"/>
                <a:gd name="T43" fmla="*/ 0 h 5"/>
                <a:gd name="T44" fmla="*/ 2147483647 w 21"/>
                <a:gd name="T45" fmla="*/ 0 h 5"/>
                <a:gd name="T46" fmla="*/ 2147483647 w 21"/>
                <a:gd name="T47" fmla="*/ 0 h 5"/>
                <a:gd name="T48" fmla="*/ 2147483647 w 21"/>
                <a:gd name="T49" fmla="*/ 0 h 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5"/>
                <a:gd name="T77" fmla="*/ 21 w 21"/>
                <a:gd name="T78" fmla="*/ 5 h 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5">
                  <a:moveTo>
                    <a:pt x="15" y="0"/>
                  </a:move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8" y="4"/>
                  </a:lnTo>
                  <a:lnTo>
                    <a:pt x="4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57" name="Freeform 635"/>
            <p:cNvSpPr>
              <a:spLocks/>
            </p:cNvSpPr>
            <p:nvPr/>
          </p:nvSpPr>
          <p:spPr bwMode="auto">
            <a:xfrm>
              <a:off x="6276975" y="1510771"/>
              <a:ext cx="33338" cy="7938"/>
            </a:xfrm>
            <a:custGeom>
              <a:avLst/>
              <a:gdLst>
                <a:gd name="T0" fmla="*/ 2147483647 w 21"/>
                <a:gd name="T1" fmla="*/ 0 h 5"/>
                <a:gd name="T2" fmla="*/ 2147483647 w 21"/>
                <a:gd name="T3" fmla="*/ 2147483647 h 5"/>
                <a:gd name="T4" fmla="*/ 2147483647 w 21"/>
                <a:gd name="T5" fmla="*/ 2147483647 h 5"/>
                <a:gd name="T6" fmla="*/ 2147483647 w 21"/>
                <a:gd name="T7" fmla="*/ 2147483647 h 5"/>
                <a:gd name="T8" fmla="*/ 2147483647 w 21"/>
                <a:gd name="T9" fmla="*/ 2147483647 h 5"/>
                <a:gd name="T10" fmla="*/ 2147483647 w 21"/>
                <a:gd name="T11" fmla="*/ 2147483647 h 5"/>
                <a:gd name="T12" fmla="*/ 2147483647 w 21"/>
                <a:gd name="T13" fmla="*/ 2147483647 h 5"/>
                <a:gd name="T14" fmla="*/ 2147483647 w 21"/>
                <a:gd name="T15" fmla="*/ 2147483647 h 5"/>
                <a:gd name="T16" fmla="*/ 2147483647 w 21"/>
                <a:gd name="T17" fmla="*/ 2147483647 h 5"/>
                <a:gd name="T18" fmla="*/ 2147483647 w 21"/>
                <a:gd name="T19" fmla="*/ 2147483647 h 5"/>
                <a:gd name="T20" fmla="*/ 2147483647 w 21"/>
                <a:gd name="T21" fmla="*/ 2147483647 h 5"/>
                <a:gd name="T22" fmla="*/ 2147483647 w 21"/>
                <a:gd name="T23" fmla="*/ 2147483647 h 5"/>
                <a:gd name="T24" fmla="*/ 2147483647 w 21"/>
                <a:gd name="T25" fmla="*/ 2147483647 h 5"/>
                <a:gd name="T26" fmla="*/ 0 w 21"/>
                <a:gd name="T27" fmla="*/ 2147483647 h 5"/>
                <a:gd name="T28" fmla="*/ 2147483647 w 21"/>
                <a:gd name="T29" fmla="*/ 2147483647 h 5"/>
                <a:gd name="T30" fmla="*/ 2147483647 w 21"/>
                <a:gd name="T31" fmla="*/ 2147483647 h 5"/>
                <a:gd name="T32" fmla="*/ 2147483647 w 21"/>
                <a:gd name="T33" fmla="*/ 2147483647 h 5"/>
                <a:gd name="T34" fmla="*/ 2147483647 w 21"/>
                <a:gd name="T35" fmla="*/ 2147483647 h 5"/>
                <a:gd name="T36" fmla="*/ 2147483647 w 21"/>
                <a:gd name="T37" fmla="*/ 2147483647 h 5"/>
                <a:gd name="T38" fmla="*/ 2147483647 w 21"/>
                <a:gd name="T39" fmla="*/ 2147483647 h 5"/>
                <a:gd name="T40" fmla="*/ 2147483647 w 21"/>
                <a:gd name="T41" fmla="*/ 0 h 5"/>
                <a:gd name="T42" fmla="*/ 2147483647 w 21"/>
                <a:gd name="T43" fmla="*/ 0 h 5"/>
                <a:gd name="T44" fmla="*/ 2147483647 w 21"/>
                <a:gd name="T45" fmla="*/ 0 h 5"/>
                <a:gd name="T46" fmla="*/ 2147483647 w 21"/>
                <a:gd name="T47" fmla="*/ 0 h 5"/>
                <a:gd name="T48" fmla="*/ 2147483647 w 21"/>
                <a:gd name="T49" fmla="*/ 0 h 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5"/>
                <a:gd name="T77" fmla="*/ 21 w 21"/>
                <a:gd name="T78" fmla="*/ 5 h 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5">
                  <a:moveTo>
                    <a:pt x="15" y="0"/>
                  </a:move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8" y="4"/>
                  </a:lnTo>
                  <a:lnTo>
                    <a:pt x="4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66" name="Freeform 644"/>
            <p:cNvSpPr>
              <a:spLocks/>
            </p:cNvSpPr>
            <p:nvPr/>
          </p:nvSpPr>
          <p:spPr bwMode="auto">
            <a:xfrm>
              <a:off x="5241925" y="1628511"/>
              <a:ext cx="38100" cy="19843"/>
            </a:xfrm>
            <a:custGeom>
              <a:avLst/>
              <a:gdLst>
                <a:gd name="T0" fmla="*/ 2147483647 w 24"/>
                <a:gd name="T1" fmla="*/ 0 h 12"/>
                <a:gd name="T2" fmla="*/ 2147483647 w 24"/>
                <a:gd name="T3" fmla="*/ 0 h 12"/>
                <a:gd name="T4" fmla="*/ 2147483647 w 24"/>
                <a:gd name="T5" fmla="*/ 0 h 12"/>
                <a:gd name="T6" fmla="*/ 2147483647 w 24"/>
                <a:gd name="T7" fmla="*/ 0 h 12"/>
                <a:gd name="T8" fmla="*/ 2147483647 w 24"/>
                <a:gd name="T9" fmla="*/ 0 h 12"/>
                <a:gd name="T10" fmla="*/ 2147483647 w 24"/>
                <a:gd name="T11" fmla="*/ 0 h 12"/>
                <a:gd name="T12" fmla="*/ 2147483647 w 24"/>
                <a:gd name="T13" fmla="*/ 2147483647 h 12"/>
                <a:gd name="T14" fmla="*/ 2147483647 w 24"/>
                <a:gd name="T15" fmla="*/ 2147483647 h 12"/>
                <a:gd name="T16" fmla="*/ 2147483647 w 24"/>
                <a:gd name="T17" fmla="*/ 2147483647 h 12"/>
                <a:gd name="T18" fmla="*/ 2147483647 w 24"/>
                <a:gd name="T19" fmla="*/ 2147483647 h 12"/>
                <a:gd name="T20" fmla="*/ 2147483647 w 24"/>
                <a:gd name="T21" fmla="*/ 2147483647 h 12"/>
                <a:gd name="T22" fmla="*/ 2147483647 w 24"/>
                <a:gd name="T23" fmla="*/ 2147483647 h 12"/>
                <a:gd name="T24" fmla="*/ 2147483647 w 24"/>
                <a:gd name="T25" fmla="*/ 2147483647 h 12"/>
                <a:gd name="T26" fmla="*/ 2147483647 w 24"/>
                <a:gd name="T27" fmla="*/ 2147483647 h 12"/>
                <a:gd name="T28" fmla="*/ 2147483647 w 24"/>
                <a:gd name="T29" fmla="*/ 2147483647 h 12"/>
                <a:gd name="T30" fmla="*/ 2147483647 w 24"/>
                <a:gd name="T31" fmla="*/ 2147483647 h 12"/>
                <a:gd name="T32" fmla="*/ 2147483647 w 24"/>
                <a:gd name="T33" fmla="*/ 2147483647 h 12"/>
                <a:gd name="T34" fmla="*/ 2147483647 w 24"/>
                <a:gd name="T35" fmla="*/ 2147483647 h 12"/>
                <a:gd name="T36" fmla="*/ 2147483647 w 24"/>
                <a:gd name="T37" fmla="*/ 2147483647 h 12"/>
                <a:gd name="T38" fmla="*/ 2147483647 w 24"/>
                <a:gd name="T39" fmla="*/ 2147483647 h 12"/>
                <a:gd name="T40" fmla="*/ 2147483647 w 24"/>
                <a:gd name="T41" fmla="*/ 2147483647 h 12"/>
                <a:gd name="T42" fmla="*/ 2147483647 w 24"/>
                <a:gd name="T43" fmla="*/ 2147483647 h 12"/>
                <a:gd name="T44" fmla="*/ 2147483647 w 24"/>
                <a:gd name="T45" fmla="*/ 2147483647 h 12"/>
                <a:gd name="T46" fmla="*/ 2147483647 w 24"/>
                <a:gd name="T47" fmla="*/ 2147483647 h 12"/>
                <a:gd name="T48" fmla="*/ 2147483647 w 24"/>
                <a:gd name="T49" fmla="*/ 2147483647 h 12"/>
                <a:gd name="T50" fmla="*/ 2147483647 w 24"/>
                <a:gd name="T51" fmla="*/ 2147483647 h 12"/>
                <a:gd name="T52" fmla="*/ 2147483647 w 24"/>
                <a:gd name="T53" fmla="*/ 2147483647 h 12"/>
                <a:gd name="T54" fmla="*/ 2147483647 w 24"/>
                <a:gd name="T55" fmla="*/ 2147483647 h 12"/>
                <a:gd name="T56" fmla="*/ 2147483647 w 24"/>
                <a:gd name="T57" fmla="*/ 2147483647 h 12"/>
                <a:gd name="T58" fmla="*/ 2147483647 w 24"/>
                <a:gd name="T59" fmla="*/ 2147483647 h 12"/>
                <a:gd name="T60" fmla="*/ 0 w 24"/>
                <a:gd name="T61" fmla="*/ 2147483647 h 12"/>
                <a:gd name="T62" fmla="*/ 0 w 24"/>
                <a:gd name="T63" fmla="*/ 2147483647 h 12"/>
                <a:gd name="T64" fmla="*/ 2147483647 w 24"/>
                <a:gd name="T65" fmla="*/ 2147483647 h 12"/>
                <a:gd name="T66" fmla="*/ 2147483647 w 24"/>
                <a:gd name="T67" fmla="*/ 0 h 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"/>
                <a:gd name="T103" fmla="*/ 0 h 12"/>
                <a:gd name="T104" fmla="*/ 24 w 24"/>
                <a:gd name="T105" fmla="*/ 12 h 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" h="12">
                  <a:moveTo>
                    <a:pt x="2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8" y="3"/>
                  </a:lnTo>
                  <a:lnTo>
                    <a:pt x="20" y="4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22" y="4"/>
                  </a:lnTo>
                  <a:lnTo>
                    <a:pt x="24" y="5"/>
                  </a:lnTo>
                  <a:lnTo>
                    <a:pt x="24" y="8"/>
                  </a:lnTo>
                  <a:lnTo>
                    <a:pt x="22" y="5"/>
                  </a:lnTo>
                  <a:lnTo>
                    <a:pt x="20" y="7"/>
                  </a:lnTo>
                  <a:lnTo>
                    <a:pt x="18" y="10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5" y="11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67" name="Freeform 645"/>
            <p:cNvSpPr>
              <a:spLocks/>
            </p:cNvSpPr>
            <p:nvPr/>
          </p:nvSpPr>
          <p:spPr bwMode="auto">
            <a:xfrm>
              <a:off x="5241925" y="1628511"/>
              <a:ext cx="38100" cy="19843"/>
            </a:xfrm>
            <a:custGeom>
              <a:avLst/>
              <a:gdLst>
                <a:gd name="T0" fmla="*/ 2147483647 w 24"/>
                <a:gd name="T1" fmla="*/ 0 h 12"/>
                <a:gd name="T2" fmla="*/ 2147483647 w 24"/>
                <a:gd name="T3" fmla="*/ 0 h 12"/>
                <a:gd name="T4" fmla="*/ 2147483647 w 24"/>
                <a:gd name="T5" fmla="*/ 0 h 12"/>
                <a:gd name="T6" fmla="*/ 2147483647 w 24"/>
                <a:gd name="T7" fmla="*/ 0 h 12"/>
                <a:gd name="T8" fmla="*/ 2147483647 w 24"/>
                <a:gd name="T9" fmla="*/ 0 h 12"/>
                <a:gd name="T10" fmla="*/ 2147483647 w 24"/>
                <a:gd name="T11" fmla="*/ 0 h 12"/>
                <a:gd name="T12" fmla="*/ 2147483647 w 24"/>
                <a:gd name="T13" fmla="*/ 2147483647 h 12"/>
                <a:gd name="T14" fmla="*/ 2147483647 w 24"/>
                <a:gd name="T15" fmla="*/ 2147483647 h 12"/>
                <a:gd name="T16" fmla="*/ 2147483647 w 24"/>
                <a:gd name="T17" fmla="*/ 2147483647 h 12"/>
                <a:gd name="T18" fmla="*/ 2147483647 w 24"/>
                <a:gd name="T19" fmla="*/ 2147483647 h 12"/>
                <a:gd name="T20" fmla="*/ 2147483647 w 24"/>
                <a:gd name="T21" fmla="*/ 2147483647 h 12"/>
                <a:gd name="T22" fmla="*/ 2147483647 w 24"/>
                <a:gd name="T23" fmla="*/ 2147483647 h 12"/>
                <a:gd name="T24" fmla="*/ 2147483647 w 24"/>
                <a:gd name="T25" fmla="*/ 2147483647 h 12"/>
                <a:gd name="T26" fmla="*/ 2147483647 w 24"/>
                <a:gd name="T27" fmla="*/ 2147483647 h 12"/>
                <a:gd name="T28" fmla="*/ 2147483647 w 24"/>
                <a:gd name="T29" fmla="*/ 2147483647 h 12"/>
                <a:gd name="T30" fmla="*/ 2147483647 w 24"/>
                <a:gd name="T31" fmla="*/ 2147483647 h 12"/>
                <a:gd name="T32" fmla="*/ 2147483647 w 24"/>
                <a:gd name="T33" fmla="*/ 2147483647 h 12"/>
                <a:gd name="T34" fmla="*/ 2147483647 w 24"/>
                <a:gd name="T35" fmla="*/ 2147483647 h 12"/>
                <a:gd name="T36" fmla="*/ 2147483647 w 24"/>
                <a:gd name="T37" fmla="*/ 2147483647 h 12"/>
                <a:gd name="T38" fmla="*/ 2147483647 w 24"/>
                <a:gd name="T39" fmla="*/ 2147483647 h 12"/>
                <a:gd name="T40" fmla="*/ 2147483647 w 24"/>
                <a:gd name="T41" fmla="*/ 2147483647 h 12"/>
                <a:gd name="T42" fmla="*/ 2147483647 w 24"/>
                <a:gd name="T43" fmla="*/ 2147483647 h 12"/>
                <a:gd name="T44" fmla="*/ 2147483647 w 24"/>
                <a:gd name="T45" fmla="*/ 2147483647 h 12"/>
                <a:gd name="T46" fmla="*/ 2147483647 w 24"/>
                <a:gd name="T47" fmla="*/ 2147483647 h 12"/>
                <a:gd name="T48" fmla="*/ 2147483647 w 24"/>
                <a:gd name="T49" fmla="*/ 2147483647 h 12"/>
                <a:gd name="T50" fmla="*/ 2147483647 w 24"/>
                <a:gd name="T51" fmla="*/ 2147483647 h 12"/>
                <a:gd name="T52" fmla="*/ 2147483647 w 24"/>
                <a:gd name="T53" fmla="*/ 2147483647 h 12"/>
                <a:gd name="T54" fmla="*/ 2147483647 w 24"/>
                <a:gd name="T55" fmla="*/ 2147483647 h 12"/>
                <a:gd name="T56" fmla="*/ 2147483647 w 24"/>
                <a:gd name="T57" fmla="*/ 2147483647 h 12"/>
                <a:gd name="T58" fmla="*/ 2147483647 w 24"/>
                <a:gd name="T59" fmla="*/ 2147483647 h 12"/>
                <a:gd name="T60" fmla="*/ 0 w 24"/>
                <a:gd name="T61" fmla="*/ 2147483647 h 12"/>
                <a:gd name="T62" fmla="*/ 0 w 24"/>
                <a:gd name="T63" fmla="*/ 2147483647 h 12"/>
                <a:gd name="T64" fmla="*/ 2147483647 w 24"/>
                <a:gd name="T65" fmla="*/ 2147483647 h 12"/>
                <a:gd name="T66" fmla="*/ 2147483647 w 24"/>
                <a:gd name="T67" fmla="*/ 0 h 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"/>
                <a:gd name="T103" fmla="*/ 0 h 12"/>
                <a:gd name="T104" fmla="*/ 24 w 24"/>
                <a:gd name="T105" fmla="*/ 12 h 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" h="12">
                  <a:moveTo>
                    <a:pt x="2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8" y="3"/>
                  </a:lnTo>
                  <a:lnTo>
                    <a:pt x="20" y="4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22" y="4"/>
                  </a:lnTo>
                  <a:lnTo>
                    <a:pt x="24" y="5"/>
                  </a:lnTo>
                  <a:lnTo>
                    <a:pt x="24" y="8"/>
                  </a:lnTo>
                  <a:lnTo>
                    <a:pt x="22" y="5"/>
                  </a:lnTo>
                  <a:lnTo>
                    <a:pt x="20" y="7"/>
                  </a:lnTo>
                  <a:lnTo>
                    <a:pt x="18" y="10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5" y="11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68" name="Freeform 646"/>
            <p:cNvSpPr>
              <a:spLocks/>
            </p:cNvSpPr>
            <p:nvPr/>
          </p:nvSpPr>
          <p:spPr bwMode="auto">
            <a:xfrm>
              <a:off x="5418139" y="1604699"/>
              <a:ext cx="41275" cy="19843"/>
            </a:xfrm>
            <a:custGeom>
              <a:avLst/>
              <a:gdLst>
                <a:gd name="T0" fmla="*/ 2147483647 w 26"/>
                <a:gd name="T1" fmla="*/ 2147483647 h 12"/>
                <a:gd name="T2" fmla="*/ 2147483647 w 26"/>
                <a:gd name="T3" fmla="*/ 2147483647 h 12"/>
                <a:gd name="T4" fmla="*/ 2147483647 w 26"/>
                <a:gd name="T5" fmla="*/ 2147483647 h 12"/>
                <a:gd name="T6" fmla="*/ 2147483647 w 26"/>
                <a:gd name="T7" fmla="*/ 2147483647 h 12"/>
                <a:gd name="T8" fmla="*/ 2147483647 w 26"/>
                <a:gd name="T9" fmla="*/ 2147483647 h 12"/>
                <a:gd name="T10" fmla="*/ 0 w 26"/>
                <a:gd name="T11" fmla="*/ 2147483647 h 12"/>
                <a:gd name="T12" fmla="*/ 2147483647 w 26"/>
                <a:gd name="T13" fmla="*/ 2147483647 h 12"/>
                <a:gd name="T14" fmla="*/ 2147483647 w 26"/>
                <a:gd name="T15" fmla="*/ 2147483647 h 12"/>
                <a:gd name="T16" fmla="*/ 0 w 26"/>
                <a:gd name="T17" fmla="*/ 2147483647 h 12"/>
                <a:gd name="T18" fmla="*/ 2147483647 w 26"/>
                <a:gd name="T19" fmla="*/ 2147483647 h 12"/>
                <a:gd name="T20" fmla="*/ 2147483647 w 26"/>
                <a:gd name="T21" fmla="*/ 2147483647 h 12"/>
                <a:gd name="T22" fmla="*/ 2147483647 w 26"/>
                <a:gd name="T23" fmla="*/ 0 h 12"/>
                <a:gd name="T24" fmla="*/ 2147483647 w 26"/>
                <a:gd name="T25" fmla="*/ 0 h 12"/>
                <a:gd name="T26" fmla="*/ 2147483647 w 26"/>
                <a:gd name="T27" fmla="*/ 2147483647 h 12"/>
                <a:gd name="T28" fmla="*/ 2147483647 w 26"/>
                <a:gd name="T29" fmla="*/ 2147483647 h 12"/>
                <a:gd name="T30" fmla="*/ 2147483647 w 26"/>
                <a:gd name="T31" fmla="*/ 2147483647 h 12"/>
                <a:gd name="T32" fmla="*/ 2147483647 w 26"/>
                <a:gd name="T33" fmla="*/ 2147483647 h 12"/>
                <a:gd name="T34" fmla="*/ 2147483647 w 26"/>
                <a:gd name="T35" fmla="*/ 2147483647 h 12"/>
                <a:gd name="T36" fmla="*/ 2147483647 w 26"/>
                <a:gd name="T37" fmla="*/ 2147483647 h 12"/>
                <a:gd name="T38" fmla="*/ 2147483647 w 26"/>
                <a:gd name="T39" fmla="*/ 2147483647 h 12"/>
                <a:gd name="T40" fmla="*/ 2147483647 w 26"/>
                <a:gd name="T41" fmla="*/ 2147483647 h 12"/>
                <a:gd name="T42" fmla="*/ 2147483647 w 26"/>
                <a:gd name="T43" fmla="*/ 2147483647 h 12"/>
                <a:gd name="T44" fmla="*/ 2147483647 w 26"/>
                <a:gd name="T45" fmla="*/ 2147483647 h 12"/>
                <a:gd name="T46" fmla="*/ 2147483647 w 26"/>
                <a:gd name="T47" fmla="*/ 2147483647 h 12"/>
                <a:gd name="T48" fmla="*/ 2147483647 w 26"/>
                <a:gd name="T49" fmla="*/ 2147483647 h 12"/>
                <a:gd name="T50" fmla="*/ 2147483647 w 26"/>
                <a:gd name="T51" fmla="*/ 2147483647 h 12"/>
                <a:gd name="T52" fmla="*/ 2147483647 w 26"/>
                <a:gd name="T53" fmla="*/ 2147483647 h 12"/>
                <a:gd name="T54" fmla="*/ 2147483647 w 26"/>
                <a:gd name="T55" fmla="*/ 2147483647 h 12"/>
                <a:gd name="T56" fmla="*/ 2147483647 w 26"/>
                <a:gd name="T57" fmla="*/ 2147483647 h 12"/>
                <a:gd name="T58" fmla="*/ 2147483647 w 26"/>
                <a:gd name="T59" fmla="*/ 2147483647 h 12"/>
                <a:gd name="T60" fmla="*/ 2147483647 w 26"/>
                <a:gd name="T61" fmla="*/ 2147483647 h 12"/>
                <a:gd name="T62" fmla="*/ 2147483647 w 26"/>
                <a:gd name="T63" fmla="*/ 2147483647 h 12"/>
                <a:gd name="T64" fmla="*/ 2147483647 w 26"/>
                <a:gd name="T65" fmla="*/ 2147483647 h 12"/>
                <a:gd name="T66" fmla="*/ 2147483647 w 26"/>
                <a:gd name="T67" fmla="*/ 2147483647 h 12"/>
                <a:gd name="T68" fmla="*/ 2147483647 w 26"/>
                <a:gd name="T69" fmla="*/ 2147483647 h 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"/>
                <a:gd name="T106" fmla="*/ 0 h 12"/>
                <a:gd name="T107" fmla="*/ 26 w 26"/>
                <a:gd name="T108" fmla="*/ 12 h 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" h="12">
                  <a:moveTo>
                    <a:pt x="4" y="7"/>
                  </a:moveTo>
                  <a:lnTo>
                    <a:pt x="4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6" y="2"/>
                  </a:lnTo>
                  <a:lnTo>
                    <a:pt x="9" y="3"/>
                  </a:lnTo>
                  <a:lnTo>
                    <a:pt x="11" y="4"/>
                  </a:lnTo>
                  <a:lnTo>
                    <a:pt x="14" y="5"/>
                  </a:lnTo>
                  <a:lnTo>
                    <a:pt x="17" y="6"/>
                  </a:lnTo>
                  <a:lnTo>
                    <a:pt x="25" y="9"/>
                  </a:lnTo>
                  <a:lnTo>
                    <a:pt x="26" y="10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16" y="10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8" y="8"/>
                  </a:lnTo>
                  <a:lnTo>
                    <a:pt x="9" y="9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9" y="9"/>
                  </a:lnTo>
                  <a:lnTo>
                    <a:pt x="4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69" name="Freeform 647"/>
            <p:cNvSpPr>
              <a:spLocks/>
            </p:cNvSpPr>
            <p:nvPr/>
          </p:nvSpPr>
          <p:spPr bwMode="auto">
            <a:xfrm>
              <a:off x="5418139" y="1604699"/>
              <a:ext cx="41275" cy="19843"/>
            </a:xfrm>
            <a:custGeom>
              <a:avLst/>
              <a:gdLst>
                <a:gd name="T0" fmla="*/ 2147483647 w 26"/>
                <a:gd name="T1" fmla="*/ 2147483647 h 12"/>
                <a:gd name="T2" fmla="*/ 2147483647 w 26"/>
                <a:gd name="T3" fmla="*/ 2147483647 h 12"/>
                <a:gd name="T4" fmla="*/ 2147483647 w 26"/>
                <a:gd name="T5" fmla="*/ 2147483647 h 12"/>
                <a:gd name="T6" fmla="*/ 2147483647 w 26"/>
                <a:gd name="T7" fmla="*/ 2147483647 h 12"/>
                <a:gd name="T8" fmla="*/ 2147483647 w 26"/>
                <a:gd name="T9" fmla="*/ 2147483647 h 12"/>
                <a:gd name="T10" fmla="*/ 0 w 26"/>
                <a:gd name="T11" fmla="*/ 2147483647 h 12"/>
                <a:gd name="T12" fmla="*/ 2147483647 w 26"/>
                <a:gd name="T13" fmla="*/ 2147483647 h 12"/>
                <a:gd name="T14" fmla="*/ 2147483647 w 26"/>
                <a:gd name="T15" fmla="*/ 2147483647 h 12"/>
                <a:gd name="T16" fmla="*/ 0 w 26"/>
                <a:gd name="T17" fmla="*/ 2147483647 h 12"/>
                <a:gd name="T18" fmla="*/ 2147483647 w 26"/>
                <a:gd name="T19" fmla="*/ 2147483647 h 12"/>
                <a:gd name="T20" fmla="*/ 2147483647 w 26"/>
                <a:gd name="T21" fmla="*/ 2147483647 h 12"/>
                <a:gd name="T22" fmla="*/ 2147483647 w 26"/>
                <a:gd name="T23" fmla="*/ 0 h 12"/>
                <a:gd name="T24" fmla="*/ 2147483647 w 26"/>
                <a:gd name="T25" fmla="*/ 0 h 12"/>
                <a:gd name="T26" fmla="*/ 2147483647 w 26"/>
                <a:gd name="T27" fmla="*/ 2147483647 h 12"/>
                <a:gd name="T28" fmla="*/ 2147483647 w 26"/>
                <a:gd name="T29" fmla="*/ 2147483647 h 12"/>
                <a:gd name="T30" fmla="*/ 2147483647 w 26"/>
                <a:gd name="T31" fmla="*/ 2147483647 h 12"/>
                <a:gd name="T32" fmla="*/ 2147483647 w 26"/>
                <a:gd name="T33" fmla="*/ 2147483647 h 12"/>
                <a:gd name="T34" fmla="*/ 2147483647 w 26"/>
                <a:gd name="T35" fmla="*/ 2147483647 h 12"/>
                <a:gd name="T36" fmla="*/ 2147483647 w 26"/>
                <a:gd name="T37" fmla="*/ 2147483647 h 12"/>
                <a:gd name="T38" fmla="*/ 2147483647 w 26"/>
                <a:gd name="T39" fmla="*/ 2147483647 h 12"/>
                <a:gd name="T40" fmla="*/ 2147483647 w 26"/>
                <a:gd name="T41" fmla="*/ 2147483647 h 12"/>
                <a:gd name="T42" fmla="*/ 2147483647 w 26"/>
                <a:gd name="T43" fmla="*/ 2147483647 h 12"/>
                <a:gd name="T44" fmla="*/ 2147483647 w 26"/>
                <a:gd name="T45" fmla="*/ 2147483647 h 12"/>
                <a:gd name="T46" fmla="*/ 2147483647 w 26"/>
                <a:gd name="T47" fmla="*/ 2147483647 h 12"/>
                <a:gd name="T48" fmla="*/ 2147483647 w 26"/>
                <a:gd name="T49" fmla="*/ 2147483647 h 12"/>
                <a:gd name="T50" fmla="*/ 2147483647 w 26"/>
                <a:gd name="T51" fmla="*/ 2147483647 h 12"/>
                <a:gd name="T52" fmla="*/ 2147483647 w 26"/>
                <a:gd name="T53" fmla="*/ 2147483647 h 12"/>
                <a:gd name="T54" fmla="*/ 2147483647 w 26"/>
                <a:gd name="T55" fmla="*/ 2147483647 h 12"/>
                <a:gd name="T56" fmla="*/ 2147483647 w 26"/>
                <a:gd name="T57" fmla="*/ 2147483647 h 12"/>
                <a:gd name="T58" fmla="*/ 2147483647 w 26"/>
                <a:gd name="T59" fmla="*/ 2147483647 h 12"/>
                <a:gd name="T60" fmla="*/ 2147483647 w 26"/>
                <a:gd name="T61" fmla="*/ 2147483647 h 12"/>
                <a:gd name="T62" fmla="*/ 2147483647 w 26"/>
                <a:gd name="T63" fmla="*/ 2147483647 h 12"/>
                <a:gd name="T64" fmla="*/ 2147483647 w 26"/>
                <a:gd name="T65" fmla="*/ 2147483647 h 12"/>
                <a:gd name="T66" fmla="*/ 2147483647 w 26"/>
                <a:gd name="T67" fmla="*/ 2147483647 h 12"/>
                <a:gd name="T68" fmla="*/ 2147483647 w 26"/>
                <a:gd name="T69" fmla="*/ 2147483647 h 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"/>
                <a:gd name="T106" fmla="*/ 0 h 12"/>
                <a:gd name="T107" fmla="*/ 26 w 26"/>
                <a:gd name="T108" fmla="*/ 12 h 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" h="12">
                  <a:moveTo>
                    <a:pt x="4" y="7"/>
                  </a:moveTo>
                  <a:lnTo>
                    <a:pt x="4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6" y="2"/>
                  </a:lnTo>
                  <a:lnTo>
                    <a:pt x="9" y="3"/>
                  </a:lnTo>
                  <a:lnTo>
                    <a:pt x="11" y="4"/>
                  </a:lnTo>
                  <a:lnTo>
                    <a:pt x="14" y="5"/>
                  </a:lnTo>
                  <a:lnTo>
                    <a:pt x="17" y="6"/>
                  </a:lnTo>
                  <a:lnTo>
                    <a:pt x="25" y="9"/>
                  </a:lnTo>
                  <a:lnTo>
                    <a:pt x="26" y="10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16" y="10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8" y="8"/>
                  </a:lnTo>
                  <a:lnTo>
                    <a:pt x="9" y="9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9" y="9"/>
                  </a:lnTo>
                  <a:lnTo>
                    <a:pt x="4" y="7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0" name="Freeform 648"/>
            <p:cNvSpPr>
              <a:spLocks/>
            </p:cNvSpPr>
            <p:nvPr/>
          </p:nvSpPr>
          <p:spPr bwMode="auto">
            <a:xfrm>
              <a:off x="5581650" y="1534584"/>
              <a:ext cx="26988" cy="10583"/>
            </a:xfrm>
            <a:custGeom>
              <a:avLst/>
              <a:gdLst>
                <a:gd name="T0" fmla="*/ 2147483647 w 17"/>
                <a:gd name="T1" fmla="*/ 2147483647 h 6"/>
                <a:gd name="T2" fmla="*/ 2147483647 w 17"/>
                <a:gd name="T3" fmla="*/ 2147483647 h 6"/>
                <a:gd name="T4" fmla="*/ 2147483647 w 17"/>
                <a:gd name="T5" fmla="*/ 2147483647 h 6"/>
                <a:gd name="T6" fmla="*/ 2147483647 w 17"/>
                <a:gd name="T7" fmla="*/ 2147483647 h 6"/>
                <a:gd name="T8" fmla="*/ 0 w 17"/>
                <a:gd name="T9" fmla="*/ 2147483647 h 6"/>
                <a:gd name="T10" fmla="*/ 2147483647 w 17"/>
                <a:gd name="T11" fmla="*/ 0 h 6"/>
                <a:gd name="T12" fmla="*/ 2147483647 w 17"/>
                <a:gd name="T13" fmla="*/ 0 h 6"/>
                <a:gd name="T14" fmla="*/ 2147483647 w 17"/>
                <a:gd name="T15" fmla="*/ 0 h 6"/>
                <a:gd name="T16" fmla="*/ 2147483647 w 17"/>
                <a:gd name="T17" fmla="*/ 2147483647 h 6"/>
                <a:gd name="T18" fmla="*/ 2147483647 w 17"/>
                <a:gd name="T19" fmla="*/ 2147483647 h 6"/>
                <a:gd name="T20" fmla="*/ 2147483647 w 17"/>
                <a:gd name="T21" fmla="*/ 2147483647 h 6"/>
                <a:gd name="T22" fmla="*/ 2147483647 w 17"/>
                <a:gd name="T23" fmla="*/ 2147483647 h 6"/>
                <a:gd name="T24" fmla="*/ 2147483647 w 17"/>
                <a:gd name="T25" fmla="*/ 2147483647 h 6"/>
                <a:gd name="T26" fmla="*/ 2147483647 w 17"/>
                <a:gd name="T27" fmla="*/ 2147483647 h 6"/>
                <a:gd name="T28" fmla="*/ 2147483647 w 17"/>
                <a:gd name="T29" fmla="*/ 2147483647 h 6"/>
                <a:gd name="T30" fmla="*/ 2147483647 w 17"/>
                <a:gd name="T31" fmla="*/ 2147483647 h 6"/>
                <a:gd name="T32" fmla="*/ 2147483647 w 17"/>
                <a:gd name="T33" fmla="*/ 2147483647 h 6"/>
                <a:gd name="T34" fmla="*/ 2147483647 w 17"/>
                <a:gd name="T35" fmla="*/ 2147483647 h 6"/>
                <a:gd name="T36" fmla="*/ 2147483647 w 17"/>
                <a:gd name="T37" fmla="*/ 2147483647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6"/>
                <a:gd name="T59" fmla="*/ 17 w 1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6">
                  <a:moveTo>
                    <a:pt x="3" y="6"/>
                  </a:moveTo>
                  <a:lnTo>
                    <a:pt x="2" y="6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9" y="4"/>
                  </a:lnTo>
                  <a:lnTo>
                    <a:pt x="5" y="6"/>
                  </a:lnTo>
                  <a:lnTo>
                    <a:pt x="4" y="4"/>
                  </a:lnTo>
                  <a:lnTo>
                    <a:pt x="4" y="6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1" name="Freeform 649"/>
            <p:cNvSpPr>
              <a:spLocks/>
            </p:cNvSpPr>
            <p:nvPr/>
          </p:nvSpPr>
          <p:spPr bwMode="auto">
            <a:xfrm>
              <a:off x="5581650" y="1534584"/>
              <a:ext cx="26988" cy="10583"/>
            </a:xfrm>
            <a:custGeom>
              <a:avLst/>
              <a:gdLst>
                <a:gd name="T0" fmla="*/ 2147483647 w 17"/>
                <a:gd name="T1" fmla="*/ 2147483647 h 6"/>
                <a:gd name="T2" fmla="*/ 2147483647 w 17"/>
                <a:gd name="T3" fmla="*/ 2147483647 h 6"/>
                <a:gd name="T4" fmla="*/ 2147483647 w 17"/>
                <a:gd name="T5" fmla="*/ 2147483647 h 6"/>
                <a:gd name="T6" fmla="*/ 2147483647 w 17"/>
                <a:gd name="T7" fmla="*/ 2147483647 h 6"/>
                <a:gd name="T8" fmla="*/ 0 w 17"/>
                <a:gd name="T9" fmla="*/ 2147483647 h 6"/>
                <a:gd name="T10" fmla="*/ 2147483647 w 17"/>
                <a:gd name="T11" fmla="*/ 0 h 6"/>
                <a:gd name="T12" fmla="*/ 2147483647 w 17"/>
                <a:gd name="T13" fmla="*/ 0 h 6"/>
                <a:gd name="T14" fmla="*/ 2147483647 w 17"/>
                <a:gd name="T15" fmla="*/ 0 h 6"/>
                <a:gd name="T16" fmla="*/ 2147483647 w 17"/>
                <a:gd name="T17" fmla="*/ 2147483647 h 6"/>
                <a:gd name="T18" fmla="*/ 2147483647 w 17"/>
                <a:gd name="T19" fmla="*/ 2147483647 h 6"/>
                <a:gd name="T20" fmla="*/ 2147483647 w 17"/>
                <a:gd name="T21" fmla="*/ 2147483647 h 6"/>
                <a:gd name="T22" fmla="*/ 2147483647 w 17"/>
                <a:gd name="T23" fmla="*/ 2147483647 h 6"/>
                <a:gd name="T24" fmla="*/ 2147483647 w 17"/>
                <a:gd name="T25" fmla="*/ 2147483647 h 6"/>
                <a:gd name="T26" fmla="*/ 2147483647 w 17"/>
                <a:gd name="T27" fmla="*/ 2147483647 h 6"/>
                <a:gd name="T28" fmla="*/ 2147483647 w 17"/>
                <a:gd name="T29" fmla="*/ 2147483647 h 6"/>
                <a:gd name="T30" fmla="*/ 2147483647 w 17"/>
                <a:gd name="T31" fmla="*/ 2147483647 h 6"/>
                <a:gd name="T32" fmla="*/ 2147483647 w 17"/>
                <a:gd name="T33" fmla="*/ 2147483647 h 6"/>
                <a:gd name="T34" fmla="*/ 2147483647 w 17"/>
                <a:gd name="T35" fmla="*/ 2147483647 h 6"/>
                <a:gd name="T36" fmla="*/ 2147483647 w 17"/>
                <a:gd name="T37" fmla="*/ 2147483647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6"/>
                <a:gd name="T59" fmla="*/ 17 w 1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6">
                  <a:moveTo>
                    <a:pt x="3" y="6"/>
                  </a:moveTo>
                  <a:lnTo>
                    <a:pt x="2" y="6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9" y="4"/>
                  </a:lnTo>
                  <a:lnTo>
                    <a:pt x="5" y="6"/>
                  </a:lnTo>
                  <a:lnTo>
                    <a:pt x="4" y="4"/>
                  </a:lnTo>
                  <a:lnTo>
                    <a:pt x="4" y="6"/>
                  </a:lnTo>
                  <a:lnTo>
                    <a:pt x="3" y="6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2" name="Freeform 650"/>
            <p:cNvSpPr>
              <a:spLocks/>
            </p:cNvSpPr>
            <p:nvPr/>
          </p:nvSpPr>
          <p:spPr bwMode="auto">
            <a:xfrm>
              <a:off x="5656263" y="1541199"/>
              <a:ext cx="11112" cy="7938"/>
            </a:xfrm>
            <a:custGeom>
              <a:avLst/>
              <a:gdLst>
                <a:gd name="T0" fmla="*/ 0 w 7"/>
                <a:gd name="T1" fmla="*/ 2147483647 h 5"/>
                <a:gd name="T2" fmla="*/ 0 w 7"/>
                <a:gd name="T3" fmla="*/ 2147483647 h 5"/>
                <a:gd name="T4" fmla="*/ 2147483647 w 7"/>
                <a:gd name="T5" fmla="*/ 0 h 5"/>
                <a:gd name="T6" fmla="*/ 2147483647 w 7"/>
                <a:gd name="T7" fmla="*/ 2147483647 h 5"/>
                <a:gd name="T8" fmla="*/ 2147483647 w 7"/>
                <a:gd name="T9" fmla="*/ 2147483647 h 5"/>
                <a:gd name="T10" fmla="*/ 2147483647 w 7"/>
                <a:gd name="T11" fmla="*/ 2147483647 h 5"/>
                <a:gd name="T12" fmla="*/ 2147483647 w 7"/>
                <a:gd name="T13" fmla="*/ 2147483647 h 5"/>
                <a:gd name="T14" fmla="*/ 2147483647 w 7"/>
                <a:gd name="T15" fmla="*/ 2147483647 h 5"/>
                <a:gd name="T16" fmla="*/ 2147483647 w 7"/>
                <a:gd name="T17" fmla="*/ 2147483647 h 5"/>
                <a:gd name="T18" fmla="*/ 0 w 7"/>
                <a:gd name="T19" fmla="*/ 2147483647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5"/>
                <a:gd name="T32" fmla="*/ 7 w 7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7" y="5"/>
                  </a:lnTo>
                  <a:lnTo>
                    <a:pt x="1" y="3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3" name="Freeform 651"/>
            <p:cNvSpPr>
              <a:spLocks/>
            </p:cNvSpPr>
            <p:nvPr/>
          </p:nvSpPr>
          <p:spPr bwMode="auto">
            <a:xfrm>
              <a:off x="5656263" y="1541199"/>
              <a:ext cx="11112" cy="7938"/>
            </a:xfrm>
            <a:custGeom>
              <a:avLst/>
              <a:gdLst>
                <a:gd name="T0" fmla="*/ 0 w 7"/>
                <a:gd name="T1" fmla="*/ 2147483647 h 5"/>
                <a:gd name="T2" fmla="*/ 0 w 7"/>
                <a:gd name="T3" fmla="*/ 2147483647 h 5"/>
                <a:gd name="T4" fmla="*/ 2147483647 w 7"/>
                <a:gd name="T5" fmla="*/ 0 h 5"/>
                <a:gd name="T6" fmla="*/ 2147483647 w 7"/>
                <a:gd name="T7" fmla="*/ 2147483647 h 5"/>
                <a:gd name="T8" fmla="*/ 2147483647 w 7"/>
                <a:gd name="T9" fmla="*/ 2147483647 h 5"/>
                <a:gd name="T10" fmla="*/ 2147483647 w 7"/>
                <a:gd name="T11" fmla="*/ 2147483647 h 5"/>
                <a:gd name="T12" fmla="*/ 2147483647 w 7"/>
                <a:gd name="T13" fmla="*/ 2147483647 h 5"/>
                <a:gd name="T14" fmla="*/ 2147483647 w 7"/>
                <a:gd name="T15" fmla="*/ 2147483647 h 5"/>
                <a:gd name="T16" fmla="*/ 2147483647 w 7"/>
                <a:gd name="T17" fmla="*/ 2147483647 h 5"/>
                <a:gd name="T18" fmla="*/ 0 w 7"/>
                <a:gd name="T19" fmla="*/ 2147483647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5"/>
                <a:gd name="T32" fmla="*/ 7 w 7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7" y="5"/>
                  </a:lnTo>
                  <a:lnTo>
                    <a:pt x="1" y="3"/>
                  </a:lnTo>
                  <a:lnTo>
                    <a:pt x="0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4" name="Freeform 652"/>
            <p:cNvSpPr>
              <a:spLocks/>
            </p:cNvSpPr>
            <p:nvPr/>
          </p:nvSpPr>
          <p:spPr bwMode="auto">
            <a:xfrm>
              <a:off x="5738813" y="1545167"/>
              <a:ext cx="17462" cy="7938"/>
            </a:xfrm>
            <a:custGeom>
              <a:avLst/>
              <a:gdLst>
                <a:gd name="T0" fmla="*/ 2147483647 w 11"/>
                <a:gd name="T1" fmla="*/ 0 h 5"/>
                <a:gd name="T2" fmla="*/ 2147483647 w 11"/>
                <a:gd name="T3" fmla="*/ 2147483647 h 5"/>
                <a:gd name="T4" fmla="*/ 2147483647 w 11"/>
                <a:gd name="T5" fmla="*/ 2147483647 h 5"/>
                <a:gd name="T6" fmla="*/ 2147483647 w 11"/>
                <a:gd name="T7" fmla="*/ 2147483647 h 5"/>
                <a:gd name="T8" fmla="*/ 2147483647 w 11"/>
                <a:gd name="T9" fmla="*/ 2147483647 h 5"/>
                <a:gd name="T10" fmla="*/ 2147483647 w 11"/>
                <a:gd name="T11" fmla="*/ 2147483647 h 5"/>
                <a:gd name="T12" fmla="*/ 2147483647 w 11"/>
                <a:gd name="T13" fmla="*/ 2147483647 h 5"/>
                <a:gd name="T14" fmla="*/ 2147483647 w 11"/>
                <a:gd name="T15" fmla="*/ 2147483647 h 5"/>
                <a:gd name="T16" fmla="*/ 2147483647 w 11"/>
                <a:gd name="T17" fmla="*/ 2147483647 h 5"/>
                <a:gd name="T18" fmla="*/ 0 w 11"/>
                <a:gd name="T19" fmla="*/ 2147483647 h 5"/>
                <a:gd name="T20" fmla="*/ 2147483647 w 11"/>
                <a:gd name="T21" fmla="*/ 2147483647 h 5"/>
                <a:gd name="T22" fmla="*/ 2147483647 w 11"/>
                <a:gd name="T23" fmla="*/ 0 h 5"/>
                <a:gd name="T24" fmla="*/ 2147483647 w 11"/>
                <a:gd name="T25" fmla="*/ 0 h 5"/>
                <a:gd name="T26" fmla="*/ 2147483647 w 11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5"/>
                <a:gd name="T44" fmla="*/ 11 w 11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5">
                  <a:moveTo>
                    <a:pt x="4" y="0"/>
                  </a:moveTo>
                  <a:lnTo>
                    <a:pt x="5" y="1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5" name="Freeform 653"/>
            <p:cNvSpPr>
              <a:spLocks/>
            </p:cNvSpPr>
            <p:nvPr/>
          </p:nvSpPr>
          <p:spPr bwMode="auto">
            <a:xfrm>
              <a:off x="5738813" y="1545167"/>
              <a:ext cx="17462" cy="7938"/>
            </a:xfrm>
            <a:custGeom>
              <a:avLst/>
              <a:gdLst>
                <a:gd name="T0" fmla="*/ 2147483647 w 11"/>
                <a:gd name="T1" fmla="*/ 0 h 5"/>
                <a:gd name="T2" fmla="*/ 2147483647 w 11"/>
                <a:gd name="T3" fmla="*/ 2147483647 h 5"/>
                <a:gd name="T4" fmla="*/ 2147483647 w 11"/>
                <a:gd name="T5" fmla="*/ 2147483647 h 5"/>
                <a:gd name="T6" fmla="*/ 2147483647 w 11"/>
                <a:gd name="T7" fmla="*/ 2147483647 h 5"/>
                <a:gd name="T8" fmla="*/ 2147483647 w 11"/>
                <a:gd name="T9" fmla="*/ 2147483647 h 5"/>
                <a:gd name="T10" fmla="*/ 2147483647 w 11"/>
                <a:gd name="T11" fmla="*/ 2147483647 h 5"/>
                <a:gd name="T12" fmla="*/ 2147483647 w 11"/>
                <a:gd name="T13" fmla="*/ 2147483647 h 5"/>
                <a:gd name="T14" fmla="*/ 2147483647 w 11"/>
                <a:gd name="T15" fmla="*/ 2147483647 h 5"/>
                <a:gd name="T16" fmla="*/ 2147483647 w 11"/>
                <a:gd name="T17" fmla="*/ 2147483647 h 5"/>
                <a:gd name="T18" fmla="*/ 0 w 11"/>
                <a:gd name="T19" fmla="*/ 2147483647 h 5"/>
                <a:gd name="T20" fmla="*/ 2147483647 w 11"/>
                <a:gd name="T21" fmla="*/ 2147483647 h 5"/>
                <a:gd name="T22" fmla="*/ 2147483647 w 11"/>
                <a:gd name="T23" fmla="*/ 0 h 5"/>
                <a:gd name="T24" fmla="*/ 2147483647 w 11"/>
                <a:gd name="T25" fmla="*/ 0 h 5"/>
                <a:gd name="T26" fmla="*/ 2147483647 w 11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5"/>
                <a:gd name="T44" fmla="*/ 11 w 11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5">
                  <a:moveTo>
                    <a:pt x="4" y="0"/>
                  </a:moveTo>
                  <a:lnTo>
                    <a:pt x="5" y="1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6" name="Freeform 654"/>
            <p:cNvSpPr>
              <a:spLocks/>
            </p:cNvSpPr>
            <p:nvPr/>
          </p:nvSpPr>
          <p:spPr bwMode="auto">
            <a:xfrm>
              <a:off x="5716589" y="1554428"/>
              <a:ext cx="22225" cy="9260"/>
            </a:xfrm>
            <a:custGeom>
              <a:avLst/>
              <a:gdLst>
                <a:gd name="T0" fmla="*/ 2147483647 w 14"/>
                <a:gd name="T1" fmla="*/ 2147483647 h 6"/>
                <a:gd name="T2" fmla="*/ 2147483647 w 14"/>
                <a:gd name="T3" fmla="*/ 2147483647 h 6"/>
                <a:gd name="T4" fmla="*/ 2147483647 w 14"/>
                <a:gd name="T5" fmla="*/ 0 h 6"/>
                <a:gd name="T6" fmla="*/ 2147483647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2147483647 h 6"/>
                <a:gd name="T16" fmla="*/ 2147483647 w 14"/>
                <a:gd name="T17" fmla="*/ 2147483647 h 6"/>
                <a:gd name="T18" fmla="*/ 0 w 14"/>
                <a:gd name="T19" fmla="*/ 2147483647 h 6"/>
                <a:gd name="T20" fmla="*/ 2147483647 w 14"/>
                <a:gd name="T21" fmla="*/ 2147483647 h 6"/>
                <a:gd name="T22" fmla="*/ 2147483647 w 14"/>
                <a:gd name="T23" fmla="*/ 2147483647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"/>
                <a:gd name="T37" fmla="*/ 0 h 6"/>
                <a:gd name="T38" fmla="*/ 14 w 14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" h="6">
                  <a:moveTo>
                    <a:pt x="3" y="1"/>
                  </a:moveTo>
                  <a:lnTo>
                    <a:pt x="4" y="1"/>
                  </a:lnTo>
                  <a:lnTo>
                    <a:pt x="5" y="0"/>
                  </a:lnTo>
                  <a:lnTo>
                    <a:pt x="11" y="1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3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7" name="Freeform 655"/>
            <p:cNvSpPr>
              <a:spLocks/>
            </p:cNvSpPr>
            <p:nvPr/>
          </p:nvSpPr>
          <p:spPr bwMode="auto">
            <a:xfrm>
              <a:off x="5716589" y="1554428"/>
              <a:ext cx="22225" cy="9260"/>
            </a:xfrm>
            <a:custGeom>
              <a:avLst/>
              <a:gdLst>
                <a:gd name="T0" fmla="*/ 2147483647 w 14"/>
                <a:gd name="T1" fmla="*/ 2147483647 h 6"/>
                <a:gd name="T2" fmla="*/ 2147483647 w 14"/>
                <a:gd name="T3" fmla="*/ 2147483647 h 6"/>
                <a:gd name="T4" fmla="*/ 2147483647 w 14"/>
                <a:gd name="T5" fmla="*/ 0 h 6"/>
                <a:gd name="T6" fmla="*/ 2147483647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2147483647 h 6"/>
                <a:gd name="T16" fmla="*/ 2147483647 w 14"/>
                <a:gd name="T17" fmla="*/ 2147483647 h 6"/>
                <a:gd name="T18" fmla="*/ 0 w 14"/>
                <a:gd name="T19" fmla="*/ 2147483647 h 6"/>
                <a:gd name="T20" fmla="*/ 2147483647 w 14"/>
                <a:gd name="T21" fmla="*/ 2147483647 h 6"/>
                <a:gd name="T22" fmla="*/ 2147483647 w 14"/>
                <a:gd name="T23" fmla="*/ 2147483647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"/>
                <a:gd name="T37" fmla="*/ 0 h 6"/>
                <a:gd name="T38" fmla="*/ 14 w 14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" h="6">
                  <a:moveTo>
                    <a:pt x="3" y="1"/>
                  </a:moveTo>
                  <a:lnTo>
                    <a:pt x="4" y="1"/>
                  </a:lnTo>
                  <a:lnTo>
                    <a:pt x="5" y="0"/>
                  </a:lnTo>
                  <a:lnTo>
                    <a:pt x="11" y="1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3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8" name="Freeform 656"/>
            <p:cNvSpPr>
              <a:spLocks/>
            </p:cNvSpPr>
            <p:nvPr/>
          </p:nvSpPr>
          <p:spPr bwMode="auto">
            <a:xfrm>
              <a:off x="5738814" y="1486959"/>
              <a:ext cx="14287" cy="7938"/>
            </a:xfrm>
            <a:custGeom>
              <a:avLst/>
              <a:gdLst>
                <a:gd name="T0" fmla="*/ 2147483647 w 9"/>
                <a:gd name="T1" fmla="*/ 2147483647 h 5"/>
                <a:gd name="T2" fmla="*/ 2147483647 w 9"/>
                <a:gd name="T3" fmla="*/ 2147483647 h 5"/>
                <a:gd name="T4" fmla="*/ 2147483647 w 9"/>
                <a:gd name="T5" fmla="*/ 2147483647 h 5"/>
                <a:gd name="T6" fmla="*/ 2147483647 w 9"/>
                <a:gd name="T7" fmla="*/ 2147483647 h 5"/>
                <a:gd name="T8" fmla="*/ 2147483647 w 9"/>
                <a:gd name="T9" fmla="*/ 2147483647 h 5"/>
                <a:gd name="T10" fmla="*/ 2147483647 w 9"/>
                <a:gd name="T11" fmla="*/ 2147483647 h 5"/>
                <a:gd name="T12" fmla="*/ 2147483647 w 9"/>
                <a:gd name="T13" fmla="*/ 2147483647 h 5"/>
                <a:gd name="T14" fmla="*/ 2147483647 w 9"/>
                <a:gd name="T15" fmla="*/ 2147483647 h 5"/>
                <a:gd name="T16" fmla="*/ 2147483647 w 9"/>
                <a:gd name="T17" fmla="*/ 2147483647 h 5"/>
                <a:gd name="T18" fmla="*/ 2147483647 w 9"/>
                <a:gd name="T19" fmla="*/ 2147483647 h 5"/>
                <a:gd name="T20" fmla="*/ 2147483647 w 9"/>
                <a:gd name="T21" fmla="*/ 2147483647 h 5"/>
                <a:gd name="T22" fmla="*/ 2147483647 w 9"/>
                <a:gd name="T23" fmla="*/ 2147483647 h 5"/>
                <a:gd name="T24" fmla="*/ 2147483647 w 9"/>
                <a:gd name="T25" fmla="*/ 2147483647 h 5"/>
                <a:gd name="T26" fmla="*/ 0 w 9"/>
                <a:gd name="T27" fmla="*/ 2147483647 h 5"/>
                <a:gd name="T28" fmla="*/ 0 w 9"/>
                <a:gd name="T29" fmla="*/ 2147483647 h 5"/>
                <a:gd name="T30" fmla="*/ 2147483647 w 9"/>
                <a:gd name="T31" fmla="*/ 2147483647 h 5"/>
                <a:gd name="T32" fmla="*/ 2147483647 w 9"/>
                <a:gd name="T33" fmla="*/ 2147483647 h 5"/>
                <a:gd name="T34" fmla="*/ 2147483647 w 9"/>
                <a:gd name="T35" fmla="*/ 2147483647 h 5"/>
                <a:gd name="T36" fmla="*/ 2147483647 w 9"/>
                <a:gd name="T37" fmla="*/ 2147483647 h 5"/>
                <a:gd name="T38" fmla="*/ 2147483647 w 9"/>
                <a:gd name="T39" fmla="*/ 0 h 5"/>
                <a:gd name="T40" fmla="*/ 2147483647 w 9"/>
                <a:gd name="T41" fmla="*/ 2147483647 h 5"/>
                <a:gd name="T42" fmla="*/ 2147483647 w 9"/>
                <a:gd name="T43" fmla="*/ 0 h 5"/>
                <a:gd name="T44" fmla="*/ 2147483647 w 9"/>
                <a:gd name="T45" fmla="*/ 0 h 5"/>
                <a:gd name="T46" fmla="*/ 2147483647 w 9"/>
                <a:gd name="T47" fmla="*/ 2147483647 h 5"/>
                <a:gd name="T48" fmla="*/ 2147483647 w 9"/>
                <a:gd name="T49" fmla="*/ 2147483647 h 5"/>
                <a:gd name="T50" fmla="*/ 2147483647 w 9"/>
                <a:gd name="T51" fmla="*/ 2147483647 h 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"/>
                <a:gd name="T79" fmla="*/ 0 h 5"/>
                <a:gd name="T80" fmla="*/ 9 w 9"/>
                <a:gd name="T81" fmla="*/ 5 h 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" h="5">
                  <a:moveTo>
                    <a:pt x="6" y="1"/>
                  </a:moveTo>
                  <a:lnTo>
                    <a:pt x="7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9" y="5"/>
                  </a:lnTo>
                  <a:lnTo>
                    <a:pt x="6" y="3"/>
                  </a:lnTo>
                  <a:lnTo>
                    <a:pt x="4" y="2"/>
                  </a:lnTo>
                  <a:lnTo>
                    <a:pt x="4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9" name="Freeform 657"/>
            <p:cNvSpPr>
              <a:spLocks/>
            </p:cNvSpPr>
            <p:nvPr/>
          </p:nvSpPr>
          <p:spPr bwMode="auto">
            <a:xfrm>
              <a:off x="5738814" y="1486959"/>
              <a:ext cx="14287" cy="7938"/>
            </a:xfrm>
            <a:custGeom>
              <a:avLst/>
              <a:gdLst>
                <a:gd name="T0" fmla="*/ 2147483647 w 9"/>
                <a:gd name="T1" fmla="*/ 2147483647 h 5"/>
                <a:gd name="T2" fmla="*/ 2147483647 w 9"/>
                <a:gd name="T3" fmla="*/ 2147483647 h 5"/>
                <a:gd name="T4" fmla="*/ 2147483647 w 9"/>
                <a:gd name="T5" fmla="*/ 2147483647 h 5"/>
                <a:gd name="T6" fmla="*/ 2147483647 w 9"/>
                <a:gd name="T7" fmla="*/ 2147483647 h 5"/>
                <a:gd name="T8" fmla="*/ 2147483647 w 9"/>
                <a:gd name="T9" fmla="*/ 2147483647 h 5"/>
                <a:gd name="T10" fmla="*/ 2147483647 w 9"/>
                <a:gd name="T11" fmla="*/ 2147483647 h 5"/>
                <a:gd name="T12" fmla="*/ 2147483647 w 9"/>
                <a:gd name="T13" fmla="*/ 2147483647 h 5"/>
                <a:gd name="T14" fmla="*/ 2147483647 w 9"/>
                <a:gd name="T15" fmla="*/ 2147483647 h 5"/>
                <a:gd name="T16" fmla="*/ 2147483647 w 9"/>
                <a:gd name="T17" fmla="*/ 2147483647 h 5"/>
                <a:gd name="T18" fmla="*/ 2147483647 w 9"/>
                <a:gd name="T19" fmla="*/ 2147483647 h 5"/>
                <a:gd name="T20" fmla="*/ 2147483647 w 9"/>
                <a:gd name="T21" fmla="*/ 2147483647 h 5"/>
                <a:gd name="T22" fmla="*/ 2147483647 w 9"/>
                <a:gd name="T23" fmla="*/ 2147483647 h 5"/>
                <a:gd name="T24" fmla="*/ 2147483647 w 9"/>
                <a:gd name="T25" fmla="*/ 2147483647 h 5"/>
                <a:gd name="T26" fmla="*/ 0 w 9"/>
                <a:gd name="T27" fmla="*/ 2147483647 h 5"/>
                <a:gd name="T28" fmla="*/ 0 w 9"/>
                <a:gd name="T29" fmla="*/ 2147483647 h 5"/>
                <a:gd name="T30" fmla="*/ 2147483647 w 9"/>
                <a:gd name="T31" fmla="*/ 2147483647 h 5"/>
                <a:gd name="T32" fmla="*/ 2147483647 w 9"/>
                <a:gd name="T33" fmla="*/ 2147483647 h 5"/>
                <a:gd name="T34" fmla="*/ 2147483647 w 9"/>
                <a:gd name="T35" fmla="*/ 2147483647 h 5"/>
                <a:gd name="T36" fmla="*/ 2147483647 w 9"/>
                <a:gd name="T37" fmla="*/ 2147483647 h 5"/>
                <a:gd name="T38" fmla="*/ 2147483647 w 9"/>
                <a:gd name="T39" fmla="*/ 0 h 5"/>
                <a:gd name="T40" fmla="*/ 2147483647 w 9"/>
                <a:gd name="T41" fmla="*/ 2147483647 h 5"/>
                <a:gd name="T42" fmla="*/ 2147483647 w 9"/>
                <a:gd name="T43" fmla="*/ 0 h 5"/>
                <a:gd name="T44" fmla="*/ 2147483647 w 9"/>
                <a:gd name="T45" fmla="*/ 0 h 5"/>
                <a:gd name="T46" fmla="*/ 2147483647 w 9"/>
                <a:gd name="T47" fmla="*/ 2147483647 h 5"/>
                <a:gd name="T48" fmla="*/ 2147483647 w 9"/>
                <a:gd name="T49" fmla="*/ 2147483647 h 5"/>
                <a:gd name="T50" fmla="*/ 2147483647 w 9"/>
                <a:gd name="T51" fmla="*/ 2147483647 h 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"/>
                <a:gd name="T79" fmla="*/ 0 h 5"/>
                <a:gd name="T80" fmla="*/ 9 w 9"/>
                <a:gd name="T81" fmla="*/ 5 h 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" h="5">
                  <a:moveTo>
                    <a:pt x="6" y="1"/>
                  </a:moveTo>
                  <a:lnTo>
                    <a:pt x="7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9" y="5"/>
                  </a:lnTo>
                  <a:lnTo>
                    <a:pt x="6" y="3"/>
                  </a:lnTo>
                  <a:lnTo>
                    <a:pt x="4" y="2"/>
                  </a:lnTo>
                  <a:lnTo>
                    <a:pt x="4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0" name="Freeform 658"/>
            <p:cNvSpPr>
              <a:spLocks/>
            </p:cNvSpPr>
            <p:nvPr/>
          </p:nvSpPr>
          <p:spPr bwMode="auto">
            <a:xfrm>
              <a:off x="5684838" y="1693334"/>
              <a:ext cx="25400" cy="10583"/>
            </a:xfrm>
            <a:custGeom>
              <a:avLst/>
              <a:gdLst>
                <a:gd name="T0" fmla="*/ 0 w 16"/>
                <a:gd name="T1" fmla="*/ 2147483647 h 6"/>
                <a:gd name="T2" fmla="*/ 2147483647 w 16"/>
                <a:gd name="T3" fmla="*/ 2147483647 h 6"/>
                <a:gd name="T4" fmla="*/ 2147483647 w 16"/>
                <a:gd name="T5" fmla="*/ 0 h 6"/>
                <a:gd name="T6" fmla="*/ 2147483647 w 16"/>
                <a:gd name="T7" fmla="*/ 0 h 6"/>
                <a:gd name="T8" fmla="*/ 2147483647 w 16"/>
                <a:gd name="T9" fmla="*/ 0 h 6"/>
                <a:gd name="T10" fmla="*/ 2147483647 w 16"/>
                <a:gd name="T11" fmla="*/ 2147483647 h 6"/>
                <a:gd name="T12" fmla="*/ 2147483647 w 16"/>
                <a:gd name="T13" fmla="*/ 2147483647 h 6"/>
                <a:gd name="T14" fmla="*/ 2147483647 w 16"/>
                <a:gd name="T15" fmla="*/ 2147483647 h 6"/>
                <a:gd name="T16" fmla="*/ 2147483647 w 16"/>
                <a:gd name="T17" fmla="*/ 2147483647 h 6"/>
                <a:gd name="T18" fmla="*/ 2147483647 w 16"/>
                <a:gd name="T19" fmla="*/ 2147483647 h 6"/>
                <a:gd name="T20" fmla="*/ 2147483647 w 16"/>
                <a:gd name="T21" fmla="*/ 2147483647 h 6"/>
                <a:gd name="T22" fmla="*/ 0 w 16"/>
                <a:gd name="T23" fmla="*/ 2147483647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6"/>
                <a:gd name="T38" fmla="*/ 16 w 16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6">
                  <a:moveTo>
                    <a:pt x="0" y="3"/>
                  </a:moveTo>
                  <a:lnTo>
                    <a:pt x="5" y="2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1" y="3"/>
                  </a:lnTo>
                  <a:lnTo>
                    <a:pt x="7" y="6"/>
                  </a:lnTo>
                  <a:lnTo>
                    <a:pt x="6" y="6"/>
                  </a:lnTo>
                  <a:lnTo>
                    <a:pt x="3" y="4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1" name="Freeform 659"/>
            <p:cNvSpPr>
              <a:spLocks/>
            </p:cNvSpPr>
            <p:nvPr/>
          </p:nvSpPr>
          <p:spPr bwMode="auto">
            <a:xfrm>
              <a:off x="5684838" y="1693334"/>
              <a:ext cx="25400" cy="10583"/>
            </a:xfrm>
            <a:custGeom>
              <a:avLst/>
              <a:gdLst>
                <a:gd name="T0" fmla="*/ 0 w 16"/>
                <a:gd name="T1" fmla="*/ 2147483647 h 6"/>
                <a:gd name="T2" fmla="*/ 2147483647 w 16"/>
                <a:gd name="T3" fmla="*/ 2147483647 h 6"/>
                <a:gd name="T4" fmla="*/ 2147483647 w 16"/>
                <a:gd name="T5" fmla="*/ 0 h 6"/>
                <a:gd name="T6" fmla="*/ 2147483647 w 16"/>
                <a:gd name="T7" fmla="*/ 0 h 6"/>
                <a:gd name="T8" fmla="*/ 2147483647 w 16"/>
                <a:gd name="T9" fmla="*/ 0 h 6"/>
                <a:gd name="T10" fmla="*/ 2147483647 w 16"/>
                <a:gd name="T11" fmla="*/ 2147483647 h 6"/>
                <a:gd name="T12" fmla="*/ 2147483647 w 16"/>
                <a:gd name="T13" fmla="*/ 2147483647 h 6"/>
                <a:gd name="T14" fmla="*/ 2147483647 w 16"/>
                <a:gd name="T15" fmla="*/ 2147483647 h 6"/>
                <a:gd name="T16" fmla="*/ 2147483647 w 16"/>
                <a:gd name="T17" fmla="*/ 2147483647 h 6"/>
                <a:gd name="T18" fmla="*/ 2147483647 w 16"/>
                <a:gd name="T19" fmla="*/ 2147483647 h 6"/>
                <a:gd name="T20" fmla="*/ 2147483647 w 16"/>
                <a:gd name="T21" fmla="*/ 2147483647 h 6"/>
                <a:gd name="T22" fmla="*/ 0 w 16"/>
                <a:gd name="T23" fmla="*/ 2147483647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6"/>
                <a:gd name="T38" fmla="*/ 16 w 16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6">
                  <a:moveTo>
                    <a:pt x="0" y="3"/>
                  </a:moveTo>
                  <a:lnTo>
                    <a:pt x="5" y="2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1" y="3"/>
                  </a:lnTo>
                  <a:lnTo>
                    <a:pt x="7" y="6"/>
                  </a:lnTo>
                  <a:lnTo>
                    <a:pt x="6" y="6"/>
                  </a:lnTo>
                  <a:lnTo>
                    <a:pt x="3" y="4"/>
                  </a:lnTo>
                  <a:lnTo>
                    <a:pt x="0" y="3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2" name="Freeform 660"/>
            <p:cNvSpPr>
              <a:spLocks/>
            </p:cNvSpPr>
            <p:nvPr/>
          </p:nvSpPr>
          <p:spPr bwMode="auto">
            <a:xfrm>
              <a:off x="5846763" y="1603375"/>
              <a:ext cx="12700" cy="9261"/>
            </a:xfrm>
            <a:custGeom>
              <a:avLst/>
              <a:gdLst>
                <a:gd name="T0" fmla="*/ 0 w 8"/>
                <a:gd name="T1" fmla="*/ 2147483647 h 6"/>
                <a:gd name="T2" fmla="*/ 0 w 8"/>
                <a:gd name="T3" fmla="*/ 0 h 6"/>
                <a:gd name="T4" fmla="*/ 0 w 8"/>
                <a:gd name="T5" fmla="*/ 0 h 6"/>
                <a:gd name="T6" fmla="*/ 2147483647 w 8"/>
                <a:gd name="T7" fmla="*/ 0 h 6"/>
                <a:gd name="T8" fmla="*/ 2147483647 w 8"/>
                <a:gd name="T9" fmla="*/ 2147483647 h 6"/>
                <a:gd name="T10" fmla="*/ 2147483647 w 8"/>
                <a:gd name="T11" fmla="*/ 2147483647 h 6"/>
                <a:gd name="T12" fmla="*/ 2147483647 w 8"/>
                <a:gd name="T13" fmla="*/ 2147483647 h 6"/>
                <a:gd name="T14" fmla="*/ 2147483647 w 8"/>
                <a:gd name="T15" fmla="*/ 2147483647 h 6"/>
                <a:gd name="T16" fmla="*/ 2147483647 w 8"/>
                <a:gd name="T17" fmla="*/ 2147483647 h 6"/>
                <a:gd name="T18" fmla="*/ 2147483647 w 8"/>
                <a:gd name="T19" fmla="*/ 2147483647 h 6"/>
                <a:gd name="T20" fmla="*/ 2147483647 w 8"/>
                <a:gd name="T21" fmla="*/ 2147483647 h 6"/>
                <a:gd name="T22" fmla="*/ 0 w 8"/>
                <a:gd name="T23" fmla="*/ 2147483647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6"/>
                <a:gd name="T38" fmla="*/ 8 w 8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6"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3"/>
                  </a:lnTo>
                  <a:lnTo>
                    <a:pt x="8" y="4"/>
                  </a:lnTo>
                  <a:lnTo>
                    <a:pt x="7" y="6"/>
                  </a:lnTo>
                  <a:lnTo>
                    <a:pt x="6" y="5"/>
                  </a:lnTo>
                  <a:lnTo>
                    <a:pt x="4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3" name="Freeform 661"/>
            <p:cNvSpPr>
              <a:spLocks/>
            </p:cNvSpPr>
            <p:nvPr/>
          </p:nvSpPr>
          <p:spPr bwMode="auto">
            <a:xfrm>
              <a:off x="5846763" y="1603375"/>
              <a:ext cx="12700" cy="9261"/>
            </a:xfrm>
            <a:custGeom>
              <a:avLst/>
              <a:gdLst>
                <a:gd name="T0" fmla="*/ 0 w 8"/>
                <a:gd name="T1" fmla="*/ 2147483647 h 6"/>
                <a:gd name="T2" fmla="*/ 0 w 8"/>
                <a:gd name="T3" fmla="*/ 0 h 6"/>
                <a:gd name="T4" fmla="*/ 0 w 8"/>
                <a:gd name="T5" fmla="*/ 0 h 6"/>
                <a:gd name="T6" fmla="*/ 2147483647 w 8"/>
                <a:gd name="T7" fmla="*/ 0 h 6"/>
                <a:gd name="T8" fmla="*/ 2147483647 w 8"/>
                <a:gd name="T9" fmla="*/ 2147483647 h 6"/>
                <a:gd name="T10" fmla="*/ 2147483647 w 8"/>
                <a:gd name="T11" fmla="*/ 2147483647 h 6"/>
                <a:gd name="T12" fmla="*/ 2147483647 w 8"/>
                <a:gd name="T13" fmla="*/ 2147483647 h 6"/>
                <a:gd name="T14" fmla="*/ 2147483647 w 8"/>
                <a:gd name="T15" fmla="*/ 2147483647 h 6"/>
                <a:gd name="T16" fmla="*/ 2147483647 w 8"/>
                <a:gd name="T17" fmla="*/ 2147483647 h 6"/>
                <a:gd name="T18" fmla="*/ 2147483647 w 8"/>
                <a:gd name="T19" fmla="*/ 2147483647 h 6"/>
                <a:gd name="T20" fmla="*/ 2147483647 w 8"/>
                <a:gd name="T21" fmla="*/ 2147483647 h 6"/>
                <a:gd name="T22" fmla="*/ 0 w 8"/>
                <a:gd name="T23" fmla="*/ 2147483647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6"/>
                <a:gd name="T38" fmla="*/ 8 w 8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6"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3"/>
                  </a:lnTo>
                  <a:lnTo>
                    <a:pt x="8" y="4"/>
                  </a:lnTo>
                  <a:lnTo>
                    <a:pt x="7" y="6"/>
                  </a:lnTo>
                  <a:lnTo>
                    <a:pt x="6" y="5"/>
                  </a:lnTo>
                  <a:lnTo>
                    <a:pt x="4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0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4" name="Freeform 662"/>
            <p:cNvSpPr>
              <a:spLocks/>
            </p:cNvSpPr>
            <p:nvPr/>
          </p:nvSpPr>
          <p:spPr bwMode="auto">
            <a:xfrm>
              <a:off x="4124325" y="1997604"/>
              <a:ext cx="95250" cy="103188"/>
            </a:xfrm>
            <a:custGeom>
              <a:avLst/>
              <a:gdLst>
                <a:gd name="T0" fmla="*/ 2147483647 w 60"/>
                <a:gd name="T1" fmla="*/ 2147483647 h 65"/>
                <a:gd name="T2" fmla="*/ 2147483647 w 60"/>
                <a:gd name="T3" fmla="*/ 2147483647 h 65"/>
                <a:gd name="T4" fmla="*/ 2147483647 w 60"/>
                <a:gd name="T5" fmla="*/ 2147483647 h 65"/>
                <a:gd name="T6" fmla="*/ 2147483647 w 60"/>
                <a:gd name="T7" fmla="*/ 2147483647 h 65"/>
                <a:gd name="T8" fmla="*/ 2147483647 w 60"/>
                <a:gd name="T9" fmla="*/ 2147483647 h 65"/>
                <a:gd name="T10" fmla="*/ 2147483647 w 60"/>
                <a:gd name="T11" fmla="*/ 2147483647 h 65"/>
                <a:gd name="T12" fmla="*/ 2147483647 w 60"/>
                <a:gd name="T13" fmla="*/ 2147483647 h 65"/>
                <a:gd name="T14" fmla="*/ 2147483647 w 60"/>
                <a:gd name="T15" fmla="*/ 2147483647 h 65"/>
                <a:gd name="T16" fmla="*/ 2147483647 w 60"/>
                <a:gd name="T17" fmla="*/ 2147483647 h 65"/>
                <a:gd name="T18" fmla="*/ 2147483647 w 60"/>
                <a:gd name="T19" fmla="*/ 2147483647 h 65"/>
                <a:gd name="T20" fmla="*/ 2147483647 w 60"/>
                <a:gd name="T21" fmla="*/ 2147483647 h 65"/>
                <a:gd name="T22" fmla="*/ 2147483647 w 60"/>
                <a:gd name="T23" fmla="*/ 2147483647 h 65"/>
                <a:gd name="T24" fmla="*/ 2147483647 w 60"/>
                <a:gd name="T25" fmla="*/ 2147483647 h 65"/>
                <a:gd name="T26" fmla="*/ 2147483647 w 60"/>
                <a:gd name="T27" fmla="*/ 2147483647 h 65"/>
                <a:gd name="T28" fmla="*/ 2147483647 w 60"/>
                <a:gd name="T29" fmla="*/ 2147483647 h 65"/>
                <a:gd name="T30" fmla="*/ 2147483647 w 60"/>
                <a:gd name="T31" fmla="*/ 2147483647 h 65"/>
                <a:gd name="T32" fmla="*/ 2147483647 w 60"/>
                <a:gd name="T33" fmla="*/ 2147483647 h 65"/>
                <a:gd name="T34" fmla="*/ 2147483647 w 60"/>
                <a:gd name="T35" fmla="*/ 2147483647 h 65"/>
                <a:gd name="T36" fmla="*/ 2147483647 w 60"/>
                <a:gd name="T37" fmla="*/ 2147483647 h 65"/>
                <a:gd name="T38" fmla="*/ 2147483647 w 60"/>
                <a:gd name="T39" fmla="*/ 2147483647 h 65"/>
                <a:gd name="T40" fmla="*/ 2147483647 w 60"/>
                <a:gd name="T41" fmla="*/ 2147483647 h 65"/>
                <a:gd name="T42" fmla="*/ 2147483647 w 60"/>
                <a:gd name="T43" fmla="*/ 2147483647 h 65"/>
                <a:gd name="T44" fmla="*/ 2147483647 w 60"/>
                <a:gd name="T45" fmla="*/ 2147483647 h 65"/>
                <a:gd name="T46" fmla="*/ 2147483647 w 60"/>
                <a:gd name="T47" fmla="*/ 2147483647 h 65"/>
                <a:gd name="T48" fmla="*/ 2147483647 w 60"/>
                <a:gd name="T49" fmla="*/ 2147483647 h 65"/>
                <a:gd name="T50" fmla="*/ 2147483647 w 60"/>
                <a:gd name="T51" fmla="*/ 2147483647 h 65"/>
                <a:gd name="T52" fmla="*/ 2147483647 w 60"/>
                <a:gd name="T53" fmla="*/ 2147483647 h 65"/>
                <a:gd name="T54" fmla="*/ 0 w 60"/>
                <a:gd name="T55" fmla="*/ 2147483647 h 65"/>
                <a:gd name="T56" fmla="*/ 2147483647 w 60"/>
                <a:gd name="T57" fmla="*/ 2147483647 h 65"/>
                <a:gd name="T58" fmla="*/ 2147483647 w 60"/>
                <a:gd name="T59" fmla="*/ 2147483647 h 65"/>
                <a:gd name="T60" fmla="*/ 2147483647 w 60"/>
                <a:gd name="T61" fmla="*/ 2147483647 h 65"/>
                <a:gd name="T62" fmla="*/ 2147483647 w 60"/>
                <a:gd name="T63" fmla="*/ 2147483647 h 65"/>
                <a:gd name="T64" fmla="*/ 2147483647 w 60"/>
                <a:gd name="T65" fmla="*/ 2147483647 h 65"/>
                <a:gd name="T66" fmla="*/ 2147483647 w 60"/>
                <a:gd name="T67" fmla="*/ 2147483647 h 65"/>
                <a:gd name="T68" fmla="*/ 2147483647 w 60"/>
                <a:gd name="T69" fmla="*/ 2147483647 h 65"/>
                <a:gd name="T70" fmla="*/ 2147483647 w 60"/>
                <a:gd name="T71" fmla="*/ 2147483647 h 65"/>
                <a:gd name="T72" fmla="*/ 2147483647 w 60"/>
                <a:gd name="T73" fmla="*/ 2147483647 h 65"/>
                <a:gd name="T74" fmla="*/ 2147483647 w 60"/>
                <a:gd name="T75" fmla="*/ 2147483647 h 65"/>
                <a:gd name="T76" fmla="*/ 2147483647 w 60"/>
                <a:gd name="T77" fmla="*/ 2147483647 h 65"/>
                <a:gd name="T78" fmla="*/ 2147483647 w 60"/>
                <a:gd name="T79" fmla="*/ 2147483647 h 65"/>
                <a:gd name="T80" fmla="*/ 2147483647 w 60"/>
                <a:gd name="T81" fmla="*/ 2147483647 h 65"/>
                <a:gd name="T82" fmla="*/ 2147483647 w 60"/>
                <a:gd name="T83" fmla="*/ 2147483647 h 65"/>
                <a:gd name="T84" fmla="*/ 2147483647 w 60"/>
                <a:gd name="T85" fmla="*/ 2147483647 h 65"/>
                <a:gd name="T86" fmla="*/ 2147483647 w 60"/>
                <a:gd name="T87" fmla="*/ 2147483647 h 65"/>
                <a:gd name="T88" fmla="*/ 2147483647 w 60"/>
                <a:gd name="T89" fmla="*/ 2147483647 h 65"/>
                <a:gd name="T90" fmla="*/ 2147483647 w 60"/>
                <a:gd name="T91" fmla="*/ 2147483647 h 65"/>
                <a:gd name="T92" fmla="*/ 2147483647 w 60"/>
                <a:gd name="T93" fmla="*/ 2147483647 h 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0"/>
                <a:gd name="T142" fmla="*/ 0 h 65"/>
                <a:gd name="T143" fmla="*/ 60 w 60"/>
                <a:gd name="T144" fmla="*/ 65 h 6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0" h="65">
                  <a:moveTo>
                    <a:pt x="59" y="21"/>
                  </a:moveTo>
                  <a:lnTo>
                    <a:pt x="58" y="21"/>
                  </a:lnTo>
                  <a:lnTo>
                    <a:pt x="58" y="18"/>
                  </a:lnTo>
                  <a:lnTo>
                    <a:pt x="58" y="17"/>
                  </a:lnTo>
                  <a:lnTo>
                    <a:pt x="55" y="14"/>
                  </a:lnTo>
                  <a:lnTo>
                    <a:pt x="47" y="15"/>
                  </a:lnTo>
                  <a:lnTo>
                    <a:pt x="46" y="18"/>
                  </a:lnTo>
                  <a:lnTo>
                    <a:pt x="42" y="20"/>
                  </a:lnTo>
                  <a:lnTo>
                    <a:pt x="40" y="19"/>
                  </a:lnTo>
                  <a:lnTo>
                    <a:pt x="38" y="15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7" y="9"/>
                  </a:lnTo>
                  <a:lnTo>
                    <a:pt x="40" y="9"/>
                  </a:lnTo>
                  <a:lnTo>
                    <a:pt x="41" y="8"/>
                  </a:lnTo>
                  <a:lnTo>
                    <a:pt x="41" y="5"/>
                  </a:lnTo>
                  <a:lnTo>
                    <a:pt x="42" y="4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28" y="9"/>
                  </a:lnTo>
                  <a:lnTo>
                    <a:pt x="26" y="10"/>
                  </a:lnTo>
                  <a:lnTo>
                    <a:pt x="26" y="11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2" y="11"/>
                  </a:lnTo>
                  <a:lnTo>
                    <a:pt x="34" y="12"/>
                  </a:lnTo>
                  <a:lnTo>
                    <a:pt x="32" y="13"/>
                  </a:lnTo>
                  <a:lnTo>
                    <a:pt x="28" y="15"/>
                  </a:lnTo>
                  <a:lnTo>
                    <a:pt x="28" y="17"/>
                  </a:lnTo>
                  <a:lnTo>
                    <a:pt x="27" y="18"/>
                  </a:lnTo>
                  <a:lnTo>
                    <a:pt x="24" y="18"/>
                  </a:lnTo>
                  <a:lnTo>
                    <a:pt x="19" y="18"/>
                  </a:lnTo>
                  <a:lnTo>
                    <a:pt x="18" y="17"/>
                  </a:lnTo>
                  <a:lnTo>
                    <a:pt x="13" y="17"/>
                  </a:lnTo>
                  <a:lnTo>
                    <a:pt x="10" y="18"/>
                  </a:lnTo>
                  <a:lnTo>
                    <a:pt x="9" y="19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8" y="23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0" y="26"/>
                  </a:lnTo>
                  <a:lnTo>
                    <a:pt x="9" y="29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9" y="33"/>
                  </a:lnTo>
                  <a:lnTo>
                    <a:pt x="13" y="33"/>
                  </a:lnTo>
                  <a:lnTo>
                    <a:pt x="13" y="34"/>
                  </a:lnTo>
                  <a:lnTo>
                    <a:pt x="21" y="34"/>
                  </a:lnTo>
                  <a:lnTo>
                    <a:pt x="21" y="35"/>
                  </a:lnTo>
                  <a:lnTo>
                    <a:pt x="20" y="36"/>
                  </a:lnTo>
                  <a:lnTo>
                    <a:pt x="17" y="38"/>
                  </a:lnTo>
                  <a:lnTo>
                    <a:pt x="16" y="39"/>
                  </a:lnTo>
                  <a:lnTo>
                    <a:pt x="15" y="42"/>
                  </a:lnTo>
                  <a:lnTo>
                    <a:pt x="14" y="43"/>
                  </a:lnTo>
                  <a:lnTo>
                    <a:pt x="9" y="46"/>
                  </a:lnTo>
                  <a:lnTo>
                    <a:pt x="18" y="45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24" y="45"/>
                  </a:lnTo>
                  <a:lnTo>
                    <a:pt x="16" y="46"/>
                  </a:lnTo>
                  <a:lnTo>
                    <a:pt x="11" y="46"/>
                  </a:lnTo>
                  <a:lnTo>
                    <a:pt x="9" y="50"/>
                  </a:lnTo>
                  <a:lnTo>
                    <a:pt x="9" y="51"/>
                  </a:lnTo>
                  <a:lnTo>
                    <a:pt x="8" y="52"/>
                  </a:lnTo>
                  <a:lnTo>
                    <a:pt x="6" y="52"/>
                  </a:lnTo>
                  <a:lnTo>
                    <a:pt x="5" y="52"/>
                  </a:lnTo>
                  <a:lnTo>
                    <a:pt x="4" y="52"/>
                  </a:lnTo>
                  <a:lnTo>
                    <a:pt x="1" y="53"/>
                  </a:lnTo>
                  <a:lnTo>
                    <a:pt x="0" y="54"/>
                  </a:lnTo>
                  <a:lnTo>
                    <a:pt x="7" y="54"/>
                  </a:lnTo>
                  <a:lnTo>
                    <a:pt x="7" y="55"/>
                  </a:lnTo>
                  <a:lnTo>
                    <a:pt x="5" y="56"/>
                  </a:lnTo>
                  <a:lnTo>
                    <a:pt x="3" y="59"/>
                  </a:lnTo>
                  <a:lnTo>
                    <a:pt x="1" y="60"/>
                  </a:lnTo>
                  <a:lnTo>
                    <a:pt x="4" y="59"/>
                  </a:lnTo>
                  <a:lnTo>
                    <a:pt x="4" y="61"/>
                  </a:lnTo>
                  <a:lnTo>
                    <a:pt x="5" y="61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8" y="61"/>
                  </a:lnTo>
                  <a:lnTo>
                    <a:pt x="5" y="63"/>
                  </a:lnTo>
                  <a:lnTo>
                    <a:pt x="6" y="63"/>
                  </a:lnTo>
                  <a:lnTo>
                    <a:pt x="11" y="61"/>
                  </a:lnTo>
                  <a:lnTo>
                    <a:pt x="13" y="62"/>
                  </a:lnTo>
                  <a:lnTo>
                    <a:pt x="11" y="63"/>
                  </a:lnTo>
                  <a:lnTo>
                    <a:pt x="10" y="63"/>
                  </a:lnTo>
                  <a:lnTo>
                    <a:pt x="9" y="64"/>
                  </a:lnTo>
                  <a:lnTo>
                    <a:pt x="9" y="65"/>
                  </a:lnTo>
                  <a:lnTo>
                    <a:pt x="11" y="64"/>
                  </a:lnTo>
                  <a:lnTo>
                    <a:pt x="14" y="64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7" y="64"/>
                  </a:lnTo>
                  <a:lnTo>
                    <a:pt x="19" y="64"/>
                  </a:lnTo>
                  <a:lnTo>
                    <a:pt x="26" y="62"/>
                  </a:lnTo>
                  <a:lnTo>
                    <a:pt x="28" y="61"/>
                  </a:lnTo>
                  <a:lnTo>
                    <a:pt x="28" y="60"/>
                  </a:lnTo>
                  <a:lnTo>
                    <a:pt x="28" y="59"/>
                  </a:lnTo>
                  <a:lnTo>
                    <a:pt x="29" y="59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8" y="56"/>
                  </a:lnTo>
                  <a:lnTo>
                    <a:pt x="39" y="55"/>
                  </a:lnTo>
                  <a:lnTo>
                    <a:pt x="39" y="54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51" y="53"/>
                  </a:lnTo>
                  <a:lnTo>
                    <a:pt x="54" y="53"/>
                  </a:lnTo>
                  <a:lnTo>
                    <a:pt x="55" y="53"/>
                  </a:lnTo>
                  <a:lnTo>
                    <a:pt x="56" y="52"/>
                  </a:lnTo>
                  <a:lnTo>
                    <a:pt x="55" y="50"/>
                  </a:lnTo>
                  <a:lnTo>
                    <a:pt x="57" y="46"/>
                  </a:lnTo>
                  <a:lnTo>
                    <a:pt x="58" y="44"/>
                  </a:lnTo>
                  <a:lnTo>
                    <a:pt x="59" y="42"/>
                  </a:lnTo>
                  <a:lnTo>
                    <a:pt x="60" y="40"/>
                  </a:lnTo>
                  <a:lnTo>
                    <a:pt x="59" y="36"/>
                  </a:lnTo>
                  <a:lnTo>
                    <a:pt x="59" y="33"/>
                  </a:lnTo>
                  <a:lnTo>
                    <a:pt x="59" y="32"/>
                  </a:lnTo>
                  <a:lnTo>
                    <a:pt x="60" y="30"/>
                  </a:lnTo>
                  <a:lnTo>
                    <a:pt x="57" y="23"/>
                  </a:lnTo>
                  <a:lnTo>
                    <a:pt x="57" y="22"/>
                  </a:lnTo>
                  <a:lnTo>
                    <a:pt x="59" y="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5" name="Freeform 663"/>
            <p:cNvSpPr>
              <a:spLocks/>
            </p:cNvSpPr>
            <p:nvPr/>
          </p:nvSpPr>
          <p:spPr bwMode="auto">
            <a:xfrm>
              <a:off x="4124325" y="1997604"/>
              <a:ext cx="95250" cy="103188"/>
            </a:xfrm>
            <a:custGeom>
              <a:avLst/>
              <a:gdLst>
                <a:gd name="T0" fmla="*/ 2147483647 w 60"/>
                <a:gd name="T1" fmla="*/ 2147483647 h 65"/>
                <a:gd name="T2" fmla="*/ 2147483647 w 60"/>
                <a:gd name="T3" fmla="*/ 2147483647 h 65"/>
                <a:gd name="T4" fmla="*/ 2147483647 w 60"/>
                <a:gd name="T5" fmla="*/ 2147483647 h 65"/>
                <a:gd name="T6" fmla="*/ 2147483647 w 60"/>
                <a:gd name="T7" fmla="*/ 2147483647 h 65"/>
                <a:gd name="T8" fmla="*/ 2147483647 w 60"/>
                <a:gd name="T9" fmla="*/ 2147483647 h 65"/>
                <a:gd name="T10" fmla="*/ 2147483647 w 60"/>
                <a:gd name="T11" fmla="*/ 2147483647 h 65"/>
                <a:gd name="T12" fmla="*/ 2147483647 w 60"/>
                <a:gd name="T13" fmla="*/ 2147483647 h 65"/>
                <a:gd name="T14" fmla="*/ 2147483647 w 60"/>
                <a:gd name="T15" fmla="*/ 2147483647 h 65"/>
                <a:gd name="T16" fmla="*/ 2147483647 w 60"/>
                <a:gd name="T17" fmla="*/ 2147483647 h 65"/>
                <a:gd name="T18" fmla="*/ 2147483647 w 60"/>
                <a:gd name="T19" fmla="*/ 2147483647 h 65"/>
                <a:gd name="T20" fmla="*/ 2147483647 w 60"/>
                <a:gd name="T21" fmla="*/ 2147483647 h 65"/>
                <a:gd name="T22" fmla="*/ 2147483647 w 60"/>
                <a:gd name="T23" fmla="*/ 2147483647 h 65"/>
                <a:gd name="T24" fmla="*/ 2147483647 w 60"/>
                <a:gd name="T25" fmla="*/ 2147483647 h 65"/>
                <a:gd name="T26" fmla="*/ 2147483647 w 60"/>
                <a:gd name="T27" fmla="*/ 2147483647 h 65"/>
                <a:gd name="T28" fmla="*/ 2147483647 w 60"/>
                <a:gd name="T29" fmla="*/ 2147483647 h 65"/>
                <a:gd name="T30" fmla="*/ 2147483647 w 60"/>
                <a:gd name="T31" fmla="*/ 2147483647 h 65"/>
                <a:gd name="T32" fmla="*/ 2147483647 w 60"/>
                <a:gd name="T33" fmla="*/ 2147483647 h 65"/>
                <a:gd name="T34" fmla="*/ 2147483647 w 60"/>
                <a:gd name="T35" fmla="*/ 2147483647 h 65"/>
                <a:gd name="T36" fmla="*/ 2147483647 w 60"/>
                <a:gd name="T37" fmla="*/ 2147483647 h 65"/>
                <a:gd name="T38" fmla="*/ 2147483647 w 60"/>
                <a:gd name="T39" fmla="*/ 2147483647 h 65"/>
                <a:gd name="T40" fmla="*/ 2147483647 w 60"/>
                <a:gd name="T41" fmla="*/ 2147483647 h 65"/>
                <a:gd name="T42" fmla="*/ 2147483647 w 60"/>
                <a:gd name="T43" fmla="*/ 2147483647 h 65"/>
                <a:gd name="T44" fmla="*/ 2147483647 w 60"/>
                <a:gd name="T45" fmla="*/ 2147483647 h 65"/>
                <a:gd name="T46" fmla="*/ 2147483647 w 60"/>
                <a:gd name="T47" fmla="*/ 2147483647 h 65"/>
                <a:gd name="T48" fmla="*/ 2147483647 w 60"/>
                <a:gd name="T49" fmla="*/ 2147483647 h 65"/>
                <a:gd name="T50" fmla="*/ 2147483647 w 60"/>
                <a:gd name="T51" fmla="*/ 2147483647 h 65"/>
                <a:gd name="T52" fmla="*/ 2147483647 w 60"/>
                <a:gd name="T53" fmla="*/ 2147483647 h 65"/>
                <a:gd name="T54" fmla="*/ 0 w 60"/>
                <a:gd name="T55" fmla="*/ 2147483647 h 65"/>
                <a:gd name="T56" fmla="*/ 2147483647 w 60"/>
                <a:gd name="T57" fmla="*/ 2147483647 h 65"/>
                <a:gd name="T58" fmla="*/ 2147483647 w 60"/>
                <a:gd name="T59" fmla="*/ 2147483647 h 65"/>
                <a:gd name="T60" fmla="*/ 2147483647 w 60"/>
                <a:gd name="T61" fmla="*/ 2147483647 h 65"/>
                <a:gd name="T62" fmla="*/ 2147483647 w 60"/>
                <a:gd name="T63" fmla="*/ 2147483647 h 65"/>
                <a:gd name="T64" fmla="*/ 2147483647 w 60"/>
                <a:gd name="T65" fmla="*/ 2147483647 h 65"/>
                <a:gd name="T66" fmla="*/ 2147483647 w 60"/>
                <a:gd name="T67" fmla="*/ 2147483647 h 65"/>
                <a:gd name="T68" fmla="*/ 2147483647 w 60"/>
                <a:gd name="T69" fmla="*/ 2147483647 h 65"/>
                <a:gd name="T70" fmla="*/ 2147483647 w 60"/>
                <a:gd name="T71" fmla="*/ 2147483647 h 65"/>
                <a:gd name="T72" fmla="*/ 2147483647 w 60"/>
                <a:gd name="T73" fmla="*/ 2147483647 h 65"/>
                <a:gd name="T74" fmla="*/ 2147483647 w 60"/>
                <a:gd name="T75" fmla="*/ 2147483647 h 65"/>
                <a:gd name="T76" fmla="*/ 2147483647 w 60"/>
                <a:gd name="T77" fmla="*/ 2147483647 h 65"/>
                <a:gd name="T78" fmla="*/ 2147483647 w 60"/>
                <a:gd name="T79" fmla="*/ 2147483647 h 65"/>
                <a:gd name="T80" fmla="*/ 2147483647 w 60"/>
                <a:gd name="T81" fmla="*/ 2147483647 h 65"/>
                <a:gd name="T82" fmla="*/ 2147483647 w 60"/>
                <a:gd name="T83" fmla="*/ 2147483647 h 65"/>
                <a:gd name="T84" fmla="*/ 2147483647 w 60"/>
                <a:gd name="T85" fmla="*/ 2147483647 h 65"/>
                <a:gd name="T86" fmla="*/ 2147483647 w 60"/>
                <a:gd name="T87" fmla="*/ 2147483647 h 65"/>
                <a:gd name="T88" fmla="*/ 2147483647 w 60"/>
                <a:gd name="T89" fmla="*/ 2147483647 h 65"/>
                <a:gd name="T90" fmla="*/ 2147483647 w 60"/>
                <a:gd name="T91" fmla="*/ 2147483647 h 65"/>
                <a:gd name="T92" fmla="*/ 2147483647 w 60"/>
                <a:gd name="T93" fmla="*/ 2147483647 h 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0"/>
                <a:gd name="T142" fmla="*/ 0 h 65"/>
                <a:gd name="T143" fmla="*/ 60 w 60"/>
                <a:gd name="T144" fmla="*/ 65 h 6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0" h="65">
                  <a:moveTo>
                    <a:pt x="59" y="21"/>
                  </a:moveTo>
                  <a:lnTo>
                    <a:pt x="58" y="21"/>
                  </a:lnTo>
                  <a:lnTo>
                    <a:pt x="58" y="18"/>
                  </a:lnTo>
                  <a:lnTo>
                    <a:pt x="58" y="17"/>
                  </a:lnTo>
                  <a:lnTo>
                    <a:pt x="55" y="14"/>
                  </a:lnTo>
                  <a:lnTo>
                    <a:pt x="47" y="15"/>
                  </a:lnTo>
                  <a:lnTo>
                    <a:pt x="46" y="18"/>
                  </a:lnTo>
                  <a:lnTo>
                    <a:pt x="42" y="20"/>
                  </a:lnTo>
                  <a:lnTo>
                    <a:pt x="40" y="19"/>
                  </a:lnTo>
                  <a:lnTo>
                    <a:pt x="38" y="15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7" y="9"/>
                  </a:lnTo>
                  <a:lnTo>
                    <a:pt x="40" y="9"/>
                  </a:lnTo>
                  <a:lnTo>
                    <a:pt x="41" y="8"/>
                  </a:lnTo>
                  <a:lnTo>
                    <a:pt x="41" y="5"/>
                  </a:lnTo>
                  <a:lnTo>
                    <a:pt x="42" y="4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28" y="9"/>
                  </a:lnTo>
                  <a:lnTo>
                    <a:pt x="26" y="10"/>
                  </a:lnTo>
                  <a:lnTo>
                    <a:pt x="26" y="11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2" y="11"/>
                  </a:lnTo>
                  <a:lnTo>
                    <a:pt x="34" y="12"/>
                  </a:lnTo>
                  <a:lnTo>
                    <a:pt x="32" y="13"/>
                  </a:lnTo>
                  <a:lnTo>
                    <a:pt x="28" y="15"/>
                  </a:lnTo>
                  <a:lnTo>
                    <a:pt x="28" y="17"/>
                  </a:lnTo>
                  <a:lnTo>
                    <a:pt x="27" y="18"/>
                  </a:lnTo>
                  <a:lnTo>
                    <a:pt x="24" y="18"/>
                  </a:lnTo>
                  <a:lnTo>
                    <a:pt x="19" y="18"/>
                  </a:lnTo>
                  <a:lnTo>
                    <a:pt x="18" y="17"/>
                  </a:lnTo>
                  <a:lnTo>
                    <a:pt x="13" y="17"/>
                  </a:lnTo>
                  <a:lnTo>
                    <a:pt x="10" y="18"/>
                  </a:lnTo>
                  <a:lnTo>
                    <a:pt x="9" y="19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8" y="23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0" y="26"/>
                  </a:lnTo>
                  <a:lnTo>
                    <a:pt x="9" y="29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9" y="33"/>
                  </a:lnTo>
                  <a:lnTo>
                    <a:pt x="13" y="33"/>
                  </a:lnTo>
                  <a:lnTo>
                    <a:pt x="13" y="34"/>
                  </a:lnTo>
                  <a:lnTo>
                    <a:pt x="21" y="34"/>
                  </a:lnTo>
                  <a:lnTo>
                    <a:pt x="21" y="35"/>
                  </a:lnTo>
                  <a:lnTo>
                    <a:pt x="20" y="36"/>
                  </a:lnTo>
                  <a:lnTo>
                    <a:pt x="17" y="38"/>
                  </a:lnTo>
                  <a:lnTo>
                    <a:pt x="16" y="39"/>
                  </a:lnTo>
                  <a:lnTo>
                    <a:pt x="15" y="42"/>
                  </a:lnTo>
                  <a:lnTo>
                    <a:pt x="14" y="43"/>
                  </a:lnTo>
                  <a:lnTo>
                    <a:pt x="9" y="46"/>
                  </a:lnTo>
                  <a:lnTo>
                    <a:pt x="18" y="45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24" y="45"/>
                  </a:lnTo>
                  <a:lnTo>
                    <a:pt x="16" y="46"/>
                  </a:lnTo>
                  <a:lnTo>
                    <a:pt x="11" y="46"/>
                  </a:lnTo>
                  <a:lnTo>
                    <a:pt x="9" y="50"/>
                  </a:lnTo>
                  <a:lnTo>
                    <a:pt x="9" y="51"/>
                  </a:lnTo>
                  <a:lnTo>
                    <a:pt x="8" y="52"/>
                  </a:lnTo>
                  <a:lnTo>
                    <a:pt x="6" y="52"/>
                  </a:lnTo>
                  <a:lnTo>
                    <a:pt x="5" y="52"/>
                  </a:lnTo>
                  <a:lnTo>
                    <a:pt x="4" y="52"/>
                  </a:lnTo>
                  <a:lnTo>
                    <a:pt x="1" y="53"/>
                  </a:lnTo>
                  <a:lnTo>
                    <a:pt x="0" y="54"/>
                  </a:lnTo>
                  <a:lnTo>
                    <a:pt x="7" y="54"/>
                  </a:lnTo>
                  <a:lnTo>
                    <a:pt x="7" y="55"/>
                  </a:lnTo>
                  <a:lnTo>
                    <a:pt x="5" y="56"/>
                  </a:lnTo>
                  <a:lnTo>
                    <a:pt x="3" y="59"/>
                  </a:lnTo>
                  <a:lnTo>
                    <a:pt x="1" y="60"/>
                  </a:lnTo>
                  <a:lnTo>
                    <a:pt x="4" y="59"/>
                  </a:lnTo>
                  <a:lnTo>
                    <a:pt x="4" y="61"/>
                  </a:lnTo>
                  <a:lnTo>
                    <a:pt x="5" y="61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8" y="61"/>
                  </a:lnTo>
                  <a:lnTo>
                    <a:pt x="5" y="63"/>
                  </a:lnTo>
                  <a:lnTo>
                    <a:pt x="6" y="63"/>
                  </a:lnTo>
                  <a:lnTo>
                    <a:pt x="11" y="61"/>
                  </a:lnTo>
                  <a:lnTo>
                    <a:pt x="13" y="62"/>
                  </a:lnTo>
                  <a:lnTo>
                    <a:pt x="11" y="63"/>
                  </a:lnTo>
                  <a:lnTo>
                    <a:pt x="10" y="63"/>
                  </a:lnTo>
                  <a:lnTo>
                    <a:pt x="9" y="64"/>
                  </a:lnTo>
                  <a:lnTo>
                    <a:pt x="9" y="65"/>
                  </a:lnTo>
                  <a:lnTo>
                    <a:pt x="11" y="64"/>
                  </a:lnTo>
                  <a:lnTo>
                    <a:pt x="14" y="64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7" y="64"/>
                  </a:lnTo>
                  <a:lnTo>
                    <a:pt x="19" y="64"/>
                  </a:lnTo>
                  <a:lnTo>
                    <a:pt x="26" y="62"/>
                  </a:lnTo>
                  <a:lnTo>
                    <a:pt x="28" y="61"/>
                  </a:lnTo>
                  <a:lnTo>
                    <a:pt x="28" y="60"/>
                  </a:lnTo>
                  <a:lnTo>
                    <a:pt x="28" y="59"/>
                  </a:lnTo>
                  <a:lnTo>
                    <a:pt x="29" y="59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8" y="56"/>
                  </a:lnTo>
                  <a:lnTo>
                    <a:pt x="39" y="55"/>
                  </a:lnTo>
                  <a:lnTo>
                    <a:pt x="39" y="54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51" y="53"/>
                  </a:lnTo>
                  <a:lnTo>
                    <a:pt x="54" y="53"/>
                  </a:lnTo>
                  <a:lnTo>
                    <a:pt x="55" y="53"/>
                  </a:lnTo>
                  <a:lnTo>
                    <a:pt x="56" y="52"/>
                  </a:lnTo>
                  <a:lnTo>
                    <a:pt x="55" y="50"/>
                  </a:lnTo>
                  <a:lnTo>
                    <a:pt x="57" y="46"/>
                  </a:lnTo>
                  <a:lnTo>
                    <a:pt x="58" y="44"/>
                  </a:lnTo>
                  <a:lnTo>
                    <a:pt x="59" y="42"/>
                  </a:lnTo>
                  <a:lnTo>
                    <a:pt x="60" y="40"/>
                  </a:lnTo>
                  <a:lnTo>
                    <a:pt x="59" y="36"/>
                  </a:lnTo>
                  <a:lnTo>
                    <a:pt x="59" y="33"/>
                  </a:lnTo>
                  <a:lnTo>
                    <a:pt x="59" y="32"/>
                  </a:lnTo>
                  <a:lnTo>
                    <a:pt x="60" y="30"/>
                  </a:lnTo>
                  <a:lnTo>
                    <a:pt x="57" y="23"/>
                  </a:lnTo>
                  <a:lnTo>
                    <a:pt x="57" y="22"/>
                  </a:lnTo>
                  <a:lnTo>
                    <a:pt x="59" y="2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6" name="Freeform 664"/>
            <p:cNvSpPr>
              <a:spLocks/>
            </p:cNvSpPr>
            <p:nvPr/>
          </p:nvSpPr>
          <p:spPr bwMode="auto">
            <a:xfrm>
              <a:off x="4575175" y="1640417"/>
              <a:ext cx="234950" cy="353219"/>
            </a:xfrm>
            <a:custGeom>
              <a:avLst/>
              <a:gdLst>
                <a:gd name="T0" fmla="*/ 2147483647 w 148"/>
                <a:gd name="T1" fmla="*/ 2147483647 h 223"/>
                <a:gd name="T2" fmla="*/ 2147483647 w 148"/>
                <a:gd name="T3" fmla="*/ 2147483647 h 223"/>
                <a:gd name="T4" fmla="*/ 2147483647 w 148"/>
                <a:gd name="T5" fmla="*/ 2147483647 h 223"/>
                <a:gd name="T6" fmla="*/ 2147483647 w 148"/>
                <a:gd name="T7" fmla="*/ 2147483647 h 223"/>
                <a:gd name="T8" fmla="*/ 2147483647 w 148"/>
                <a:gd name="T9" fmla="*/ 2147483647 h 223"/>
                <a:gd name="T10" fmla="*/ 2147483647 w 148"/>
                <a:gd name="T11" fmla="*/ 2147483647 h 223"/>
                <a:gd name="T12" fmla="*/ 2147483647 w 148"/>
                <a:gd name="T13" fmla="*/ 2147483647 h 223"/>
                <a:gd name="T14" fmla="*/ 2147483647 w 148"/>
                <a:gd name="T15" fmla="*/ 2147483647 h 223"/>
                <a:gd name="T16" fmla="*/ 2147483647 w 148"/>
                <a:gd name="T17" fmla="*/ 2147483647 h 223"/>
                <a:gd name="T18" fmla="*/ 2147483647 w 148"/>
                <a:gd name="T19" fmla="*/ 2147483647 h 223"/>
                <a:gd name="T20" fmla="*/ 2147483647 w 148"/>
                <a:gd name="T21" fmla="*/ 2147483647 h 223"/>
                <a:gd name="T22" fmla="*/ 2147483647 w 148"/>
                <a:gd name="T23" fmla="*/ 2147483647 h 223"/>
                <a:gd name="T24" fmla="*/ 2147483647 w 148"/>
                <a:gd name="T25" fmla="*/ 2147483647 h 223"/>
                <a:gd name="T26" fmla="*/ 2147483647 w 148"/>
                <a:gd name="T27" fmla="*/ 2147483647 h 223"/>
                <a:gd name="T28" fmla="*/ 2147483647 w 148"/>
                <a:gd name="T29" fmla="*/ 2147483647 h 223"/>
                <a:gd name="T30" fmla="*/ 2147483647 w 148"/>
                <a:gd name="T31" fmla="*/ 2147483647 h 223"/>
                <a:gd name="T32" fmla="*/ 2147483647 w 148"/>
                <a:gd name="T33" fmla="*/ 2147483647 h 223"/>
                <a:gd name="T34" fmla="*/ 2147483647 w 148"/>
                <a:gd name="T35" fmla="*/ 2147483647 h 223"/>
                <a:gd name="T36" fmla="*/ 2147483647 w 148"/>
                <a:gd name="T37" fmla="*/ 2147483647 h 223"/>
                <a:gd name="T38" fmla="*/ 2147483647 w 148"/>
                <a:gd name="T39" fmla="*/ 2147483647 h 223"/>
                <a:gd name="T40" fmla="*/ 2147483647 w 148"/>
                <a:gd name="T41" fmla="*/ 2147483647 h 223"/>
                <a:gd name="T42" fmla="*/ 2147483647 w 148"/>
                <a:gd name="T43" fmla="*/ 2147483647 h 223"/>
                <a:gd name="T44" fmla="*/ 2147483647 w 148"/>
                <a:gd name="T45" fmla="*/ 2147483647 h 223"/>
                <a:gd name="T46" fmla="*/ 2147483647 w 148"/>
                <a:gd name="T47" fmla="*/ 2147483647 h 223"/>
                <a:gd name="T48" fmla="*/ 2147483647 w 148"/>
                <a:gd name="T49" fmla="*/ 2147483647 h 223"/>
                <a:gd name="T50" fmla="*/ 2147483647 w 148"/>
                <a:gd name="T51" fmla="*/ 2147483647 h 223"/>
                <a:gd name="T52" fmla="*/ 2147483647 w 148"/>
                <a:gd name="T53" fmla="*/ 2147483647 h 223"/>
                <a:gd name="T54" fmla="*/ 2147483647 w 148"/>
                <a:gd name="T55" fmla="*/ 2147483647 h 223"/>
                <a:gd name="T56" fmla="*/ 2147483647 w 148"/>
                <a:gd name="T57" fmla="*/ 2147483647 h 223"/>
                <a:gd name="T58" fmla="*/ 2147483647 w 148"/>
                <a:gd name="T59" fmla="*/ 2147483647 h 223"/>
                <a:gd name="T60" fmla="*/ 2147483647 w 148"/>
                <a:gd name="T61" fmla="*/ 2147483647 h 223"/>
                <a:gd name="T62" fmla="*/ 2147483647 w 148"/>
                <a:gd name="T63" fmla="*/ 2147483647 h 223"/>
                <a:gd name="T64" fmla="*/ 2147483647 w 148"/>
                <a:gd name="T65" fmla="*/ 2147483647 h 223"/>
                <a:gd name="T66" fmla="*/ 2147483647 w 148"/>
                <a:gd name="T67" fmla="*/ 2147483647 h 223"/>
                <a:gd name="T68" fmla="*/ 2147483647 w 148"/>
                <a:gd name="T69" fmla="*/ 2147483647 h 223"/>
                <a:gd name="T70" fmla="*/ 2147483647 w 148"/>
                <a:gd name="T71" fmla="*/ 2147483647 h 223"/>
                <a:gd name="T72" fmla="*/ 2147483647 w 148"/>
                <a:gd name="T73" fmla="*/ 2147483647 h 223"/>
                <a:gd name="T74" fmla="*/ 2147483647 w 148"/>
                <a:gd name="T75" fmla="*/ 2147483647 h 223"/>
                <a:gd name="T76" fmla="*/ 2147483647 w 148"/>
                <a:gd name="T77" fmla="*/ 2147483647 h 223"/>
                <a:gd name="T78" fmla="*/ 2147483647 w 148"/>
                <a:gd name="T79" fmla="*/ 2147483647 h 223"/>
                <a:gd name="T80" fmla="*/ 2147483647 w 148"/>
                <a:gd name="T81" fmla="*/ 2147483647 h 223"/>
                <a:gd name="T82" fmla="*/ 2147483647 w 148"/>
                <a:gd name="T83" fmla="*/ 2147483647 h 223"/>
                <a:gd name="T84" fmla="*/ 2147483647 w 148"/>
                <a:gd name="T85" fmla="*/ 2147483647 h 223"/>
                <a:gd name="T86" fmla="*/ 2147483647 w 148"/>
                <a:gd name="T87" fmla="*/ 0 h 223"/>
                <a:gd name="T88" fmla="*/ 2147483647 w 148"/>
                <a:gd name="T89" fmla="*/ 2147483647 h 223"/>
                <a:gd name="T90" fmla="*/ 2147483647 w 148"/>
                <a:gd name="T91" fmla="*/ 2147483647 h 223"/>
                <a:gd name="T92" fmla="*/ 2147483647 w 148"/>
                <a:gd name="T93" fmla="*/ 2147483647 h 223"/>
                <a:gd name="T94" fmla="*/ 2147483647 w 148"/>
                <a:gd name="T95" fmla="*/ 2147483647 h 223"/>
                <a:gd name="T96" fmla="*/ 2147483647 w 148"/>
                <a:gd name="T97" fmla="*/ 2147483647 h 223"/>
                <a:gd name="T98" fmla="*/ 2147483647 w 148"/>
                <a:gd name="T99" fmla="*/ 2147483647 h 223"/>
                <a:gd name="T100" fmla="*/ 2147483647 w 148"/>
                <a:gd name="T101" fmla="*/ 2147483647 h 223"/>
                <a:gd name="T102" fmla="*/ 2147483647 w 148"/>
                <a:gd name="T103" fmla="*/ 2147483647 h 223"/>
                <a:gd name="T104" fmla="*/ 2147483647 w 148"/>
                <a:gd name="T105" fmla="*/ 2147483647 h 223"/>
                <a:gd name="T106" fmla="*/ 2147483647 w 148"/>
                <a:gd name="T107" fmla="*/ 2147483647 h 223"/>
                <a:gd name="T108" fmla="*/ 2147483647 w 148"/>
                <a:gd name="T109" fmla="*/ 2147483647 h 223"/>
                <a:gd name="T110" fmla="*/ 2147483647 w 148"/>
                <a:gd name="T111" fmla="*/ 2147483647 h 223"/>
                <a:gd name="T112" fmla="*/ 2147483647 w 148"/>
                <a:gd name="T113" fmla="*/ 2147483647 h 223"/>
                <a:gd name="T114" fmla="*/ 2147483647 w 148"/>
                <a:gd name="T115" fmla="*/ 2147483647 h 2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8"/>
                <a:gd name="T175" fmla="*/ 0 h 223"/>
                <a:gd name="T176" fmla="*/ 148 w 148"/>
                <a:gd name="T177" fmla="*/ 223 h 22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8" h="223">
                  <a:moveTo>
                    <a:pt x="1" y="159"/>
                  </a:moveTo>
                  <a:lnTo>
                    <a:pt x="0" y="162"/>
                  </a:lnTo>
                  <a:lnTo>
                    <a:pt x="0" y="163"/>
                  </a:lnTo>
                  <a:lnTo>
                    <a:pt x="3" y="169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5" y="172"/>
                  </a:lnTo>
                  <a:lnTo>
                    <a:pt x="5" y="173"/>
                  </a:lnTo>
                  <a:lnTo>
                    <a:pt x="5" y="174"/>
                  </a:lnTo>
                  <a:lnTo>
                    <a:pt x="6" y="172"/>
                  </a:lnTo>
                  <a:lnTo>
                    <a:pt x="6" y="170"/>
                  </a:lnTo>
                  <a:lnTo>
                    <a:pt x="7" y="172"/>
                  </a:lnTo>
                  <a:lnTo>
                    <a:pt x="7" y="173"/>
                  </a:lnTo>
                  <a:lnTo>
                    <a:pt x="8" y="174"/>
                  </a:lnTo>
                  <a:lnTo>
                    <a:pt x="7" y="174"/>
                  </a:lnTo>
                  <a:lnTo>
                    <a:pt x="5" y="176"/>
                  </a:lnTo>
                  <a:lnTo>
                    <a:pt x="9" y="177"/>
                  </a:lnTo>
                  <a:lnTo>
                    <a:pt x="10" y="178"/>
                  </a:lnTo>
                  <a:lnTo>
                    <a:pt x="9" y="180"/>
                  </a:lnTo>
                  <a:lnTo>
                    <a:pt x="13" y="180"/>
                  </a:lnTo>
                  <a:lnTo>
                    <a:pt x="13" y="183"/>
                  </a:lnTo>
                  <a:lnTo>
                    <a:pt x="11" y="184"/>
                  </a:lnTo>
                  <a:lnTo>
                    <a:pt x="13" y="186"/>
                  </a:lnTo>
                  <a:lnTo>
                    <a:pt x="13" y="188"/>
                  </a:lnTo>
                  <a:lnTo>
                    <a:pt x="14" y="188"/>
                  </a:lnTo>
                  <a:lnTo>
                    <a:pt x="16" y="190"/>
                  </a:lnTo>
                  <a:lnTo>
                    <a:pt x="16" y="193"/>
                  </a:lnTo>
                  <a:lnTo>
                    <a:pt x="18" y="196"/>
                  </a:lnTo>
                  <a:lnTo>
                    <a:pt x="20" y="197"/>
                  </a:lnTo>
                  <a:lnTo>
                    <a:pt x="23" y="199"/>
                  </a:lnTo>
                  <a:lnTo>
                    <a:pt x="25" y="200"/>
                  </a:lnTo>
                  <a:lnTo>
                    <a:pt x="27" y="203"/>
                  </a:lnTo>
                  <a:lnTo>
                    <a:pt x="27" y="204"/>
                  </a:lnTo>
                  <a:lnTo>
                    <a:pt x="26" y="205"/>
                  </a:lnTo>
                  <a:lnTo>
                    <a:pt x="24" y="204"/>
                  </a:lnTo>
                  <a:lnTo>
                    <a:pt x="24" y="205"/>
                  </a:lnTo>
                  <a:lnTo>
                    <a:pt x="26" y="208"/>
                  </a:lnTo>
                  <a:lnTo>
                    <a:pt x="24" y="207"/>
                  </a:lnTo>
                  <a:lnTo>
                    <a:pt x="21" y="207"/>
                  </a:lnTo>
                  <a:lnTo>
                    <a:pt x="21" y="208"/>
                  </a:lnTo>
                  <a:lnTo>
                    <a:pt x="26" y="214"/>
                  </a:lnTo>
                  <a:lnTo>
                    <a:pt x="28" y="216"/>
                  </a:lnTo>
                  <a:lnTo>
                    <a:pt x="29" y="218"/>
                  </a:lnTo>
                  <a:lnTo>
                    <a:pt x="29" y="219"/>
                  </a:lnTo>
                  <a:lnTo>
                    <a:pt x="28" y="22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23"/>
                  </a:lnTo>
                  <a:lnTo>
                    <a:pt x="38" y="222"/>
                  </a:lnTo>
                  <a:lnTo>
                    <a:pt x="43" y="222"/>
                  </a:lnTo>
                  <a:lnTo>
                    <a:pt x="45" y="222"/>
                  </a:lnTo>
                  <a:lnTo>
                    <a:pt x="46" y="222"/>
                  </a:lnTo>
                  <a:lnTo>
                    <a:pt x="47" y="219"/>
                  </a:lnTo>
                  <a:lnTo>
                    <a:pt x="46" y="215"/>
                  </a:lnTo>
                  <a:lnTo>
                    <a:pt x="46" y="213"/>
                  </a:lnTo>
                  <a:lnTo>
                    <a:pt x="48" y="210"/>
                  </a:lnTo>
                  <a:lnTo>
                    <a:pt x="50" y="212"/>
                  </a:lnTo>
                  <a:lnTo>
                    <a:pt x="51" y="209"/>
                  </a:lnTo>
                  <a:lnTo>
                    <a:pt x="54" y="208"/>
                  </a:lnTo>
                  <a:lnTo>
                    <a:pt x="57" y="208"/>
                  </a:lnTo>
                  <a:lnTo>
                    <a:pt x="59" y="209"/>
                  </a:lnTo>
                  <a:lnTo>
                    <a:pt x="61" y="208"/>
                  </a:lnTo>
                  <a:lnTo>
                    <a:pt x="65" y="209"/>
                  </a:lnTo>
                  <a:lnTo>
                    <a:pt x="67" y="209"/>
                  </a:lnTo>
                  <a:lnTo>
                    <a:pt x="68" y="206"/>
                  </a:lnTo>
                  <a:lnTo>
                    <a:pt x="70" y="202"/>
                  </a:lnTo>
                  <a:lnTo>
                    <a:pt x="71" y="199"/>
                  </a:lnTo>
                  <a:lnTo>
                    <a:pt x="71" y="195"/>
                  </a:lnTo>
                  <a:lnTo>
                    <a:pt x="72" y="193"/>
                  </a:lnTo>
                  <a:lnTo>
                    <a:pt x="71" y="190"/>
                  </a:lnTo>
                  <a:lnTo>
                    <a:pt x="72" y="189"/>
                  </a:lnTo>
                  <a:lnTo>
                    <a:pt x="74" y="187"/>
                  </a:lnTo>
                  <a:lnTo>
                    <a:pt x="74" y="185"/>
                  </a:lnTo>
                  <a:lnTo>
                    <a:pt x="72" y="184"/>
                  </a:lnTo>
                  <a:lnTo>
                    <a:pt x="74" y="183"/>
                  </a:lnTo>
                  <a:lnTo>
                    <a:pt x="72" y="182"/>
                  </a:lnTo>
                  <a:lnTo>
                    <a:pt x="71" y="179"/>
                  </a:lnTo>
                  <a:lnTo>
                    <a:pt x="71" y="178"/>
                  </a:lnTo>
                  <a:lnTo>
                    <a:pt x="72" y="179"/>
                  </a:lnTo>
                  <a:lnTo>
                    <a:pt x="74" y="178"/>
                  </a:lnTo>
                  <a:lnTo>
                    <a:pt x="74" y="177"/>
                  </a:lnTo>
                  <a:lnTo>
                    <a:pt x="74" y="176"/>
                  </a:lnTo>
                  <a:lnTo>
                    <a:pt x="74" y="175"/>
                  </a:lnTo>
                  <a:lnTo>
                    <a:pt x="74" y="173"/>
                  </a:lnTo>
                  <a:lnTo>
                    <a:pt x="74" y="172"/>
                  </a:lnTo>
                  <a:lnTo>
                    <a:pt x="71" y="170"/>
                  </a:lnTo>
                  <a:lnTo>
                    <a:pt x="69" y="169"/>
                  </a:lnTo>
                  <a:lnTo>
                    <a:pt x="70" y="169"/>
                  </a:lnTo>
                  <a:lnTo>
                    <a:pt x="72" y="170"/>
                  </a:lnTo>
                  <a:lnTo>
                    <a:pt x="75" y="170"/>
                  </a:lnTo>
                  <a:lnTo>
                    <a:pt x="75" y="169"/>
                  </a:lnTo>
                  <a:lnTo>
                    <a:pt x="72" y="168"/>
                  </a:lnTo>
                  <a:lnTo>
                    <a:pt x="66" y="167"/>
                  </a:lnTo>
                  <a:lnTo>
                    <a:pt x="71" y="166"/>
                  </a:lnTo>
                  <a:lnTo>
                    <a:pt x="75" y="167"/>
                  </a:lnTo>
                  <a:lnTo>
                    <a:pt x="76" y="166"/>
                  </a:lnTo>
                  <a:lnTo>
                    <a:pt x="76" y="165"/>
                  </a:lnTo>
                  <a:lnTo>
                    <a:pt x="79" y="165"/>
                  </a:lnTo>
                  <a:lnTo>
                    <a:pt x="81" y="163"/>
                  </a:lnTo>
                  <a:lnTo>
                    <a:pt x="82" y="162"/>
                  </a:lnTo>
                  <a:lnTo>
                    <a:pt x="82" y="160"/>
                  </a:lnTo>
                  <a:lnTo>
                    <a:pt x="85" y="160"/>
                  </a:lnTo>
                  <a:lnTo>
                    <a:pt x="85" y="163"/>
                  </a:lnTo>
                  <a:lnTo>
                    <a:pt x="88" y="162"/>
                  </a:lnTo>
                  <a:lnTo>
                    <a:pt x="89" y="160"/>
                  </a:lnTo>
                  <a:lnTo>
                    <a:pt x="92" y="158"/>
                  </a:lnTo>
                  <a:lnTo>
                    <a:pt x="91" y="156"/>
                  </a:lnTo>
                  <a:lnTo>
                    <a:pt x="92" y="157"/>
                  </a:lnTo>
                  <a:lnTo>
                    <a:pt x="95" y="157"/>
                  </a:lnTo>
                  <a:lnTo>
                    <a:pt x="94" y="156"/>
                  </a:lnTo>
                  <a:lnTo>
                    <a:pt x="96" y="155"/>
                  </a:lnTo>
                  <a:lnTo>
                    <a:pt x="95" y="155"/>
                  </a:lnTo>
                  <a:lnTo>
                    <a:pt x="82" y="156"/>
                  </a:lnTo>
                  <a:lnTo>
                    <a:pt x="80" y="156"/>
                  </a:lnTo>
                  <a:lnTo>
                    <a:pt x="79" y="156"/>
                  </a:lnTo>
                  <a:lnTo>
                    <a:pt x="78" y="155"/>
                  </a:lnTo>
                  <a:lnTo>
                    <a:pt x="77" y="155"/>
                  </a:lnTo>
                  <a:lnTo>
                    <a:pt x="71" y="153"/>
                  </a:lnTo>
                  <a:lnTo>
                    <a:pt x="68" y="153"/>
                  </a:lnTo>
                  <a:lnTo>
                    <a:pt x="66" y="153"/>
                  </a:lnTo>
                  <a:lnTo>
                    <a:pt x="67" y="153"/>
                  </a:lnTo>
                  <a:lnTo>
                    <a:pt x="68" y="152"/>
                  </a:lnTo>
                  <a:lnTo>
                    <a:pt x="70" y="152"/>
                  </a:lnTo>
                  <a:lnTo>
                    <a:pt x="71" y="152"/>
                  </a:lnTo>
                  <a:lnTo>
                    <a:pt x="75" y="152"/>
                  </a:lnTo>
                  <a:lnTo>
                    <a:pt x="77" y="153"/>
                  </a:lnTo>
                  <a:lnTo>
                    <a:pt x="79" y="153"/>
                  </a:lnTo>
                  <a:lnTo>
                    <a:pt x="79" y="152"/>
                  </a:lnTo>
                  <a:lnTo>
                    <a:pt x="80" y="153"/>
                  </a:lnTo>
                  <a:lnTo>
                    <a:pt x="82" y="153"/>
                  </a:lnTo>
                  <a:lnTo>
                    <a:pt x="84" y="152"/>
                  </a:lnTo>
                  <a:lnTo>
                    <a:pt x="84" y="153"/>
                  </a:lnTo>
                  <a:lnTo>
                    <a:pt x="85" y="154"/>
                  </a:lnTo>
                  <a:lnTo>
                    <a:pt x="87" y="155"/>
                  </a:lnTo>
                  <a:lnTo>
                    <a:pt x="94" y="152"/>
                  </a:lnTo>
                  <a:lnTo>
                    <a:pt x="96" y="149"/>
                  </a:lnTo>
                  <a:lnTo>
                    <a:pt x="97" y="148"/>
                  </a:lnTo>
                  <a:lnTo>
                    <a:pt x="98" y="146"/>
                  </a:lnTo>
                  <a:lnTo>
                    <a:pt x="96" y="144"/>
                  </a:lnTo>
                  <a:lnTo>
                    <a:pt x="92" y="142"/>
                  </a:lnTo>
                  <a:lnTo>
                    <a:pt x="90" y="139"/>
                  </a:lnTo>
                  <a:lnTo>
                    <a:pt x="92" y="139"/>
                  </a:lnTo>
                  <a:lnTo>
                    <a:pt x="87" y="138"/>
                  </a:lnTo>
                  <a:lnTo>
                    <a:pt x="87" y="136"/>
                  </a:lnTo>
                  <a:lnTo>
                    <a:pt x="85" y="135"/>
                  </a:lnTo>
                  <a:lnTo>
                    <a:pt x="81" y="135"/>
                  </a:lnTo>
                  <a:lnTo>
                    <a:pt x="80" y="134"/>
                  </a:lnTo>
                  <a:lnTo>
                    <a:pt x="79" y="134"/>
                  </a:lnTo>
                  <a:lnTo>
                    <a:pt x="78" y="137"/>
                  </a:lnTo>
                  <a:lnTo>
                    <a:pt x="76" y="138"/>
                  </a:lnTo>
                  <a:lnTo>
                    <a:pt x="72" y="141"/>
                  </a:lnTo>
                  <a:lnTo>
                    <a:pt x="70" y="142"/>
                  </a:lnTo>
                  <a:lnTo>
                    <a:pt x="68" y="142"/>
                  </a:lnTo>
                  <a:lnTo>
                    <a:pt x="66" y="142"/>
                  </a:lnTo>
                  <a:lnTo>
                    <a:pt x="64" y="142"/>
                  </a:lnTo>
                  <a:lnTo>
                    <a:pt x="66" y="141"/>
                  </a:lnTo>
                  <a:lnTo>
                    <a:pt x="69" y="141"/>
                  </a:lnTo>
                  <a:lnTo>
                    <a:pt x="70" y="139"/>
                  </a:lnTo>
                  <a:lnTo>
                    <a:pt x="72" y="138"/>
                  </a:lnTo>
                  <a:lnTo>
                    <a:pt x="76" y="136"/>
                  </a:lnTo>
                  <a:lnTo>
                    <a:pt x="77" y="135"/>
                  </a:lnTo>
                  <a:lnTo>
                    <a:pt x="77" y="133"/>
                  </a:lnTo>
                  <a:lnTo>
                    <a:pt x="75" y="133"/>
                  </a:lnTo>
                  <a:lnTo>
                    <a:pt x="76" y="132"/>
                  </a:lnTo>
                  <a:lnTo>
                    <a:pt x="76" y="129"/>
                  </a:lnTo>
                  <a:lnTo>
                    <a:pt x="75" y="128"/>
                  </a:lnTo>
                  <a:lnTo>
                    <a:pt x="74" y="125"/>
                  </a:lnTo>
                  <a:lnTo>
                    <a:pt x="72" y="122"/>
                  </a:lnTo>
                  <a:lnTo>
                    <a:pt x="71" y="118"/>
                  </a:lnTo>
                  <a:lnTo>
                    <a:pt x="71" y="117"/>
                  </a:lnTo>
                  <a:lnTo>
                    <a:pt x="72" y="116"/>
                  </a:lnTo>
                  <a:lnTo>
                    <a:pt x="76" y="117"/>
                  </a:lnTo>
                  <a:lnTo>
                    <a:pt x="76" y="116"/>
                  </a:lnTo>
                  <a:lnTo>
                    <a:pt x="75" y="113"/>
                  </a:lnTo>
                  <a:lnTo>
                    <a:pt x="75" y="109"/>
                  </a:lnTo>
                  <a:lnTo>
                    <a:pt x="76" y="107"/>
                  </a:lnTo>
                  <a:lnTo>
                    <a:pt x="74" y="106"/>
                  </a:lnTo>
                  <a:lnTo>
                    <a:pt x="74" y="105"/>
                  </a:lnTo>
                  <a:lnTo>
                    <a:pt x="74" y="103"/>
                  </a:lnTo>
                  <a:lnTo>
                    <a:pt x="77" y="104"/>
                  </a:lnTo>
                  <a:lnTo>
                    <a:pt x="78" y="103"/>
                  </a:lnTo>
                  <a:lnTo>
                    <a:pt x="79" y="102"/>
                  </a:lnTo>
                  <a:lnTo>
                    <a:pt x="79" y="101"/>
                  </a:lnTo>
                  <a:lnTo>
                    <a:pt x="79" y="98"/>
                  </a:lnTo>
                  <a:lnTo>
                    <a:pt x="78" y="97"/>
                  </a:lnTo>
                  <a:lnTo>
                    <a:pt x="78" y="96"/>
                  </a:lnTo>
                  <a:lnTo>
                    <a:pt x="79" y="97"/>
                  </a:lnTo>
                  <a:lnTo>
                    <a:pt x="81" y="98"/>
                  </a:lnTo>
                  <a:lnTo>
                    <a:pt x="82" y="97"/>
                  </a:lnTo>
                  <a:lnTo>
                    <a:pt x="85" y="97"/>
                  </a:lnTo>
                  <a:lnTo>
                    <a:pt x="85" y="96"/>
                  </a:lnTo>
                  <a:lnTo>
                    <a:pt x="86" y="96"/>
                  </a:lnTo>
                  <a:lnTo>
                    <a:pt x="82" y="95"/>
                  </a:lnTo>
                  <a:lnTo>
                    <a:pt x="85" y="95"/>
                  </a:lnTo>
                  <a:lnTo>
                    <a:pt x="86" y="94"/>
                  </a:lnTo>
                  <a:lnTo>
                    <a:pt x="88" y="93"/>
                  </a:lnTo>
                  <a:lnTo>
                    <a:pt x="88" y="92"/>
                  </a:lnTo>
                  <a:lnTo>
                    <a:pt x="89" y="92"/>
                  </a:lnTo>
                  <a:lnTo>
                    <a:pt x="89" y="89"/>
                  </a:lnTo>
                  <a:lnTo>
                    <a:pt x="90" y="89"/>
                  </a:lnTo>
                  <a:lnTo>
                    <a:pt x="92" y="91"/>
                  </a:lnTo>
                  <a:lnTo>
                    <a:pt x="95" y="89"/>
                  </a:lnTo>
                  <a:lnTo>
                    <a:pt x="96" y="87"/>
                  </a:lnTo>
                  <a:lnTo>
                    <a:pt x="99" y="86"/>
                  </a:lnTo>
                  <a:lnTo>
                    <a:pt x="100" y="87"/>
                  </a:lnTo>
                  <a:lnTo>
                    <a:pt x="102" y="86"/>
                  </a:lnTo>
                  <a:lnTo>
                    <a:pt x="104" y="85"/>
                  </a:lnTo>
                  <a:lnTo>
                    <a:pt x="105" y="84"/>
                  </a:lnTo>
                  <a:lnTo>
                    <a:pt x="107" y="84"/>
                  </a:lnTo>
                  <a:lnTo>
                    <a:pt x="110" y="83"/>
                  </a:lnTo>
                  <a:lnTo>
                    <a:pt x="111" y="82"/>
                  </a:lnTo>
                  <a:lnTo>
                    <a:pt x="112" y="81"/>
                  </a:lnTo>
                  <a:lnTo>
                    <a:pt x="114" y="78"/>
                  </a:lnTo>
                  <a:lnTo>
                    <a:pt x="114" y="77"/>
                  </a:lnTo>
                  <a:lnTo>
                    <a:pt x="117" y="76"/>
                  </a:lnTo>
                  <a:lnTo>
                    <a:pt x="117" y="74"/>
                  </a:lnTo>
                  <a:lnTo>
                    <a:pt x="119" y="73"/>
                  </a:lnTo>
                  <a:lnTo>
                    <a:pt x="119" y="72"/>
                  </a:lnTo>
                  <a:lnTo>
                    <a:pt x="120" y="73"/>
                  </a:lnTo>
                  <a:lnTo>
                    <a:pt x="120" y="74"/>
                  </a:lnTo>
                  <a:lnTo>
                    <a:pt x="121" y="73"/>
                  </a:lnTo>
                  <a:lnTo>
                    <a:pt x="122" y="72"/>
                  </a:lnTo>
                  <a:lnTo>
                    <a:pt x="120" y="71"/>
                  </a:lnTo>
                  <a:lnTo>
                    <a:pt x="117" y="68"/>
                  </a:lnTo>
                  <a:lnTo>
                    <a:pt x="116" y="67"/>
                  </a:lnTo>
                  <a:lnTo>
                    <a:pt x="117" y="67"/>
                  </a:lnTo>
                  <a:lnTo>
                    <a:pt x="116" y="66"/>
                  </a:lnTo>
                  <a:lnTo>
                    <a:pt x="115" y="66"/>
                  </a:lnTo>
                  <a:lnTo>
                    <a:pt x="115" y="65"/>
                  </a:lnTo>
                  <a:lnTo>
                    <a:pt x="116" y="65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20" y="61"/>
                  </a:lnTo>
                  <a:lnTo>
                    <a:pt x="120" y="59"/>
                  </a:lnTo>
                  <a:lnTo>
                    <a:pt x="117" y="57"/>
                  </a:lnTo>
                  <a:lnTo>
                    <a:pt x="120" y="56"/>
                  </a:lnTo>
                  <a:lnTo>
                    <a:pt x="119" y="55"/>
                  </a:lnTo>
                  <a:lnTo>
                    <a:pt x="120" y="55"/>
                  </a:lnTo>
                  <a:lnTo>
                    <a:pt x="122" y="56"/>
                  </a:lnTo>
                  <a:lnTo>
                    <a:pt x="124" y="56"/>
                  </a:lnTo>
                  <a:lnTo>
                    <a:pt x="124" y="55"/>
                  </a:lnTo>
                  <a:lnTo>
                    <a:pt x="122" y="54"/>
                  </a:lnTo>
                  <a:lnTo>
                    <a:pt x="125" y="54"/>
                  </a:lnTo>
                  <a:lnTo>
                    <a:pt x="122" y="52"/>
                  </a:lnTo>
                  <a:lnTo>
                    <a:pt x="125" y="52"/>
                  </a:lnTo>
                  <a:lnTo>
                    <a:pt x="126" y="53"/>
                  </a:lnTo>
                  <a:lnTo>
                    <a:pt x="127" y="53"/>
                  </a:lnTo>
                  <a:lnTo>
                    <a:pt x="126" y="52"/>
                  </a:lnTo>
                  <a:lnTo>
                    <a:pt x="127" y="52"/>
                  </a:lnTo>
                  <a:lnTo>
                    <a:pt x="127" y="48"/>
                  </a:lnTo>
                  <a:lnTo>
                    <a:pt x="128" y="48"/>
                  </a:lnTo>
                  <a:lnTo>
                    <a:pt x="129" y="48"/>
                  </a:lnTo>
                  <a:lnTo>
                    <a:pt x="129" y="49"/>
                  </a:lnTo>
                  <a:lnTo>
                    <a:pt x="130" y="49"/>
                  </a:lnTo>
                  <a:lnTo>
                    <a:pt x="131" y="51"/>
                  </a:lnTo>
                  <a:lnTo>
                    <a:pt x="131" y="48"/>
                  </a:lnTo>
                  <a:lnTo>
                    <a:pt x="132" y="49"/>
                  </a:lnTo>
                  <a:lnTo>
                    <a:pt x="135" y="51"/>
                  </a:lnTo>
                  <a:lnTo>
                    <a:pt x="137" y="51"/>
                  </a:lnTo>
                  <a:lnTo>
                    <a:pt x="137" y="49"/>
                  </a:lnTo>
                  <a:lnTo>
                    <a:pt x="143" y="49"/>
                  </a:lnTo>
                  <a:lnTo>
                    <a:pt x="145" y="49"/>
                  </a:lnTo>
                  <a:lnTo>
                    <a:pt x="147" y="51"/>
                  </a:lnTo>
                  <a:lnTo>
                    <a:pt x="148" y="49"/>
                  </a:lnTo>
                  <a:lnTo>
                    <a:pt x="148" y="48"/>
                  </a:lnTo>
                  <a:lnTo>
                    <a:pt x="143" y="44"/>
                  </a:lnTo>
                  <a:lnTo>
                    <a:pt x="142" y="42"/>
                  </a:lnTo>
                  <a:lnTo>
                    <a:pt x="142" y="40"/>
                  </a:lnTo>
                  <a:lnTo>
                    <a:pt x="145" y="38"/>
                  </a:lnTo>
                  <a:lnTo>
                    <a:pt x="145" y="37"/>
                  </a:lnTo>
                  <a:lnTo>
                    <a:pt x="143" y="35"/>
                  </a:lnTo>
                  <a:lnTo>
                    <a:pt x="138" y="31"/>
                  </a:lnTo>
                  <a:lnTo>
                    <a:pt x="138" y="28"/>
                  </a:lnTo>
                  <a:lnTo>
                    <a:pt x="138" y="26"/>
                  </a:lnTo>
                  <a:lnTo>
                    <a:pt x="138" y="25"/>
                  </a:lnTo>
                  <a:lnTo>
                    <a:pt x="137" y="24"/>
                  </a:lnTo>
                  <a:lnTo>
                    <a:pt x="136" y="23"/>
                  </a:lnTo>
                  <a:lnTo>
                    <a:pt x="135" y="21"/>
                  </a:lnTo>
                  <a:lnTo>
                    <a:pt x="136" y="18"/>
                  </a:lnTo>
                  <a:lnTo>
                    <a:pt x="136" y="17"/>
                  </a:lnTo>
                  <a:lnTo>
                    <a:pt x="136" y="16"/>
                  </a:lnTo>
                  <a:lnTo>
                    <a:pt x="127" y="11"/>
                  </a:lnTo>
                  <a:lnTo>
                    <a:pt x="122" y="8"/>
                  </a:lnTo>
                  <a:lnTo>
                    <a:pt x="115" y="7"/>
                  </a:lnTo>
                  <a:lnTo>
                    <a:pt x="108" y="4"/>
                  </a:lnTo>
                  <a:lnTo>
                    <a:pt x="98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91" y="0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4" y="2"/>
                  </a:lnTo>
                  <a:lnTo>
                    <a:pt x="94" y="3"/>
                  </a:lnTo>
                  <a:lnTo>
                    <a:pt x="92" y="4"/>
                  </a:lnTo>
                  <a:lnTo>
                    <a:pt x="91" y="5"/>
                  </a:lnTo>
                  <a:lnTo>
                    <a:pt x="90" y="6"/>
                  </a:lnTo>
                  <a:lnTo>
                    <a:pt x="91" y="7"/>
                  </a:lnTo>
                  <a:lnTo>
                    <a:pt x="94" y="8"/>
                  </a:lnTo>
                  <a:lnTo>
                    <a:pt x="92" y="10"/>
                  </a:lnTo>
                  <a:lnTo>
                    <a:pt x="90" y="10"/>
                  </a:lnTo>
                  <a:lnTo>
                    <a:pt x="80" y="7"/>
                  </a:lnTo>
                  <a:lnTo>
                    <a:pt x="74" y="7"/>
                  </a:lnTo>
                  <a:lnTo>
                    <a:pt x="72" y="7"/>
                  </a:lnTo>
                  <a:lnTo>
                    <a:pt x="71" y="8"/>
                  </a:lnTo>
                  <a:lnTo>
                    <a:pt x="70" y="8"/>
                  </a:lnTo>
                  <a:lnTo>
                    <a:pt x="71" y="12"/>
                  </a:lnTo>
                  <a:lnTo>
                    <a:pt x="70" y="13"/>
                  </a:lnTo>
                  <a:lnTo>
                    <a:pt x="70" y="15"/>
                  </a:lnTo>
                  <a:lnTo>
                    <a:pt x="68" y="16"/>
                  </a:lnTo>
                  <a:lnTo>
                    <a:pt x="67" y="16"/>
                  </a:lnTo>
                  <a:lnTo>
                    <a:pt x="65" y="15"/>
                  </a:lnTo>
                  <a:lnTo>
                    <a:pt x="62" y="14"/>
                  </a:lnTo>
                  <a:lnTo>
                    <a:pt x="59" y="14"/>
                  </a:lnTo>
                  <a:lnTo>
                    <a:pt x="56" y="16"/>
                  </a:lnTo>
                  <a:lnTo>
                    <a:pt x="55" y="17"/>
                  </a:lnTo>
                  <a:lnTo>
                    <a:pt x="54" y="20"/>
                  </a:lnTo>
                  <a:lnTo>
                    <a:pt x="54" y="21"/>
                  </a:lnTo>
                  <a:lnTo>
                    <a:pt x="53" y="22"/>
                  </a:lnTo>
                  <a:lnTo>
                    <a:pt x="49" y="24"/>
                  </a:lnTo>
                  <a:lnTo>
                    <a:pt x="49" y="25"/>
                  </a:lnTo>
                  <a:lnTo>
                    <a:pt x="53" y="28"/>
                  </a:lnTo>
                  <a:lnTo>
                    <a:pt x="53" y="30"/>
                  </a:lnTo>
                  <a:lnTo>
                    <a:pt x="53" y="31"/>
                  </a:lnTo>
                  <a:lnTo>
                    <a:pt x="51" y="32"/>
                  </a:lnTo>
                  <a:lnTo>
                    <a:pt x="48" y="33"/>
                  </a:lnTo>
                  <a:lnTo>
                    <a:pt x="47" y="35"/>
                  </a:lnTo>
                  <a:lnTo>
                    <a:pt x="43" y="38"/>
                  </a:lnTo>
                  <a:lnTo>
                    <a:pt x="41" y="40"/>
                  </a:lnTo>
                  <a:lnTo>
                    <a:pt x="41" y="43"/>
                  </a:lnTo>
                  <a:lnTo>
                    <a:pt x="40" y="44"/>
                  </a:lnTo>
                  <a:lnTo>
                    <a:pt x="37" y="45"/>
                  </a:lnTo>
                  <a:lnTo>
                    <a:pt x="35" y="45"/>
                  </a:lnTo>
                  <a:lnTo>
                    <a:pt x="33" y="46"/>
                  </a:lnTo>
                  <a:lnTo>
                    <a:pt x="34" y="47"/>
                  </a:lnTo>
                  <a:lnTo>
                    <a:pt x="34" y="51"/>
                  </a:lnTo>
                  <a:lnTo>
                    <a:pt x="34" y="54"/>
                  </a:lnTo>
                  <a:lnTo>
                    <a:pt x="33" y="59"/>
                  </a:lnTo>
                  <a:lnTo>
                    <a:pt x="29" y="64"/>
                  </a:lnTo>
                  <a:lnTo>
                    <a:pt x="26" y="68"/>
                  </a:lnTo>
                  <a:lnTo>
                    <a:pt x="26" y="69"/>
                  </a:lnTo>
                  <a:lnTo>
                    <a:pt x="29" y="72"/>
                  </a:lnTo>
                  <a:lnTo>
                    <a:pt x="31" y="73"/>
                  </a:lnTo>
                  <a:lnTo>
                    <a:pt x="31" y="75"/>
                  </a:lnTo>
                  <a:lnTo>
                    <a:pt x="30" y="77"/>
                  </a:lnTo>
                  <a:lnTo>
                    <a:pt x="29" y="78"/>
                  </a:lnTo>
                  <a:lnTo>
                    <a:pt x="26" y="78"/>
                  </a:lnTo>
                  <a:lnTo>
                    <a:pt x="21" y="78"/>
                  </a:lnTo>
                  <a:lnTo>
                    <a:pt x="17" y="78"/>
                  </a:lnTo>
                  <a:lnTo>
                    <a:pt x="13" y="81"/>
                  </a:lnTo>
                  <a:lnTo>
                    <a:pt x="8" y="84"/>
                  </a:lnTo>
                  <a:lnTo>
                    <a:pt x="7" y="86"/>
                  </a:lnTo>
                  <a:lnTo>
                    <a:pt x="6" y="88"/>
                  </a:lnTo>
                  <a:lnTo>
                    <a:pt x="7" y="91"/>
                  </a:lnTo>
                  <a:lnTo>
                    <a:pt x="8" y="93"/>
                  </a:lnTo>
                  <a:lnTo>
                    <a:pt x="9" y="94"/>
                  </a:lnTo>
                  <a:lnTo>
                    <a:pt x="8" y="95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8" y="101"/>
                  </a:lnTo>
                  <a:lnTo>
                    <a:pt x="7" y="102"/>
                  </a:lnTo>
                  <a:lnTo>
                    <a:pt x="7" y="104"/>
                  </a:lnTo>
                  <a:lnTo>
                    <a:pt x="8" y="104"/>
                  </a:lnTo>
                  <a:lnTo>
                    <a:pt x="9" y="106"/>
                  </a:lnTo>
                  <a:lnTo>
                    <a:pt x="9" y="112"/>
                  </a:lnTo>
                  <a:lnTo>
                    <a:pt x="10" y="115"/>
                  </a:lnTo>
                  <a:lnTo>
                    <a:pt x="13" y="117"/>
                  </a:lnTo>
                  <a:lnTo>
                    <a:pt x="17" y="119"/>
                  </a:lnTo>
                  <a:lnTo>
                    <a:pt x="18" y="122"/>
                  </a:lnTo>
                  <a:lnTo>
                    <a:pt x="17" y="125"/>
                  </a:lnTo>
                  <a:lnTo>
                    <a:pt x="15" y="126"/>
                  </a:lnTo>
                  <a:lnTo>
                    <a:pt x="11" y="127"/>
                  </a:lnTo>
                  <a:lnTo>
                    <a:pt x="11" y="128"/>
                  </a:lnTo>
                  <a:lnTo>
                    <a:pt x="14" y="131"/>
                  </a:lnTo>
                  <a:lnTo>
                    <a:pt x="16" y="135"/>
                  </a:lnTo>
                  <a:lnTo>
                    <a:pt x="15" y="139"/>
                  </a:lnTo>
                  <a:lnTo>
                    <a:pt x="16" y="141"/>
                  </a:lnTo>
                  <a:lnTo>
                    <a:pt x="16" y="143"/>
                  </a:lnTo>
                  <a:lnTo>
                    <a:pt x="15" y="145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7" y="156"/>
                  </a:lnTo>
                  <a:lnTo>
                    <a:pt x="6" y="162"/>
                  </a:lnTo>
                  <a:lnTo>
                    <a:pt x="4" y="163"/>
                  </a:lnTo>
                  <a:lnTo>
                    <a:pt x="3" y="162"/>
                  </a:lnTo>
                  <a:lnTo>
                    <a:pt x="3" y="164"/>
                  </a:lnTo>
                  <a:lnTo>
                    <a:pt x="3" y="160"/>
                  </a:lnTo>
                  <a:lnTo>
                    <a:pt x="1" y="1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7" name="Freeform 665"/>
            <p:cNvSpPr>
              <a:spLocks/>
            </p:cNvSpPr>
            <p:nvPr/>
          </p:nvSpPr>
          <p:spPr bwMode="auto">
            <a:xfrm>
              <a:off x="4575175" y="1640417"/>
              <a:ext cx="234950" cy="353219"/>
            </a:xfrm>
            <a:custGeom>
              <a:avLst/>
              <a:gdLst>
                <a:gd name="T0" fmla="*/ 2147483647 w 148"/>
                <a:gd name="T1" fmla="*/ 2147483647 h 223"/>
                <a:gd name="T2" fmla="*/ 2147483647 w 148"/>
                <a:gd name="T3" fmla="*/ 2147483647 h 223"/>
                <a:gd name="T4" fmla="*/ 2147483647 w 148"/>
                <a:gd name="T5" fmla="*/ 2147483647 h 223"/>
                <a:gd name="T6" fmla="*/ 2147483647 w 148"/>
                <a:gd name="T7" fmla="*/ 2147483647 h 223"/>
                <a:gd name="T8" fmla="*/ 2147483647 w 148"/>
                <a:gd name="T9" fmla="*/ 2147483647 h 223"/>
                <a:gd name="T10" fmla="*/ 2147483647 w 148"/>
                <a:gd name="T11" fmla="*/ 2147483647 h 223"/>
                <a:gd name="T12" fmla="*/ 2147483647 w 148"/>
                <a:gd name="T13" fmla="*/ 2147483647 h 223"/>
                <a:gd name="T14" fmla="*/ 2147483647 w 148"/>
                <a:gd name="T15" fmla="*/ 2147483647 h 223"/>
                <a:gd name="T16" fmla="*/ 2147483647 w 148"/>
                <a:gd name="T17" fmla="*/ 2147483647 h 223"/>
                <a:gd name="T18" fmla="*/ 2147483647 w 148"/>
                <a:gd name="T19" fmla="*/ 2147483647 h 223"/>
                <a:gd name="T20" fmla="*/ 2147483647 w 148"/>
                <a:gd name="T21" fmla="*/ 2147483647 h 223"/>
                <a:gd name="T22" fmla="*/ 2147483647 w 148"/>
                <a:gd name="T23" fmla="*/ 2147483647 h 223"/>
                <a:gd name="T24" fmla="*/ 2147483647 w 148"/>
                <a:gd name="T25" fmla="*/ 2147483647 h 223"/>
                <a:gd name="T26" fmla="*/ 2147483647 w 148"/>
                <a:gd name="T27" fmla="*/ 2147483647 h 223"/>
                <a:gd name="T28" fmla="*/ 2147483647 w 148"/>
                <a:gd name="T29" fmla="*/ 2147483647 h 223"/>
                <a:gd name="T30" fmla="*/ 2147483647 w 148"/>
                <a:gd name="T31" fmla="*/ 2147483647 h 223"/>
                <a:gd name="T32" fmla="*/ 2147483647 w 148"/>
                <a:gd name="T33" fmla="*/ 2147483647 h 223"/>
                <a:gd name="T34" fmla="*/ 2147483647 w 148"/>
                <a:gd name="T35" fmla="*/ 2147483647 h 223"/>
                <a:gd name="T36" fmla="*/ 2147483647 w 148"/>
                <a:gd name="T37" fmla="*/ 2147483647 h 223"/>
                <a:gd name="T38" fmla="*/ 2147483647 w 148"/>
                <a:gd name="T39" fmla="*/ 2147483647 h 223"/>
                <a:gd name="T40" fmla="*/ 2147483647 w 148"/>
                <a:gd name="T41" fmla="*/ 2147483647 h 223"/>
                <a:gd name="T42" fmla="*/ 2147483647 w 148"/>
                <a:gd name="T43" fmla="*/ 2147483647 h 223"/>
                <a:gd name="T44" fmla="*/ 2147483647 w 148"/>
                <a:gd name="T45" fmla="*/ 2147483647 h 223"/>
                <a:gd name="T46" fmla="*/ 2147483647 w 148"/>
                <a:gd name="T47" fmla="*/ 2147483647 h 223"/>
                <a:gd name="T48" fmla="*/ 2147483647 w 148"/>
                <a:gd name="T49" fmla="*/ 2147483647 h 223"/>
                <a:gd name="T50" fmla="*/ 2147483647 w 148"/>
                <a:gd name="T51" fmla="*/ 2147483647 h 223"/>
                <a:gd name="T52" fmla="*/ 2147483647 w 148"/>
                <a:gd name="T53" fmla="*/ 2147483647 h 223"/>
                <a:gd name="T54" fmla="*/ 2147483647 w 148"/>
                <a:gd name="T55" fmla="*/ 2147483647 h 223"/>
                <a:gd name="T56" fmla="*/ 2147483647 w 148"/>
                <a:gd name="T57" fmla="*/ 2147483647 h 223"/>
                <a:gd name="T58" fmla="*/ 2147483647 w 148"/>
                <a:gd name="T59" fmla="*/ 2147483647 h 223"/>
                <a:gd name="T60" fmla="*/ 2147483647 w 148"/>
                <a:gd name="T61" fmla="*/ 2147483647 h 223"/>
                <a:gd name="T62" fmla="*/ 2147483647 w 148"/>
                <a:gd name="T63" fmla="*/ 2147483647 h 223"/>
                <a:gd name="T64" fmla="*/ 2147483647 w 148"/>
                <a:gd name="T65" fmla="*/ 2147483647 h 223"/>
                <a:gd name="T66" fmla="*/ 2147483647 w 148"/>
                <a:gd name="T67" fmla="*/ 2147483647 h 223"/>
                <a:gd name="T68" fmla="*/ 2147483647 w 148"/>
                <a:gd name="T69" fmla="*/ 2147483647 h 223"/>
                <a:gd name="T70" fmla="*/ 2147483647 w 148"/>
                <a:gd name="T71" fmla="*/ 2147483647 h 223"/>
                <a:gd name="T72" fmla="*/ 2147483647 w 148"/>
                <a:gd name="T73" fmla="*/ 2147483647 h 223"/>
                <a:gd name="T74" fmla="*/ 2147483647 w 148"/>
                <a:gd name="T75" fmla="*/ 2147483647 h 223"/>
                <a:gd name="T76" fmla="*/ 2147483647 w 148"/>
                <a:gd name="T77" fmla="*/ 2147483647 h 223"/>
                <a:gd name="T78" fmla="*/ 2147483647 w 148"/>
                <a:gd name="T79" fmla="*/ 2147483647 h 223"/>
                <a:gd name="T80" fmla="*/ 2147483647 w 148"/>
                <a:gd name="T81" fmla="*/ 2147483647 h 223"/>
                <a:gd name="T82" fmla="*/ 2147483647 w 148"/>
                <a:gd name="T83" fmla="*/ 2147483647 h 223"/>
                <a:gd name="T84" fmla="*/ 2147483647 w 148"/>
                <a:gd name="T85" fmla="*/ 2147483647 h 223"/>
                <a:gd name="T86" fmla="*/ 2147483647 w 148"/>
                <a:gd name="T87" fmla="*/ 0 h 223"/>
                <a:gd name="T88" fmla="*/ 2147483647 w 148"/>
                <a:gd name="T89" fmla="*/ 2147483647 h 223"/>
                <a:gd name="T90" fmla="*/ 2147483647 w 148"/>
                <a:gd name="T91" fmla="*/ 2147483647 h 223"/>
                <a:gd name="T92" fmla="*/ 2147483647 w 148"/>
                <a:gd name="T93" fmla="*/ 2147483647 h 223"/>
                <a:gd name="T94" fmla="*/ 2147483647 w 148"/>
                <a:gd name="T95" fmla="*/ 2147483647 h 223"/>
                <a:gd name="T96" fmla="*/ 2147483647 w 148"/>
                <a:gd name="T97" fmla="*/ 2147483647 h 223"/>
                <a:gd name="T98" fmla="*/ 2147483647 w 148"/>
                <a:gd name="T99" fmla="*/ 2147483647 h 223"/>
                <a:gd name="T100" fmla="*/ 2147483647 w 148"/>
                <a:gd name="T101" fmla="*/ 2147483647 h 223"/>
                <a:gd name="T102" fmla="*/ 2147483647 w 148"/>
                <a:gd name="T103" fmla="*/ 2147483647 h 223"/>
                <a:gd name="T104" fmla="*/ 2147483647 w 148"/>
                <a:gd name="T105" fmla="*/ 2147483647 h 223"/>
                <a:gd name="T106" fmla="*/ 2147483647 w 148"/>
                <a:gd name="T107" fmla="*/ 2147483647 h 223"/>
                <a:gd name="T108" fmla="*/ 2147483647 w 148"/>
                <a:gd name="T109" fmla="*/ 2147483647 h 223"/>
                <a:gd name="T110" fmla="*/ 2147483647 w 148"/>
                <a:gd name="T111" fmla="*/ 2147483647 h 223"/>
                <a:gd name="T112" fmla="*/ 2147483647 w 148"/>
                <a:gd name="T113" fmla="*/ 2147483647 h 223"/>
                <a:gd name="T114" fmla="*/ 2147483647 w 148"/>
                <a:gd name="T115" fmla="*/ 2147483647 h 2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8"/>
                <a:gd name="T175" fmla="*/ 0 h 223"/>
                <a:gd name="T176" fmla="*/ 148 w 148"/>
                <a:gd name="T177" fmla="*/ 223 h 22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8" h="223">
                  <a:moveTo>
                    <a:pt x="1" y="159"/>
                  </a:moveTo>
                  <a:lnTo>
                    <a:pt x="0" y="162"/>
                  </a:lnTo>
                  <a:lnTo>
                    <a:pt x="0" y="163"/>
                  </a:lnTo>
                  <a:lnTo>
                    <a:pt x="3" y="169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5" y="172"/>
                  </a:lnTo>
                  <a:lnTo>
                    <a:pt x="5" y="173"/>
                  </a:lnTo>
                  <a:lnTo>
                    <a:pt x="5" y="174"/>
                  </a:lnTo>
                  <a:lnTo>
                    <a:pt x="6" y="172"/>
                  </a:lnTo>
                  <a:lnTo>
                    <a:pt x="6" y="170"/>
                  </a:lnTo>
                  <a:lnTo>
                    <a:pt x="7" y="172"/>
                  </a:lnTo>
                  <a:lnTo>
                    <a:pt x="7" y="173"/>
                  </a:lnTo>
                  <a:lnTo>
                    <a:pt x="8" y="174"/>
                  </a:lnTo>
                  <a:lnTo>
                    <a:pt x="7" y="174"/>
                  </a:lnTo>
                  <a:lnTo>
                    <a:pt x="5" y="176"/>
                  </a:lnTo>
                  <a:lnTo>
                    <a:pt x="9" y="177"/>
                  </a:lnTo>
                  <a:lnTo>
                    <a:pt x="10" y="178"/>
                  </a:lnTo>
                  <a:lnTo>
                    <a:pt x="9" y="180"/>
                  </a:lnTo>
                  <a:lnTo>
                    <a:pt x="13" y="180"/>
                  </a:lnTo>
                  <a:lnTo>
                    <a:pt x="13" y="183"/>
                  </a:lnTo>
                  <a:lnTo>
                    <a:pt x="11" y="184"/>
                  </a:lnTo>
                  <a:lnTo>
                    <a:pt x="13" y="186"/>
                  </a:lnTo>
                  <a:lnTo>
                    <a:pt x="13" y="188"/>
                  </a:lnTo>
                  <a:lnTo>
                    <a:pt x="14" y="188"/>
                  </a:lnTo>
                  <a:lnTo>
                    <a:pt x="16" y="190"/>
                  </a:lnTo>
                  <a:lnTo>
                    <a:pt x="16" y="193"/>
                  </a:lnTo>
                  <a:lnTo>
                    <a:pt x="18" y="196"/>
                  </a:lnTo>
                  <a:lnTo>
                    <a:pt x="20" y="197"/>
                  </a:lnTo>
                  <a:lnTo>
                    <a:pt x="23" y="199"/>
                  </a:lnTo>
                  <a:lnTo>
                    <a:pt x="25" y="200"/>
                  </a:lnTo>
                  <a:lnTo>
                    <a:pt x="27" y="203"/>
                  </a:lnTo>
                  <a:lnTo>
                    <a:pt x="27" y="204"/>
                  </a:lnTo>
                  <a:lnTo>
                    <a:pt x="26" y="205"/>
                  </a:lnTo>
                  <a:lnTo>
                    <a:pt x="24" y="204"/>
                  </a:lnTo>
                  <a:lnTo>
                    <a:pt x="24" y="205"/>
                  </a:lnTo>
                  <a:lnTo>
                    <a:pt x="26" y="208"/>
                  </a:lnTo>
                  <a:lnTo>
                    <a:pt x="24" y="207"/>
                  </a:lnTo>
                  <a:lnTo>
                    <a:pt x="21" y="207"/>
                  </a:lnTo>
                  <a:lnTo>
                    <a:pt x="21" y="208"/>
                  </a:lnTo>
                  <a:lnTo>
                    <a:pt x="26" y="214"/>
                  </a:lnTo>
                  <a:lnTo>
                    <a:pt x="28" y="216"/>
                  </a:lnTo>
                  <a:lnTo>
                    <a:pt x="29" y="218"/>
                  </a:lnTo>
                  <a:lnTo>
                    <a:pt x="29" y="219"/>
                  </a:lnTo>
                  <a:lnTo>
                    <a:pt x="28" y="22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23"/>
                  </a:lnTo>
                  <a:lnTo>
                    <a:pt x="38" y="222"/>
                  </a:lnTo>
                  <a:lnTo>
                    <a:pt x="43" y="222"/>
                  </a:lnTo>
                  <a:lnTo>
                    <a:pt x="45" y="222"/>
                  </a:lnTo>
                  <a:lnTo>
                    <a:pt x="46" y="222"/>
                  </a:lnTo>
                  <a:lnTo>
                    <a:pt x="47" y="219"/>
                  </a:lnTo>
                  <a:lnTo>
                    <a:pt x="46" y="215"/>
                  </a:lnTo>
                  <a:lnTo>
                    <a:pt x="46" y="213"/>
                  </a:lnTo>
                  <a:lnTo>
                    <a:pt x="48" y="210"/>
                  </a:lnTo>
                  <a:lnTo>
                    <a:pt x="50" y="212"/>
                  </a:lnTo>
                  <a:lnTo>
                    <a:pt x="51" y="209"/>
                  </a:lnTo>
                  <a:lnTo>
                    <a:pt x="54" y="208"/>
                  </a:lnTo>
                  <a:lnTo>
                    <a:pt x="57" y="208"/>
                  </a:lnTo>
                  <a:lnTo>
                    <a:pt x="59" y="209"/>
                  </a:lnTo>
                  <a:lnTo>
                    <a:pt x="61" y="208"/>
                  </a:lnTo>
                  <a:lnTo>
                    <a:pt x="65" y="209"/>
                  </a:lnTo>
                  <a:lnTo>
                    <a:pt x="67" y="209"/>
                  </a:lnTo>
                  <a:lnTo>
                    <a:pt x="68" y="206"/>
                  </a:lnTo>
                  <a:lnTo>
                    <a:pt x="70" y="202"/>
                  </a:lnTo>
                  <a:lnTo>
                    <a:pt x="71" y="199"/>
                  </a:lnTo>
                  <a:lnTo>
                    <a:pt x="71" y="195"/>
                  </a:lnTo>
                  <a:lnTo>
                    <a:pt x="72" y="193"/>
                  </a:lnTo>
                  <a:lnTo>
                    <a:pt x="71" y="190"/>
                  </a:lnTo>
                  <a:lnTo>
                    <a:pt x="72" y="189"/>
                  </a:lnTo>
                  <a:lnTo>
                    <a:pt x="74" y="187"/>
                  </a:lnTo>
                  <a:lnTo>
                    <a:pt x="74" y="185"/>
                  </a:lnTo>
                  <a:lnTo>
                    <a:pt x="72" y="184"/>
                  </a:lnTo>
                  <a:lnTo>
                    <a:pt x="74" y="183"/>
                  </a:lnTo>
                  <a:lnTo>
                    <a:pt x="72" y="182"/>
                  </a:lnTo>
                  <a:lnTo>
                    <a:pt x="71" y="179"/>
                  </a:lnTo>
                  <a:lnTo>
                    <a:pt x="71" y="178"/>
                  </a:lnTo>
                  <a:lnTo>
                    <a:pt x="72" y="179"/>
                  </a:lnTo>
                  <a:lnTo>
                    <a:pt x="74" y="178"/>
                  </a:lnTo>
                  <a:lnTo>
                    <a:pt x="74" y="177"/>
                  </a:lnTo>
                  <a:lnTo>
                    <a:pt x="74" y="176"/>
                  </a:lnTo>
                  <a:lnTo>
                    <a:pt x="74" y="175"/>
                  </a:lnTo>
                  <a:lnTo>
                    <a:pt x="74" y="173"/>
                  </a:lnTo>
                  <a:lnTo>
                    <a:pt x="74" y="172"/>
                  </a:lnTo>
                  <a:lnTo>
                    <a:pt x="71" y="170"/>
                  </a:lnTo>
                  <a:lnTo>
                    <a:pt x="69" y="169"/>
                  </a:lnTo>
                  <a:lnTo>
                    <a:pt x="70" y="169"/>
                  </a:lnTo>
                  <a:lnTo>
                    <a:pt x="72" y="170"/>
                  </a:lnTo>
                  <a:lnTo>
                    <a:pt x="75" y="170"/>
                  </a:lnTo>
                  <a:lnTo>
                    <a:pt x="75" y="169"/>
                  </a:lnTo>
                  <a:lnTo>
                    <a:pt x="72" y="168"/>
                  </a:lnTo>
                  <a:lnTo>
                    <a:pt x="66" y="167"/>
                  </a:lnTo>
                  <a:lnTo>
                    <a:pt x="71" y="166"/>
                  </a:lnTo>
                  <a:lnTo>
                    <a:pt x="75" y="167"/>
                  </a:lnTo>
                  <a:lnTo>
                    <a:pt x="76" y="166"/>
                  </a:lnTo>
                  <a:lnTo>
                    <a:pt x="76" y="165"/>
                  </a:lnTo>
                  <a:lnTo>
                    <a:pt x="79" y="165"/>
                  </a:lnTo>
                  <a:lnTo>
                    <a:pt x="81" y="163"/>
                  </a:lnTo>
                  <a:lnTo>
                    <a:pt x="82" y="162"/>
                  </a:lnTo>
                  <a:lnTo>
                    <a:pt x="82" y="160"/>
                  </a:lnTo>
                  <a:lnTo>
                    <a:pt x="85" y="160"/>
                  </a:lnTo>
                  <a:lnTo>
                    <a:pt x="85" y="163"/>
                  </a:lnTo>
                  <a:lnTo>
                    <a:pt x="88" y="162"/>
                  </a:lnTo>
                  <a:lnTo>
                    <a:pt x="89" y="160"/>
                  </a:lnTo>
                  <a:lnTo>
                    <a:pt x="92" y="158"/>
                  </a:lnTo>
                  <a:lnTo>
                    <a:pt x="91" y="156"/>
                  </a:lnTo>
                  <a:lnTo>
                    <a:pt x="92" y="157"/>
                  </a:lnTo>
                  <a:lnTo>
                    <a:pt x="95" y="157"/>
                  </a:lnTo>
                  <a:lnTo>
                    <a:pt x="94" y="156"/>
                  </a:lnTo>
                  <a:lnTo>
                    <a:pt x="96" y="155"/>
                  </a:lnTo>
                  <a:lnTo>
                    <a:pt x="95" y="155"/>
                  </a:lnTo>
                  <a:lnTo>
                    <a:pt x="82" y="156"/>
                  </a:lnTo>
                  <a:lnTo>
                    <a:pt x="80" y="156"/>
                  </a:lnTo>
                  <a:lnTo>
                    <a:pt x="79" y="156"/>
                  </a:lnTo>
                  <a:lnTo>
                    <a:pt x="78" y="155"/>
                  </a:lnTo>
                  <a:lnTo>
                    <a:pt x="77" y="155"/>
                  </a:lnTo>
                  <a:lnTo>
                    <a:pt x="71" y="153"/>
                  </a:lnTo>
                  <a:lnTo>
                    <a:pt x="68" y="153"/>
                  </a:lnTo>
                  <a:lnTo>
                    <a:pt x="66" y="153"/>
                  </a:lnTo>
                  <a:lnTo>
                    <a:pt x="67" y="153"/>
                  </a:lnTo>
                  <a:lnTo>
                    <a:pt x="68" y="152"/>
                  </a:lnTo>
                  <a:lnTo>
                    <a:pt x="70" y="152"/>
                  </a:lnTo>
                  <a:lnTo>
                    <a:pt x="71" y="152"/>
                  </a:lnTo>
                  <a:lnTo>
                    <a:pt x="75" y="152"/>
                  </a:lnTo>
                  <a:lnTo>
                    <a:pt x="77" y="153"/>
                  </a:lnTo>
                  <a:lnTo>
                    <a:pt x="79" y="153"/>
                  </a:lnTo>
                  <a:lnTo>
                    <a:pt x="79" y="152"/>
                  </a:lnTo>
                  <a:lnTo>
                    <a:pt x="80" y="153"/>
                  </a:lnTo>
                  <a:lnTo>
                    <a:pt x="82" y="153"/>
                  </a:lnTo>
                  <a:lnTo>
                    <a:pt x="84" y="152"/>
                  </a:lnTo>
                  <a:lnTo>
                    <a:pt x="84" y="153"/>
                  </a:lnTo>
                  <a:lnTo>
                    <a:pt x="85" y="154"/>
                  </a:lnTo>
                  <a:lnTo>
                    <a:pt x="87" y="155"/>
                  </a:lnTo>
                  <a:lnTo>
                    <a:pt x="94" y="152"/>
                  </a:lnTo>
                  <a:lnTo>
                    <a:pt x="96" y="149"/>
                  </a:lnTo>
                  <a:lnTo>
                    <a:pt x="97" y="148"/>
                  </a:lnTo>
                  <a:lnTo>
                    <a:pt x="98" y="146"/>
                  </a:lnTo>
                  <a:lnTo>
                    <a:pt x="96" y="144"/>
                  </a:lnTo>
                  <a:lnTo>
                    <a:pt x="92" y="142"/>
                  </a:lnTo>
                  <a:lnTo>
                    <a:pt x="90" y="139"/>
                  </a:lnTo>
                  <a:lnTo>
                    <a:pt x="92" y="139"/>
                  </a:lnTo>
                  <a:lnTo>
                    <a:pt x="87" y="138"/>
                  </a:lnTo>
                  <a:lnTo>
                    <a:pt x="87" y="136"/>
                  </a:lnTo>
                  <a:lnTo>
                    <a:pt x="85" y="135"/>
                  </a:lnTo>
                  <a:lnTo>
                    <a:pt x="81" y="135"/>
                  </a:lnTo>
                  <a:lnTo>
                    <a:pt x="80" y="134"/>
                  </a:lnTo>
                  <a:lnTo>
                    <a:pt x="79" y="134"/>
                  </a:lnTo>
                  <a:lnTo>
                    <a:pt x="78" y="137"/>
                  </a:lnTo>
                  <a:lnTo>
                    <a:pt x="76" y="138"/>
                  </a:lnTo>
                  <a:lnTo>
                    <a:pt x="72" y="141"/>
                  </a:lnTo>
                  <a:lnTo>
                    <a:pt x="70" y="142"/>
                  </a:lnTo>
                  <a:lnTo>
                    <a:pt x="68" y="142"/>
                  </a:lnTo>
                  <a:lnTo>
                    <a:pt x="66" y="142"/>
                  </a:lnTo>
                  <a:lnTo>
                    <a:pt x="64" y="142"/>
                  </a:lnTo>
                  <a:lnTo>
                    <a:pt x="66" y="141"/>
                  </a:lnTo>
                  <a:lnTo>
                    <a:pt x="69" y="141"/>
                  </a:lnTo>
                  <a:lnTo>
                    <a:pt x="70" y="139"/>
                  </a:lnTo>
                  <a:lnTo>
                    <a:pt x="72" y="138"/>
                  </a:lnTo>
                  <a:lnTo>
                    <a:pt x="76" y="136"/>
                  </a:lnTo>
                  <a:lnTo>
                    <a:pt x="77" y="135"/>
                  </a:lnTo>
                  <a:lnTo>
                    <a:pt x="77" y="133"/>
                  </a:lnTo>
                  <a:lnTo>
                    <a:pt x="75" y="133"/>
                  </a:lnTo>
                  <a:lnTo>
                    <a:pt x="76" y="132"/>
                  </a:lnTo>
                  <a:lnTo>
                    <a:pt x="76" y="129"/>
                  </a:lnTo>
                  <a:lnTo>
                    <a:pt x="75" y="128"/>
                  </a:lnTo>
                  <a:lnTo>
                    <a:pt x="74" y="125"/>
                  </a:lnTo>
                  <a:lnTo>
                    <a:pt x="72" y="122"/>
                  </a:lnTo>
                  <a:lnTo>
                    <a:pt x="71" y="118"/>
                  </a:lnTo>
                  <a:lnTo>
                    <a:pt x="71" y="117"/>
                  </a:lnTo>
                  <a:lnTo>
                    <a:pt x="72" y="116"/>
                  </a:lnTo>
                  <a:lnTo>
                    <a:pt x="76" y="117"/>
                  </a:lnTo>
                  <a:lnTo>
                    <a:pt x="76" y="116"/>
                  </a:lnTo>
                  <a:lnTo>
                    <a:pt x="75" y="113"/>
                  </a:lnTo>
                  <a:lnTo>
                    <a:pt x="75" y="109"/>
                  </a:lnTo>
                  <a:lnTo>
                    <a:pt x="76" y="107"/>
                  </a:lnTo>
                  <a:lnTo>
                    <a:pt x="74" y="106"/>
                  </a:lnTo>
                  <a:lnTo>
                    <a:pt x="74" y="105"/>
                  </a:lnTo>
                  <a:lnTo>
                    <a:pt x="74" y="103"/>
                  </a:lnTo>
                  <a:lnTo>
                    <a:pt x="77" y="104"/>
                  </a:lnTo>
                  <a:lnTo>
                    <a:pt x="78" y="103"/>
                  </a:lnTo>
                  <a:lnTo>
                    <a:pt x="79" y="102"/>
                  </a:lnTo>
                  <a:lnTo>
                    <a:pt x="79" y="101"/>
                  </a:lnTo>
                  <a:lnTo>
                    <a:pt x="79" y="98"/>
                  </a:lnTo>
                  <a:lnTo>
                    <a:pt x="78" y="97"/>
                  </a:lnTo>
                  <a:lnTo>
                    <a:pt x="78" y="96"/>
                  </a:lnTo>
                  <a:lnTo>
                    <a:pt x="79" y="97"/>
                  </a:lnTo>
                  <a:lnTo>
                    <a:pt x="81" y="98"/>
                  </a:lnTo>
                  <a:lnTo>
                    <a:pt x="82" y="97"/>
                  </a:lnTo>
                  <a:lnTo>
                    <a:pt x="85" y="97"/>
                  </a:lnTo>
                  <a:lnTo>
                    <a:pt x="85" y="96"/>
                  </a:lnTo>
                  <a:lnTo>
                    <a:pt x="86" y="96"/>
                  </a:lnTo>
                  <a:lnTo>
                    <a:pt x="82" y="95"/>
                  </a:lnTo>
                  <a:lnTo>
                    <a:pt x="85" y="95"/>
                  </a:lnTo>
                  <a:lnTo>
                    <a:pt x="86" y="94"/>
                  </a:lnTo>
                  <a:lnTo>
                    <a:pt x="88" y="93"/>
                  </a:lnTo>
                  <a:lnTo>
                    <a:pt x="88" y="92"/>
                  </a:lnTo>
                  <a:lnTo>
                    <a:pt x="89" y="92"/>
                  </a:lnTo>
                  <a:lnTo>
                    <a:pt x="89" y="89"/>
                  </a:lnTo>
                  <a:lnTo>
                    <a:pt x="90" y="89"/>
                  </a:lnTo>
                  <a:lnTo>
                    <a:pt x="92" y="91"/>
                  </a:lnTo>
                  <a:lnTo>
                    <a:pt x="95" y="89"/>
                  </a:lnTo>
                  <a:lnTo>
                    <a:pt x="96" y="87"/>
                  </a:lnTo>
                  <a:lnTo>
                    <a:pt x="99" y="86"/>
                  </a:lnTo>
                  <a:lnTo>
                    <a:pt x="100" y="87"/>
                  </a:lnTo>
                  <a:lnTo>
                    <a:pt x="102" y="86"/>
                  </a:lnTo>
                  <a:lnTo>
                    <a:pt x="104" y="85"/>
                  </a:lnTo>
                  <a:lnTo>
                    <a:pt x="105" y="84"/>
                  </a:lnTo>
                  <a:lnTo>
                    <a:pt x="107" y="84"/>
                  </a:lnTo>
                  <a:lnTo>
                    <a:pt x="110" y="83"/>
                  </a:lnTo>
                  <a:lnTo>
                    <a:pt x="111" y="82"/>
                  </a:lnTo>
                  <a:lnTo>
                    <a:pt x="112" y="81"/>
                  </a:lnTo>
                  <a:lnTo>
                    <a:pt x="114" y="78"/>
                  </a:lnTo>
                  <a:lnTo>
                    <a:pt x="114" y="77"/>
                  </a:lnTo>
                  <a:lnTo>
                    <a:pt x="117" y="76"/>
                  </a:lnTo>
                  <a:lnTo>
                    <a:pt x="117" y="74"/>
                  </a:lnTo>
                  <a:lnTo>
                    <a:pt x="119" y="73"/>
                  </a:lnTo>
                  <a:lnTo>
                    <a:pt x="119" y="72"/>
                  </a:lnTo>
                  <a:lnTo>
                    <a:pt x="120" y="73"/>
                  </a:lnTo>
                  <a:lnTo>
                    <a:pt x="120" y="74"/>
                  </a:lnTo>
                  <a:lnTo>
                    <a:pt x="121" y="73"/>
                  </a:lnTo>
                  <a:lnTo>
                    <a:pt x="122" y="72"/>
                  </a:lnTo>
                  <a:lnTo>
                    <a:pt x="120" y="71"/>
                  </a:lnTo>
                  <a:lnTo>
                    <a:pt x="117" y="68"/>
                  </a:lnTo>
                  <a:lnTo>
                    <a:pt x="116" y="67"/>
                  </a:lnTo>
                  <a:lnTo>
                    <a:pt x="117" y="67"/>
                  </a:lnTo>
                  <a:lnTo>
                    <a:pt x="116" y="66"/>
                  </a:lnTo>
                  <a:lnTo>
                    <a:pt x="115" y="66"/>
                  </a:lnTo>
                  <a:lnTo>
                    <a:pt x="115" y="65"/>
                  </a:lnTo>
                  <a:lnTo>
                    <a:pt x="116" y="65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20" y="61"/>
                  </a:lnTo>
                  <a:lnTo>
                    <a:pt x="120" y="59"/>
                  </a:lnTo>
                  <a:lnTo>
                    <a:pt x="117" y="57"/>
                  </a:lnTo>
                  <a:lnTo>
                    <a:pt x="120" y="56"/>
                  </a:lnTo>
                  <a:lnTo>
                    <a:pt x="119" y="55"/>
                  </a:lnTo>
                  <a:lnTo>
                    <a:pt x="120" y="55"/>
                  </a:lnTo>
                  <a:lnTo>
                    <a:pt x="122" y="56"/>
                  </a:lnTo>
                  <a:lnTo>
                    <a:pt x="124" y="56"/>
                  </a:lnTo>
                  <a:lnTo>
                    <a:pt x="124" y="55"/>
                  </a:lnTo>
                  <a:lnTo>
                    <a:pt x="122" y="54"/>
                  </a:lnTo>
                  <a:lnTo>
                    <a:pt x="125" y="54"/>
                  </a:lnTo>
                  <a:lnTo>
                    <a:pt x="122" y="52"/>
                  </a:lnTo>
                  <a:lnTo>
                    <a:pt x="125" y="52"/>
                  </a:lnTo>
                  <a:lnTo>
                    <a:pt x="126" y="53"/>
                  </a:lnTo>
                  <a:lnTo>
                    <a:pt x="127" y="53"/>
                  </a:lnTo>
                  <a:lnTo>
                    <a:pt x="126" y="52"/>
                  </a:lnTo>
                  <a:lnTo>
                    <a:pt x="127" y="52"/>
                  </a:lnTo>
                  <a:lnTo>
                    <a:pt x="127" y="48"/>
                  </a:lnTo>
                  <a:lnTo>
                    <a:pt x="128" y="48"/>
                  </a:lnTo>
                  <a:lnTo>
                    <a:pt x="129" y="48"/>
                  </a:lnTo>
                  <a:lnTo>
                    <a:pt x="129" y="49"/>
                  </a:lnTo>
                  <a:lnTo>
                    <a:pt x="130" y="49"/>
                  </a:lnTo>
                  <a:lnTo>
                    <a:pt x="131" y="51"/>
                  </a:lnTo>
                  <a:lnTo>
                    <a:pt x="131" y="48"/>
                  </a:lnTo>
                  <a:lnTo>
                    <a:pt x="132" y="49"/>
                  </a:lnTo>
                  <a:lnTo>
                    <a:pt x="135" y="51"/>
                  </a:lnTo>
                  <a:lnTo>
                    <a:pt x="137" y="51"/>
                  </a:lnTo>
                  <a:lnTo>
                    <a:pt x="137" y="49"/>
                  </a:lnTo>
                  <a:lnTo>
                    <a:pt x="143" y="49"/>
                  </a:lnTo>
                  <a:lnTo>
                    <a:pt x="145" y="49"/>
                  </a:lnTo>
                  <a:lnTo>
                    <a:pt x="147" y="51"/>
                  </a:lnTo>
                  <a:lnTo>
                    <a:pt x="148" y="49"/>
                  </a:lnTo>
                  <a:lnTo>
                    <a:pt x="148" y="48"/>
                  </a:lnTo>
                  <a:lnTo>
                    <a:pt x="143" y="44"/>
                  </a:lnTo>
                  <a:lnTo>
                    <a:pt x="142" y="42"/>
                  </a:lnTo>
                  <a:lnTo>
                    <a:pt x="142" y="40"/>
                  </a:lnTo>
                  <a:lnTo>
                    <a:pt x="145" y="38"/>
                  </a:lnTo>
                  <a:lnTo>
                    <a:pt x="145" y="37"/>
                  </a:lnTo>
                  <a:lnTo>
                    <a:pt x="143" y="35"/>
                  </a:lnTo>
                  <a:lnTo>
                    <a:pt x="138" y="31"/>
                  </a:lnTo>
                  <a:lnTo>
                    <a:pt x="138" y="28"/>
                  </a:lnTo>
                  <a:lnTo>
                    <a:pt x="138" y="26"/>
                  </a:lnTo>
                  <a:lnTo>
                    <a:pt x="138" y="25"/>
                  </a:lnTo>
                  <a:lnTo>
                    <a:pt x="137" y="24"/>
                  </a:lnTo>
                  <a:lnTo>
                    <a:pt x="136" y="23"/>
                  </a:lnTo>
                  <a:lnTo>
                    <a:pt x="135" y="21"/>
                  </a:lnTo>
                  <a:lnTo>
                    <a:pt x="136" y="18"/>
                  </a:lnTo>
                  <a:lnTo>
                    <a:pt x="136" y="17"/>
                  </a:lnTo>
                  <a:lnTo>
                    <a:pt x="136" y="16"/>
                  </a:lnTo>
                  <a:lnTo>
                    <a:pt x="127" y="11"/>
                  </a:lnTo>
                  <a:lnTo>
                    <a:pt x="122" y="8"/>
                  </a:lnTo>
                  <a:lnTo>
                    <a:pt x="115" y="7"/>
                  </a:lnTo>
                  <a:lnTo>
                    <a:pt x="108" y="4"/>
                  </a:lnTo>
                  <a:lnTo>
                    <a:pt x="98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91" y="0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4" y="2"/>
                  </a:lnTo>
                  <a:lnTo>
                    <a:pt x="94" y="3"/>
                  </a:lnTo>
                  <a:lnTo>
                    <a:pt x="92" y="4"/>
                  </a:lnTo>
                  <a:lnTo>
                    <a:pt x="91" y="5"/>
                  </a:lnTo>
                  <a:lnTo>
                    <a:pt x="90" y="6"/>
                  </a:lnTo>
                  <a:lnTo>
                    <a:pt x="91" y="7"/>
                  </a:lnTo>
                  <a:lnTo>
                    <a:pt x="94" y="8"/>
                  </a:lnTo>
                  <a:lnTo>
                    <a:pt x="92" y="10"/>
                  </a:lnTo>
                  <a:lnTo>
                    <a:pt x="90" y="10"/>
                  </a:lnTo>
                  <a:lnTo>
                    <a:pt x="80" y="7"/>
                  </a:lnTo>
                  <a:lnTo>
                    <a:pt x="74" y="7"/>
                  </a:lnTo>
                  <a:lnTo>
                    <a:pt x="72" y="7"/>
                  </a:lnTo>
                  <a:lnTo>
                    <a:pt x="71" y="8"/>
                  </a:lnTo>
                  <a:lnTo>
                    <a:pt x="70" y="8"/>
                  </a:lnTo>
                  <a:lnTo>
                    <a:pt x="71" y="12"/>
                  </a:lnTo>
                  <a:lnTo>
                    <a:pt x="70" y="13"/>
                  </a:lnTo>
                  <a:lnTo>
                    <a:pt x="70" y="15"/>
                  </a:lnTo>
                  <a:lnTo>
                    <a:pt x="68" y="16"/>
                  </a:lnTo>
                  <a:lnTo>
                    <a:pt x="67" y="16"/>
                  </a:lnTo>
                  <a:lnTo>
                    <a:pt x="65" y="15"/>
                  </a:lnTo>
                  <a:lnTo>
                    <a:pt x="62" y="14"/>
                  </a:lnTo>
                  <a:lnTo>
                    <a:pt x="59" y="14"/>
                  </a:lnTo>
                  <a:lnTo>
                    <a:pt x="56" y="16"/>
                  </a:lnTo>
                  <a:lnTo>
                    <a:pt x="55" y="17"/>
                  </a:lnTo>
                  <a:lnTo>
                    <a:pt x="54" y="20"/>
                  </a:lnTo>
                  <a:lnTo>
                    <a:pt x="54" y="21"/>
                  </a:lnTo>
                  <a:lnTo>
                    <a:pt x="53" y="22"/>
                  </a:lnTo>
                  <a:lnTo>
                    <a:pt x="49" y="24"/>
                  </a:lnTo>
                  <a:lnTo>
                    <a:pt x="49" y="25"/>
                  </a:lnTo>
                  <a:lnTo>
                    <a:pt x="53" y="28"/>
                  </a:lnTo>
                  <a:lnTo>
                    <a:pt x="53" y="30"/>
                  </a:lnTo>
                  <a:lnTo>
                    <a:pt x="53" y="31"/>
                  </a:lnTo>
                  <a:lnTo>
                    <a:pt x="51" y="32"/>
                  </a:lnTo>
                  <a:lnTo>
                    <a:pt x="48" y="33"/>
                  </a:lnTo>
                  <a:lnTo>
                    <a:pt x="47" y="35"/>
                  </a:lnTo>
                  <a:lnTo>
                    <a:pt x="43" y="38"/>
                  </a:lnTo>
                  <a:lnTo>
                    <a:pt x="41" y="40"/>
                  </a:lnTo>
                  <a:lnTo>
                    <a:pt x="41" y="43"/>
                  </a:lnTo>
                  <a:lnTo>
                    <a:pt x="40" y="44"/>
                  </a:lnTo>
                  <a:lnTo>
                    <a:pt x="37" y="45"/>
                  </a:lnTo>
                  <a:lnTo>
                    <a:pt x="35" y="45"/>
                  </a:lnTo>
                  <a:lnTo>
                    <a:pt x="33" y="46"/>
                  </a:lnTo>
                  <a:lnTo>
                    <a:pt x="34" y="47"/>
                  </a:lnTo>
                  <a:lnTo>
                    <a:pt x="34" y="51"/>
                  </a:lnTo>
                  <a:lnTo>
                    <a:pt x="34" y="54"/>
                  </a:lnTo>
                  <a:lnTo>
                    <a:pt x="33" y="59"/>
                  </a:lnTo>
                  <a:lnTo>
                    <a:pt x="29" y="64"/>
                  </a:lnTo>
                  <a:lnTo>
                    <a:pt x="26" y="68"/>
                  </a:lnTo>
                  <a:lnTo>
                    <a:pt x="26" y="69"/>
                  </a:lnTo>
                  <a:lnTo>
                    <a:pt x="29" y="72"/>
                  </a:lnTo>
                  <a:lnTo>
                    <a:pt x="31" y="73"/>
                  </a:lnTo>
                  <a:lnTo>
                    <a:pt x="31" y="75"/>
                  </a:lnTo>
                  <a:lnTo>
                    <a:pt x="30" y="77"/>
                  </a:lnTo>
                  <a:lnTo>
                    <a:pt x="29" y="78"/>
                  </a:lnTo>
                  <a:lnTo>
                    <a:pt x="26" y="78"/>
                  </a:lnTo>
                  <a:lnTo>
                    <a:pt x="21" y="78"/>
                  </a:lnTo>
                  <a:lnTo>
                    <a:pt x="17" y="78"/>
                  </a:lnTo>
                  <a:lnTo>
                    <a:pt x="13" y="81"/>
                  </a:lnTo>
                  <a:lnTo>
                    <a:pt x="8" y="84"/>
                  </a:lnTo>
                  <a:lnTo>
                    <a:pt x="7" y="86"/>
                  </a:lnTo>
                  <a:lnTo>
                    <a:pt x="6" y="88"/>
                  </a:lnTo>
                  <a:lnTo>
                    <a:pt x="7" y="91"/>
                  </a:lnTo>
                  <a:lnTo>
                    <a:pt x="8" y="93"/>
                  </a:lnTo>
                  <a:lnTo>
                    <a:pt x="9" y="94"/>
                  </a:lnTo>
                  <a:lnTo>
                    <a:pt x="8" y="95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8" y="101"/>
                  </a:lnTo>
                  <a:lnTo>
                    <a:pt x="7" y="102"/>
                  </a:lnTo>
                  <a:lnTo>
                    <a:pt x="7" y="104"/>
                  </a:lnTo>
                  <a:lnTo>
                    <a:pt x="8" y="104"/>
                  </a:lnTo>
                  <a:lnTo>
                    <a:pt x="9" y="106"/>
                  </a:lnTo>
                  <a:lnTo>
                    <a:pt x="9" y="112"/>
                  </a:lnTo>
                  <a:lnTo>
                    <a:pt x="10" y="115"/>
                  </a:lnTo>
                  <a:lnTo>
                    <a:pt x="13" y="117"/>
                  </a:lnTo>
                  <a:lnTo>
                    <a:pt x="17" y="119"/>
                  </a:lnTo>
                  <a:lnTo>
                    <a:pt x="18" y="122"/>
                  </a:lnTo>
                  <a:lnTo>
                    <a:pt x="17" y="125"/>
                  </a:lnTo>
                  <a:lnTo>
                    <a:pt x="15" y="126"/>
                  </a:lnTo>
                  <a:lnTo>
                    <a:pt x="11" y="127"/>
                  </a:lnTo>
                  <a:lnTo>
                    <a:pt x="11" y="128"/>
                  </a:lnTo>
                  <a:lnTo>
                    <a:pt x="14" y="131"/>
                  </a:lnTo>
                  <a:lnTo>
                    <a:pt x="16" y="135"/>
                  </a:lnTo>
                  <a:lnTo>
                    <a:pt x="15" y="139"/>
                  </a:lnTo>
                  <a:lnTo>
                    <a:pt x="16" y="141"/>
                  </a:lnTo>
                  <a:lnTo>
                    <a:pt x="16" y="143"/>
                  </a:lnTo>
                  <a:lnTo>
                    <a:pt x="15" y="145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7" y="156"/>
                  </a:lnTo>
                  <a:lnTo>
                    <a:pt x="6" y="162"/>
                  </a:lnTo>
                  <a:lnTo>
                    <a:pt x="4" y="163"/>
                  </a:lnTo>
                  <a:lnTo>
                    <a:pt x="3" y="162"/>
                  </a:lnTo>
                  <a:lnTo>
                    <a:pt x="3" y="164"/>
                  </a:lnTo>
                  <a:lnTo>
                    <a:pt x="3" y="160"/>
                  </a:lnTo>
                  <a:lnTo>
                    <a:pt x="1" y="159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8" name="Freeform 666"/>
            <p:cNvSpPr>
              <a:spLocks/>
            </p:cNvSpPr>
            <p:nvPr/>
          </p:nvSpPr>
          <p:spPr bwMode="auto">
            <a:xfrm>
              <a:off x="4943475" y="2184136"/>
              <a:ext cx="82550" cy="83343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2147483647 w 52"/>
                <a:gd name="T5" fmla="*/ 2147483647 h 52"/>
                <a:gd name="T6" fmla="*/ 2147483647 w 52"/>
                <a:gd name="T7" fmla="*/ 2147483647 h 52"/>
                <a:gd name="T8" fmla="*/ 2147483647 w 52"/>
                <a:gd name="T9" fmla="*/ 2147483647 h 52"/>
                <a:gd name="T10" fmla="*/ 2147483647 w 52"/>
                <a:gd name="T11" fmla="*/ 2147483647 h 52"/>
                <a:gd name="T12" fmla="*/ 2147483647 w 52"/>
                <a:gd name="T13" fmla="*/ 2147483647 h 52"/>
                <a:gd name="T14" fmla="*/ 2147483647 w 52"/>
                <a:gd name="T15" fmla="*/ 2147483647 h 52"/>
                <a:gd name="T16" fmla="*/ 2147483647 w 52"/>
                <a:gd name="T17" fmla="*/ 2147483647 h 52"/>
                <a:gd name="T18" fmla="*/ 2147483647 w 52"/>
                <a:gd name="T19" fmla="*/ 2147483647 h 52"/>
                <a:gd name="T20" fmla="*/ 2147483647 w 52"/>
                <a:gd name="T21" fmla="*/ 2147483647 h 52"/>
                <a:gd name="T22" fmla="*/ 2147483647 w 52"/>
                <a:gd name="T23" fmla="*/ 2147483647 h 52"/>
                <a:gd name="T24" fmla="*/ 2147483647 w 52"/>
                <a:gd name="T25" fmla="*/ 2147483647 h 52"/>
                <a:gd name="T26" fmla="*/ 2147483647 w 52"/>
                <a:gd name="T27" fmla="*/ 2147483647 h 52"/>
                <a:gd name="T28" fmla="*/ 0 w 52"/>
                <a:gd name="T29" fmla="*/ 2147483647 h 52"/>
                <a:gd name="T30" fmla="*/ 2147483647 w 52"/>
                <a:gd name="T31" fmla="*/ 2147483647 h 52"/>
                <a:gd name="T32" fmla="*/ 2147483647 w 52"/>
                <a:gd name="T33" fmla="*/ 0 h 52"/>
                <a:gd name="T34" fmla="*/ 2147483647 w 52"/>
                <a:gd name="T35" fmla="*/ 2147483647 h 52"/>
                <a:gd name="T36" fmla="*/ 2147483647 w 52"/>
                <a:gd name="T37" fmla="*/ 2147483647 h 52"/>
                <a:gd name="T38" fmla="*/ 2147483647 w 52"/>
                <a:gd name="T39" fmla="*/ 0 h 52"/>
                <a:gd name="T40" fmla="*/ 2147483647 w 52"/>
                <a:gd name="T41" fmla="*/ 2147483647 h 52"/>
                <a:gd name="T42" fmla="*/ 2147483647 w 52"/>
                <a:gd name="T43" fmla="*/ 2147483647 h 52"/>
                <a:gd name="T44" fmla="*/ 2147483647 w 52"/>
                <a:gd name="T45" fmla="*/ 2147483647 h 52"/>
                <a:gd name="T46" fmla="*/ 2147483647 w 52"/>
                <a:gd name="T47" fmla="*/ 2147483647 h 52"/>
                <a:gd name="T48" fmla="*/ 2147483647 w 52"/>
                <a:gd name="T49" fmla="*/ 2147483647 h 52"/>
                <a:gd name="T50" fmla="*/ 2147483647 w 52"/>
                <a:gd name="T51" fmla="*/ 2147483647 h 52"/>
                <a:gd name="T52" fmla="*/ 2147483647 w 52"/>
                <a:gd name="T53" fmla="*/ 2147483647 h 52"/>
                <a:gd name="T54" fmla="*/ 2147483647 w 52"/>
                <a:gd name="T55" fmla="*/ 2147483647 h 52"/>
                <a:gd name="T56" fmla="*/ 2147483647 w 52"/>
                <a:gd name="T57" fmla="*/ 2147483647 h 52"/>
                <a:gd name="T58" fmla="*/ 2147483647 w 52"/>
                <a:gd name="T59" fmla="*/ 2147483647 h 52"/>
                <a:gd name="T60" fmla="*/ 2147483647 w 52"/>
                <a:gd name="T61" fmla="*/ 2147483647 h 52"/>
                <a:gd name="T62" fmla="*/ 2147483647 w 52"/>
                <a:gd name="T63" fmla="*/ 2147483647 h 52"/>
                <a:gd name="T64" fmla="*/ 2147483647 w 52"/>
                <a:gd name="T65" fmla="*/ 2147483647 h 52"/>
                <a:gd name="T66" fmla="*/ 2147483647 w 52"/>
                <a:gd name="T67" fmla="*/ 2147483647 h 52"/>
                <a:gd name="T68" fmla="*/ 2147483647 w 52"/>
                <a:gd name="T69" fmla="*/ 2147483647 h 52"/>
                <a:gd name="T70" fmla="*/ 2147483647 w 52"/>
                <a:gd name="T71" fmla="*/ 2147483647 h 52"/>
                <a:gd name="T72" fmla="*/ 2147483647 w 52"/>
                <a:gd name="T73" fmla="*/ 2147483647 h 52"/>
                <a:gd name="T74" fmla="*/ 2147483647 w 52"/>
                <a:gd name="T75" fmla="*/ 2147483647 h 52"/>
                <a:gd name="T76" fmla="*/ 2147483647 w 52"/>
                <a:gd name="T77" fmla="*/ 2147483647 h 52"/>
                <a:gd name="T78" fmla="*/ 2147483647 w 52"/>
                <a:gd name="T79" fmla="*/ 2147483647 h 52"/>
                <a:gd name="T80" fmla="*/ 2147483647 w 52"/>
                <a:gd name="T81" fmla="*/ 2147483647 h 52"/>
                <a:gd name="T82" fmla="*/ 2147483647 w 52"/>
                <a:gd name="T83" fmla="*/ 2147483647 h 52"/>
                <a:gd name="T84" fmla="*/ 2147483647 w 52"/>
                <a:gd name="T85" fmla="*/ 2147483647 h 52"/>
                <a:gd name="T86" fmla="*/ 2147483647 w 52"/>
                <a:gd name="T87" fmla="*/ 2147483647 h 52"/>
                <a:gd name="T88" fmla="*/ 2147483647 w 52"/>
                <a:gd name="T89" fmla="*/ 2147483647 h 52"/>
                <a:gd name="T90" fmla="*/ 2147483647 w 52"/>
                <a:gd name="T91" fmla="*/ 2147483647 h 52"/>
                <a:gd name="T92" fmla="*/ 2147483647 w 52"/>
                <a:gd name="T93" fmla="*/ 2147483647 h 52"/>
                <a:gd name="T94" fmla="*/ 2147483647 w 52"/>
                <a:gd name="T95" fmla="*/ 2147483647 h 52"/>
                <a:gd name="T96" fmla="*/ 2147483647 w 52"/>
                <a:gd name="T97" fmla="*/ 2147483647 h 52"/>
                <a:gd name="T98" fmla="*/ 2147483647 w 52"/>
                <a:gd name="T99" fmla="*/ 2147483647 h 52"/>
                <a:gd name="T100" fmla="*/ 2147483647 w 52"/>
                <a:gd name="T101" fmla="*/ 2147483647 h 52"/>
                <a:gd name="T102" fmla="*/ 2147483647 w 52"/>
                <a:gd name="T103" fmla="*/ 2147483647 h 52"/>
                <a:gd name="T104" fmla="*/ 2147483647 w 52"/>
                <a:gd name="T105" fmla="*/ 2147483647 h 52"/>
                <a:gd name="T106" fmla="*/ 2147483647 w 52"/>
                <a:gd name="T107" fmla="*/ 2147483647 h 52"/>
                <a:gd name="T108" fmla="*/ 2147483647 w 52"/>
                <a:gd name="T109" fmla="*/ 2147483647 h 52"/>
                <a:gd name="T110" fmla="*/ 2147483647 w 52"/>
                <a:gd name="T111" fmla="*/ 2147483647 h 52"/>
                <a:gd name="T112" fmla="*/ 2147483647 w 52"/>
                <a:gd name="T113" fmla="*/ 2147483647 h 52"/>
                <a:gd name="T114" fmla="*/ 2147483647 w 52"/>
                <a:gd name="T115" fmla="*/ 2147483647 h 52"/>
                <a:gd name="T116" fmla="*/ 2147483647 w 52"/>
                <a:gd name="T117" fmla="*/ 2147483647 h 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2"/>
                <a:gd name="T178" fmla="*/ 0 h 52"/>
                <a:gd name="T179" fmla="*/ 52 w 52"/>
                <a:gd name="T180" fmla="*/ 52 h 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2" h="52">
                  <a:moveTo>
                    <a:pt x="29" y="52"/>
                  </a:moveTo>
                  <a:lnTo>
                    <a:pt x="29" y="48"/>
                  </a:lnTo>
                  <a:lnTo>
                    <a:pt x="28" y="46"/>
                  </a:lnTo>
                  <a:lnTo>
                    <a:pt x="27" y="43"/>
                  </a:lnTo>
                  <a:lnTo>
                    <a:pt x="27" y="39"/>
                  </a:lnTo>
                  <a:lnTo>
                    <a:pt x="27" y="35"/>
                  </a:lnTo>
                  <a:lnTo>
                    <a:pt x="25" y="28"/>
                  </a:lnTo>
                  <a:lnTo>
                    <a:pt x="21" y="24"/>
                  </a:lnTo>
                  <a:lnTo>
                    <a:pt x="17" y="19"/>
                  </a:lnTo>
                  <a:lnTo>
                    <a:pt x="14" y="15"/>
                  </a:lnTo>
                  <a:lnTo>
                    <a:pt x="11" y="12"/>
                  </a:lnTo>
                  <a:lnTo>
                    <a:pt x="9" y="8"/>
                  </a:lnTo>
                  <a:lnTo>
                    <a:pt x="6" y="5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5" y="1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22" y="4"/>
                  </a:lnTo>
                  <a:lnTo>
                    <a:pt x="25" y="5"/>
                  </a:lnTo>
                  <a:lnTo>
                    <a:pt x="29" y="4"/>
                  </a:lnTo>
                  <a:lnTo>
                    <a:pt x="30" y="5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7" y="8"/>
                  </a:lnTo>
                  <a:lnTo>
                    <a:pt x="38" y="11"/>
                  </a:lnTo>
                  <a:lnTo>
                    <a:pt x="38" y="12"/>
                  </a:lnTo>
                  <a:lnTo>
                    <a:pt x="38" y="15"/>
                  </a:lnTo>
                  <a:lnTo>
                    <a:pt x="39" y="16"/>
                  </a:lnTo>
                  <a:lnTo>
                    <a:pt x="40" y="18"/>
                  </a:lnTo>
                  <a:lnTo>
                    <a:pt x="42" y="18"/>
                  </a:lnTo>
                  <a:lnTo>
                    <a:pt x="44" y="21"/>
                  </a:lnTo>
                  <a:lnTo>
                    <a:pt x="44" y="22"/>
                  </a:lnTo>
                  <a:lnTo>
                    <a:pt x="46" y="25"/>
                  </a:lnTo>
                  <a:lnTo>
                    <a:pt x="50" y="27"/>
                  </a:lnTo>
                  <a:lnTo>
                    <a:pt x="51" y="28"/>
                  </a:lnTo>
                  <a:lnTo>
                    <a:pt x="51" y="31"/>
                  </a:lnTo>
                  <a:lnTo>
                    <a:pt x="51" y="32"/>
                  </a:lnTo>
                  <a:lnTo>
                    <a:pt x="52" y="34"/>
                  </a:lnTo>
                  <a:lnTo>
                    <a:pt x="52" y="35"/>
                  </a:lnTo>
                  <a:lnTo>
                    <a:pt x="50" y="36"/>
                  </a:lnTo>
                  <a:lnTo>
                    <a:pt x="44" y="35"/>
                  </a:lnTo>
                  <a:lnTo>
                    <a:pt x="42" y="36"/>
                  </a:lnTo>
                  <a:lnTo>
                    <a:pt x="41" y="34"/>
                  </a:lnTo>
                  <a:lnTo>
                    <a:pt x="39" y="35"/>
                  </a:lnTo>
                  <a:lnTo>
                    <a:pt x="38" y="37"/>
                  </a:lnTo>
                  <a:lnTo>
                    <a:pt x="38" y="43"/>
                  </a:lnTo>
                  <a:lnTo>
                    <a:pt x="37" y="43"/>
                  </a:lnTo>
                  <a:lnTo>
                    <a:pt x="36" y="44"/>
                  </a:lnTo>
                  <a:lnTo>
                    <a:pt x="36" y="46"/>
                  </a:lnTo>
                  <a:lnTo>
                    <a:pt x="34" y="47"/>
                  </a:lnTo>
                  <a:lnTo>
                    <a:pt x="34" y="49"/>
                  </a:lnTo>
                  <a:lnTo>
                    <a:pt x="34" y="51"/>
                  </a:lnTo>
                  <a:lnTo>
                    <a:pt x="31" y="52"/>
                  </a:lnTo>
                  <a:lnTo>
                    <a:pt x="29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9" name="Freeform 667"/>
            <p:cNvSpPr>
              <a:spLocks/>
            </p:cNvSpPr>
            <p:nvPr/>
          </p:nvSpPr>
          <p:spPr bwMode="auto">
            <a:xfrm>
              <a:off x="4943475" y="2184136"/>
              <a:ext cx="82550" cy="83343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2147483647 w 52"/>
                <a:gd name="T5" fmla="*/ 2147483647 h 52"/>
                <a:gd name="T6" fmla="*/ 2147483647 w 52"/>
                <a:gd name="T7" fmla="*/ 2147483647 h 52"/>
                <a:gd name="T8" fmla="*/ 2147483647 w 52"/>
                <a:gd name="T9" fmla="*/ 2147483647 h 52"/>
                <a:gd name="T10" fmla="*/ 2147483647 w 52"/>
                <a:gd name="T11" fmla="*/ 2147483647 h 52"/>
                <a:gd name="T12" fmla="*/ 2147483647 w 52"/>
                <a:gd name="T13" fmla="*/ 2147483647 h 52"/>
                <a:gd name="T14" fmla="*/ 2147483647 w 52"/>
                <a:gd name="T15" fmla="*/ 2147483647 h 52"/>
                <a:gd name="T16" fmla="*/ 2147483647 w 52"/>
                <a:gd name="T17" fmla="*/ 2147483647 h 52"/>
                <a:gd name="T18" fmla="*/ 2147483647 w 52"/>
                <a:gd name="T19" fmla="*/ 2147483647 h 52"/>
                <a:gd name="T20" fmla="*/ 2147483647 w 52"/>
                <a:gd name="T21" fmla="*/ 2147483647 h 52"/>
                <a:gd name="T22" fmla="*/ 2147483647 w 52"/>
                <a:gd name="T23" fmla="*/ 2147483647 h 52"/>
                <a:gd name="T24" fmla="*/ 2147483647 w 52"/>
                <a:gd name="T25" fmla="*/ 2147483647 h 52"/>
                <a:gd name="T26" fmla="*/ 2147483647 w 52"/>
                <a:gd name="T27" fmla="*/ 2147483647 h 52"/>
                <a:gd name="T28" fmla="*/ 0 w 52"/>
                <a:gd name="T29" fmla="*/ 2147483647 h 52"/>
                <a:gd name="T30" fmla="*/ 2147483647 w 52"/>
                <a:gd name="T31" fmla="*/ 2147483647 h 52"/>
                <a:gd name="T32" fmla="*/ 2147483647 w 52"/>
                <a:gd name="T33" fmla="*/ 0 h 52"/>
                <a:gd name="T34" fmla="*/ 2147483647 w 52"/>
                <a:gd name="T35" fmla="*/ 2147483647 h 52"/>
                <a:gd name="T36" fmla="*/ 2147483647 w 52"/>
                <a:gd name="T37" fmla="*/ 2147483647 h 52"/>
                <a:gd name="T38" fmla="*/ 2147483647 w 52"/>
                <a:gd name="T39" fmla="*/ 0 h 52"/>
                <a:gd name="T40" fmla="*/ 2147483647 w 52"/>
                <a:gd name="T41" fmla="*/ 2147483647 h 52"/>
                <a:gd name="T42" fmla="*/ 2147483647 w 52"/>
                <a:gd name="T43" fmla="*/ 2147483647 h 52"/>
                <a:gd name="T44" fmla="*/ 2147483647 w 52"/>
                <a:gd name="T45" fmla="*/ 2147483647 h 52"/>
                <a:gd name="T46" fmla="*/ 2147483647 w 52"/>
                <a:gd name="T47" fmla="*/ 2147483647 h 52"/>
                <a:gd name="T48" fmla="*/ 2147483647 w 52"/>
                <a:gd name="T49" fmla="*/ 2147483647 h 52"/>
                <a:gd name="T50" fmla="*/ 2147483647 w 52"/>
                <a:gd name="T51" fmla="*/ 2147483647 h 52"/>
                <a:gd name="T52" fmla="*/ 2147483647 w 52"/>
                <a:gd name="T53" fmla="*/ 2147483647 h 52"/>
                <a:gd name="T54" fmla="*/ 2147483647 w 52"/>
                <a:gd name="T55" fmla="*/ 2147483647 h 52"/>
                <a:gd name="T56" fmla="*/ 2147483647 w 52"/>
                <a:gd name="T57" fmla="*/ 2147483647 h 52"/>
                <a:gd name="T58" fmla="*/ 2147483647 w 52"/>
                <a:gd name="T59" fmla="*/ 2147483647 h 52"/>
                <a:gd name="T60" fmla="*/ 2147483647 w 52"/>
                <a:gd name="T61" fmla="*/ 2147483647 h 52"/>
                <a:gd name="T62" fmla="*/ 2147483647 w 52"/>
                <a:gd name="T63" fmla="*/ 2147483647 h 52"/>
                <a:gd name="T64" fmla="*/ 2147483647 w 52"/>
                <a:gd name="T65" fmla="*/ 2147483647 h 52"/>
                <a:gd name="T66" fmla="*/ 2147483647 w 52"/>
                <a:gd name="T67" fmla="*/ 2147483647 h 52"/>
                <a:gd name="T68" fmla="*/ 2147483647 w 52"/>
                <a:gd name="T69" fmla="*/ 2147483647 h 52"/>
                <a:gd name="T70" fmla="*/ 2147483647 w 52"/>
                <a:gd name="T71" fmla="*/ 2147483647 h 52"/>
                <a:gd name="T72" fmla="*/ 2147483647 w 52"/>
                <a:gd name="T73" fmla="*/ 2147483647 h 52"/>
                <a:gd name="T74" fmla="*/ 2147483647 w 52"/>
                <a:gd name="T75" fmla="*/ 2147483647 h 52"/>
                <a:gd name="T76" fmla="*/ 2147483647 w 52"/>
                <a:gd name="T77" fmla="*/ 2147483647 h 52"/>
                <a:gd name="T78" fmla="*/ 2147483647 w 52"/>
                <a:gd name="T79" fmla="*/ 2147483647 h 52"/>
                <a:gd name="T80" fmla="*/ 2147483647 w 52"/>
                <a:gd name="T81" fmla="*/ 2147483647 h 52"/>
                <a:gd name="T82" fmla="*/ 2147483647 w 52"/>
                <a:gd name="T83" fmla="*/ 2147483647 h 52"/>
                <a:gd name="T84" fmla="*/ 2147483647 w 52"/>
                <a:gd name="T85" fmla="*/ 2147483647 h 52"/>
                <a:gd name="T86" fmla="*/ 2147483647 w 52"/>
                <a:gd name="T87" fmla="*/ 2147483647 h 52"/>
                <a:gd name="T88" fmla="*/ 2147483647 w 52"/>
                <a:gd name="T89" fmla="*/ 2147483647 h 52"/>
                <a:gd name="T90" fmla="*/ 2147483647 w 52"/>
                <a:gd name="T91" fmla="*/ 2147483647 h 52"/>
                <a:gd name="T92" fmla="*/ 2147483647 w 52"/>
                <a:gd name="T93" fmla="*/ 2147483647 h 52"/>
                <a:gd name="T94" fmla="*/ 2147483647 w 52"/>
                <a:gd name="T95" fmla="*/ 2147483647 h 52"/>
                <a:gd name="T96" fmla="*/ 2147483647 w 52"/>
                <a:gd name="T97" fmla="*/ 2147483647 h 52"/>
                <a:gd name="T98" fmla="*/ 2147483647 w 52"/>
                <a:gd name="T99" fmla="*/ 2147483647 h 52"/>
                <a:gd name="T100" fmla="*/ 2147483647 w 52"/>
                <a:gd name="T101" fmla="*/ 2147483647 h 52"/>
                <a:gd name="T102" fmla="*/ 2147483647 w 52"/>
                <a:gd name="T103" fmla="*/ 2147483647 h 52"/>
                <a:gd name="T104" fmla="*/ 2147483647 w 52"/>
                <a:gd name="T105" fmla="*/ 2147483647 h 52"/>
                <a:gd name="T106" fmla="*/ 2147483647 w 52"/>
                <a:gd name="T107" fmla="*/ 2147483647 h 52"/>
                <a:gd name="T108" fmla="*/ 2147483647 w 52"/>
                <a:gd name="T109" fmla="*/ 2147483647 h 52"/>
                <a:gd name="T110" fmla="*/ 2147483647 w 52"/>
                <a:gd name="T111" fmla="*/ 2147483647 h 52"/>
                <a:gd name="T112" fmla="*/ 2147483647 w 52"/>
                <a:gd name="T113" fmla="*/ 2147483647 h 52"/>
                <a:gd name="T114" fmla="*/ 2147483647 w 52"/>
                <a:gd name="T115" fmla="*/ 2147483647 h 52"/>
                <a:gd name="T116" fmla="*/ 2147483647 w 52"/>
                <a:gd name="T117" fmla="*/ 2147483647 h 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2"/>
                <a:gd name="T178" fmla="*/ 0 h 52"/>
                <a:gd name="T179" fmla="*/ 52 w 52"/>
                <a:gd name="T180" fmla="*/ 52 h 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2" h="52">
                  <a:moveTo>
                    <a:pt x="29" y="52"/>
                  </a:moveTo>
                  <a:lnTo>
                    <a:pt x="29" y="48"/>
                  </a:lnTo>
                  <a:lnTo>
                    <a:pt x="28" y="46"/>
                  </a:lnTo>
                  <a:lnTo>
                    <a:pt x="27" y="43"/>
                  </a:lnTo>
                  <a:lnTo>
                    <a:pt x="27" y="39"/>
                  </a:lnTo>
                  <a:lnTo>
                    <a:pt x="27" y="35"/>
                  </a:lnTo>
                  <a:lnTo>
                    <a:pt x="25" y="28"/>
                  </a:lnTo>
                  <a:lnTo>
                    <a:pt x="21" y="24"/>
                  </a:lnTo>
                  <a:lnTo>
                    <a:pt x="17" y="19"/>
                  </a:lnTo>
                  <a:lnTo>
                    <a:pt x="14" y="15"/>
                  </a:lnTo>
                  <a:lnTo>
                    <a:pt x="11" y="12"/>
                  </a:lnTo>
                  <a:lnTo>
                    <a:pt x="9" y="8"/>
                  </a:lnTo>
                  <a:lnTo>
                    <a:pt x="6" y="5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5" y="1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22" y="4"/>
                  </a:lnTo>
                  <a:lnTo>
                    <a:pt x="25" y="5"/>
                  </a:lnTo>
                  <a:lnTo>
                    <a:pt x="29" y="4"/>
                  </a:lnTo>
                  <a:lnTo>
                    <a:pt x="30" y="5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7" y="8"/>
                  </a:lnTo>
                  <a:lnTo>
                    <a:pt x="38" y="11"/>
                  </a:lnTo>
                  <a:lnTo>
                    <a:pt x="38" y="12"/>
                  </a:lnTo>
                  <a:lnTo>
                    <a:pt x="38" y="15"/>
                  </a:lnTo>
                  <a:lnTo>
                    <a:pt x="39" y="16"/>
                  </a:lnTo>
                  <a:lnTo>
                    <a:pt x="40" y="18"/>
                  </a:lnTo>
                  <a:lnTo>
                    <a:pt x="42" y="18"/>
                  </a:lnTo>
                  <a:lnTo>
                    <a:pt x="44" y="21"/>
                  </a:lnTo>
                  <a:lnTo>
                    <a:pt x="44" y="22"/>
                  </a:lnTo>
                  <a:lnTo>
                    <a:pt x="46" y="25"/>
                  </a:lnTo>
                  <a:lnTo>
                    <a:pt x="50" y="27"/>
                  </a:lnTo>
                  <a:lnTo>
                    <a:pt x="51" y="28"/>
                  </a:lnTo>
                  <a:lnTo>
                    <a:pt x="51" y="31"/>
                  </a:lnTo>
                  <a:lnTo>
                    <a:pt x="51" y="32"/>
                  </a:lnTo>
                  <a:lnTo>
                    <a:pt x="52" y="34"/>
                  </a:lnTo>
                  <a:lnTo>
                    <a:pt x="52" y="35"/>
                  </a:lnTo>
                  <a:lnTo>
                    <a:pt x="50" y="36"/>
                  </a:lnTo>
                  <a:lnTo>
                    <a:pt x="44" y="35"/>
                  </a:lnTo>
                  <a:lnTo>
                    <a:pt x="42" y="36"/>
                  </a:lnTo>
                  <a:lnTo>
                    <a:pt x="41" y="34"/>
                  </a:lnTo>
                  <a:lnTo>
                    <a:pt x="39" y="35"/>
                  </a:lnTo>
                  <a:lnTo>
                    <a:pt x="38" y="37"/>
                  </a:lnTo>
                  <a:lnTo>
                    <a:pt x="38" y="43"/>
                  </a:lnTo>
                  <a:lnTo>
                    <a:pt x="37" y="43"/>
                  </a:lnTo>
                  <a:lnTo>
                    <a:pt x="36" y="44"/>
                  </a:lnTo>
                  <a:lnTo>
                    <a:pt x="36" y="46"/>
                  </a:lnTo>
                  <a:lnTo>
                    <a:pt x="34" y="47"/>
                  </a:lnTo>
                  <a:lnTo>
                    <a:pt x="34" y="49"/>
                  </a:lnTo>
                  <a:lnTo>
                    <a:pt x="34" y="51"/>
                  </a:lnTo>
                  <a:lnTo>
                    <a:pt x="31" y="52"/>
                  </a:lnTo>
                  <a:lnTo>
                    <a:pt x="29" y="5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0" name="Freeform 668"/>
            <p:cNvSpPr>
              <a:spLocks/>
            </p:cNvSpPr>
            <p:nvPr/>
          </p:nvSpPr>
          <p:spPr bwMode="auto">
            <a:xfrm>
              <a:off x="4560888" y="2169583"/>
              <a:ext cx="171450" cy="70115"/>
            </a:xfrm>
            <a:custGeom>
              <a:avLst/>
              <a:gdLst>
                <a:gd name="T0" fmla="*/ 2147483647 w 108"/>
                <a:gd name="T1" fmla="*/ 2147483647 h 44"/>
                <a:gd name="T2" fmla="*/ 2147483647 w 108"/>
                <a:gd name="T3" fmla="*/ 2147483647 h 44"/>
                <a:gd name="T4" fmla="*/ 2147483647 w 108"/>
                <a:gd name="T5" fmla="*/ 2147483647 h 44"/>
                <a:gd name="T6" fmla="*/ 2147483647 w 108"/>
                <a:gd name="T7" fmla="*/ 2147483647 h 44"/>
                <a:gd name="T8" fmla="*/ 2147483647 w 108"/>
                <a:gd name="T9" fmla="*/ 2147483647 h 44"/>
                <a:gd name="T10" fmla="*/ 2147483647 w 108"/>
                <a:gd name="T11" fmla="*/ 2147483647 h 44"/>
                <a:gd name="T12" fmla="*/ 2147483647 w 108"/>
                <a:gd name="T13" fmla="*/ 2147483647 h 44"/>
                <a:gd name="T14" fmla="*/ 2147483647 w 108"/>
                <a:gd name="T15" fmla="*/ 2147483647 h 44"/>
                <a:gd name="T16" fmla="*/ 2147483647 w 108"/>
                <a:gd name="T17" fmla="*/ 2147483647 h 44"/>
                <a:gd name="T18" fmla="*/ 2147483647 w 108"/>
                <a:gd name="T19" fmla="*/ 2147483647 h 44"/>
                <a:gd name="T20" fmla="*/ 2147483647 w 108"/>
                <a:gd name="T21" fmla="*/ 2147483647 h 44"/>
                <a:gd name="T22" fmla="*/ 2147483647 w 108"/>
                <a:gd name="T23" fmla="*/ 2147483647 h 44"/>
                <a:gd name="T24" fmla="*/ 2147483647 w 108"/>
                <a:gd name="T25" fmla="*/ 2147483647 h 44"/>
                <a:gd name="T26" fmla="*/ 0 w 108"/>
                <a:gd name="T27" fmla="*/ 2147483647 h 44"/>
                <a:gd name="T28" fmla="*/ 2147483647 w 108"/>
                <a:gd name="T29" fmla="*/ 2147483647 h 44"/>
                <a:gd name="T30" fmla="*/ 2147483647 w 108"/>
                <a:gd name="T31" fmla="*/ 2147483647 h 44"/>
                <a:gd name="T32" fmla="*/ 2147483647 w 108"/>
                <a:gd name="T33" fmla="*/ 2147483647 h 44"/>
                <a:gd name="T34" fmla="*/ 2147483647 w 108"/>
                <a:gd name="T35" fmla="*/ 2147483647 h 44"/>
                <a:gd name="T36" fmla="*/ 2147483647 w 108"/>
                <a:gd name="T37" fmla="*/ 2147483647 h 44"/>
                <a:gd name="T38" fmla="*/ 2147483647 w 108"/>
                <a:gd name="T39" fmla="*/ 2147483647 h 44"/>
                <a:gd name="T40" fmla="*/ 2147483647 w 108"/>
                <a:gd name="T41" fmla="*/ 2147483647 h 44"/>
                <a:gd name="T42" fmla="*/ 2147483647 w 108"/>
                <a:gd name="T43" fmla="*/ 2147483647 h 44"/>
                <a:gd name="T44" fmla="*/ 2147483647 w 108"/>
                <a:gd name="T45" fmla="*/ 2147483647 h 44"/>
                <a:gd name="T46" fmla="*/ 2147483647 w 108"/>
                <a:gd name="T47" fmla="*/ 2147483647 h 44"/>
                <a:gd name="T48" fmla="*/ 2147483647 w 108"/>
                <a:gd name="T49" fmla="*/ 2147483647 h 44"/>
                <a:gd name="T50" fmla="*/ 2147483647 w 108"/>
                <a:gd name="T51" fmla="*/ 2147483647 h 44"/>
                <a:gd name="T52" fmla="*/ 2147483647 w 108"/>
                <a:gd name="T53" fmla="*/ 2147483647 h 44"/>
                <a:gd name="T54" fmla="*/ 2147483647 w 108"/>
                <a:gd name="T55" fmla="*/ 2147483647 h 44"/>
                <a:gd name="T56" fmla="*/ 2147483647 w 108"/>
                <a:gd name="T57" fmla="*/ 2147483647 h 44"/>
                <a:gd name="T58" fmla="*/ 2147483647 w 108"/>
                <a:gd name="T59" fmla="*/ 2147483647 h 44"/>
                <a:gd name="T60" fmla="*/ 2147483647 w 108"/>
                <a:gd name="T61" fmla="*/ 2147483647 h 44"/>
                <a:gd name="T62" fmla="*/ 2147483647 w 108"/>
                <a:gd name="T63" fmla="*/ 2147483647 h 44"/>
                <a:gd name="T64" fmla="*/ 2147483647 w 108"/>
                <a:gd name="T65" fmla="*/ 2147483647 h 44"/>
                <a:gd name="T66" fmla="*/ 2147483647 w 108"/>
                <a:gd name="T67" fmla="*/ 2147483647 h 44"/>
                <a:gd name="T68" fmla="*/ 2147483647 w 108"/>
                <a:gd name="T69" fmla="*/ 2147483647 h 44"/>
                <a:gd name="T70" fmla="*/ 2147483647 w 108"/>
                <a:gd name="T71" fmla="*/ 2147483647 h 44"/>
                <a:gd name="T72" fmla="*/ 2147483647 w 108"/>
                <a:gd name="T73" fmla="*/ 2147483647 h 44"/>
                <a:gd name="T74" fmla="*/ 2147483647 w 108"/>
                <a:gd name="T75" fmla="*/ 2147483647 h 44"/>
                <a:gd name="T76" fmla="*/ 2147483647 w 108"/>
                <a:gd name="T77" fmla="*/ 2147483647 h 44"/>
                <a:gd name="T78" fmla="*/ 2147483647 w 108"/>
                <a:gd name="T79" fmla="*/ 2147483647 h 44"/>
                <a:gd name="T80" fmla="*/ 2147483647 w 108"/>
                <a:gd name="T81" fmla="*/ 2147483647 h 44"/>
                <a:gd name="T82" fmla="*/ 2147483647 w 108"/>
                <a:gd name="T83" fmla="*/ 2147483647 h 44"/>
                <a:gd name="T84" fmla="*/ 2147483647 w 108"/>
                <a:gd name="T85" fmla="*/ 0 h 44"/>
                <a:gd name="T86" fmla="*/ 2147483647 w 108"/>
                <a:gd name="T87" fmla="*/ 2147483647 h 44"/>
                <a:gd name="T88" fmla="*/ 2147483647 w 108"/>
                <a:gd name="T89" fmla="*/ 2147483647 h 44"/>
                <a:gd name="T90" fmla="*/ 2147483647 w 108"/>
                <a:gd name="T91" fmla="*/ 2147483647 h 44"/>
                <a:gd name="T92" fmla="*/ 2147483647 w 108"/>
                <a:gd name="T93" fmla="*/ 2147483647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44"/>
                <a:gd name="T143" fmla="*/ 108 w 108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44">
                  <a:moveTo>
                    <a:pt x="59" y="4"/>
                  </a:moveTo>
                  <a:lnTo>
                    <a:pt x="59" y="5"/>
                  </a:lnTo>
                  <a:lnTo>
                    <a:pt x="55" y="7"/>
                  </a:lnTo>
                  <a:lnTo>
                    <a:pt x="54" y="9"/>
                  </a:lnTo>
                  <a:lnTo>
                    <a:pt x="54" y="11"/>
                  </a:lnTo>
                  <a:lnTo>
                    <a:pt x="48" y="13"/>
                  </a:lnTo>
                  <a:lnTo>
                    <a:pt x="47" y="15"/>
                  </a:lnTo>
                  <a:lnTo>
                    <a:pt x="47" y="19"/>
                  </a:lnTo>
                  <a:lnTo>
                    <a:pt x="49" y="22"/>
                  </a:lnTo>
                  <a:lnTo>
                    <a:pt x="49" y="24"/>
                  </a:lnTo>
                  <a:lnTo>
                    <a:pt x="47" y="24"/>
                  </a:lnTo>
                  <a:lnTo>
                    <a:pt x="46" y="23"/>
                  </a:lnTo>
                  <a:lnTo>
                    <a:pt x="43" y="23"/>
                  </a:lnTo>
                  <a:lnTo>
                    <a:pt x="39" y="22"/>
                  </a:lnTo>
                  <a:lnTo>
                    <a:pt x="38" y="23"/>
                  </a:lnTo>
                  <a:lnTo>
                    <a:pt x="30" y="24"/>
                  </a:lnTo>
                  <a:lnTo>
                    <a:pt x="25" y="27"/>
                  </a:lnTo>
                  <a:lnTo>
                    <a:pt x="22" y="27"/>
                  </a:lnTo>
                  <a:lnTo>
                    <a:pt x="18" y="25"/>
                  </a:lnTo>
                  <a:lnTo>
                    <a:pt x="15" y="25"/>
                  </a:lnTo>
                  <a:lnTo>
                    <a:pt x="14" y="26"/>
                  </a:lnTo>
                  <a:lnTo>
                    <a:pt x="13" y="27"/>
                  </a:lnTo>
                  <a:lnTo>
                    <a:pt x="12" y="28"/>
                  </a:lnTo>
                  <a:lnTo>
                    <a:pt x="9" y="27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0" y="26"/>
                  </a:lnTo>
                  <a:lnTo>
                    <a:pt x="3" y="27"/>
                  </a:lnTo>
                  <a:lnTo>
                    <a:pt x="5" y="28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4" y="34"/>
                  </a:lnTo>
                  <a:lnTo>
                    <a:pt x="5" y="35"/>
                  </a:lnTo>
                  <a:lnTo>
                    <a:pt x="8" y="36"/>
                  </a:lnTo>
                  <a:lnTo>
                    <a:pt x="10" y="37"/>
                  </a:lnTo>
                  <a:lnTo>
                    <a:pt x="13" y="36"/>
                  </a:lnTo>
                  <a:lnTo>
                    <a:pt x="14" y="37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23" y="37"/>
                  </a:lnTo>
                  <a:lnTo>
                    <a:pt x="27" y="35"/>
                  </a:lnTo>
                  <a:lnTo>
                    <a:pt x="33" y="35"/>
                  </a:lnTo>
                  <a:lnTo>
                    <a:pt x="35" y="34"/>
                  </a:lnTo>
                  <a:lnTo>
                    <a:pt x="36" y="34"/>
                  </a:lnTo>
                  <a:lnTo>
                    <a:pt x="38" y="33"/>
                  </a:lnTo>
                  <a:lnTo>
                    <a:pt x="38" y="34"/>
                  </a:lnTo>
                  <a:lnTo>
                    <a:pt x="38" y="35"/>
                  </a:lnTo>
                  <a:lnTo>
                    <a:pt x="39" y="36"/>
                  </a:lnTo>
                  <a:lnTo>
                    <a:pt x="40" y="38"/>
                  </a:lnTo>
                  <a:lnTo>
                    <a:pt x="44" y="40"/>
                  </a:lnTo>
                  <a:lnTo>
                    <a:pt x="45" y="40"/>
                  </a:lnTo>
                  <a:lnTo>
                    <a:pt x="47" y="42"/>
                  </a:lnTo>
                  <a:lnTo>
                    <a:pt x="55" y="43"/>
                  </a:lnTo>
                  <a:lnTo>
                    <a:pt x="58" y="44"/>
                  </a:lnTo>
                  <a:lnTo>
                    <a:pt x="60" y="44"/>
                  </a:lnTo>
                  <a:lnTo>
                    <a:pt x="65" y="44"/>
                  </a:lnTo>
                  <a:lnTo>
                    <a:pt x="73" y="44"/>
                  </a:lnTo>
                  <a:lnTo>
                    <a:pt x="75" y="43"/>
                  </a:lnTo>
                  <a:lnTo>
                    <a:pt x="77" y="41"/>
                  </a:lnTo>
                  <a:lnTo>
                    <a:pt x="80" y="40"/>
                  </a:lnTo>
                  <a:lnTo>
                    <a:pt x="85" y="41"/>
                  </a:lnTo>
                  <a:lnTo>
                    <a:pt x="87" y="38"/>
                  </a:lnTo>
                  <a:lnTo>
                    <a:pt x="93" y="40"/>
                  </a:lnTo>
                  <a:lnTo>
                    <a:pt x="93" y="37"/>
                  </a:lnTo>
                  <a:lnTo>
                    <a:pt x="95" y="36"/>
                  </a:lnTo>
                  <a:lnTo>
                    <a:pt x="97" y="34"/>
                  </a:lnTo>
                  <a:lnTo>
                    <a:pt x="100" y="34"/>
                  </a:lnTo>
                  <a:lnTo>
                    <a:pt x="99" y="32"/>
                  </a:lnTo>
                  <a:lnTo>
                    <a:pt x="99" y="30"/>
                  </a:lnTo>
                  <a:lnTo>
                    <a:pt x="101" y="25"/>
                  </a:lnTo>
                  <a:lnTo>
                    <a:pt x="99" y="23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08" y="20"/>
                  </a:lnTo>
                  <a:lnTo>
                    <a:pt x="108" y="15"/>
                  </a:lnTo>
                  <a:lnTo>
                    <a:pt x="106" y="13"/>
                  </a:lnTo>
                  <a:lnTo>
                    <a:pt x="104" y="7"/>
                  </a:lnTo>
                  <a:lnTo>
                    <a:pt x="104" y="5"/>
                  </a:lnTo>
                  <a:lnTo>
                    <a:pt x="101" y="3"/>
                  </a:lnTo>
                  <a:lnTo>
                    <a:pt x="91" y="3"/>
                  </a:lnTo>
                  <a:lnTo>
                    <a:pt x="88" y="1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76" y="2"/>
                  </a:lnTo>
                  <a:lnTo>
                    <a:pt x="75" y="3"/>
                  </a:lnTo>
                  <a:lnTo>
                    <a:pt x="73" y="5"/>
                  </a:lnTo>
                  <a:lnTo>
                    <a:pt x="70" y="6"/>
                  </a:lnTo>
                  <a:lnTo>
                    <a:pt x="68" y="6"/>
                  </a:lnTo>
                  <a:lnTo>
                    <a:pt x="65" y="6"/>
                  </a:lnTo>
                  <a:lnTo>
                    <a:pt x="63" y="5"/>
                  </a:lnTo>
                  <a:lnTo>
                    <a:pt x="5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1" name="Freeform 669"/>
            <p:cNvSpPr>
              <a:spLocks/>
            </p:cNvSpPr>
            <p:nvPr/>
          </p:nvSpPr>
          <p:spPr bwMode="auto">
            <a:xfrm>
              <a:off x="4560888" y="2169583"/>
              <a:ext cx="171450" cy="70115"/>
            </a:xfrm>
            <a:custGeom>
              <a:avLst/>
              <a:gdLst>
                <a:gd name="T0" fmla="*/ 2147483647 w 108"/>
                <a:gd name="T1" fmla="*/ 2147483647 h 44"/>
                <a:gd name="T2" fmla="*/ 2147483647 w 108"/>
                <a:gd name="T3" fmla="*/ 2147483647 h 44"/>
                <a:gd name="T4" fmla="*/ 2147483647 w 108"/>
                <a:gd name="T5" fmla="*/ 2147483647 h 44"/>
                <a:gd name="T6" fmla="*/ 2147483647 w 108"/>
                <a:gd name="T7" fmla="*/ 2147483647 h 44"/>
                <a:gd name="T8" fmla="*/ 2147483647 w 108"/>
                <a:gd name="T9" fmla="*/ 2147483647 h 44"/>
                <a:gd name="T10" fmla="*/ 2147483647 w 108"/>
                <a:gd name="T11" fmla="*/ 2147483647 h 44"/>
                <a:gd name="T12" fmla="*/ 2147483647 w 108"/>
                <a:gd name="T13" fmla="*/ 2147483647 h 44"/>
                <a:gd name="T14" fmla="*/ 2147483647 w 108"/>
                <a:gd name="T15" fmla="*/ 2147483647 h 44"/>
                <a:gd name="T16" fmla="*/ 2147483647 w 108"/>
                <a:gd name="T17" fmla="*/ 2147483647 h 44"/>
                <a:gd name="T18" fmla="*/ 2147483647 w 108"/>
                <a:gd name="T19" fmla="*/ 2147483647 h 44"/>
                <a:gd name="T20" fmla="*/ 2147483647 w 108"/>
                <a:gd name="T21" fmla="*/ 2147483647 h 44"/>
                <a:gd name="T22" fmla="*/ 2147483647 w 108"/>
                <a:gd name="T23" fmla="*/ 2147483647 h 44"/>
                <a:gd name="T24" fmla="*/ 2147483647 w 108"/>
                <a:gd name="T25" fmla="*/ 2147483647 h 44"/>
                <a:gd name="T26" fmla="*/ 0 w 108"/>
                <a:gd name="T27" fmla="*/ 2147483647 h 44"/>
                <a:gd name="T28" fmla="*/ 2147483647 w 108"/>
                <a:gd name="T29" fmla="*/ 2147483647 h 44"/>
                <a:gd name="T30" fmla="*/ 2147483647 w 108"/>
                <a:gd name="T31" fmla="*/ 2147483647 h 44"/>
                <a:gd name="T32" fmla="*/ 2147483647 w 108"/>
                <a:gd name="T33" fmla="*/ 2147483647 h 44"/>
                <a:gd name="T34" fmla="*/ 2147483647 w 108"/>
                <a:gd name="T35" fmla="*/ 2147483647 h 44"/>
                <a:gd name="T36" fmla="*/ 2147483647 w 108"/>
                <a:gd name="T37" fmla="*/ 2147483647 h 44"/>
                <a:gd name="T38" fmla="*/ 2147483647 w 108"/>
                <a:gd name="T39" fmla="*/ 2147483647 h 44"/>
                <a:gd name="T40" fmla="*/ 2147483647 w 108"/>
                <a:gd name="T41" fmla="*/ 2147483647 h 44"/>
                <a:gd name="T42" fmla="*/ 2147483647 w 108"/>
                <a:gd name="T43" fmla="*/ 2147483647 h 44"/>
                <a:gd name="T44" fmla="*/ 2147483647 w 108"/>
                <a:gd name="T45" fmla="*/ 2147483647 h 44"/>
                <a:gd name="T46" fmla="*/ 2147483647 w 108"/>
                <a:gd name="T47" fmla="*/ 2147483647 h 44"/>
                <a:gd name="T48" fmla="*/ 2147483647 w 108"/>
                <a:gd name="T49" fmla="*/ 2147483647 h 44"/>
                <a:gd name="T50" fmla="*/ 2147483647 w 108"/>
                <a:gd name="T51" fmla="*/ 2147483647 h 44"/>
                <a:gd name="T52" fmla="*/ 2147483647 w 108"/>
                <a:gd name="T53" fmla="*/ 2147483647 h 44"/>
                <a:gd name="T54" fmla="*/ 2147483647 w 108"/>
                <a:gd name="T55" fmla="*/ 2147483647 h 44"/>
                <a:gd name="T56" fmla="*/ 2147483647 w 108"/>
                <a:gd name="T57" fmla="*/ 2147483647 h 44"/>
                <a:gd name="T58" fmla="*/ 2147483647 w 108"/>
                <a:gd name="T59" fmla="*/ 2147483647 h 44"/>
                <a:gd name="T60" fmla="*/ 2147483647 w 108"/>
                <a:gd name="T61" fmla="*/ 2147483647 h 44"/>
                <a:gd name="T62" fmla="*/ 2147483647 w 108"/>
                <a:gd name="T63" fmla="*/ 2147483647 h 44"/>
                <a:gd name="T64" fmla="*/ 2147483647 w 108"/>
                <a:gd name="T65" fmla="*/ 2147483647 h 44"/>
                <a:gd name="T66" fmla="*/ 2147483647 w 108"/>
                <a:gd name="T67" fmla="*/ 2147483647 h 44"/>
                <a:gd name="T68" fmla="*/ 2147483647 w 108"/>
                <a:gd name="T69" fmla="*/ 2147483647 h 44"/>
                <a:gd name="T70" fmla="*/ 2147483647 w 108"/>
                <a:gd name="T71" fmla="*/ 2147483647 h 44"/>
                <a:gd name="T72" fmla="*/ 2147483647 w 108"/>
                <a:gd name="T73" fmla="*/ 2147483647 h 44"/>
                <a:gd name="T74" fmla="*/ 2147483647 w 108"/>
                <a:gd name="T75" fmla="*/ 2147483647 h 44"/>
                <a:gd name="T76" fmla="*/ 2147483647 w 108"/>
                <a:gd name="T77" fmla="*/ 2147483647 h 44"/>
                <a:gd name="T78" fmla="*/ 2147483647 w 108"/>
                <a:gd name="T79" fmla="*/ 2147483647 h 44"/>
                <a:gd name="T80" fmla="*/ 2147483647 w 108"/>
                <a:gd name="T81" fmla="*/ 2147483647 h 44"/>
                <a:gd name="T82" fmla="*/ 2147483647 w 108"/>
                <a:gd name="T83" fmla="*/ 2147483647 h 44"/>
                <a:gd name="T84" fmla="*/ 2147483647 w 108"/>
                <a:gd name="T85" fmla="*/ 0 h 44"/>
                <a:gd name="T86" fmla="*/ 2147483647 w 108"/>
                <a:gd name="T87" fmla="*/ 2147483647 h 44"/>
                <a:gd name="T88" fmla="*/ 2147483647 w 108"/>
                <a:gd name="T89" fmla="*/ 2147483647 h 44"/>
                <a:gd name="T90" fmla="*/ 2147483647 w 108"/>
                <a:gd name="T91" fmla="*/ 2147483647 h 44"/>
                <a:gd name="T92" fmla="*/ 2147483647 w 108"/>
                <a:gd name="T93" fmla="*/ 2147483647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44"/>
                <a:gd name="T143" fmla="*/ 108 w 108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44">
                  <a:moveTo>
                    <a:pt x="59" y="4"/>
                  </a:moveTo>
                  <a:lnTo>
                    <a:pt x="59" y="5"/>
                  </a:lnTo>
                  <a:lnTo>
                    <a:pt x="55" y="7"/>
                  </a:lnTo>
                  <a:lnTo>
                    <a:pt x="54" y="9"/>
                  </a:lnTo>
                  <a:lnTo>
                    <a:pt x="54" y="11"/>
                  </a:lnTo>
                  <a:lnTo>
                    <a:pt x="48" y="13"/>
                  </a:lnTo>
                  <a:lnTo>
                    <a:pt x="47" y="15"/>
                  </a:lnTo>
                  <a:lnTo>
                    <a:pt x="47" y="19"/>
                  </a:lnTo>
                  <a:lnTo>
                    <a:pt x="49" y="22"/>
                  </a:lnTo>
                  <a:lnTo>
                    <a:pt x="49" y="24"/>
                  </a:lnTo>
                  <a:lnTo>
                    <a:pt x="47" y="24"/>
                  </a:lnTo>
                  <a:lnTo>
                    <a:pt x="46" y="23"/>
                  </a:lnTo>
                  <a:lnTo>
                    <a:pt x="43" y="23"/>
                  </a:lnTo>
                  <a:lnTo>
                    <a:pt x="39" y="22"/>
                  </a:lnTo>
                  <a:lnTo>
                    <a:pt x="38" y="23"/>
                  </a:lnTo>
                  <a:lnTo>
                    <a:pt x="30" y="24"/>
                  </a:lnTo>
                  <a:lnTo>
                    <a:pt x="25" y="27"/>
                  </a:lnTo>
                  <a:lnTo>
                    <a:pt x="22" y="27"/>
                  </a:lnTo>
                  <a:lnTo>
                    <a:pt x="18" y="25"/>
                  </a:lnTo>
                  <a:lnTo>
                    <a:pt x="15" y="25"/>
                  </a:lnTo>
                  <a:lnTo>
                    <a:pt x="14" y="26"/>
                  </a:lnTo>
                  <a:lnTo>
                    <a:pt x="13" y="27"/>
                  </a:lnTo>
                  <a:lnTo>
                    <a:pt x="12" y="28"/>
                  </a:lnTo>
                  <a:lnTo>
                    <a:pt x="9" y="27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0" y="26"/>
                  </a:lnTo>
                  <a:lnTo>
                    <a:pt x="3" y="27"/>
                  </a:lnTo>
                  <a:lnTo>
                    <a:pt x="5" y="28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4" y="34"/>
                  </a:lnTo>
                  <a:lnTo>
                    <a:pt x="5" y="35"/>
                  </a:lnTo>
                  <a:lnTo>
                    <a:pt x="8" y="36"/>
                  </a:lnTo>
                  <a:lnTo>
                    <a:pt x="10" y="37"/>
                  </a:lnTo>
                  <a:lnTo>
                    <a:pt x="13" y="36"/>
                  </a:lnTo>
                  <a:lnTo>
                    <a:pt x="14" y="37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23" y="37"/>
                  </a:lnTo>
                  <a:lnTo>
                    <a:pt x="27" y="35"/>
                  </a:lnTo>
                  <a:lnTo>
                    <a:pt x="33" y="35"/>
                  </a:lnTo>
                  <a:lnTo>
                    <a:pt x="35" y="34"/>
                  </a:lnTo>
                  <a:lnTo>
                    <a:pt x="36" y="34"/>
                  </a:lnTo>
                  <a:lnTo>
                    <a:pt x="38" y="33"/>
                  </a:lnTo>
                  <a:lnTo>
                    <a:pt x="38" y="34"/>
                  </a:lnTo>
                  <a:lnTo>
                    <a:pt x="38" y="35"/>
                  </a:lnTo>
                  <a:lnTo>
                    <a:pt x="39" y="36"/>
                  </a:lnTo>
                  <a:lnTo>
                    <a:pt x="40" y="38"/>
                  </a:lnTo>
                  <a:lnTo>
                    <a:pt x="44" y="40"/>
                  </a:lnTo>
                  <a:lnTo>
                    <a:pt x="45" y="40"/>
                  </a:lnTo>
                  <a:lnTo>
                    <a:pt x="47" y="42"/>
                  </a:lnTo>
                  <a:lnTo>
                    <a:pt x="55" y="43"/>
                  </a:lnTo>
                  <a:lnTo>
                    <a:pt x="58" y="44"/>
                  </a:lnTo>
                  <a:lnTo>
                    <a:pt x="60" y="44"/>
                  </a:lnTo>
                  <a:lnTo>
                    <a:pt x="65" y="44"/>
                  </a:lnTo>
                  <a:lnTo>
                    <a:pt x="73" y="44"/>
                  </a:lnTo>
                  <a:lnTo>
                    <a:pt x="75" y="43"/>
                  </a:lnTo>
                  <a:lnTo>
                    <a:pt x="77" y="41"/>
                  </a:lnTo>
                  <a:lnTo>
                    <a:pt x="80" y="40"/>
                  </a:lnTo>
                  <a:lnTo>
                    <a:pt x="85" y="41"/>
                  </a:lnTo>
                  <a:lnTo>
                    <a:pt x="87" y="38"/>
                  </a:lnTo>
                  <a:lnTo>
                    <a:pt x="93" y="40"/>
                  </a:lnTo>
                  <a:lnTo>
                    <a:pt x="93" y="37"/>
                  </a:lnTo>
                  <a:lnTo>
                    <a:pt x="95" y="36"/>
                  </a:lnTo>
                  <a:lnTo>
                    <a:pt x="97" y="34"/>
                  </a:lnTo>
                  <a:lnTo>
                    <a:pt x="100" y="34"/>
                  </a:lnTo>
                  <a:lnTo>
                    <a:pt x="99" y="32"/>
                  </a:lnTo>
                  <a:lnTo>
                    <a:pt x="99" y="30"/>
                  </a:lnTo>
                  <a:lnTo>
                    <a:pt x="101" y="25"/>
                  </a:lnTo>
                  <a:lnTo>
                    <a:pt x="99" y="23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08" y="20"/>
                  </a:lnTo>
                  <a:lnTo>
                    <a:pt x="108" y="15"/>
                  </a:lnTo>
                  <a:lnTo>
                    <a:pt x="106" y="13"/>
                  </a:lnTo>
                  <a:lnTo>
                    <a:pt x="104" y="7"/>
                  </a:lnTo>
                  <a:lnTo>
                    <a:pt x="104" y="5"/>
                  </a:lnTo>
                  <a:lnTo>
                    <a:pt x="101" y="3"/>
                  </a:lnTo>
                  <a:lnTo>
                    <a:pt x="91" y="3"/>
                  </a:lnTo>
                  <a:lnTo>
                    <a:pt x="88" y="1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76" y="2"/>
                  </a:lnTo>
                  <a:lnTo>
                    <a:pt x="75" y="3"/>
                  </a:lnTo>
                  <a:lnTo>
                    <a:pt x="73" y="5"/>
                  </a:lnTo>
                  <a:lnTo>
                    <a:pt x="70" y="6"/>
                  </a:lnTo>
                  <a:lnTo>
                    <a:pt x="68" y="6"/>
                  </a:lnTo>
                  <a:lnTo>
                    <a:pt x="65" y="6"/>
                  </a:lnTo>
                  <a:lnTo>
                    <a:pt x="63" y="5"/>
                  </a:lnTo>
                  <a:lnTo>
                    <a:pt x="59" y="4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2" name="Freeform 670"/>
            <p:cNvSpPr>
              <a:spLocks/>
            </p:cNvSpPr>
            <p:nvPr/>
          </p:nvSpPr>
          <p:spPr bwMode="auto">
            <a:xfrm>
              <a:off x="4425950" y="2046553"/>
              <a:ext cx="76200" cy="74083"/>
            </a:xfrm>
            <a:custGeom>
              <a:avLst/>
              <a:gdLst>
                <a:gd name="T0" fmla="*/ 2147483647 w 48"/>
                <a:gd name="T1" fmla="*/ 2147483647 h 47"/>
                <a:gd name="T2" fmla="*/ 2147483647 w 48"/>
                <a:gd name="T3" fmla="*/ 2147483647 h 47"/>
                <a:gd name="T4" fmla="*/ 2147483647 w 48"/>
                <a:gd name="T5" fmla="*/ 2147483647 h 47"/>
                <a:gd name="T6" fmla="*/ 2147483647 w 48"/>
                <a:gd name="T7" fmla="*/ 2147483647 h 47"/>
                <a:gd name="T8" fmla="*/ 2147483647 w 48"/>
                <a:gd name="T9" fmla="*/ 2147483647 h 47"/>
                <a:gd name="T10" fmla="*/ 2147483647 w 48"/>
                <a:gd name="T11" fmla="*/ 2147483647 h 47"/>
                <a:gd name="T12" fmla="*/ 2147483647 w 48"/>
                <a:gd name="T13" fmla="*/ 2147483647 h 47"/>
                <a:gd name="T14" fmla="*/ 2147483647 w 48"/>
                <a:gd name="T15" fmla="*/ 2147483647 h 47"/>
                <a:gd name="T16" fmla="*/ 0 w 48"/>
                <a:gd name="T17" fmla="*/ 2147483647 h 47"/>
                <a:gd name="T18" fmla="*/ 2147483647 w 48"/>
                <a:gd name="T19" fmla="*/ 2147483647 h 47"/>
                <a:gd name="T20" fmla="*/ 2147483647 w 48"/>
                <a:gd name="T21" fmla="*/ 2147483647 h 47"/>
                <a:gd name="T22" fmla="*/ 2147483647 w 48"/>
                <a:gd name="T23" fmla="*/ 2147483647 h 47"/>
                <a:gd name="T24" fmla="*/ 2147483647 w 48"/>
                <a:gd name="T25" fmla="*/ 2147483647 h 47"/>
                <a:gd name="T26" fmla="*/ 2147483647 w 48"/>
                <a:gd name="T27" fmla="*/ 2147483647 h 47"/>
                <a:gd name="T28" fmla="*/ 2147483647 w 48"/>
                <a:gd name="T29" fmla="*/ 2147483647 h 47"/>
                <a:gd name="T30" fmla="*/ 2147483647 w 48"/>
                <a:gd name="T31" fmla="*/ 2147483647 h 47"/>
                <a:gd name="T32" fmla="*/ 2147483647 w 48"/>
                <a:gd name="T33" fmla="*/ 2147483647 h 47"/>
                <a:gd name="T34" fmla="*/ 2147483647 w 48"/>
                <a:gd name="T35" fmla="*/ 2147483647 h 47"/>
                <a:gd name="T36" fmla="*/ 2147483647 w 48"/>
                <a:gd name="T37" fmla="*/ 2147483647 h 47"/>
                <a:gd name="T38" fmla="*/ 2147483647 w 48"/>
                <a:gd name="T39" fmla="*/ 2147483647 h 47"/>
                <a:gd name="T40" fmla="*/ 2147483647 w 48"/>
                <a:gd name="T41" fmla="*/ 2147483647 h 47"/>
                <a:gd name="T42" fmla="*/ 2147483647 w 48"/>
                <a:gd name="T43" fmla="*/ 2147483647 h 47"/>
                <a:gd name="T44" fmla="*/ 2147483647 w 48"/>
                <a:gd name="T45" fmla="*/ 2147483647 h 47"/>
                <a:gd name="T46" fmla="*/ 2147483647 w 48"/>
                <a:gd name="T47" fmla="*/ 2147483647 h 47"/>
                <a:gd name="T48" fmla="*/ 2147483647 w 48"/>
                <a:gd name="T49" fmla="*/ 2147483647 h 47"/>
                <a:gd name="T50" fmla="*/ 2147483647 w 48"/>
                <a:gd name="T51" fmla="*/ 2147483647 h 47"/>
                <a:gd name="T52" fmla="*/ 2147483647 w 48"/>
                <a:gd name="T53" fmla="*/ 2147483647 h 47"/>
                <a:gd name="T54" fmla="*/ 2147483647 w 48"/>
                <a:gd name="T55" fmla="*/ 2147483647 h 47"/>
                <a:gd name="T56" fmla="*/ 2147483647 w 48"/>
                <a:gd name="T57" fmla="*/ 2147483647 h 47"/>
                <a:gd name="T58" fmla="*/ 2147483647 w 48"/>
                <a:gd name="T59" fmla="*/ 2147483647 h 47"/>
                <a:gd name="T60" fmla="*/ 2147483647 w 48"/>
                <a:gd name="T61" fmla="*/ 2147483647 h 47"/>
                <a:gd name="T62" fmla="*/ 2147483647 w 48"/>
                <a:gd name="T63" fmla="*/ 2147483647 h 47"/>
                <a:gd name="T64" fmla="*/ 2147483647 w 48"/>
                <a:gd name="T65" fmla="*/ 2147483647 h 47"/>
                <a:gd name="T66" fmla="*/ 2147483647 w 48"/>
                <a:gd name="T67" fmla="*/ 2147483647 h 47"/>
                <a:gd name="T68" fmla="*/ 2147483647 w 48"/>
                <a:gd name="T69" fmla="*/ 2147483647 h 47"/>
                <a:gd name="T70" fmla="*/ 2147483647 w 48"/>
                <a:gd name="T71" fmla="*/ 2147483647 h 47"/>
                <a:gd name="T72" fmla="*/ 2147483647 w 48"/>
                <a:gd name="T73" fmla="*/ 0 h 47"/>
                <a:gd name="T74" fmla="*/ 2147483647 w 48"/>
                <a:gd name="T75" fmla="*/ 2147483647 h 47"/>
                <a:gd name="T76" fmla="*/ 2147483647 w 48"/>
                <a:gd name="T77" fmla="*/ 2147483647 h 47"/>
                <a:gd name="T78" fmla="*/ 2147483647 w 48"/>
                <a:gd name="T79" fmla="*/ 2147483647 h 47"/>
                <a:gd name="T80" fmla="*/ 2147483647 w 48"/>
                <a:gd name="T81" fmla="*/ 2147483647 h 47"/>
                <a:gd name="T82" fmla="*/ 2147483647 w 48"/>
                <a:gd name="T83" fmla="*/ 2147483647 h 47"/>
                <a:gd name="T84" fmla="*/ 2147483647 w 48"/>
                <a:gd name="T85" fmla="*/ 2147483647 h 47"/>
                <a:gd name="T86" fmla="*/ 2147483647 w 48"/>
                <a:gd name="T87" fmla="*/ 2147483647 h 47"/>
                <a:gd name="T88" fmla="*/ 2147483647 w 48"/>
                <a:gd name="T89" fmla="*/ 2147483647 h 47"/>
                <a:gd name="T90" fmla="*/ 2147483647 w 48"/>
                <a:gd name="T91" fmla="*/ 2147483647 h 47"/>
                <a:gd name="T92" fmla="*/ 2147483647 w 48"/>
                <a:gd name="T93" fmla="*/ 2147483647 h 47"/>
                <a:gd name="T94" fmla="*/ 2147483647 w 48"/>
                <a:gd name="T95" fmla="*/ 2147483647 h 47"/>
                <a:gd name="T96" fmla="*/ 2147483647 w 48"/>
                <a:gd name="T97" fmla="*/ 2147483647 h 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"/>
                <a:gd name="T148" fmla="*/ 0 h 47"/>
                <a:gd name="T149" fmla="*/ 48 w 48"/>
                <a:gd name="T150" fmla="*/ 47 h 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" h="47">
                  <a:moveTo>
                    <a:pt x="34" y="47"/>
                  </a:moveTo>
                  <a:lnTo>
                    <a:pt x="32" y="47"/>
                  </a:lnTo>
                  <a:lnTo>
                    <a:pt x="30" y="45"/>
                  </a:lnTo>
                  <a:lnTo>
                    <a:pt x="29" y="43"/>
                  </a:lnTo>
                  <a:lnTo>
                    <a:pt x="30" y="41"/>
                  </a:lnTo>
                  <a:lnTo>
                    <a:pt x="29" y="39"/>
                  </a:lnTo>
                  <a:lnTo>
                    <a:pt x="28" y="38"/>
                  </a:lnTo>
                  <a:lnTo>
                    <a:pt x="24" y="38"/>
                  </a:lnTo>
                  <a:lnTo>
                    <a:pt x="23" y="37"/>
                  </a:lnTo>
                  <a:lnTo>
                    <a:pt x="22" y="35"/>
                  </a:lnTo>
                  <a:lnTo>
                    <a:pt x="21" y="35"/>
                  </a:lnTo>
                  <a:lnTo>
                    <a:pt x="20" y="34"/>
                  </a:lnTo>
                  <a:lnTo>
                    <a:pt x="16" y="34"/>
                  </a:lnTo>
                  <a:lnTo>
                    <a:pt x="13" y="35"/>
                  </a:lnTo>
                  <a:lnTo>
                    <a:pt x="9" y="37"/>
                  </a:lnTo>
                  <a:lnTo>
                    <a:pt x="4" y="39"/>
                  </a:lnTo>
                  <a:lnTo>
                    <a:pt x="0" y="37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6" y="37"/>
                  </a:lnTo>
                  <a:lnTo>
                    <a:pt x="8" y="37"/>
                  </a:lnTo>
                  <a:lnTo>
                    <a:pt x="10" y="37"/>
                  </a:lnTo>
                  <a:lnTo>
                    <a:pt x="11" y="35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6" y="33"/>
                  </a:lnTo>
                  <a:lnTo>
                    <a:pt x="11" y="32"/>
                  </a:lnTo>
                  <a:lnTo>
                    <a:pt x="13" y="31"/>
                  </a:lnTo>
                  <a:lnTo>
                    <a:pt x="18" y="31"/>
                  </a:lnTo>
                  <a:lnTo>
                    <a:pt x="19" y="30"/>
                  </a:lnTo>
                  <a:lnTo>
                    <a:pt x="19" y="29"/>
                  </a:lnTo>
                  <a:lnTo>
                    <a:pt x="16" y="30"/>
                  </a:lnTo>
                  <a:lnTo>
                    <a:pt x="13" y="30"/>
                  </a:lnTo>
                  <a:lnTo>
                    <a:pt x="11" y="30"/>
                  </a:lnTo>
                  <a:lnTo>
                    <a:pt x="10" y="29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16" y="20"/>
                  </a:lnTo>
                  <a:lnTo>
                    <a:pt x="17" y="13"/>
                  </a:lnTo>
                  <a:lnTo>
                    <a:pt x="18" y="10"/>
                  </a:lnTo>
                  <a:lnTo>
                    <a:pt x="20" y="9"/>
                  </a:lnTo>
                  <a:lnTo>
                    <a:pt x="21" y="11"/>
                  </a:lnTo>
                  <a:lnTo>
                    <a:pt x="23" y="12"/>
                  </a:lnTo>
                  <a:lnTo>
                    <a:pt x="23" y="13"/>
                  </a:lnTo>
                  <a:lnTo>
                    <a:pt x="21" y="13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21" y="18"/>
                  </a:lnTo>
                  <a:lnTo>
                    <a:pt x="22" y="19"/>
                  </a:lnTo>
                  <a:lnTo>
                    <a:pt x="24" y="20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6" y="18"/>
                  </a:lnTo>
                  <a:lnTo>
                    <a:pt x="24" y="17"/>
                  </a:lnTo>
                  <a:lnTo>
                    <a:pt x="24" y="15"/>
                  </a:lnTo>
                  <a:lnTo>
                    <a:pt x="26" y="15"/>
                  </a:lnTo>
                  <a:lnTo>
                    <a:pt x="27" y="14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6" y="5"/>
                  </a:lnTo>
                  <a:lnTo>
                    <a:pt x="27" y="3"/>
                  </a:lnTo>
                  <a:lnTo>
                    <a:pt x="28" y="2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4" y="1"/>
                  </a:lnTo>
                  <a:lnTo>
                    <a:pt x="47" y="2"/>
                  </a:lnTo>
                  <a:lnTo>
                    <a:pt x="48" y="3"/>
                  </a:lnTo>
                  <a:lnTo>
                    <a:pt x="46" y="12"/>
                  </a:lnTo>
                  <a:lnTo>
                    <a:pt x="42" y="14"/>
                  </a:lnTo>
                  <a:lnTo>
                    <a:pt x="42" y="15"/>
                  </a:lnTo>
                  <a:lnTo>
                    <a:pt x="48" y="18"/>
                  </a:lnTo>
                  <a:lnTo>
                    <a:pt x="47" y="20"/>
                  </a:lnTo>
                  <a:lnTo>
                    <a:pt x="46" y="21"/>
                  </a:lnTo>
                  <a:lnTo>
                    <a:pt x="43" y="23"/>
                  </a:lnTo>
                  <a:lnTo>
                    <a:pt x="42" y="25"/>
                  </a:lnTo>
                  <a:lnTo>
                    <a:pt x="41" y="27"/>
                  </a:lnTo>
                  <a:lnTo>
                    <a:pt x="40" y="28"/>
                  </a:lnTo>
                  <a:lnTo>
                    <a:pt x="37" y="27"/>
                  </a:lnTo>
                  <a:lnTo>
                    <a:pt x="33" y="27"/>
                  </a:lnTo>
                  <a:lnTo>
                    <a:pt x="33" y="28"/>
                  </a:lnTo>
                  <a:lnTo>
                    <a:pt x="34" y="31"/>
                  </a:lnTo>
                  <a:lnTo>
                    <a:pt x="36" y="33"/>
                  </a:lnTo>
                  <a:lnTo>
                    <a:pt x="34" y="35"/>
                  </a:lnTo>
                  <a:lnTo>
                    <a:pt x="34" y="39"/>
                  </a:lnTo>
                  <a:lnTo>
                    <a:pt x="33" y="41"/>
                  </a:lnTo>
                  <a:lnTo>
                    <a:pt x="33" y="42"/>
                  </a:lnTo>
                  <a:lnTo>
                    <a:pt x="34" y="45"/>
                  </a:lnTo>
                  <a:lnTo>
                    <a:pt x="34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3" name="Freeform 671"/>
            <p:cNvSpPr>
              <a:spLocks/>
            </p:cNvSpPr>
            <p:nvPr/>
          </p:nvSpPr>
          <p:spPr bwMode="auto">
            <a:xfrm>
              <a:off x="4425950" y="2046553"/>
              <a:ext cx="76200" cy="74083"/>
            </a:xfrm>
            <a:custGeom>
              <a:avLst/>
              <a:gdLst>
                <a:gd name="T0" fmla="*/ 2147483647 w 48"/>
                <a:gd name="T1" fmla="*/ 2147483647 h 47"/>
                <a:gd name="T2" fmla="*/ 2147483647 w 48"/>
                <a:gd name="T3" fmla="*/ 2147483647 h 47"/>
                <a:gd name="T4" fmla="*/ 2147483647 w 48"/>
                <a:gd name="T5" fmla="*/ 2147483647 h 47"/>
                <a:gd name="T6" fmla="*/ 2147483647 w 48"/>
                <a:gd name="T7" fmla="*/ 2147483647 h 47"/>
                <a:gd name="T8" fmla="*/ 2147483647 w 48"/>
                <a:gd name="T9" fmla="*/ 2147483647 h 47"/>
                <a:gd name="T10" fmla="*/ 2147483647 w 48"/>
                <a:gd name="T11" fmla="*/ 2147483647 h 47"/>
                <a:gd name="T12" fmla="*/ 2147483647 w 48"/>
                <a:gd name="T13" fmla="*/ 2147483647 h 47"/>
                <a:gd name="T14" fmla="*/ 2147483647 w 48"/>
                <a:gd name="T15" fmla="*/ 2147483647 h 47"/>
                <a:gd name="T16" fmla="*/ 0 w 48"/>
                <a:gd name="T17" fmla="*/ 2147483647 h 47"/>
                <a:gd name="T18" fmla="*/ 2147483647 w 48"/>
                <a:gd name="T19" fmla="*/ 2147483647 h 47"/>
                <a:gd name="T20" fmla="*/ 2147483647 w 48"/>
                <a:gd name="T21" fmla="*/ 2147483647 h 47"/>
                <a:gd name="T22" fmla="*/ 2147483647 w 48"/>
                <a:gd name="T23" fmla="*/ 2147483647 h 47"/>
                <a:gd name="T24" fmla="*/ 2147483647 w 48"/>
                <a:gd name="T25" fmla="*/ 2147483647 h 47"/>
                <a:gd name="T26" fmla="*/ 2147483647 w 48"/>
                <a:gd name="T27" fmla="*/ 2147483647 h 47"/>
                <a:gd name="T28" fmla="*/ 2147483647 w 48"/>
                <a:gd name="T29" fmla="*/ 2147483647 h 47"/>
                <a:gd name="T30" fmla="*/ 2147483647 w 48"/>
                <a:gd name="T31" fmla="*/ 2147483647 h 47"/>
                <a:gd name="T32" fmla="*/ 2147483647 w 48"/>
                <a:gd name="T33" fmla="*/ 2147483647 h 47"/>
                <a:gd name="T34" fmla="*/ 2147483647 w 48"/>
                <a:gd name="T35" fmla="*/ 2147483647 h 47"/>
                <a:gd name="T36" fmla="*/ 2147483647 w 48"/>
                <a:gd name="T37" fmla="*/ 2147483647 h 47"/>
                <a:gd name="T38" fmla="*/ 2147483647 w 48"/>
                <a:gd name="T39" fmla="*/ 2147483647 h 47"/>
                <a:gd name="T40" fmla="*/ 2147483647 w 48"/>
                <a:gd name="T41" fmla="*/ 2147483647 h 47"/>
                <a:gd name="T42" fmla="*/ 2147483647 w 48"/>
                <a:gd name="T43" fmla="*/ 2147483647 h 47"/>
                <a:gd name="T44" fmla="*/ 2147483647 w 48"/>
                <a:gd name="T45" fmla="*/ 2147483647 h 47"/>
                <a:gd name="T46" fmla="*/ 2147483647 w 48"/>
                <a:gd name="T47" fmla="*/ 2147483647 h 47"/>
                <a:gd name="T48" fmla="*/ 2147483647 w 48"/>
                <a:gd name="T49" fmla="*/ 2147483647 h 47"/>
                <a:gd name="T50" fmla="*/ 2147483647 w 48"/>
                <a:gd name="T51" fmla="*/ 2147483647 h 47"/>
                <a:gd name="T52" fmla="*/ 2147483647 w 48"/>
                <a:gd name="T53" fmla="*/ 2147483647 h 47"/>
                <a:gd name="T54" fmla="*/ 2147483647 w 48"/>
                <a:gd name="T55" fmla="*/ 2147483647 h 47"/>
                <a:gd name="T56" fmla="*/ 2147483647 w 48"/>
                <a:gd name="T57" fmla="*/ 2147483647 h 47"/>
                <a:gd name="T58" fmla="*/ 2147483647 w 48"/>
                <a:gd name="T59" fmla="*/ 2147483647 h 47"/>
                <a:gd name="T60" fmla="*/ 2147483647 w 48"/>
                <a:gd name="T61" fmla="*/ 2147483647 h 47"/>
                <a:gd name="T62" fmla="*/ 2147483647 w 48"/>
                <a:gd name="T63" fmla="*/ 2147483647 h 47"/>
                <a:gd name="T64" fmla="*/ 2147483647 w 48"/>
                <a:gd name="T65" fmla="*/ 2147483647 h 47"/>
                <a:gd name="T66" fmla="*/ 2147483647 w 48"/>
                <a:gd name="T67" fmla="*/ 2147483647 h 47"/>
                <a:gd name="T68" fmla="*/ 2147483647 w 48"/>
                <a:gd name="T69" fmla="*/ 2147483647 h 47"/>
                <a:gd name="T70" fmla="*/ 2147483647 w 48"/>
                <a:gd name="T71" fmla="*/ 2147483647 h 47"/>
                <a:gd name="T72" fmla="*/ 2147483647 w 48"/>
                <a:gd name="T73" fmla="*/ 0 h 47"/>
                <a:gd name="T74" fmla="*/ 2147483647 w 48"/>
                <a:gd name="T75" fmla="*/ 2147483647 h 47"/>
                <a:gd name="T76" fmla="*/ 2147483647 w 48"/>
                <a:gd name="T77" fmla="*/ 2147483647 h 47"/>
                <a:gd name="T78" fmla="*/ 2147483647 w 48"/>
                <a:gd name="T79" fmla="*/ 2147483647 h 47"/>
                <a:gd name="T80" fmla="*/ 2147483647 w 48"/>
                <a:gd name="T81" fmla="*/ 2147483647 h 47"/>
                <a:gd name="T82" fmla="*/ 2147483647 w 48"/>
                <a:gd name="T83" fmla="*/ 2147483647 h 47"/>
                <a:gd name="T84" fmla="*/ 2147483647 w 48"/>
                <a:gd name="T85" fmla="*/ 2147483647 h 47"/>
                <a:gd name="T86" fmla="*/ 2147483647 w 48"/>
                <a:gd name="T87" fmla="*/ 2147483647 h 47"/>
                <a:gd name="T88" fmla="*/ 2147483647 w 48"/>
                <a:gd name="T89" fmla="*/ 2147483647 h 47"/>
                <a:gd name="T90" fmla="*/ 2147483647 w 48"/>
                <a:gd name="T91" fmla="*/ 2147483647 h 47"/>
                <a:gd name="T92" fmla="*/ 2147483647 w 48"/>
                <a:gd name="T93" fmla="*/ 2147483647 h 47"/>
                <a:gd name="T94" fmla="*/ 2147483647 w 48"/>
                <a:gd name="T95" fmla="*/ 2147483647 h 47"/>
                <a:gd name="T96" fmla="*/ 2147483647 w 48"/>
                <a:gd name="T97" fmla="*/ 2147483647 h 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"/>
                <a:gd name="T148" fmla="*/ 0 h 47"/>
                <a:gd name="T149" fmla="*/ 48 w 48"/>
                <a:gd name="T150" fmla="*/ 47 h 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" h="47">
                  <a:moveTo>
                    <a:pt x="34" y="47"/>
                  </a:moveTo>
                  <a:lnTo>
                    <a:pt x="32" y="47"/>
                  </a:lnTo>
                  <a:lnTo>
                    <a:pt x="30" y="45"/>
                  </a:lnTo>
                  <a:lnTo>
                    <a:pt x="29" y="43"/>
                  </a:lnTo>
                  <a:lnTo>
                    <a:pt x="30" y="41"/>
                  </a:lnTo>
                  <a:lnTo>
                    <a:pt x="29" y="39"/>
                  </a:lnTo>
                  <a:lnTo>
                    <a:pt x="28" y="38"/>
                  </a:lnTo>
                  <a:lnTo>
                    <a:pt x="24" y="38"/>
                  </a:lnTo>
                  <a:lnTo>
                    <a:pt x="23" y="37"/>
                  </a:lnTo>
                  <a:lnTo>
                    <a:pt x="22" y="35"/>
                  </a:lnTo>
                  <a:lnTo>
                    <a:pt x="21" y="35"/>
                  </a:lnTo>
                  <a:lnTo>
                    <a:pt x="20" y="34"/>
                  </a:lnTo>
                  <a:lnTo>
                    <a:pt x="16" y="34"/>
                  </a:lnTo>
                  <a:lnTo>
                    <a:pt x="13" y="35"/>
                  </a:lnTo>
                  <a:lnTo>
                    <a:pt x="9" y="37"/>
                  </a:lnTo>
                  <a:lnTo>
                    <a:pt x="4" y="39"/>
                  </a:lnTo>
                  <a:lnTo>
                    <a:pt x="0" y="37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6" y="37"/>
                  </a:lnTo>
                  <a:lnTo>
                    <a:pt x="8" y="37"/>
                  </a:lnTo>
                  <a:lnTo>
                    <a:pt x="10" y="37"/>
                  </a:lnTo>
                  <a:lnTo>
                    <a:pt x="11" y="35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6" y="33"/>
                  </a:lnTo>
                  <a:lnTo>
                    <a:pt x="11" y="32"/>
                  </a:lnTo>
                  <a:lnTo>
                    <a:pt x="13" y="31"/>
                  </a:lnTo>
                  <a:lnTo>
                    <a:pt x="18" y="31"/>
                  </a:lnTo>
                  <a:lnTo>
                    <a:pt x="19" y="30"/>
                  </a:lnTo>
                  <a:lnTo>
                    <a:pt x="19" y="29"/>
                  </a:lnTo>
                  <a:lnTo>
                    <a:pt x="16" y="30"/>
                  </a:lnTo>
                  <a:lnTo>
                    <a:pt x="13" y="30"/>
                  </a:lnTo>
                  <a:lnTo>
                    <a:pt x="11" y="30"/>
                  </a:lnTo>
                  <a:lnTo>
                    <a:pt x="10" y="29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16" y="20"/>
                  </a:lnTo>
                  <a:lnTo>
                    <a:pt x="17" y="13"/>
                  </a:lnTo>
                  <a:lnTo>
                    <a:pt x="18" y="10"/>
                  </a:lnTo>
                  <a:lnTo>
                    <a:pt x="20" y="9"/>
                  </a:lnTo>
                  <a:lnTo>
                    <a:pt x="21" y="11"/>
                  </a:lnTo>
                  <a:lnTo>
                    <a:pt x="23" y="12"/>
                  </a:lnTo>
                  <a:lnTo>
                    <a:pt x="23" y="13"/>
                  </a:lnTo>
                  <a:lnTo>
                    <a:pt x="21" y="13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21" y="18"/>
                  </a:lnTo>
                  <a:lnTo>
                    <a:pt x="22" y="19"/>
                  </a:lnTo>
                  <a:lnTo>
                    <a:pt x="24" y="20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6" y="18"/>
                  </a:lnTo>
                  <a:lnTo>
                    <a:pt x="24" y="17"/>
                  </a:lnTo>
                  <a:lnTo>
                    <a:pt x="24" y="15"/>
                  </a:lnTo>
                  <a:lnTo>
                    <a:pt x="26" y="15"/>
                  </a:lnTo>
                  <a:lnTo>
                    <a:pt x="27" y="14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6" y="5"/>
                  </a:lnTo>
                  <a:lnTo>
                    <a:pt x="27" y="3"/>
                  </a:lnTo>
                  <a:lnTo>
                    <a:pt x="28" y="2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4" y="1"/>
                  </a:lnTo>
                  <a:lnTo>
                    <a:pt x="47" y="2"/>
                  </a:lnTo>
                  <a:lnTo>
                    <a:pt x="48" y="3"/>
                  </a:lnTo>
                  <a:lnTo>
                    <a:pt x="46" y="12"/>
                  </a:lnTo>
                  <a:lnTo>
                    <a:pt x="42" y="14"/>
                  </a:lnTo>
                  <a:lnTo>
                    <a:pt x="42" y="15"/>
                  </a:lnTo>
                  <a:lnTo>
                    <a:pt x="48" y="18"/>
                  </a:lnTo>
                  <a:lnTo>
                    <a:pt x="47" y="20"/>
                  </a:lnTo>
                  <a:lnTo>
                    <a:pt x="46" y="21"/>
                  </a:lnTo>
                  <a:lnTo>
                    <a:pt x="43" y="23"/>
                  </a:lnTo>
                  <a:lnTo>
                    <a:pt x="42" y="25"/>
                  </a:lnTo>
                  <a:lnTo>
                    <a:pt x="41" y="27"/>
                  </a:lnTo>
                  <a:lnTo>
                    <a:pt x="40" y="28"/>
                  </a:lnTo>
                  <a:lnTo>
                    <a:pt x="37" y="27"/>
                  </a:lnTo>
                  <a:lnTo>
                    <a:pt x="33" y="27"/>
                  </a:lnTo>
                  <a:lnTo>
                    <a:pt x="33" y="28"/>
                  </a:lnTo>
                  <a:lnTo>
                    <a:pt x="34" y="31"/>
                  </a:lnTo>
                  <a:lnTo>
                    <a:pt x="36" y="33"/>
                  </a:lnTo>
                  <a:lnTo>
                    <a:pt x="34" y="35"/>
                  </a:lnTo>
                  <a:lnTo>
                    <a:pt x="34" y="39"/>
                  </a:lnTo>
                  <a:lnTo>
                    <a:pt x="33" y="41"/>
                  </a:lnTo>
                  <a:lnTo>
                    <a:pt x="33" y="42"/>
                  </a:lnTo>
                  <a:lnTo>
                    <a:pt x="34" y="45"/>
                  </a:lnTo>
                  <a:lnTo>
                    <a:pt x="34" y="47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4" name="Freeform 672"/>
            <p:cNvSpPr>
              <a:spLocks/>
            </p:cNvSpPr>
            <p:nvPr/>
          </p:nvSpPr>
          <p:spPr bwMode="auto">
            <a:xfrm>
              <a:off x="4244976" y="2111375"/>
              <a:ext cx="282575" cy="246063"/>
            </a:xfrm>
            <a:custGeom>
              <a:avLst/>
              <a:gdLst>
                <a:gd name="T0" fmla="*/ 2147483647 w 178"/>
                <a:gd name="T1" fmla="*/ 2147483647 h 155"/>
                <a:gd name="T2" fmla="*/ 2147483647 w 178"/>
                <a:gd name="T3" fmla="*/ 2147483647 h 155"/>
                <a:gd name="T4" fmla="*/ 2147483647 w 178"/>
                <a:gd name="T5" fmla="*/ 2147483647 h 155"/>
                <a:gd name="T6" fmla="*/ 2147483647 w 178"/>
                <a:gd name="T7" fmla="*/ 2147483647 h 155"/>
                <a:gd name="T8" fmla="*/ 2147483647 w 178"/>
                <a:gd name="T9" fmla="*/ 2147483647 h 155"/>
                <a:gd name="T10" fmla="*/ 2147483647 w 178"/>
                <a:gd name="T11" fmla="*/ 2147483647 h 155"/>
                <a:gd name="T12" fmla="*/ 2147483647 w 178"/>
                <a:gd name="T13" fmla="*/ 2147483647 h 155"/>
                <a:gd name="T14" fmla="*/ 2147483647 w 178"/>
                <a:gd name="T15" fmla="*/ 2147483647 h 155"/>
                <a:gd name="T16" fmla="*/ 2147483647 w 178"/>
                <a:gd name="T17" fmla="*/ 2147483647 h 155"/>
                <a:gd name="T18" fmla="*/ 2147483647 w 178"/>
                <a:gd name="T19" fmla="*/ 2147483647 h 155"/>
                <a:gd name="T20" fmla="*/ 0 w 178"/>
                <a:gd name="T21" fmla="*/ 2147483647 h 155"/>
                <a:gd name="T22" fmla="*/ 2147483647 w 178"/>
                <a:gd name="T23" fmla="*/ 2147483647 h 155"/>
                <a:gd name="T24" fmla="*/ 2147483647 w 178"/>
                <a:gd name="T25" fmla="*/ 2147483647 h 155"/>
                <a:gd name="T26" fmla="*/ 2147483647 w 178"/>
                <a:gd name="T27" fmla="*/ 2147483647 h 155"/>
                <a:gd name="T28" fmla="*/ 2147483647 w 178"/>
                <a:gd name="T29" fmla="*/ 2147483647 h 155"/>
                <a:gd name="T30" fmla="*/ 2147483647 w 178"/>
                <a:gd name="T31" fmla="*/ 2147483647 h 155"/>
                <a:gd name="T32" fmla="*/ 2147483647 w 178"/>
                <a:gd name="T33" fmla="*/ 2147483647 h 155"/>
                <a:gd name="T34" fmla="*/ 2147483647 w 178"/>
                <a:gd name="T35" fmla="*/ 2147483647 h 155"/>
                <a:gd name="T36" fmla="*/ 2147483647 w 178"/>
                <a:gd name="T37" fmla="*/ 2147483647 h 155"/>
                <a:gd name="T38" fmla="*/ 2147483647 w 178"/>
                <a:gd name="T39" fmla="*/ 2147483647 h 155"/>
                <a:gd name="T40" fmla="*/ 2147483647 w 178"/>
                <a:gd name="T41" fmla="*/ 2147483647 h 155"/>
                <a:gd name="T42" fmla="*/ 2147483647 w 178"/>
                <a:gd name="T43" fmla="*/ 2147483647 h 155"/>
                <a:gd name="T44" fmla="*/ 2147483647 w 178"/>
                <a:gd name="T45" fmla="*/ 2147483647 h 155"/>
                <a:gd name="T46" fmla="*/ 2147483647 w 178"/>
                <a:gd name="T47" fmla="*/ 2147483647 h 155"/>
                <a:gd name="T48" fmla="*/ 2147483647 w 178"/>
                <a:gd name="T49" fmla="*/ 2147483647 h 155"/>
                <a:gd name="T50" fmla="*/ 2147483647 w 178"/>
                <a:gd name="T51" fmla="*/ 2147483647 h 155"/>
                <a:gd name="T52" fmla="*/ 2147483647 w 178"/>
                <a:gd name="T53" fmla="*/ 2147483647 h 155"/>
                <a:gd name="T54" fmla="*/ 2147483647 w 178"/>
                <a:gd name="T55" fmla="*/ 2147483647 h 155"/>
                <a:gd name="T56" fmla="*/ 2147483647 w 178"/>
                <a:gd name="T57" fmla="*/ 2147483647 h 155"/>
                <a:gd name="T58" fmla="*/ 2147483647 w 178"/>
                <a:gd name="T59" fmla="*/ 2147483647 h 155"/>
                <a:gd name="T60" fmla="*/ 2147483647 w 178"/>
                <a:gd name="T61" fmla="*/ 2147483647 h 155"/>
                <a:gd name="T62" fmla="*/ 2147483647 w 178"/>
                <a:gd name="T63" fmla="*/ 2147483647 h 155"/>
                <a:gd name="T64" fmla="*/ 2147483647 w 178"/>
                <a:gd name="T65" fmla="*/ 2147483647 h 155"/>
                <a:gd name="T66" fmla="*/ 2147483647 w 178"/>
                <a:gd name="T67" fmla="*/ 2147483647 h 155"/>
                <a:gd name="T68" fmla="*/ 2147483647 w 178"/>
                <a:gd name="T69" fmla="*/ 2147483647 h 155"/>
                <a:gd name="T70" fmla="*/ 2147483647 w 178"/>
                <a:gd name="T71" fmla="*/ 2147483647 h 155"/>
                <a:gd name="T72" fmla="*/ 2147483647 w 178"/>
                <a:gd name="T73" fmla="*/ 2147483647 h 155"/>
                <a:gd name="T74" fmla="*/ 2147483647 w 178"/>
                <a:gd name="T75" fmla="*/ 2147483647 h 155"/>
                <a:gd name="T76" fmla="*/ 2147483647 w 178"/>
                <a:gd name="T77" fmla="*/ 2147483647 h 155"/>
                <a:gd name="T78" fmla="*/ 2147483647 w 178"/>
                <a:gd name="T79" fmla="*/ 2147483647 h 155"/>
                <a:gd name="T80" fmla="*/ 2147483647 w 178"/>
                <a:gd name="T81" fmla="*/ 2147483647 h 155"/>
                <a:gd name="T82" fmla="*/ 2147483647 w 178"/>
                <a:gd name="T83" fmla="*/ 2147483647 h 155"/>
                <a:gd name="T84" fmla="*/ 2147483647 w 178"/>
                <a:gd name="T85" fmla="*/ 2147483647 h 155"/>
                <a:gd name="T86" fmla="*/ 2147483647 w 178"/>
                <a:gd name="T87" fmla="*/ 2147483647 h 155"/>
                <a:gd name="T88" fmla="*/ 2147483647 w 178"/>
                <a:gd name="T89" fmla="*/ 2147483647 h 155"/>
                <a:gd name="T90" fmla="*/ 2147483647 w 178"/>
                <a:gd name="T91" fmla="*/ 2147483647 h 155"/>
                <a:gd name="T92" fmla="*/ 2147483647 w 178"/>
                <a:gd name="T93" fmla="*/ 2147483647 h 155"/>
                <a:gd name="T94" fmla="*/ 2147483647 w 178"/>
                <a:gd name="T95" fmla="*/ 2147483647 h 155"/>
                <a:gd name="T96" fmla="*/ 2147483647 w 178"/>
                <a:gd name="T97" fmla="*/ 2147483647 h 155"/>
                <a:gd name="T98" fmla="*/ 2147483647 w 178"/>
                <a:gd name="T99" fmla="*/ 2147483647 h 155"/>
                <a:gd name="T100" fmla="*/ 2147483647 w 178"/>
                <a:gd name="T101" fmla="*/ 2147483647 h 1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8"/>
                <a:gd name="T154" fmla="*/ 0 h 155"/>
                <a:gd name="T155" fmla="*/ 178 w 178"/>
                <a:gd name="T156" fmla="*/ 155 h 1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8" h="155">
                  <a:moveTo>
                    <a:pt x="104" y="0"/>
                  </a:moveTo>
                  <a:lnTo>
                    <a:pt x="103" y="0"/>
                  </a:lnTo>
                  <a:lnTo>
                    <a:pt x="97" y="1"/>
                  </a:lnTo>
                  <a:lnTo>
                    <a:pt x="91" y="3"/>
                  </a:lnTo>
                  <a:lnTo>
                    <a:pt x="90" y="7"/>
                  </a:lnTo>
                  <a:lnTo>
                    <a:pt x="89" y="13"/>
                  </a:lnTo>
                  <a:lnTo>
                    <a:pt x="90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3" y="20"/>
                  </a:lnTo>
                  <a:lnTo>
                    <a:pt x="75" y="22"/>
                  </a:lnTo>
                  <a:lnTo>
                    <a:pt x="71" y="24"/>
                  </a:lnTo>
                  <a:lnTo>
                    <a:pt x="70" y="27"/>
                  </a:lnTo>
                  <a:lnTo>
                    <a:pt x="70" y="28"/>
                  </a:lnTo>
                  <a:lnTo>
                    <a:pt x="73" y="28"/>
                  </a:lnTo>
                  <a:lnTo>
                    <a:pt x="74" y="29"/>
                  </a:lnTo>
                  <a:lnTo>
                    <a:pt x="69" y="30"/>
                  </a:lnTo>
                  <a:lnTo>
                    <a:pt x="66" y="31"/>
                  </a:lnTo>
                  <a:lnTo>
                    <a:pt x="64" y="31"/>
                  </a:lnTo>
                  <a:lnTo>
                    <a:pt x="62" y="31"/>
                  </a:lnTo>
                  <a:lnTo>
                    <a:pt x="57" y="31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27"/>
                  </a:lnTo>
                  <a:lnTo>
                    <a:pt x="50" y="26"/>
                  </a:lnTo>
                  <a:lnTo>
                    <a:pt x="49" y="24"/>
                  </a:lnTo>
                  <a:lnTo>
                    <a:pt x="43" y="24"/>
                  </a:lnTo>
                  <a:lnTo>
                    <a:pt x="41" y="24"/>
                  </a:lnTo>
                  <a:lnTo>
                    <a:pt x="41" y="29"/>
                  </a:lnTo>
                  <a:lnTo>
                    <a:pt x="42" y="30"/>
                  </a:lnTo>
                  <a:lnTo>
                    <a:pt x="44" y="31"/>
                  </a:lnTo>
                  <a:lnTo>
                    <a:pt x="45" y="37"/>
                  </a:lnTo>
                  <a:lnTo>
                    <a:pt x="45" y="39"/>
                  </a:lnTo>
                  <a:lnTo>
                    <a:pt x="46" y="41"/>
                  </a:lnTo>
                  <a:lnTo>
                    <a:pt x="47" y="42"/>
                  </a:lnTo>
                  <a:lnTo>
                    <a:pt x="46" y="43"/>
                  </a:lnTo>
                  <a:lnTo>
                    <a:pt x="43" y="43"/>
                  </a:lnTo>
                  <a:lnTo>
                    <a:pt x="43" y="42"/>
                  </a:lnTo>
                  <a:lnTo>
                    <a:pt x="42" y="42"/>
                  </a:lnTo>
                  <a:lnTo>
                    <a:pt x="40" y="42"/>
                  </a:lnTo>
                  <a:lnTo>
                    <a:pt x="37" y="43"/>
                  </a:lnTo>
                  <a:lnTo>
                    <a:pt x="35" y="43"/>
                  </a:lnTo>
                  <a:lnTo>
                    <a:pt x="31" y="44"/>
                  </a:lnTo>
                  <a:lnTo>
                    <a:pt x="24" y="40"/>
                  </a:lnTo>
                  <a:lnTo>
                    <a:pt x="20" y="40"/>
                  </a:lnTo>
                  <a:lnTo>
                    <a:pt x="19" y="40"/>
                  </a:lnTo>
                  <a:lnTo>
                    <a:pt x="18" y="40"/>
                  </a:lnTo>
                  <a:lnTo>
                    <a:pt x="18" y="41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8" y="43"/>
                  </a:lnTo>
                  <a:lnTo>
                    <a:pt x="1" y="46"/>
                  </a:lnTo>
                  <a:lnTo>
                    <a:pt x="1" y="48"/>
                  </a:lnTo>
                  <a:lnTo>
                    <a:pt x="0" y="49"/>
                  </a:lnTo>
                  <a:lnTo>
                    <a:pt x="5" y="48"/>
                  </a:lnTo>
                  <a:lnTo>
                    <a:pt x="5" y="49"/>
                  </a:lnTo>
                  <a:lnTo>
                    <a:pt x="4" y="49"/>
                  </a:lnTo>
                  <a:lnTo>
                    <a:pt x="3" y="50"/>
                  </a:lnTo>
                  <a:lnTo>
                    <a:pt x="3" y="51"/>
                  </a:lnTo>
                  <a:lnTo>
                    <a:pt x="5" y="51"/>
                  </a:lnTo>
                  <a:lnTo>
                    <a:pt x="8" y="51"/>
                  </a:lnTo>
                  <a:lnTo>
                    <a:pt x="6" y="53"/>
                  </a:lnTo>
                  <a:lnTo>
                    <a:pt x="2" y="53"/>
                  </a:lnTo>
                  <a:lnTo>
                    <a:pt x="3" y="54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9" y="59"/>
                  </a:lnTo>
                  <a:lnTo>
                    <a:pt x="9" y="57"/>
                  </a:lnTo>
                  <a:lnTo>
                    <a:pt x="11" y="57"/>
                  </a:lnTo>
                  <a:lnTo>
                    <a:pt x="20" y="59"/>
                  </a:lnTo>
                  <a:lnTo>
                    <a:pt x="22" y="61"/>
                  </a:lnTo>
                  <a:lnTo>
                    <a:pt x="22" y="62"/>
                  </a:lnTo>
                  <a:lnTo>
                    <a:pt x="24" y="62"/>
                  </a:lnTo>
                  <a:lnTo>
                    <a:pt x="26" y="61"/>
                  </a:lnTo>
                  <a:lnTo>
                    <a:pt x="29" y="62"/>
                  </a:lnTo>
                  <a:lnTo>
                    <a:pt x="27" y="63"/>
                  </a:lnTo>
                  <a:lnTo>
                    <a:pt x="31" y="63"/>
                  </a:lnTo>
                  <a:lnTo>
                    <a:pt x="32" y="63"/>
                  </a:lnTo>
                  <a:lnTo>
                    <a:pt x="33" y="63"/>
                  </a:lnTo>
                  <a:lnTo>
                    <a:pt x="32" y="67"/>
                  </a:lnTo>
                  <a:lnTo>
                    <a:pt x="36" y="68"/>
                  </a:lnTo>
                  <a:lnTo>
                    <a:pt x="40" y="67"/>
                  </a:lnTo>
                  <a:lnTo>
                    <a:pt x="43" y="68"/>
                  </a:lnTo>
                  <a:lnTo>
                    <a:pt x="39" y="69"/>
                  </a:lnTo>
                  <a:lnTo>
                    <a:pt x="39" y="70"/>
                  </a:lnTo>
                  <a:lnTo>
                    <a:pt x="40" y="72"/>
                  </a:lnTo>
                  <a:lnTo>
                    <a:pt x="39" y="73"/>
                  </a:lnTo>
                  <a:lnTo>
                    <a:pt x="37" y="72"/>
                  </a:lnTo>
                  <a:lnTo>
                    <a:pt x="37" y="74"/>
                  </a:lnTo>
                  <a:lnTo>
                    <a:pt x="40" y="77"/>
                  </a:lnTo>
                  <a:lnTo>
                    <a:pt x="42" y="79"/>
                  </a:lnTo>
                  <a:lnTo>
                    <a:pt x="42" y="81"/>
                  </a:lnTo>
                  <a:lnTo>
                    <a:pt x="45" y="82"/>
                  </a:lnTo>
                  <a:lnTo>
                    <a:pt x="49" y="84"/>
                  </a:lnTo>
                  <a:lnTo>
                    <a:pt x="52" y="85"/>
                  </a:lnTo>
                  <a:lnTo>
                    <a:pt x="52" y="87"/>
                  </a:lnTo>
                  <a:lnTo>
                    <a:pt x="53" y="89"/>
                  </a:lnTo>
                  <a:lnTo>
                    <a:pt x="53" y="91"/>
                  </a:lnTo>
                  <a:lnTo>
                    <a:pt x="51" y="94"/>
                  </a:lnTo>
                  <a:lnTo>
                    <a:pt x="52" y="97"/>
                  </a:lnTo>
                  <a:lnTo>
                    <a:pt x="55" y="98"/>
                  </a:lnTo>
                  <a:lnTo>
                    <a:pt x="56" y="100"/>
                  </a:lnTo>
                  <a:lnTo>
                    <a:pt x="57" y="103"/>
                  </a:lnTo>
                  <a:lnTo>
                    <a:pt x="56" y="102"/>
                  </a:lnTo>
                  <a:lnTo>
                    <a:pt x="53" y="99"/>
                  </a:lnTo>
                  <a:lnTo>
                    <a:pt x="52" y="100"/>
                  </a:lnTo>
                  <a:lnTo>
                    <a:pt x="52" y="104"/>
                  </a:lnTo>
                  <a:lnTo>
                    <a:pt x="51" y="112"/>
                  </a:lnTo>
                  <a:lnTo>
                    <a:pt x="51" y="114"/>
                  </a:lnTo>
                  <a:lnTo>
                    <a:pt x="52" y="112"/>
                  </a:lnTo>
                  <a:lnTo>
                    <a:pt x="53" y="113"/>
                  </a:lnTo>
                  <a:lnTo>
                    <a:pt x="52" y="114"/>
                  </a:lnTo>
                  <a:lnTo>
                    <a:pt x="51" y="115"/>
                  </a:lnTo>
                  <a:lnTo>
                    <a:pt x="51" y="119"/>
                  </a:lnTo>
                  <a:lnTo>
                    <a:pt x="47" y="133"/>
                  </a:lnTo>
                  <a:lnTo>
                    <a:pt x="46" y="135"/>
                  </a:lnTo>
                  <a:lnTo>
                    <a:pt x="44" y="137"/>
                  </a:lnTo>
                  <a:lnTo>
                    <a:pt x="41" y="137"/>
                  </a:lnTo>
                  <a:lnTo>
                    <a:pt x="42" y="138"/>
                  </a:lnTo>
                  <a:lnTo>
                    <a:pt x="47" y="142"/>
                  </a:lnTo>
                  <a:lnTo>
                    <a:pt x="50" y="143"/>
                  </a:lnTo>
                  <a:lnTo>
                    <a:pt x="52" y="144"/>
                  </a:lnTo>
                  <a:lnTo>
                    <a:pt x="55" y="145"/>
                  </a:lnTo>
                  <a:lnTo>
                    <a:pt x="57" y="147"/>
                  </a:lnTo>
                  <a:lnTo>
                    <a:pt x="70" y="150"/>
                  </a:lnTo>
                  <a:lnTo>
                    <a:pt x="73" y="150"/>
                  </a:lnTo>
                  <a:lnTo>
                    <a:pt x="75" y="150"/>
                  </a:lnTo>
                  <a:lnTo>
                    <a:pt x="77" y="149"/>
                  </a:lnTo>
                  <a:lnTo>
                    <a:pt x="80" y="148"/>
                  </a:lnTo>
                  <a:lnTo>
                    <a:pt x="82" y="149"/>
                  </a:lnTo>
                  <a:lnTo>
                    <a:pt x="86" y="151"/>
                  </a:lnTo>
                  <a:lnTo>
                    <a:pt x="90" y="151"/>
                  </a:lnTo>
                  <a:lnTo>
                    <a:pt x="91" y="152"/>
                  </a:lnTo>
                  <a:lnTo>
                    <a:pt x="94" y="154"/>
                  </a:lnTo>
                  <a:lnTo>
                    <a:pt x="96" y="155"/>
                  </a:lnTo>
                  <a:lnTo>
                    <a:pt x="104" y="154"/>
                  </a:lnTo>
                  <a:lnTo>
                    <a:pt x="107" y="154"/>
                  </a:lnTo>
                  <a:lnTo>
                    <a:pt x="111" y="154"/>
                  </a:lnTo>
                  <a:lnTo>
                    <a:pt x="113" y="154"/>
                  </a:lnTo>
                  <a:lnTo>
                    <a:pt x="112" y="148"/>
                  </a:lnTo>
                  <a:lnTo>
                    <a:pt x="111" y="147"/>
                  </a:lnTo>
                  <a:lnTo>
                    <a:pt x="112" y="143"/>
                  </a:lnTo>
                  <a:lnTo>
                    <a:pt x="113" y="140"/>
                  </a:lnTo>
                  <a:lnTo>
                    <a:pt x="118" y="138"/>
                  </a:lnTo>
                  <a:lnTo>
                    <a:pt x="121" y="137"/>
                  </a:lnTo>
                  <a:lnTo>
                    <a:pt x="123" y="135"/>
                  </a:lnTo>
                  <a:lnTo>
                    <a:pt x="125" y="134"/>
                  </a:lnTo>
                  <a:lnTo>
                    <a:pt x="126" y="134"/>
                  </a:lnTo>
                  <a:lnTo>
                    <a:pt x="127" y="135"/>
                  </a:lnTo>
                  <a:lnTo>
                    <a:pt x="132" y="135"/>
                  </a:lnTo>
                  <a:lnTo>
                    <a:pt x="133" y="137"/>
                  </a:lnTo>
                  <a:lnTo>
                    <a:pt x="134" y="137"/>
                  </a:lnTo>
                  <a:lnTo>
                    <a:pt x="137" y="138"/>
                  </a:lnTo>
                  <a:lnTo>
                    <a:pt x="137" y="137"/>
                  </a:lnTo>
                  <a:lnTo>
                    <a:pt x="140" y="137"/>
                  </a:lnTo>
                  <a:lnTo>
                    <a:pt x="141" y="138"/>
                  </a:lnTo>
                  <a:lnTo>
                    <a:pt x="143" y="138"/>
                  </a:lnTo>
                  <a:lnTo>
                    <a:pt x="144" y="138"/>
                  </a:lnTo>
                  <a:lnTo>
                    <a:pt x="145" y="139"/>
                  </a:lnTo>
                  <a:lnTo>
                    <a:pt x="146" y="140"/>
                  </a:lnTo>
                  <a:lnTo>
                    <a:pt x="148" y="140"/>
                  </a:lnTo>
                  <a:lnTo>
                    <a:pt x="152" y="142"/>
                  </a:lnTo>
                  <a:lnTo>
                    <a:pt x="155" y="142"/>
                  </a:lnTo>
                  <a:lnTo>
                    <a:pt x="162" y="140"/>
                  </a:lnTo>
                  <a:lnTo>
                    <a:pt x="163" y="139"/>
                  </a:lnTo>
                  <a:lnTo>
                    <a:pt x="163" y="138"/>
                  </a:lnTo>
                  <a:lnTo>
                    <a:pt x="165" y="135"/>
                  </a:lnTo>
                  <a:lnTo>
                    <a:pt x="167" y="133"/>
                  </a:lnTo>
                  <a:lnTo>
                    <a:pt x="170" y="132"/>
                  </a:lnTo>
                  <a:lnTo>
                    <a:pt x="170" y="131"/>
                  </a:lnTo>
                  <a:lnTo>
                    <a:pt x="175" y="129"/>
                  </a:lnTo>
                  <a:lnTo>
                    <a:pt x="175" y="128"/>
                  </a:lnTo>
                  <a:lnTo>
                    <a:pt x="175" y="127"/>
                  </a:lnTo>
                  <a:lnTo>
                    <a:pt x="175" y="124"/>
                  </a:lnTo>
                  <a:lnTo>
                    <a:pt x="174" y="122"/>
                  </a:lnTo>
                  <a:lnTo>
                    <a:pt x="167" y="121"/>
                  </a:lnTo>
                  <a:lnTo>
                    <a:pt x="166" y="120"/>
                  </a:lnTo>
                  <a:lnTo>
                    <a:pt x="165" y="117"/>
                  </a:lnTo>
                  <a:lnTo>
                    <a:pt x="165" y="114"/>
                  </a:lnTo>
                  <a:lnTo>
                    <a:pt x="165" y="112"/>
                  </a:lnTo>
                  <a:lnTo>
                    <a:pt x="165" y="110"/>
                  </a:lnTo>
                  <a:lnTo>
                    <a:pt x="163" y="110"/>
                  </a:lnTo>
                  <a:lnTo>
                    <a:pt x="162" y="109"/>
                  </a:lnTo>
                  <a:lnTo>
                    <a:pt x="162" y="108"/>
                  </a:lnTo>
                  <a:lnTo>
                    <a:pt x="163" y="105"/>
                  </a:lnTo>
                  <a:lnTo>
                    <a:pt x="164" y="104"/>
                  </a:lnTo>
                  <a:lnTo>
                    <a:pt x="166" y="102"/>
                  </a:lnTo>
                  <a:lnTo>
                    <a:pt x="166" y="100"/>
                  </a:lnTo>
                  <a:lnTo>
                    <a:pt x="163" y="94"/>
                  </a:lnTo>
                  <a:lnTo>
                    <a:pt x="163" y="93"/>
                  </a:lnTo>
                  <a:lnTo>
                    <a:pt x="163" y="92"/>
                  </a:lnTo>
                  <a:lnTo>
                    <a:pt x="165" y="92"/>
                  </a:lnTo>
                  <a:lnTo>
                    <a:pt x="164" y="89"/>
                  </a:lnTo>
                  <a:lnTo>
                    <a:pt x="163" y="89"/>
                  </a:lnTo>
                  <a:lnTo>
                    <a:pt x="162" y="87"/>
                  </a:lnTo>
                  <a:lnTo>
                    <a:pt x="162" y="82"/>
                  </a:lnTo>
                  <a:lnTo>
                    <a:pt x="161" y="82"/>
                  </a:lnTo>
                  <a:lnTo>
                    <a:pt x="156" y="82"/>
                  </a:lnTo>
                  <a:lnTo>
                    <a:pt x="154" y="87"/>
                  </a:lnTo>
                  <a:lnTo>
                    <a:pt x="152" y="87"/>
                  </a:lnTo>
                  <a:lnTo>
                    <a:pt x="151" y="87"/>
                  </a:lnTo>
                  <a:lnTo>
                    <a:pt x="151" y="81"/>
                  </a:lnTo>
                  <a:lnTo>
                    <a:pt x="152" y="79"/>
                  </a:lnTo>
                  <a:lnTo>
                    <a:pt x="153" y="78"/>
                  </a:lnTo>
                  <a:lnTo>
                    <a:pt x="154" y="77"/>
                  </a:lnTo>
                  <a:lnTo>
                    <a:pt x="156" y="75"/>
                  </a:lnTo>
                  <a:lnTo>
                    <a:pt x="156" y="74"/>
                  </a:lnTo>
                  <a:lnTo>
                    <a:pt x="156" y="72"/>
                  </a:lnTo>
                  <a:lnTo>
                    <a:pt x="158" y="71"/>
                  </a:lnTo>
                  <a:lnTo>
                    <a:pt x="164" y="65"/>
                  </a:lnTo>
                  <a:lnTo>
                    <a:pt x="163" y="64"/>
                  </a:lnTo>
                  <a:lnTo>
                    <a:pt x="164" y="62"/>
                  </a:lnTo>
                  <a:lnTo>
                    <a:pt x="168" y="63"/>
                  </a:lnTo>
                  <a:lnTo>
                    <a:pt x="171" y="62"/>
                  </a:lnTo>
                  <a:lnTo>
                    <a:pt x="172" y="61"/>
                  </a:lnTo>
                  <a:lnTo>
                    <a:pt x="172" y="60"/>
                  </a:lnTo>
                  <a:lnTo>
                    <a:pt x="171" y="58"/>
                  </a:lnTo>
                  <a:lnTo>
                    <a:pt x="171" y="52"/>
                  </a:lnTo>
                  <a:lnTo>
                    <a:pt x="173" y="47"/>
                  </a:lnTo>
                  <a:lnTo>
                    <a:pt x="173" y="44"/>
                  </a:lnTo>
                  <a:lnTo>
                    <a:pt x="177" y="39"/>
                  </a:lnTo>
                  <a:lnTo>
                    <a:pt x="178" y="37"/>
                  </a:lnTo>
                  <a:lnTo>
                    <a:pt x="175" y="36"/>
                  </a:lnTo>
                  <a:lnTo>
                    <a:pt x="164" y="33"/>
                  </a:lnTo>
                  <a:lnTo>
                    <a:pt x="160" y="32"/>
                  </a:lnTo>
                  <a:lnTo>
                    <a:pt x="157" y="30"/>
                  </a:lnTo>
                  <a:lnTo>
                    <a:pt x="156" y="29"/>
                  </a:lnTo>
                  <a:lnTo>
                    <a:pt x="153" y="27"/>
                  </a:lnTo>
                  <a:lnTo>
                    <a:pt x="150" y="27"/>
                  </a:lnTo>
                  <a:lnTo>
                    <a:pt x="145" y="26"/>
                  </a:lnTo>
                  <a:lnTo>
                    <a:pt x="143" y="27"/>
                  </a:lnTo>
                  <a:lnTo>
                    <a:pt x="141" y="26"/>
                  </a:lnTo>
                  <a:lnTo>
                    <a:pt x="138" y="24"/>
                  </a:lnTo>
                  <a:lnTo>
                    <a:pt x="135" y="23"/>
                  </a:lnTo>
                  <a:lnTo>
                    <a:pt x="136" y="22"/>
                  </a:lnTo>
                  <a:lnTo>
                    <a:pt x="135" y="21"/>
                  </a:lnTo>
                  <a:lnTo>
                    <a:pt x="134" y="17"/>
                  </a:lnTo>
                  <a:lnTo>
                    <a:pt x="133" y="17"/>
                  </a:lnTo>
                  <a:lnTo>
                    <a:pt x="132" y="18"/>
                  </a:lnTo>
                  <a:lnTo>
                    <a:pt x="131" y="20"/>
                  </a:lnTo>
                  <a:lnTo>
                    <a:pt x="127" y="20"/>
                  </a:lnTo>
                  <a:lnTo>
                    <a:pt x="125" y="19"/>
                  </a:lnTo>
                  <a:lnTo>
                    <a:pt x="124" y="16"/>
                  </a:lnTo>
                  <a:lnTo>
                    <a:pt x="124" y="13"/>
                  </a:lnTo>
                  <a:lnTo>
                    <a:pt x="123" y="12"/>
                  </a:lnTo>
                  <a:lnTo>
                    <a:pt x="120" y="12"/>
                  </a:lnTo>
                  <a:lnTo>
                    <a:pt x="115" y="10"/>
                  </a:lnTo>
                  <a:lnTo>
                    <a:pt x="113" y="10"/>
                  </a:lnTo>
                  <a:lnTo>
                    <a:pt x="111" y="6"/>
                  </a:lnTo>
                  <a:lnTo>
                    <a:pt x="108" y="6"/>
                  </a:lnTo>
                  <a:lnTo>
                    <a:pt x="105" y="4"/>
                  </a:lnTo>
                  <a:lnTo>
                    <a:pt x="104" y="3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5" name="Freeform 673"/>
            <p:cNvSpPr>
              <a:spLocks/>
            </p:cNvSpPr>
            <p:nvPr/>
          </p:nvSpPr>
          <p:spPr bwMode="auto">
            <a:xfrm>
              <a:off x="4244976" y="2111375"/>
              <a:ext cx="282575" cy="246063"/>
            </a:xfrm>
            <a:custGeom>
              <a:avLst/>
              <a:gdLst>
                <a:gd name="T0" fmla="*/ 2147483647 w 178"/>
                <a:gd name="T1" fmla="*/ 2147483647 h 155"/>
                <a:gd name="T2" fmla="*/ 2147483647 w 178"/>
                <a:gd name="T3" fmla="*/ 2147483647 h 155"/>
                <a:gd name="T4" fmla="*/ 2147483647 w 178"/>
                <a:gd name="T5" fmla="*/ 2147483647 h 155"/>
                <a:gd name="T6" fmla="*/ 2147483647 w 178"/>
                <a:gd name="T7" fmla="*/ 2147483647 h 155"/>
                <a:gd name="T8" fmla="*/ 2147483647 w 178"/>
                <a:gd name="T9" fmla="*/ 2147483647 h 155"/>
                <a:gd name="T10" fmla="*/ 2147483647 w 178"/>
                <a:gd name="T11" fmla="*/ 2147483647 h 155"/>
                <a:gd name="T12" fmla="*/ 2147483647 w 178"/>
                <a:gd name="T13" fmla="*/ 2147483647 h 155"/>
                <a:gd name="T14" fmla="*/ 2147483647 w 178"/>
                <a:gd name="T15" fmla="*/ 2147483647 h 155"/>
                <a:gd name="T16" fmla="*/ 2147483647 w 178"/>
                <a:gd name="T17" fmla="*/ 2147483647 h 155"/>
                <a:gd name="T18" fmla="*/ 2147483647 w 178"/>
                <a:gd name="T19" fmla="*/ 2147483647 h 155"/>
                <a:gd name="T20" fmla="*/ 0 w 178"/>
                <a:gd name="T21" fmla="*/ 2147483647 h 155"/>
                <a:gd name="T22" fmla="*/ 2147483647 w 178"/>
                <a:gd name="T23" fmla="*/ 2147483647 h 155"/>
                <a:gd name="T24" fmla="*/ 2147483647 w 178"/>
                <a:gd name="T25" fmla="*/ 2147483647 h 155"/>
                <a:gd name="T26" fmla="*/ 2147483647 w 178"/>
                <a:gd name="T27" fmla="*/ 2147483647 h 155"/>
                <a:gd name="T28" fmla="*/ 2147483647 w 178"/>
                <a:gd name="T29" fmla="*/ 2147483647 h 155"/>
                <a:gd name="T30" fmla="*/ 2147483647 w 178"/>
                <a:gd name="T31" fmla="*/ 2147483647 h 155"/>
                <a:gd name="T32" fmla="*/ 2147483647 w 178"/>
                <a:gd name="T33" fmla="*/ 2147483647 h 155"/>
                <a:gd name="T34" fmla="*/ 2147483647 w 178"/>
                <a:gd name="T35" fmla="*/ 2147483647 h 155"/>
                <a:gd name="T36" fmla="*/ 2147483647 w 178"/>
                <a:gd name="T37" fmla="*/ 2147483647 h 155"/>
                <a:gd name="T38" fmla="*/ 2147483647 w 178"/>
                <a:gd name="T39" fmla="*/ 2147483647 h 155"/>
                <a:gd name="T40" fmla="*/ 2147483647 w 178"/>
                <a:gd name="T41" fmla="*/ 2147483647 h 155"/>
                <a:gd name="T42" fmla="*/ 2147483647 w 178"/>
                <a:gd name="T43" fmla="*/ 2147483647 h 155"/>
                <a:gd name="T44" fmla="*/ 2147483647 w 178"/>
                <a:gd name="T45" fmla="*/ 2147483647 h 155"/>
                <a:gd name="T46" fmla="*/ 2147483647 w 178"/>
                <a:gd name="T47" fmla="*/ 2147483647 h 155"/>
                <a:gd name="T48" fmla="*/ 2147483647 w 178"/>
                <a:gd name="T49" fmla="*/ 2147483647 h 155"/>
                <a:gd name="T50" fmla="*/ 2147483647 w 178"/>
                <a:gd name="T51" fmla="*/ 2147483647 h 155"/>
                <a:gd name="T52" fmla="*/ 2147483647 w 178"/>
                <a:gd name="T53" fmla="*/ 2147483647 h 155"/>
                <a:gd name="T54" fmla="*/ 2147483647 w 178"/>
                <a:gd name="T55" fmla="*/ 2147483647 h 155"/>
                <a:gd name="T56" fmla="*/ 2147483647 w 178"/>
                <a:gd name="T57" fmla="*/ 2147483647 h 155"/>
                <a:gd name="T58" fmla="*/ 2147483647 w 178"/>
                <a:gd name="T59" fmla="*/ 2147483647 h 155"/>
                <a:gd name="T60" fmla="*/ 2147483647 w 178"/>
                <a:gd name="T61" fmla="*/ 2147483647 h 155"/>
                <a:gd name="T62" fmla="*/ 2147483647 w 178"/>
                <a:gd name="T63" fmla="*/ 2147483647 h 155"/>
                <a:gd name="T64" fmla="*/ 2147483647 w 178"/>
                <a:gd name="T65" fmla="*/ 2147483647 h 155"/>
                <a:gd name="T66" fmla="*/ 2147483647 w 178"/>
                <a:gd name="T67" fmla="*/ 2147483647 h 155"/>
                <a:gd name="T68" fmla="*/ 2147483647 w 178"/>
                <a:gd name="T69" fmla="*/ 2147483647 h 155"/>
                <a:gd name="T70" fmla="*/ 2147483647 w 178"/>
                <a:gd name="T71" fmla="*/ 2147483647 h 155"/>
                <a:gd name="T72" fmla="*/ 2147483647 w 178"/>
                <a:gd name="T73" fmla="*/ 2147483647 h 155"/>
                <a:gd name="T74" fmla="*/ 2147483647 w 178"/>
                <a:gd name="T75" fmla="*/ 2147483647 h 155"/>
                <a:gd name="T76" fmla="*/ 2147483647 w 178"/>
                <a:gd name="T77" fmla="*/ 2147483647 h 155"/>
                <a:gd name="T78" fmla="*/ 2147483647 w 178"/>
                <a:gd name="T79" fmla="*/ 2147483647 h 155"/>
                <a:gd name="T80" fmla="*/ 2147483647 w 178"/>
                <a:gd name="T81" fmla="*/ 2147483647 h 155"/>
                <a:gd name="T82" fmla="*/ 2147483647 w 178"/>
                <a:gd name="T83" fmla="*/ 2147483647 h 155"/>
                <a:gd name="T84" fmla="*/ 2147483647 w 178"/>
                <a:gd name="T85" fmla="*/ 2147483647 h 155"/>
                <a:gd name="T86" fmla="*/ 2147483647 w 178"/>
                <a:gd name="T87" fmla="*/ 2147483647 h 155"/>
                <a:gd name="T88" fmla="*/ 2147483647 w 178"/>
                <a:gd name="T89" fmla="*/ 2147483647 h 155"/>
                <a:gd name="T90" fmla="*/ 2147483647 w 178"/>
                <a:gd name="T91" fmla="*/ 2147483647 h 155"/>
                <a:gd name="T92" fmla="*/ 2147483647 w 178"/>
                <a:gd name="T93" fmla="*/ 2147483647 h 155"/>
                <a:gd name="T94" fmla="*/ 2147483647 w 178"/>
                <a:gd name="T95" fmla="*/ 2147483647 h 155"/>
                <a:gd name="T96" fmla="*/ 2147483647 w 178"/>
                <a:gd name="T97" fmla="*/ 2147483647 h 155"/>
                <a:gd name="T98" fmla="*/ 2147483647 w 178"/>
                <a:gd name="T99" fmla="*/ 2147483647 h 155"/>
                <a:gd name="T100" fmla="*/ 2147483647 w 178"/>
                <a:gd name="T101" fmla="*/ 2147483647 h 1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8"/>
                <a:gd name="T154" fmla="*/ 0 h 155"/>
                <a:gd name="T155" fmla="*/ 178 w 178"/>
                <a:gd name="T156" fmla="*/ 155 h 1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8" h="155">
                  <a:moveTo>
                    <a:pt x="104" y="0"/>
                  </a:moveTo>
                  <a:lnTo>
                    <a:pt x="103" y="0"/>
                  </a:lnTo>
                  <a:lnTo>
                    <a:pt x="97" y="1"/>
                  </a:lnTo>
                  <a:lnTo>
                    <a:pt x="91" y="3"/>
                  </a:lnTo>
                  <a:lnTo>
                    <a:pt x="90" y="7"/>
                  </a:lnTo>
                  <a:lnTo>
                    <a:pt x="89" y="13"/>
                  </a:lnTo>
                  <a:lnTo>
                    <a:pt x="90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3" y="20"/>
                  </a:lnTo>
                  <a:lnTo>
                    <a:pt x="75" y="22"/>
                  </a:lnTo>
                  <a:lnTo>
                    <a:pt x="71" y="24"/>
                  </a:lnTo>
                  <a:lnTo>
                    <a:pt x="70" y="27"/>
                  </a:lnTo>
                  <a:lnTo>
                    <a:pt x="70" y="28"/>
                  </a:lnTo>
                  <a:lnTo>
                    <a:pt x="73" y="28"/>
                  </a:lnTo>
                  <a:lnTo>
                    <a:pt x="74" y="29"/>
                  </a:lnTo>
                  <a:lnTo>
                    <a:pt x="69" y="30"/>
                  </a:lnTo>
                  <a:lnTo>
                    <a:pt x="66" y="31"/>
                  </a:lnTo>
                  <a:lnTo>
                    <a:pt x="64" y="31"/>
                  </a:lnTo>
                  <a:lnTo>
                    <a:pt x="62" y="31"/>
                  </a:lnTo>
                  <a:lnTo>
                    <a:pt x="57" y="31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27"/>
                  </a:lnTo>
                  <a:lnTo>
                    <a:pt x="50" y="26"/>
                  </a:lnTo>
                  <a:lnTo>
                    <a:pt x="49" y="24"/>
                  </a:lnTo>
                  <a:lnTo>
                    <a:pt x="43" y="24"/>
                  </a:lnTo>
                  <a:lnTo>
                    <a:pt x="41" y="24"/>
                  </a:lnTo>
                  <a:lnTo>
                    <a:pt x="41" y="29"/>
                  </a:lnTo>
                  <a:lnTo>
                    <a:pt x="42" y="30"/>
                  </a:lnTo>
                  <a:lnTo>
                    <a:pt x="44" y="31"/>
                  </a:lnTo>
                  <a:lnTo>
                    <a:pt x="45" y="37"/>
                  </a:lnTo>
                  <a:lnTo>
                    <a:pt x="45" y="39"/>
                  </a:lnTo>
                  <a:lnTo>
                    <a:pt x="46" y="41"/>
                  </a:lnTo>
                  <a:lnTo>
                    <a:pt x="47" y="42"/>
                  </a:lnTo>
                  <a:lnTo>
                    <a:pt x="46" y="43"/>
                  </a:lnTo>
                  <a:lnTo>
                    <a:pt x="43" y="43"/>
                  </a:lnTo>
                  <a:lnTo>
                    <a:pt x="43" y="42"/>
                  </a:lnTo>
                  <a:lnTo>
                    <a:pt x="42" y="42"/>
                  </a:lnTo>
                  <a:lnTo>
                    <a:pt x="40" y="42"/>
                  </a:lnTo>
                  <a:lnTo>
                    <a:pt x="37" y="43"/>
                  </a:lnTo>
                  <a:lnTo>
                    <a:pt x="35" y="43"/>
                  </a:lnTo>
                  <a:lnTo>
                    <a:pt x="31" y="44"/>
                  </a:lnTo>
                  <a:lnTo>
                    <a:pt x="24" y="40"/>
                  </a:lnTo>
                  <a:lnTo>
                    <a:pt x="20" y="40"/>
                  </a:lnTo>
                  <a:lnTo>
                    <a:pt x="19" y="40"/>
                  </a:lnTo>
                  <a:lnTo>
                    <a:pt x="18" y="40"/>
                  </a:lnTo>
                  <a:lnTo>
                    <a:pt x="18" y="41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8" y="43"/>
                  </a:lnTo>
                  <a:lnTo>
                    <a:pt x="1" y="46"/>
                  </a:lnTo>
                  <a:lnTo>
                    <a:pt x="1" y="48"/>
                  </a:lnTo>
                  <a:lnTo>
                    <a:pt x="0" y="49"/>
                  </a:lnTo>
                  <a:lnTo>
                    <a:pt x="5" y="48"/>
                  </a:lnTo>
                  <a:lnTo>
                    <a:pt x="5" y="49"/>
                  </a:lnTo>
                  <a:lnTo>
                    <a:pt x="4" y="49"/>
                  </a:lnTo>
                  <a:lnTo>
                    <a:pt x="3" y="50"/>
                  </a:lnTo>
                  <a:lnTo>
                    <a:pt x="3" y="51"/>
                  </a:lnTo>
                  <a:lnTo>
                    <a:pt x="5" y="51"/>
                  </a:lnTo>
                  <a:lnTo>
                    <a:pt x="8" y="51"/>
                  </a:lnTo>
                  <a:lnTo>
                    <a:pt x="6" y="53"/>
                  </a:lnTo>
                  <a:lnTo>
                    <a:pt x="2" y="53"/>
                  </a:lnTo>
                  <a:lnTo>
                    <a:pt x="3" y="54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9" y="59"/>
                  </a:lnTo>
                  <a:lnTo>
                    <a:pt x="9" y="57"/>
                  </a:lnTo>
                  <a:lnTo>
                    <a:pt x="11" y="57"/>
                  </a:lnTo>
                  <a:lnTo>
                    <a:pt x="20" y="59"/>
                  </a:lnTo>
                  <a:lnTo>
                    <a:pt x="22" y="61"/>
                  </a:lnTo>
                  <a:lnTo>
                    <a:pt x="22" y="62"/>
                  </a:lnTo>
                  <a:lnTo>
                    <a:pt x="24" y="62"/>
                  </a:lnTo>
                  <a:lnTo>
                    <a:pt x="26" y="61"/>
                  </a:lnTo>
                  <a:lnTo>
                    <a:pt x="29" y="62"/>
                  </a:lnTo>
                  <a:lnTo>
                    <a:pt x="27" y="63"/>
                  </a:lnTo>
                  <a:lnTo>
                    <a:pt x="31" y="63"/>
                  </a:lnTo>
                  <a:lnTo>
                    <a:pt x="32" y="63"/>
                  </a:lnTo>
                  <a:lnTo>
                    <a:pt x="33" y="63"/>
                  </a:lnTo>
                  <a:lnTo>
                    <a:pt x="32" y="67"/>
                  </a:lnTo>
                  <a:lnTo>
                    <a:pt x="36" y="68"/>
                  </a:lnTo>
                  <a:lnTo>
                    <a:pt x="40" y="67"/>
                  </a:lnTo>
                  <a:lnTo>
                    <a:pt x="43" y="68"/>
                  </a:lnTo>
                  <a:lnTo>
                    <a:pt x="39" y="69"/>
                  </a:lnTo>
                  <a:lnTo>
                    <a:pt x="39" y="70"/>
                  </a:lnTo>
                  <a:lnTo>
                    <a:pt x="40" y="72"/>
                  </a:lnTo>
                  <a:lnTo>
                    <a:pt x="39" y="73"/>
                  </a:lnTo>
                  <a:lnTo>
                    <a:pt x="37" y="72"/>
                  </a:lnTo>
                  <a:lnTo>
                    <a:pt x="37" y="74"/>
                  </a:lnTo>
                  <a:lnTo>
                    <a:pt x="40" y="77"/>
                  </a:lnTo>
                  <a:lnTo>
                    <a:pt x="42" y="79"/>
                  </a:lnTo>
                  <a:lnTo>
                    <a:pt x="42" y="81"/>
                  </a:lnTo>
                  <a:lnTo>
                    <a:pt x="45" y="82"/>
                  </a:lnTo>
                  <a:lnTo>
                    <a:pt x="49" y="84"/>
                  </a:lnTo>
                  <a:lnTo>
                    <a:pt x="52" y="85"/>
                  </a:lnTo>
                  <a:lnTo>
                    <a:pt x="52" y="87"/>
                  </a:lnTo>
                  <a:lnTo>
                    <a:pt x="53" y="89"/>
                  </a:lnTo>
                  <a:lnTo>
                    <a:pt x="53" y="91"/>
                  </a:lnTo>
                  <a:lnTo>
                    <a:pt x="51" y="94"/>
                  </a:lnTo>
                  <a:lnTo>
                    <a:pt x="52" y="97"/>
                  </a:lnTo>
                  <a:lnTo>
                    <a:pt x="55" y="98"/>
                  </a:lnTo>
                  <a:lnTo>
                    <a:pt x="56" y="100"/>
                  </a:lnTo>
                  <a:lnTo>
                    <a:pt x="57" y="103"/>
                  </a:lnTo>
                  <a:lnTo>
                    <a:pt x="56" y="102"/>
                  </a:lnTo>
                  <a:lnTo>
                    <a:pt x="53" y="99"/>
                  </a:lnTo>
                  <a:lnTo>
                    <a:pt x="52" y="100"/>
                  </a:lnTo>
                  <a:lnTo>
                    <a:pt x="52" y="104"/>
                  </a:lnTo>
                  <a:lnTo>
                    <a:pt x="51" y="112"/>
                  </a:lnTo>
                  <a:lnTo>
                    <a:pt x="51" y="114"/>
                  </a:lnTo>
                  <a:lnTo>
                    <a:pt x="52" y="112"/>
                  </a:lnTo>
                  <a:lnTo>
                    <a:pt x="53" y="113"/>
                  </a:lnTo>
                  <a:lnTo>
                    <a:pt x="52" y="114"/>
                  </a:lnTo>
                  <a:lnTo>
                    <a:pt x="51" y="115"/>
                  </a:lnTo>
                  <a:lnTo>
                    <a:pt x="51" y="119"/>
                  </a:lnTo>
                  <a:lnTo>
                    <a:pt x="47" y="133"/>
                  </a:lnTo>
                  <a:lnTo>
                    <a:pt x="46" y="135"/>
                  </a:lnTo>
                  <a:lnTo>
                    <a:pt x="44" y="137"/>
                  </a:lnTo>
                  <a:lnTo>
                    <a:pt x="41" y="137"/>
                  </a:lnTo>
                  <a:lnTo>
                    <a:pt x="42" y="138"/>
                  </a:lnTo>
                  <a:lnTo>
                    <a:pt x="47" y="142"/>
                  </a:lnTo>
                  <a:lnTo>
                    <a:pt x="50" y="143"/>
                  </a:lnTo>
                  <a:lnTo>
                    <a:pt x="52" y="144"/>
                  </a:lnTo>
                  <a:lnTo>
                    <a:pt x="55" y="145"/>
                  </a:lnTo>
                  <a:lnTo>
                    <a:pt x="57" y="147"/>
                  </a:lnTo>
                  <a:lnTo>
                    <a:pt x="70" y="150"/>
                  </a:lnTo>
                  <a:lnTo>
                    <a:pt x="73" y="150"/>
                  </a:lnTo>
                  <a:lnTo>
                    <a:pt x="75" y="150"/>
                  </a:lnTo>
                  <a:lnTo>
                    <a:pt x="77" y="149"/>
                  </a:lnTo>
                  <a:lnTo>
                    <a:pt x="80" y="148"/>
                  </a:lnTo>
                  <a:lnTo>
                    <a:pt x="82" y="149"/>
                  </a:lnTo>
                  <a:lnTo>
                    <a:pt x="86" y="151"/>
                  </a:lnTo>
                  <a:lnTo>
                    <a:pt x="90" y="151"/>
                  </a:lnTo>
                  <a:lnTo>
                    <a:pt x="91" y="152"/>
                  </a:lnTo>
                  <a:lnTo>
                    <a:pt x="94" y="154"/>
                  </a:lnTo>
                  <a:lnTo>
                    <a:pt x="96" y="155"/>
                  </a:lnTo>
                  <a:lnTo>
                    <a:pt x="104" y="154"/>
                  </a:lnTo>
                  <a:lnTo>
                    <a:pt x="107" y="154"/>
                  </a:lnTo>
                  <a:lnTo>
                    <a:pt x="111" y="154"/>
                  </a:lnTo>
                  <a:lnTo>
                    <a:pt x="113" y="154"/>
                  </a:lnTo>
                  <a:lnTo>
                    <a:pt x="112" y="148"/>
                  </a:lnTo>
                  <a:lnTo>
                    <a:pt x="111" y="147"/>
                  </a:lnTo>
                  <a:lnTo>
                    <a:pt x="112" y="143"/>
                  </a:lnTo>
                  <a:lnTo>
                    <a:pt x="113" y="140"/>
                  </a:lnTo>
                  <a:lnTo>
                    <a:pt x="118" y="138"/>
                  </a:lnTo>
                  <a:lnTo>
                    <a:pt x="121" y="137"/>
                  </a:lnTo>
                  <a:lnTo>
                    <a:pt x="123" y="135"/>
                  </a:lnTo>
                  <a:lnTo>
                    <a:pt x="125" y="134"/>
                  </a:lnTo>
                  <a:lnTo>
                    <a:pt x="126" y="134"/>
                  </a:lnTo>
                  <a:lnTo>
                    <a:pt x="127" y="135"/>
                  </a:lnTo>
                  <a:lnTo>
                    <a:pt x="132" y="135"/>
                  </a:lnTo>
                  <a:lnTo>
                    <a:pt x="133" y="137"/>
                  </a:lnTo>
                  <a:lnTo>
                    <a:pt x="134" y="137"/>
                  </a:lnTo>
                  <a:lnTo>
                    <a:pt x="137" y="138"/>
                  </a:lnTo>
                  <a:lnTo>
                    <a:pt x="137" y="137"/>
                  </a:lnTo>
                  <a:lnTo>
                    <a:pt x="140" y="137"/>
                  </a:lnTo>
                  <a:lnTo>
                    <a:pt x="141" y="138"/>
                  </a:lnTo>
                  <a:lnTo>
                    <a:pt x="143" y="138"/>
                  </a:lnTo>
                  <a:lnTo>
                    <a:pt x="144" y="138"/>
                  </a:lnTo>
                  <a:lnTo>
                    <a:pt x="145" y="139"/>
                  </a:lnTo>
                  <a:lnTo>
                    <a:pt x="146" y="140"/>
                  </a:lnTo>
                  <a:lnTo>
                    <a:pt x="148" y="140"/>
                  </a:lnTo>
                  <a:lnTo>
                    <a:pt x="152" y="142"/>
                  </a:lnTo>
                  <a:lnTo>
                    <a:pt x="155" y="142"/>
                  </a:lnTo>
                  <a:lnTo>
                    <a:pt x="162" y="140"/>
                  </a:lnTo>
                  <a:lnTo>
                    <a:pt x="163" y="139"/>
                  </a:lnTo>
                  <a:lnTo>
                    <a:pt x="163" y="138"/>
                  </a:lnTo>
                  <a:lnTo>
                    <a:pt x="165" y="135"/>
                  </a:lnTo>
                  <a:lnTo>
                    <a:pt x="167" y="133"/>
                  </a:lnTo>
                  <a:lnTo>
                    <a:pt x="170" y="132"/>
                  </a:lnTo>
                  <a:lnTo>
                    <a:pt x="170" y="131"/>
                  </a:lnTo>
                  <a:lnTo>
                    <a:pt x="175" y="129"/>
                  </a:lnTo>
                  <a:lnTo>
                    <a:pt x="175" y="128"/>
                  </a:lnTo>
                  <a:lnTo>
                    <a:pt x="175" y="127"/>
                  </a:lnTo>
                  <a:lnTo>
                    <a:pt x="175" y="124"/>
                  </a:lnTo>
                  <a:lnTo>
                    <a:pt x="174" y="122"/>
                  </a:lnTo>
                  <a:lnTo>
                    <a:pt x="167" y="121"/>
                  </a:lnTo>
                  <a:lnTo>
                    <a:pt x="166" y="120"/>
                  </a:lnTo>
                  <a:lnTo>
                    <a:pt x="165" y="117"/>
                  </a:lnTo>
                  <a:lnTo>
                    <a:pt x="165" y="114"/>
                  </a:lnTo>
                  <a:lnTo>
                    <a:pt x="165" y="112"/>
                  </a:lnTo>
                  <a:lnTo>
                    <a:pt x="165" y="110"/>
                  </a:lnTo>
                  <a:lnTo>
                    <a:pt x="163" y="110"/>
                  </a:lnTo>
                  <a:lnTo>
                    <a:pt x="162" y="109"/>
                  </a:lnTo>
                  <a:lnTo>
                    <a:pt x="162" y="108"/>
                  </a:lnTo>
                  <a:lnTo>
                    <a:pt x="163" y="105"/>
                  </a:lnTo>
                  <a:lnTo>
                    <a:pt x="164" y="104"/>
                  </a:lnTo>
                  <a:lnTo>
                    <a:pt x="166" y="102"/>
                  </a:lnTo>
                  <a:lnTo>
                    <a:pt x="166" y="100"/>
                  </a:lnTo>
                  <a:lnTo>
                    <a:pt x="163" y="94"/>
                  </a:lnTo>
                  <a:lnTo>
                    <a:pt x="163" y="93"/>
                  </a:lnTo>
                  <a:lnTo>
                    <a:pt x="163" y="92"/>
                  </a:lnTo>
                  <a:lnTo>
                    <a:pt x="165" y="92"/>
                  </a:lnTo>
                  <a:lnTo>
                    <a:pt x="164" y="89"/>
                  </a:lnTo>
                  <a:lnTo>
                    <a:pt x="163" y="89"/>
                  </a:lnTo>
                  <a:lnTo>
                    <a:pt x="162" y="87"/>
                  </a:lnTo>
                  <a:lnTo>
                    <a:pt x="162" y="82"/>
                  </a:lnTo>
                  <a:lnTo>
                    <a:pt x="161" y="82"/>
                  </a:lnTo>
                  <a:lnTo>
                    <a:pt x="156" y="82"/>
                  </a:lnTo>
                  <a:lnTo>
                    <a:pt x="154" y="87"/>
                  </a:lnTo>
                  <a:lnTo>
                    <a:pt x="152" y="87"/>
                  </a:lnTo>
                  <a:lnTo>
                    <a:pt x="151" y="87"/>
                  </a:lnTo>
                  <a:lnTo>
                    <a:pt x="151" y="81"/>
                  </a:lnTo>
                  <a:lnTo>
                    <a:pt x="152" y="79"/>
                  </a:lnTo>
                  <a:lnTo>
                    <a:pt x="153" y="78"/>
                  </a:lnTo>
                  <a:lnTo>
                    <a:pt x="154" y="77"/>
                  </a:lnTo>
                  <a:lnTo>
                    <a:pt x="156" y="75"/>
                  </a:lnTo>
                  <a:lnTo>
                    <a:pt x="156" y="74"/>
                  </a:lnTo>
                  <a:lnTo>
                    <a:pt x="156" y="72"/>
                  </a:lnTo>
                  <a:lnTo>
                    <a:pt x="158" y="71"/>
                  </a:lnTo>
                  <a:lnTo>
                    <a:pt x="164" y="65"/>
                  </a:lnTo>
                  <a:lnTo>
                    <a:pt x="163" y="64"/>
                  </a:lnTo>
                  <a:lnTo>
                    <a:pt x="164" y="62"/>
                  </a:lnTo>
                  <a:lnTo>
                    <a:pt x="168" y="63"/>
                  </a:lnTo>
                  <a:lnTo>
                    <a:pt x="171" y="62"/>
                  </a:lnTo>
                  <a:lnTo>
                    <a:pt x="172" y="61"/>
                  </a:lnTo>
                  <a:lnTo>
                    <a:pt x="172" y="60"/>
                  </a:lnTo>
                  <a:lnTo>
                    <a:pt x="171" y="58"/>
                  </a:lnTo>
                  <a:lnTo>
                    <a:pt x="171" y="52"/>
                  </a:lnTo>
                  <a:lnTo>
                    <a:pt x="173" y="47"/>
                  </a:lnTo>
                  <a:lnTo>
                    <a:pt x="173" y="44"/>
                  </a:lnTo>
                  <a:lnTo>
                    <a:pt x="177" y="39"/>
                  </a:lnTo>
                  <a:lnTo>
                    <a:pt x="178" y="37"/>
                  </a:lnTo>
                  <a:lnTo>
                    <a:pt x="175" y="36"/>
                  </a:lnTo>
                  <a:lnTo>
                    <a:pt x="164" y="33"/>
                  </a:lnTo>
                  <a:lnTo>
                    <a:pt x="160" y="32"/>
                  </a:lnTo>
                  <a:lnTo>
                    <a:pt x="157" y="30"/>
                  </a:lnTo>
                  <a:lnTo>
                    <a:pt x="156" y="29"/>
                  </a:lnTo>
                  <a:lnTo>
                    <a:pt x="153" y="27"/>
                  </a:lnTo>
                  <a:lnTo>
                    <a:pt x="150" y="27"/>
                  </a:lnTo>
                  <a:lnTo>
                    <a:pt x="145" y="26"/>
                  </a:lnTo>
                  <a:lnTo>
                    <a:pt x="143" y="27"/>
                  </a:lnTo>
                  <a:lnTo>
                    <a:pt x="141" y="26"/>
                  </a:lnTo>
                  <a:lnTo>
                    <a:pt x="138" y="24"/>
                  </a:lnTo>
                  <a:lnTo>
                    <a:pt x="135" y="23"/>
                  </a:lnTo>
                  <a:lnTo>
                    <a:pt x="136" y="22"/>
                  </a:lnTo>
                  <a:lnTo>
                    <a:pt x="135" y="21"/>
                  </a:lnTo>
                  <a:lnTo>
                    <a:pt x="134" y="17"/>
                  </a:lnTo>
                  <a:lnTo>
                    <a:pt x="133" y="17"/>
                  </a:lnTo>
                  <a:lnTo>
                    <a:pt x="132" y="18"/>
                  </a:lnTo>
                  <a:lnTo>
                    <a:pt x="131" y="20"/>
                  </a:lnTo>
                  <a:lnTo>
                    <a:pt x="127" y="20"/>
                  </a:lnTo>
                  <a:lnTo>
                    <a:pt x="125" y="19"/>
                  </a:lnTo>
                  <a:lnTo>
                    <a:pt x="124" y="16"/>
                  </a:lnTo>
                  <a:lnTo>
                    <a:pt x="124" y="13"/>
                  </a:lnTo>
                  <a:lnTo>
                    <a:pt x="123" y="12"/>
                  </a:lnTo>
                  <a:lnTo>
                    <a:pt x="120" y="12"/>
                  </a:lnTo>
                  <a:lnTo>
                    <a:pt x="115" y="10"/>
                  </a:lnTo>
                  <a:lnTo>
                    <a:pt x="113" y="10"/>
                  </a:lnTo>
                  <a:lnTo>
                    <a:pt x="111" y="6"/>
                  </a:lnTo>
                  <a:lnTo>
                    <a:pt x="108" y="6"/>
                  </a:lnTo>
                  <a:lnTo>
                    <a:pt x="105" y="4"/>
                  </a:lnTo>
                  <a:lnTo>
                    <a:pt x="104" y="3"/>
                  </a:lnTo>
                  <a:lnTo>
                    <a:pt x="104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6" name="Freeform 674"/>
            <p:cNvSpPr>
              <a:spLocks/>
            </p:cNvSpPr>
            <p:nvPr/>
          </p:nvSpPr>
          <p:spPr bwMode="auto">
            <a:xfrm>
              <a:off x="4130675" y="2365375"/>
              <a:ext cx="76200" cy="144198"/>
            </a:xfrm>
            <a:custGeom>
              <a:avLst/>
              <a:gdLst>
                <a:gd name="T0" fmla="*/ 2147483647 w 48"/>
                <a:gd name="T1" fmla="*/ 2147483647 h 91"/>
                <a:gd name="T2" fmla="*/ 2147483647 w 48"/>
                <a:gd name="T3" fmla="*/ 2147483647 h 91"/>
                <a:gd name="T4" fmla="*/ 2147483647 w 48"/>
                <a:gd name="T5" fmla="*/ 2147483647 h 91"/>
                <a:gd name="T6" fmla="*/ 2147483647 w 48"/>
                <a:gd name="T7" fmla="*/ 2147483647 h 91"/>
                <a:gd name="T8" fmla="*/ 2147483647 w 48"/>
                <a:gd name="T9" fmla="*/ 2147483647 h 91"/>
                <a:gd name="T10" fmla="*/ 2147483647 w 48"/>
                <a:gd name="T11" fmla="*/ 2147483647 h 91"/>
                <a:gd name="T12" fmla="*/ 2147483647 w 48"/>
                <a:gd name="T13" fmla="*/ 2147483647 h 91"/>
                <a:gd name="T14" fmla="*/ 2147483647 w 48"/>
                <a:gd name="T15" fmla="*/ 2147483647 h 91"/>
                <a:gd name="T16" fmla="*/ 2147483647 w 48"/>
                <a:gd name="T17" fmla="*/ 2147483647 h 91"/>
                <a:gd name="T18" fmla="*/ 2147483647 w 48"/>
                <a:gd name="T19" fmla="*/ 2147483647 h 91"/>
                <a:gd name="T20" fmla="*/ 2147483647 w 48"/>
                <a:gd name="T21" fmla="*/ 2147483647 h 91"/>
                <a:gd name="T22" fmla="*/ 2147483647 w 48"/>
                <a:gd name="T23" fmla="*/ 2147483647 h 91"/>
                <a:gd name="T24" fmla="*/ 2147483647 w 48"/>
                <a:gd name="T25" fmla="*/ 2147483647 h 91"/>
                <a:gd name="T26" fmla="*/ 2147483647 w 48"/>
                <a:gd name="T27" fmla="*/ 2147483647 h 91"/>
                <a:gd name="T28" fmla="*/ 2147483647 w 48"/>
                <a:gd name="T29" fmla="*/ 2147483647 h 91"/>
                <a:gd name="T30" fmla="*/ 2147483647 w 48"/>
                <a:gd name="T31" fmla="*/ 2147483647 h 91"/>
                <a:gd name="T32" fmla="*/ 2147483647 w 48"/>
                <a:gd name="T33" fmla="*/ 2147483647 h 91"/>
                <a:gd name="T34" fmla="*/ 2147483647 w 48"/>
                <a:gd name="T35" fmla="*/ 2147483647 h 91"/>
                <a:gd name="T36" fmla="*/ 2147483647 w 48"/>
                <a:gd name="T37" fmla="*/ 2147483647 h 91"/>
                <a:gd name="T38" fmla="*/ 2147483647 w 48"/>
                <a:gd name="T39" fmla="*/ 2147483647 h 91"/>
                <a:gd name="T40" fmla="*/ 2147483647 w 48"/>
                <a:gd name="T41" fmla="*/ 2147483647 h 91"/>
                <a:gd name="T42" fmla="*/ 2147483647 w 48"/>
                <a:gd name="T43" fmla="*/ 2147483647 h 91"/>
                <a:gd name="T44" fmla="*/ 2147483647 w 48"/>
                <a:gd name="T45" fmla="*/ 2147483647 h 91"/>
                <a:gd name="T46" fmla="*/ 2147483647 w 48"/>
                <a:gd name="T47" fmla="*/ 2147483647 h 91"/>
                <a:gd name="T48" fmla="*/ 2147483647 w 48"/>
                <a:gd name="T49" fmla="*/ 2147483647 h 91"/>
                <a:gd name="T50" fmla="*/ 2147483647 w 48"/>
                <a:gd name="T51" fmla="*/ 2147483647 h 91"/>
                <a:gd name="T52" fmla="*/ 0 w 48"/>
                <a:gd name="T53" fmla="*/ 2147483647 h 91"/>
                <a:gd name="T54" fmla="*/ 2147483647 w 48"/>
                <a:gd name="T55" fmla="*/ 2147483647 h 91"/>
                <a:gd name="T56" fmla="*/ 2147483647 w 48"/>
                <a:gd name="T57" fmla="*/ 2147483647 h 91"/>
                <a:gd name="T58" fmla="*/ 2147483647 w 48"/>
                <a:gd name="T59" fmla="*/ 2147483647 h 91"/>
                <a:gd name="T60" fmla="*/ 2147483647 w 48"/>
                <a:gd name="T61" fmla="*/ 2147483647 h 91"/>
                <a:gd name="T62" fmla="*/ 2147483647 w 48"/>
                <a:gd name="T63" fmla="*/ 2147483647 h 91"/>
                <a:gd name="T64" fmla="*/ 2147483647 w 48"/>
                <a:gd name="T65" fmla="*/ 2147483647 h 91"/>
                <a:gd name="T66" fmla="*/ 2147483647 w 48"/>
                <a:gd name="T67" fmla="*/ 2147483647 h 91"/>
                <a:gd name="T68" fmla="*/ 2147483647 w 48"/>
                <a:gd name="T69" fmla="*/ 2147483647 h 91"/>
                <a:gd name="T70" fmla="*/ 2147483647 w 48"/>
                <a:gd name="T71" fmla="*/ 2147483647 h 91"/>
                <a:gd name="T72" fmla="*/ 2147483647 w 48"/>
                <a:gd name="T73" fmla="*/ 2147483647 h 91"/>
                <a:gd name="T74" fmla="*/ 2147483647 w 48"/>
                <a:gd name="T75" fmla="*/ 2147483647 h 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"/>
                <a:gd name="T115" fmla="*/ 0 h 91"/>
                <a:gd name="T116" fmla="*/ 48 w 48"/>
                <a:gd name="T117" fmla="*/ 91 h 9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" h="91">
                  <a:moveTo>
                    <a:pt x="30" y="87"/>
                  </a:moveTo>
                  <a:lnTo>
                    <a:pt x="28" y="83"/>
                  </a:lnTo>
                  <a:lnTo>
                    <a:pt x="28" y="81"/>
                  </a:lnTo>
                  <a:lnTo>
                    <a:pt x="31" y="77"/>
                  </a:lnTo>
                  <a:lnTo>
                    <a:pt x="34" y="75"/>
                  </a:lnTo>
                  <a:lnTo>
                    <a:pt x="36" y="73"/>
                  </a:lnTo>
                  <a:lnTo>
                    <a:pt x="35" y="70"/>
                  </a:lnTo>
                  <a:lnTo>
                    <a:pt x="33" y="67"/>
                  </a:lnTo>
                  <a:lnTo>
                    <a:pt x="32" y="63"/>
                  </a:lnTo>
                  <a:lnTo>
                    <a:pt x="33" y="60"/>
                  </a:lnTo>
                  <a:lnTo>
                    <a:pt x="34" y="56"/>
                  </a:lnTo>
                  <a:lnTo>
                    <a:pt x="35" y="54"/>
                  </a:lnTo>
                  <a:lnTo>
                    <a:pt x="35" y="53"/>
                  </a:lnTo>
                  <a:lnTo>
                    <a:pt x="32" y="49"/>
                  </a:lnTo>
                  <a:lnTo>
                    <a:pt x="31" y="44"/>
                  </a:lnTo>
                  <a:lnTo>
                    <a:pt x="33" y="43"/>
                  </a:lnTo>
                  <a:lnTo>
                    <a:pt x="36" y="42"/>
                  </a:lnTo>
                  <a:lnTo>
                    <a:pt x="38" y="39"/>
                  </a:lnTo>
                  <a:lnTo>
                    <a:pt x="40" y="36"/>
                  </a:lnTo>
                  <a:lnTo>
                    <a:pt x="37" y="34"/>
                  </a:lnTo>
                  <a:lnTo>
                    <a:pt x="37" y="32"/>
                  </a:lnTo>
                  <a:lnTo>
                    <a:pt x="40" y="29"/>
                  </a:lnTo>
                  <a:lnTo>
                    <a:pt x="40" y="25"/>
                  </a:lnTo>
                  <a:lnTo>
                    <a:pt x="41" y="22"/>
                  </a:lnTo>
                  <a:lnTo>
                    <a:pt x="41" y="19"/>
                  </a:lnTo>
                  <a:lnTo>
                    <a:pt x="46" y="13"/>
                  </a:lnTo>
                  <a:lnTo>
                    <a:pt x="48" y="10"/>
                  </a:lnTo>
                  <a:lnTo>
                    <a:pt x="48" y="9"/>
                  </a:lnTo>
                  <a:lnTo>
                    <a:pt x="46" y="6"/>
                  </a:lnTo>
                  <a:lnTo>
                    <a:pt x="45" y="3"/>
                  </a:lnTo>
                  <a:lnTo>
                    <a:pt x="41" y="3"/>
                  </a:lnTo>
                  <a:lnTo>
                    <a:pt x="36" y="3"/>
                  </a:lnTo>
                  <a:lnTo>
                    <a:pt x="33" y="4"/>
                  </a:lnTo>
                  <a:lnTo>
                    <a:pt x="26" y="4"/>
                  </a:lnTo>
                  <a:lnTo>
                    <a:pt x="23" y="4"/>
                  </a:lnTo>
                  <a:lnTo>
                    <a:pt x="22" y="3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11" y="4"/>
                  </a:lnTo>
                  <a:lnTo>
                    <a:pt x="13" y="15"/>
                  </a:lnTo>
                  <a:lnTo>
                    <a:pt x="13" y="19"/>
                  </a:lnTo>
                  <a:lnTo>
                    <a:pt x="12" y="20"/>
                  </a:lnTo>
                  <a:lnTo>
                    <a:pt x="11" y="25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9" y="35"/>
                  </a:lnTo>
                  <a:lnTo>
                    <a:pt x="7" y="39"/>
                  </a:lnTo>
                  <a:lnTo>
                    <a:pt x="6" y="43"/>
                  </a:lnTo>
                  <a:lnTo>
                    <a:pt x="4" y="46"/>
                  </a:lnTo>
                  <a:lnTo>
                    <a:pt x="1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0"/>
                  </a:lnTo>
                  <a:lnTo>
                    <a:pt x="2" y="61"/>
                  </a:lnTo>
                  <a:lnTo>
                    <a:pt x="4" y="65"/>
                  </a:lnTo>
                  <a:lnTo>
                    <a:pt x="6" y="64"/>
                  </a:lnTo>
                  <a:lnTo>
                    <a:pt x="11" y="64"/>
                  </a:lnTo>
                  <a:lnTo>
                    <a:pt x="10" y="65"/>
                  </a:lnTo>
                  <a:lnTo>
                    <a:pt x="10" y="66"/>
                  </a:lnTo>
                  <a:lnTo>
                    <a:pt x="10" y="70"/>
                  </a:lnTo>
                  <a:lnTo>
                    <a:pt x="9" y="73"/>
                  </a:lnTo>
                  <a:lnTo>
                    <a:pt x="9" y="75"/>
                  </a:lnTo>
                  <a:lnTo>
                    <a:pt x="9" y="81"/>
                  </a:lnTo>
                  <a:lnTo>
                    <a:pt x="9" y="83"/>
                  </a:lnTo>
                  <a:lnTo>
                    <a:pt x="6" y="86"/>
                  </a:lnTo>
                  <a:lnTo>
                    <a:pt x="6" y="90"/>
                  </a:lnTo>
                  <a:lnTo>
                    <a:pt x="7" y="91"/>
                  </a:lnTo>
                  <a:lnTo>
                    <a:pt x="10" y="90"/>
                  </a:lnTo>
                  <a:lnTo>
                    <a:pt x="13" y="90"/>
                  </a:lnTo>
                  <a:lnTo>
                    <a:pt x="17" y="90"/>
                  </a:lnTo>
                  <a:lnTo>
                    <a:pt x="20" y="91"/>
                  </a:lnTo>
                  <a:lnTo>
                    <a:pt x="22" y="91"/>
                  </a:lnTo>
                  <a:lnTo>
                    <a:pt x="25" y="90"/>
                  </a:lnTo>
                  <a:lnTo>
                    <a:pt x="27" y="89"/>
                  </a:lnTo>
                  <a:lnTo>
                    <a:pt x="30" y="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7" name="Freeform 675"/>
            <p:cNvSpPr>
              <a:spLocks/>
            </p:cNvSpPr>
            <p:nvPr/>
          </p:nvSpPr>
          <p:spPr bwMode="auto">
            <a:xfrm>
              <a:off x="4130675" y="2365375"/>
              <a:ext cx="76200" cy="144198"/>
            </a:xfrm>
            <a:custGeom>
              <a:avLst/>
              <a:gdLst>
                <a:gd name="T0" fmla="*/ 2147483647 w 48"/>
                <a:gd name="T1" fmla="*/ 2147483647 h 91"/>
                <a:gd name="T2" fmla="*/ 2147483647 w 48"/>
                <a:gd name="T3" fmla="*/ 2147483647 h 91"/>
                <a:gd name="T4" fmla="*/ 2147483647 w 48"/>
                <a:gd name="T5" fmla="*/ 2147483647 h 91"/>
                <a:gd name="T6" fmla="*/ 2147483647 w 48"/>
                <a:gd name="T7" fmla="*/ 2147483647 h 91"/>
                <a:gd name="T8" fmla="*/ 2147483647 w 48"/>
                <a:gd name="T9" fmla="*/ 2147483647 h 91"/>
                <a:gd name="T10" fmla="*/ 2147483647 w 48"/>
                <a:gd name="T11" fmla="*/ 2147483647 h 91"/>
                <a:gd name="T12" fmla="*/ 2147483647 w 48"/>
                <a:gd name="T13" fmla="*/ 2147483647 h 91"/>
                <a:gd name="T14" fmla="*/ 2147483647 w 48"/>
                <a:gd name="T15" fmla="*/ 2147483647 h 91"/>
                <a:gd name="T16" fmla="*/ 2147483647 w 48"/>
                <a:gd name="T17" fmla="*/ 2147483647 h 91"/>
                <a:gd name="T18" fmla="*/ 2147483647 w 48"/>
                <a:gd name="T19" fmla="*/ 2147483647 h 91"/>
                <a:gd name="T20" fmla="*/ 2147483647 w 48"/>
                <a:gd name="T21" fmla="*/ 2147483647 h 91"/>
                <a:gd name="T22" fmla="*/ 2147483647 w 48"/>
                <a:gd name="T23" fmla="*/ 2147483647 h 91"/>
                <a:gd name="T24" fmla="*/ 2147483647 w 48"/>
                <a:gd name="T25" fmla="*/ 2147483647 h 91"/>
                <a:gd name="T26" fmla="*/ 2147483647 w 48"/>
                <a:gd name="T27" fmla="*/ 2147483647 h 91"/>
                <a:gd name="T28" fmla="*/ 2147483647 w 48"/>
                <a:gd name="T29" fmla="*/ 2147483647 h 91"/>
                <a:gd name="T30" fmla="*/ 2147483647 w 48"/>
                <a:gd name="T31" fmla="*/ 2147483647 h 91"/>
                <a:gd name="T32" fmla="*/ 2147483647 w 48"/>
                <a:gd name="T33" fmla="*/ 2147483647 h 91"/>
                <a:gd name="T34" fmla="*/ 2147483647 w 48"/>
                <a:gd name="T35" fmla="*/ 2147483647 h 91"/>
                <a:gd name="T36" fmla="*/ 2147483647 w 48"/>
                <a:gd name="T37" fmla="*/ 2147483647 h 91"/>
                <a:gd name="T38" fmla="*/ 2147483647 w 48"/>
                <a:gd name="T39" fmla="*/ 2147483647 h 91"/>
                <a:gd name="T40" fmla="*/ 2147483647 w 48"/>
                <a:gd name="T41" fmla="*/ 2147483647 h 91"/>
                <a:gd name="T42" fmla="*/ 2147483647 w 48"/>
                <a:gd name="T43" fmla="*/ 2147483647 h 91"/>
                <a:gd name="T44" fmla="*/ 2147483647 w 48"/>
                <a:gd name="T45" fmla="*/ 2147483647 h 91"/>
                <a:gd name="T46" fmla="*/ 2147483647 w 48"/>
                <a:gd name="T47" fmla="*/ 2147483647 h 91"/>
                <a:gd name="T48" fmla="*/ 2147483647 w 48"/>
                <a:gd name="T49" fmla="*/ 2147483647 h 91"/>
                <a:gd name="T50" fmla="*/ 2147483647 w 48"/>
                <a:gd name="T51" fmla="*/ 2147483647 h 91"/>
                <a:gd name="T52" fmla="*/ 0 w 48"/>
                <a:gd name="T53" fmla="*/ 2147483647 h 91"/>
                <a:gd name="T54" fmla="*/ 2147483647 w 48"/>
                <a:gd name="T55" fmla="*/ 2147483647 h 91"/>
                <a:gd name="T56" fmla="*/ 2147483647 w 48"/>
                <a:gd name="T57" fmla="*/ 2147483647 h 91"/>
                <a:gd name="T58" fmla="*/ 2147483647 w 48"/>
                <a:gd name="T59" fmla="*/ 2147483647 h 91"/>
                <a:gd name="T60" fmla="*/ 2147483647 w 48"/>
                <a:gd name="T61" fmla="*/ 2147483647 h 91"/>
                <a:gd name="T62" fmla="*/ 2147483647 w 48"/>
                <a:gd name="T63" fmla="*/ 2147483647 h 91"/>
                <a:gd name="T64" fmla="*/ 2147483647 w 48"/>
                <a:gd name="T65" fmla="*/ 2147483647 h 91"/>
                <a:gd name="T66" fmla="*/ 2147483647 w 48"/>
                <a:gd name="T67" fmla="*/ 2147483647 h 91"/>
                <a:gd name="T68" fmla="*/ 2147483647 w 48"/>
                <a:gd name="T69" fmla="*/ 2147483647 h 91"/>
                <a:gd name="T70" fmla="*/ 2147483647 w 48"/>
                <a:gd name="T71" fmla="*/ 2147483647 h 91"/>
                <a:gd name="T72" fmla="*/ 2147483647 w 48"/>
                <a:gd name="T73" fmla="*/ 2147483647 h 91"/>
                <a:gd name="T74" fmla="*/ 2147483647 w 48"/>
                <a:gd name="T75" fmla="*/ 2147483647 h 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"/>
                <a:gd name="T115" fmla="*/ 0 h 91"/>
                <a:gd name="T116" fmla="*/ 48 w 48"/>
                <a:gd name="T117" fmla="*/ 91 h 9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" h="91">
                  <a:moveTo>
                    <a:pt x="30" y="87"/>
                  </a:moveTo>
                  <a:lnTo>
                    <a:pt x="28" y="83"/>
                  </a:lnTo>
                  <a:lnTo>
                    <a:pt x="28" y="81"/>
                  </a:lnTo>
                  <a:lnTo>
                    <a:pt x="31" y="77"/>
                  </a:lnTo>
                  <a:lnTo>
                    <a:pt x="34" y="75"/>
                  </a:lnTo>
                  <a:lnTo>
                    <a:pt x="36" y="73"/>
                  </a:lnTo>
                  <a:lnTo>
                    <a:pt x="35" y="70"/>
                  </a:lnTo>
                  <a:lnTo>
                    <a:pt x="33" y="67"/>
                  </a:lnTo>
                  <a:lnTo>
                    <a:pt x="32" y="63"/>
                  </a:lnTo>
                  <a:lnTo>
                    <a:pt x="33" y="60"/>
                  </a:lnTo>
                  <a:lnTo>
                    <a:pt x="34" y="56"/>
                  </a:lnTo>
                  <a:lnTo>
                    <a:pt x="35" y="54"/>
                  </a:lnTo>
                  <a:lnTo>
                    <a:pt x="35" y="53"/>
                  </a:lnTo>
                  <a:lnTo>
                    <a:pt x="32" y="49"/>
                  </a:lnTo>
                  <a:lnTo>
                    <a:pt x="31" y="44"/>
                  </a:lnTo>
                  <a:lnTo>
                    <a:pt x="33" y="43"/>
                  </a:lnTo>
                  <a:lnTo>
                    <a:pt x="36" y="42"/>
                  </a:lnTo>
                  <a:lnTo>
                    <a:pt x="38" y="39"/>
                  </a:lnTo>
                  <a:lnTo>
                    <a:pt x="40" y="36"/>
                  </a:lnTo>
                  <a:lnTo>
                    <a:pt x="37" y="34"/>
                  </a:lnTo>
                  <a:lnTo>
                    <a:pt x="37" y="32"/>
                  </a:lnTo>
                  <a:lnTo>
                    <a:pt x="40" y="29"/>
                  </a:lnTo>
                  <a:lnTo>
                    <a:pt x="40" y="25"/>
                  </a:lnTo>
                  <a:lnTo>
                    <a:pt x="41" y="22"/>
                  </a:lnTo>
                  <a:lnTo>
                    <a:pt x="41" y="19"/>
                  </a:lnTo>
                  <a:lnTo>
                    <a:pt x="46" y="13"/>
                  </a:lnTo>
                  <a:lnTo>
                    <a:pt x="48" y="10"/>
                  </a:lnTo>
                  <a:lnTo>
                    <a:pt x="48" y="9"/>
                  </a:lnTo>
                  <a:lnTo>
                    <a:pt x="46" y="6"/>
                  </a:lnTo>
                  <a:lnTo>
                    <a:pt x="45" y="3"/>
                  </a:lnTo>
                  <a:lnTo>
                    <a:pt x="41" y="3"/>
                  </a:lnTo>
                  <a:lnTo>
                    <a:pt x="36" y="3"/>
                  </a:lnTo>
                  <a:lnTo>
                    <a:pt x="33" y="4"/>
                  </a:lnTo>
                  <a:lnTo>
                    <a:pt x="26" y="4"/>
                  </a:lnTo>
                  <a:lnTo>
                    <a:pt x="23" y="4"/>
                  </a:lnTo>
                  <a:lnTo>
                    <a:pt x="22" y="3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11" y="4"/>
                  </a:lnTo>
                  <a:lnTo>
                    <a:pt x="13" y="15"/>
                  </a:lnTo>
                  <a:lnTo>
                    <a:pt x="13" y="19"/>
                  </a:lnTo>
                  <a:lnTo>
                    <a:pt x="12" y="20"/>
                  </a:lnTo>
                  <a:lnTo>
                    <a:pt x="11" y="25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9" y="35"/>
                  </a:lnTo>
                  <a:lnTo>
                    <a:pt x="7" y="39"/>
                  </a:lnTo>
                  <a:lnTo>
                    <a:pt x="6" y="43"/>
                  </a:lnTo>
                  <a:lnTo>
                    <a:pt x="4" y="46"/>
                  </a:lnTo>
                  <a:lnTo>
                    <a:pt x="1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0"/>
                  </a:lnTo>
                  <a:lnTo>
                    <a:pt x="2" y="61"/>
                  </a:lnTo>
                  <a:lnTo>
                    <a:pt x="4" y="65"/>
                  </a:lnTo>
                  <a:lnTo>
                    <a:pt x="6" y="64"/>
                  </a:lnTo>
                  <a:lnTo>
                    <a:pt x="11" y="64"/>
                  </a:lnTo>
                  <a:lnTo>
                    <a:pt x="10" y="65"/>
                  </a:lnTo>
                  <a:lnTo>
                    <a:pt x="10" y="66"/>
                  </a:lnTo>
                  <a:lnTo>
                    <a:pt x="10" y="70"/>
                  </a:lnTo>
                  <a:lnTo>
                    <a:pt x="9" y="73"/>
                  </a:lnTo>
                  <a:lnTo>
                    <a:pt x="9" y="75"/>
                  </a:lnTo>
                  <a:lnTo>
                    <a:pt x="9" y="81"/>
                  </a:lnTo>
                  <a:lnTo>
                    <a:pt x="9" y="83"/>
                  </a:lnTo>
                  <a:lnTo>
                    <a:pt x="6" y="86"/>
                  </a:lnTo>
                  <a:lnTo>
                    <a:pt x="6" y="90"/>
                  </a:lnTo>
                  <a:lnTo>
                    <a:pt x="7" y="91"/>
                  </a:lnTo>
                  <a:lnTo>
                    <a:pt x="10" y="90"/>
                  </a:lnTo>
                  <a:lnTo>
                    <a:pt x="13" y="90"/>
                  </a:lnTo>
                  <a:lnTo>
                    <a:pt x="17" y="90"/>
                  </a:lnTo>
                  <a:lnTo>
                    <a:pt x="20" y="91"/>
                  </a:lnTo>
                  <a:lnTo>
                    <a:pt x="22" y="91"/>
                  </a:lnTo>
                  <a:lnTo>
                    <a:pt x="25" y="90"/>
                  </a:lnTo>
                  <a:lnTo>
                    <a:pt x="27" y="89"/>
                  </a:lnTo>
                  <a:lnTo>
                    <a:pt x="30" y="87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8" name="Freeform 676"/>
            <p:cNvSpPr>
              <a:spLocks/>
            </p:cNvSpPr>
            <p:nvPr/>
          </p:nvSpPr>
          <p:spPr bwMode="auto">
            <a:xfrm>
              <a:off x="4965701" y="2365375"/>
              <a:ext cx="449263" cy="177271"/>
            </a:xfrm>
            <a:custGeom>
              <a:avLst/>
              <a:gdLst>
                <a:gd name="T0" fmla="*/ 2147483647 w 283"/>
                <a:gd name="T1" fmla="*/ 2147483647 h 112"/>
                <a:gd name="T2" fmla="*/ 2147483647 w 283"/>
                <a:gd name="T3" fmla="*/ 2147483647 h 112"/>
                <a:gd name="T4" fmla="*/ 2147483647 w 283"/>
                <a:gd name="T5" fmla="*/ 2147483647 h 112"/>
                <a:gd name="T6" fmla="*/ 2147483647 w 283"/>
                <a:gd name="T7" fmla="*/ 2147483647 h 112"/>
                <a:gd name="T8" fmla="*/ 2147483647 w 283"/>
                <a:gd name="T9" fmla="*/ 2147483647 h 112"/>
                <a:gd name="T10" fmla="*/ 2147483647 w 283"/>
                <a:gd name="T11" fmla="*/ 2147483647 h 112"/>
                <a:gd name="T12" fmla="*/ 2147483647 w 283"/>
                <a:gd name="T13" fmla="*/ 2147483647 h 112"/>
                <a:gd name="T14" fmla="*/ 2147483647 w 283"/>
                <a:gd name="T15" fmla="*/ 2147483647 h 112"/>
                <a:gd name="T16" fmla="*/ 2147483647 w 283"/>
                <a:gd name="T17" fmla="*/ 2147483647 h 112"/>
                <a:gd name="T18" fmla="*/ 2147483647 w 283"/>
                <a:gd name="T19" fmla="*/ 2147483647 h 112"/>
                <a:gd name="T20" fmla="*/ 2147483647 w 283"/>
                <a:gd name="T21" fmla="*/ 2147483647 h 112"/>
                <a:gd name="T22" fmla="*/ 2147483647 w 283"/>
                <a:gd name="T23" fmla="*/ 2147483647 h 112"/>
                <a:gd name="T24" fmla="*/ 2147483647 w 283"/>
                <a:gd name="T25" fmla="*/ 2147483647 h 112"/>
                <a:gd name="T26" fmla="*/ 2147483647 w 283"/>
                <a:gd name="T27" fmla="*/ 2147483647 h 112"/>
                <a:gd name="T28" fmla="*/ 2147483647 w 283"/>
                <a:gd name="T29" fmla="*/ 2147483647 h 112"/>
                <a:gd name="T30" fmla="*/ 2147483647 w 283"/>
                <a:gd name="T31" fmla="*/ 2147483647 h 112"/>
                <a:gd name="T32" fmla="*/ 2147483647 w 283"/>
                <a:gd name="T33" fmla="*/ 2147483647 h 112"/>
                <a:gd name="T34" fmla="*/ 2147483647 w 283"/>
                <a:gd name="T35" fmla="*/ 2147483647 h 112"/>
                <a:gd name="T36" fmla="*/ 2147483647 w 283"/>
                <a:gd name="T37" fmla="*/ 2147483647 h 112"/>
                <a:gd name="T38" fmla="*/ 2147483647 w 283"/>
                <a:gd name="T39" fmla="*/ 2147483647 h 112"/>
                <a:gd name="T40" fmla="*/ 2147483647 w 283"/>
                <a:gd name="T41" fmla="*/ 2147483647 h 112"/>
                <a:gd name="T42" fmla="*/ 2147483647 w 283"/>
                <a:gd name="T43" fmla="*/ 2147483647 h 112"/>
                <a:gd name="T44" fmla="*/ 0 w 283"/>
                <a:gd name="T45" fmla="*/ 2147483647 h 112"/>
                <a:gd name="T46" fmla="*/ 2147483647 w 283"/>
                <a:gd name="T47" fmla="*/ 2147483647 h 112"/>
                <a:gd name="T48" fmla="*/ 2147483647 w 283"/>
                <a:gd name="T49" fmla="*/ 2147483647 h 112"/>
                <a:gd name="T50" fmla="*/ 2147483647 w 283"/>
                <a:gd name="T51" fmla="*/ 2147483647 h 112"/>
                <a:gd name="T52" fmla="*/ 2147483647 w 283"/>
                <a:gd name="T53" fmla="*/ 2147483647 h 112"/>
                <a:gd name="T54" fmla="*/ 2147483647 w 283"/>
                <a:gd name="T55" fmla="*/ 2147483647 h 112"/>
                <a:gd name="T56" fmla="*/ 2147483647 w 283"/>
                <a:gd name="T57" fmla="*/ 2147483647 h 112"/>
                <a:gd name="T58" fmla="*/ 2147483647 w 283"/>
                <a:gd name="T59" fmla="*/ 2147483647 h 112"/>
                <a:gd name="T60" fmla="*/ 2147483647 w 283"/>
                <a:gd name="T61" fmla="*/ 2147483647 h 112"/>
                <a:gd name="T62" fmla="*/ 2147483647 w 283"/>
                <a:gd name="T63" fmla="*/ 2147483647 h 112"/>
                <a:gd name="T64" fmla="*/ 2147483647 w 283"/>
                <a:gd name="T65" fmla="*/ 2147483647 h 112"/>
                <a:gd name="T66" fmla="*/ 2147483647 w 283"/>
                <a:gd name="T67" fmla="*/ 0 h 112"/>
                <a:gd name="T68" fmla="*/ 2147483647 w 283"/>
                <a:gd name="T69" fmla="*/ 2147483647 h 112"/>
                <a:gd name="T70" fmla="*/ 2147483647 w 283"/>
                <a:gd name="T71" fmla="*/ 2147483647 h 112"/>
                <a:gd name="T72" fmla="*/ 2147483647 w 283"/>
                <a:gd name="T73" fmla="*/ 2147483647 h 112"/>
                <a:gd name="T74" fmla="*/ 2147483647 w 283"/>
                <a:gd name="T75" fmla="*/ 2147483647 h 112"/>
                <a:gd name="T76" fmla="*/ 2147483647 w 283"/>
                <a:gd name="T77" fmla="*/ 2147483647 h 112"/>
                <a:gd name="T78" fmla="*/ 2147483647 w 283"/>
                <a:gd name="T79" fmla="*/ 2147483647 h 112"/>
                <a:gd name="T80" fmla="*/ 2147483647 w 283"/>
                <a:gd name="T81" fmla="*/ 2147483647 h 112"/>
                <a:gd name="T82" fmla="*/ 2147483647 w 283"/>
                <a:gd name="T83" fmla="*/ 2147483647 h 112"/>
                <a:gd name="T84" fmla="*/ 2147483647 w 283"/>
                <a:gd name="T85" fmla="*/ 2147483647 h 112"/>
                <a:gd name="T86" fmla="*/ 2147483647 w 283"/>
                <a:gd name="T87" fmla="*/ 2147483647 h 112"/>
                <a:gd name="T88" fmla="*/ 2147483647 w 283"/>
                <a:gd name="T89" fmla="*/ 2147483647 h 112"/>
                <a:gd name="T90" fmla="*/ 2147483647 w 283"/>
                <a:gd name="T91" fmla="*/ 2147483647 h 112"/>
                <a:gd name="T92" fmla="*/ 2147483647 w 283"/>
                <a:gd name="T93" fmla="*/ 2147483647 h 112"/>
                <a:gd name="T94" fmla="*/ 2147483647 w 283"/>
                <a:gd name="T95" fmla="*/ 2147483647 h 112"/>
                <a:gd name="T96" fmla="*/ 2147483647 w 283"/>
                <a:gd name="T97" fmla="*/ 2147483647 h 112"/>
                <a:gd name="T98" fmla="*/ 2147483647 w 283"/>
                <a:gd name="T99" fmla="*/ 2147483647 h 112"/>
                <a:gd name="T100" fmla="*/ 2147483647 w 283"/>
                <a:gd name="T101" fmla="*/ 2147483647 h 112"/>
                <a:gd name="T102" fmla="*/ 2147483647 w 283"/>
                <a:gd name="T103" fmla="*/ 2147483647 h 112"/>
                <a:gd name="T104" fmla="*/ 2147483647 w 283"/>
                <a:gd name="T105" fmla="*/ 2147483647 h 112"/>
                <a:gd name="T106" fmla="*/ 2147483647 w 283"/>
                <a:gd name="T107" fmla="*/ 2147483647 h 112"/>
                <a:gd name="T108" fmla="*/ 2147483647 w 283"/>
                <a:gd name="T109" fmla="*/ 2147483647 h 112"/>
                <a:gd name="T110" fmla="*/ 2147483647 w 283"/>
                <a:gd name="T111" fmla="*/ 2147483647 h 1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"/>
                <a:gd name="T169" fmla="*/ 0 h 112"/>
                <a:gd name="T170" fmla="*/ 283 w 283"/>
                <a:gd name="T171" fmla="*/ 112 h 11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" h="112">
                  <a:moveTo>
                    <a:pt x="154" y="109"/>
                  </a:moveTo>
                  <a:lnTo>
                    <a:pt x="152" y="104"/>
                  </a:lnTo>
                  <a:lnTo>
                    <a:pt x="153" y="100"/>
                  </a:lnTo>
                  <a:lnTo>
                    <a:pt x="155" y="99"/>
                  </a:lnTo>
                  <a:lnTo>
                    <a:pt x="156" y="96"/>
                  </a:lnTo>
                  <a:lnTo>
                    <a:pt x="153" y="94"/>
                  </a:lnTo>
                  <a:lnTo>
                    <a:pt x="148" y="95"/>
                  </a:lnTo>
                  <a:lnTo>
                    <a:pt x="148" y="99"/>
                  </a:lnTo>
                  <a:lnTo>
                    <a:pt x="146" y="100"/>
                  </a:lnTo>
                  <a:lnTo>
                    <a:pt x="143" y="99"/>
                  </a:lnTo>
                  <a:lnTo>
                    <a:pt x="139" y="96"/>
                  </a:lnTo>
                  <a:lnTo>
                    <a:pt x="137" y="95"/>
                  </a:lnTo>
                  <a:lnTo>
                    <a:pt x="135" y="95"/>
                  </a:lnTo>
                  <a:lnTo>
                    <a:pt x="133" y="95"/>
                  </a:lnTo>
                  <a:lnTo>
                    <a:pt x="131" y="96"/>
                  </a:lnTo>
                  <a:lnTo>
                    <a:pt x="126" y="101"/>
                  </a:lnTo>
                  <a:lnTo>
                    <a:pt x="125" y="103"/>
                  </a:lnTo>
                  <a:lnTo>
                    <a:pt x="122" y="104"/>
                  </a:lnTo>
                  <a:lnTo>
                    <a:pt x="121" y="105"/>
                  </a:lnTo>
                  <a:lnTo>
                    <a:pt x="117" y="106"/>
                  </a:lnTo>
                  <a:lnTo>
                    <a:pt x="115" y="106"/>
                  </a:lnTo>
                  <a:lnTo>
                    <a:pt x="109" y="107"/>
                  </a:lnTo>
                  <a:lnTo>
                    <a:pt x="107" y="109"/>
                  </a:lnTo>
                  <a:lnTo>
                    <a:pt x="102" y="107"/>
                  </a:lnTo>
                  <a:lnTo>
                    <a:pt x="98" y="104"/>
                  </a:lnTo>
                  <a:lnTo>
                    <a:pt x="97" y="102"/>
                  </a:lnTo>
                  <a:lnTo>
                    <a:pt x="95" y="101"/>
                  </a:lnTo>
                  <a:lnTo>
                    <a:pt x="93" y="100"/>
                  </a:lnTo>
                  <a:lnTo>
                    <a:pt x="85" y="96"/>
                  </a:lnTo>
                  <a:lnTo>
                    <a:pt x="82" y="94"/>
                  </a:lnTo>
                  <a:lnTo>
                    <a:pt x="77" y="93"/>
                  </a:lnTo>
                  <a:lnTo>
                    <a:pt x="74" y="94"/>
                  </a:lnTo>
                  <a:lnTo>
                    <a:pt x="72" y="94"/>
                  </a:lnTo>
                  <a:lnTo>
                    <a:pt x="72" y="96"/>
                  </a:lnTo>
                  <a:lnTo>
                    <a:pt x="72" y="100"/>
                  </a:lnTo>
                  <a:lnTo>
                    <a:pt x="71" y="101"/>
                  </a:lnTo>
                  <a:lnTo>
                    <a:pt x="71" y="103"/>
                  </a:lnTo>
                  <a:lnTo>
                    <a:pt x="66" y="105"/>
                  </a:lnTo>
                  <a:lnTo>
                    <a:pt x="62" y="106"/>
                  </a:lnTo>
                  <a:lnTo>
                    <a:pt x="59" y="106"/>
                  </a:lnTo>
                  <a:lnTo>
                    <a:pt x="56" y="105"/>
                  </a:lnTo>
                  <a:lnTo>
                    <a:pt x="54" y="104"/>
                  </a:lnTo>
                  <a:lnTo>
                    <a:pt x="51" y="102"/>
                  </a:lnTo>
                  <a:lnTo>
                    <a:pt x="50" y="97"/>
                  </a:lnTo>
                  <a:lnTo>
                    <a:pt x="50" y="96"/>
                  </a:lnTo>
                  <a:lnTo>
                    <a:pt x="47" y="95"/>
                  </a:lnTo>
                  <a:lnTo>
                    <a:pt x="46" y="97"/>
                  </a:lnTo>
                  <a:lnTo>
                    <a:pt x="47" y="97"/>
                  </a:lnTo>
                  <a:lnTo>
                    <a:pt x="46" y="97"/>
                  </a:lnTo>
                  <a:lnTo>
                    <a:pt x="44" y="96"/>
                  </a:lnTo>
                  <a:lnTo>
                    <a:pt x="42" y="94"/>
                  </a:lnTo>
                  <a:lnTo>
                    <a:pt x="41" y="94"/>
                  </a:lnTo>
                  <a:lnTo>
                    <a:pt x="37" y="95"/>
                  </a:lnTo>
                  <a:lnTo>
                    <a:pt x="36" y="96"/>
                  </a:lnTo>
                  <a:lnTo>
                    <a:pt x="34" y="97"/>
                  </a:lnTo>
                  <a:lnTo>
                    <a:pt x="33" y="97"/>
                  </a:lnTo>
                  <a:lnTo>
                    <a:pt x="34" y="96"/>
                  </a:lnTo>
                  <a:lnTo>
                    <a:pt x="34" y="95"/>
                  </a:lnTo>
                  <a:lnTo>
                    <a:pt x="25" y="97"/>
                  </a:lnTo>
                  <a:lnTo>
                    <a:pt x="26" y="95"/>
                  </a:lnTo>
                  <a:lnTo>
                    <a:pt x="28" y="94"/>
                  </a:lnTo>
                  <a:lnTo>
                    <a:pt x="32" y="94"/>
                  </a:lnTo>
                  <a:lnTo>
                    <a:pt x="34" y="93"/>
                  </a:lnTo>
                  <a:lnTo>
                    <a:pt x="36" y="92"/>
                  </a:lnTo>
                  <a:lnTo>
                    <a:pt x="37" y="90"/>
                  </a:lnTo>
                  <a:lnTo>
                    <a:pt x="35" y="90"/>
                  </a:lnTo>
                  <a:lnTo>
                    <a:pt x="30" y="91"/>
                  </a:lnTo>
                  <a:lnTo>
                    <a:pt x="23" y="91"/>
                  </a:lnTo>
                  <a:lnTo>
                    <a:pt x="22" y="90"/>
                  </a:lnTo>
                  <a:lnTo>
                    <a:pt x="25" y="86"/>
                  </a:lnTo>
                  <a:lnTo>
                    <a:pt x="23" y="85"/>
                  </a:lnTo>
                  <a:lnTo>
                    <a:pt x="22" y="84"/>
                  </a:lnTo>
                  <a:lnTo>
                    <a:pt x="21" y="84"/>
                  </a:lnTo>
                  <a:lnTo>
                    <a:pt x="21" y="82"/>
                  </a:lnTo>
                  <a:lnTo>
                    <a:pt x="22" y="81"/>
                  </a:lnTo>
                  <a:lnTo>
                    <a:pt x="22" y="80"/>
                  </a:lnTo>
                  <a:lnTo>
                    <a:pt x="21" y="80"/>
                  </a:lnTo>
                  <a:lnTo>
                    <a:pt x="18" y="81"/>
                  </a:lnTo>
                  <a:lnTo>
                    <a:pt x="17" y="79"/>
                  </a:lnTo>
                  <a:lnTo>
                    <a:pt x="18" y="77"/>
                  </a:lnTo>
                  <a:lnTo>
                    <a:pt x="20" y="75"/>
                  </a:lnTo>
                  <a:lnTo>
                    <a:pt x="17" y="73"/>
                  </a:lnTo>
                  <a:lnTo>
                    <a:pt x="16" y="72"/>
                  </a:lnTo>
                  <a:lnTo>
                    <a:pt x="12" y="71"/>
                  </a:lnTo>
                  <a:lnTo>
                    <a:pt x="10" y="70"/>
                  </a:lnTo>
                  <a:lnTo>
                    <a:pt x="7" y="70"/>
                  </a:lnTo>
                  <a:lnTo>
                    <a:pt x="6" y="69"/>
                  </a:lnTo>
                  <a:lnTo>
                    <a:pt x="4" y="67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5" y="62"/>
                  </a:lnTo>
                  <a:lnTo>
                    <a:pt x="6" y="61"/>
                  </a:lnTo>
                  <a:lnTo>
                    <a:pt x="7" y="61"/>
                  </a:lnTo>
                  <a:lnTo>
                    <a:pt x="10" y="65"/>
                  </a:lnTo>
                  <a:lnTo>
                    <a:pt x="11" y="65"/>
                  </a:lnTo>
                  <a:lnTo>
                    <a:pt x="13" y="65"/>
                  </a:lnTo>
                  <a:lnTo>
                    <a:pt x="16" y="65"/>
                  </a:lnTo>
                  <a:lnTo>
                    <a:pt x="15" y="64"/>
                  </a:lnTo>
                  <a:lnTo>
                    <a:pt x="13" y="63"/>
                  </a:lnTo>
                  <a:lnTo>
                    <a:pt x="11" y="61"/>
                  </a:lnTo>
                  <a:lnTo>
                    <a:pt x="12" y="60"/>
                  </a:lnTo>
                  <a:lnTo>
                    <a:pt x="13" y="57"/>
                  </a:lnTo>
                  <a:lnTo>
                    <a:pt x="13" y="56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8" y="51"/>
                  </a:lnTo>
                  <a:lnTo>
                    <a:pt x="8" y="48"/>
                  </a:lnTo>
                  <a:lnTo>
                    <a:pt x="11" y="45"/>
                  </a:lnTo>
                  <a:lnTo>
                    <a:pt x="11" y="44"/>
                  </a:lnTo>
                  <a:lnTo>
                    <a:pt x="6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1" y="36"/>
                  </a:lnTo>
                  <a:lnTo>
                    <a:pt x="2" y="36"/>
                  </a:lnTo>
                  <a:lnTo>
                    <a:pt x="4" y="33"/>
                  </a:lnTo>
                  <a:lnTo>
                    <a:pt x="5" y="32"/>
                  </a:lnTo>
                  <a:lnTo>
                    <a:pt x="7" y="30"/>
                  </a:lnTo>
                  <a:lnTo>
                    <a:pt x="11" y="30"/>
                  </a:lnTo>
                  <a:lnTo>
                    <a:pt x="14" y="29"/>
                  </a:lnTo>
                  <a:lnTo>
                    <a:pt x="16" y="30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5" y="29"/>
                  </a:lnTo>
                  <a:lnTo>
                    <a:pt x="25" y="30"/>
                  </a:lnTo>
                  <a:lnTo>
                    <a:pt x="27" y="30"/>
                  </a:lnTo>
                  <a:lnTo>
                    <a:pt x="31" y="29"/>
                  </a:lnTo>
                  <a:lnTo>
                    <a:pt x="37" y="30"/>
                  </a:lnTo>
                  <a:lnTo>
                    <a:pt x="41" y="29"/>
                  </a:lnTo>
                  <a:lnTo>
                    <a:pt x="41" y="28"/>
                  </a:lnTo>
                  <a:lnTo>
                    <a:pt x="38" y="26"/>
                  </a:lnTo>
                  <a:lnTo>
                    <a:pt x="37" y="25"/>
                  </a:lnTo>
                  <a:lnTo>
                    <a:pt x="41" y="25"/>
                  </a:lnTo>
                  <a:lnTo>
                    <a:pt x="52" y="24"/>
                  </a:lnTo>
                  <a:lnTo>
                    <a:pt x="52" y="23"/>
                  </a:lnTo>
                  <a:lnTo>
                    <a:pt x="50" y="22"/>
                  </a:lnTo>
                  <a:lnTo>
                    <a:pt x="48" y="23"/>
                  </a:lnTo>
                  <a:lnTo>
                    <a:pt x="44" y="23"/>
                  </a:lnTo>
                  <a:lnTo>
                    <a:pt x="43" y="22"/>
                  </a:lnTo>
                  <a:lnTo>
                    <a:pt x="42" y="21"/>
                  </a:lnTo>
                  <a:lnTo>
                    <a:pt x="42" y="20"/>
                  </a:lnTo>
                  <a:lnTo>
                    <a:pt x="40" y="19"/>
                  </a:lnTo>
                  <a:lnTo>
                    <a:pt x="41" y="18"/>
                  </a:lnTo>
                  <a:lnTo>
                    <a:pt x="42" y="14"/>
                  </a:lnTo>
                  <a:lnTo>
                    <a:pt x="42" y="15"/>
                  </a:lnTo>
                  <a:lnTo>
                    <a:pt x="44" y="15"/>
                  </a:lnTo>
                  <a:lnTo>
                    <a:pt x="47" y="16"/>
                  </a:lnTo>
                  <a:lnTo>
                    <a:pt x="58" y="16"/>
                  </a:lnTo>
                  <a:lnTo>
                    <a:pt x="61" y="16"/>
                  </a:lnTo>
                  <a:lnTo>
                    <a:pt x="63" y="18"/>
                  </a:lnTo>
                  <a:lnTo>
                    <a:pt x="64" y="18"/>
                  </a:lnTo>
                  <a:lnTo>
                    <a:pt x="69" y="19"/>
                  </a:lnTo>
                  <a:lnTo>
                    <a:pt x="74" y="16"/>
                  </a:lnTo>
                  <a:lnTo>
                    <a:pt x="75" y="13"/>
                  </a:lnTo>
                  <a:lnTo>
                    <a:pt x="77" y="12"/>
                  </a:lnTo>
                  <a:lnTo>
                    <a:pt x="81" y="10"/>
                  </a:lnTo>
                  <a:lnTo>
                    <a:pt x="84" y="8"/>
                  </a:lnTo>
                  <a:lnTo>
                    <a:pt x="86" y="5"/>
                  </a:lnTo>
                  <a:lnTo>
                    <a:pt x="89" y="4"/>
                  </a:lnTo>
                  <a:lnTo>
                    <a:pt x="96" y="1"/>
                  </a:lnTo>
                  <a:lnTo>
                    <a:pt x="101" y="1"/>
                  </a:lnTo>
                  <a:lnTo>
                    <a:pt x="105" y="1"/>
                  </a:lnTo>
                  <a:lnTo>
                    <a:pt x="111" y="1"/>
                  </a:lnTo>
                  <a:lnTo>
                    <a:pt x="121" y="1"/>
                  </a:lnTo>
                  <a:lnTo>
                    <a:pt x="124" y="0"/>
                  </a:lnTo>
                  <a:lnTo>
                    <a:pt x="126" y="0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31" y="4"/>
                  </a:lnTo>
                  <a:lnTo>
                    <a:pt x="134" y="6"/>
                  </a:lnTo>
                  <a:lnTo>
                    <a:pt x="138" y="8"/>
                  </a:lnTo>
                  <a:lnTo>
                    <a:pt x="140" y="5"/>
                  </a:lnTo>
                  <a:lnTo>
                    <a:pt x="143" y="9"/>
                  </a:lnTo>
                  <a:lnTo>
                    <a:pt x="146" y="13"/>
                  </a:lnTo>
                  <a:lnTo>
                    <a:pt x="154" y="14"/>
                  </a:lnTo>
                  <a:lnTo>
                    <a:pt x="164" y="19"/>
                  </a:lnTo>
                  <a:lnTo>
                    <a:pt x="165" y="18"/>
                  </a:lnTo>
                  <a:lnTo>
                    <a:pt x="167" y="18"/>
                  </a:lnTo>
                  <a:lnTo>
                    <a:pt x="173" y="20"/>
                  </a:lnTo>
                  <a:lnTo>
                    <a:pt x="178" y="20"/>
                  </a:lnTo>
                  <a:lnTo>
                    <a:pt x="183" y="18"/>
                  </a:lnTo>
                  <a:lnTo>
                    <a:pt x="190" y="18"/>
                  </a:lnTo>
                  <a:lnTo>
                    <a:pt x="199" y="19"/>
                  </a:lnTo>
                  <a:lnTo>
                    <a:pt x="206" y="19"/>
                  </a:lnTo>
                  <a:lnTo>
                    <a:pt x="215" y="12"/>
                  </a:lnTo>
                  <a:lnTo>
                    <a:pt x="219" y="9"/>
                  </a:lnTo>
                  <a:lnTo>
                    <a:pt x="220" y="8"/>
                  </a:lnTo>
                  <a:lnTo>
                    <a:pt x="221" y="10"/>
                  </a:lnTo>
                  <a:lnTo>
                    <a:pt x="225" y="10"/>
                  </a:lnTo>
                  <a:lnTo>
                    <a:pt x="227" y="9"/>
                  </a:lnTo>
                  <a:lnTo>
                    <a:pt x="233" y="10"/>
                  </a:lnTo>
                  <a:lnTo>
                    <a:pt x="235" y="10"/>
                  </a:lnTo>
                  <a:lnTo>
                    <a:pt x="236" y="8"/>
                  </a:lnTo>
                  <a:lnTo>
                    <a:pt x="237" y="8"/>
                  </a:lnTo>
                  <a:lnTo>
                    <a:pt x="239" y="8"/>
                  </a:lnTo>
                  <a:lnTo>
                    <a:pt x="241" y="10"/>
                  </a:lnTo>
                  <a:lnTo>
                    <a:pt x="245" y="13"/>
                  </a:lnTo>
                  <a:lnTo>
                    <a:pt x="247" y="14"/>
                  </a:lnTo>
                  <a:lnTo>
                    <a:pt x="249" y="16"/>
                  </a:lnTo>
                  <a:lnTo>
                    <a:pt x="251" y="18"/>
                  </a:lnTo>
                  <a:lnTo>
                    <a:pt x="254" y="21"/>
                  </a:lnTo>
                  <a:lnTo>
                    <a:pt x="255" y="26"/>
                  </a:lnTo>
                  <a:lnTo>
                    <a:pt x="257" y="30"/>
                  </a:lnTo>
                  <a:lnTo>
                    <a:pt x="259" y="32"/>
                  </a:lnTo>
                  <a:lnTo>
                    <a:pt x="263" y="33"/>
                  </a:lnTo>
                  <a:lnTo>
                    <a:pt x="265" y="34"/>
                  </a:lnTo>
                  <a:lnTo>
                    <a:pt x="268" y="38"/>
                  </a:lnTo>
                  <a:lnTo>
                    <a:pt x="270" y="39"/>
                  </a:lnTo>
                  <a:lnTo>
                    <a:pt x="271" y="40"/>
                  </a:lnTo>
                  <a:lnTo>
                    <a:pt x="270" y="44"/>
                  </a:lnTo>
                  <a:lnTo>
                    <a:pt x="270" y="45"/>
                  </a:lnTo>
                  <a:lnTo>
                    <a:pt x="266" y="48"/>
                  </a:lnTo>
                  <a:lnTo>
                    <a:pt x="267" y="50"/>
                  </a:lnTo>
                  <a:lnTo>
                    <a:pt x="270" y="54"/>
                  </a:lnTo>
                  <a:lnTo>
                    <a:pt x="271" y="61"/>
                  </a:lnTo>
                  <a:lnTo>
                    <a:pt x="273" y="65"/>
                  </a:lnTo>
                  <a:lnTo>
                    <a:pt x="274" y="70"/>
                  </a:lnTo>
                  <a:lnTo>
                    <a:pt x="274" y="75"/>
                  </a:lnTo>
                  <a:lnTo>
                    <a:pt x="278" y="77"/>
                  </a:lnTo>
                  <a:lnTo>
                    <a:pt x="281" y="82"/>
                  </a:lnTo>
                  <a:lnTo>
                    <a:pt x="283" y="86"/>
                  </a:lnTo>
                  <a:lnTo>
                    <a:pt x="281" y="87"/>
                  </a:lnTo>
                  <a:lnTo>
                    <a:pt x="277" y="87"/>
                  </a:lnTo>
                  <a:lnTo>
                    <a:pt x="274" y="84"/>
                  </a:lnTo>
                  <a:lnTo>
                    <a:pt x="269" y="85"/>
                  </a:lnTo>
                  <a:lnTo>
                    <a:pt x="260" y="84"/>
                  </a:lnTo>
                  <a:lnTo>
                    <a:pt x="255" y="82"/>
                  </a:lnTo>
                  <a:lnTo>
                    <a:pt x="249" y="87"/>
                  </a:lnTo>
                  <a:lnTo>
                    <a:pt x="246" y="89"/>
                  </a:lnTo>
                  <a:lnTo>
                    <a:pt x="246" y="87"/>
                  </a:lnTo>
                  <a:lnTo>
                    <a:pt x="246" y="86"/>
                  </a:lnTo>
                  <a:lnTo>
                    <a:pt x="245" y="85"/>
                  </a:lnTo>
                  <a:lnTo>
                    <a:pt x="244" y="85"/>
                  </a:lnTo>
                  <a:lnTo>
                    <a:pt x="241" y="86"/>
                  </a:lnTo>
                  <a:lnTo>
                    <a:pt x="237" y="89"/>
                  </a:lnTo>
                  <a:lnTo>
                    <a:pt x="228" y="90"/>
                  </a:lnTo>
                  <a:lnTo>
                    <a:pt x="225" y="89"/>
                  </a:lnTo>
                  <a:lnTo>
                    <a:pt x="223" y="89"/>
                  </a:lnTo>
                  <a:lnTo>
                    <a:pt x="218" y="90"/>
                  </a:lnTo>
                  <a:lnTo>
                    <a:pt x="216" y="92"/>
                  </a:lnTo>
                  <a:lnTo>
                    <a:pt x="214" y="93"/>
                  </a:lnTo>
                  <a:lnTo>
                    <a:pt x="210" y="94"/>
                  </a:lnTo>
                  <a:lnTo>
                    <a:pt x="209" y="95"/>
                  </a:lnTo>
                  <a:lnTo>
                    <a:pt x="200" y="96"/>
                  </a:lnTo>
                  <a:lnTo>
                    <a:pt x="193" y="95"/>
                  </a:lnTo>
                  <a:lnTo>
                    <a:pt x="189" y="93"/>
                  </a:lnTo>
                  <a:lnTo>
                    <a:pt x="187" y="92"/>
                  </a:lnTo>
                  <a:lnTo>
                    <a:pt x="184" y="93"/>
                  </a:lnTo>
                  <a:lnTo>
                    <a:pt x="182" y="94"/>
                  </a:lnTo>
                  <a:lnTo>
                    <a:pt x="178" y="95"/>
                  </a:lnTo>
                  <a:lnTo>
                    <a:pt x="176" y="96"/>
                  </a:lnTo>
                  <a:lnTo>
                    <a:pt x="175" y="97"/>
                  </a:lnTo>
                  <a:lnTo>
                    <a:pt x="170" y="96"/>
                  </a:lnTo>
                  <a:lnTo>
                    <a:pt x="168" y="97"/>
                  </a:lnTo>
                  <a:lnTo>
                    <a:pt x="168" y="96"/>
                  </a:lnTo>
                  <a:lnTo>
                    <a:pt x="168" y="95"/>
                  </a:lnTo>
                  <a:lnTo>
                    <a:pt x="166" y="95"/>
                  </a:lnTo>
                  <a:lnTo>
                    <a:pt x="164" y="94"/>
                  </a:lnTo>
                  <a:lnTo>
                    <a:pt x="163" y="94"/>
                  </a:lnTo>
                  <a:lnTo>
                    <a:pt x="162" y="96"/>
                  </a:lnTo>
                  <a:lnTo>
                    <a:pt x="160" y="97"/>
                  </a:lnTo>
                  <a:lnTo>
                    <a:pt x="162" y="99"/>
                  </a:lnTo>
                  <a:lnTo>
                    <a:pt x="160" y="101"/>
                  </a:lnTo>
                  <a:lnTo>
                    <a:pt x="164" y="104"/>
                  </a:lnTo>
                  <a:lnTo>
                    <a:pt x="164" y="105"/>
                  </a:lnTo>
                  <a:lnTo>
                    <a:pt x="162" y="105"/>
                  </a:lnTo>
                  <a:lnTo>
                    <a:pt x="159" y="105"/>
                  </a:lnTo>
                  <a:lnTo>
                    <a:pt x="159" y="106"/>
                  </a:lnTo>
                  <a:lnTo>
                    <a:pt x="159" y="109"/>
                  </a:lnTo>
                  <a:lnTo>
                    <a:pt x="158" y="110"/>
                  </a:lnTo>
                  <a:lnTo>
                    <a:pt x="157" y="111"/>
                  </a:lnTo>
                  <a:lnTo>
                    <a:pt x="157" y="112"/>
                  </a:lnTo>
                  <a:lnTo>
                    <a:pt x="155" y="111"/>
                  </a:lnTo>
                  <a:lnTo>
                    <a:pt x="154" y="110"/>
                  </a:lnTo>
                  <a:lnTo>
                    <a:pt x="153" y="110"/>
                  </a:lnTo>
                  <a:lnTo>
                    <a:pt x="154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9" name="Freeform 677"/>
            <p:cNvSpPr>
              <a:spLocks/>
            </p:cNvSpPr>
            <p:nvPr/>
          </p:nvSpPr>
          <p:spPr bwMode="auto">
            <a:xfrm>
              <a:off x="4965701" y="2365375"/>
              <a:ext cx="449263" cy="177271"/>
            </a:xfrm>
            <a:custGeom>
              <a:avLst/>
              <a:gdLst>
                <a:gd name="T0" fmla="*/ 2147483647 w 283"/>
                <a:gd name="T1" fmla="*/ 2147483647 h 112"/>
                <a:gd name="T2" fmla="*/ 2147483647 w 283"/>
                <a:gd name="T3" fmla="*/ 2147483647 h 112"/>
                <a:gd name="T4" fmla="*/ 2147483647 w 283"/>
                <a:gd name="T5" fmla="*/ 2147483647 h 112"/>
                <a:gd name="T6" fmla="*/ 2147483647 w 283"/>
                <a:gd name="T7" fmla="*/ 2147483647 h 112"/>
                <a:gd name="T8" fmla="*/ 2147483647 w 283"/>
                <a:gd name="T9" fmla="*/ 2147483647 h 112"/>
                <a:gd name="T10" fmla="*/ 2147483647 w 283"/>
                <a:gd name="T11" fmla="*/ 2147483647 h 112"/>
                <a:gd name="T12" fmla="*/ 2147483647 w 283"/>
                <a:gd name="T13" fmla="*/ 2147483647 h 112"/>
                <a:gd name="T14" fmla="*/ 2147483647 w 283"/>
                <a:gd name="T15" fmla="*/ 2147483647 h 112"/>
                <a:gd name="T16" fmla="*/ 2147483647 w 283"/>
                <a:gd name="T17" fmla="*/ 2147483647 h 112"/>
                <a:gd name="T18" fmla="*/ 2147483647 w 283"/>
                <a:gd name="T19" fmla="*/ 2147483647 h 112"/>
                <a:gd name="T20" fmla="*/ 2147483647 w 283"/>
                <a:gd name="T21" fmla="*/ 2147483647 h 112"/>
                <a:gd name="T22" fmla="*/ 2147483647 w 283"/>
                <a:gd name="T23" fmla="*/ 2147483647 h 112"/>
                <a:gd name="T24" fmla="*/ 2147483647 w 283"/>
                <a:gd name="T25" fmla="*/ 2147483647 h 112"/>
                <a:gd name="T26" fmla="*/ 2147483647 w 283"/>
                <a:gd name="T27" fmla="*/ 2147483647 h 112"/>
                <a:gd name="T28" fmla="*/ 2147483647 w 283"/>
                <a:gd name="T29" fmla="*/ 2147483647 h 112"/>
                <a:gd name="T30" fmla="*/ 2147483647 w 283"/>
                <a:gd name="T31" fmla="*/ 2147483647 h 112"/>
                <a:gd name="T32" fmla="*/ 2147483647 w 283"/>
                <a:gd name="T33" fmla="*/ 2147483647 h 112"/>
                <a:gd name="T34" fmla="*/ 2147483647 w 283"/>
                <a:gd name="T35" fmla="*/ 2147483647 h 112"/>
                <a:gd name="T36" fmla="*/ 2147483647 w 283"/>
                <a:gd name="T37" fmla="*/ 2147483647 h 112"/>
                <a:gd name="T38" fmla="*/ 2147483647 w 283"/>
                <a:gd name="T39" fmla="*/ 2147483647 h 112"/>
                <a:gd name="T40" fmla="*/ 2147483647 w 283"/>
                <a:gd name="T41" fmla="*/ 2147483647 h 112"/>
                <a:gd name="T42" fmla="*/ 2147483647 w 283"/>
                <a:gd name="T43" fmla="*/ 2147483647 h 112"/>
                <a:gd name="T44" fmla="*/ 0 w 283"/>
                <a:gd name="T45" fmla="*/ 2147483647 h 112"/>
                <a:gd name="T46" fmla="*/ 2147483647 w 283"/>
                <a:gd name="T47" fmla="*/ 2147483647 h 112"/>
                <a:gd name="T48" fmla="*/ 2147483647 w 283"/>
                <a:gd name="T49" fmla="*/ 2147483647 h 112"/>
                <a:gd name="T50" fmla="*/ 2147483647 w 283"/>
                <a:gd name="T51" fmla="*/ 2147483647 h 112"/>
                <a:gd name="T52" fmla="*/ 2147483647 w 283"/>
                <a:gd name="T53" fmla="*/ 2147483647 h 112"/>
                <a:gd name="T54" fmla="*/ 2147483647 w 283"/>
                <a:gd name="T55" fmla="*/ 2147483647 h 112"/>
                <a:gd name="T56" fmla="*/ 2147483647 w 283"/>
                <a:gd name="T57" fmla="*/ 2147483647 h 112"/>
                <a:gd name="T58" fmla="*/ 2147483647 w 283"/>
                <a:gd name="T59" fmla="*/ 2147483647 h 112"/>
                <a:gd name="T60" fmla="*/ 2147483647 w 283"/>
                <a:gd name="T61" fmla="*/ 2147483647 h 112"/>
                <a:gd name="T62" fmla="*/ 2147483647 w 283"/>
                <a:gd name="T63" fmla="*/ 2147483647 h 112"/>
                <a:gd name="T64" fmla="*/ 2147483647 w 283"/>
                <a:gd name="T65" fmla="*/ 2147483647 h 112"/>
                <a:gd name="T66" fmla="*/ 2147483647 w 283"/>
                <a:gd name="T67" fmla="*/ 0 h 112"/>
                <a:gd name="T68" fmla="*/ 2147483647 w 283"/>
                <a:gd name="T69" fmla="*/ 2147483647 h 112"/>
                <a:gd name="T70" fmla="*/ 2147483647 w 283"/>
                <a:gd name="T71" fmla="*/ 2147483647 h 112"/>
                <a:gd name="T72" fmla="*/ 2147483647 w 283"/>
                <a:gd name="T73" fmla="*/ 2147483647 h 112"/>
                <a:gd name="T74" fmla="*/ 2147483647 w 283"/>
                <a:gd name="T75" fmla="*/ 2147483647 h 112"/>
                <a:gd name="T76" fmla="*/ 2147483647 w 283"/>
                <a:gd name="T77" fmla="*/ 2147483647 h 112"/>
                <a:gd name="T78" fmla="*/ 2147483647 w 283"/>
                <a:gd name="T79" fmla="*/ 2147483647 h 112"/>
                <a:gd name="T80" fmla="*/ 2147483647 w 283"/>
                <a:gd name="T81" fmla="*/ 2147483647 h 112"/>
                <a:gd name="T82" fmla="*/ 2147483647 w 283"/>
                <a:gd name="T83" fmla="*/ 2147483647 h 112"/>
                <a:gd name="T84" fmla="*/ 2147483647 w 283"/>
                <a:gd name="T85" fmla="*/ 2147483647 h 112"/>
                <a:gd name="T86" fmla="*/ 2147483647 w 283"/>
                <a:gd name="T87" fmla="*/ 2147483647 h 112"/>
                <a:gd name="T88" fmla="*/ 2147483647 w 283"/>
                <a:gd name="T89" fmla="*/ 2147483647 h 112"/>
                <a:gd name="T90" fmla="*/ 2147483647 w 283"/>
                <a:gd name="T91" fmla="*/ 2147483647 h 112"/>
                <a:gd name="T92" fmla="*/ 2147483647 w 283"/>
                <a:gd name="T93" fmla="*/ 2147483647 h 112"/>
                <a:gd name="T94" fmla="*/ 2147483647 w 283"/>
                <a:gd name="T95" fmla="*/ 2147483647 h 112"/>
                <a:gd name="T96" fmla="*/ 2147483647 w 283"/>
                <a:gd name="T97" fmla="*/ 2147483647 h 112"/>
                <a:gd name="T98" fmla="*/ 2147483647 w 283"/>
                <a:gd name="T99" fmla="*/ 2147483647 h 112"/>
                <a:gd name="T100" fmla="*/ 2147483647 w 283"/>
                <a:gd name="T101" fmla="*/ 2147483647 h 112"/>
                <a:gd name="T102" fmla="*/ 2147483647 w 283"/>
                <a:gd name="T103" fmla="*/ 2147483647 h 112"/>
                <a:gd name="T104" fmla="*/ 2147483647 w 283"/>
                <a:gd name="T105" fmla="*/ 2147483647 h 112"/>
                <a:gd name="T106" fmla="*/ 2147483647 w 283"/>
                <a:gd name="T107" fmla="*/ 2147483647 h 112"/>
                <a:gd name="T108" fmla="*/ 2147483647 w 283"/>
                <a:gd name="T109" fmla="*/ 2147483647 h 112"/>
                <a:gd name="T110" fmla="*/ 2147483647 w 283"/>
                <a:gd name="T111" fmla="*/ 2147483647 h 1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"/>
                <a:gd name="T169" fmla="*/ 0 h 112"/>
                <a:gd name="T170" fmla="*/ 283 w 283"/>
                <a:gd name="T171" fmla="*/ 112 h 11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" h="112">
                  <a:moveTo>
                    <a:pt x="154" y="109"/>
                  </a:moveTo>
                  <a:lnTo>
                    <a:pt x="152" y="104"/>
                  </a:lnTo>
                  <a:lnTo>
                    <a:pt x="153" y="100"/>
                  </a:lnTo>
                  <a:lnTo>
                    <a:pt x="155" y="99"/>
                  </a:lnTo>
                  <a:lnTo>
                    <a:pt x="156" y="96"/>
                  </a:lnTo>
                  <a:lnTo>
                    <a:pt x="153" y="94"/>
                  </a:lnTo>
                  <a:lnTo>
                    <a:pt x="148" y="95"/>
                  </a:lnTo>
                  <a:lnTo>
                    <a:pt x="148" y="99"/>
                  </a:lnTo>
                  <a:lnTo>
                    <a:pt x="146" y="100"/>
                  </a:lnTo>
                  <a:lnTo>
                    <a:pt x="143" y="99"/>
                  </a:lnTo>
                  <a:lnTo>
                    <a:pt x="139" y="96"/>
                  </a:lnTo>
                  <a:lnTo>
                    <a:pt x="137" y="95"/>
                  </a:lnTo>
                  <a:lnTo>
                    <a:pt x="135" y="95"/>
                  </a:lnTo>
                  <a:lnTo>
                    <a:pt x="133" y="95"/>
                  </a:lnTo>
                  <a:lnTo>
                    <a:pt x="131" y="96"/>
                  </a:lnTo>
                  <a:lnTo>
                    <a:pt x="126" y="101"/>
                  </a:lnTo>
                  <a:lnTo>
                    <a:pt x="125" y="103"/>
                  </a:lnTo>
                  <a:lnTo>
                    <a:pt x="122" y="104"/>
                  </a:lnTo>
                  <a:lnTo>
                    <a:pt x="121" y="105"/>
                  </a:lnTo>
                  <a:lnTo>
                    <a:pt x="117" y="106"/>
                  </a:lnTo>
                  <a:lnTo>
                    <a:pt x="115" y="106"/>
                  </a:lnTo>
                  <a:lnTo>
                    <a:pt x="109" y="107"/>
                  </a:lnTo>
                  <a:lnTo>
                    <a:pt x="107" y="109"/>
                  </a:lnTo>
                  <a:lnTo>
                    <a:pt x="102" y="107"/>
                  </a:lnTo>
                  <a:lnTo>
                    <a:pt x="98" y="104"/>
                  </a:lnTo>
                  <a:lnTo>
                    <a:pt x="97" y="102"/>
                  </a:lnTo>
                  <a:lnTo>
                    <a:pt x="95" y="101"/>
                  </a:lnTo>
                  <a:lnTo>
                    <a:pt x="93" y="100"/>
                  </a:lnTo>
                  <a:lnTo>
                    <a:pt x="85" y="96"/>
                  </a:lnTo>
                  <a:lnTo>
                    <a:pt x="82" y="94"/>
                  </a:lnTo>
                  <a:lnTo>
                    <a:pt x="77" y="93"/>
                  </a:lnTo>
                  <a:lnTo>
                    <a:pt x="74" y="94"/>
                  </a:lnTo>
                  <a:lnTo>
                    <a:pt x="72" y="94"/>
                  </a:lnTo>
                  <a:lnTo>
                    <a:pt x="72" y="96"/>
                  </a:lnTo>
                  <a:lnTo>
                    <a:pt x="72" y="100"/>
                  </a:lnTo>
                  <a:lnTo>
                    <a:pt x="71" y="101"/>
                  </a:lnTo>
                  <a:lnTo>
                    <a:pt x="71" y="103"/>
                  </a:lnTo>
                  <a:lnTo>
                    <a:pt x="66" y="105"/>
                  </a:lnTo>
                  <a:lnTo>
                    <a:pt x="62" y="106"/>
                  </a:lnTo>
                  <a:lnTo>
                    <a:pt x="59" y="106"/>
                  </a:lnTo>
                  <a:lnTo>
                    <a:pt x="56" y="105"/>
                  </a:lnTo>
                  <a:lnTo>
                    <a:pt x="54" y="104"/>
                  </a:lnTo>
                  <a:lnTo>
                    <a:pt x="51" y="102"/>
                  </a:lnTo>
                  <a:lnTo>
                    <a:pt x="50" y="97"/>
                  </a:lnTo>
                  <a:lnTo>
                    <a:pt x="50" y="96"/>
                  </a:lnTo>
                  <a:lnTo>
                    <a:pt x="47" y="95"/>
                  </a:lnTo>
                  <a:lnTo>
                    <a:pt x="46" y="97"/>
                  </a:lnTo>
                  <a:lnTo>
                    <a:pt x="47" y="97"/>
                  </a:lnTo>
                  <a:lnTo>
                    <a:pt x="46" y="97"/>
                  </a:lnTo>
                  <a:lnTo>
                    <a:pt x="44" y="96"/>
                  </a:lnTo>
                  <a:lnTo>
                    <a:pt x="42" y="94"/>
                  </a:lnTo>
                  <a:lnTo>
                    <a:pt x="41" y="94"/>
                  </a:lnTo>
                  <a:lnTo>
                    <a:pt x="37" y="95"/>
                  </a:lnTo>
                  <a:lnTo>
                    <a:pt x="36" y="96"/>
                  </a:lnTo>
                  <a:lnTo>
                    <a:pt x="34" y="97"/>
                  </a:lnTo>
                  <a:lnTo>
                    <a:pt x="33" y="97"/>
                  </a:lnTo>
                  <a:lnTo>
                    <a:pt x="34" y="96"/>
                  </a:lnTo>
                  <a:lnTo>
                    <a:pt x="34" y="95"/>
                  </a:lnTo>
                  <a:lnTo>
                    <a:pt x="25" y="97"/>
                  </a:lnTo>
                  <a:lnTo>
                    <a:pt x="26" y="95"/>
                  </a:lnTo>
                  <a:lnTo>
                    <a:pt x="28" y="94"/>
                  </a:lnTo>
                  <a:lnTo>
                    <a:pt x="32" y="94"/>
                  </a:lnTo>
                  <a:lnTo>
                    <a:pt x="34" y="93"/>
                  </a:lnTo>
                  <a:lnTo>
                    <a:pt x="36" y="92"/>
                  </a:lnTo>
                  <a:lnTo>
                    <a:pt x="37" y="90"/>
                  </a:lnTo>
                  <a:lnTo>
                    <a:pt x="35" y="90"/>
                  </a:lnTo>
                  <a:lnTo>
                    <a:pt x="30" y="91"/>
                  </a:lnTo>
                  <a:lnTo>
                    <a:pt x="23" y="91"/>
                  </a:lnTo>
                  <a:lnTo>
                    <a:pt x="22" y="90"/>
                  </a:lnTo>
                  <a:lnTo>
                    <a:pt x="25" y="86"/>
                  </a:lnTo>
                  <a:lnTo>
                    <a:pt x="23" y="85"/>
                  </a:lnTo>
                  <a:lnTo>
                    <a:pt x="22" y="84"/>
                  </a:lnTo>
                  <a:lnTo>
                    <a:pt x="21" y="84"/>
                  </a:lnTo>
                  <a:lnTo>
                    <a:pt x="21" y="82"/>
                  </a:lnTo>
                  <a:lnTo>
                    <a:pt x="22" y="81"/>
                  </a:lnTo>
                  <a:lnTo>
                    <a:pt x="22" y="80"/>
                  </a:lnTo>
                  <a:lnTo>
                    <a:pt x="21" y="80"/>
                  </a:lnTo>
                  <a:lnTo>
                    <a:pt x="18" y="81"/>
                  </a:lnTo>
                  <a:lnTo>
                    <a:pt x="17" y="79"/>
                  </a:lnTo>
                  <a:lnTo>
                    <a:pt x="18" y="77"/>
                  </a:lnTo>
                  <a:lnTo>
                    <a:pt x="20" y="75"/>
                  </a:lnTo>
                  <a:lnTo>
                    <a:pt x="17" y="73"/>
                  </a:lnTo>
                  <a:lnTo>
                    <a:pt x="16" y="72"/>
                  </a:lnTo>
                  <a:lnTo>
                    <a:pt x="12" y="71"/>
                  </a:lnTo>
                  <a:lnTo>
                    <a:pt x="10" y="70"/>
                  </a:lnTo>
                  <a:lnTo>
                    <a:pt x="7" y="70"/>
                  </a:lnTo>
                  <a:lnTo>
                    <a:pt x="6" y="69"/>
                  </a:lnTo>
                  <a:lnTo>
                    <a:pt x="4" y="67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5" y="62"/>
                  </a:lnTo>
                  <a:lnTo>
                    <a:pt x="6" y="61"/>
                  </a:lnTo>
                  <a:lnTo>
                    <a:pt x="7" y="61"/>
                  </a:lnTo>
                  <a:lnTo>
                    <a:pt x="10" y="65"/>
                  </a:lnTo>
                  <a:lnTo>
                    <a:pt x="11" y="65"/>
                  </a:lnTo>
                  <a:lnTo>
                    <a:pt x="13" y="65"/>
                  </a:lnTo>
                  <a:lnTo>
                    <a:pt x="16" y="65"/>
                  </a:lnTo>
                  <a:lnTo>
                    <a:pt x="15" y="64"/>
                  </a:lnTo>
                  <a:lnTo>
                    <a:pt x="13" y="63"/>
                  </a:lnTo>
                  <a:lnTo>
                    <a:pt x="11" y="61"/>
                  </a:lnTo>
                  <a:lnTo>
                    <a:pt x="12" y="60"/>
                  </a:lnTo>
                  <a:lnTo>
                    <a:pt x="13" y="57"/>
                  </a:lnTo>
                  <a:lnTo>
                    <a:pt x="13" y="56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8" y="51"/>
                  </a:lnTo>
                  <a:lnTo>
                    <a:pt x="8" y="48"/>
                  </a:lnTo>
                  <a:lnTo>
                    <a:pt x="11" y="45"/>
                  </a:lnTo>
                  <a:lnTo>
                    <a:pt x="11" y="44"/>
                  </a:lnTo>
                  <a:lnTo>
                    <a:pt x="6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1" y="36"/>
                  </a:lnTo>
                  <a:lnTo>
                    <a:pt x="2" y="36"/>
                  </a:lnTo>
                  <a:lnTo>
                    <a:pt x="4" y="33"/>
                  </a:lnTo>
                  <a:lnTo>
                    <a:pt x="5" y="32"/>
                  </a:lnTo>
                  <a:lnTo>
                    <a:pt x="7" y="30"/>
                  </a:lnTo>
                  <a:lnTo>
                    <a:pt x="11" y="30"/>
                  </a:lnTo>
                  <a:lnTo>
                    <a:pt x="14" y="29"/>
                  </a:lnTo>
                  <a:lnTo>
                    <a:pt x="16" y="30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5" y="29"/>
                  </a:lnTo>
                  <a:lnTo>
                    <a:pt x="25" y="30"/>
                  </a:lnTo>
                  <a:lnTo>
                    <a:pt x="27" y="30"/>
                  </a:lnTo>
                  <a:lnTo>
                    <a:pt x="31" y="29"/>
                  </a:lnTo>
                  <a:lnTo>
                    <a:pt x="37" y="30"/>
                  </a:lnTo>
                  <a:lnTo>
                    <a:pt x="41" y="29"/>
                  </a:lnTo>
                  <a:lnTo>
                    <a:pt x="41" y="28"/>
                  </a:lnTo>
                  <a:lnTo>
                    <a:pt x="38" y="26"/>
                  </a:lnTo>
                  <a:lnTo>
                    <a:pt x="37" y="25"/>
                  </a:lnTo>
                  <a:lnTo>
                    <a:pt x="41" y="25"/>
                  </a:lnTo>
                  <a:lnTo>
                    <a:pt x="52" y="24"/>
                  </a:lnTo>
                  <a:lnTo>
                    <a:pt x="52" y="23"/>
                  </a:lnTo>
                  <a:lnTo>
                    <a:pt x="50" y="22"/>
                  </a:lnTo>
                  <a:lnTo>
                    <a:pt x="48" y="23"/>
                  </a:lnTo>
                  <a:lnTo>
                    <a:pt x="44" y="23"/>
                  </a:lnTo>
                  <a:lnTo>
                    <a:pt x="43" y="22"/>
                  </a:lnTo>
                  <a:lnTo>
                    <a:pt x="42" y="21"/>
                  </a:lnTo>
                  <a:lnTo>
                    <a:pt x="42" y="20"/>
                  </a:lnTo>
                  <a:lnTo>
                    <a:pt x="40" y="19"/>
                  </a:lnTo>
                  <a:lnTo>
                    <a:pt x="41" y="18"/>
                  </a:lnTo>
                  <a:lnTo>
                    <a:pt x="42" y="14"/>
                  </a:lnTo>
                  <a:lnTo>
                    <a:pt x="42" y="15"/>
                  </a:lnTo>
                  <a:lnTo>
                    <a:pt x="44" y="15"/>
                  </a:lnTo>
                  <a:lnTo>
                    <a:pt x="47" y="16"/>
                  </a:lnTo>
                  <a:lnTo>
                    <a:pt x="58" y="16"/>
                  </a:lnTo>
                  <a:lnTo>
                    <a:pt x="61" y="16"/>
                  </a:lnTo>
                  <a:lnTo>
                    <a:pt x="63" y="18"/>
                  </a:lnTo>
                  <a:lnTo>
                    <a:pt x="64" y="18"/>
                  </a:lnTo>
                  <a:lnTo>
                    <a:pt x="69" y="19"/>
                  </a:lnTo>
                  <a:lnTo>
                    <a:pt x="74" y="16"/>
                  </a:lnTo>
                  <a:lnTo>
                    <a:pt x="75" y="13"/>
                  </a:lnTo>
                  <a:lnTo>
                    <a:pt x="77" y="12"/>
                  </a:lnTo>
                  <a:lnTo>
                    <a:pt x="81" y="10"/>
                  </a:lnTo>
                  <a:lnTo>
                    <a:pt x="84" y="8"/>
                  </a:lnTo>
                  <a:lnTo>
                    <a:pt x="86" y="5"/>
                  </a:lnTo>
                  <a:lnTo>
                    <a:pt x="89" y="4"/>
                  </a:lnTo>
                  <a:lnTo>
                    <a:pt x="96" y="1"/>
                  </a:lnTo>
                  <a:lnTo>
                    <a:pt x="101" y="1"/>
                  </a:lnTo>
                  <a:lnTo>
                    <a:pt x="105" y="1"/>
                  </a:lnTo>
                  <a:lnTo>
                    <a:pt x="111" y="1"/>
                  </a:lnTo>
                  <a:lnTo>
                    <a:pt x="121" y="1"/>
                  </a:lnTo>
                  <a:lnTo>
                    <a:pt x="124" y="0"/>
                  </a:lnTo>
                  <a:lnTo>
                    <a:pt x="126" y="0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31" y="4"/>
                  </a:lnTo>
                  <a:lnTo>
                    <a:pt x="134" y="6"/>
                  </a:lnTo>
                  <a:lnTo>
                    <a:pt x="138" y="8"/>
                  </a:lnTo>
                  <a:lnTo>
                    <a:pt x="140" y="5"/>
                  </a:lnTo>
                  <a:lnTo>
                    <a:pt x="143" y="9"/>
                  </a:lnTo>
                  <a:lnTo>
                    <a:pt x="146" y="13"/>
                  </a:lnTo>
                  <a:lnTo>
                    <a:pt x="154" y="14"/>
                  </a:lnTo>
                  <a:lnTo>
                    <a:pt x="164" y="19"/>
                  </a:lnTo>
                  <a:lnTo>
                    <a:pt x="165" y="18"/>
                  </a:lnTo>
                  <a:lnTo>
                    <a:pt x="167" y="18"/>
                  </a:lnTo>
                  <a:lnTo>
                    <a:pt x="173" y="20"/>
                  </a:lnTo>
                  <a:lnTo>
                    <a:pt x="178" y="20"/>
                  </a:lnTo>
                  <a:lnTo>
                    <a:pt x="183" y="18"/>
                  </a:lnTo>
                  <a:lnTo>
                    <a:pt x="190" y="18"/>
                  </a:lnTo>
                  <a:lnTo>
                    <a:pt x="199" y="19"/>
                  </a:lnTo>
                  <a:lnTo>
                    <a:pt x="206" y="19"/>
                  </a:lnTo>
                  <a:lnTo>
                    <a:pt x="215" y="12"/>
                  </a:lnTo>
                  <a:lnTo>
                    <a:pt x="219" y="9"/>
                  </a:lnTo>
                  <a:lnTo>
                    <a:pt x="220" y="8"/>
                  </a:lnTo>
                  <a:lnTo>
                    <a:pt x="221" y="10"/>
                  </a:lnTo>
                  <a:lnTo>
                    <a:pt x="225" y="10"/>
                  </a:lnTo>
                  <a:lnTo>
                    <a:pt x="227" y="9"/>
                  </a:lnTo>
                  <a:lnTo>
                    <a:pt x="233" y="10"/>
                  </a:lnTo>
                  <a:lnTo>
                    <a:pt x="235" y="10"/>
                  </a:lnTo>
                  <a:lnTo>
                    <a:pt x="236" y="8"/>
                  </a:lnTo>
                  <a:lnTo>
                    <a:pt x="237" y="8"/>
                  </a:lnTo>
                  <a:lnTo>
                    <a:pt x="239" y="8"/>
                  </a:lnTo>
                  <a:lnTo>
                    <a:pt x="241" y="10"/>
                  </a:lnTo>
                  <a:lnTo>
                    <a:pt x="245" y="13"/>
                  </a:lnTo>
                  <a:lnTo>
                    <a:pt x="247" y="14"/>
                  </a:lnTo>
                  <a:lnTo>
                    <a:pt x="249" y="16"/>
                  </a:lnTo>
                  <a:lnTo>
                    <a:pt x="251" y="18"/>
                  </a:lnTo>
                  <a:lnTo>
                    <a:pt x="254" y="21"/>
                  </a:lnTo>
                  <a:lnTo>
                    <a:pt x="255" y="26"/>
                  </a:lnTo>
                  <a:lnTo>
                    <a:pt x="257" y="30"/>
                  </a:lnTo>
                  <a:lnTo>
                    <a:pt x="259" y="32"/>
                  </a:lnTo>
                  <a:lnTo>
                    <a:pt x="263" y="33"/>
                  </a:lnTo>
                  <a:lnTo>
                    <a:pt x="265" y="34"/>
                  </a:lnTo>
                  <a:lnTo>
                    <a:pt x="268" y="38"/>
                  </a:lnTo>
                  <a:lnTo>
                    <a:pt x="270" y="39"/>
                  </a:lnTo>
                  <a:lnTo>
                    <a:pt x="271" y="40"/>
                  </a:lnTo>
                  <a:lnTo>
                    <a:pt x="270" y="44"/>
                  </a:lnTo>
                  <a:lnTo>
                    <a:pt x="270" y="45"/>
                  </a:lnTo>
                  <a:lnTo>
                    <a:pt x="266" y="48"/>
                  </a:lnTo>
                  <a:lnTo>
                    <a:pt x="267" y="50"/>
                  </a:lnTo>
                  <a:lnTo>
                    <a:pt x="270" y="54"/>
                  </a:lnTo>
                  <a:lnTo>
                    <a:pt x="271" y="61"/>
                  </a:lnTo>
                  <a:lnTo>
                    <a:pt x="273" y="65"/>
                  </a:lnTo>
                  <a:lnTo>
                    <a:pt x="274" y="70"/>
                  </a:lnTo>
                  <a:lnTo>
                    <a:pt x="274" y="75"/>
                  </a:lnTo>
                  <a:lnTo>
                    <a:pt x="278" y="77"/>
                  </a:lnTo>
                  <a:lnTo>
                    <a:pt x="281" y="82"/>
                  </a:lnTo>
                  <a:lnTo>
                    <a:pt x="283" y="86"/>
                  </a:lnTo>
                  <a:lnTo>
                    <a:pt x="281" y="87"/>
                  </a:lnTo>
                  <a:lnTo>
                    <a:pt x="277" y="87"/>
                  </a:lnTo>
                  <a:lnTo>
                    <a:pt x="274" y="84"/>
                  </a:lnTo>
                  <a:lnTo>
                    <a:pt x="269" y="85"/>
                  </a:lnTo>
                  <a:lnTo>
                    <a:pt x="260" y="84"/>
                  </a:lnTo>
                  <a:lnTo>
                    <a:pt x="255" y="82"/>
                  </a:lnTo>
                  <a:lnTo>
                    <a:pt x="249" y="87"/>
                  </a:lnTo>
                  <a:lnTo>
                    <a:pt x="246" y="89"/>
                  </a:lnTo>
                  <a:lnTo>
                    <a:pt x="246" y="87"/>
                  </a:lnTo>
                  <a:lnTo>
                    <a:pt x="246" y="86"/>
                  </a:lnTo>
                  <a:lnTo>
                    <a:pt x="245" y="85"/>
                  </a:lnTo>
                  <a:lnTo>
                    <a:pt x="244" y="85"/>
                  </a:lnTo>
                  <a:lnTo>
                    <a:pt x="241" y="86"/>
                  </a:lnTo>
                  <a:lnTo>
                    <a:pt x="237" y="89"/>
                  </a:lnTo>
                  <a:lnTo>
                    <a:pt x="228" y="90"/>
                  </a:lnTo>
                  <a:lnTo>
                    <a:pt x="225" y="89"/>
                  </a:lnTo>
                  <a:lnTo>
                    <a:pt x="223" y="89"/>
                  </a:lnTo>
                  <a:lnTo>
                    <a:pt x="218" y="90"/>
                  </a:lnTo>
                  <a:lnTo>
                    <a:pt x="216" y="92"/>
                  </a:lnTo>
                  <a:lnTo>
                    <a:pt x="214" y="93"/>
                  </a:lnTo>
                  <a:lnTo>
                    <a:pt x="210" y="94"/>
                  </a:lnTo>
                  <a:lnTo>
                    <a:pt x="209" y="95"/>
                  </a:lnTo>
                  <a:lnTo>
                    <a:pt x="200" y="96"/>
                  </a:lnTo>
                  <a:lnTo>
                    <a:pt x="193" y="95"/>
                  </a:lnTo>
                  <a:lnTo>
                    <a:pt x="189" y="93"/>
                  </a:lnTo>
                  <a:lnTo>
                    <a:pt x="187" y="92"/>
                  </a:lnTo>
                  <a:lnTo>
                    <a:pt x="184" y="93"/>
                  </a:lnTo>
                  <a:lnTo>
                    <a:pt x="182" y="94"/>
                  </a:lnTo>
                  <a:lnTo>
                    <a:pt x="178" y="95"/>
                  </a:lnTo>
                  <a:lnTo>
                    <a:pt x="176" y="96"/>
                  </a:lnTo>
                  <a:lnTo>
                    <a:pt x="175" y="97"/>
                  </a:lnTo>
                  <a:lnTo>
                    <a:pt x="170" y="96"/>
                  </a:lnTo>
                  <a:lnTo>
                    <a:pt x="168" y="97"/>
                  </a:lnTo>
                  <a:lnTo>
                    <a:pt x="168" y="96"/>
                  </a:lnTo>
                  <a:lnTo>
                    <a:pt x="168" y="95"/>
                  </a:lnTo>
                  <a:lnTo>
                    <a:pt x="166" y="95"/>
                  </a:lnTo>
                  <a:lnTo>
                    <a:pt x="164" y="94"/>
                  </a:lnTo>
                  <a:lnTo>
                    <a:pt x="163" y="94"/>
                  </a:lnTo>
                  <a:lnTo>
                    <a:pt x="162" y="96"/>
                  </a:lnTo>
                  <a:lnTo>
                    <a:pt x="160" y="97"/>
                  </a:lnTo>
                  <a:lnTo>
                    <a:pt x="162" y="99"/>
                  </a:lnTo>
                  <a:lnTo>
                    <a:pt x="160" y="101"/>
                  </a:lnTo>
                  <a:lnTo>
                    <a:pt x="164" y="104"/>
                  </a:lnTo>
                  <a:lnTo>
                    <a:pt x="164" y="105"/>
                  </a:lnTo>
                  <a:lnTo>
                    <a:pt x="162" y="105"/>
                  </a:lnTo>
                  <a:lnTo>
                    <a:pt x="159" y="105"/>
                  </a:lnTo>
                  <a:lnTo>
                    <a:pt x="159" y="106"/>
                  </a:lnTo>
                  <a:lnTo>
                    <a:pt x="159" y="109"/>
                  </a:lnTo>
                  <a:lnTo>
                    <a:pt x="158" y="110"/>
                  </a:lnTo>
                  <a:lnTo>
                    <a:pt x="157" y="111"/>
                  </a:lnTo>
                  <a:lnTo>
                    <a:pt x="157" y="112"/>
                  </a:lnTo>
                  <a:lnTo>
                    <a:pt x="155" y="111"/>
                  </a:lnTo>
                  <a:lnTo>
                    <a:pt x="154" y="110"/>
                  </a:lnTo>
                  <a:lnTo>
                    <a:pt x="153" y="110"/>
                  </a:lnTo>
                  <a:lnTo>
                    <a:pt x="154" y="109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08" name="Freeform 686"/>
            <p:cNvSpPr>
              <a:spLocks/>
            </p:cNvSpPr>
            <p:nvPr/>
          </p:nvSpPr>
          <p:spPr bwMode="auto">
            <a:xfrm>
              <a:off x="4878389" y="1439333"/>
              <a:ext cx="3030537" cy="948532"/>
            </a:xfrm>
            <a:custGeom>
              <a:avLst/>
              <a:gdLst>
                <a:gd name="T0" fmla="*/ 2147483647 w 1909"/>
                <a:gd name="T1" fmla="*/ 2147483647 h 597"/>
                <a:gd name="T2" fmla="*/ 2147483647 w 1909"/>
                <a:gd name="T3" fmla="*/ 2147483647 h 597"/>
                <a:gd name="T4" fmla="*/ 2147483647 w 1909"/>
                <a:gd name="T5" fmla="*/ 2147483647 h 597"/>
                <a:gd name="T6" fmla="*/ 2147483647 w 1909"/>
                <a:gd name="T7" fmla="*/ 2147483647 h 597"/>
                <a:gd name="T8" fmla="*/ 2147483647 w 1909"/>
                <a:gd name="T9" fmla="*/ 2147483647 h 597"/>
                <a:gd name="T10" fmla="*/ 2147483647 w 1909"/>
                <a:gd name="T11" fmla="*/ 2147483647 h 597"/>
                <a:gd name="T12" fmla="*/ 2147483647 w 1909"/>
                <a:gd name="T13" fmla="*/ 2147483647 h 597"/>
                <a:gd name="T14" fmla="*/ 2147483647 w 1909"/>
                <a:gd name="T15" fmla="*/ 2147483647 h 597"/>
                <a:gd name="T16" fmla="*/ 2147483647 w 1909"/>
                <a:gd name="T17" fmla="*/ 2147483647 h 597"/>
                <a:gd name="T18" fmla="*/ 2147483647 w 1909"/>
                <a:gd name="T19" fmla="*/ 2147483647 h 597"/>
                <a:gd name="T20" fmla="*/ 2147483647 w 1909"/>
                <a:gd name="T21" fmla="*/ 2147483647 h 597"/>
                <a:gd name="T22" fmla="*/ 2147483647 w 1909"/>
                <a:gd name="T23" fmla="*/ 2147483647 h 597"/>
                <a:gd name="T24" fmla="*/ 2147483647 w 1909"/>
                <a:gd name="T25" fmla="*/ 2147483647 h 597"/>
                <a:gd name="T26" fmla="*/ 2147483647 w 1909"/>
                <a:gd name="T27" fmla="*/ 2147483647 h 597"/>
                <a:gd name="T28" fmla="*/ 2147483647 w 1909"/>
                <a:gd name="T29" fmla="*/ 2147483647 h 597"/>
                <a:gd name="T30" fmla="*/ 2147483647 w 1909"/>
                <a:gd name="T31" fmla="*/ 2147483647 h 597"/>
                <a:gd name="T32" fmla="*/ 2147483647 w 1909"/>
                <a:gd name="T33" fmla="*/ 2147483647 h 597"/>
                <a:gd name="T34" fmla="*/ 2147483647 w 1909"/>
                <a:gd name="T35" fmla="*/ 2147483647 h 597"/>
                <a:gd name="T36" fmla="*/ 2147483647 w 1909"/>
                <a:gd name="T37" fmla="*/ 2147483647 h 597"/>
                <a:gd name="T38" fmla="*/ 2147483647 w 1909"/>
                <a:gd name="T39" fmla="*/ 2147483647 h 597"/>
                <a:gd name="T40" fmla="*/ 2147483647 w 1909"/>
                <a:gd name="T41" fmla="*/ 2147483647 h 597"/>
                <a:gd name="T42" fmla="*/ 2147483647 w 1909"/>
                <a:gd name="T43" fmla="*/ 2147483647 h 597"/>
                <a:gd name="T44" fmla="*/ 2147483647 w 1909"/>
                <a:gd name="T45" fmla="*/ 2147483647 h 597"/>
                <a:gd name="T46" fmla="*/ 2147483647 w 1909"/>
                <a:gd name="T47" fmla="*/ 2147483647 h 597"/>
                <a:gd name="T48" fmla="*/ 2147483647 w 1909"/>
                <a:gd name="T49" fmla="*/ 2147483647 h 597"/>
                <a:gd name="T50" fmla="*/ 2147483647 w 1909"/>
                <a:gd name="T51" fmla="*/ 2147483647 h 597"/>
                <a:gd name="T52" fmla="*/ 2147483647 w 1909"/>
                <a:gd name="T53" fmla="*/ 2147483647 h 597"/>
                <a:gd name="T54" fmla="*/ 2147483647 w 1909"/>
                <a:gd name="T55" fmla="*/ 2147483647 h 597"/>
                <a:gd name="T56" fmla="*/ 2147483647 w 1909"/>
                <a:gd name="T57" fmla="*/ 2147483647 h 597"/>
                <a:gd name="T58" fmla="*/ 2147483647 w 1909"/>
                <a:gd name="T59" fmla="*/ 2147483647 h 597"/>
                <a:gd name="T60" fmla="*/ 2147483647 w 1909"/>
                <a:gd name="T61" fmla="*/ 2147483647 h 597"/>
                <a:gd name="T62" fmla="*/ 2147483647 w 1909"/>
                <a:gd name="T63" fmla="*/ 2147483647 h 597"/>
                <a:gd name="T64" fmla="*/ 2147483647 w 1909"/>
                <a:gd name="T65" fmla="*/ 2147483647 h 597"/>
                <a:gd name="T66" fmla="*/ 2147483647 w 1909"/>
                <a:gd name="T67" fmla="*/ 2147483647 h 597"/>
                <a:gd name="T68" fmla="*/ 2147483647 w 1909"/>
                <a:gd name="T69" fmla="*/ 2147483647 h 597"/>
                <a:gd name="T70" fmla="*/ 2147483647 w 1909"/>
                <a:gd name="T71" fmla="*/ 2147483647 h 597"/>
                <a:gd name="T72" fmla="*/ 2147483647 w 1909"/>
                <a:gd name="T73" fmla="*/ 2147483647 h 597"/>
                <a:gd name="T74" fmla="*/ 2147483647 w 1909"/>
                <a:gd name="T75" fmla="*/ 2147483647 h 597"/>
                <a:gd name="T76" fmla="*/ 2147483647 w 1909"/>
                <a:gd name="T77" fmla="*/ 2147483647 h 597"/>
                <a:gd name="T78" fmla="*/ 2147483647 w 1909"/>
                <a:gd name="T79" fmla="*/ 2147483647 h 597"/>
                <a:gd name="T80" fmla="*/ 2147483647 w 1909"/>
                <a:gd name="T81" fmla="*/ 2147483647 h 597"/>
                <a:gd name="T82" fmla="*/ 2147483647 w 1909"/>
                <a:gd name="T83" fmla="*/ 2147483647 h 597"/>
                <a:gd name="T84" fmla="*/ 2147483647 w 1909"/>
                <a:gd name="T85" fmla="*/ 2147483647 h 597"/>
                <a:gd name="T86" fmla="*/ 2147483647 w 1909"/>
                <a:gd name="T87" fmla="*/ 2147483647 h 597"/>
                <a:gd name="T88" fmla="*/ 2147483647 w 1909"/>
                <a:gd name="T89" fmla="*/ 2147483647 h 597"/>
                <a:gd name="T90" fmla="*/ 2147483647 w 1909"/>
                <a:gd name="T91" fmla="*/ 2147483647 h 597"/>
                <a:gd name="T92" fmla="*/ 2147483647 w 1909"/>
                <a:gd name="T93" fmla="*/ 2147483647 h 597"/>
                <a:gd name="T94" fmla="*/ 2147483647 w 1909"/>
                <a:gd name="T95" fmla="*/ 2147483647 h 597"/>
                <a:gd name="T96" fmla="*/ 2147483647 w 1909"/>
                <a:gd name="T97" fmla="*/ 2147483647 h 597"/>
                <a:gd name="T98" fmla="*/ 2147483647 w 1909"/>
                <a:gd name="T99" fmla="*/ 2147483647 h 597"/>
                <a:gd name="T100" fmla="*/ 2147483647 w 1909"/>
                <a:gd name="T101" fmla="*/ 2147483647 h 597"/>
                <a:gd name="T102" fmla="*/ 2147483647 w 1909"/>
                <a:gd name="T103" fmla="*/ 2147483647 h 597"/>
                <a:gd name="T104" fmla="*/ 2147483647 w 1909"/>
                <a:gd name="T105" fmla="*/ 2147483647 h 597"/>
                <a:gd name="T106" fmla="*/ 2147483647 w 1909"/>
                <a:gd name="T107" fmla="*/ 2147483647 h 597"/>
                <a:gd name="T108" fmla="*/ 2147483647 w 1909"/>
                <a:gd name="T109" fmla="*/ 2147483647 h 597"/>
                <a:gd name="T110" fmla="*/ 2147483647 w 1909"/>
                <a:gd name="T111" fmla="*/ 2147483647 h 597"/>
                <a:gd name="T112" fmla="*/ 2147483647 w 1909"/>
                <a:gd name="T113" fmla="*/ 2147483647 h 597"/>
                <a:gd name="T114" fmla="*/ 2147483647 w 1909"/>
                <a:gd name="T115" fmla="*/ 2147483647 h 597"/>
                <a:gd name="T116" fmla="*/ 2147483647 w 1909"/>
                <a:gd name="T117" fmla="*/ 2147483647 h 597"/>
                <a:gd name="T118" fmla="*/ 2147483647 w 1909"/>
                <a:gd name="T119" fmla="*/ 2147483647 h 597"/>
                <a:gd name="T120" fmla="*/ 2147483647 w 1909"/>
                <a:gd name="T121" fmla="*/ 2147483647 h 597"/>
                <a:gd name="T122" fmla="*/ 2147483647 w 1909"/>
                <a:gd name="T123" fmla="*/ 2147483647 h 597"/>
                <a:gd name="T124" fmla="*/ 2147483647 w 1909"/>
                <a:gd name="T125" fmla="*/ 2147483647 h 5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09"/>
                <a:gd name="T190" fmla="*/ 0 h 597"/>
                <a:gd name="T191" fmla="*/ 1909 w 1909"/>
                <a:gd name="T192" fmla="*/ 597 h 59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09" h="597">
                  <a:moveTo>
                    <a:pt x="698" y="371"/>
                  </a:moveTo>
                  <a:lnTo>
                    <a:pt x="700" y="372"/>
                  </a:lnTo>
                  <a:lnTo>
                    <a:pt x="701" y="372"/>
                  </a:lnTo>
                  <a:lnTo>
                    <a:pt x="725" y="384"/>
                  </a:lnTo>
                  <a:lnTo>
                    <a:pt x="776" y="427"/>
                  </a:lnTo>
                  <a:lnTo>
                    <a:pt x="778" y="425"/>
                  </a:lnTo>
                  <a:lnTo>
                    <a:pt x="778" y="424"/>
                  </a:lnTo>
                  <a:lnTo>
                    <a:pt x="777" y="422"/>
                  </a:lnTo>
                  <a:lnTo>
                    <a:pt x="779" y="420"/>
                  </a:lnTo>
                  <a:lnTo>
                    <a:pt x="780" y="420"/>
                  </a:lnTo>
                  <a:lnTo>
                    <a:pt x="782" y="421"/>
                  </a:lnTo>
                  <a:lnTo>
                    <a:pt x="785" y="421"/>
                  </a:lnTo>
                  <a:lnTo>
                    <a:pt x="789" y="423"/>
                  </a:lnTo>
                  <a:lnTo>
                    <a:pt x="789" y="424"/>
                  </a:lnTo>
                  <a:lnTo>
                    <a:pt x="790" y="425"/>
                  </a:lnTo>
                  <a:lnTo>
                    <a:pt x="792" y="425"/>
                  </a:lnTo>
                  <a:lnTo>
                    <a:pt x="795" y="429"/>
                  </a:lnTo>
                  <a:lnTo>
                    <a:pt x="800" y="427"/>
                  </a:lnTo>
                  <a:lnTo>
                    <a:pt x="805" y="429"/>
                  </a:lnTo>
                  <a:lnTo>
                    <a:pt x="807" y="429"/>
                  </a:lnTo>
                  <a:lnTo>
                    <a:pt x="811" y="429"/>
                  </a:lnTo>
                  <a:lnTo>
                    <a:pt x="810" y="427"/>
                  </a:lnTo>
                  <a:lnTo>
                    <a:pt x="811" y="425"/>
                  </a:lnTo>
                  <a:lnTo>
                    <a:pt x="814" y="426"/>
                  </a:lnTo>
                  <a:lnTo>
                    <a:pt x="816" y="426"/>
                  </a:lnTo>
                  <a:lnTo>
                    <a:pt x="816" y="424"/>
                  </a:lnTo>
                  <a:lnTo>
                    <a:pt x="817" y="423"/>
                  </a:lnTo>
                  <a:lnTo>
                    <a:pt x="821" y="424"/>
                  </a:lnTo>
                  <a:lnTo>
                    <a:pt x="824" y="425"/>
                  </a:lnTo>
                  <a:lnTo>
                    <a:pt x="825" y="426"/>
                  </a:lnTo>
                  <a:lnTo>
                    <a:pt x="827" y="427"/>
                  </a:lnTo>
                  <a:lnTo>
                    <a:pt x="831" y="430"/>
                  </a:lnTo>
                  <a:lnTo>
                    <a:pt x="834" y="431"/>
                  </a:lnTo>
                  <a:lnTo>
                    <a:pt x="835" y="432"/>
                  </a:lnTo>
                  <a:lnTo>
                    <a:pt x="836" y="434"/>
                  </a:lnTo>
                  <a:lnTo>
                    <a:pt x="836" y="435"/>
                  </a:lnTo>
                  <a:lnTo>
                    <a:pt x="838" y="436"/>
                  </a:lnTo>
                  <a:lnTo>
                    <a:pt x="840" y="437"/>
                  </a:lnTo>
                  <a:lnTo>
                    <a:pt x="847" y="440"/>
                  </a:lnTo>
                  <a:lnTo>
                    <a:pt x="848" y="441"/>
                  </a:lnTo>
                  <a:lnTo>
                    <a:pt x="849" y="443"/>
                  </a:lnTo>
                  <a:lnTo>
                    <a:pt x="851" y="443"/>
                  </a:lnTo>
                  <a:lnTo>
                    <a:pt x="853" y="444"/>
                  </a:lnTo>
                  <a:lnTo>
                    <a:pt x="856" y="447"/>
                  </a:lnTo>
                  <a:lnTo>
                    <a:pt x="858" y="449"/>
                  </a:lnTo>
                  <a:lnTo>
                    <a:pt x="862" y="449"/>
                  </a:lnTo>
                  <a:lnTo>
                    <a:pt x="865" y="450"/>
                  </a:lnTo>
                  <a:lnTo>
                    <a:pt x="867" y="450"/>
                  </a:lnTo>
                  <a:lnTo>
                    <a:pt x="869" y="451"/>
                  </a:lnTo>
                  <a:lnTo>
                    <a:pt x="871" y="451"/>
                  </a:lnTo>
                  <a:lnTo>
                    <a:pt x="871" y="449"/>
                  </a:lnTo>
                  <a:lnTo>
                    <a:pt x="872" y="447"/>
                  </a:lnTo>
                  <a:lnTo>
                    <a:pt x="876" y="446"/>
                  </a:lnTo>
                  <a:lnTo>
                    <a:pt x="877" y="449"/>
                  </a:lnTo>
                  <a:lnTo>
                    <a:pt x="878" y="450"/>
                  </a:lnTo>
                  <a:lnTo>
                    <a:pt x="880" y="451"/>
                  </a:lnTo>
                  <a:lnTo>
                    <a:pt x="883" y="454"/>
                  </a:lnTo>
                  <a:lnTo>
                    <a:pt x="886" y="454"/>
                  </a:lnTo>
                  <a:lnTo>
                    <a:pt x="888" y="456"/>
                  </a:lnTo>
                  <a:lnTo>
                    <a:pt x="887" y="462"/>
                  </a:lnTo>
                  <a:lnTo>
                    <a:pt x="893" y="463"/>
                  </a:lnTo>
                  <a:lnTo>
                    <a:pt x="897" y="460"/>
                  </a:lnTo>
                  <a:lnTo>
                    <a:pt x="898" y="460"/>
                  </a:lnTo>
                  <a:lnTo>
                    <a:pt x="899" y="455"/>
                  </a:lnTo>
                  <a:lnTo>
                    <a:pt x="901" y="452"/>
                  </a:lnTo>
                  <a:lnTo>
                    <a:pt x="905" y="450"/>
                  </a:lnTo>
                  <a:lnTo>
                    <a:pt x="909" y="449"/>
                  </a:lnTo>
                  <a:lnTo>
                    <a:pt x="912" y="446"/>
                  </a:lnTo>
                  <a:lnTo>
                    <a:pt x="916" y="443"/>
                  </a:lnTo>
                  <a:lnTo>
                    <a:pt x="921" y="440"/>
                  </a:lnTo>
                  <a:lnTo>
                    <a:pt x="926" y="435"/>
                  </a:lnTo>
                  <a:lnTo>
                    <a:pt x="934" y="433"/>
                  </a:lnTo>
                  <a:lnTo>
                    <a:pt x="939" y="431"/>
                  </a:lnTo>
                  <a:lnTo>
                    <a:pt x="944" y="431"/>
                  </a:lnTo>
                  <a:lnTo>
                    <a:pt x="951" y="431"/>
                  </a:lnTo>
                  <a:lnTo>
                    <a:pt x="956" y="433"/>
                  </a:lnTo>
                  <a:lnTo>
                    <a:pt x="960" y="435"/>
                  </a:lnTo>
                  <a:lnTo>
                    <a:pt x="964" y="434"/>
                  </a:lnTo>
                  <a:lnTo>
                    <a:pt x="970" y="434"/>
                  </a:lnTo>
                  <a:lnTo>
                    <a:pt x="974" y="434"/>
                  </a:lnTo>
                  <a:lnTo>
                    <a:pt x="986" y="441"/>
                  </a:lnTo>
                  <a:lnTo>
                    <a:pt x="988" y="442"/>
                  </a:lnTo>
                  <a:lnTo>
                    <a:pt x="992" y="442"/>
                  </a:lnTo>
                  <a:lnTo>
                    <a:pt x="1003" y="441"/>
                  </a:lnTo>
                  <a:lnTo>
                    <a:pt x="1008" y="442"/>
                  </a:lnTo>
                  <a:lnTo>
                    <a:pt x="1019" y="442"/>
                  </a:lnTo>
                  <a:lnTo>
                    <a:pt x="1028" y="441"/>
                  </a:lnTo>
                  <a:lnTo>
                    <a:pt x="1030" y="440"/>
                  </a:lnTo>
                  <a:lnTo>
                    <a:pt x="1029" y="439"/>
                  </a:lnTo>
                  <a:lnTo>
                    <a:pt x="1027" y="436"/>
                  </a:lnTo>
                  <a:lnTo>
                    <a:pt x="1025" y="433"/>
                  </a:lnTo>
                  <a:lnTo>
                    <a:pt x="1025" y="430"/>
                  </a:lnTo>
                  <a:lnTo>
                    <a:pt x="1024" y="426"/>
                  </a:lnTo>
                  <a:lnTo>
                    <a:pt x="1020" y="424"/>
                  </a:lnTo>
                  <a:lnTo>
                    <a:pt x="1017" y="420"/>
                  </a:lnTo>
                  <a:lnTo>
                    <a:pt x="1015" y="416"/>
                  </a:lnTo>
                  <a:lnTo>
                    <a:pt x="1018" y="414"/>
                  </a:lnTo>
                  <a:lnTo>
                    <a:pt x="1019" y="411"/>
                  </a:lnTo>
                  <a:lnTo>
                    <a:pt x="1022" y="407"/>
                  </a:lnTo>
                  <a:lnTo>
                    <a:pt x="1023" y="404"/>
                  </a:lnTo>
                  <a:lnTo>
                    <a:pt x="1027" y="404"/>
                  </a:lnTo>
                  <a:lnTo>
                    <a:pt x="1032" y="405"/>
                  </a:lnTo>
                  <a:lnTo>
                    <a:pt x="1037" y="407"/>
                  </a:lnTo>
                  <a:lnTo>
                    <a:pt x="1048" y="410"/>
                  </a:lnTo>
                  <a:lnTo>
                    <a:pt x="1052" y="412"/>
                  </a:lnTo>
                  <a:lnTo>
                    <a:pt x="1059" y="413"/>
                  </a:lnTo>
                  <a:lnTo>
                    <a:pt x="1065" y="414"/>
                  </a:lnTo>
                  <a:lnTo>
                    <a:pt x="1070" y="415"/>
                  </a:lnTo>
                  <a:lnTo>
                    <a:pt x="1074" y="419"/>
                  </a:lnTo>
                  <a:lnTo>
                    <a:pt x="1079" y="424"/>
                  </a:lnTo>
                  <a:lnTo>
                    <a:pt x="1082" y="429"/>
                  </a:lnTo>
                  <a:lnTo>
                    <a:pt x="1083" y="429"/>
                  </a:lnTo>
                  <a:lnTo>
                    <a:pt x="1089" y="432"/>
                  </a:lnTo>
                  <a:lnTo>
                    <a:pt x="1096" y="435"/>
                  </a:lnTo>
                  <a:lnTo>
                    <a:pt x="1105" y="437"/>
                  </a:lnTo>
                  <a:lnTo>
                    <a:pt x="1112" y="436"/>
                  </a:lnTo>
                  <a:lnTo>
                    <a:pt x="1118" y="433"/>
                  </a:lnTo>
                  <a:lnTo>
                    <a:pt x="1122" y="431"/>
                  </a:lnTo>
                  <a:lnTo>
                    <a:pt x="1131" y="432"/>
                  </a:lnTo>
                  <a:lnTo>
                    <a:pt x="1145" y="435"/>
                  </a:lnTo>
                  <a:lnTo>
                    <a:pt x="1149" y="437"/>
                  </a:lnTo>
                  <a:lnTo>
                    <a:pt x="1150" y="437"/>
                  </a:lnTo>
                  <a:lnTo>
                    <a:pt x="1152" y="439"/>
                  </a:lnTo>
                  <a:lnTo>
                    <a:pt x="1159" y="442"/>
                  </a:lnTo>
                  <a:lnTo>
                    <a:pt x="1165" y="443"/>
                  </a:lnTo>
                  <a:lnTo>
                    <a:pt x="1171" y="444"/>
                  </a:lnTo>
                  <a:lnTo>
                    <a:pt x="1177" y="449"/>
                  </a:lnTo>
                  <a:lnTo>
                    <a:pt x="1185" y="452"/>
                  </a:lnTo>
                  <a:lnTo>
                    <a:pt x="1194" y="453"/>
                  </a:lnTo>
                  <a:lnTo>
                    <a:pt x="1202" y="454"/>
                  </a:lnTo>
                  <a:lnTo>
                    <a:pt x="1206" y="455"/>
                  </a:lnTo>
                  <a:lnTo>
                    <a:pt x="1212" y="454"/>
                  </a:lnTo>
                  <a:lnTo>
                    <a:pt x="1219" y="456"/>
                  </a:lnTo>
                  <a:lnTo>
                    <a:pt x="1230" y="452"/>
                  </a:lnTo>
                  <a:lnTo>
                    <a:pt x="1237" y="451"/>
                  </a:lnTo>
                  <a:lnTo>
                    <a:pt x="1244" y="450"/>
                  </a:lnTo>
                  <a:lnTo>
                    <a:pt x="1250" y="443"/>
                  </a:lnTo>
                  <a:lnTo>
                    <a:pt x="1253" y="440"/>
                  </a:lnTo>
                  <a:lnTo>
                    <a:pt x="1258" y="439"/>
                  </a:lnTo>
                  <a:lnTo>
                    <a:pt x="1266" y="441"/>
                  </a:lnTo>
                  <a:lnTo>
                    <a:pt x="1273" y="443"/>
                  </a:lnTo>
                  <a:lnTo>
                    <a:pt x="1278" y="444"/>
                  </a:lnTo>
                  <a:lnTo>
                    <a:pt x="1283" y="443"/>
                  </a:lnTo>
                  <a:lnTo>
                    <a:pt x="1285" y="442"/>
                  </a:lnTo>
                  <a:lnTo>
                    <a:pt x="1287" y="442"/>
                  </a:lnTo>
                  <a:lnTo>
                    <a:pt x="1290" y="443"/>
                  </a:lnTo>
                  <a:lnTo>
                    <a:pt x="1295" y="445"/>
                  </a:lnTo>
                  <a:lnTo>
                    <a:pt x="1304" y="447"/>
                  </a:lnTo>
                  <a:lnTo>
                    <a:pt x="1312" y="450"/>
                  </a:lnTo>
                  <a:lnTo>
                    <a:pt x="1315" y="449"/>
                  </a:lnTo>
                  <a:lnTo>
                    <a:pt x="1317" y="446"/>
                  </a:lnTo>
                  <a:lnTo>
                    <a:pt x="1325" y="440"/>
                  </a:lnTo>
                  <a:lnTo>
                    <a:pt x="1325" y="439"/>
                  </a:lnTo>
                  <a:lnTo>
                    <a:pt x="1323" y="436"/>
                  </a:lnTo>
                  <a:lnTo>
                    <a:pt x="1322" y="434"/>
                  </a:lnTo>
                  <a:lnTo>
                    <a:pt x="1323" y="431"/>
                  </a:lnTo>
                  <a:lnTo>
                    <a:pt x="1323" y="429"/>
                  </a:lnTo>
                  <a:lnTo>
                    <a:pt x="1321" y="423"/>
                  </a:lnTo>
                  <a:lnTo>
                    <a:pt x="1318" y="419"/>
                  </a:lnTo>
                  <a:lnTo>
                    <a:pt x="1318" y="415"/>
                  </a:lnTo>
                  <a:lnTo>
                    <a:pt x="1321" y="413"/>
                  </a:lnTo>
                  <a:lnTo>
                    <a:pt x="1324" y="407"/>
                  </a:lnTo>
                  <a:lnTo>
                    <a:pt x="1323" y="406"/>
                  </a:lnTo>
                  <a:lnTo>
                    <a:pt x="1320" y="404"/>
                  </a:lnTo>
                  <a:lnTo>
                    <a:pt x="1316" y="400"/>
                  </a:lnTo>
                  <a:lnTo>
                    <a:pt x="1315" y="399"/>
                  </a:lnTo>
                  <a:lnTo>
                    <a:pt x="1312" y="399"/>
                  </a:lnTo>
                  <a:lnTo>
                    <a:pt x="1307" y="400"/>
                  </a:lnTo>
                  <a:lnTo>
                    <a:pt x="1306" y="399"/>
                  </a:lnTo>
                  <a:lnTo>
                    <a:pt x="1305" y="396"/>
                  </a:lnTo>
                  <a:lnTo>
                    <a:pt x="1308" y="392"/>
                  </a:lnTo>
                  <a:lnTo>
                    <a:pt x="1308" y="389"/>
                  </a:lnTo>
                  <a:lnTo>
                    <a:pt x="1311" y="386"/>
                  </a:lnTo>
                  <a:lnTo>
                    <a:pt x="1318" y="385"/>
                  </a:lnTo>
                  <a:lnTo>
                    <a:pt x="1326" y="383"/>
                  </a:lnTo>
                  <a:lnTo>
                    <a:pt x="1333" y="383"/>
                  </a:lnTo>
                  <a:lnTo>
                    <a:pt x="1341" y="382"/>
                  </a:lnTo>
                  <a:lnTo>
                    <a:pt x="1343" y="382"/>
                  </a:lnTo>
                  <a:lnTo>
                    <a:pt x="1349" y="383"/>
                  </a:lnTo>
                  <a:lnTo>
                    <a:pt x="1355" y="386"/>
                  </a:lnTo>
                  <a:lnTo>
                    <a:pt x="1359" y="389"/>
                  </a:lnTo>
                  <a:lnTo>
                    <a:pt x="1364" y="389"/>
                  </a:lnTo>
                  <a:lnTo>
                    <a:pt x="1368" y="389"/>
                  </a:lnTo>
                  <a:lnTo>
                    <a:pt x="1373" y="389"/>
                  </a:lnTo>
                  <a:lnTo>
                    <a:pt x="1377" y="390"/>
                  </a:lnTo>
                  <a:lnTo>
                    <a:pt x="1382" y="393"/>
                  </a:lnTo>
                  <a:lnTo>
                    <a:pt x="1387" y="396"/>
                  </a:lnTo>
                  <a:lnTo>
                    <a:pt x="1389" y="399"/>
                  </a:lnTo>
                  <a:lnTo>
                    <a:pt x="1393" y="401"/>
                  </a:lnTo>
                  <a:lnTo>
                    <a:pt x="1396" y="402"/>
                  </a:lnTo>
                  <a:lnTo>
                    <a:pt x="1397" y="403"/>
                  </a:lnTo>
                  <a:lnTo>
                    <a:pt x="1397" y="402"/>
                  </a:lnTo>
                  <a:lnTo>
                    <a:pt x="1399" y="405"/>
                  </a:lnTo>
                  <a:lnTo>
                    <a:pt x="1403" y="407"/>
                  </a:lnTo>
                  <a:lnTo>
                    <a:pt x="1406" y="412"/>
                  </a:lnTo>
                  <a:lnTo>
                    <a:pt x="1412" y="415"/>
                  </a:lnTo>
                  <a:lnTo>
                    <a:pt x="1415" y="419"/>
                  </a:lnTo>
                  <a:lnTo>
                    <a:pt x="1426" y="426"/>
                  </a:lnTo>
                  <a:lnTo>
                    <a:pt x="1434" y="435"/>
                  </a:lnTo>
                  <a:lnTo>
                    <a:pt x="1438" y="439"/>
                  </a:lnTo>
                  <a:lnTo>
                    <a:pt x="1439" y="440"/>
                  </a:lnTo>
                  <a:lnTo>
                    <a:pt x="1443" y="444"/>
                  </a:lnTo>
                  <a:lnTo>
                    <a:pt x="1446" y="449"/>
                  </a:lnTo>
                  <a:lnTo>
                    <a:pt x="1450" y="451"/>
                  </a:lnTo>
                  <a:lnTo>
                    <a:pt x="1457" y="451"/>
                  </a:lnTo>
                  <a:lnTo>
                    <a:pt x="1462" y="450"/>
                  </a:lnTo>
                  <a:lnTo>
                    <a:pt x="1466" y="451"/>
                  </a:lnTo>
                  <a:lnTo>
                    <a:pt x="1472" y="452"/>
                  </a:lnTo>
                  <a:lnTo>
                    <a:pt x="1477" y="453"/>
                  </a:lnTo>
                  <a:lnTo>
                    <a:pt x="1489" y="460"/>
                  </a:lnTo>
                  <a:lnTo>
                    <a:pt x="1495" y="461"/>
                  </a:lnTo>
                  <a:lnTo>
                    <a:pt x="1498" y="461"/>
                  </a:lnTo>
                  <a:lnTo>
                    <a:pt x="1500" y="463"/>
                  </a:lnTo>
                  <a:lnTo>
                    <a:pt x="1501" y="464"/>
                  </a:lnTo>
                  <a:lnTo>
                    <a:pt x="1501" y="463"/>
                  </a:lnTo>
                  <a:lnTo>
                    <a:pt x="1504" y="466"/>
                  </a:lnTo>
                  <a:lnTo>
                    <a:pt x="1507" y="469"/>
                  </a:lnTo>
                  <a:lnTo>
                    <a:pt x="1509" y="472"/>
                  </a:lnTo>
                  <a:lnTo>
                    <a:pt x="1511" y="476"/>
                  </a:lnTo>
                  <a:lnTo>
                    <a:pt x="1517" y="480"/>
                  </a:lnTo>
                  <a:lnTo>
                    <a:pt x="1520" y="483"/>
                  </a:lnTo>
                  <a:lnTo>
                    <a:pt x="1525" y="482"/>
                  </a:lnTo>
                  <a:lnTo>
                    <a:pt x="1530" y="483"/>
                  </a:lnTo>
                  <a:lnTo>
                    <a:pt x="1535" y="483"/>
                  </a:lnTo>
                  <a:lnTo>
                    <a:pt x="1541" y="480"/>
                  </a:lnTo>
                  <a:lnTo>
                    <a:pt x="1546" y="475"/>
                  </a:lnTo>
                  <a:lnTo>
                    <a:pt x="1550" y="475"/>
                  </a:lnTo>
                  <a:lnTo>
                    <a:pt x="1557" y="471"/>
                  </a:lnTo>
                  <a:lnTo>
                    <a:pt x="1564" y="469"/>
                  </a:lnTo>
                  <a:lnTo>
                    <a:pt x="1564" y="470"/>
                  </a:lnTo>
                  <a:lnTo>
                    <a:pt x="1564" y="473"/>
                  </a:lnTo>
                  <a:lnTo>
                    <a:pt x="1567" y="476"/>
                  </a:lnTo>
                  <a:lnTo>
                    <a:pt x="1570" y="480"/>
                  </a:lnTo>
                  <a:lnTo>
                    <a:pt x="1572" y="484"/>
                  </a:lnTo>
                  <a:lnTo>
                    <a:pt x="1571" y="486"/>
                  </a:lnTo>
                  <a:lnTo>
                    <a:pt x="1570" y="490"/>
                  </a:lnTo>
                  <a:lnTo>
                    <a:pt x="1572" y="494"/>
                  </a:lnTo>
                  <a:lnTo>
                    <a:pt x="1574" y="502"/>
                  </a:lnTo>
                  <a:lnTo>
                    <a:pt x="1578" y="511"/>
                  </a:lnTo>
                  <a:lnTo>
                    <a:pt x="1578" y="520"/>
                  </a:lnTo>
                  <a:lnTo>
                    <a:pt x="1578" y="524"/>
                  </a:lnTo>
                  <a:lnTo>
                    <a:pt x="1579" y="528"/>
                  </a:lnTo>
                  <a:lnTo>
                    <a:pt x="1578" y="531"/>
                  </a:lnTo>
                  <a:lnTo>
                    <a:pt x="1576" y="530"/>
                  </a:lnTo>
                  <a:lnTo>
                    <a:pt x="1561" y="526"/>
                  </a:lnTo>
                  <a:lnTo>
                    <a:pt x="1558" y="528"/>
                  </a:lnTo>
                  <a:lnTo>
                    <a:pt x="1554" y="536"/>
                  </a:lnTo>
                  <a:lnTo>
                    <a:pt x="1558" y="540"/>
                  </a:lnTo>
                  <a:lnTo>
                    <a:pt x="1564" y="546"/>
                  </a:lnTo>
                  <a:lnTo>
                    <a:pt x="1572" y="560"/>
                  </a:lnTo>
                  <a:lnTo>
                    <a:pt x="1572" y="566"/>
                  </a:lnTo>
                  <a:lnTo>
                    <a:pt x="1569" y="570"/>
                  </a:lnTo>
                  <a:lnTo>
                    <a:pt x="1571" y="574"/>
                  </a:lnTo>
                  <a:lnTo>
                    <a:pt x="1572" y="576"/>
                  </a:lnTo>
                  <a:lnTo>
                    <a:pt x="1575" y="577"/>
                  </a:lnTo>
                  <a:lnTo>
                    <a:pt x="1577" y="577"/>
                  </a:lnTo>
                  <a:lnTo>
                    <a:pt x="1575" y="575"/>
                  </a:lnTo>
                  <a:lnTo>
                    <a:pt x="1574" y="574"/>
                  </a:lnTo>
                  <a:lnTo>
                    <a:pt x="1576" y="573"/>
                  </a:lnTo>
                  <a:lnTo>
                    <a:pt x="1581" y="574"/>
                  </a:lnTo>
                  <a:lnTo>
                    <a:pt x="1581" y="571"/>
                  </a:lnTo>
                  <a:lnTo>
                    <a:pt x="1581" y="570"/>
                  </a:lnTo>
                  <a:lnTo>
                    <a:pt x="1581" y="567"/>
                  </a:lnTo>
                  <a:lnTo>
                    <a:pt x="1582" y="565"/>
                  </a:lnTo>
                  <a:lnTo>
                    <a:pt x="1581" y="558"/>
                  </a:lnTo>
                  <a:lnTo>
                    <a:pt x="1582" y="561"/>
                  </a:lnTo>
                  <a:lnTo>
                    <a:pt x="1586" y="562"/>
                  </a:lnTo>
                  <a:lnTo>
                    <a:pt x="1586" y="564"/>
                  </a:lnTo>
                  <a:lnTo>
                    <a:pt x="1587" y="565"/>
                  </a:lnTo>
                  <a:lnTo>
                    <a:pt x="1589" y="563"/>
                  </a:lnTo>
                  <a:lnTo>
                    <a:pt x="1590" y="562"/>
                  </a:lnTo>
                  <a:lnTo>
                    <a:pt x="1591" y="564"/>
                  </a:lnTo>
                  <a:lnTo>
                    <a:pt x="1592" y="566"/>
                  </a:lnTo>
                  <a:lnTo>
                    <a:pt x="1594" y="568"/>
                  </a:lnTo>
                  <a:lnTo>
                    <a:pt x="1595" y="570"/>
                  </a:lnTo>
                  <a:lnTo>
                    <a:pt x="1597" y="570"/>
                  </a:lnTo>
                  <a:lnTo>
                    <a:pt x="1600" y="570"/>
                  </a:lnTo>
                  <a:lnTo>
                    <a:pt x="1604" y="571"/>
                  </a:lnTo>
                  <a:lnTo>
                    <a:pt x="1605" y="571"/>
                  </a:lnTo>
                  <a:lnTo>
                    <a:pt x="1607" y="572"/>
                  </a:lnTo>
                  <a:lnTo>
                    <a:pt x="1610" y="572"/>
                  </a:lnTo>
                  <a:lnTo>
                    <a:pt x="1615" y="571"/>
                  </a:lnTo>
                  <a:lnTo>
                    <a:pt x="1617" y="571"/>
                  </a:lnTo>
                  <a:lnTo>
                    <a:pt x="1619" y="570"/>
                  </a:lnTo>
                  <a:lnTo>
                    <a:pt x="1621" y="566"/>
                  </a:lnTo>
                  <a:lnTo>
                    <a:pt x="1628" y="560"/>
                  </a:lnTo>
                  <a:lnTo>
                    <a:pt x="1629" y="556"/>
                  </a:lnTo>
                  <a:lnTo>
                    <a:pt x="1629" y="553"/>
                  </a:lnTo>
                  <a:lnTo>
                    <a:pt x="1630" y="548"/>
                  </a:lnTo>
                  <a:lnTo>
                    <a:pt x="1629" y="546"/>
                  </a:lnTo>
                  <a:lnTo>
                    <a:pt x="1629" y="543"/>
                  </a:lnTo>
                  <a:lnTo>
                    <a:pt x="1630" y="541"/>
                  </a:lnTo>
                  <a:lnTo>
                    <a:pt x="1632" y="540"/>
                  </a:lnTo>
                  <a:lnTo>
                    <a:pt x="1632" y="534"/>
                  </a:lnTo>
                  <a:lnTo>
                    <a:pt x="1634" y="533"/>
                  </a:lnTo>
                  <a:lnTo>
                    <a:pt x="1634" y="528"/>
                  </a:lnTo>
                  <a:lnTo>
                    <a:pt x="1638" y="516"/>
                  </a:lnTo>
                  <a:lnTo>
                    <a:pt x="1637" y="513"/>
                  </a:lnTo>
                  <a:lnTo>
                    <a:pt x="1639" y="511"/>
                  </a:lnTo>
                  <a:lnTo>
                    <a:pt x="1639" y="510"/>
                  </a:lnTo>
                  <a:lnTo>
                    <a:pt x="1638" y="504"/>
                  </a:lnTo>
                  <a:lnTo>
                    <a:pt x="1636" y="495"/>
                  </a:lnTo>
                  <a:lnTo>
                    <a:pt x="1635" y="493"/>
                  </a:lnTo>
                  <a:lnTo>
                    <a:pt x="1637" y="487"/>
                  </a:lnTo>
                  <a:lnTo>
                    <a:pt x="1636" y="481"/>
                  </a:lnTo>
                  <a:lnTo>
                    <a:pt x="1638" y="476"/>
                  </a:lnTo>
                  <a:lnTo>
                    <a:pt x="1639" y="473"/>
                  </a:lnTo>
                  <a:lnTo>
                    <a:pt x="1638" y="472"/>
                  </a:lnTo>
                  <a:lnTo>
                    <a:pt x="1639" y="471"/>
                  </a:lnTo>
                  <a:lnTo>
                    <a:pt x="1640" y="470"/>
                  </a:lnTo>
                  <a:lnTo>
                    <a:pt x="1637" y="464"/>
                  </a:lnTo>
                  <a:lnTo>
                    <a:pt x="1637" y="462"/>
                  </a:lnTo>
                  <a:lnTo>
                    <a:pt x="1635" y="460"/>
                  </a:lnTo>
                  <a:lnTo>
                    <a:pt x="1634" y="456"/>
                  </a:lnTo>
                  <a:lnTo>
                    <a:pt x="1632" y="453"/>
                  </a:lnTo>
                  <a:lnTo>
                    <a:pt x="1631" y="451"/>
                  </a:lnTo>
                  <a:lnTo>
                    <a:pt x="1625" y="444"/>
                  </a:lnTo>
                  <a:lnTo>
                    <a:pt x="1625" y="441"/>
                  </a:lnTo>
                  <a:lnTo>
                    <a:pt x="1624" y="440"/>
                  </a:lnTo>
                  <a:lnTo>
                    <a:pt x="1622" y="439"/>
                  </a:lnTo>
                  <a:lnTo>
                    <a:pt x="1616" y="433"/>
                  </a:lnTo>
                  <a:lnTo>
                    <a:pt x="1612" y="430"/>
                  </a:lnTo>
                  <a:lnTo>
                    <a:pt x="1612" y="427"/>
                  </a:lnTo>
                  <a:lnTo>
                    <a:pt x="1611" y="424"/>
                  </a:lnTo>
                  <a:lnTo>
                    <a:pt x="1608" y="421"/>
                  </a:lnTo>
                  <a:lnTo>
                    <a:pt x="1609" y="420"/>
                  </a:lnTo>
                  <a:lnTo>
                    <a:pt x="1608" y="419"/>
                  </a:lnTo>
                  <a:lnTo>
                    <a:pt x="1607" y="416"/>
                  </a:lnTo>
                  <a:lnTo>
                    <a:pt x="1607" y="413"/>
                  </a:lnTo>
                  <a:lnTo>
                    <a:pt x="1608" y="412"/>
                  </a:lnTo>
                  <a:lnTo>
                    <a:pt x="1608" y="410"/>
                  </a:lnTo>
                  <a:lnTo>
                    <a:pt x="1608" y="409"/>
                  </a:lnTo>
                  <a:lnTo>
                    <a:pt x="1606" y="406"/>
                  </a:lnTo>
                  <a:lnTo>
                    <a:pt x="1606" y="404"/>
                  </a:lnTo>
                  <a:lnTo>
                    <a:pt x="1597" y="400"/>
                  </a:lnTo>
                  <a:lnTo>
                    <a:pt x="1596" y="396"/>
                  </a:lnTo>
                  <a:lnTo>
                    <a:pt x="1594" y="394"/>
                  </a:lnTo>
                  <a:lnTo>
                    <a:pt x="1590" y="392"/>
                  </a:lnTo>
                  <a:lnTo>
                    <a:pt x="1587" y="390"/>
                  </a:lnTo>
                  <a:lnTo>
                    <a:pt x="1582" y="389"/>
                  </a:lnTo>
                  <a:lnTo>
                    <a:pt x="1579" y="389"/>
                  </a:lnTo>
                  <a:lnTo>
                    <a:pt x="1575" y="386"/>
                  </a:lnTo>
                  <a:lnTo>
                    <a:pt x="1571" y="386"/>
                  </a:lnTo>
                  <a:lnTo>
                    <a:pt x="1569" y="386"/>
                  </a:lnTo>
                  <a:lnTo>
                    <a:pt x="1569" y="385"/>
                  </a:lnTo>
                  <a:lnTo>
                    <a:pt x="1574" y="385"/>
                  </a:lnTo>
                  <a:lnTo>
                    <a:pt x="1578" y="386"/>
                  </a:lnTo>
                  <a:lnTo>
                    <a:pt x="1580" y="387"/>
                  </a:lnTo>
                  <a:lnTo>
                    <a:pt x="1582" y="387"/>
                  </a:lnTo>
                  <a:lnTo>
                    <a:pt x="1589" y="390"/>
                  </a:lnTo>
                  <a:lnTo>
                    <a:pt x="1589" y="389"/>
                  </a:lnTo>
                  <a:lnTo>
                    <a:pt x="1589" y="386"/>
                  </a:lnTo>
                  <a:lnTo>
                    <a:pt x="1587" y="384"/>
                  </a:lnTo>
                  <a:lnTo>
                    <a:pt x="1586" y="384"/>
                  </a:lnTo>
                  <a:lnTo>
                    <a:pt x="1576" y="381"/>
                  </a:lnTo>
                  <a:lnTo>
                    <a:pt x="1570" y="379"/>
                  </a:lnTo>
                  <a:lnTo>
                    <a:pt x="1567" y="376"/>
                  </a:lnTo>
                  <a:lnTo>
                    <a:pt x="1565" y="375"/>
                  </a:lnTo>
                  <a:lnTo>
                    <a:pt x="1563" y="373"/>
                  </a:lnTo>
                  <a:lnTo>
                    <a:pt x="1559" y="372"/>
                  </a:lnTo>
                  <a:lnTo>
                    <a:pt x="1556" y="371"/>
                  </a:lnTo>
                  <a:lnTo>
                    <a:pt x="1554" y="370"/>
                  </a:lnTo>
                  <a:lnTo>
                    <a:pt x="1551" y="369"/>
                  </a:lnTo>
                  <a:lnTo>
                    <a:pt x="1551" y="368"/>
                  </a:lnTo>
                  <a:lnTo>
                    <a:pt x="1550" y="368"/>
                  </a:lnTo>
                  <a:lnTo>
                    <a:pt x="1548" y="368"/>
                  </a:lnTo>
                  <a:lnTo>
                    <a:pt x="1546" y="369"/>
                  </a:lnTo>
                  <a:lnTo>
                    <a:pt x="1544" y="369"/>
                  </a:lnTo>
                  <a:lnTo>
                    <a:pt x="1537" y="368"/>
                  </a:lnTo>
                  <a:lnTo>
                    <a:pt x="1540" y="371"/>
                  </a:lnTo>
                  <a:lnTo>
                    <a:pt x="1541" y="373"/>
                  </a:lnTo>
                  <a:lnTo>
                    <a:pt x="1544" y="376"/>
                  </a:lnTo>
                  <a:lnTo>
                    <a:pt x="1545" y="380"/>
                  </a:lnTo>
                  <a:lnTo>
                    <a:pt x="1544" y="381"/>
                  </a:lnTo>
                  <a:lnTo>
                    <a:pt x="1541" y="379"/>
                  </a:lnTo>
                  <a:lnTo>
                    <a:pt x="1541" y="375"/>
                  </a:lnTo>
                  <a:lnTo>
                    <a:pt x="1539" y="374"/>
                  </a:lnTo>
                  <a:lnTo>
                    <a:pt x="1538" y="377"/>
                  </a:lnTo>
                  <a:lnTo>
                    <a:pt x="1536" y="379"/>
                  </a:lnTo>
                  <a:lnTo>
                    <a:pt x="1531" y="380"/>
                  </a:lnTo>
                  <a:lnTo>
                    <a:pt x="1528" y="380"/>
                  </a:lnTo>
                  <a:lnTo>
                    <a:pt x="1527" y="379"/>
                  </a:lnTo>
                  <a:lnTo>
                    <a:pt x="1528" y="379"/>
                  </a:lnTo>
                  <a:lnTo>
                    <a:pt x="1529" y="376"/>
                  </a:lnTo>
                  <a:lnTo>
                    <a:pt x="1528" y="375"/>
                  </a:lnTo>
                  <a:lnTo>
                    <a:pt x="1527" y="373"/>
                  </a:lnTo>
                  <a:lnTo>
                    <a:pt x="1524" y="372"/>
                  </a:lnTo>
                  <a:lnTo>
                    <a:pt x="1520" y="371"/>
                  </a:lnTo>
                  <a:lnTo>
                    <a:pt x="1523" y="370"/>
                  </a:lnTo>
                  <a:lnTo>
                    <a:pt x="1523" y="369"/>
                  </a:lnTo>
                  <a:lnTo>
                    <a:pt x="1521" y="368"/>
                  </a:lnTo>
                  <a:lnTo>
                    <a:pt x="1518" y="368"/>
                  </a:lnTo>
                  <a:lnTo>
                    <a:pt x="1517" y="369"/>
                  </a:lnTo>
                  <a:lnTo>
                    <a:pt x="1517" y="371"/>
                  </a:lnTo>
                  <a:lnTo>
                    <a:pt x="1520" y="372"/>
                  </a:lnTo>
                  <a:lnTo>
                    <a:pt x="1521" y="373"/>
                  </a:lnTo>
                  <a:lnTo>
                    <a:pt x="1520" y="375"/>
                  </a:lnTo>
                  <a:lnTo>
                    <a:pt x="1518" y="375"/>
                  </a:lnTo>
                  <a:lnTo>
                    <a:pt x="1518" y="376"/>
                  </a:lnTo>
                  <a:lnTo>
                    <a:pt x="1517" y="376"/>
                  </a:lnTo>
                  <a:lnTo>
                    <a:pt x="1514" y="373"/>
                  </a:lnTo>
                  <a:lnTo>
                    <a:pt x="1513" y="371"/>
                  </a:lnTo>
                  <a:lnTo>
                    <a:pt x="1511" y="369"/>
                  </a:lnTo>
                  <a:lnTo>
                    <a:pt x="1510" y="366"/>
                  </a:lnTo>
                  <a:lnTo>
                    <a:pt x="1509" y="366"/>
                  </a:lnTo>
                  <a:lnTo>
                    <a:pt x="1507" y="363"/>
                  </a:lnTo>
                  <a:lnTo>
                    <a:pt x="1505" y="362"/>
                  </a:lnTo>
                  <a:lnTo>
                    <a:pt x="1503" y="362"/>
                  </a:lnTo>
                  <a:lnTo>
                    <a:pt x="1498" y="363"/>
                  </a:lnTo>
                  <a:lnTo>
                    <a:pt x="1493" y="363"/>
                  </a:lnTo>
                  <a:lnTo>
                    <a:pt x="1488" y="361"/>
                  </a:lnTo>
                  <a:lnTo>
                    <a:pt x="1483" y="360"/>
                  </a:lnTo>
                  <a:lnTo>
                    <a:pt x="1482" y="359"/>
                  </a:lnTo>
                  <a:lnTo>
                    <a:pt x="1480" y="356"/>
                  </a:lnTo>
                  <a:lnTo>
                    <a:pt x="1484" y="352"/>
                  </a:lnTo>
                  <a:lnTo>
                    <a:pt x="1485" y="352"/>
                  </a:lnTo>
                  <a:lnTo>
                    <a:pt x="1487" y="349"/>
                  </a:lnTo>
                  <a:lnTo>
                    <a:pt x="1486" y="346"/>
                  </a:lnTo>
                  <a:lnTo>
                    <a:pt x="1487" y="345"/>
                  </a:lnTo>
                  <a:lnTo>
                    <a:pt x="1488" y="345"/>
                  </a:lnTo>
                  <a:lnTo>
                    <a:pt x="1489" y="343"/>
                  </a:lnTo>
                  <a:lnTo>
                    <a:pt x="1494" y="335"/>
                  </a:lnTo>
                  <a:lnTo>
                    <a:pt x="1494" y="332"/>
                  </a:lnTo>
                  <a:lnTo>
                    <a:pt x="1495" y="332"/>
                  </a:lnTo>
                  <a:lnTo>
                    <a:pt x="1494" y="330"/>
                  </a:lnTo>
                  <a:lnTo>
                    <a:pt x="1493" y="329"/>
                  </a:lnTo>
                  <a:lnTo>
                    <a:pt x="1494" y="328"/>
                  </a:lnTo>
                  <a:lnTo>
                    <a:pt x="1494" y="325"/>
                  </a:lnTo>
                  <a:lnTo>
                    <a:pt x="1493" y="324"/>
                  </a:lnTo>
                  <a:lnTo>
                    <a:pt x="1495" y="324"/>
                  </a:lnTo>
                  <a:lnTo>
                    <a:pt x="1494" y="322"/>
                  </a:lnTo>
                  <a:lnTo>
                    <a:pt x="1496" y="320"/>
                  </a:lnTo>
                  <a:lnTo>
                    <a:pt x="1496" y="316"/>
                  </a:lnTo>
                  <a:lnTo>
                    <a:pt x="1498" y="316"/>
                  </a:lnTo>
                  <a:lnTo>
                    <a:pt x="1499" y="313"/>
                  </a:lnTo>
                  <a:lnTo>
                    <a:pt x="1498" y="311"/>
                  </a:lnTo>
                  <a:lnTo>
                    <a:pt x="1499" y="311"/>
                  </a:lnTo>
                  <a:lnTo>
                    <a:pt x="1501" y="309"/>
                  </a:lnTo>
                  <a:lnTo>
                    <a:pt x="1503" y="308"/>
                  </a:lnTo>
                  <a:lnTo>
                    <a:pt x="1501" y="305"/>
                  </a:lnTo>
                  <a:lnTo>
                    <a:pt x="1500" y="302"/>
                  </a:lnTo>
                  <a:lnTo>
                    <a:pt x="1500" y="300"/>
                  </a:lnTo>
                  <a:lnTo>
                    <a:pt x="1505" y="294"/>
                  </a:lnTo>
                  <a:lnTo>
                    <a:pt x="1505" y="292"/>
                  </a:lnTo>
                  <a:lnTo>
                    <a:pt x="1505" y="289"/>
                  </a:lnTo>
                  <a:lnTo>
                    <a:pt x="1506" y="286"/>
                  </a:lnTo>
                  <a:lnTo>
                    <a:pt x="1508" y="284"/>
                  </a:lnTo>
                  <a:lnTo>
                    <a:pt x="1513" y="282"/>
                  </a:lnTo>
                  <a:lnTo>
                    <a:pt x="1525" y="281"/>
                  </a:lnTo>
                  <a:lnTo>
                    <a:pt x="1534" y="281"/>
                  </a:lnTo>
                  <a:lnTo>
                    <a:pt x="1537" y="281"/>
                  </a:lnTo>
                  <a:lnTo>
                    <a:pt x="1539" y="281"/>
                  </a:lnTo>
                  <a:lnTo>
                    <a:pt x="1543" y="281"/>
                  </a:lnTo>
                  <a:lnTo>
                    <a:pt x="1546" y="281"/>
                  </a:lnTo>
                  <a:lnTo>
                    <a:pt x="1547" y="281"/>
                  </a:lnTo>
                  <a:lnTo>
                    <a:pt x="1549" y="283"/>
                  </a:lnTo>
                  <a:lnTo>
                    <a:pt x="1553" y="284"/>
                  </a:lnTo>
                  <a:lnTo>
                    <a:pt x="1554" y="284"/>
                  </a:lnTo>
                  <a:lnTo>
                    <a:pt x="1556" y="284"/>
                  </a:lnTo>
                  <a:lnTo>
                    <a:pt x="1556" y="283"/>
                  </a:lnTo>
                  <a:lnTo>
                    <a:pt x="1553" y="280"/>
                  </a:lnTo>
                  <a:lnTo>
                    <a:pt x="1554" y="280"/>
                  </a:lnTo>
                  <a:lnTo>
                    <a:pt x="1570" y="283"/>
                  </a:lnTo>
                  <a:lnTo>
                    <a:pt x="1575" y="283"/>
                  </a:lnTo>
                  <a:lnTo>
                    <a:pt x="1572" y="282"/>
                  </a:lnTo>
                  <a:lnTo>
                    <a:pt x="1574" y="281"/>
                  </a:lnTo>
                  <a:lnTo>
                    <a:pt x="1579" y="281"/>
                  </a:lnTo>
                  <a:lnTo>
                    <a:pt x="1581" y="282"/>
                  </a:lnTo>
                  <a:lnTo>
                    <a:pt x="1584" y="283"/>
                  </a:lnTo>
                  <a:lnTo>
                    <a:pt x="1586" y="283"/>
                  </a:lnTo>
                  <a:lnTo>
                    <a:pt x="1588" y="283"/>
                  </a:lnTo>
                  <a:lnTo>
                    <a:pt x="1587" y="282"/>
                  </a:lnTo>
                  <a:lnTo>
                    <a:pt x="1586" y="282"/>
                  </a:lnTo>
                  <a:lnTo>
                    <a:pt x="1582" y="280"/>
                  </a:lnTo>
                  <a:lnTo>
                    <a:pt x="1585" y="280"/>
                  </a:lnTo>
                  <a:lnTo>
                    <a:pt x="1587" y="280"/>
                  </a:lnTo>
                  <a:lnTo>
                    <a:pt x="1586" y="279"/>
                  </a:lnTo>
                  <a:lnTo>
                    <a:pt x="1584" y="278"/>
                  </a:lnTo>
                  <a:lnTo>
                    <a:pt x="1582" y="276"/>
                  </a:lnTo>
                  <a:lnTo>
                    <a:pt x="1585" y="275"/>
                  </a:lnTo>
                  <a:lnTo>
                    <a:pt x="1587" y="275"/>
                  </a:lnTo>
                  <a:lnTo>
                    <a:pt x="1590" y="275"/>
                  </a:lnTo>
                  <a:lnTo>
                    <a:pt x="1600" y="278"/>
                  </a:lnTo>
                  <a:lnTo>
                    <a:pt x="1602" y="278"/>
                  </a:lnTo>
                  <a:lnTo>
                    <a:pt x="1607" y="279"/>
                  </a:lnTo>
                  <a:lnTo>
                    <a:pt x="1608" y="280"/>
                  </a:lnTo>
                  <a:lnTo>
                    <a:pt x="1610" y="280"/>
                  </a:lnTo>
                  <a:lnTo>
                    <a:pt x="1610" y="278"/>
                  </a:lnTo>
                  <a:lnTo>
                    <a:pt x="1611" y="278"/>
                  </a:lnTo>
                  <a:lnTo>
                    <a:pt x="1616" y="278"/>
                  </a:lnTo>
                  <a:lnTo>
                    <a:pt x="1618" y="279"/>
                  </a:lnTo>
                  <a:lnTo>
                    <a:pt x="1622" y="281"/>
                  </a:lnTo>
                  <a:lnTo>
                    <a:pt x="1626" y="282"/>
                  </a:lnTo>
                  <a:lnTo>
                    <a:pt x="1630" y="283"/>
                  </a:lnTo>
                  <a:lnTo>
                    <a:pt x="1632" y="284"/>
                  </a:lnTo>
                  <a:lnTo>
                    <a:pt x="1631" y="285"/>
                  </a:lnTo>
                  <a:lnTo>
                    <a:pt x="1627" y="285"/>
                  </a:lnTo>
                  <a:lnTo>
                    <a:pt x="1622" y="285"/>
                  </a:lnTo>
                  <a:lnTo>
                    <a:pt x="1620" y="285"/>
                  </a:lnTo>
                  <a:lnTo>
                    <a:pt x="1621" y="286"/>
                  </a:lnTo>
                  <a:lnTo>
                    <a:pt x="1628" y="290"/>
                  </a:lnTo>
                  <a:lnTo>
                    <a:pt x="1632" y="290"/>
                  </a:lnTo>
                  <a:lnTo>
                    <a:pt x="1636" y="290"/>
                  </a:lnTo>
                  <a:lnTo>
                    <a:pt x="1638" y="290"/>
                  </a:lnTo>
                  <a:lnTo>
                    <a:pt x="1638" y="288"/>
                  </a:lnTo>
                  <a:lnTo>
                    <a:pt x="1639" y="286"/>
                  </a:lnTo>
                  <a:lnTo>
                    <a:pt x="1642" y="289"/>
                  </a:lnTo>
                  <a:lnTo>
                    <a:pt x="1646" y="289"/>
                  </a:lnTo>
                  <a:lnTo>
                    <a:pt x="1647" y="288"/>
                  </a:lnTo>
                  <a:lnTo>
                    <a:pt x="1647" y="286"/>
                  </a:lnTo>
                  <a:lnTo>
                    <a:pt x="1649" y="286"/>
                  </a:lnTo>
                  <a:lnTo>
                    <a:pt x="1648" y="285"/>
                  </a:lnTo>
                  <a:lnTo>
                    <a:pt x="1650" y="284"/>
                  </a:lnTo>
                  <a:lnTo>
                    <a:pt x="1655" y="284"/>
                  </a:lnTo>
                  <a:lnTo>
                    <a:pt x="1658" y="286"/>
                  </a:lnTo>
                  <a:lnTo>
                    <a:pt x="1660" y="286"/>
                  </a:lnTo>
                  <a:lnTo>
                    <a:pt x="1662" y="285"/>
                  </a:lnTo>
                  <a:lnTo>
                    <a:pt x="1661" y="284"/>
                  </a:lnTo>
                  <a:lnTo>
                    <a:pt x="1666" y="284"/>
                  </a:lnTo>
                  <a:lnTo>
                    <a:pt x="1668" y="285"/>
                  </a:lnTo>
                  <a:lnTo>
                    <a:pt x="1668" y="284"/>
                  </a:lnTo>
                  <a:lnTo>
                    <a:pt x="1670" y="284"/>
                  </a:lnTo>
                  <a:lnTo>
                    <a:pt x="1669" y="283"/>
                  </a:lnTo>
                  <a:lnTo>
                    <a:pt x="1667" y="282"/>
                  </a:lnTo>
                  <a:lnTo>
                    <a:pt x="1663" y="280"/>
                  </a:lnTo>
                  <a:lnTo>
                    <a:pt x="1657" y="279"/>
                  </a:lnTo>
                  <a:lnTo>
                    <a:pt x="1652" y="280"/>
                  </a:lnTo>
                  <a:lnTo>
                    <a:pt x="1651" y="278"/>
                  </a:lnTo>
                  <a:lnTo>
                    <a:pt x="1646" y="273"/>
                  </a:lnTo>
                  <a:lnTo>
                    <a:pt x="1648" y="273"/>
                  </a:lnTo>
                  <a:lnTo>
                    <a:pt x="1647" y="269"/>
                  </a:lnTo>
                  <a:lnTo>
                    <a:pt x="1646" y="268"/>
                  </a:lnTo>
                  <a:lnTo>
                    <a:pt x="1645" y="265"/>
                  </a:lnTo>
                  <a:lnTo>
                    <a:pt x="1646" y="264"/>
                  </a:lnTo>
                  <a:lnTo>
                    <a:pt x="1648" y="263"/>
                  </a:lnTo>
                  <a:lnTo>
                    <a:pt x="1650" y="258"/>
                  </a:lnTo>
                  <a:lnTo>
                    <a:pt x="1649" y="257"/>
                  </a:lnTo>
                  <a:lnTo>
                    <a:pt x="1648" y="255"/>
                  </a:lnTo>
                  <a:lnTo>
                    <a:pt x="1649" y="251"/>
                  </a:lnTo>
                  <a:lnTo>
                    <a:pt x="1650" y="250"/>
                  </a:lnTo>
                  <a:lnTo>
                    <a:pt x="1647" y="247"/>
                  </a:lnTo>
                  <a:lnTo>
                    <a:pt x="1648" y="245"/>
                  </a:lnTo>
                  <a:lnTo>
                    <a:pt x="1649" y="243"/>
                  </a:lnTo>
                  <a:lnTo>
                    <a:pt x="1650" y="242"/>
                  </a:lnTo>
                  <a:lnTo>
                    <a:pt x="1651" y="241"/>
                  </a:lnTo>
                  <a:lnTo>
                    <a:pt x="1658" y="241"/>
                  </a:lnTo>
                  <a:lnTo>
                    <a:pt x="1666" y="240"/>
                  </a:lnTo>
                  <a:lnTo>
                    <a:pt x="1667" y="240"/>
                  </a:lnTo>
                  <a:lnTo>
                    <a:pt x="1667" y="239"/>
                  </a:lnTo>
                  <a:lnTo>
                    <a:pt x="1668" y="239"/>
                  </a:lnTo>
                  <a:lnTo>
                    <a:pt x="1672" y="240"/>
                  </a:lnTo>
                  <a:lnTo>
                    <a:pt x="1676" y="241"/>
                  </a:lnTo>
                  <a:lnTo>
                    <a:pt x="1678" y="243"/>
                  </a:lnTo>
                  <a:lnTo>
                    <a:pt x="1681" y="242"/>
                  </a:lnTo>
                  <a:lnTo>
                    <a:pt x="1681" y="241"/>
                  </a:lnTo>
                  <a:lnTo>
                    <a:pt x="1683" y="238"/>
                  </a:lnTo>
                  <a:lnTo>
                    <a:pt x="1689" y="244"/>
                  </a:lnTo>
                  <a:lnTo>
                    <a:pt x="1689" y="245"/>
                  </a:lnTo>
                  <a:lnTo>
                    <a:pt x="1689" y="248"/>
                  </a:lnTo>
                  <a:lnTo>
                    <a:pt x="1689" y="249"/>
                  </a:lnTo>
                  <a:lnTo>
                    <a:pt x="1692" y="251"/>
                  </a:lnTo>
                  <a:lnTo>
                    <a:pt x="1695" y="252"/>
                  </a:lnTo>
                  <a:lnTo>
                    <a:pt x="1696" y="253"/>
                  </a:lnTo>
                  <a:lnTo>
                    <a:pt x="1696" y="254"/>
                  </a:lnTo>
                  <a:lnTo>
                    <a:pt x="1698" y="255"/>
                  </a:lnTo>
                  <a:lnTo>
                    <a:pt x="1700" y="254"/>
                  </a:lnTo>
                  <a:lnTo>
                    <a:pt x="1702" y="253"/>
                  </a:lnTo>
                  <a:lnTo>
                    <a:pt x="1703" y="258"/>
                  </a:lnTo>
                  <a:lnTo>
                    <a:pt x="1706" y="260"/>
                  </a:lnTo>
                  <a:lnTo>
                    <a:pt x="1708" y="261"/>
                  </a:lnTo>
                  <a:lnTo>
                    <a:pt x="1709" y="261"/>
                  </a:lnTo>
                  <a:lnTo>
                    <a:pt x="1710" y="259"/>
                  </a:lnTo>
                  <a:lnTo>
                    <a:pt x="1712" y="259"/>
                  </a:lnTo>
                  <a:lnTo>
                    <a:pt x="1712" y="252"/>
                  </a:lnTo>
                  <a:lnTo>
                    <a:pt x="1713" y="251"/>
                  </a:lnTo>
                  <a:lnTo>
                    <a:pt x="1713" y="249"/>
                  </a:lnTo>
                  <a:lnTo>
                    <a:pt x="1715" y="248"/>
                  </a:lnTo>
                  <a:lnTo>
                    <a:pt x="1716" y="244"/>
                  </a:lnTo>
                  <a:lnTo>
                    <a:pt x="1719" y="244"/>
                  </a:lnTo>
                  <a:lnTo>
                    <a:pt x="1719" y="243"/>
                  </a:lnTo>
                  <a:lnTo>
                    <a:pt x="1719" y="242"/>
                  </a:lnTo>
                  <a:lnTo>
                    <a:pt x="1721" y="243"/>
                  </a:lnTo>
                  <a:lnTo>
                    <a:pt x="1722" y="244"/>
                  </a:lnTo>
                  <a:lnTo>
                    <a:pt x="1725" y="245"/>
                  </a:lnTo>
                  <a:lnTo>
                    <a:pt x="1726" y="245"/>
                  </a:lnTo>
                  <a:lnTo>
                    <a:pt x="1725" y="242"/>
                  </a:lnTo>
                  <a:lnTo>
                    <a:pt x="1722" y="242"/>
                  </a:lnTo>
                  <a:lnTo>
                    <a:pt x="1719" y="241"/>
                  </a:lnTo>
                  <a:lnTo>
                    <a:pt x="1718" y="239"/>
                  </a:lnTo>
                  <a:lnTo>
                    <a:pt x="1716" y="237"/>
                  </a:lnTo>
                  <a:lnTo>
                    <a:pt x="1713" y="235"/>
                  </a:lnTo>
                  <a:lnTo>
                    <a:pt x="1713" y="233"/>
                  </a:lnTo>
                  <a:lnTo>
                    <a:pt x="1711" y="232"/>
                  </a:lnTo>
                  <a:lnTo>
                    <a:pt x="1710" y="230"/>
                  </a:lnTo>
                  <a:lnTo>
                    <a:pt x="1711" y="229"/>
                  </a:lnTo>
                  <a:lnTo>
                    <a:pt x="1719" y="227"/>
                  </a:lnTo>
                  <a:lnTo>
                    <a:pt x="1723" y="227"/>
                  </a:lnTo>
                  <a:lnTo>
                    <a:pt x="1729" y="229"/>
                  </a:lnTo>
                  <a:lnTo>
                    <a:pt x="1730" y="231"/>
                  </a:lnTo>
                  <a:lnTo>
                    <a:pt x="1727" y="230"/>
                  </a:lnTo>
                  <a:lnTo>
                    <a:pt x="1726" y="232"/>
                  </a:lnTo>
                  <a:lnTo>
                    <a:pt x="1726" y="234"/>
                  </a:lnTo>
                  <a:lnTo>
                    <a:pt x="1727" y="237"/>
                  </a:lnTo>
                  <a:lnTo>
                    <a:pt x="1728" y="238"/>
                  </a:lnTo>
                  <a:lnTo>
                    <a:pt x="1730" y="239"/>
                  </a:lnTo>
                  <a:lnTo>
                    <a:pt x="1734" y="243"/>
                  </a:lnTo>
                  <a:lnTo>
                    <a:pt x="1733" y="244"/>
                  </a:lnTo>
                  <a:lnTo>
                    <a:pt x="1734" y="245"/>
                  </a:lnTo>
                  <a:lnTo>
                    <a:pt x="1737" y="247"/>
                  </a:lnTo>
                  <a:lnTo>
                    <a:pt x="1739" y="248"/>
                  </a:lnTo>
                  <a:lnTo>
                    <a:pt x="1741" y="250"/>
                  </a:lnTo>
                  <a:lnTo>
                    <a:pt x="1740" y="251"/>
                  </a:lnTo>
                  <a:lnTo>
                    <a:pt x="1740" y="252"/>
                  </a:lnTo>
                  <a:lnTo>
                    <a:pt x="1742" y="254"/>
                  </a:lnTo>
                  <a:lnTo>
                    <a:pt x="1746" y="255"/>
                  </a:lnTo>
                  <a:lnTo>
                    <a:pt x="1747" y="255"/>
                  </a:lnTo>
                  <a:lnTo>
                    <a:pt x="1746" y="258"/>
                  </a:lnTo>
                  <a:lnTo>
                    <a:pt x="1744" y="258"/>
                  </a:lnTo>
                  <a:lnTo>
                    <a:pt x="1741" y="258"/>
                  </a:lnTo>
                  <a:lnTo>
                    <a:pt x="1739" y="259"/>
                  </a:lnTo>
                  <a:lnTo>
                    <a:pt x="1740" y="261"/>
                  </a:lnTo>
                  <a:lnTo>
                    <a:pt x="1737" y="261"/>
                  </a:lnTo>
                  <a:lnTo>
                    <a:pt x="1732" y="263"/>
                  </a:lnTo>
                  <a:lnTo>
                    <a:pt x="1734" y="265"/>
                  </a:lnTo>
                  <a:lnTo>
                    <a:pt x="1736" y="268"/>
                  </a:lnTo>
                  <a:lnTo>
                    <a:pt x="1736" y="269"/>
                  </a:lnTo>
                  <a:lnTo>
                    <a:pt x="1734" y="271"/>
                  </a:lnTo>
                  <a:lnTo>
                    <a:pt x="1734" y="276"/>
                  </a:lnTo>
                  <a:lnTo>
                    <a:pt x="1731" y="279"/>
                  </a:lnTo>
                  <a:lnTo>
                    <a:pt x="1733" y="281"/>
                  </a:lnTo>
                  <a:lnTo>
                    <a:pt x="1732" y="282"/>
                  </a:lnTo>
                  <a:lnTo>
                    <a:pt x="1732" y="286"/>
                  </a:lnTo>
                  <a:lnTo>
                    <a:pt x="1734" y="289"/>
                  </a:lnTo>
                  <a:lnTo>
                    <a:pt x="1734" y="293"/>
                  </a:lnTo>
                  <a:lnTo>
                    <a:pt x="1734" y="295"/>
                  </a:lnTo>
                  <a:lnTo>
                    <a:pt x="1733" y="298"/>
                  </a:lnTo>
                  <a:lnTo>
                    <a:pt x="1733" y="300"/>
                  </a:lnTo>
                  <a:lnTo>
                    <a:pt x="1733" y="303"/>
                  </a:lnTo>
                  <a:lnTo>
                    <a:pt x="1730" y="304"/>
                  </a:lnTo>
                  <a:lnTo>
                    <a:pt x="1726" y="304"/>
                  </a:lnTo>
                  <a:lnTo>
                    <a:pt x="1727" y="306"/>
                  </a:lnTo>
                  <a:lnTo>
                    <a:pt x="1726" y="308"/>
                  </a:lnTo>
                  <a:lnTo>
                    <a:pt x="1720" y="308"/>
                  </a:lnTo>
                  <a:lnTo>
                    <a:pt x="1718" y="308"/>
                  </a:lnTo>
                  <a:lnTo>
                    <a:pt x="1721" y="310"/>
                  </a:lnTo>
                  <a:lnTo>
                    <a:pt x="1726" y="312"/>
                  </a:lnTo>
                  <a:lnTo>
                    <a:pt x="1730" y="320"/>
                  </a:lnTo>
                  <a:lnTo>
                    <a:pt x="1728" y="321"/>
                  </a:lnTo>
                  <a:lnTo>
                    <a:pt x="1727" y="323"/>
                  </a:lnTo>
                  <a:lnTo>
                    <a:pt x="1725" y="324"/>
                  </a:lnTo>
                  <a:lnTo>
                    <a:pt x="1726" y="326"/>
                  </a:lnTo>
                  <a:lnTo>
                    <a:pt x="1729" y="330"/>
                  </a:lnTo>
                  <a:lnTo>
                    <a:pt x="1736" y="339"/>
                  </a:lnTo>
                  <a:lnTo>
                    <a:pt x="1743" y="348"/>
                  </a:lnTo>
                  <a:lnTo>
                    <a:pt x="1748" y="352"/>
                  </a:lnTo>
                  <a:lnTo>
                    <a:pt x="1753" y="356"/>
                  </a:lnTo>
                  <a:lnTo>
                    <a:pt x="1759" y="361"/>
                  </a:lnTo>
                  <a:lnTo>
                    <a:pt x="1762" y="364"/>
                  </a:lnTo>
                  <a:lnTo>
                    <a:pt x="1771" y="371"/>
                  </a:lnTo>
                  <a:lnTo>
                    <a:pt x="1772" y="372"/>
                  </a:lnTo>
                  <a:lnTo>
                    <a:pt x="1773" y="373"/>
                  </a:lnTo>
                  <a:lnTo>
                    <a:pt x="1781" y="380"/>
                  </a:lnTo>
                  <a:lnTo>
                    <a:pt x="1787" y="383"/>
                  </a:lnTo>
                  <a:lnTo>
                    <a:pt x="1792" y="389"/>
                  </a:lnTo>
                  <a:lnTo>
                    <a:pt x="1797" y="393"/>
                  </a:lnTo>
                  <a:lnTo>
                    <a:pt x="1802" y="397"/>
                  </a:lnTo>
                  <a:lnTo>
                    <a:pt x="1809" y="402"/>
                  </a:lnTo>
                  <a:lnTo>
                    <a:pt x="1814" y="406"/>
                  </a:lnTo>
                  <a:lnTo>
                    <a:pt x="1822" y="415"/>
                  </a:lnTo>
                  <a:lnTo>
                    <a:pt x="1827" y="419"/>
                  </a:lnTo>
                  <a:lnTo>
                    <a:pt x="1833" y="423"/>
                  </a:lnTo>
                  <a:lnTo>
                    <a:pt x="1837" y="426"/>
                  </a:lnTo>
                  <a:lnTo>
                    <a:pt x="1837" y="423"/>
                  </a:lnTo>
                  <a:lnTo>
                    <a:pt x="1839" y="421"/>
                  </a:lnTo>
                  <a:lnTo>
                    <a:pt x="1839" y="419"/>
                  </a:lnTo>
                  <a:lnTo>
                    <a:pt x="1838" y="415"/>
                  </a:lnTo>
                  <a:lnTo>
                    <a:pt x="1839" y="414"/>
                  </a:lnTo>
                  <a:lnTo>
                    <a:pt x="1840" y="409"/>
                  </a:lnTo>
                  <a:lnTo>
                    <a:pt x="1838" y="403"/>
                  </a:lnTo>
                  <a:lnTo>
                    <a:pt x="1835" y="401"/>
                  </a:lnTo>
                  <a:lnTo>
                    <a:pt x="1832" y="397"/>
                  </a:lnTo>
                  <a:lnTo>
                    <a:pt x="1831" y="396"/>
                  </a:lnTo>
                  <a:lnTo>
                    <a:pt x="1829" y="393"/>
                  </a:lnTo>
                  <a:lnTo>
                    <a:pt x="1828" y="392"/>
                  </a:lnTo>
                  <a:lnTo>
                    <a:pt x="1827" y="391"/>
                  </a:lnTo>
                  <a:lnTo>
                    <a:pt x="1829" y="391"/>
                  </a:lnTo>
                  <a:lnTo>
                    <a:pt x="1831" y="392"/>
                  </a:lnTo>
                  <a:lnTo>
                    <a:pt x="1831" y="390"/>
                  </a:lnTo>
                  <a:lnTo>
                    <a:pt x="1833" y="387"/>
                  </a:lnTo>
                  <a:lnTo>
                    <a:pt x="1838" y="385"/>
                  </a:lnTo>
                  <a:lnTo>
                    <a:pt x="1843" y="387"/>
                  </a:lnTo>
                  <a:lnTo>
                    <a:pt x="1841" y="385"/>
                  </a:lnTo>
                  <a:lnTo>
                    <a:pt x="1839" y="384"/>
                  </a:lnTo>
                  <a:lnTo>
                    <a:pt x="1835" y="382"/>
                  </a:lnTo>
                  <a:lnTo>
                    <a:pt x="1829" y="375"/>
                  </a:lnTo>
                  <a:lnTo>
                    <a:pt x="1827" y="372"/>
                  </a:lnTo>
                  <a:lnTo>
                    <a:pt x="1827" y="370"/>
                  </a:lnTo>
                  <a:lnTo>
                    <a:pt x="1828" y="365"/>
                  </a:lnTo>
                  <a:lnTo>
                    <a:pt x="1831" y="363"/>
                  </a:lnTo>
                  <a:lnTo>
                    <a:pt x="1834" y="362"/>
                  </a:lnTo>
                  <a:lnTo>
                    <a:pt x="1838" y="364"/>
                  </a:lnTo>
                  <a:lnTo>
                    <a:pt x="1840" y="364"/>
                  </a:lnTo>
                  <a:lnTo>
                    <a:pt x="1842" y="363"/>
                  </a:lnTo>
                  <a:lnTo>
                    <a:pt x="1843" y="361"/>
                  </a:lnTo>
                  <a:lnTo>
                    <a:pt x="1842" y="359"/>
                  </a:lnTo>
                  <a:lnTo>
                    <a:pt x="1832" y="354"/>
                  </a:lnTo>
                  <a:lnTo>
                    <a:pt x="1828" y="351"/>
                  </a:lnTo>
                  <a:lnTo>
                    <a:pt x="1825" y="349"/>
                  </a:lnTo>
                  <a:lnTo>
                    <a:pt x="1823" y="346"/>
                  </a:lnTo>
                  <a:lnTo>
                    <a:pt x="1821" y="343"/>
                  </a:lnTo>
                  <a:lnTo>
                    <a:pt x="1820" y="341"/>
                  </a:lnTo>
                  <a:lnTo>
                    <a:pt x="1819" y="339"/>
                  </a:lnTo>
                  <a:lnTo>
                    <a:pt x="1818" y="336"/>
                  </a:lnTo>
                  <a:lnTo>
                    <a:pt x="1820" y="335"/>
                  </a:lnTo>
                  <a:lnTo>
                    <a:pt x="1818" y="333"/>
                  </a:lnTo>
                  <a:lnTo>
                    <a:pt x="1815" y="333"/>
                  </a:lnTo>
                  <a:lnTo>
                    <a:pt x="1814" y="332"/>
                  </a:lnTo>
                  <a:lnTo>
                    <a:pt x="1818" y="331"/>
                  </a:lnTo>
                  <a:lnTo>
                    <a:pt x="1821" y="330"/>
                  </a:lnTo>
                  <a:lnTo>
                    <a:pt x="1821" y="329"/>
                  </a:lnTo>
                  <a:lnTo>
                    <a:pt x="1822" y="330"/>
                  </a:lnTo>
                  <a:lnTo>
                    <a:pt x="1823" y="332"/>
                  </a:lnTo>
                  <a:lnTo>
                    <a:pt x="1822" y="333"/>
                  </a:lnTo>
                  <a:lnTo>
                    <a:pt x="1823" y="334"/>
                  </a:lnTo>
                  <a:lnTo>
                    <a:pt x="1829" y="338"/>
                  </a:lnTo>
                  <a:lnTo>
                    <a:pt x="1832" y="339"/>
                  </a:lnTo>
                  <a:lnTo>
                    <a:pt x="1832" y="335"/>
                  </a:lnTo>
                  <a:lnTo>
                    <a:pt x="1831" y="333"/>
                  </a:lnTo>
                  <a:lnTo>
                    <a:pt x="1823" y="328"/>
                  </a:lnTo>
                  <a:lnTo>
                    <a:pt x="1820" y="326"/>
                  </a:lnTo>
                  <a:lnTo>
                    <a:pt x="1817" y="326"/>
                  </a:lnTo>
                  <a:lnTo>
                    <a:pt x="1815" y="325"/>
                  </a:lnTo>
                  <a:lnTo>
                    <a:pt x="1811" y="322"/>
                  </a:lnTo>
                  <a:lnTo>
                    <a:pt x="1807" y="319"/>
                  </a:lnTo>
                  <a:lnTo>
                    <a:pt x="1804" y="316"/>
                  </a:lnTo>
                  <a:lnTo>
                    <a:pt x="1803" y="314"/>
                  </a:lnTo>
                  <a:lnTo>
                    <a:pt x="1804" y="313"/>
                  </a:lnTo>
                  <a:lnTo>
                    <a:pt x="1803" y="310"/>
                  </a:lnTo>
                  <a:lnTo>
                    <a:pt x="1801" y="308"/>
                  </a:lnTo>
                  <a:lnTo>
                    <a:pt x="1791" y="305"/>
                  </a:lnTo>
                  <a:lnTo>
                    <a:pt x="1789" y="305"/>
                  </a:lnTo>
                  <a:lnTo>
                    <a:pt x="1790" y="308"/>
                  </a:lnTo>
                  <a:lnTo>
                    <a:pt x="1790" y="309"/>
                  </a:lnTo>
                  <a:lnTo>
                    <a:pt x="1788" y="309"/>
                  </a:lnTo>
                  <a:lnTo>
                    <a:pt x="1786" y="308"/>
                  </a:lnTo>
                  <a:lnTo>
                    <a:pt x="1782" y="305"/>
                  </a:lnTo>
                  <a:lnTo>
                    <a:pt x="1779" y="302"/>
                  </a:lnTo>
                  <a:lnTo>
                    <a:pt x="1778" y="301"/>
                  </a:lnTo>
                  <a:lnTo>
                    <a:pt x="1776" y="298"/>
                  </a:lnTo>
                  <a:lnTo>
                    <a:pt x="1774" y="295"/>
                  </a:lnTo>
                  <a:lnTo>
                    <a:pt x="1774" y="292"/>
                  </a:lnTo>
                  <a:lnTo>
                    <a:pt x="1774" y="290"/>
                  </a:lnTo>
                  <a:lnTo>
                    <a:pt x="1773" y="288"/>
                  </a:lnTo>
                  <a:lnTo>
                    <a:pt x="1771" y="286"/>
                  </a:lnTo>
                  <a:lnTo>
                    <a:pt x="1771" y="285"/>
                  </a:lnTo>
                  <a:lnTo>
                    <a:pt x="1774" y="285"/>
                  </a:lnTo>
                  <a:lnTo>
                    <a:pt x="1772" y="284"/>
                  </a:lnTo>
                  <a:lnTo>
                    <a:pt x="1771" y="283"/>
                  </a:lnTo>
                  <a:lnTo>
                    <a:pt x="1772" y="283"/>
                  </a:lnTo>
                  <a:lnTo>
                    <a:pt x="1772" y="282"/>
                  </a:lnTo>
                  <a:lnTo>
                    <a:pt x="1769" y="280"/>
                  </a:lnTo>
                  <a:lnTo>
                    <a:pt x="1767" y="278"/>
                  </a:lnTo>
                  <a:lnTo>
                    <a:pt x="1766" y="275"/>
                  </a:lnTo>
                  <a:lnTo>
                    <a:pt x="1764" y="274"/>
                  </a:lnTo>
                  <a:lnTo>
                    <a:pt x="1764" y="273"/>
                  </a:lnTo>
                  <a:lnTo>
                    <a:pt x="1767" y="272"/>
                  </a:lnTo>
                  <a:lnTo>
                    <a:pt x="1768" y="271"/>
                  </a:lnTo>
                  <a:lnTo>
                    <a:pt x="1770" y="272"/>
                  </a:lnTo>
                  <a:lnTo>
                    <a:pt x="1773" y="273"/>
                  </a:lnTo>
                  <a:lnTo>
                    <a:pt x="1772" y="271"/>
                  </a:lnTo>
                  <a:lnTo>
                    <a:pt x="1774" y="270"/>
                  </a:lnTo>
                  <a:lnTo>
                    <a:pt x="1778" y="271"/>
                  </a:lnTo>
                  <a:lnTo>
                    <a:pt x="1781" y="273"/>
                  </a:lnTo>
                  <a:lnTo>
                    <a:pt x="1784" y="274"/>
                  </a:lnTo>
                  <a:lnTo>
                    <a:pt x="1782" y="271"/>
                  </a:lnTo>
                  <a:lnTo>
                    <a:pt x="1780" y="270"/>
                  </a:lnTo>
                  <a:lnTo>
                    <a:pt x="1780" y="268"/>
                  </a:lnTo>
                  <a:lnTo>
                    <a:pt x="1781" y="267"/>
                  </a:lnTo>
                  <a:lnTo>
                    <a:pt x="1784" y="265"/>
                  </a:lnTo>
                  <a:lnTo>
                    <a:pt x="1784" y="263"/>
                  </a:lnTo>
                  <a:lnTo>
                    <a:pt x="1784" y="262"/>
                  </a:lnTo>
                  <a:lnTo>
                    <a:pt x="1787" y="262"/>
                  </a:lnTo>
                  <a:lnTo>
                    <a:pt x="1789" y="263"/>
                  </a:lnTo>
                  <a:lnTo>
                    <a:pt x="1789" y="264"/>
                  </a:lnTo>
                  <a:lnTo>
                    <a:pt x="1793" y="268"/>
                  </a:lnTo>
                  <a:lnTo>
                    <a:pt x="1794" y="270"/>
                  </a:lnTo>
                  <a:lnTo>
                    <a:pt x="1797" y="271"/>
                  </a:lnTo>
                  <a:lnTo>
                    <a:pt x="1797" y="272"/>
                  </a:lnTo>
                  <a:lnTo>
                    <a:pt x="1798" y="273"/>
                  </a:lnTo>
                  <a:lnTo>
                    <a:pt x="1799" y="273"/>
                  </a:lnTo>
                  <a:lnTo>
                    <a:pt x="1799" y="274"/>
                  </a:lnTo>
                  <a:lnTo>
                    <a:pt x="1799" y="271"/>
                  </a:lnTo>
                  <a:lnTo>
                    <a:pt x="1800" y="267"/>
                  </a:lnTo>
                  <a:lnTo>
                    <a:pt x="1800" y="265"/>
                  </a:lnTo>
                  <a:lnTo>
                    <a:pt x="1798" y="264"/>
                  </a:lnTo>
                  <a:lnTo>
                    <a:pt x="1801" y="265"/>
                  </a:lnTo>
                  <a:lnTo>
                    <a:pt x="1801" y="264"/>
                  </a:lnTo>
                  <a:lnTo>
                    <a:pt x="1803" y="263"/>
                  </a:lnTo>
                  <a:lnTo>
                    <a:pt x="1806" y="262"/>
                  </a:lnTo>
                  <a:lnTo>
                    <a:pt x="1808" y="261"/>
                  </a:lnTo>
                  <a:lnTo>
                    <a:pt x="1808" y="260"/>
                  </a:lnTo>
                  <a:lnTo>
                    <a:pt x="1810" y="261"/>
                  </a:lnTo>
                  <a:lnTo>
                    <a:pt x="1811" y="261"/>
                  </a:lnTo>
                  <a:lnTo>
                    <a:pt x="1819" y="261"/>
                  </a:lnTo>
                  <a:lnTo>
                    <a:pt x="1822" y="261"/>
                  </a:lnTo>
                  <a:lnTo>
                    <a:pt x="1827" y="262"/>
                  </a:lnTo>
                  <a:lnTo>
                    <a:pt x="1831" y="264"/>
                  </a:lnTo>
                  <a:lnTo>
                    <a:pt x="1834" y="265"/>
                  </a:lnTo>
                  <a:lnTo>
                    <a:pt x="1845" y="270"/>
                  </a:lnTo>
                  <a:lnTo>
                    <a:pt x="1847" y="271"/>
                  </a:lnTo>
                  <a:lnTo>
                    <a:pt x="1850" y="271"/>
                  </a:lnTo>
                  <a:lnTo>
                    <a:pt x="1847" y="269"/>
                  </a:lnTo>
                  <a:lnTo>
                    <a:pt x="1844" y="264"/>
                  </a:lnTo>
                  <a:lnTo>
                    <a:pt x="1843" y="264"/>
                  </a:lnTo>
                  <a:lnTo>
                    <a:pt x="1842" y="263"/>
                  </a:lnTo>
                  <a:lnTo>
                    <a:pt x="1843" y="263"/>
                  </a:lnTo>
                  <a:lnTo>
                    <a:pt x="1844" y="262"/>
                  </a:lnTo>
                  <a:lnTo>
                    <a:pt x="1847" y="261"/>
                  </a:lnTo>
                  <a:lnTo>
                    <a:pt x="1845" y="260"/>
                  </a:lnTo>
                  <a:lnTo>
                    <a:pt x="1848" y="261"/>
                  </a:lnTo>
                  <a:lnTo>
                    <a:pt x="1849" y="261"/>
                  </a:lnTo>
                  <a:lnTo>
                    <a:pt x="1849" y="259"/>
                  </a:lnTo>
                  <a:lnTo>
                    <a:pt x="1850" y="258"/>
                  </a:lnTo>
                  <a:lnTo>
                    <a:pt x="1849" y="258"/>
                  </a:lnTo>
                  <a:lnTo>
                    <a:pt x="1849" y="257"/>
                  </a:lnTo>
                  <a:lnTo>
                    <a:pt x="1851" y="257"/>
                  </a:lnTo>
                  <a:lnTo>
                    <a:pt x="1851" y="255"/>
                  </a:lnTo>
                  <a:lnTo>
                    <a:pt x="1852" y="255"/>
                  </a:lnTo>
                  <a:lnTo>
                    <a:pt x="1852" y="254"/>
                  </a:lnTo>
                  <a:lnTo>
                    <a:pt x="1851" y="254"/>
                  </a:lnTo>
                  <a:lnTo>
                    <a:pt x="1849" y="253"/>
                  </a:lnTo>
                  <a:lnTo>
                    <a:pt x="1848" y="252"/>
                  </a:lnTo>
                  <a:lnTo>
                    <a:pt x="1851" y="253"/>
                  </a:lnTo>
                  <a:lnTo>
                    <a:pt x="1853" y="254"/>
                  </a:lnTo>
                  <a:lnTo>
                    <a:pt x="1853" y="253"/>
                  </a:lnTo>
                  <a:lnTo>
                    <a:pt x="1851" y="252"/>
                  </a:lnTo>
                  <a:lnTo>
                    <a:pt x="1850" y="251"/>
                  </a:lnTo>
                  <a:lnTo>
                    <a:pt x="1852" y="251"/>
                  </a:lnTo>
                  <a:lnTo>
                    <a:pt x="1853" y="250"/>
                  </a:lnTo>
                  <a:lnTo>
                    <a:pt x="1854" y="250"/>
                  </a:lnTo>
                  <a:lnTo>
                    <a:pt x="1853" y="249"/>
                  </a:lnTo>
                  <a:lnTo>
                    <a:pt x="1851" y="248"/>
                  </a:lnTo>
                  <a:lnTo>
                    <a:pt x="1851" y="247"/>
                  </a:lnTo>
                  <a:lnTo>
                    <a:pt x="1853" y="248"/>
                  </a:lnTo>
                  <a:lnTo>
                    <a:pt x="1854" y="248"/>
                  </a:lnTo>
                  <a:lnTo>
                    <a:pt x="1855" y="248"/>
                  </a:lnTo>
                  <a:lnTo>
                    <a:pt x="1855" y="247"/>
                  </a:lnTo>
                  <a:lnTo>
                    <a:pt x="1854" y="245"/>
                  </a:lnTo>
                  <a:lnTo>
                    <a:pt x="1855" y="245"/>
                  </a:lnTo>
                  <a:lnTo>
                    <a:pt x="1854" y="244"/>
                  </a:lnTo>
                  <a:lnTo>
                    <a:pt x="1853" y="243"/>
                  </a:lnTo>
                  <a:lnTo>
                    <a:pt x="1852" y="242"/>
                  </a:lnTo>
                  <a:lnTo>
                    <a:pt x="1853" y="242"/>
                  </a:lnTo>
                  <a:lnTo>
                    <a:pt x="1857" y="243"/>
                  </a:lnTo>
                  <a:lnTo>
                    <a:pt x="1858" y="243"/>
                  </a:lnTo>
                  <a:lnTo>
                    <a:pt x="1859" y="243"/>
                  </a:lnTo>
                  <a:lnTo>
                    <a:pt x="1859" y="241"/>
                  </a:lnTo>
                  <a:lnTo>
                    <a:pt x="1864" y="240"/>
                  </a:lnTo>
                  <a:lnTo>
                    <a:pt x="1864" y="239"/>
                  </a:lnTo>
                  <a:lnTo>
                    <a:pt x="1867" y="238"/>
                  </a:lnTo>
                  <a:lnTo>
                    <a:pt x="1865" y="237"/>
                  </a:lnTo>
                  <a:lnTo>
                    <a:pt x="1864" y="237"/>
                  </a:lnTo>
                  <a:lnTo>
                    <a:pt x="1863" y="235"/>
                  </a:lnTo>
                  <a:lnTo>
                    <a:pt x="1865" y="234"/>
                  </a:lnTo>
                  <a:lnTo>
                    <a:pt x="1865" y="235"/>
                  </a:lnTo>
                  <a:lnTo>
                    <a:pt x="1867" y="237"/>
                  </a:lnTo>
                  <a:lnTo>
                    <a:pt x="1870" y="234"/>
                  </a:lnTo>
                  <a:lnTo>
                    <a:pt x="1872" y="234"/>
                  </a:lnTo>
                  <a:lnTo>
                    <a:pt x="1873" y="233"/>
                  </a:lnTo>
                  <a:lnTo>
                    <a:pt x="1877" y="230"/>
                  </a:lnTo>
                  <a:lnTo>
                    <a:pt x="1881" y="229"/>
                  </a:lnTo>
                  <a:lnTo>
                    <a:pt x="1881" y="228"/>
                  </a:lnTo>
                  <a:lnTo>
                    <a:pt x="1880" y="228"/>
                  </a:lnTo>
                  <a:lnTo>
                    <a:pt x="1879" y="228"/>
                  </a:lnTo>
                  <a:lnTo>
                    <a:pt x="1873" y="225"/>
                  </a:lnTo>
                  <a:lnTo>
                    <a:pt x="1871" y="224"/>
                  </a:lnTo>
                  <a:lnTo>
                    <a:pt x="1871" y="223"/>
                  </a:lnTo>
                  <a:lnTo>
                    <a:pt x="1873" y="224"/>
                  </a:lnTo>
                  <a:lnTo>
                    <a:pt x="1877" y="225"/>
                  </a:lnTo>
                  <a:lnTo>
                    <a:pt x="1880" y="227"/>
                  </a:lnTo>
                  <a:lnTo>
                    <a:pt x="1881" y="227"/>
                  </a:lnTo>
                  <a:lnTo>
                    <a:pt x="1882" y="228"/>
                  </a:lnTo>
                  <a:lnTo>
                    <a:pt x="1883" y="228"/>
                  </a:lnTo>
                  <a:lnTo>
                    <a:pt x="1885" y="228"/>
                  </a:lnTo>
                  <a:lnTo>
                    <a:pt x="1884" y="228"/>
                  </a:lnTo>
                  <a:lnTo>
                    <a:pt x="1882" y="227"/>
                  </a:lnTo>
                  <a:lnTo>
                    <a:pt x="1883" y="227"/>
                  </a:lnTo>
                  <a:lnTo>
                    <a:pt x="1885" y="228"/>
                  </a:lnTo>
                  <a:lnTo>
                    <a:pt x="1889" y="229"/>
                  </a:lnTo>
                  <a:lnTo>
                    <a:pt x="1891" y="229"/>
                  </a:lnTo>
                  <a:lnTo>
                    <a:pt x="1894" y="229"/>
                  </a:lnTo>
                  <a:lnTo>
                    <a:pt x="1899" y="230"/>
                  </a:lnTo>
                  <a:lnTo>
                    <a:pt x="1903" y="232"/>
                  </a:lnTo>
                  <a:lnTo>
                    <a:pt x="1908" y="232"/>
                  </a:lnTo>
                  <a:lnTo>
                    <a:pt x="1909" y="232"/>
                  </a:lnTo>
                  <a:lnTo>
                    <a:pt x="1906" y="230"/>
                  </a:lnTo>
                  <a:lnTo>
                    <a:pt x="1909" y="230"/>
                  </a:lnTo>
                  <a:lnTo>
                    <a:pt x="1908" y="228"/>
                  </a:lnTo>
                  <a:lnTo>
                    <a:pt x="1905" y="225"/>
                  </a:lnTo>
                  <a:lnTo>
                    <a:pt x="1903" y="224"/>
                  </a:lnTo>
                  <a:lnTo>
                    <a:pt x="1899" y="223"/>
                  </a:lnTo>
                  <a:lnTo>
                    <a:pt x="1895" y="222"/>
                  </a:lnTo>
                  <a:lnTo>
                    <a:pt x="1894" y="221"/>
                  </a:lnTo>
                  <a:lnTo>
                    <a:pt x="1892" y="221"/>
                  </a:lnTo>
                  <a:lnTo>
                    <a:pt x="1893" y="221"/>
                  </a:lnTo>
                  <a:lnTo>
                    <a:pt x="1894" y="220"/>
                  </a:lnTo>
                  <a:lnTo>
                    <a:pt x="1896" y="221"/>
                  </a:lnTo>
                  <a:lnTo>
                    <a:pt x="1898" y="220"/>
                  </a:lnTo>
                  <a:lnTo>
                    <a:pt x="1892" y="218"/>
                  </a:lnTo>
                  <a:lnTo>
                    <a:pt x="1891" y="218"/>
                  </a:lnTo>
                  <a:lnTo>
                    <a:pt x="1887" y="217"/>
                  </a:lnTo>
                  <a:lnTo>
                    <a:pt x="1882" y="214"/>
                  </a:lnTo>
                  <a:lnTo>
                    <a:pt x="1878" y="211"/>
                  </a:lnTo>
                  <a:lnTo>
                    <a:pt x="1875" y="211"/>
                  </a:lnTo>
                  <a:lnTo>
                    <a:pt x="1868" y="205"/>
                  </a:lnTo>
                  <a:lnTo>
                    <a:pt x="1867" y="207"/>
                  </a:lnTo>
                  <a:lnTo>
                    <a:pt x="1862" y="204"/>
                  </a:lnTo>
                  <a:lnTo>
                    <a:pt x="1861" y="204"/>
                  </a:lnTo>
                  <a:lnTo>
                    <a:pt x="1862" y="203"/>
                  </a:lnTo>
                  <a:lnTo>
                    <a:pt x="1863" y="204"/>
                  </a:lnTo>
                  <a:lnTo>
                    <a:pt x="1860" y="202"/>
                  </a:lnTo>
                  <a:lnTo>
                    <a:pt x="1854" y="199"/>
                  </a:lnTo>
                  <a:lnTo>
                    <a:pt x="1855" y="201"/>
                  </a:lnTo>
                  <a:lnTo>
                    <a:pt x="1854" y="201"/>
                  </a:lnTo>
                  <a:lnTo>
                    <a:pt x="1851" y="201"/>
                  </a:lnTo>
                  <a:lnTo>
                    <a:pt x="1848" y="200"/>
                  </a:lnTo>
                  <a:lnTo>
                    <a:pt x="1844" y="199"/>
                  </a:lnTo>
                  <a:lnTo>
                    <a:pt x="1841" y="198"/>
                  </a:lnTo>
                  <a:lnTo>
                    <a:pt x="1839" y="195"/>
                  </a:lnTo>
                  <a:lnTo>
                    <a:pt x="1837" y="194"/>
                  </a:lnTo>
                  <a:lnTo>
                    <a:pt x="1835" y="193"/>
                  </a:lnTo>
                  <a:lnTo>
                    <a:pt x="1835" y="192"/>
                  </a:lnTo>
                  <a:lnTo>
                    <a:pt x="1839" y="193"/>
                  </a:lnTo>
                  <a:lnTo>
                    <a:pt x="1844" y="194"/>
                  </a:lnTo>
                  <a:lnTo>
                    <a:pt x="1844" y="193"/>
                  </a:lnTo>
                  <a:lnTo>
                    <a:pt x="1845" y="193"/>
                  </a:lnTo>
                  <a:lnTo>
                    <a:pt x="1848" y="194"/>
                  </a:lnTo>
                  <a:lnTo>
                    <a:pt x="1851" y="194"/>
                  </a:lnTo>
                  <a:lnTo>
                    <a:pt x="1853" y="195"/>
                  </a:lnTo>
                  <a:lnTo>
                    <a:pt x="1853" y="194"/>
                  </a:lnTo>
                  <a:lnTo>
                    <a:pt x="1853" y="193"/>
                  </a:lnTo>
                  <a:lnTo>
                    <a:pt x="1855" y="192"/>
                  </a:lnTo>
                  <a:lnTo>
                    <a:pt x="1858" y="192"/>
                  </a:lnTo>
                  <a:lnTo>
                    <a:pt x="1858" y="189"/>
                  </a:lnTo>
                  <a:lnTo>
                    <a:pt x="1859" y="188"/>
                  </a:lnTo>
                  <a:lnTo>
                    <a:pt x="1837" y="173"/>
                  </a:lnTo>
                  <a:lnTo>
                    <a:pt x="1790" y="142"/>
                  </a:lnTo>
                  <a:lnTo>
                    <a:pt x="1768" y="128"/>
                  </a:lnTo>
                  <a:lnTo>
                    <a:pt x="1750" y="122"/>
                  </a:lnTo>
                  <a:lnTo>
                    <a:pt x="1743" y="121"/>
                  </a:lnTo>
                  <a:lnTo>
                    <a:pt x="1740" y="121"/>
                  </a:lnTo>
                  <a:lnTo>
                    <a:pt x="1737" y="120"/>
                  </a:lnTo>
                  <a:lnTo>
                    <a:pt x="1726" y="118"/>
                  </a:lnTo>
                  <a:lnTo>
                    <a:pt x="1720" y="117"/>
                  </a:lnTo>
                  <a:lnTo>
                    <a:pt x="1719" y="117"/>
                  </a:lnTo>
                  <a:lnTo>
                    <a:pt x="1713" y="116"/>
                  </a:lnTo>
                  <a:lnTo>
                    <a:pt x="1710" y="116"/>
                  </a:lnTo>
                  <a:lnTo>
                    <a:pt x="1700" y="113"/>
                  </a:lnTo>
                  <a:lnTo>
                    <a:pt x="1697" y="113"/>
                  </a:lnTo>
                  <a:lnTo>
                    <a:pt x="1686" y="113"/>
                  </a:lnTo>
                  <a:lnTo>
                    <a:pt x="1683" y="113"/>
                  </a:lnTo>
                  <a:lnTo>
                    <a:pt x="1680" y="113"/>
                  </a:lnTo>
                  <a:lnTo>
                    <a:pt x="1677" y="112"/>
                  </a:lnTo>
                  <a:lnTo>
                    <a:pt x="1673" y="113"/>
                  </a:lnTo>
                  <a:lnTo>
                    <a:pt x="1669" y="112"/>
                  </a:lnTo>
                  <a:lnTo>
                    <a:pt x="1667" y="113"/>
                  </a:lnTo>
                  <a:lnTo>
                    <a:pt x="1663" y="113"/>
                  </a:lnTo>
                  <a:lnTo>
                    <a:pt x="1656" y="111"/>
                  </a:lnTo>
                  <a:lnTo>
                    <a:pt x="1655" y="112"/>
                  </a:lnTo>
                  <a:lnTo>
                    <a:pt x="1638" y="110"/>
                  </a:lnTo>
                  <a:lnTo>
                    <a:pt x="1632" y="110"/>
                  </a:lnTo>
                  <a:lnTo>
                    <a:pt x="1631" y="111"/>
                  </a:lnTo>
                  <a:lnTo>
                    <a:pt x="1632" y="112"/>
                  </a:lnTo>
                  <a:lnTo>
                    <a:pt x="1635" y="113"/>
                  </a:lnTo>
                  <a:lnTo>
                    <a:pt x="1638" y="116"/>
                  </a:lnTo>
                  <a:lnTo>
                    <a:pt x="1635" y="116"/>
                  </a:lnTo>
                  <a:lnTo>
                    <a:pt x="1636" y="117"/>
                  </a:lnTo>
                  <a:lnTo>
                    <a:pt x="1644" y="118"/>
                  </a:lnTo>
                  <a:lnTo>
                    <a:pt x="1650" y="121"/>
                  </a:lnTo>
                  <a:lnTo>
                    <a:pt x="1652" y="122"/>
                  </a:lnTo>
                  <a:lnTo>
                    <a:pt x="1655" y="122"/>
                  </a:lnTo>
                  <a:lnTo>
                    <a:pt x="1659" y="124"/>
                  </a:lnTo>
                  <a:lnTo>
                    <a:pt x="1658" y="129"/>
                  </a:lnTo>
                  <a:lnTo>
                    <a:pt x="1656" y="130"/>
                  </a:lnTo>
                  <a:lnTo>
                    <a:pt x="1650" y="130"/>
                  </a:lnTo>
                  <a:lnTo>
                    <a:pt x="1648" y="129"/>
                  </a:lnTo>
                  <a:lnTo>
                    <a:pt x="1644" y="127"/>
                  </a:lnTo>
                  <a:lnTo>
                    <a:pt x="1640" y="126"/>
                  </a:lnTo>
                  <a:lnTo>
                    <a:pt x="1636" y="124"/>
                  </a:lnTo>
                  <a:lnTo>
                    <a:pt x="1635" y="124"/>
                  </a:lnTo>
                  <a:lnTo>
                    <a:pt x="1631" y="123"/>
                  </a:lnTo>
                  <a:lnTo>
                    <a:pt x="1626" y="123"/>
                  </a:lnTo>
                  <a:lnTo>
                    <a:pt x="1624" y="123"/>
                  </a:lnTo>
                  <a:lnTo>
                    <a:pt x="1622" y="122"/>
                  </a:lnTo>
                  <a:lnTo>
                    <a:pt x="1621" y="121"/>
                  </a:lnTo>
                  <a:lnTo>
                    <a:pt x="1617" y="119"/>
                  </a:lnTo>
                  <a:lnTo>
                    <a:pt x="1615" y="118"/>
                  </a:lnTo>
                  <a:lnTo>
                    <a:pt x="1610" y="117"/>
                  </a:lnTo>
                  <a:lnTo>
                    <a:pt x="1609" y="116"/>
                  </a:lnTo>
                  <a:lnTo>
                    <a:pt x="1610" y="116"/>
                  </a:lnTo>
                  <a:lnTo>
                    <a:pt x="1609" y="116"/>
                  </a:lnTo>
                  <a:lnTo>
                    <a:pt x="1606" y="114"/>
                  </a:lnTo>
                  <a:lnTo>
                    <a:pt x="1605" y="114"/>
                  </a:lnTo>
                  <a:lnTo>
                    <a:pt x="1604" y="116"/>
                  </a:lnTo>
                  <a:lnTo>
                    <a:pt x="1602" y="119"/>
                  </a:lnTo>
                  <a:lnTo>
                    <a:pt x="1601" y="119"/>
                  </a:lnTo>
                  <a:lnTo>
                    <a:pt x="1599" y="119"/>
                  </a:lnTo>
                  <a:lnTo>
                    <a:pt x="1595" y="119"/>
                  </a:lnTo>
                  <a:lnTo>
                    <a:pt x="1588" y="118"/>
                  </a:lnTo>
                  <a:lnTo>
                    <a:pt x="1581" y="117"/>
                  </a:lnTo>
                  <a:lnTo>
                    <a:pt x="1579" y="118"/>
                  </a:lnTo>
                  <a:lnTo>
                    <a:pt x="1578" y="118"/>
                  </a:lnTo>
                  <a:lnTo>
                    <a:pt x="1574" y="118"/>
                  </a:lnTo>
                  <a:lnTo>
                    <a:pt x="1569" y="117"/>
                  </a:lnTo>
                  <a:lnTo>
                    <a:pt x="1563" y="114"/>
                  </a:lnTo>
                  <a:lnTo>
                    <a:pt x="1560" y="116"/>
                  </a:lnTo>
                  <a:lnTo>
                    <a:pt x="1553" y="116"/>
                  </a:lnTo>
                  <a:lnTo>
                    <a:pt x="1550" y="116"/>
                  </a:lnTo>
                  <a:lnTo>
                    <a:pt x="1547" y="116"/>
                  </a:lnTo>
                  <a:lnTo>
                    <a:pt x="1545" y="116"/>
                  </a:lnTo>
                  <a:lnTo>
                    <a:pt x="1545" y="117"/>
                  </a:lnTo>
                  <a:lnTo>
                    <a:pt x="1544" y="117"/>
                  </a:lnTo>
                  <a:lnTo>
                    <a:pt x="1545" y="118"/>
                  </a:lnTo>
                  <a:lnTo>
                    <a:pt x="1541" y="118"/>
                  </a:lnTo>
                  <a:lnTo>
                    <a:pt x="1541" y="120"/>
                  </a:lnTo>
                  <a:lnTo>
                    <a:pt x="1541" y="121"/>
                  </a:lnTo>
                  <a:lnTo>
                    <a:pt x="1539" y="120"/>
                  </a:lnTo>
                  <a:lnTo>
                    <a:pt x="1537" y="119"/>
                  </a:lnTo>
                  <a:lnTo>
                    <a:pt x="1535" y="118"/>
                  </a:lnTo>
                  <a:lnTo>
                    <a:pt x="1534" y="118"/>
                  </a:lnTo>
                  <a:lnTo>
                    <a:pt x="1533" y="118"/>
                  </a:lnTo>
                  <a:lnTo>
                    <a:pt x="1529" y="117"/>
                  </a:lnTo>
                  <a:lnTo>
                    <a:pt x="1526" y="116"/>
                  </a:lnTo>
                  <a:lnTo>
                    <a:pt x="1523" y="116"/>
                  </a:lnTo>
                  <a:lnTo>
                    <a:pt x="1520" y="116"/>
                  </a:lnTo>
                  <a:lnTo>
                    <a:pt x="1518" y="116"/>
                  </a:lnTo>
                  <a:lnTo>
                    <a:pt x="1516" y="114"/>
                  </a:lnTo>
                  <a:lnTo>
                    <a:pt x="1511" y="114"/>
                  </a:lnTo>
                  <a:lnTo>
                    <a:pt x="1510" y="113"/>
                  </a:lnTo>
                  <a:lnTo>
                    <a:pt x="1506" y="108"/>
                  </a:lnTo>
                  <a:lnTo>
                    <a:pt x="1505" y="107"/>
                  </a:lnTo>
                  <a:lnTo>
                    <a:pt x="1503" y="106"/>
                  </a:lnTo>
                  <a:lnTo>
                    <a:pt x="1501" y="104"/>
                  </a:lnTo>
                  <a:lnTo>
                    <a:pt x="1497" y="103"/>
                  </a:lnTo>
                  <a:lnTo>
                    <a:pt x="1496" y="102"/>
                  </a:lnTo>
                  <a:lnTo>
                    <a:pt x="1493" y="101"/>
                  </a:lnTo>
                  <a:lnTo>
                    <a:pt x="1489" y="100"/>
                  </a:lnTo>
                  <a:lnTo>
                    <a:pt x="1487" y="100"/>
                  </a:lnTo>
                  <a:lnTo>
                    <a:pt x="1483" y="98"/>
                  </a:lnTo>
                  <a:lnTo>
                    <a:pt x="1480" y="98"/>
                  </a:lnTo>
                  <a:lnTo>
                    <a:pt x="1477" y="97"/>
                  </a:lnTo>
                  <a:lnTo>
                    <a:pt x="1474" y="97"/>
                  </a:lnTo>
                  <a:lnTo>
                    <a:pt x="1465" y="96"/>
                  </a:lnTo>
                  <a:lnTo>
                    <a:pt x="1462" y="96"/>
                  </a:lnTo>
                  <a:lnTo>
                    <a:pt x="1456" y="96"/>
                  </a:lnTo>
                  <a:lnTo>
                    <a:pt x="1452" y="96"/>
                  </a:lnTo>
                  <a:lnTo>
                    <a:pt x="1446" y="96"/>
                  </a:lnTo>
                  <a:lnTo>
                    <a:pt x="1444" y="96"/>
                  </a:lnTo>
                  <a:lnTo>
                    <a:pt x="1444" y="97"/>
                  </a:lnTo>
                  <a:lnTo>
                    <a:pt x="1438" y="97"/>
                  </a:lnTo>
                  <a:lnTo>
                    <a:pt x="1436" y="97"/>
                  </a:lnTo>
                  <a:lnTo>
                    <a:pt x="1429" y="97"/>
                  </a:lnTo>
                  <a:lnTo>
                    <a:pt x="1428" y="97"/>
                  </a:lnTo>
                  <a:lnTo>
                    <a:pt x="1427" y="97"/>
                  </a:lnTo>
                  <a:lnTo>
                    <a:pt x="1425" y="98"/>
                  </a:lnTo>
                  <a:lnTo>
                    <a:pt x="1423" y="97"/>
                  </a:lnTo>
                  <a:lnTo>
                    <a:pt x="1418" y="97"/>
                  </a:lnTo>
                  <a:lnTo>
                    <a:pt x="1417" y="98"/>
                  </a:lnTo>
                  <a:lnTo>
                    <a:pt x="1415" y="98"/>
                  </a:lnTo>
                  <a:lnTo>
                    <a:pt x="1412" y="99"/>
                  </a:lnTo>
                  <a:lnTo>
                    <a:pt x="1409" y="98"/>
                  </a:lnTo>
                  <a:lnTo>
                    <a:pt x="1408" y="99"/>
                  </a:lnTo>
                  <a:lnTo>
                    <a:pt x="1406" y="98"/>
                  </a:lnTo>
                  <a:lnTo>
                    <a:pt x="1401" y="97"/>
                  </a:lnTo>
                  <a:lnTo>
                    <a:pt x="1397" y="97"/>
                  </a:lnTo>
                  <a:lnTo>
                    <a:pt x="1396" y="97"/>
                  </a:lnTo>
                  <a:lnTo>
                    <a:pt x="1399" y="96"/>
                  </a:lnTo>
                  <a:lnTo>
                    <a:pt x="1399" y="94"/>
                  </a:lnTo>
                  <a:lnTo>
                    <a:pt x="1398" y="93"/>
                  </a:lnTo>
                  <a:lnTo>
                    <a:pt x="1387" y="91"/>
                  </a:lnTo>
                  <a:lnTo>
                    <a:pt x="1385" y="90"/>
                  </a:lnTo>
                  <a:lnTo>
                    <a:pt x="1384" y="89"/>
                  </a:lnTo>
                  <a:lnTo>
                    <a:pt x="1379" y="90"/>
                  </a:lnTo>
                  <a:lnTo>
                    <a:pt x="1377" y="90"/>
                  </a:lnTo>
                  <a:lnTo>
                    <a:pt x="1375" y="90"/>
                  </a:lnTo>
                  <a:lnTo>
                    <a:pt x="1373" y="89"/>
                  </a:lnTo>
                  <a:lnTo>
                    <a:pt x="1372" y="89"/>
                  </a:lnTo>
                  <a:lnTo>
                    <a:pt x="1367" y="88"/>
                  </a:lnTo>
                  <a:lnTo>
                    <a:pt x="1364" y="87"/>
                  </a:lnTo>
                  <a:lnTo>
                    <a:pt x="1363" y="87"/>
                  </a:lnTo>
                  <a:lnTo>
                    <a:pt x="1357" y="86"/>
                  </a:lnTo>
                  <a:lnTo>
                    <a:pt x="1357" y="87"/>
                  </a:lnTo>
                  <a:lnTo>
                    <a:pt x="1355" y="87"/>
                  </a:lnTo>
                  <a:lnTo>
                    <a:pt x="1354" y="86"/>
                  </a:lnTo>
                  <a:lnTo>
                    <a:pt x="1349" y="86"/>
                  </a:lnTo>
                  <a:lnTo>
                    <a:pt x="1348" y="86"/>
                  </a:lnTo>
                  <a:lnTo>
                    <a:pt x="1348" y="82"/>
                  </a:lnTo>
                  <a:lnTo>
                    <a:pt x="1349" y="82"/>
                  </a:lnTo>
                  <a:lnTo>
                    <a:pt x="1353" y="83"/>
                  </a:lnTo>
                  <a:lnTo>
                    <a:pt x="1355" y="84"/>
                  </a:lnTo>
                  <a:lnTo>
                    <a:pt x="1357" y="83"/>
                  </a:lnTo>
                  <a:lnTo>
                    <a:pt x="1356" y="82"/>
                  </a:lnTo>
                  <a:lnTo>
                    <a:pt x="1355" y="81"/>
                  </a:lnTo>
                  <a:lnTo>
                    <a:pt x="1347" y="79"/>
                  </a:lnTo>
                  <a:lnTo>
                    <a:pt x="1342" y="78"/>
                  </a:lnTo>
                  <a:lnTo>
                    <a:pt x="1339" y="77"/>
                  </a:lnTo>
                  <a:lnTo>
                    <a:pt x="1335" y="77"/>
                  </a:lnTo>
                  <a:lnTo>
                    <a:pt x="1334" y="77"/>
                  </a:lnTo>
                  <a:lnTo>
                    <a:pt x="1328" y="76"/>
                  </a:lnTo>
                  <a:lnTo>
                    <a:pt x="1325" y="76"/>
                  </a:lnTo>
                  <a:lnTo>
                    <a:pt x="1324" y="76"/>
                  </a:lnTo>
                  <a:lnTo>
                    <a:pt x="1322" y="76"/>
                  </a:lnTo>
                  <a:lnTo>
                    <a:pt x="1316" y="76"/>
                  </a:lnTo>
                  <a:lnTo>
                    <a:pt x="1314" y="76"/>
                  </a:lnTo>
                  <a:lnTo>
                    <a:pt x="1308" y="76"/>
                  </a:lnTo>
                  <a:lnTo>
                    <a:pt x="1305" y="74"/>
                  </a:lnTo>
                  <a:lnTo>
                    <a:pt x="1302" y="74"/>
                  </a:lnTo>
                  <a:lnTo>
                    <a:pt x="1294" y="73"/>
                  </a:lnTo>
                  <a:lnTo>
                    <a:pt x="1293" y="73"/>
                  </a:lnTo>
                  <a:lnTo>
                    <a:pt x="1285" y="72"/>
                  </a:lnTo>
                  <a:lnTo>
                    <a:pt x="1278" y="71"/>
                  </a:lnTo>
                  <a:lnTo>
                    <a:pt x="1270" y="71"/>
                  </a:lnTo>
                  <a:lnTo>
                    <a:pt x="1266" y="71"/>
                  </a:lnTo>
                  <a:lnTo>
                    <a:pt x="1257" y="71"/>
                  </a:lnTo>
                  <a:lnTo>
                    <a:pt x="1245" y="70"/>
                  </a:lnTo>
                  <a:lnTo>
                    <a:pt x="1243" y="70"/>
                  </a:lnTo>
                  <a:lnTo>
                    <a:pt x="1241" y="69"/>
                  </a:lnTo>
                  <a:lnTo>
                    <a:pt x="1239" y="69"/>
                  </a:lnTo>
                  <a:lnTo>
                    <a:pt x="1236" y="69"/>
                  </a:lnTo>
                  <a:lnTo>
                    <a:pt x="1235" y="69"/>
                  </a:lnTo>
                  <a:lnTo>
                    <a:pt x="1234" y="70"/>
                  </a:lnTo>
                  <a:lnTo>
                    <a:pt x="1235" y="70"/>
                  </a:lnTo>
                  <a:lnTo>
                    <a:pt x="1237" y="71"/>
                  </a:lnTo>
                  <a:lnTo>
                    <a:pt x="1239" y="71"/>
                  </a:lnTo>
                  <a:lnTo>
                    <a:pt x="1242" y="72"/>
                  </a:lnTo>
                  <a:lnTo>
                    <a:pt x="1241" y="72"/>
                  </a:lnTo>
                  <a:lnTo>
                    <a:pt x="1240" y="73"/>
                  </a:lnTo>
                  <a:lnTo>
                    <a:pt x="1240" y="74"/>
                  </a:lnTo>
                  <a:lnTo>
                    <a:pt x="1242" y="77"/>
                  </a:lnTo>
                  <a:lnTo>
                    <a:pt x="1242" y="78"/>
                  </a:lnTo>
                  <a:lnTo>
                    <a:pt x="1241" y="78"/>
                  </a:lnTo>
                  <a:lnTo>
                    <a:pt x="1239" y="79"/>
                  </a:lnTo>
                  <a:lnTo>
                    <a:pt x="1237" y="80"/>
                  </a:lnTo>
                  <a:lnTo>
                    <a:pt x="1237" y="81"/>
                  </a:lnTo>
                  <a:lnTo>
                    <a:pt x="1239" y="81"/>
                  </a:lnTo>
                  <a:lnTo>
                    <a:pt x="1241" y="82"/>
                  </a:lnTo>
                  <a:lnTo>
                    <a:pt x="1242" y="83"/>
                  </a:lnTo>
                  <a:lnTo>
                    <a:pt x="1241" y="83"/>
                  </a:lnTo>
                  <a:lnTo>
                    <a:pt x="1243" y="84"/>
                  </a:lnTo>
                  <a:lnTo>
                    <a:pt x="1245" y="86"/>
                  </a:lnTo>
                  <a:lnTo>
                    <a:pt x="1248" y="87"/>
                  </a:lnTo>
                  <a:lnTo>
                    <a:pt x="1250" y="88"/>
                  </a:lnTo>
                  <a:lnTo>
                    <a:pt x="1252" y="89"/>
                  </a:lnTo>
                  <a:lnTo>
                    <a:pt x="1250" y="89"/>
                  </a:lnTo>
                  <a:lnTo>
                    <a:pt x="1244" y="88"/>
                  </a:lnTo>
                  <a:lnTo>
                    <a:pt x="1245" y="90"/>
                  </a:lnTo>
                  <a:lnTo>
                    <a:pt x="1242" y="89"/>
                  </a:lnTo>
                  <a:lnTo>
                    <a:pt x="1242" y="90"/>
                  </a:lnTo>
                  <a:lnTo>
                    <a:pt x="1241" y="90"/>
                  </a:lnTo>
                  <a:lnTo>
                    <a:pt x="1239" y="91"/>
                  </a:lnTo>
                  <a:lnTo>
                    <a:pt x="1237" y="92"/>
                  </a:lnTo>
                  <a:lnTo>
                    <a:pt x="1237" y="93"/>
                  </a:lnTo>
                  <a:lnTo>
                    <a:pt x="1235" y="93"/>
                  </a:lnTo>
                  <a:lnTo>
                    <a:pt x="1233" y="93"/>
                  </a:lnTo>
                  <a:lnTo>
                    <a:pt x="1231" y="93"/>
                  </a:lnTo>
                  <a:lnTo>
                    <a:pt x="1230" y="92"/>
                  </a:lnTo>
                  <a:lnTo>
                    <a:pt x="1229" y="91"/>
                  </a:lnTo>
                  <a:lnTo>
                    <a:pt x="1226" y="91"/>
                  </a:lnTo>
                  <a:lnTo>
                    <a:pt x="1224" y="90"/>
                  </a:lnTo>
                  <a:lnTo>
                    <a:pt x="1222" y="90"/>
                  </a:lnTo>
                  <a:lnTo>
                    <a:pt x="1220" y="90"/>
                  </a:lnTo>
                  <a:lnTo>
                    <a:pt x="1212" y="88"/>
                  </a:lnTo>
                  <a:lnTo>
                    <a:pt x="1210" y="88"/>
                  </a:lnTo>
                  <a:lnTo>
                    <a:pt x="1205" y="88"/>
                  </a:lnTo>
                  <a:lnTo>
                    <a:pt x="1203" y="87"/>
                  </a:lnTo>
                  <a:lnTo>
                    <a:pt x="1202" y="87"/>
                  </a:lnTo>
                  <a:lnTo>
                    <a:pt x="1199" y="87"/>
                  </a:lnTo>
                  <a:lnTo>
                    <a:pt x="1192" y="87"/>
                  </a:lnTo>
                  <a:lnTo>
                    <a:pt x="1192" y="88"/>
                  </a:lnTo>
                  <a:lnTo>
                    <a:pt x="1193" y="89"/>
                  </a:lnTo>
                  <a:lnTo>
                    <a:pt x="1195" y="90"/>
                  </a:lnTo>
                  <a:lnTo>
                    <a:pt x="1195" y="91"/>
                  </a:lnTo>
                  <a:lnTo>
                    <a:pt x="1192" y="90"/>
                  </a:lnTo>
                  <a:lnTo>
                    <a:pt x="1191" y="90"/>
                  </a:lnTo>
                  <a:lnTo>
                    <a:pt x="1185" y="90"/>
                  </a:lnTo>
                  <a:lnTo>
                    <a:pt x="1183" y="90"/>
                  </a:lnTo>
                  <a:lnTo>
                    <a:pt x="1181" y="90"/>
                  </a:lnTo>
                  <a:lnTo>
                    <a:pt x="1176" y="88"/>
                  </a:lnTo>
                  <a:lnTo>
                    <a:pt x="1173" y="88"/>
                  </a:lnTo>
                  <a:lnTo>
                    <a:pt x="1169" y="86"/>
                  </a:lnTo>
                  <a:lnTo>
                    <a:pt x="1166" y="84"/>
                  </a:lnTo>
                  <a:lnTo>
                    <a:pt x="1162" y="83"/>
                  </a:lnTo>
                  <a:lnTo>
                    <a:pt x="1161" y="82"/>
                  </a:lnTo>
                  <a:lnTo>
                    <a:pt x="1160" y="81"/>
                  </a:lnTo>
                  <a:lnTo>
                    <a:pt x="1159" y="82"/>
                  </a:lnTo>
                  <a:lnTo>
                    <a:pt x="1161" y="87"/>
                  </a:lnTo>
                  <a:lnTo>
                    <a:pt x="1161" y="88"/>
                  </a:lnTo>
                  <a:lnTo>
                    <a:pt x="1162" y="89"/>
                  </a:lnTo>
                  <a:lnTo>
                    <a:pt x="1163" y="90"/>
                  </a:lnTo>
                  <a:lnTo>
                    <a:pt x="1166" y="93"/>
                  </a:lnTo>
                  <a:lnTo>
                    <a:pt x="1166" y="96"/>
                  </a:lnTo>
                  <a:lnTo>
                    <a:pt x="1166" y="97"/>
                  </a:lnTo>
                  <a:lnTo>
                    <a:pt x="1167" y="98"/>
                  </a:lnTo>
                  <a:lnTo>
                    <a:pt x="1167" y="99"/>
                  </a:lnTo>
                  <a:lnTo>
                    <a:pt x="1167" y="100"/>
                  </a:lnTo>
                  <a:lnTo>
                    <a:pt x="1164" y="100"/>
                  </a:lnTo>
                  <a:lnTo>
                    <a:pt x="1159" y="97"/>
                  </a:lnTo>
                  <a:lnTo>
                    <a:pt x="1158" y="97"/>
                  </a:lnTo>
                  <a:lnTo>
                    <a:pt x="1159" y="98"/>
                  </a:lnTo>
                  <a:lnTo>
                    <a:pt x="1158" y="98"/>
                  </a:lnTo>
                  <a:lnTo>
                    <a:pt x="1155" y="98"/>
                  </a:lnTo>
                  <a:lnTo>
                    <a:pt x="1154" y="98"/>
                  </a:lnTo>
                  <a:lnTo>
                    <a:pt x="1152" y="97"/>
                  </a:lnTo>
                  <a:lnTo>
                    <a:pt x="1150" y="97"/>
                  </a:lnTo>
                  <a:lnTo>
                    <a:pt x="1150" y="96"/>
                  </a:lnTo>
                  <a:lnTo>
                    <a:pt x="1146" y="94"/>
                  </a:lnTo>
                  <a:lnTo>
                    <a:pt x="1145" y="96"/>
                  </a:lnTo>
                  <a:lnTo>
                    <a:pt x="1144" y="94"/>
                  </a:lnTo>
                  <a:lnTo>
                    <a:pt x="1143" y="94"/>
                  </a:lnTo>
                  <a:lnTo>
                    <a:pt x="1141" y="93"/>
                  </a:lnTo>
                  <a:lnTo>
                    <a:pt x="1139" y="92"/>
                  </a:lnTo>
                  <a:lnTo>
                    <a:pt x="1138" y="92"/>
                  </a:lnTo>
                  <a:lnTo>
                    <a:pt x="1136" y="92"/>
                  </a:lnTo>
                  <a:lnTo>
                    <a:pt x="1136" y="91"/>
                  </a:lnTo>
                  <a:lnTo>
                    <a:pt x="1133" y="90"/>
                  </a:lnTo>
                  <a:lnTo>
                    <a:pt x="1131" y="89"/>
                  </a:lnTo>
                  <a:lnTo>
                    <a:pt x="1130" y="89"/>
                  </a:lnTo>
                  <a:lnTo>
                    <a:pt x="1129" y="88"/>
                  </a:lnTo>
                  <a:lnTo>
                    <a:pt x="1128" y="87"/>
                  </a:lnTo>
                  <a:lnTo>
                    <a:pt x="1125" y="86"/>
                  </a:lnTo>
                  <a:lnTo>
                    <a:pt x="1125" y="87"/>
                  </a:lnTo>
                  <a:lnTo>
                    <a:pt x="1124" y="87"/>
                  </a:lnTo>
                  <a:lnTo>
                    <a:pt x="1122" y="87"/>
                  </a:lnTo>
                  <a:lnTo>
                    <a:pt x="1122" y="86"/>
                  </a:lnTo>
                  <a:lnTo>
                    <a:pt x="1120" y="84"/>
                  </a:lnTo>
                  <a:lnTo>
                    <a:pt x="1119" y="84"/>
                  </a:lnTo>
                  <a:lnTo>
                    <a:pt x="1118" y="84"/>
                  </a:lnTo>
                  <a:lnTo>
                    <a:pt x="1116" y="82"/>
                  </a:lnTo>
                  <a:lnTo>
                    <a:pt x="1116" y="80"/>
                  </a:lnTo>
                  <a:lnTo>
                    <a:pt x="1119" y="80"/>
                  </a:lnTo>
                  <a:lnTo>
                    <a:pt x="1120" y="80"/>
                  </a:lnTo>
                  <a:lnTo>
                    <a:pt x="1119" y="80"/>
                  </a:lnTo>
                  <a:lnTo>
                    <a:pt x="1118" y="80"/>
                  </a:lnTo>
                  <a:lnTo>
                    <a:pt x="1120" y="79"/>
                  </a:lnTo>
                  <a:lnTo>
                    <a:pt x="1119" y="79"/>
                  </a:lnTo>
                  <a:lnTo>
                    <a:pt x="1119" y="78"/>
                  </a:lnTo>
                  <a:lnTo>
                    <a:pt x="1118" y="77"/>
                  </a:lnTo>
                  <a:lnTo>
                    <a:pt x="1118" y="76"/>
                  </a:lnTo>
                  <a:lnTo>
                    <a:pt x="1111" y="74"/>
                  </a:lnTo>
                  <a:lnTo>
                    <a:pt x="1111" y="73"/>
                  </a:lnTo>
                  <a:lnTo>
                    <a:pt x="1109" y="72"/>
                  </a:lnTo>
                  <a:lnTo>
                    <a:pt x="1108" y="71"/>
                  </a:lnTo>
                  <a:lnTo>
                    <a:pt x="1109" y="71"/>
                  </a:lnTo>
                  <a:lnTo>
                    <a:pt x="1108" y="70"/>
                  </a:lnTo>
                  <a:lnTo>
                    <a:pt x="1106" y="70"/>
                  </a:lnTo>
                  <a:lnTo>
                    <a:pt x="1105" y="69"/>
                  </a:lnTo>
                  <a:lnTo>
                    <a:pt x="1104" y="68"/>
                  </a:lnTo>
                  <a:lnTo>
                    <a:pt x="1105" y="68"/>
                  </a:lnTo>
                  <a:lnTo>
                    <a:pt x="1104" y="67"/>
                  </a:lnTo>
                  <a:lnTo>
                    <a:pt x="1103" y="67"/>
                  </a:lnTo>
                  <a:lnTo>
                    <a:pt x="1103" y="66"/>
                  </a:lnTo>
                  <a:lnTo>
                    <a:pt x="1099" y="66"/>
                  </a:lnTo>
                  <a:lnTo>
                    <a:pt x="1096" y="64"/>
                  </a:lnTo>
                  <a:lnTo>
                    <a:pt x="1094" y="63"/>
                  </a:lnTo>
                  <a:lnTo>
                    <a:pt x="1093" y="63"/>
                  </a:lnTo>
                  <a:lnTo>
                    <a:pt x="1088" y="62"/>
                  </a:lnTo>
                  <a:lnTo>
                    <a:pt x="1086" y="61"/>
                  </a:lnTo>
                  <a:lnTo>
                    <a:pt x="1085" y="61"/>
                  </a:lnTo>
                  <a:lnTo>
                    <a:pt x="1083" y="61"/>
                  </a:lnTo>
                  <a:lnTo>
                    <a:pt x="1082" y="60"/>
                  </a:lnTo>
                  <a:lnTo>
                    <a:pt x="1080" y="60"/>
                  </a:lnTo>
                  <a:lnTo>
                    <a:pt x="1075" y="59"/>
                  </a:lnTo>
                  <a:lnTo>
                    <a:pt x="1074" y="59"/>
                  </a:lnTo>
                  <a:lnTo>
                    <a:pt x="1071" y="59"/>
                  </a:lnTo>
                  <a:lnTo>
                    <a:pt x="1067" y="59"/>
                  </a:lnTo>
                  <a:lnTo>
                    <a:pt x="1067" y="60"/>
                  </a:lnTo>
                  <a:lnTo>
                    <a:pt x="1065" y="60"/>
                  </a:lnTo>
                  <a:lnTo>
                    <a:pt x="1064" y="60"/>
                  </a:lnTo>
                  <a:lnTo>
                    <a:pt x="1063" y="60"/>
                  </a:lnTo>
                  <a:lnTo>
                    <a:pt x="1062" y="60"/>
                  </a:lnTo>
                  <a:lnTo>
                    <a:pt x="1057" y="58"/>
                  </a:lnTo>
                  <a:lnTo>
                    <a:pt x="1057" y="59"/>
                  </a:lnTo>
                  <a:lnTo>
                    <a:pt x="1053" y="58"/>
                  </a:lnTo>
                  <a:lnTo>
                    <a:pt x="1052" y="58"/>
                  </a:lnTo>
                  <a:lnTo>
                    <a:pt x="1050" y="58"/>
                  </a:lnTo>
                  <a:lnTo>
                    <a:pt x="1048" y="58"/>
                  </a:lnTo>
                  <a:lnTo>
                    <a:pt x="1045" y="58"/>
                  </a:lnTo>
                  <a:lnTo>
                    <a:pt x="1044" y="57"/>
                  </a:lnTo>
                  <a:lnTo>
                    <a:pt x="1043" y="57"/>
                  </a:lnTo>
                  <a:lnTo>
                    <a:pt x="1042" y="56"/>
                  </a:lnTo>
                  <a:lnTo>
                    <a:pt x="1042" y="57"/>
                  </a:lnTo>
                  <a:lnTo>
                    <a:pt x="1038" y="56"/>
                  </a:lnTo>
                  <a:lnTo>
                    <a:pt x="1037" y="56"/>
                  </a:lnTo>
                  <a:lnTo>
                    <a:pt x="1034" y="56"/>
                  </a:lnTo>
                  <a:lnTo>
                    <a:pt x="1031" y="55"/>
                  </a:lnTo>
                  <a:lnTo>
                    <a:pt x="1028" y="55"/>
                  </a:lnTo>
                  <a:lnTo>
                    <a:pt x="1025" y="55"/>
                  </a:lnTo>
                  <a:lnTo>
                    <a:pt x="1027" y="55"/>
                  </a:lnTo>
                  <a:lnTo>
                    <a:pt x="1027" y="56"/>
                  </a:lnTo>
                  <a:lnTo>
                    <a:pt x="1028" y="56"/>
                  </a:lnTo>
                  <a:lnTo>
                    <a:pt x="1028" y="57"/>
                  </a:lnTo>
                  <a:lnTo>
                    <a:pt x="1024" y="56"/>
                  </a:lnTo>
                  <a:lnTo>
                    <a:pt x="1021" y="55"/>
                  </a:lnTo>
                  <a:lnTo>
                    <a:pt x="1021" y="56"/>
                  </a:lnTo>
                  <a:lnTo>
                    <a:pt x="1023" y="57"/>
                  </a:lnTo>
                  <a:lnTo>
                    <a:pt x="1025" y="60"/>
                  </a:lnTo>
                  <a:lnTo>
                    <a:pt x="1027" y="60"/>
                  </a:lnTo>
                  <a:lnTo>
                    <a:pt x="1027" y="61"/>
                  </a:lnTo>
                  <a:lnTo>
                    <a:pt x="1029" y="62"/>
                  </a:lnTo>
                  <a:lnTo>
                    <a:pt x="1034" y="64"/>
                  </a:lnTo>
                  <a:lnTo>
                    <a:pt x="1034" y="66"/>
                  </a:lnTo>
                  <a:lnTo>
                    <a:pt x="1033" y="66"/>
                  </a:lnTo>
                  <a:lnTo>
                    <a:pt x="1029" y="66"/>
                  </a:lnTo>
                  <a:lnTo>
                    <a:pt x="1027" y="67"/>
                  </a:lnTo>
                  <a:lnTo>
                    <a:pt x="1025" y="67"/>
                  </a:lnTo>
                  <a:lnTo>
                    <a:pt x="1023" y="67"/>
                  </a:lnTo>
                  <a:lnTo>
                    <a:pt x="1021" y="67"/>
                  </a:lnTo>
                  <a:lnTo>
                    <a:pt x="1018" y="67"/>
                  </a:lnTo>
                  <a:lnTo>
                    <a:pt x="1017" y="67"/>
                  </a:lnTo>
                  <a:lnTo>
                    <a:pt x="1012" y="67"/>
                  </a:lnTo>
                  <a:lnTo>
                    <a:pt x="1011" y="68"/>
                  </a:lnTo>
                  <a:lnTo>
                    <a:pt x="1007" y="67"/>
                  </a:lnTo>
                  <a:lnTo>
                    <a:pt x="1000" y="66"/>
                  </a:lnTo>
                  <a:lnTo>
                    <a:pt x="998" y="66"/>
                  </a:lnTo>
                  <a:lnTo>
                    <a:pt x="999" y="67"/>
                  </a:lnTo>
                  <a:lnTo>
                    <a:pt x="991" y="66"/>
                  </a:lnTo>
                  <a:lnTo>
                    <a:pt x="987" y="64"/>
                  </a:lnTo>
                  <a:lnTo>
                    <a:pt x="979" y="63"/>
                  </a:lnTo>
                  <a:lnTo>
                    <a:pt x="978" y="63"/>
                  </a:lnTo>
                  <a:lnTo>
                    <a:pt x="977" y="62"/>
                  </a:lnTo>
                  <a:lnTo>
                    <a:pt x="976" y="62"/>
                  </a:lnTo>
                  <a:lnTo>
                    <a:pt x="974" y="61"/>
                  </a:lnTo>
                  <a:lnTo>
                    <a:pt x="974" y="60"/>
                  </a:lnTo>
                  <a:lnTo>
                    <a:pt x="978" y="60"/>
                  </a:lnTo>
                  <a:lnTo>
                    <a:pt x="977" y="60"/>
                  </a:lnTo>
                  <a:lnTo>
                    <a:pt x="978" y="60"/>
                  </a:lnTo>
                  <a:lnTo>
                    <a:pt x="977" y="59"/>
                  </a:lnTo>
                  <a:lnTo>
                    <a:pt x="974" y="59"/>
                  </a:lnTo>
                  <a:lnTo>
                    <a:pt x="970" y="59"/>
                  </a:lnTo>
                  <a:lnTo>
                    <a:pt x="967" y="58"/>
                  </a:lnTo>
                  <a:lnTo>
                    <a:pt x="963" y="59"/>
                  </a:lnTo>
                  <a:lnTo>
                    <a:pt x="958" y="58"/>
                  </a:lnTo>
                  <a:lnTo>
                    <a:pt x="954" y="58"/>
                  </a:lnTo>
                  <a:lnTo>
                    <a:pt x="953" y="58"/>
                  </a:lnTo>
                  <a:lnTo>
                    <a:pt x="950" y="57"/>
                  </a:lnTo>
                  <a:lnTo>
                    <a:pt x="948" y="57"/>
                  </a:lnTo>
                  <a:lnTo>
                    <a:pt x="943" y="57"/>
                  </a:lnTo>
                  <a:lnTo>
                    <a:pt x="939" y="57"/>
                  </a:lnTo>
                  <a:lnTo>
                    <a:pt x="936" y="57"/>
                  </a:lnTo>
                  <a:lnTo>
                    <a:pt x="936" y="58"/>
                  </a:lnTo>
                  <a:lnTo>
                    <a:pt x="932" y="58"/>
                  </a:lnTo>
                  <a:lnTo>
                    <a:pt x="929" y="58"/>
                  </a:lnTo>
                  <a:lnTo>
                    <a:pt x="924" y="58"/>
                  </a:lnTo>
                  <a:lnTo>
                    <a:pt x="919" y="59"/>
                  </a:lnTo>
                  <a:lnTo>
                    <a:pt x="923" y="61"/>
                  </a:lnTo>
                  <a:lnTo>
                    <a:pt x="926" y="62"/>
                  </a:lnTo>
                  <a:lnTo>
                    <a:pt x="924" y="62"/>
                  </a:lnTo>
                  <a:lnTo>
                    <a:pt x="922" y="63"/>
                  </a:lnTo>
                  <a:lnTo>
                    <a:pt x="918" y="63"/>
                  </a:lnTo>
                  <a:lnTo>
                    <a:pt x="918" y="62"/>
                  </a:lnTo>
                  <a:lnTo>
                    <a:pt x="921" y="62"/>
                  </a:lnTo>
                  <a:lnTo>
                    <a:pt x="918" y="61"/>
                  </a:lnTo>
                  <a:lnTo>
                    <a:pt x="916" y="60"/>
                  </a:lnTo>
                  <a:lnTo>
                    <a:pt x="916" y="58"/>
                  </a:lnTo>
                  <a:lnTo>
                    <a:pt x="915" y="57"/>
                  </a:lnTo>
                  <a:lnTo>
                    <a:pt x="912" y="57"/>
                  </a:lnTo>
                  <a:lnTo>
                    <a:pt x="910" y="56"/>
                  </a:lnTo>
                  <a:lnTo>
                    <a:pt x="909" y="55"/>
                  </a:lnTo>
                  <a:lnTo>
                    <a:pt x="906" y="53"/>
                  </a:lnTo>
                  <a:lnTo>
                    <a:pt x="901" y="51"/>
                  </a:lnTo>
                  <a:lnTo>
                    <a:pt x="905" y="53"/>
                  </a:lnTo>
                  <a:lnTo>
                    <a:pt x="906" y="55"/>
                  </a:lnTo>
                  <a:lnTo>
                    <a:pt x="906" y="56"/>
                  </a:lnTo>
                  <a:lnTo>
                    <a:pt x="903" y="57"/>
                  </a:lnTo>
                  <a:lnTo>
                    <a:pt x="897" y="57"/>
                  </a:lnTo>
                  <a:lnTo>
                    <a:pt x="895" y="57"/>
                  </a:lnTo>
                  <a:lnTo>
                    <a:pt x="893" y="56"/>
                  </a:lnTo>
                  <a:lnTo>
                    <a:pt x="889" y="55"/>
                  </a:lnTo>
                  <a:lnTo>
                    <a:pt x="887" y="53"/>
                  </a:lnTo>
                  <a:lnTo>
                    <a:pt x="886" y="53"/>
                  </a:lnTo>
                  <a:lnTo>
                    <a:pt x="886" y="52"/>
                  </a:lnTo>
                  <a:lnTo>
                    <a:pt x="887" y="52"/>
                  </a:lnTo>
                  <a:lnTo>
                    <a:pt x="887" y="51"/>
                  </a:lnTo>
                  <a:lnTo>
                    <a:pt x="882" y="52"/>
                  </a:lnTo>
                  <a:lnTo>
                    <a:pt x="881" y="52"/>
                  </a:lnTo>
                  <a:lnTo>
                    <a:pt x="882" y="53"/>
                  </a:lnTo>
                  <a:lnTo>
                    <a:pt x="881" y="53"/>
                  </a:lnTo>
                  <a:lnTo>
                    <a:pt x="880" y="52"/>
                  </a:lnTo>
                  <a:lnTo>
                    <a:pt x="877" y="52"/>
                  </a:lnTo>
                  <a:lnTo>
                    <a:pt x="875" y="51"/>
                  </a:lnTo>
                  <a:lnTo>
                    <a:pt x="871" y="52"/>
                  </a:lnTo>
                  <a:lnTo>
                    <a:pt x="869" y="52"/>
                  </a:lnTo>
                  <a:lnTo>
                    <a:pt x="870" y="53"/>
                  </a:lnTo>
                  <a:lnTo>
                    <a:pt x="868" y="55"/>
                  </a:lnTo>
                  <a:lnTo>
                    <a:pt x="869" y="56"/>
                  </a:lnTo>
                  <a:lnTo>
                    <a:pt x="871" y="57"/>
                  </a:lnTo>
                  <a:lnTo>
                    <a:pt x="873" y="58"/>
                  </a:lnTo>
                  <a:lnTo>
                    <a:pt x="875" y="57"/>
                  </a:lnTo>
                  <a:lnTo>
                    <a:pt x="873" y="57"/>
                  </a:lnTo>
                  <a:lnTo>
                    <a:pt x="875" y="57"/>
                  </a:lnTo>
                  <a:lnTo>
                    <a:pt x="879" y="57"/>
                  </a:lnTo>
                  <a:lnTo>
                    <a:pt x="879" y="56"/>
                  </a:lnTo>
                  <a:lnTo>
                    <a:pt x="881" y="56"/>
                  </a:lnTo>
                  <a:lnTo>
                    <a:pt x="883" y="56"/>
                  </a:lnTo>
                  <a:lnTo>
                    <a:pt x="886" y="57"/>
                  </a:lnTo>
                  <a:lnTo>
                    <a:pt x="881" y="58"/>
                  </a:lnTo>
                  <a:lnTo>
                    <a:pt x="881" y="59"/>
                  </a:lnTo>
                  <a:lnTo>
                    <a:pt x="880" y="59"/>
                  </a:lnTo>
                  <a:lnTo>
                    <a:pt x="877" y="60"/>
                  </a:lnTo>
                  <a:lnTo>
                    <a:pt x="875" y="60"/>
                  </a:lnTo>
                  <a:lnTo>
                    <a:pt x="869" y="59"/>
                  </a:lnTo>
                  <a:lnTo>
                    <a:pt x="873" y="60"/>
                  </a:lnTo>
                  <a:lnTo>
                    <a:pt x="872" y="60"/>
                  </a:lnTo>
                  <a:lnTo>
                    <a:pt x="871" y="60"/>
                  </a:lnTo>
                  <a:lnTo>
                    <a:pt x="872" y="61"/>
                  </a:lnTo>
                  <a:lnTo>
                    <a:pt x="866" y="62"/>
                  </a:lnTo>
                  <a:lnTo>
                    <a:pt x="863" y="62"/>
                  </a:lnTo>
                  <a:lnTo>
                    <a:pt x="865" y="63"/>
                  </a:lnTo>
                  <a:lnTo>
                    <a:pt x="861" y="63"/>
                  </a:lnTo>
                  <a:lnTo>
                    <a:pt x="859" y="64"/>
                  </a:lnTo>
                  <a:lnTo>
                    <a:pt x="858" y="64"/>
                  </a:lnTo>
                  <a:lnTo>
                    <a:pt x="851" y="63"/>
                  </a:lnTo>
                  <a:lnTo>
                    <a:pt x="850" y="64"/>
                  </a:lnTo>
                  <a:lnTo>
                    <a:pt x="845" y="63"/>
                  </a:lnTo>
                  <a:lnTo>
                    <a:pt x="842" y="64"/>
                  </a:lnTo>
                  <a:lnTo>
                    <a:pt x="845" y="66"/>
                  </a:lnTo>
                  <a:lnTo>
                    <a:pt x="847" y="67"/>
                  </a:lnTo>
                  <a:lnTo>
                    <a:pt x="856" y="68"/>
                  </a:lnTo>
                  <a:lnTo>
                    <a:pt x="855" y="69"/>
                  </a:lnTo>
                  <a:lnTo>
                    <a:pt x="852" y="68"/>
                  </a:lnTo>
                  <a:lnTo>
                    <a:pt x="847" y="68"/>
                  </a:lnTo>
                  <a:lnTo>
                    <a:pt x="845" y="67"/>
                  </a:lnTo>
                  <a:lnTo>
                    <a:pt x="843" y="68"/>
                  </a:lnTo>
                  <a:lnTo>
                    <a:pt x="842" y="68"/>
                  </a:lnTo>
                  <a:lnTo>
                    <a:pt x="842" y="69"/>
                  </a:lnTo>
                  <a:lnTo>
                    <a:pt x="841" y="70"/>
                  </a:lnTo>
                  <a:lnTo>
                    <a:pt x="839" y="70"/>
                  </a:lnTo>
                  <a:lnTo>
                    <a:pt x="837" y="71"/>
                  </a:lnTo>
                  <a:lnTo>
                    <a:pt x="836" y="71"/>
                  </a:lnTo>
                  <a:lnTo>
                    <a:pt x="834" y="73"/>
                  </a:lnTo>
                  <a:lnTo>
                    <a:pt x="835" y="72"/>
                  </a:lnTo>
                  <a:lnTo>
                    <a:pt x="834" y="72"/>
                  </a:lnTo>
                  <a:lnTo>
                    <a:pt x="831" y="72"/>
                  </a:lnTo>
                  <a:lnTo>
                    <a:pt x="831" y="73"/>
                  </a:lnTo>
                  <a:lnTo>
                    <a:pt x="829" y="73"/>
                  </a:lnTo>
                  <a:lnTo>
                    <a:pt x="829" y="72"/>
                  </a:lnTo>
                  <a:lnTo>
                    <a:pt x="831" y="71"/>
                  </a:lnTo>
                  <a:lnTo>
                    <a:pt x="834" y="70"/>
                  </a:lnTo>
                  <a:lnTo>
                    <a:pt x="835" y="69"/>
                  </a:lnTo>
                  <a:lnTo>
                    <a:pt x="838" y="69"/>
                  </a:lnTo>
                  <a:lnTo>
                    <a:pt x="839" y="69"/>
                  </a:lnTo>
                  <a:lnTo>
                    <a:pt x="840" y="68"/>
                  </a:lnTo>
                  <a:lnTo>
                    <a:pt x="840" y="64"/>
                  </a:lnTo>
                  <a:lnTo>
                    <a:pt x="841" y="64"/>
                  </a:lnTo>
                  <a:lnTo>
                    <a:pt x="840" y="64"/>
                  </a:lnTo>
                  <a:lnTo>
                    <a:pt x="840" y="63"/>
                  </a:lnTo>
                  <a:lnTo>
                    <a:pt x="840" y="62"/>
                  </a:lnTo>
                  <a:lnTo>
                    <a:pt x="842" y="62"/>
                  </a:lnTo>
                  <a:lnTo>
                    <a:pt x="847" y="61"/>
                  </a:lnTo>
                  <a:lnTo>
                    <a:pt x="846" y="60"/>
                  </a:lnTo>
                  <a:lnTo>
                    <a:pt x="847" y="59"/>
                  </a:lnTo>
                  <a:lnTo>
                    <a:pt x="846" y="58"/>
                  </a:lnTo>
                  <a:lnTo>
                    <a:pt x="853" y="58"/>
                  </a:lnTo>
                  <a:lnTo>
                    <a:pt x="856" y="57"/>
                  </a:lnTo>
                  <a:lnTo>
                    <a:pt x="858" y="58"/>
                  </a:lnTo>
                  <a:lnTo>
                    <a:pt x="858" y="55"/>
                  </a:lnTo>
                  <a:lnTo>
                    <a:pt x="859" y="55"/>
                  </a:lnTo>
                  <a:lnTo>
                    <a:pt x="858" y="53"/>
                  </a:lnTo>
                  <a:lnTo>
                    <a:pt x="861" y="51"/>
                  </a:lnTo>
                  <a:lnTo>
                    <a:pt x="865" y="50"/>
                  </a:lnTo>
                  <a:lnTo>
                    <a:pt x="866" y="49"/>
                  </a:lnTo>
                  <a:lnTo>
                    <a:pt x="866" y="47"/>
                  </a:lnTo>
                  <a:lnTo>
                    <a:pt x="868" y="46"/>
                  </a:lnTo>
                  <a:lnTo>
                    <a:pt x="868" y="45"/>
                  </a:lnTo>
                  <a:lnTo>
                    <a:pt x="869" y="45"/>
                  </a:lnTo>
                  <a:lnTo>
                    <a:pt x="870" y="45"/>
                  </a:lnTo>
                  <a:lnTo>
                    <a:pt x="869" y="45"/>
                  </a:lnTo>
                  <a:lnTo>
                    <a:pt x="870" y="43"/>
                  </a:lnTo>
                  <a:lnTo>
                    <a:pt x="871" y="45"/>
                  </a:lnTo>
                  <a:lnTo>
                    <a:pt x="873" y="43"/>
                  </a:lnTo>
                  <a:lnTo>
                    <a:pt x="872" y="42"/>
                  </a:lnTo>
                  <a:lnTo>
                    <a:pt x="873" y="43"/>
                  </a:lnTo>
                  <a:lnTo>
                    <a:pt x="876" y="42"/>
                  </a:lnTo>
                  <a:lnTo>
                    <a:pt x="880" y="42"/>
                  </a:lnTo>
                  <a:lnTo>
                    <a:pt x="879" y="42"/>
                  </a:lnTo>
                  <a:lnTo>
                    <a:pt x="880" y="41"/>
                  </a:lnTo>
                  <a:lnTo>
                    <a:pt x="878" y="41"/>
                  </a:lnTo>
                  <a:lnTo>
                    <a:pt x="883" y="40"/>
                  </a:lnTo>
                  <a:lnTo>
                    <a:pt x="880" y="40"/>
                  </a:lnTo>
                  <a:lnTo>
                    <a:pt x="880" y="39"/>
                  </a:lnTo>
                  <a:lnTo>
                    <a:pt x="883" y="39"/>
                  </a:lnTo>
                  <a:lnTo>
                    <a:pt x="885" y="39"/>
                  </a:lnTo>
                  <a:lnTo>
                    <a:pt x="886" y="39"/>
                  </a:lnTo>
                  <a:lnTo>
                    <a:pt x="887" y="38"/>
                  </a:lnTo>
                  <a:lnTo>
                    <a:pt x="885" y="38"/>
                  </a:lnTo>
                  <a:lnTo>
                    <a:pt x="886" y="37"/>
                  </a:lnTo>
                  <a:lnTo>
                    <a:pt x="888" y="37"/>
                  </a:lnTo>
                  <a:lnTo>
                    <a:pt x="888" y="36"/>
                  </a:lnTo>
                  <a:lnTo>
                    <a:pt x="889" y="35"/>
                  </a:lnTo>
                  <a:lnTo>
                    <a:pt x="889" y="33"/>
                  </a:lnTo>
                  <a:lnTo>
                    <a:pt x="888" y="32"/>
                  </a:lnTo>
                  <a:lnTo>
                    <a:pt x="887" y="32"/>
                  </a:lnTo>
                  <a:lnTo>
                    <a:pt x="886" y="31"/>
                  </a:lnTo>
                  <a:lnTo>
                    <a:pt x="887" y="31"/>
                  </a:lnTo>
                  <a:lnTo>
                    <a:pt x="886" y="30"/>
                  </a:lnTo>
                  <a:lnTo>
                    <a:pt x="882" y="30"/>
                  </a:lnTo>
                  <a:lnTo>
                    <a:pt x="879" y="29"/>
                  </a:lnTo>
                  <a:lnTo>
                    <a:pt x="878" y="29"/>
                  </a:lnTo>
                  <a:lnTo>
                    <a:pt x="876" y="29"/>
                  </a:lnTo>
                  <a:lnTo>
                    <a:pt x="876" y="30"/>
                  </a:lnTo>
                  <a:lnTo>
                    <a:pt x="875" y="29"/>
                  </a:lnTo>
                  <a:lnTo>
                    <a:pt x="873" y="29"/>
                  </a:lnTo>
                  <a:lnTo>
                    <a:pt x="871" y="28"/>
                  </a:lnTo>
                  <a:lnTo>
                    <a:pt x="872" y="28"/>
                  </a:lnTo>
                  <a:lnTo>
                    <a:pt x="869" y="27"/>
                  </a:lnTo>
                  <a:lnTo>
                    <a:pt x="867" y="27"/>
                  </a:lnTo>
                  <a:lnTo>
                    <a:pt x="867" y="26"/>
                  </a:lnTo>
                  <a:lnTo>
                    <a:pt x="868" y="26"/>
                  </a:lnTo>
                  <a:lnTo>
                    <a:pt x="873" y="27"/>
                  </a:lnTo>
                  <a:lnTo>
                    <a:pt x="881" y="29"/>
                  </a:lnTo>
                  <a:lnTo>
                    <a:pt x="881" y="30"/>
                  </a:lnTo>
                  <a:lnTo>
                    <a:pt x="882" y="29"/>
                  </a:lnTo>
                  <a:lnTo>
                    <a:pt x="881" y="27"/>
                  </a:lnTo>
                  <a:lnTo>
                    <a:pt x="880" y="26"/>
                  </a:lnTo>
                  <a:lnTo>
                    <a:pt x="879" y="25"/>
                  </a:lnTo>
                  <a:lnTo>
                    <a:pt x="878" y="25"/>
                  </a:lnTo>
                  <a:lnTo>
                    <a:pt x="876" y="25"/>
                  </a:lnTo>
                  <a:lnTo>
                    <a:pt x="872" y="23"/>
                  </a:lnTo>
                  <a:lnTo>
                    <a:pt x="872" y="22"/>
                  </a:lnTo>
                  <a:lnTo>
                    <a:pt x="867" y="20"/>
                  </a:lnTo>
                  <a:lnTo>
                    <a:pt x="865" y="21"/>
                  </a:lnTo>
                  <a:lnTo>
                    <a:pt x="867" y="21"/>
                  </a:lnTo>
                  <a:lnTo>
                    <a:pt x="866" y="22"/>
                  </a:lnTo>
                  <a:lnTo>
                    <a:pt x="867" y="22"/>
                  </a:lnTo>
                  <a:lnTo>
                    <a:pt x="866" y="22"/>
                  </a:lnTo>
                  <a:lnTo>
                    <a:pt x="862" y="21"/>
                  </a:lnTo>
                  <a:lnTo>
                    <a:pt x="860" y="21"/>
                  </a:lnTo>
                  <a:lnTo>
                    <a:pt x="861" y="20"/>
                  </a:lnTo>
                  <a:lnTo>
                    <a:pt x="860" y="20"/>
                  </a:lnTo>
                  <a:lnTo>
                    <a:pt x="860" y="19"/>
                  </a:lnTo>
                  <a:lnTo>
                    <a:pt x="853" y="18"/>
                  </a:lnTo>
                  <a:lnTo>
                    <a:pt x="852" y="18"/>
                  </a:lnTo>
                  <a:lnTo>
                    <a:pt x="851" y="18"/>
                  </a:lnTo>
                  <a:lnTo>
                    <a:pt x="846" y="16"/>
                  </a:lnTo>
                  <a:lnTo>
                    <a:pt x="841" y="16"/>
                  </a:lnTo>
                  <a:lnTo>
                    <a:pt x="841" y="15"/>
                  </a:lnTo>
                  <a:lnTo>
                    <a:pt x="840" y="15"/>
                  </a:lnTo>
                  <a:lnTo>
                    <a:pt x="838" y="15"/>
                  </a:lnTo>
                  <a:lnTo>
                    <a:pt x="837" y="15"/>
                  </a:lnTo>
                  <a:lnTo>
                    <a:pt x="836" y="13"/>
                  </a:lnTo>
                  <a:lnTo>
                    <a:pt x="832" y="13"/>
                  </a:lnTo>
                  <a:lnTo>
                    <a:pt x="827" y="13"/>
                  </a:lnTo>
                  <a:lnTo>
                    <a:pt x="825" y="15"/>
                  </a:lnTo>
                  <a:lnTo>
                    <a:pt x="824" y="15"/>
                  </a:lnTo>
                  <a:lnTo>
                    <a:pt x="822" y="15"/>
                  </a:lnTo>
                  <a:lnTo>
                    <a:pt x="817" y="13"/>
                  </a:lnTo>
                  <a:lnTo>
                    <a:pt x="815" y="15"/>
                  </a:lnTo>
                  <a:lnTo>
                    <a:pt x="814" y="13"/>
                  </a:lnTo>
                  <a:lnTo>
                    <a:pt x="809" y="15"/>
                  </a:lnTo>
                  <a:lnTo>
                    <a:pt x="807" y="13"/>
                  </a:lnTo>
                  <a:lnTo>
                    <a:pt x="806" y="15"/>
                  </a:lnTo>
                  <a:lnTo>
                    <a:pt x="806" y="13"/>
                  </a:lnTo>
                  <a:lnTo>
                    <a:pt x="805" y="13"/>
                  </a:lnTo>
                  <a:lnTo>
                    <a:pt x="802" y="13"/>
                  </a:lnTo>
                  <a:lnTo>
                    <a:pt x="802" y="15"/>
                  </a:lnTo>
                  <a:lnTo>
                    <a:pt x="805" y="15"/>
                  </a:lnTo>
                  <a:lnTo>
                    <a:pt x="804" y="16"/>
                  </a:lnTo>
                  <a:lnTo>
                    <a:pt x="802" y="16"/>
                  </a:lnTo>
                  <a:lnTo>
                    <a:pt x="804" y="16"/>
                  </a:lnTo>
                  <a:lnTo>
                    <a:pt x="804" y="17"/>
                  </a:lnTo>
                  <a:lnTo>
                    <a:pt x="801" y="17"/>
                  </a:lnTo>
                  <a:lnTo>
                    <a:pt x="800" y="17"/>
                  </a:lnTo>
                  <a:lnTo>
                    <a:pt x="801" y="18"/>
                  </a:lnTo>
                  <a:lnTo>
                    <a:pt x="797" y="18"/>
                  </a:lnTo>
                  <a:lnTo>
                    <a:pt x="795" y="18"/>
                  </a:lnTo>
                  <a:lnTo>
                    <a:pt x="792" y="18"/>
                  </a:lnTo>
                  <a:lnTo>
                    <a:pt x="788" y="18"/>
                  </a:lnTo>
                  <a:lnTo>
                    <a:pt x="788" y="17"/>
                  </a:lnTo>
                  <a:lnTo>
                    <a:pt x="787" y="17"/>
                  </a:lnTo>
                  <a:lnTo>
                    <a:pt x="790" y="17"/>
                  </a:lnTo>
                  <a:lnTo>
                    <a:pt x="791" y="17"/>
                  </a:lnTo>
                  <a:lnTo>
                    <a:pt x="790" y="15"/>
                  </a:lnTo>
                  <a:lnTo>
                    <a:pt x="791" y="15"/>
                  </a:lnTo>
                  <a:lnTo>
                    <a:pt x="791" y="13"/>
                  </a:lnTo>
                  <a:lnTo>
                    <a:pt x="794" y="13"/>
                  </a:lnTo>
                  <a:lnTo>
                    <a:pt x="794" y="12"/>
                  </a:lnTo>
                  <a:lnTo>
                    <a:pt x="792" y="12"/>
                  </a:lnTo>
                  <a:lnTo>
                    <a:pt x="791" y="11"/>
                  </a:lnTo>
                  <a:lnTo>
                    <a:pt x="794" y="11"/>
                  </a:lnTo>
                  <a:lnTo>
                    <a:pt x="792" y="11"/>
                  </a:lnTo>
                  <a:lnTo>
                    <a:pt x="791" y="11"/>
                  </a:lnTo>
                  <a:lnTo>
                    <a:pt x="791" y="10"/>
                  </a:lnTo>
                  <a:lnTo>
                    <a:pt x="790" y="10"/>
                  </a:lnTo>
                  <a:lnTo>
                    <a:pt x="785" y="10"/>
                  </a:lnTo>
                  <a:lnTo>
                    <a:pt x="782" y="9"/>
                  </a:lnTo>
                  <a:lnTo>
                    <a:pt x="781" y="9"/>
                  </a:lnTo>
                  <a:lnTo>
                    <a:pt x="779" y="9"/>
                  </a:lnTo>
                  <a:lnTo>
                    <a:pt x="778" y="10"/>
                  </a:lnTo>
                  <a:lnTo>
                    <a:pt x="776" y="9"/>
                  </a:lnTo>
                  <a:lnTo>
                    <a:pt x="774" y="10"/>
                  </a:lnTo>
                  <a:lnTo>
                    <a:pt x="774" y="9"/>
                  </a:lnTo>
                  <a:lnTo>
                    <a:pt x="772" y="8"/>
                  </a:lnTo>
                  <a:lnTo>
                    <a:pt x="772" y="9"/>
                  </a:lnTo>
                  <a:lnTo>
                    <a:pt x="769" y="9"/>
                  </a:lnTo>
                  <a:lnTo>
                    <a:pt x="760" y="11"/>
                  </a:lnTo>
                  <a:lnTo>
                    <a:pt x="761" y="9"/>
                  </a:lnTo>
                  <a:lnTo>
                    <a:pt x="762" y="9"/>
                  </a:lnTo>
                  <a:lnTo>
                    <a:pt x="764" y="7"/>
                  </a:lnTo>
                  <a:lnTo>
                    <a:pt x="766" y="7"/>
                  </a:lnTo>
                  <a:lnTo>
                    <a:pt x="767" y="7"/>
                  </a:lnTo>
                  <a:lnTo>
                    <a:pt x="768" y="6"/>
                  </a:lnTo>
                  <a:lnTo>
                    <a:pt x="767" y="6"/>
                  </a:lnTo>
                  <a:lnTo>
                    <a:pt x="770" y="6"/>
                  </a:lnTo>
                  <a:lnTo>
                    <a:pt x="772" y="6"/>
                  </a:lnTo>
                  <a:lnTo>
                    <a:pt x="769" y="5"/>
                  </a:lnTo>
                  <a:lnTo>
                    <a:pt x="765" y="2"/>
                  </a:lnTo>
                  <a:lnTo>
                    <a:pt x="762" y="2"/>
                  </a:lnTo>
                  <a:lnTo>
                    <a:pt x="762" y="3"/>
                  </a:lnTo>
                  <a:lnTo>
                    <a:pt x="759" y="2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9" y="1"/>
                  </a:lnTo>
                  <a:lnTo>
                    <a:pt x="748" y="1"/>
                  </a:lnTo>
                  <a:lnTo>
                    <a:pt x="747" y="1"/>
                  </a:lnTo>
                  <a:lnTo>
                    <a:pt x="746" y="0"/>
                  </a:lnTo>
                  <a:lnTo>
                    <a:pt x="744" y="0"/>
                  </a:lnTo>
                  <a:lnTo>
                    <a:pt x="741" y="1"/>
                  </a:lnTo>
                  <a:lnTo>
                    <a:pt x="740" y="2"/>
                  </a:lnTo>
                  <a:lnTo>
                    <a:pt x="736" y="1"/>
                  </a:lnTo>
                  <a:lnTo>
                    <a:pt x="736" y="2"/>
                  </a:lnTo>
                  <a:lnTo>
                    <a:pt x="734" y="3"/>
                  </a:lnTo>
                  <a:lnTo>
                    <a:pt x="731" y="6"/>
                  </a:lnTo>
                  <a:lnTo>
                    <a:pt x="728" y="7"/>
                  </a:lnTo>
                  <a:lnTo>
                    <a:pt x="729" y="7"/>
                  </a:lnTo>
                  <a:lnTo>
                    <a:pt x="727" y="9"/>
                  </a:lnTo>
                  <a:lnTo>
                    <a:pt x="727" y="10"/>
                  </a:lnTo>
                  <a:lnTo>
                    <a:pt x="727" y="11"/>
                  </a:lnTo>
                  <a:lnTo>
                    <a:pt x="726" y="11"/>
                  </a:lnTo>
                  <a:lnTo>
                    <a:pt x="727" y="11"/>
                  </a:lnTo>
                  <a:lnTo>
                    <a:pt x="726" y="12"/>
                  </a:lnTo>
                  <a:lnTo>
                    <a:pt x="727" y="12"/>
                  </a:lnTo>
                  <a:lnTo>
                    <a:pt x="727" y="13"/>
                  </a:lnTo>
                  <a:lnTo>
                    <a:pt x="728" y="13"/>
                  </a:lnTo>
                  <a:lnTo>
                    <a:pt x="731" y="13"/>
                  </a:lnTo>
                  <a:lnTo>
                    <a:pt x="733" y="15"/>
                  </a:lnTo>
                  <a:lnTo>
                    <a:pt x="735" y="15"/>
                  </a:lnTo>
                  <a:lnTo>
                    <a:pt x="735" y="16"/>
                  </a:lnTo>
                  <a:lnTo>
                    <a:pt x="733" y="15"/>
                  </a:lnTo>
                  <a:lnTo>
                    <a:pt x="731" y="15"/>
                  </a:lnTo>
                  <a:lnTo>
                    <a:pt x="733" y="16"/>
                  </a:lnTo>
                  <a:lnTo>
                    <a:pt x="734" y="16"/>
                  </a:lnTo>
                  <a:lnTo>
                    <a:pt x="734" y="17"/>
                  </a:lnTo>
                  <a:lnTo>
                    <a:pt x="729" y="17"/>
                  </a:lnTo>
                  <a:lnTo>
                    <a:pt x="727" y="18"/>
                  </a:lnTo>
                  <a:lnTo>
                    <a:pt x="723" y="18"/>
                  </a:lnTo>
                  <a:lnTo>
                    <a:pt x="720" y="18"/>
                  </a:lnTo>
                  <a:lnTo>
                    <a:pt x="710" y="17"/>
                  </a:lnTo>
                  <a:lnTo>
                    <a:pt x="711" y="18"/>
                  </a:lnTo>
                  <a:lnTo>
                    <a:pt x="714" y="18"/>
                  </a:lnTo>
                  <a:lnTo>
                    <a:pt x="715" y="19"/>
                  </a:lnTo>
                  <a:lnTo>
                    <a:pt x="717" y="19"/>
                  </a:lnTo>
                  <a:lnTo>
                    <a:pt x="719" y="20"/>
                  </a:lnTo>
                  <a:lnTo>
                    <a:pt x="723" y="20"/>
                  </a:lnTo>
                  <a:lnTo>
                    <a:pt x="725" y="20"/>
                  </a:lnTo>
                  <a:lnTo>
                    <a:pt x="726" y="21"/>
                  </a:lnTo>
                  <a:lnTo>
                    <a:pt x="727" y="22"/>
                  </a:lnTo>
                  <a:lnTo>
                    <a:pt x="727" y="23"/>
                  </a:lnTo>
                  <a:lnTo>
                    <a:pt x="724" y="23"/>
                  </a:lnTo>
                  <a:lnTo>
                    <a:pt x="724" y="22"/>
                  </a:lnTo>
                  <a:lnTo>
                    <a:pt x="723" y="22"/>
                  </a:lnTo>
                  <a:lnTo>
                    <a:pt x="718" y="22"/>
                  </a:lnTo>
                  <a:lnTo>
                    <a:pt x="718" y="21"/>
                  </a:lnTo>
                  <a:lnTo>
                    <a:pt x="717" y="20"/>
                  </a:lnTo>
                  <a:lnTo>
                    <a:pt x="714" y="21"/>
                  </a:lnTo>
                  <a:lnTo>
                    <a:pt x="713" y="20"/>
                  </a:lnTo>
                  <a:lnTo>
                    <a:pt x="711" y="20"/>
                  </a:lnTo>
                  <a:lnTo>
                    <a:pt x="707" y="21"/>
                  </a:lnTo>
                  <a:lnTo>
                    <a:pt x="708" y="22"/>
                  </a:lnTo>
                  <a:lnTo>
                    <a:pt x="707" y="22"/>
                  </a:lnTo>
                  <a:lnTo>
                    <a:pt x="705" y="22"/>
                  </a:lnTo>
                  <a:lnTo>
                    <a:pt x="704" y="23"/>
                  </a:lnTo>
                  <a:lnTo>
                    <a:pt x="706" y="23"/>
                  </a:lnTo>
                  <a:lnTo>
                    <a:pt x="707" y="23"/>
                  </a:lnTo>
                  <a:lnTo>
                    <a:pt x="707" y="25"/>
                  </a:lnTo>
                  <a:lnTo>
                    <a:pt x="704" y="23"/>
                  </a:lnTo>
                  <a:lnTo>
                    <a:pt x="701" y="25"/>
                  </a:lnTo>
                  <a:lnTo>
                    <a:pt x="700" y="23"/>
                  </a:lnTo>
                  <a:lnTo>
                    <a:pt x="699" y="23"/>
                  </a:lnTo>
                  <a:lnTo>
                    <a:pt x="698" y="25"/>
                  </a:lnTo>
                  <a:lnTo>
                    <a:pt x="697" y="25"/>
                  </a:lnTo>
                  <a:lnTo>
                    <a:pt x="695" y="26"/>
                  </a:lnTo>
                  <a:lnTo>
                    <a:pt x="695" y="25"/>
                  </a:lnTo>
                  <a:lnTo>
                    <a:pt x="693" y="25"/>
                  </a:lnTo>
                  <a:lnTo>
                    <a:pt x="693" y="23"/>
                  </a:lnTo>
                  <a:lnTo>
                    <a:pt x="691" y="25"/>
                  </a:lnTo>
                  <a:lnTo>
                    <a:pt x="688" y="25"/>
                  </a:lnTo>
                  <a:lnTo>
                    <a:pt x="688" y="26"/>
                  </a:lnTo>
                  <a:lnTo>
                    <a:pt x="687" y="26"/>
                  </a:lnTo>
                  <a:lnTo>
                    <a:pt x="686" y="26"/>
                  </a:lnTo>
                  <a:lnTo>
                    <a:pt x="688" y="23"/>
                  </a:lnTo>
                  <a:lnTo>
                    <a:pt x="687" y="22"/>
                  </a:lnTo>
                  <a:lnTo>
                    <a:pt x="684" y="22"/>
                  </a:lnTo>
                  <a:lnTo>
                    <a:pt x="678" y="22"/>
                  </a:lnTo>
                  <a:lnTo>
                    <a:pt x="677" y="22"/>
                  </a:lnTo>
                  <a:lnTo>
                    <a:pt x="670" y="22"/>
                  </a:lnTo>
                  <a:lnTo>
                    <a:pt x="669" y="23"/>
                  </a:lnTo>
                  <a:lnTo>
                    <a:pt x="667" y="22"/>
                  </a:lnTo>
                  <a:lnTo>
                    <a:pt x="662" y="22"/>
                  </a:lnTo>
                  <a:lnTo>
                    <a:pt x="664" y="23"/>
                  </a:lnTo>
                  <a:lnTo>
                    <a:pt x="659" y="23"/>
                  </a:lnTo>
                  <a:lnTo>
                    <a:pt x="658" y="23"/>
                  </a:lnTo>
                  <a:lnTo>
                    <a:pt x="658" y="22"/>
                  </a:lnTo>
                  <a:lnTo>
                    <a:pt x="657" y="23"/>
                  </a:lnTo>
                  <a:lnTo>
                    <a:pt x="656" y="23"/>
                  </a:lnTo>
                  <a:lnTo>
                    <a:pt x="654" y="23"/>
                  </a:lnTo>
                  <a:lnTo>
                    <a:pt x="655" y="25"/>
                  </a:lnTo>
                  <a:lnTo>
                    <a:pt x="656" y="25"/>
                  </a:lnTo>
                  <a:lnTo>
                    <a:pt x="658" y="25"/>
                  </a:lnTo>
                  <a:lnTo>
                    <a:pt x="659" y="25"/>
                  </a:lnTo>
                  <a:lnTo>
                    <a:pt x="662" y="25"/>
                  </a:lnTo>
                  <a:lnTo>
                    <a:pt x="660" y="25"/>
                  </a:lnTo>
                  <a:lnTo>
                    <a:pt x="662" y="25"/>
                  </a:lnTo>
                  <a:lnTo>
                    <a:pt x="663" y="25"/>
                  </a:lnTo>
                  <a:lnTo>
                    <a:pt x="663" y="26"/>
                  </a:lnTo>
                  <a:lnTo>
                    <a:pt x="652" y="28"/>
                  </a:lnTo>
                  <a:lnTo>
                    <a:pt x="646" y="28"/>
                  </a:lnTo>
                  <a:lnTo>
                    <a:pt x="645" y="28"/>
                  </a:lnTo>
                  <a:lnTo>
                    <a:pt x="646" y="29"/>
                  </a:lnTo>
                  <a:lnTo>
                    <a:pt x="643" y="28"/>
                  </a:lnTo>
                  <a:lnTo>
                    <a:pt x="642" y="29"/>
                  </a:lnTo>
                  <a:lnTo>
                    <a:pt x="638" y="29"/>
                  </a:lnTo>
                  <a:lnTo>
                    <a:pt x="635" y="29"/>
                  </a:lnTo>
                  <a:lnTo>
                    <a:pt x="632" y="29"/>
                  </a:lnTo>
                  <a:lnTo>
                    <a:pt x="629" y="30"/>
                  </a:lnTo>
                  <a:lnTo>
                    <a:pt x="633" y="31"/>
                  </a:lnTo>
                  <a:lnTo>
                    <a:pt x="629" y="31"/>
                  </a:lnTo>
                  <a:lnTo>
                    <a:pt x="627" y="32"/>
                  </a:lnTo>
                  <a:lnTo>
                    <a:pt x="623" y="31"/>
                  </a:lnTo>
                  <a:lnTo>
                    <a:pt x="620" y="31"/>
                  </a:lnTo>
                  <a:lnTo>
                    <a:pt x="620" y="32"/>
                  </a:lnTo>
                  <a:lnTo>
                    <a:pt x="622" y="32"/>
                  </a:lnTo>
                  <a:lnTo>
                    <a:pt x="619" y="32"/>
                  </a:lnTo>
                  <a:lnTo>
                    <a:pt x="619" y="33"/>
                  </a:lnTo>
                  <a:lnTo>
                    <a:pt x="617" y="33"/>
                  </a:lnTo>
                  <a:lnTo>
                    <a:pt x="617" y="35"/>
                  </a:lnTo>
                  <a:lnTo>
                    <a:pt x="615" y="36"/>
                  </a:lnTo>
                  <a:lnTo>
                    <a:pt x="616" y="36"/>
                  </a:lnTo>
                  <a:lnTo>
                    <a:pt x="615" y="36"/>
                  </a:lnTo>
                  <a:lnTo>
                    <a:pt x="613" y="37"/>
                  </a:lnTo>
                  <a:lnTo>
                    <a:pt x="612" y="36"/>
                  </a:lnTo>
                  <a:lnTo>
                    <a:pt x="609" y="36"/>
                  </a:lnTo>
                  <a:lnTo>
                    <a:pt x="605" y="36"/>
                  </a:lnTo>
                  <a:lnTo>
                    <a:pt x="604" y="36"/>
                  </a:lnTo>
                  <a:lnTo>
                    <a:pt x="603" y="37"/>
                  </a:lnTo>
                  <a:lnTo>
                    <a:pt x="605" y="37"/>
                  </a:lnTo>
                  <a:lnTo>
                    <a:pt x="608" y="37"/>
                  </a:lnTo>
                  <a:lnTo>
                    <a:pt x="613" y="38"/>
                  </a:lnTo>
                  <a:lnTo>
                    <a:pt x="612" y="38"/>
                  </a:lnTo>
                  <a:lnTo>
                    <a:pt x="609" y="38"/>
                  </a:lnTo>
                  <a:lnTo>
                    <a:pt x="608" y="38"/>
                  </a:lnTo>
                  <a:lnTo>
                    <a:pt x="608" y="39"/>
                  </a:lnTo>
                  <a:lnTo>
                    <a:pt x="608" y="40"/>
                  </a:lnTo>
                  <a:lnTo>
                    <a:pt x="607" y="41"/>
                  </a:lnTo>
                  <a:lnTo>
                    <a:pt x="606" y="41"/>
                  </a:lnTo>
                  <a:lnTo>
                    <a:pt x="606" y="42"/>
                  </a:lnTo>
                  <a:lnTo>
                    <a:pt x="608" y="42"/>
                  </a:lnTo>
                  <a:lnTo>
                    <a:pt x="607" y="43"/>
                  </a:lnTo>
                  <a:lnTo>
                    <a:pt x="604" y="42"/>
                  </a:lnTo>
                  <a:lnTo>
                    <a:pt x="602" y="41"/>
                  </a:lnTo>
                  <a:lnTo>
                    <a:pt x="600" y="40"/>
                  </a:lnTo>
                  <a:lnTo>
                    <a:pt x="596" y="40"/>
                  </a:lnTo>
                  <a:lnTo>
                    <a:pt x="598" y="41"/>
                  </a:lnTo>
                  <a:lnTo>
                    <a:pt x="596" y="41"/>
                  </a:lnTo>
                  <a:lnTo>
                    <a:pt x="597" y="42"/>
                  </a:lnTo>
                  <a:lnTo>
                    <a:pt x="596" y="42"/>
                  </a:lnTo>
                  <a:lnTo>
                    <a:pt x="597" y="42"/>
                  </a:lnTo>
                  <a:lnTo>
                    <a:pt x="603" y="43"/>
                  </a:lnTo>
                  <a:lnTo>
                    <a:pt x="605" y="43"/>
                  </a:lnTo>
                  <a:lnTo>
                    <a:pt x="607" y="45"/>
                  </a:lnTo>
                  <a:lnTo>
                    <a:pt x="608" y="45"/>
                  </a:lnTo>
                  <a:lnTo>
                    <a:pt x="608" y="46"/>
                  </a:lnTo>
                  <a:lnTo>
                    <a:pt x="606" y="46"/>
                  </a:lnTo>
                  <a:lnTo>
                    <a:pt x="605" y="46"/>
                  </a:lnTo>
                  <a:lnTo>
                    <a:pt x="603" y="46"/>
                  </a:lnTo>
                  <a:lnTo>
                    <a:pt x="604" y="47"/>
                  </a:lnTo>
                  <a:lnTo>
                    <a:pt x="602" y="47"/>
                  </a:lnTo>
                  <a:lnTo>
                    <a:pt x="603" y="48"/>
                  </a:lnTo>
                  <a:lnTo>
                    <a:pt x="604" y="48"/>
                  </a:lnTo>
                  <a:lnTo>
                    <a:pt x="613" y="49"/>
                  </a:lnTo>
                  <a:lnTo>
                    <a:pt x="615" y="50"/>
                  </a:lnTo>
                  <a:lnTo>
                    <a:pt x="616" y="51"/>
                  </a:lnTo>
                  <a:lnTo>
                    <a:pt x="617" y="51"/>
                  </a:lnTo>
                  <a:lnTo>
                    <a:pt x="614" y="51"/>
                  </a:lnTo>
                  <a:lnTo>
                    <a:pt x="615" y="51"/>
                  </a:lnTo>
                  <a:lnTo>
                    <a:pt x="615" y="52"/>
                  </a:lnTo>
                  <a:lnTo>
                    <a:pt x="617" y="53"/>
                  </a:lnTo>
                  <a:lnTo>
                    <a:pt x="615" y="53"/>
                  </a:lnTo>
                  <a:lnTo>
                    <a:pt x="610" y="53"/>
                  </a:lnTo>
                  <a:lnTo>
                    <a:pt x="609" y="55"/>
                  </a:lnTo>
                  <a:lnTo>
                    <a:pt x="606" y="55"/>
                  </a:lnTo>
                  <a:lnTo>
                    <a:pt x="605" y="55"/>
                  </a:lnTo>
                  <a:lnTo>
                    <a:pt x="605" y="56"/>
                  </a:lnTo>
                  <a:lnTo>
                    <a:pt x="604" y="56"/>
                  </a:lnTo>
                  <a:lnTo>
                    <a:pt x="599" y="56"/>
                  </a:lnTo>
                  <a:lnTo>
                    <a:pt x="598" y="56"/>
                  </a:lnTo>
                  <a:lnTo>
                    <a:pt x="596" y="56"/>
                  </a:lnTo>
                  <a:lnTo>
                    <a:pt x="591" y="56"/>
                  </a:lnTo>
                  <a:lnTo>
                    <a:pt x="587" y="57"/>
                  </a:lnTo>
                  <a:lnTo>
                    <a:pt x="578" y="57"/>
                  </a:lnTo>
                  <a:lnTo>
                    <a:pt x="576" y="57"/>
                  </a:lnTo>
                  <a:lnTo>
                    <a:pt x="572" y="57"/>
                  </a:lnTo>
                  <a:lnTo>
                    <a:pt x="568" y="57"/>
                  </a:lnTo>
                  <a:lnTo>
                    <a:pt x="562" y="58"/>
                  </a:lnTo>
                  <a:lnTo>
                    <a:pt x="558" y="58"/>
                  </a:lnTo>
                  <a:lnTo>
                    <a:pt x="557" y="58"/>
                  </a:lnTo>
                  <a:lnTo>
                    <a:pt x="554" y="59"/>
                  </a:lnTo>
                  <a:lnTo>
                    <a:pt x="555" y="59"/>
                  </a:lnTo>
                  <a:lnTo>
                    <a:pt x="556" y="60"/>
                  </a:lnTo>
                  <a:lnTo>
                    <a:pt x="557" y="60"/>
                  </a:lnTo>
                  <a:lnTo>
                    <a:pt x="558" y="60"/>
                  </a:lnTo>
                  <a:lnTo>
                    <a:pt x="556" y="61"/>
                  </a:lnTo>
                  <a:lnTo>
                    <a:pt x="555" y="61"/>
                  </a:lnTo>
                  <a:lnTo>
                    <a:pt x="556" y="62"/>
                  </a:lnTo>
                  <a:lnTo>
                    <a:pt x="558" y="62"/>
                  </a:lnTo>
                  <a:lnTo>
                    <a:pt x="558" y="63"/>
                  </a:lnTo>
                  <a:lnTo>
                    <a:pt x="556" y="63"/>
                  </a:lnTo>
                  <a:lnTo>
                    <a:pt x="561" y="64"/>
                  </a:lnTo>
                  <a:lnTo>
                    <a:pt x="561" y="66"/>
                  </a:lnTo>
                  <a:lnTo>
                    <a:pt x="563" y="66"/>
                  </a:lnTo>
                  <a:lnTo>
                    <a:pt x="565" y="68"/>
                  </a:lnTo>
                  <a:lnTo>
                    <a:pt x="567" y="68"/>
                  </a:lnTo>
                  <a:lnTo>
                    <a:pt x="566" y="68"/>
                  </a:lnTo>
                  <a:lnTo>
                    <a:pt x="567" y="69"/>
                  </a:lnTo>
                  <a:lnTo>
                    <a:pt x="566" y="69"/>
                  </a:lnTo>
                  <a:lnTo>
                    <a:pt x="567" y="71"/>
                  </a:lnTo>
                  <a:lnTo>
                    <a:pt x="568" y="72"/>
                  </a:lnTo>
                  <a:lnTo>
                    <a:pt x="569" y="72"/>
                  </a:lnTo>
                  <a:lnTo>
                    <a:pt x="571" y="73"/>
                  </a:lnTo>
                  <a:lnTo>
                    <a:pt x="572" y="74"/>
                  </a:lnTo>
                  <a:lnTo>
                    <a:pt x="576" y="76"/>
                  </a:lnTo>
                  <a:lnTo>
                    <a:pt x="579" y="77"/>
                  </a:lnTo>
                  <a:lnTo>
                    <a:pt x="584" y="77"/>
                  </a:lnTo>
                  <a:lnTo>
                    <a:pt x="588" y="78"/>
                  </a:lnTo>
                  <a:lnTo>
                    <a:pt x="589" y="78"/>
                  </a:lnTo>
                  <a:lnTo>
                    <a:pt x="592" y="79"/>
                  </a:lnTo>
                  <a:lnTo>
                    <a:pt x="592" y="80"/>
                  </a:lnTo>
                  <a:lnTo>
                    <a:pt x="594" y="80"/>
                  </a:lnTo>
                  <a:lnTo>
                    <a:pt x="595" y="81"/>
                  </a:lnTo>
                  <a:lnTo>
                    <a:pt x="598" y="82"/>
                  </a:lnTo>
                  <a:lnTo>
                    <a:pt x="600" y="83"/>
                  </a:lnTo>
                  <a:lnTo>
                    <a:pt x="605" y="83"/>
                  </a:lnTo>
                  <a:lnTo>
                    <a:pt x="607" y="84"/>
                  </a:lnTo>
                  <a:lnTo>
                    <a:pt x="607" y="83"/>
                  </a:lnTo>
                  <a:lnTo>
                    <a:pt x="609" y="84"/>
                  </a:lnTo>
                  <a:lnTo>
                    <a:pt x="612" y="87"/>
                  </a:lnTo>
                  <a:lnTo>
                    <a:pt x="613" y="87"/>
                  </a:lnTo>
                  <a:lnTo>
                    <a:pt x="613" y="89"/>
                  </a:lnTo>
                  <a:lnTo>
                    <a:pt x="612" y="90"/>
                  </a:lnTo>
                  <a:lnTo>
                    <a:pt x="613" y="91"/>
                  </a:lnTo>
                  <a:lnTo>
                    <a:pt x="612" y="92"/>
                  </a:lnTo>
                  <a:lnTo>
                    <a:pt x="614" y="93"/>
                  </a:lnTo>
                  <a:lnTo>
                    <a:pt x="615" y="94"/>
                  </a:lnTo>
                  <a:lnTo>
                    <a:pt x="619" y="97"/>
                  </a:lnTo>
                  <a:lnTo>
                    <a:pt x="623" y="100"/>
                  </a:lnTo>
                  <a:lnTo>
                    <a:pt x="625" y="101"/>
                  </a:lnTo>
                  <a:lnTo>
                    <a:pt x="626" y="102"/>
                  </a:lnTo>
                  <a:lnTo>
                    <a:pt x="627" y="104"/>
                  </a:lnTo>
                  <a:lnTo>
                    <a:pt x="627" y="106"/>
                  </a:lnTo>
                  <a:lnTo>
                    <a:pt x="626" y="107"/>
                  </a:lnTo>
                  <a:lnTo>
                    <a:pt x="624" y="107"/>
                  </a:lnTo>
                  <a:lnTo>
                    <a:pt x="623" y="107"/>
                  </a:lnTo>
                  <a:lnTo>
                    <a:pt x="623" y="108"/>
                  </a:lnTo>
                  <a:lnTo>
                    <a:pt x="626" y="109"/>
                  </a:lnTo>
                  <a:lnTo>
                    <a:pt x="626" y="110"/>
                  </a:lnTo>
                  <a:lnTo>
                    <a:pt x="619" y="109"/>
                  </a:lnTo>
                  <a:lnTo>
                    <a:pt x="616" y="109"/>
                  </a:lnTo>
                  <a:lnTo>
                    <a:pt x="613" y="108"/>
                  </a:lnTo>
                  <a:lnTo>
                    <a:pt x="612" y="107"/>
                  </a:lnTo>
                  <a:lnTo>
                    <a:pt x="608" y="102"/>
                  </a:lnTo>
                  <a:lnTo>
                    <a:pt x="608" y="100"/>
                  </a:lnTo>
                  <a:lnTo>
                    <a:pt x="607" y="100"/>
                  </a:lnTo>
                  <a:lnTo>
                    <a:pt x="605" y="97"/>
                  </a:lnTo>
                  <a:lnTo>
                    <a:pt x="604" y="96"/>
                  </a:lnTo>
                  <a:lnTo>
                    <a:pt x="603" y="94"/>
                  </a:lnTo>
                  <a:lnTo>
                    <a:pt x="602" y="93"/>
                  </a:lnTo>
                  <a:lnTo>
                    <a:pt x="603" y="92"/>
                  </a:lnTo>
                  <a:lnTo>
                    <a:pt x="607" y="90"/>
                  </a:lnTo>
                  <a:lnTo>
                    <a:pt x="607" y="89"/>
                  </a:lnTo>
                  <a:lnTo>
                    <a:pt x="606" y="88"/>
                  </a:lnTo>
                  <a:lnTo>
                    <a:pt x="608" y="88"/>
                  </a:lnTo>
                  <a:lnTo>
                    <a:pt x="607" y="86"/>
                  </a:lnTo>
                  <a:lnTo>
                    <a:pt x="602" y="84"/>
                  </a:lnTo>
                  <a:lnTo>
                    <a:pt x="596" y="86"/>
                  </a:lnTo>
                  <a:lnTo>
                    <a:pt x="591" y="86"/>
                  </a:lnTo>
                  <a:lnTo>
                    <a:pt x="587" y="86"/>
                  </a:lnTo>
                  <a:lnTo>
                    <a:pt x="584" y="84"/>
                  </a:lnTo>
                  <a:lnTo>
                    <a:pt x="581" y="83"/>
                  </a:lnTo>
                  <a:lnTo>
                    <a:pt x="577" y="82"/>
                  </a:lnTo>
                  <a:lnTo>
                    <a:pt x="576" y="81"/>
                  </a:lnTo>
                  <a:lnTo>
                    <a:pt x="575" y="80"/>
                  </a:lnTo>
                  <a:lnTo>
                    <a:pt x="569" y="80"/>
                  </a:lnTo>
                  <a:lnTo>
                    <a:pt x="564" y="78"/>
                  </a:lnTo>
                  <a:lnTo>
                    <a:pt x="561" y="77"/>
                  </a:lnTo>
                  <a:lnTo>
                    <a:pt x="555" y="76"/>
                  </a:lnTo>
                  <a:lnTo>
                    <a:pt x="544" y="76"/>
                  </a:lnTo>
                  <a:lnTo>
                    <a:pt x="541" y="77"/>
                  </a:lnTo>
                  <a:lnTo>
                    <a:pt x="539" y="78"/>
                  </a:lnTo>
                  <a:lnTo>
                    <a:pt x="535" y="79"/>
                  </a:lnTo>
                  <a:lnTo>
                    <a:pt x="536" y="80"/>
                  </a:lnTo>
                  <a:lnTo>
                    <a:pt x="542" y="80"/>
                  </a:lnTo>
                  <a:lnTo>
                    <a:pt x="545" y="81"/>
                  </a:lnTo>
                  <a:lnTo>
                    <a:pt x="545" y="82"/>
                  </a:lnTo>
                  <a:lnTo>
                    <a:pt x="544" y="83"/>
                  </a:lnTo>
                  <a:lnTo>
                    <a:pt x="541" y="84"/>
                  </a:lnTo>
                  <a:lnTo>
                    <a:pt x="538" y="86"/>
                  </a:lnTo>
                  <a:lnTo>
                    <a:pt x="534" y="86"/>
                  </a:lnTo>
                  <a:lnTo>
                    <a:pt x="533" y="84"/>
                  </a:lnTo>
                  <a:lnTo>
                    <a:pt x="528" y="83"/>
                  </a:lnTo>
                  <a:lnTo>
                    <a:pt x="526" y="81"/>
                  </a:lnTo>
                  <a:lnTo>
                    <a:pt x="524" y="82"/>
                  </a:lnTo>
                  <a:lnTo>
                    <a:pt x="523" y="83"/>
                  </a:lnTo>
                  <a:lnTo>
                    <a:pt x="524" y="83"/>
                  </a:lnTo>
                  <a:lnTo>
                    <a:pt x="526" y="86"/>
                  </a:lnTo>
                  <a:lnTo>
                    <a:pt x="528" y="87"/>
                  </a:lnTo>
                  <a:lnTo>
                    <a:pt x="529" y="88"/>
                  </a:lnTo>
                  <a:lnTo>
                    <a:pt x="532" y="88"/>
                  </a:lnTo>
                  <a:lnTo>
                    <a:pt x="537" y="89"/>
                  </a:lnTo>
                  <a:lnTo>
                    <a:pt x="541" y="90"/>
                  </a:lnTo>
                  <a:lnTo>
                    <a:pt x="543" y="91"/>
                  </a:lnTo>
                  <a:lnTo>
                    <a:pt x="545" y="91"/>
                  </a:lnTo>
                  <a:lnTo>
                    <a:pt x="546" y="91"/>
                  </a:lnTo>
                  <a:lnTo>
                    <a:pt x="548" y="91"/>
                  </a:lnTo>
                  <a:lnTo>
                    <a:pt x="549" y="90"/>
                  </a:lnTo>
                  <a:lnTo>
                    <a:pt x="551" y="91"/>
                  </a:lnTo>
                  <a:lnTo>
                    <a:pt x="552" y="92"/>
                  </a:lnTo>
                  <a:lnTo>
                    <a:pt x="554" y="92"/>
                  </a:lnTo>
                  <a:lnTo>
                    <a:pt x="556" y="94"/>
                  </a:lnTo>
                  <a:lnTo>
                    <a:pt x="559" y="96"/>
                  </a:lnTo>
                  <a:lnTo>
                    <a:pt x="561" y="97"/>
                  </a:lnTo>
                  <a:lnTo>
                    <a:pt x="557" y="97"/>
                  </a:lnTo>
                  <a:lnTo>
                    <a:pt x="554" y="96"/>
                  </a:lnTo>
                  <a:lnTo>
                    <a:pt x="553" y="96"/>
                  </a:lnTo>
                  <a:lnTo>
                    <a:pt x="551" y="94"/>
                  </a:lnTo>
                  <a:lnTo>
                    <a:pt x="548" y="93"/>
                  </a:lnTo>
                  <a:lnTo>
                    <a:pt x="541" y="93"/>
                  </a:lnTo>
                  <a:lnTo>
                    <a:pt x="538" y="93"/>
                  </a:lnTo>
                  <a:lnTo>
                    <a:pt x="531" y="92"/>
                  </a:lnTo>
                  <a:lnTo>
                    <a:pt x="524" y="91"/>
                  </a:lnTo>
                  <a:lnTo>
                    <a:pt x="521" y="91"/>
                  </a:lnTo>
                  <a:lnTo>
                    <a:pt x="518" y="90"/>
                  </a:lnTo>
                  <a:lnTo>
                    <a:pt x="518" y="89"/>
                  </a:lnTo>
                  <a:lnTo>
                    <a:pt x="521" y="89"/>
                  </a:lnTo>
                  <a:lnTo>
                    <a:pt x="519" y="87"/>
                  </a:lnTo>
                  <a:lnTo>
                    <a:pt x="516" y="84"/>
                  </a:lnTo>
                  <a:lnTo>
                    <a:pt x="515" y="84"/>
                  </a:lnTo>
                  <a:lnTo>
                    <a:pt x="515" y="82"/>
                  </a:lnTo>
                  <a:lnTo>
                    <a:pt x="512" y="81"/>
                  </a:lnTo>
                  <a:lnTo>
                    <a:pt x="514" y="80"/>
                  </a:lnTo>
                  <a:lnTo>
                    <a:pt x="514" y="77"/>
                  </a:lnTo>
                  <a:lnTo>
                    <a:pt x="511" y="76"/>
                  </a:lnTo>
                  <a:lnTo>
                    <a:pt x="510" y="73"/>
                  </a:lnTo>
                  <a:lnTo>
                    <a:pt x="511" y="73"/>
                  </a:lnTo>
                  <a:lnTo>
                    <a:pt x="508" y="72"/>
                  </a:lnTo>
                  <a:lnTo>
                    <a:pt x="507" y="71"/>
                  </a:lnTo>
                  <a:lnTo>
                    <a:pt x="506" y="71"/>
                  </a:lnTo>
                  <a:lnTo>
                    <a:pt x="503" y="69"/>
                  </a:lnTo>
                  <a:lnTo>
                    <a:pt x="501" y="69"/>
                  </a:lnTo>
                  <a:lnTo>
                    <a:pt x="498" y="69"/>
                  </a:lnTo>
                  <a:lnTo>
                    <a:pt x="500" y="70"/>
                  </a:lnTo>
                  <a:lnTo>
                    <a:pt x="502" y="71"/>
                  </a:lnTo>
                  <a:lnTo>
                    <a:pt x="504" y="73"/>
                  </a:lnTo>
                  <a:lnTo>
                    <a:pt x="507" y="77"/>
                  </a:lnTo>
                  <a:lnTo>
                    <a:pt x="506" y="78"/>
                  </a:lnTo>
                  <a:lnTo>
                    <a:pt x="502" y="81"/>
                  </a:lnTo>
                  <a:lnTo>
                    <a:pt x="497" y="81"/>
                  </a:lnTo>
                  <a:lnTo>
                    <a:pt x="493" y="83"/>
                  </a:lnTo>
                  <a:lnTo>
                    <a:pt x="494" y="84"/>
                  </a:lnTo>
                  <a:lnTo>
                    <a:pt x="494" y="86"/>
                  </a:lnTo>
                  <a:lnTo>
                    <a:pt x="494" y="87"/>
                  </a:lnTo>
                  <a:lnTo>
                    <a:pt x="492" y="88"/>
                  </a:lnTo>
                  <a:lnTo>
                    <a:pt x="493" y="89"/>
                  </a:lnTo>
                  <a:lnTo>
                    <a:pt x="498" y="90"/>
                  </a:lnTo>
                  <a:lnTo>
                    <a:pt x="503" y="92"/>
                  </a:lnTo>
                  <a:lnTo>
                    <a:pt x="506" y="94"/>
                  </a:lnTo>
                  <a:lnTo>
                    <a:pt x="508" y="97"/>
                  </a:lnTo>
                  <a:lnTo>
                    <a:pt x="513" y="99"/>
                  </a:lnTo>
                  <a:lnTo>
                    <a:pt x="516" y="101"/>
                  </a:lnTo>
                  <a:lnTo>
                    <a:pt x="517" y="102"/>
                  </a:lnTo>
                  <a:lnTo>
                    <a:pt x="517" y="103"/>
                  </a:lnTo>
                  <a:lnTo>
                    <a:pt x="517" y="106"/>
                  </a:lnTo>
                  <a:lnTo>
                    <a:pt x="517" y="107"/>
                  </a:lnTo>
                  <a:lnTo>
                    <a:pt x="515" y="108"/>
                  </a:lnTo>
                  <a:lnTo>
                    <a:pt x="515" y="109"/>
                  </a:lnTo>
                  <a:lnTo>
                    <a:pt x="517" y="111"/>
                  </a:lnTo>
                  <a:lnTo>
                    <a:pt x="516" y="112"/>
                  </a:lnTo>
                  <a:lnTo>
                    <a:pt x="516" y="113"/>
                  </a:lnTo>
                  <a:lnTo>
                    <a:pt x="517" y="114"/>
                  </a:lnTo>
                  <a:lnTo>
                    <a:pt x="522" y="118"/>
                  </a:lnTo>
                  <a:lnTo>
                    <a:pt x="524" y="119"/>
                  </a:lnTo>
                  <a:lnTo>
                    <a:pt x="525" y="121"/>
                  </a:lnTo>
                  <a:lnTo>
                    <a:pt x="524" y="122"/>
                  </a:lnTo>
                  <a:lnTo>
                    <a:pt x="525" y="123"/>
                  </a:lnTo>
                  <a:lnTo>
                    <a:pt x="527" y="124"/>
                  </a:lnTo>
                  <a:lnTo>
                    <a:pt x="531" y="126"/>
                  </a:lnTo>
                  <a:lnTo>
                    <a:pt x="533" y="124"/>
                  </a:lnTo>
                  <a:lnTo>
                    <a:pt x="536" y="124"/>
                  </a:lnTo>
                  <a:lnTo>
                    <a:pt x="538" y="126"/>
                  </a:lnTo>
                  <a:lnTo>
                    <a:pt x="543" y="126"/>
                  </a:lnTo>
                  <a:lnTo>
                    <a:pt x="543" y="124"/>
                  </a:lnTo>
                  <a:lnTo>
                    <a:pt x="546" y="123"/>
                  </a:lnTo>
                  <a:lnTo>
                    <a:pt x="552" y="123"/>
                  </a:lnTo>
                  <a:lnTo>
                    <a:pt x="559" y="124"/>
                  </a:lnTo>
                  <a:lnTo>
                    <a:pt x="563" y="126"/>
                  </a:lnTo>
                  <a:lnTo>
                    <a:pt x="569" y="128"/>
                  </a:lnTo>
                  <a:lnTo>
                    <a:pt x="574" y="129"/>
                  </a:lnTo>
                  <a:lnTo>
                    <a:pt x="575" y="130"/>
                  </a:lnTo>
                  <a:lnTo>
                    <a:pt x="576" y="131"/>
                  </a:lnTo>
                  <a:lnTo>
                    <a:pt x="577" y="132"/>
                  </a:lnTo>
                  <a:lnTo>
                    <a:pt x="584" y="137"/>
                  </a:lnTo>
                  <a:lnTo>
                    <a:pt x="585" y="137"/>
                  </a:lnTo>
                  <a:lnTo>
                    <a:pt x="586" y="138"/>
                  </a:lnTo>
                  <a:lnTo>
                    <a:pt x="585" y="139"/>
                  </a:lnTo>
                  <a:lnTo>
                    <a:pt x="582" y="139"/>
                  </a:lnTo>
                  <a:lnTo>
                    <a:pt x="581" y="140"/>
                  </a:lnTo>
                  <a:lnTo>
                    <a:pt x="581" y="141"/>
                  </a:lnTo>
                  <a:lnTo>
                    <a:pt x="582" y="143"/>
                  </a:lnTo>
                  <a:lnTo>
                    <a:pt x="584" y="146"/>
                  </a:lnTo>
                  <a:lnTo>
                    <a:pt x="585" y="147"/>
                  </a:lnTo>
                  <a:lnTo>
                    <a:pt x="587" y="147"/>
                  </a:lnTo>
                  <a:lnTo>
                    <a:pt x="593" y="147"/>
                  </a:lnTo>
                  <a:lnTo>
                    <a:pt x="596" y="147"/>
                  </a:lnTo>
                  <a:lnTo>
                    <a:pt x="602" y="149"/>
                  </a:lnTo>
                  <a:lnTo>
                    <a:pt x="596" y="149"/>
                  </a:lnTo>
                  <a:lnTo>
                    <a:pt x="593" y="149"/>
                  </a:lnTo>
                  <a:lnTo>
                    <a:pt x="588" y="149"/>
                  </a:lnTo>
                  <a:lnTo>
                    <a:pt x="587" y="148"/>
                  </a:lnTo>
                  <a:lnTo>
                    <a:pt x="585" y="148"/>
                  </a:lnTo>
                  <a:lnTo>
                    <a:pt x="579" y="147"/>
                  </a:lnTo>
                  <a:lnTo>
                    <a:pt x="578" y="144"/>
                  </a:lnTo>
                  <a:lnTo>
                    <a:pt x="579" y="144"/>
                  </a:lnTo>
                  <a:lnTo>
                    <a:pt x="579" y="143"/>
                  </a:lnTo>
                  <a:lnTo>
                    <a:pt x="578" y="142"/>
                  </a:lnTo>
                  <a:lnTo>
                    <a:pt x="577" y="141"/>
                  </a:lnTo>
                  <a:lnTo>
                    <a:pt x="578" y="139"/>
                  </a:lnTo>
                  <a:lnTo>
                    <a:pt x="577" y="139"/>
                  </a:lnTo>
                  <a:lnTo>
                    <a:pt x="575" y="139"/>
                  </a:lnTo>
                  <a:lnTo>
                    <a:pt x="575" y="138"/>
                  </a:lnTo>
                  <a:lnTo>
                    <a:pt x="575" y="137"/>
                  </a:lnTo>
                  <a:lnTo>
                    <a:pt x="575" y="136"/>
                  </a:lnTo>
                  <a:lnTo>
                    <a:pt x="574" y="136"/>
                  </a:lnTo>
                  <a:lnTo>
                    <a:pt x="574" y="134"/>
                  </a:lnTo>
                  <a:lnTo>
                    <a:pt x="573" y="133"/>
                  </a:lnTo>
                  <a:lnTo>
                    <a:pt x="571" y="133"/>
                  </a:lnTo>
                  <a:lnTo>
                    <a:pt x="568" y="132"/>
                  </a:lnTo>
                  <a:lnTo>
                    <a:pt x="567" y="131"/>
                  </a:lnTo>
                  <a:lnTo>
                    <a:pt x="565" y="131"/>
                  </a:lnTo>
                  <a:lnTo>
                    <a:pt x="563" y="130"/>
                  </a:lnTo>
                  <a:lnTo>
                    <a:pt x="563" y="129"/>
                  </a:lnTo>
                  <a:lnTo>
                    <a:pt x="561" y="127"/>
                  </a:lnTo>
                  <a:lnTo>
                    <a:pt x="555" y="127"/>
                  </a:lnTo>
                  <a:lnTo>
                    <a:pt x="552" y="128"/>
                  </a:lnTo>
                  <a:lnTo>
                    <a:pt x="545" y="129"/>
                  </a:lnTo>
                  <a:lnTo>
                    <a:pt x="543" y="130"/>
                  </a:lnTo>
                  <a:lnTo>
                    <a:pt x="538" y="130"/>
                  </a:lnTo>
                  <a:lnTo>
                    <a:pt x="537" y="131"/>
                  </a:lnTo>
                  <a:lnTo>
                    <a:pt x="538" y="132"/>
                  </a:lnTo>
                  <a:lnTo>
                    <a:pt x="539" y="133"/>
                  </a:lnTo>
                  <a:lnTo>
                    <a:pt x="539" y="134"/>
                  </a:lnTo>
                  <a:lnTo>
                    <a:pt x="538" y="136"/>
                  </a:lnTo>
                  <a:lnTo>
                    <a:pt x="539" y="137"/>
                  </a:lnTo>
                  <a:lnTo>
                    <a:pt x="542" y="137"/>
                  </a:lnTo>
                  <a:lnTo>
                    <a:pt x="543" y="138"/>
                  </a:lnTo>
                  <a:lnTo>
                    <a:pt x="545" y="139"/>
                  </a:lnTo>
                  <a:lnTo>
                    <a:pt x="545" y="140"/>
                  </a:lnTo>
                  <a:lnTo>
                    <a:pt x="547" y="141"/>
                  </a:lnTo>
                  <a:lnTo>
                    <a:pt x="548" y="142"/>
                  </a:lnTo>
                  <a:lnTo>
                    <a:pt x="549" y="144"/>
                  </a:lnTo>
                  <a:lnTo>
                    <a:pt x="551" y="147"/>
                  </a:lnTo>
                  <a:lnTo>
                    <a:pt x="548" y="148"/>
                  </a:lnTo>
                  <a:lnTo>
                    <a:pt x="545" y="152"/>
                  </a:lnTo>
                  <a:lnTo>
                    <a:pt x="545" y="154"/>
                  </a:lnTo>
                  <a:lnTo>
                    <a:pt x="546" y="157"/>
                  </a:lnTo>
                  <a:lnTo>
                    <a:pt x="544" y="159"/>
                  </a:lnTo>
                  <a:lnTo>
                    <a:pt x="543" y="160"/>
                  </a:lnTo>
                  <a:lnTo>
                    <a:pt x="541" y="161"/>
                  </a:lnTo>
                  <a:lnTo>
                    <a:pt x="539" y="162"/>
                  </a:lnTo>
                  <a:lnTo>
                    <a:pt x="534" y="164"/>
                  </a:lnTo>
                  <a:lnTo>
                    <a:pt x="533" y="164"/>
                  </a:lnTo>
                  <a:lnTo>
                    <a:pt x="536" y="167"/>
                  </a:lnTo>
                  <a:lnTo>
                    <a:pt x="536" y="169"/>
                  </a:lnTo>
                  <a:lnTo>
                    <a:pt x="533" y="170"/>
                  </a:lnTo>
                  <a:lnTo>
                    <a:pt x="524" y="168"/>
                  </a:lnTo>
                  <a:lnTo>
                    <a:pt x="519" y="167"/>
                  </a:lnTo>
                  <a:lnTo>
                    <a:pt x="516" y="168"/>
                  </a:lnTo>
                  <a:lnTo>
                    <a:pt x="514" y="168"/>
                  </a:lnTo>
                  <a:lnTo>
                    <a:pt x="508" y="168"/>
                  </a:lnTo>
                  <a:lnTo>
                    <a:pt x="507" y="167"/>
                  </a:lnTo>
                  <a:lnTo>
                    <a:pt x="506" y="166"/>
                  </a:lnTo>
                  <a:lnTo>
                    <a:pt x="507" y="166"/>
                  </a:lnTo>
                  <a:lnTo>
                    <a:pt x="505" y="162"/>
                  </a:lnTo>
                  <a:lnTo>
                    <a:pt x="502" y="162"/>
                  </a:lnTo>
                  <a:lnTo>
                    <a:pt x="501" y="161"/>
                  </a:lnTo>
                  <a:lnTo>
                    <a:pt x="503" y="160"/>
                  </a:lnTo>
                  <a:lnTo>
                    <a:pt x="506" y="161"/>
                  </a:lnTo>
                  <a:lnTo>
                    <a:pt x="507" y="162"/>
                  </a:lnTo>
                  <a:lnTo>
                    <a:pt x="510" y="162"/>
                  </a:lnTo>
                  <a:lnTo>
                    <a:pt x="511" y="161"/>
                  </a:lnTo>
                  <a:lnTo>
                    <a:pt x="513" y="161"/>
                  </a:lnTo>
                  <a:lnTo>
                    <a:pt x="514" y="159"/>
                  </a:lnTo>
                  <a:lnTo>
                    <a:pt x="516" y="160"/>
                  </a:lnTo>
                  <a:lnTo>
                    <a:pt x="518" y="159"/>
                  </a:lnTo>
                  <a:lnTo>
                    <a:pt x="519" y="158"/>
                  </a:lnTo>
                  <a:lnTo>
                    <a:pt x="522" y="158"/>
                  </a:lnTo>
                  <a:lnTo>
                    <a:pt x="525" y="158"/>
                  </a:lnTo>
                  <a:lnTo>
                    <a:pt x="526" y="157"/>
                  </a:lnTo>
                  <a:lnTo>
                    <a:pt x="524" y="156"/>
                  </a:lnTo>
                  <a:lnTo>
                    <a:pt x="519" y="156"/>
                  </a:lnTo>
                  <a:lnTo>
                    <a:pt x="518" y="157"/>
                  </a:lnTo>
                  <a:lnTo>
                    <a:pt x="517" y="156"/>
                  </a:lnTo>
                  <a:lnTo>
                    <a:pt x="516" y="154"/>
                  </a:lnTo>
                  <a:lnTo>
                    <a:pt x="521" y="156"/>
                  </a:lnTo>
                  <a:lnTo>
                    <a:pt x="525" y="156"/>
                  </a:lnTo>
                  <a:lnTo>
                    <a:pt x="526" y="154"/>
                  </a:lnTo>
                  <a:lnTo>
                    <a:pt x="525" y="153"/>
                  </a:lnTo>
                  <a:lnTo>
                    <a:pt x="527" y="153"/>
                  </a:lnTo>
                  <a:lnTo>
                    <a:pt x="527" y="152"/>
                  </a:lnTo>
                  <a:lnTo>
                    <a:pt x="527" y="151"/>
                  </a:lnTo>
                  <a:lnTo>
                    <a:pt x="527" y="149"/>
                  </a:lnTo>
                  <a:lnTo>
                    <a:pt x="531" y="148"/>
                  </a:lnTo>
                  <a:lnTo>
                    <a:pt x="532" y="147"/>
                  </a:lnTo>
                  <a:lnTo>
                    <a:pt x="531" y="146"/>
                  </a:lnTo>
                  <a:lnTo>
                    <a:pt x="531" y="144"/>
                  </a:lnTo>
                  <a:lnTo>
                    <a:pt x="528" y="141"/>
                  </a:lnTo>
                  <a:lnTo>
                    <a:pt x="527" y="140"/>
                  </a:lnTo>
                  <a:lnTo>
                    <a:pt x="527" y="138"/>
                  </a:lnTo>
                  <a:lnTo>
                    <a:pt x="528" y="136"/>
                  </a:lnTo>
                  <a:lnTo>
                    <a:pt x="526" y="132"/>
                  </a:lnTo>
                  <a:lnTo>
                    <a:pt x="518" y="130"/>
                  </a:lnTo>
                  <a:lnTo>
                    <a:pt x="512" y="126"/>
                  </a:lnTo>
                  <a:lnTo>
                    <a:pt x="511" y="124"/>
                  </a:lnTo>
                  <a:lnTo>
                    <a:pt x="511" y="123"/>
                  </a:lnTo>
                  <a:lnTo>
                    <a:pt x="510" y="121"/>
                  </a:lnTo>
                  <a:lnTo>
                    <a:pt x="508" y="120"/>
                  </a:lnTo>
                  <a:lnTo>
                    <a:pt x="510" y="119"/>
                  </a:lnTo>
                  <a:lnTo>
                    <a:pt x="506" y="117"/>
                  </a:lnTo>
                  <a:lnTo>
                    <a:pt x="507" y="116"/>
                  </a:lnTo>
                  <a:lnTo>
                    <a:pt x="506" y="113"/>
                  </a:lnTo>
                  <a:lnTo>
                    <a:pt x="504" y="112"/>
                  </a:lnTo>
                  <a:lnTo>
                    <a:pt x="503" y="112"/>
                  </a:lnTo>
                  <a:lnTo>
                    <a:pt x="503" y="111"/>
                  </a:lnTo>
                  <a:lnTo>
                    <a:pt x="502" y="109"/>
                  </a:lnTo>
                  <a:lnTo>
                    <a:pt x="500" y="108"/>
                  </a:lnTo>
                  <a:lnTo>
                    <a:pt x="498" y="107"/>
                  </a:lnTo>
                  <a:lnTo>
                    <a:pt x="498" y="106"/>
                  </a:lnTo>
                  <a:lnTo>
                    <a:pt x="501" y="104"/>
                  </a:lnTo>
                  <a:lnTo>
                    <a:pt x="498" y="101"/>
                  </a:lnTo>
                  <a:lnTo>
                    <a:pt x="498" y="100"/>
                  </a:lnTo>
                  <a:lnTo>
                    <a:pt x="496" y="98"/>
                  </a:lnTo>
                  <a:lnTo>
                    <a:pt x="492" y="96"/>
                  </a:lnTo>
                  <a:lnTo>
                    <a:pt x="491" y="93"/>
                  </a:lnTo>
                  <a:lnTo>
                    <a:pt x="485" y="91"/>
                  </a:lnTo>
                  <a:lnTo>
                    <a:pt x="483" y="90"/>
                  </a:lnTo>
                  <a:lnTo>
                    <a:pt x="478" y="89"/>
                  </a:lnTo>
                  <a:lnTo>
                    <a:pt x="478" y="87"/>
                  </a:lnTo>
                  <a:lnTo>
                    <a:pt x="481" y="87"/>
                  </a:lnTo>
                  <a:lnTo>
                    <a:pt x="481" y="86"/>
                  </a:lnTo>
                  <a:lnTo>
                    <a:pt x="482" y="84"/>
                  </a:lnTo>
                  <a:lnTo>
                    <a:pt x="481" y="83"/>
                  </a:lnTo>
                  <a:lnTo>
                    <a:pt x="481" y="81"/>
                  </a:lnTo>
                  <a:lnTo>
                    <a:pt x="481" y="79"/>
                  </a:lnTo>
                  <a:lnTo>
                    <a:pt x="481" y="78"/>
                  </a:lnTo>
                  <a:lnTo>
                    <a:pt x="481" y="76"/>
                  </a:lnTo>
                  <a:lnTo>
                    <a:pt x="478" y="74"/>
                  </a:lnTo>
                  <a:lnTo>
                    <a:pt x="477" y="73"/>
                  </a:lnTo>
                  <a:lnTo>
                    <a:pt x="476" y="71"/>
                  </a:lnTo>
                  <a:lnTo>
                    <a:pt x="475" y="71"/>
                  </a:lnTo>
                  <a:lnTo>
                    <a:pt x="475" y="70"/>
                  </a:lnTo>
                  <a:lnTo>
                    <a:pt x="465" y="69"/>
                  </a:lnTo>
                  <a:lnTo>
                    <a:pt x="462" y="68"/>
                  </a:lnTo>
                  <a:lnTo>
                    <a:pt x="454" y="68"/>
                  </a:lnTo>
                  <a:lnTo>
                    <a:pt x="450" y="68"/>
                  </a:lnTo>
                  <a:lnTo>
                    <a:pt x="444" y="68"/>
                  </a:lnTo>
                  <a:lnTo>
                    <a:pt x="442" y="68"/>
                  </a:lnTo>
                  <a:lnTo>
                    <a:pt x="443" y="67"/>
                  </a:lnTo>
                  <a:lnTo>
                    <a:pt x="437" y="68"/>
                  </a:lnTo>
                  <a:lnTo>
                    <a:pt x="436" y="68"/>
                  </a:lnTo>
                  <a:lnTo>
                    <a:pt x="437" y="69"/>
                  </a:lnTo>
                  <a:lnTo>
                    <a:pt x="436" y="70"/>
                  </a:lnTo>
                  <a:lnTo>
                    <a:pt x="436" y="71"/>
                  </a:lnTo>
                  <a:lnTo>
                    <a:pt x="435" y="72"/>
                  </a:lnTo>
                  <a:lnTo>
                    <a:pt x="436" y="76"/>
                  </a:lnTo>
                  <a:lnTo>
                    <a:pt x="436" y="78"/>
                  </a:lnTo>
                  <a:lnTo>
                    <a:pt x="437" y="82"/>
                  </a:lnTo>
                  <a:lnTo>
                    <a:pt x="437" y="84"/>
                  </a:lnTo>
                  <a:lnTo>
                    <a:pt x="435" y="87"/>
                  </a:lnTo>
                  <a:lnTo>
                    <a:pt x="433" y="89"/>
                  </a:lnTo>
                  <a:lnTo>
                    <a:pt x="430" y="91"/>
                  </a:lnTo>
                  <a:lnTo>
                    <a:pt x="425" y="92"/>
                  </a:lnTo>
                  <a:lnTo>
                    <a:pt x="425" y="94"/>
                  </a:lnTo>
                  <a:lnTo>
                    <a:pt x="425" y="96"/>
                  </a:lnTo>
                  <a:lnTo>
                    <a:pt x="426" y="96"/>
                  </a:lnTo>
                  <a:lnTo>
                    <a:pt x="427" y="93"/>
                  </a:lnTo>
                  <a:lnTo>
                    <a:pt x="429" y="94"/>
                  </a:lnTo>
                  <a:lnTo>
                    <a:pt x="430" y="96"/>
                  </a:lnTo>
                  <a:lnTo>
                    <a:pt x="426" y="98"/>
                  </a:lnTo>
                  <a:lnTo>
                    <a:pt x="426" y="99"/>
                  </a:lnTo>
                  <a:lnTo>
                    <a:pt x="429" y="100"/>
                  </a:lnTo>
                  <a:lnTo>
                    <a:pt x="431" y="100"/>
                  </a:lnTo>
                  <a:lnTo>
                    <a:pt x="432" y="99"/>
                  </a:lnTo>
                  <a:lnTo>
                    <a:pt x="435" y="99"/>
                  </a:lnTo>
                  <a:lnTo>
                    <a:pt x="437" y="100"/>
                  </a:lnTo>
                  <a:lnTo>
                    <a:pt x="436" y="101"/>
                  </a:lnTo>
                  <a:lnTo>
                    <a:pt x="440" y="106"/>
                  </a:lnTo>
                  <a:lnTo>
                    <a:pt x="438" y="107"/>
                  </a:lnTo>
                  <a:lnTo>
                    <a:pt x="440" y="109"/>
                  </a:lnTo>
                  <a:lnTo>
                    <a:pt x="442" y="110"/>
                  </a:lnTo>
                  <a:lnTo>
                    <a:pt x="442" y="111"/>
                  </a:lnTo>
                  <a:lnTo>
                    <a:pt x="440" y="111"/>
                  </a:lnTo>
                  <a:lnTo>
                    <a:pt x="437" y="110"/>
                  </a:lnTo>
                  <a:lnTo>
                    <a:pt x="438" y="112"/>
                  </a:lnTo>
                  <a:lnTo>
                    <a:pt x="441" y="117"/>
                  </a:lnTo>
                  <a:lnTo>
                    <a:pt x="443" y="118"/>
                  </a:lnTo>
                  <a:lnTo>
                    <a:pt x="442" y="117"/>
                  </a:lnTo>
                  <a:lnTo>
                    <a:pt x="445" y="117"/>
                  </a:lnTo>
                  <a:lnTo>
                    <a:pt x="451" y="118"/>
                  </a:lnTo>
                  <a:lnTo>
                    <a:pt x="454" y="119"/>
                  </a:lnTo>
                  <a:lnTo>
                    <a:pt x="455" y="119"/>
                  </a:lnTo>
                  <a:lnTo>
                    <a:pt x="456" y="119"/>
                  </a:lnTo>
                  <a:lnTo>
                    <a:pt x="457" y="121"/>
                  </a:lnTo>
                  <a:lnTo>
                    <a:pt x="461" y="123"/>
                  </a:lnTo>
                  <a:lnTo>
                    <a:pt x="463" y="124"/>
                  </a:lnTo>
                  <a:lnTo>
                    <a:pt x="465" y="127"/>
                  </a:lnTo>
                  <a:lnTo>
                    <a:pt x="470" y="128"/>
                  </a:lnTo>
                  <a:lnTo>
                    <a:pt x="472" y="128"/>
                  </a:lnTo>
                  <a:lnTo>
                    <a:pt x="473" y="128"/>
                  </a:lnTo>
                  <a:lnTo>
                    <a:pt x="474" y="129"/>
                  </a:lnTo>
                  <a:lnTo>
                    <a:pt x="473" y="130"/>
                  </a:lnTo>
                  <a:lnTo>
                    <a:pt x="473" y="133"/>
                  </a:lnTo>
                  <a:lnTo>
                    <a:pt x="472" y="136"/>
                  </a:lnTo>
                  <a:lnTo>
                    <a:pt x="473" y="138"/>
                  </a:lnTo>
                  <a:lnTo>
                    <a:pt x="470" y="139"/>
                  </a:lnTo>
                  <a:lnTo>
                    <a:pt x="468" y="138"/>
                  </a:lnTo>
                  <a:lnTo>
                    <a:pt x="467" y="137"/>
                  </a:lnTo>
                  <a:lnTo>
                    <a:pt x="465" y="134"/>
                  </a:lnTo>
                  <a:lnTo>
                    <a:pt x="461" y="133"/>
                  </a:lnTo>
                  <a:lnTo>
                    <a:pt x="451" y="129"/>
                  </a:lnTo>
                  <a:lnTo>
                    <a:pt x="447" y="129"/>
                  </a:lnTo>
                  <a:lnTo>
                    <a:pt x="444" y="128"/>
                  </a:lnTo>
                  <a:lnTo>
                    <a:pt x="437" y="126"/>
                  </a:lnTo>
                  <a:lnTo>
                    <a:pt x="431" y="126"/>
                  </a:lnTo>
                  <a:lnTo>
                    <a:pt x="431" y="124"/>
                  </a:lnTo>
                  <a:lnTo>
                    <a:pt x="433" y="124"/>
                  </a:lnTo>
                  <a:lnTo>
                    <a:pt x="432" y="123"/>
                  </a:lnTo>
                  <a:lnTo>
                    <a:pt x="427" y="123"/>
                  </a:lnTo>
                  <a:lnTo>
                    <a:pt x="422" y="122"/>
                  </a:lnTo>
                  <a:lnTo>
                    <a:pt x="419" y="121"/>
                  </a:lnTo>
                  <a:lnTo>
                    <a:pt x="410" y="118"/>
                  </a:lnTo>
                  <a:lnTo>
                    <a:pt x="406" y="118"/>
                  </a:lnTo>
                  <a:lnTo>
                    <a:pt x="399" y="117"/>
                  </a:lnTo>
                  <a:lnTo>
                    <a:pt x="397" y="117"/>
                  </a:lnTo>
                  <a:lnTo>
                    <a:pt x="392" y="116"/>
                  </a:lnTo>
                  <a:lnTo>
                    <a:pt x="390" y="116"/>
                  </a:lnTo>
                  <a:lnTo>
                    <a:pt x="379" y="114"/>
                  </a:lnTo>
                  <a:lnTo>
                    <a:pt x="376" y="114"/>
                  </a:lnTo>
                  <a:lnTo>
                    <a:pt x="373" y="113"/>
                  </a:lnTo>
                  <a:lnTo>
                    <a:pt x="370" y="113"/>
                  </a:lnTo>
                  <a:lnTo>
                    <a:pt x="369" y="113"/>
                  </a:lnTo>
                  <a:lnTo>
                    <a:pt x="370" y="114"/>
                  </a:lnTo>
                  <a:lnTo>
                    <a:pt x="369" y="116"/>
                  </a:lnTo>
                  <a:lnTo>
                    <a:pt x="365" y="117"/>
                  </a:lnTo>
                  <a:lnTo>
                    <a:pt x="366" y="118"/>
                  </a:lnTo>
                  <a:lnTo>
                    <a:pt x="369" y="120"/>
                  </a:lnTo>
                  <a:lnTo>
                    <a:pt x="372" y="121"/>
                  </a:lnTo>
                  <a:lnTo>
                    <a:pt x="375" y="124"/>
                  </a:lnTo>
                  <a:lnTo>
                    <a:pt x="376" y="124"/>
                  </a:lnTo>
                  <a:lnTo>
                    <a:pt x="377" y="128"/>
                  </a:lnTo>
                  <a:lnTo>
                    <a:pt x="376" y="129"/>
                  </a:lnTo>
                  <a:lnTo>
                    <a:pt x="374" y="131"/>
                  </a:lnTo>
                  <a:lnTo>
                    <a:pt x="367" y="131"/>
                  </a:lnTo>
                  <a:lnTo>
                    <a:pt x="369" y="132"/>
                  </a:lnTo>
                  <a:lnTo>
                    <a:pt x="370" y="133"/>
                  </a:lnTo>
                  <a:lnTo>
                    <a:pt x="371" y="134"/>
                  </a:lnTo>
                  <a:lnTo>
                    <a:pt x="369" y="136"/>
                  </a:lnTo>
                  <a:lnTo>
                    <a:pt x="366" y="137"/>
                  </a:lnTo>
                  <a:lnTo>
                    <a:pt x="363" y="136"/>
                  </a:lnTo>
                  <a:lnTo>
                    <a:pt x="361" y="134"/>
                  </a:lnTo>
                  <a:lnTo>
                    <a:pt x="360" y="133"/>
                  </a:lnTo>
                  <a:lnTo>
                    <a:pt x="360" y="132"/>
                  </a:lnTo>
                  <a:lnTo>
                    <a:pt x="361" y="131"/>
                  </a:lnTo>
                  <a:lnTo>
                    <a:pt x="362" y="130"/>
                  </a:lnTo>
                  <a:lnTo>
                    <a:pt x="355" y="128"/>
                  </a:lnTo>
                  <a:lnTo>
                    <a:pt x="355" y="127"/>
                  </a:lnTo>
                  <a:lnTo>
                    <a:pt x="353" y="127"/>
                  </a:lnTo>
                  <a:lnTo>
                    <a:pt x="346" y="128"/>
                  </a:lnTo>
                  <a:lnTo>
                    <a:pt x="344" y="130"/>
                  </a:lnTo>
                  <a:lnTo>
                    <a:pt x="342" y="130"/>
                  </a:lnTo>
                  <a:lnTo>
                    <a:pt x="339" y="133"/>
                  </a:lnTo>
                  <a:lnTo>
                    <a:pt x="336" y="133"/>
                  </a:lnTo>
                  <a:lnTo>
                    <a:pt x="334" y="132"/>
                  </a:lnTo>
                  <a:lnTo>
                    <a:pt x="331" y="132"/>
                  </a:lnTo>
                  <a:lnTo>
                    <a:pt x="328" y="133"/>
                  </a:lnTo>
                  <a:lnTo>
                    <a:pt x="323" y="132"/>
                  </a:lnTo>
                  <a:lnTo>
                    <a:pt x="319" y="133"/>
                  </a:lnTo>
                  <a:lnTo>
                    <a:pt x="316" y="133"/>
                  </a:lnTo>
                  <a:lnTo>
                    <a:pt x="313" y="136"/>
                  </a:lnTo>
                  <a:lnTo>
                    <a:pt x="312" y="137"/>
                  </a:lnTo>
                  <a:lnTo>
                    <a:pt x="313" y="139"/>
                  </a:lnTo>
                  <a:lnTo>
                    <a:pt x="311" y="139"/>
                  </a:lnTo>
                  <a:lnTo>
                    <a:pt x="309" y="139"/>
                  </a:lnTo>
                  <a:lnTo>
                    <a:pt x="306" y="138"/>
                  </a:lnTo>
                  <a:lnTo>
                    <a:pt x="305" y="138"/>
                  </a:lnTo>
                  <a:lnTo>
                    <a:pt x="304" y="139"/>
                  </a:lnTo>
                  <a:lnTo>
                    <a:pt x="301" y="137"/>
                  </a:lnTo>
                  <a:lnTo>
                    <a:pt x="300" y="134"/>
                  </a:lnTo>
                  <a:lnTo>
                    <a:pt x="299" y="133"/>
                  </a:lnTo>
                  <a:lnTo>
                    <a:pt x="299" y="132"/>
                  </a:lnTo>
                  <a:lnTo>
                    <a:pt x="299" y="131"/>
                  </a:lnTo>
                  <a:lnTo>
                    <a:pt x="299" y="130"/>
                  </a:lnTo>
                  <a:lnTo>
                    <a:pt x="296" y="129"/>
                  </a:lnTo>
                  <a:lnTo>
                    <a:pt x="295" y="128"/>
                  </a:lnTo>
                  <a:lnTo>
                    <a:pt x="295" y="129"/>
                  </a:lnTo>
                  <a:lnTo>
                    <a:pt x="294" y="128"/>
                  </a:lnTo>
                  <a:lnTo>
                    <a:pt x="296" y="128"/>
                  </a:lnTo>
                  <a:lnTo>
                    <a:pt x="301" y="128"/>
                  </a:lnTo>
                  <a:lnTo>
                    <a:pt x="303" y="127"/>
                  </a:lnTo>
                  <a:lnTo>
                    <a:pt x="304" y="127"/>
                  </a:lnTo>
                  <a:lnTo>
                    <a:pt x="302" y="127"/>
                  </a:lnTo>
                  <a:lnTo>
                    <a:pt x="299" y="127"/>
                  </a:lnTo>
                  <a:lnTo>
                    <a:pt x="298" y="127"/>
                  </a:lnTo>
                  <a:lnTo>
                    <a:pt x="294" y="127"/>
                  </a:lnTo>
                  <a:lnTo>
                    <a:pt x="290" y="128"/>
                  </a:lnTo>
                  <a:lnTo>
                    <a:pt x="291" y="129"/>
                  </a:lnTo>
                  <a:lnTo>
                    <a:pt x="290" y="129"/>
                  </a:lnTo>
                  <a:lnTo>
                    <a:pt x="289" y="130"/>
                  </a:lnTo>
                  <a:lnTo>
                    <a:pt x="290" y="131"/>
                  </a:lnTo>
                  <a:lnTo>
                    <a:pt x="291" y="132"/>
                  </a:lnTo>
                  <a:lnTo>
                    <a:pt x="289" y="132"/>
                  </a:lnTo>
                  <a:lnTo>
                    <a:pt x="286" y="132"/>
                  </a:lnTo>
                  <a:lnTo>
                    <a:pt x="285" y="131"/>
                  </a:lnTo>
                  <a:lnTo>
                    <a:pt x="286" y="130"/>
                  </a:lnTo>
                  <a:lnTo>
                    <a:pt x="284" y="130"/>
                  </a:lnTo>
                  <a:lnTo>
                    <a:pt x="281" y="133"/>
                  </a:lnTo>
                  <a:lnTo>
                    <a:pt x="283" y="132"/>
                  </a:lnTo>
                  <a:lnTo>
                    <a:pt x="283" y="133"/>
                  </a:lnTo>
                  <a:lnTo>
                    <a:pt x="284" y="134"/>
                  </a:lnTo>
                  <a:lnTo>
                    <a:pt x="284" y="136"/>
                  </a:lnTo>
                  <a:lnTo>
                    <a:pt x="283" y="137"/>
                  </a:lnTo>
                  <a:lnTo>
                    <a:pt x="282" y="137"/>
                  </a:lnTo>
                  <a:lnTo>
                    <a:pt x="280" y="136"/>
                  </a:lnTo>
                  <a:lnTo>
                    <a:pt x="278" y="133"/>
                  </a:lnTo>
                  <a:lnTo>
                    <a:pt x="272" y="134"/>
                  </a:lnTo>
                  <a:lnTo>
                    <a:pt x="273" y="136"/>
                  </a:lnTo>
                  <a:lnTo>
                    <a:pt x="267" y="137"/>
                  </a:lnTo>
                  <a:lnTo>
                    <a:pt x="265" y="137"/>
                  </a:lnTo>
                  <a:lnTo>
                    <a:pt x="264" y="137"/>
                  </a:lnTo>
                  <a:lnTo>
                    <a:pt x="259" y="140"/>
                  </a:lnTo>
                  <a:lnTo>
                    <a:pt x="245" y="144"/>
                  </a:lnTo>
                  <a:lnTo>
                    <a:pt x="243" y="144"/>
                  </a:lnTo>
                  <a:lnTo>
                    <a:pt x="244" y="147"/>
                  </a:lnTo>
                  <a:lnTo>
                    <a:pt x="245" y="147"/>
                  </a:lnTo>
                  <a:lnTo>
                    <a:pt x="243" y="148"/>
                  </a:lnTo>
                  <a:lnTo>
                    <a:pt x="239" y="148"/>
                  </a:lnTo>
                  <a:lnTo>
                    <a:pt x="238" y="149"/>
                  </a:lnTo>
                  <a:lnTo>
                    <a:pt x="235" y="148"/>
                  </a:lnTo>
                  <a:lnTo>
                    <a:pt x="235" y="150"/>
                  </a:lnTo>
                  <a:lnTo>
                    <a:pt x="234" y="153"/>
                  </a:lnTo>
                  <a:lnTo>
                    <a:pt x="234" y="154"/>
                  </a:lnTo>
                  <a:lnTo>
                    <a:pt x="237" y="158"/>
                  </a:lnTo>
                  <a:lnTo>
                    <a:pt x="235" y="159"/>
                  </a:lnTo>
                  <a:lnTo>
                    <a:pt x="232" y="160"/>
                  </a:lnTo>
                  <a:lnTo>
                    <a:pt x="230" y="160"/>
                  </a:lnTo>
                  <a:lnTo>
                    <a:pt x="225" y="160"/>
                  </a:lnTo>
                  <a:lnTo>
                    <a:pt x="225" y="163"/>
                  </a:lnTo>
                  <a:lnTo>
                    <a:pt x="223" y="161"/>
                  </a:lnTo>
                  <a:lnTo>
                    <a:pt x="222" y="160"/>
                  </a:lnTo>
                  <a:lnTo>
                    <a:pt x="220" y="160"/>
                  </a:lnTo>
                  <a:lnTo>
                    <a:pt x="218" y="160"/>
                  </a:lnTo>
                  <a:lnTo>
                    <a:pt x="215" y="160"/>
                  </a:lnTo>
                  <a:lnTo>
                    <a:pt x="212" y="158"/>
                  </a:lnTo>
                  <a:lnTo>
                    <a:pt x="211" y="156"/>
                  </a:lnTo>
                  <a:lnTo>
                    <a:pt x="205" y="153"/>
                  </a:lnTo>
                  <a:lnTo>
                    <a:pt x="202" y="152"/>
                  </a:lnTo>
                  <a:lnTo>
                    <a:pt x="201" y="151"/>
                  </a:lnTo>
                  <a:lnTo>
                    <a:pt x="200" y="149"/>
                  </a:lnTo>
                  <a:lnTo>
                    <a:pt x="202" y="149"/>
                  </a:lnTo>
                  <a:lnTo>
                    <a:pt x="203" y="148"/>
                  </a:lnTo>
                  <a:lnTo>
                    <a:pt x="204" y="147"/>
                  </a:lnTo>
                  <a:lnTo>
                    <a:pt x="207" y="146"/>
                  </a:lnTo>
                  <a:lnTo>
                    <a:pt x="219" y="144"/>
                  </a:lnTo>
                  <a:lnTo>
                    <a:pt x="215" y="143"/>
                  </a:lnTo>
                  <a:lnTo>
                    <a:pt x="214" y="141"/>
                  </a:lnTo>
                  <a:lnTo>
                    <a:pt x="213" y="139"/>
                  </a:lnTo>
                  <a:lnTo>
                    <a:pt x="211" y="140"/>
                  </a:lnTo>
                  <a:lnTo>
                    <a:pt x="209" y="138"/>
                  </a:lnTo>
                  <a:lnTo>
                    <a:pt x="207" y="137"/>
                  </a:lnTo>
                  <a:lnTo>
                    <a:pt x="207" y="136"/>
                  </a:lnTo>
                  <a:lnTo>
                    <a:pt x="203" y="134"/>
                  </a:lnTo>
                  <a:lnTo>
                    <a:pt x="198" y="133"/>
                  </a:lnTo>
                  <a:lnTo>
                    <a:pt x="192" y="133"/>
                  </a:lnTo>
                  <a:lnTo>
                    <a:pt x="188" y="133"/>
                  </a:lnTo>
                  <a:lnTo>
                    <a:pt x="186" y="133"/>
                  </a:lnTo>
                  <a:lnTo>
                    <a:pt x="183" y="133"/>
                  </a:lnTo>
                  <a:lnTo>
                    <a:pt x="173" y="131"/>
                  </a:lnTo>
                  <a:lnTo>
                    <a:pt x="174" y="132"/>
                  </a:lnTo>
                  <a:lnTo>
                    <a:pt x="186" y="137"/>
                  </a:lnTo>
                  <a:lnTo>
                    <a:pt x="187" y="140"/>
                  </a:lnTo>
                  <a:lnTo>
                    <a:pt x="188" y="142"/>
                  </a:lnTo>
                  <a:lnTo>
                    <a:pt x="188" y="144"/>
                  </a:lnTo>
                  <a:lnTo>
                    <a:pt x="189" y="146"/>
                  </a:lnTo>
                  <a:lnTo>
                    <a:pt x="188" y="151"/>
                  </a:lnTo>
                  <a:lnTo>
                    <a:pt x="188" y="152"/>
                  </a:lnTo>
                  <a:lnTo>
                    <a:pt x="189" y="154"/>
                  </a:lnTo>
                  <a:lnTo>
                    <a:pt x="190" y="154"/>
                  </a:lnTo>
                  <a:lnTo>
                    <a:pt x="193" y="154"/>
                  </a:lnTo>
                  <a:lnTo>
                    <a:pt x="195" y="156"/>
                  </a:lnTo>
                  <a:lnTo>
                    <a:pt x="198" y="158"/>
                  </a:lnTo>
                  <a:lnTo>
                    <a:pt x="199" y="159"/>
                  </a:lnTo>
                  <a:lnTo>
                    <a:pt x="198" y="161"/>
                  </a:lnTo>
                  <a:lnTo>
                    <a:pt x="199" y="162"/>
                  </a:lnTo>
                  <a:lnTo>
                    <a:pt x="199" y="164"/>
                  </a:lnTo>
                  <a:lnTo>
                    <a:pt x="198" y="166"/>
                  </a:lnTo>
                  <a:lnTo>
                    <a:pt x="198" y="169"/>
                  </a:lnTo>
                  <a:lnTo>
                    <a:pt x="199" y="171"/>
                  </a:lnTo>
                  <a:lnTo>
                    <a:pt x="200" y="175"/>
                  </a:lnTo>
                  <a:lnTo>
                    <a:pt x="198" y="173"/>
                  </a:lnTo>
                  <a:lnTo>
                    <a:pt x="197" y="172"/>
                  </a:lnTo>
                  <a:lnTo>
                    <a:pt x="194" y="171"/>
                  </a:lnTo>
                  <a:lnTo>
                    <a:pt x="192" y="171"/>
                  </a:lnTo>
                  <a:lnTo>
                    <a:pt x="190" y="172"/>
                  </a:lnTo>
                  <a:lnTo>
                    <a:pt x="191" y="170"/>
                  </a:lnTo>
                  <a:lnTo>
                    <a:pt x="191" y="169"/>
                  </a:lnTo>
                  <a:lnTo>
                    <a:pt x="187" y="168"/>
                  </a:lnTo>
                  <a:lnTo>
                    <a:pt x="184" y="167"/>
                  </a:lnTo>
                  <a:lnTo>
                    <a:pt x="179" y="167"/>
                  </a:lnTo>
                  <a:lnTo>
                    <a:pt x="174" y="164"/>
                  </a:lnTo>
                  <a:lnTo>
                    <a:pt x="172" y="166"/>
                  </a:lnTo>
                  <a:lnTo>
                    <a:pt x="172" y="167"/>
                  </a:lnTo>
                  <a:lnTo>
                    <a:pt x="170" y="169"/>
                  </a:lnTo>
                  <a:lnTo>
                    <a:pt x="168" y="171"/>
                  </a:lnTo>
                  <a:lnTo>
                    <a:pt x="167" y="172"/>
                  </a:lnTo>
                  <a:lnTo>
                    <a:pt x="161" y="173"/>
                  </a:lnTo>
                  <a:lnTo>
                    <a:pt x="159" y="173"/>
                  </a:lnTo>
                  <a:lnTo>
                    <a:pt x="157" y="174"/>
                  </a:lnTo>
                  <a:lnTo>
                    <a:pt x="156" y="177"/>
                  </a:lnTo>
                  <a:lnTo>
                    <a:pt x="154" y="178"/>
                  </a:lnTo>
                  <a:lnTo>
                    <a:pt x="152" y="179"/>
                  </a:lnTo>
                  <a:lnTo>
                    <a:pt x="149" y="179"/>
                  </a:lnTo>
                  <a:lnTo>
                    <a:pt x="150" y="181"/>
                  </a:lnTo>
                  <a:lnTo>
                    <a:pt x="151" y="183"/>
                  </a:lnTo>
                  <a:lnTo>
                    <a:pt x="154" y="187"/>
                  </a:lnTo>
                  <a:lnTo>
                    <a:pt x="158" y="189"/>
                  </a:lnTo>
                  <a:lnTo>
                    <a:pt x="160" y="190"/>
                  </a:lnTo>
                  <a:lnTo>
                    <a:pt x="164" y="194"/>
                  </a:lnTo>
                  <a:lnTo>
                    <a:pt x="166" y="195"/>
                  </a:lnTo>
                  <a:lnTo>
                    <a:pt x="168" y="197"/>
                  </a:lnTo>
                  <a:lnTo>
                    <a:pt x="168" y="198"/>
                  </a:lnTo>
                  <a:lnTo>
                    <a:pt x="163" y="197"/>
                  </a:lnTo>
                  <a:lnTo>
                    <a:pt x="162" y="197"/>
                  </a:lnTo>
                  <a:lnTo>
                    <a:pt x="156" y="195"/>
                  </a:lnTo>
                  <a:lnTo>
                    <a:pt x="156" y="197"/>
                  </a:lnTo>
                  <a:lnTo>
                    <a:pt x="152" y="195"/>
                  </a:lnTo>
                  <a:lnTo>
                    <a:pt x="148" y="194"/>
                  </a:lnTo>
                  <a:lnTo>
                    <a:pt x="143" y="193"/>
                  </a:lnTo>
                  <a:lnTo>
                    <a:pt x="140" y="193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3" y="195"/>
                  </a:lnTo>
                  <a:lnTo>
                    <a:pt x="132" y="193"/>
                  </a:lnTo>
                  <a:lnTo>
                    <a:pt x="136" y="192"/>
                  </a:lnTo>
                  <a:lnTo>
                    <a:pt x="132" y="191"/>
                  </a:lnTo>
                  <a:lnTo>
                    <a:pt x="129" y="191"/>
                  </a:lnTo>
                  <a:lnTo>
                    <a:pt x="127" y="189"/>
                  </a:lnTo>
                  <a:lnTo>
                    <a:pt x="123" y="188"/>
                  </a:lnTo>
                  <a:lnTo>
                    <a:pt x="119" y="187"/>
                  </a:lnTo>
                  <a:lnTo>
                    <a:pt x="116" y="187"/>
                  </a:lnTo>
                  <a:lnTo>
                    <a:pt x="116" y="189"/>
                  </a:lnTo>
                  <a:lnTo>
                    <a:pt x="114" y="190"/>
                  </a:lnTo>
                  <a:lnTo>
                    <a:pt x="112" y="191"/>
                  </a:lnTo>
                  <a:lnTo>
                    <a:pt x="113" y="192"/>
                  </a:lnTo>
                  <a:lnTo>
                    <a:pt x="116" y="194"/>
                  </a:lnTo>
                  <a:lnTo>
                    <a:pt x="118" y="194"/>
                  </a:lnTo>
                  <a:lnTo>
                    <a:pt x="121" y="198"/>
                  </a:lnTo>
                  <a:lnTo>
                    <a:pt x="124" y="200"/>
                  </a:lnTo>
                  <a:lnTo>
                    <a:pt x="131" y="198"/>
                  </a:lnTo>
                  <a:lnTo>
                    <a:pt x="133" y="200"/>
                  </a:lnTo>
                  <a:lnTo>
                    <a:pt x="137" y="205"/>
                  </a:lnTo>
                  <a:lnTo>
                    <a:pt x="138" y="207"/>
                  </a:lnTo>
                  <a:lnTo>
                    <a:pt x="134" y="205"/>
                  </a:lnTo>
                  <a:lnTo>
                    <a:pt x="131" y="208"/>
                  </a:lnTo>
                  <a:lnTo>
                    <a:pt x="130" y="209"/>
                  </a:lnTo>
                  <a:lnTo>
                    <a:pt x="131" y="209"/>
                  </a:lnTo>
                  <a:lnTo>
                    <a:pt x="128" y="208"/>
                  </a:lnTo>
                  <a:lnTo>
                    <a:pt x="124" y="208"/>
                  </a:lnTo>
                  <a:lnTo>
                    <a:pt x="118" y="205"/>
                  </a:lnTo>
                  <a:lnTo>
                    <a:pt x="113" y="204"/>
                  </a:lnTo>
                  <a:lnTo>
                    <a:pt x="112" y="203"/>
                  </a:lnTo>
                  <a:lnTo>
                    <a:pt x="110" y="202"/>
                  </a:lnTo>
                  <a:lnTo>
                    <a:pt x="108" y="201"/>
                  </a:lnTo>
                  <a:lnTo>
                    <a:pt x="107" y="200"/>
                  </a:lnTo>
                  <a:lnTo>
                    <a:pt x="103" y="200"/>
                  </a:lnTo>
                  <a:lnTo>
                    <a:pt x="100" y="200"/>
                  </a:lnTo>
                  <a:lnTo>
                    <a:pt x="96" y="199"/>
                  </a:lnTo>
                  <a:lnTo>
                    <a:pt x="95" y="197"/>
                  </a:lnTo>
                  <a:lnTo>
                    <a:pt x="91" y="198"/>
                  </a:lnTo>
                  <a:lnTo>
                    <a:pt x="92" y="197"/>
                  </a:lnTo>
                  <a:lnTo>
                    <a:pt x="93" y="195"/>
                  </a:lnTo>
                  <a:lnTo>
                    <a:pt x="92" y="193"/>
                  </a:lnTo>
                  <a:lnTo>
                    <a:pt x="92" y="191"/>
                  </a:lnTo>
                  <a:lnTo>
                    <a:pt x="90" y="190"/>
                  </a:lnTo>
                  <a:lnTo>
                    <a:pt x="89" y="188"/>
                  </a:lnTo>
                  <a:lnTo>
                    <a:pt x="85" y="183"/>
                  </a:lnTo>
                  <a:lnTo>
                    <a:pt x="85" y="182"/>
                  </a:lnTo>
                  <a:lnTo>
                    <a:pt x="88" y="182"/>
                  </a:lnTo>
                  <a:lnTo>
                    <a:pt x="88" y="180"/>
                  </a:lnTo>
                  <a:lnTo>
                    <a:pt x="88" y="177"/>
                  </a:lnTo>
                  <a:lnTo>
                    <a:pt x="87" y="175"/>
                  </a:lnTo>
                  <a:lnTo>
                    <a:pt x="85" y="174"/>
                  </a:lnTo>
                  <a:lnTo>
                    <a:pt x="82" y="172"/>
                  </a:lnTo>
                  <a:lnTo>
                    <a:pt x="81" y="171"/>
                  </a:lnTo>
                  <a:lnTo>
                    <a:pt x="78" y="171"/>
                  </a:lnTo>
                  <a:lnTo>
                    <a:pt x="77" y="169"/>
                  </a:lnTo>
                  <a:lnTo>
                    <a:pt x="73" y="169"/>
                  </a:lnTo>
                  <a:lnTo>
                    <a:pt x="70" y="169"/>
                  </a:lnTo>
                  <a:lnTo>
                    <a:pt x="70" y="168"/>
                  </a:lnTo>
                  <a:lnTo>
                    <a:pt x="70" y="167"/>
                  </a:lnTo>
                  <a:lnTo>
                    <a:pt x="69" y="167"/>
                  </a:lnTo>
                  <a:lnTo>
                    <a:pt x="66" y="166"/>
                  </a:lnTo>
                  <a:lnTo>
                    <a:pt x="57" y="162"/>
                  </a:lnTo>
                  <a:lnTo>
                    <a:pt x="59" y="162"/>
                  </a:lnTo>
                  <a:lnTo>
                    <a:pt x="55" y="160"/>
                  </a:lnTo>
                  <a:lnTo>
                    <a:pt x="53" y="158"/>
                  </a:lnTo>
                  <a:lnTo>
                    <a:pt x="51" y="157"/>
                  </a:lnTo>
                  <a:lnTo>
                    <a:pt x="48" y="157"/>
                  </a:lnTo>
                  <a:lnTo>
                    <a:pt x="49" y="156"/>
                  </a:lnTo>
                  <a:lnTo>
                    <a:pt x="53" y="156"/>
                  </a:lnTo>
                  <a:lnTo>
                    <a:pt x="58" y="157"/>
                  </a:lnTo>
                  <a:lnTo>
                    <a:pt x="59" y="158"/>
                  </a:lnTo>
                  <a:lnTo>
                    <a:pt x="61" y="159"/>
                  </a:lnTo>
                  <a:lnTo>
                    <a:pt x="68" y="161"/>
                  </a:lnTo>
                  <a:lnTo>
                    <a:pt x="69" y="161"/>
                  </a:lnTo>
                  <a:lnTo>
                    <a:pt x="69" y="160"/>
                  </a:lnTo>
                  <a:lnTo>
                    <a:pt x="71" y="162"/>
                  </a:lnTo>
                  <a:lnTo>
                    <a:pt x="73" y="162"/>
                  </a:lnTo>
                  <a:lnTo>
                    <a:pt x="75" y="162"/>
                  </a:lnTo>
                  <a:lnTo>
                    <a:pt x="76" y="162"/>
                  </a:lnTo>
                  <a:lnTo>
                    <a:pt x="77" y="161"/>
                  </a:lnTo>
                  <a:lnTo>
                    <a:pt x="78" y="162"/>
                  </a:lnTo>
                  <a:lnTo>
                    <a:pt x="79" y="163"/>
                  </a:lnTo>
                  <a:lnTo>
                    <a:pt x="80" y="164"/>
                  </a:lnTo>
                  <a:lnTo>
                    <a:pt x="83" y="163"/>
                  </a:lnTo>
                  <a:lnTo>
                    <a:pt x="88" y="164"/>
                  </a:lnTo>
                  <a:lnTo>
                    <a:pt x="89" y="166"/>
                  </a:lnTo>
                  <a:lnTo>
                    <a:pt x="92" y="166"/>
                  </a:lnTo>
                  <a:lnTo>
                    <a:pt x="93" y="167"/>
                  </a:lnTo>
                  <a:lnTo>
                    <a:pt x="101" y="168"/>
                  </a:lnTo>
                  <a:lnTo>
                    <a:pt x="105" y="169"/>
                  </a:lnTo>
                  <a:lnTo>
                    <a:pt x="111" y="169"/>
                  </a:lnTo>
                  <a:lnTo>
                    <a:pt x="117" y="170"/>
                  </a:lnTo>
                  <a:lnTo>
                    <a:pt x="119" y="171"/>
                  </a:lnTo>
                  <a:lnTo>
                    <a:pt x="123" y="171"/>
                  </a:lnTo>
                  <a:lnTo>
                    <a:pt x="134" y="172"/>
                  </a:lnTo>
                  <a:lnTo>
                    <a:pt x="137" y="171"/>
                  </a:lnTo>
                  <a:lnTo>
                    <a:pt x="140" y="171"/>
                  </a:lnTo>
                  <a:lnTo>
                    <a:pt x="149" y="169"/>
                  </a:lnTo>
                  <a:lnTo>
                    <a:pt x="150" y="168"/>
                  </a:lnTo>
                  <a:lnTo>
                    <a:pt x="152" y="167"/>
                  </a:lnTo>
                  <a:lnTo>
                    <a:pt x="156" y="164"/>
                  </a:lnTo>
                  <a:lnTo>
                    <a:pt x="159" y="160"/>
                  </a:lnTo>
                  <a:lnTo>
                    <a:pt x="160" y="158"/>
                  </a:lnTo>
                  <a:lnTo>
                    <a:pt x="159" y="156"/>
                  </a:lnTo>
                  <a:lnTo>
                    <a:pt x="157" y="154"/>
                  </a:lnTo>
                  <a:lnTo>
                    <a:pt x="156" y="151"/>
                  </a:lnTo>
                  <a:lnTo>
                    <a:pt x="153" y="150"/>
                  </a:lnTo>
                  <a:lnTo>
                    <a:pt x="152" y="148"/>
                  </a:lnTo>
                  <a:lnTo>
                    <a:pt x="150" y="146"/>
                  </a:lnTo>
                  <a:lnTo>
                    <a:pt x="147" y="146"/>
                  </a:lnTo>
                  <a:lnTo>
                    <a:pt x="146" y="146"/>
                  </a:lnTo>
                  <a:lnTo>
                    <a:pt x="144" y="144"/>
                  </a:lnTo>
                  <a:lnTo>
                    <a:pt x="143" y="144"/>
                  </a:lnTo>
                  <a:lnTo>
                    <a:pt x="142" y="143"/>
                  </a:lnTo>
                  <a:lnTo>
                    <a:pt x="139" y="142"/>
                  </a:lnTo>
                  <a:lnTo>
                    <a:pt x="138" y="141"/>
                  </a:lnTo>
                  <a:lnTo>
                    <a:pt x="137" y="140"/>
                  </a:lnTo>
                  <a:lnTo>
                    <a:pt x="136" y="140"/>
                  </a:lnTo>
                  <a:lnTo>
                    <a:pt x="137" y="141"/>
                  </a:lnTo>
                  <a:lnTo>
                    <a:pt x="134" y="141"/>
                  </a:lnTo>
                  <a:lnTo>
                    <a:pt x="130" y="140"/>
                  </a:lnTo>
                  <a:lnTo>
                    <a:pt x="128" y="139"/>
                  </a:lnTo>
                  <a:lnTo>
                    <a:pt x="127" y="140"/>
                  </a:lnTo>
                  <a:lnTo>
                    <a:pt x="127" y="139"/>
                  </a:lnTo>
                  <a:lnTo>
                    <a:pt x="124" y="138"/>
                  </a:lnTo>
                  <a:lnTo>
                    <a:pt x="122" y="137"/>
                  </a:lnTo>
                  <a:lnTo>
                    <a:pt x="124" y="138"/>
                  </a:lnTo>
                  <a:lnTo>
                    <a:pt x="119" y="138"/>
                  </a:lnTo>
                  <a:lnTo>
                    <a:pt x="117" y="137"/>
                  </a:lnTo>
                  <a:lnTo>
                    <a:pt x="117" y="136"/>
                  </a:lnTo>
                  <a:lnTo>
                    <a:pt x="114" y="134"/>
                  </a:lnTo>
                  <a:lnTo>
                    <a:pt x="107" y="131"/>
                  </a:lnTo>
                  <a:lnTo>
                    <a:pt x="103" y="130"/>
                  </a:lnTo>
                  <a:lnTo>
                    <a:pt x="101" y="129"/>
                  </a:lnTo>
                  <a:lnTo>
                    <a:pt x="96" y="127"/>
                  </a:lnTo>
                  <a:lnTo>
                    <a:pt x="93" y="126"/>
                  </a:lnTo>
                  <a:lnTo>
                    <a:pt x="86" y="124"/>
                  </a:lnTo>
                  <a:lnTo>
                    <a:pt x="83" y="123"/>
                  </a:lnTo>
                  <a:lnTo>
                    <a:pt x="77" y="123"/>
                  </a:lnTo>
                  <a:lnTo>
                    <a:pt x="77" y="124"/>
                  </a:lnTo>
                  <a:lnTo>
                    <a:pt x="76" y="124"/>
                  </a:lnTo>
                  <a:lnTo>
                    <a:pt x="71" y="123"/>
                  </a:lnTo>
                  <a:lnTo>
                    <a:pt x="63" y="122"/>
                  </a:lnTo>
                  <a:lnTo>
                    <a:pt x="60" y="121"/>
                  </a:lnTo>
                  <a:lnTo>
                    <a:pt x="60" y="122"/>
                  </a:lnTo>
                  <a:lnTo>
                    <a:pt x="57" y="122"/>
                  </a:lnTo>
                  <a:lnTo>
                    <a:pt x="55" y="123"/>
                  </a:lnTo>
                  <a:lnTo>
                    <a:pt x="53" y="122"/>
                  </a:lnTo>
                  <a:lnTo>
                    <a:pt x="52" y="122"/>
                  </a:lnTo>
                  <a:lnTo>
                    <a:pt x="53" y="120"/>
                  </a:lnTo>
                  <a:lnTo>
                    <a:pt x="52" y="120"/>
                  </a:lnTo>
                  <a:lnTo>
                    <a:pt x="49" y="122"/>
                  </a:lnTo>
                  <a:lnTo>
                    <a:pt x="49" y="120"/>
                  </a:lnTo>
                  <a:lnTo>
                    <a:pt x="47" y="120"/>
                  </a:lnTo>
                  <a:lnTo>
                    <a:pt x="47" y="119"/>
                  </a:lnTo>
                  <a:lnTo>
                    <a:pt x="45" y="119"/>
                  </a:lnTo>
                  <a:lnTo>
                    <a:pt x="42" y="120"/>
                  </a:lnTo>
                  <a:lnTo>
                    <a:pt x="42" y="119"/>
                  </a:lnTo>
                  <a:lnTo>
                    <a:pt x="41" y="118"/>
                  </a:lnTo>
                  <a:lnTo>
                    <a:pt x="38" y="118"/>
                  </a:lnTo>
                  <a:lnTo>
                    <a:pt x="38" y="116"/>
                  </a:lnTo>
                  <a:lnTo>
                    <a:pt x="39" y="117"/>
                  </a:lnTo>
                  <a:lnTo>
                    <a:pt x="41" y="117"/>
                  </a:lnTo>
                  <a:lnTo>
                    <a:pt x="42" y="117"/>
                  </a:lnTo>
                  <a:lnTo>
                    <a:pt x="43" y="118"/>
                  </a:lnTo>
                  <a:lnTo>
                    <a:pt x="46" y="118"/>
                  </a:lnTo>
                  <a:lnTo>
                    <a:pt x="48" y="118"/>
                  </a:lnTo>
                  <a:lnTo>
                    <a:pt x="49" y="116"/>
                  </a:lnTo>
                  <a:lnTo>
                    <a:pt x="45" y="114"/>
                  </a:lnTo>
                  <a:lnTo>
                    <a:pt x="43" y="114"/>
                  </a:lnTo>
                  <a:lnTo>
                    <a:pt x="41" y="114"/>
                  </a:lnTo>
                  <a:lnTo>
                    <a:pt x="41" y="113"/>
                  </a:lnTo>
                  <a:lnTo>
                    <a:pt x="38" y="112"/>
                  </a:lnTo>
                  <a:lnTo>
                    <a:pt x="35" y="112"/>
                  </a:lnTo>
                  <a:lnTo>
                    <a:pt x="36" y="113"/>
                  </a:lnTo>
                  <a:lnTo>
                    <a:pt x="36" y="114"/>
                  </a:lnTo>
                  <a:lnTo>
                    <a:pt x="35" y="114"/>
                  </a:lnTo>
                  <a:lnTo>
                    <a:pt x="33" y="114"/>
                  </a:lnTo>
                  <a:lnTo>
                    <a:pt x="33" y="116"/>
                  </a:lnTo>
                  <a:lnTo>
                    <a:pt x="33" y="117"/>
                  </a:lnTo>
                  <a:lnTo>
                    <a:pt x="31" y="117"/>
                  </a:lnTo>
                  <a:lnTo>
                    <a:pt x="28" y="116"/>
                  </a:lnTo>
                  <a:lnTo>
                    <a:pt x="24" y="114"/>
                  </a:lnTo>
                  <a:lnTo>
                    <a:pt x="25" y="116"/>
                  </a:lnTo>
                  <a:lnTo>
                    <a:pt x="24" y="118"/>
                  </a:lnTo>
                  <a:lnTo>
                    <a:pt x="21" y="118"/>
                  </a:lnTo>
                  <a:lnTo>
                    <a:pt x="16" y="117"/>
                  </a:lnTo>
                  <a:lnTo>
                    <a:pt x="16" y="120"/>
                  </a:lnTo>
                  <a:lnTo>
                    <a:pt x="15" y="120"/>
                  </a:lnTo>
                  <a:lnTo>
                    <a:pt x="8" y="122"/>
                  </a:lnTo>
                  <a:lnTo>
                    <a:pt x="8" y="123"/>
                  </a:lnTo>
                  <a:lnTo>
                    <a:pt x="8" y="124"/>
                  </a:lnTo>
                  <a:lnTo>
                    <a:pt x="6" y="126"/>
                  </a:lnTo>
                  <a:lnTo>
                    <a:pt x="0" y="128"/>
                  </a:lnTo>
                  <a:lnTo>
                    <a:pt x="1" y="129"/>
                  </a:lnTo>
                  <a:lnTo>
                    <a:pt x="2" y="129"/>
                  </a:lnTo>
                  <a:lnTo>
                    <a:pt x="0" y="132"/>
                  </a:lnTo>
                  <a:lnTo>
                    <a:pt x="0" y="133"/>
                  </a:lnTo>
                  <a:lnTo>
                    <a:pt x="1" y="136"/>
                  </a:lnTo>
                  <a:lnTo>
                    <a:pt x="4" y="138"/>
                  </a:lnTo>
                  <a:lnTo>
                    <a:pt x="5" y="139"/>
                  </a:lnTo>
                  <a:lnTo>
                    <a:pt x="7" y="139"/>
                  </a:lnTo>
                  <a:lnTo>
                    <a:pt x="10" y="139"/>
                  </a:lnTo>
                  <a:lnTo>
                    <a:pt x="14" y="140"/>
                  </a:lnTo>
                  <a:lnTo>
                    <a:pt x="18" y="144"/>
                  </a:lnTo>
                  <a:lnTo>
                    <a:pt x="21" y="146"/>
                  </a:lnTo>
                  <a:lnTo>
                    <a:pt x="22" y="148"/>
                  </a:lnTo>
                  <a:lnTo>
                    <a:pt x="19" y="152"/>
                  </a:lnTo>
                  <a:lnTo>
                    <a:pt x="17" y="157"/>
                  </a:lnTo>
                  <a:lnTo>
                    <a:pt x="16" y="159"/>
                  </a:lnTo>
                  <a:lnTo>
                    <a:pt x="16" y="161"/>
                  </a:lnTo>
                  <a:lnTo>
                    <a:pt x="19" y="163"/>
                  </a:lnTo>
                  <a:lnTo>
                    <a:pt x="21" y="164"/>
                  </a:lnTo>
                  <a:lnTo>
                    <a:pt x="22" y="167"/>
                  </a:lnTo>
                  <a:lnTo>
                    <a:pt x="26" y="170"/>
                  </a:lnTo>
                  <a:lnTo>
                    <a:pt x="29" y="174"/>
                  </a:lnTo>
                  <a:lnTo>
                    <a:pt x="30" y="177"/>
                  </a:lnTo>
                  <a:lnTo>
                    <a:pt x="31" y="178"/>
                  </a:lnTo>
                  <a:lnTo>
                    <a:pt x="29" y="180"/>
                  </a:lnTo>
                  <a:lnTo>
                    <a:pt x="29" y="182"/>
                  </a:lnTo>
                  <a:lnTo>
                    <a:pt x="28" y="184"/>
                  </a:lnTo>
                  <a:lnTo>
                    <a:pt x="29" y="185"/>
                  </a:lnTo>
                  <a:lnTo>
                    <a:pt x="30" y="188"/>
                  </a:lnTo>
                  <a:lnTo>
                    <a:pt x="29" y="189"/>
                  </a:lnTo>
                  <a:lnTo>
                    <a:pt x="30" y="191"/>
                  </a:lnTo>
                  <a:lnTo>
                    <a:pt x="33" y="192"/>
                  </a:lnTo>
                  <a:lnTo>
                    <a:pt x="36" y="194"/>
                  </a:lnTo>
                  <a:lnTo>
                    <a:pt x="36" y="197"/>
                  </a:lnTo>
                  <a:lnTo>
                    <a:pt x="38" y="199"/>
                  </a:lnTo>
                  <a:lnTo>
                    <a:pt x="42" y="201"/>
                  </a:lnTo>
                  <a:lnTo>
                    <a:pt x="43" y="203"/>
                  </a:lnTo>
                  <a:lnTo>
                    <a:pt x="42" y="205"/>
                  </a:lnTo>
                  <a:lnTo>
                    <a:pt x="40" y="208"/>
                  </a:lnTo>
                  <a:lnTo>
                    <a:pt x="40" y="210"/>
                  </a:lnTo>
                  <a:lnTo>
                    <a:pt x="42" y="212"/>
                  </a:lnTo>
                  <a:lnTo>
                    <a:pt x="45" y="213"/>
                  </a:lnTo>
                  <a:lnTo>
                    <a:pt x="51" y="217"/>
                  </a:lnTo>
                  <a:lnTo>
                    <a:pt x="53" y="219"/>
                  </a:lnTo>
                  <a:lnTo>
                    <a:pt x="56" y="221"/>
                  </a:lnTo>
                  <a:lnTo>
                    <a:pt x="57" y="221"/>
                  </a:lnTo>
                  <a:lnTo>
                    <a:pt x="58" y="225"/>
                  </a:lnTo>
                  <a:lnTo>
                    <a:pt x="56" y="231"/>
                  </a:lnTo>
                  <a:lnTo>
                    <a:pt x="53" y="233"/>
                  </a:lnTo>
                  <a:lnTo>
                    <a:pt x="43" y="243"/>
                  </a:lnTo>
                  <a:lnTo>
                    <a:pt x="36" y="250"/>
                  </a:lnTo>
                  <a:lnTo>
                    <a:pt x="26" y="257"/>
                  </a:lnTo>
                  <a:lnTo>
                    <a:pt x="18" y="261"/>
                  </a:lnTo>
                  <a:lnTo>
                    <a:pt x="25" y="261"/>
                  </a:lnTo>
                  <a:lnTo>
                    <a:pt x="27" y="260"/>
                  </a:lnTo>
                  <a:lnTo>
                    <a:pt x="30" y="258"/>
                  </a:lnTo>
                  <a:lnTo>
                    <a:pt x="31" y="259"/>
                  </a:lnTo>
                  <a:lnTo>
                    <a:pt x="30" y="260"/>
                  </a:lnTo>
                  <a:lnTo>
                    <a:pt x="31" y="262"/>
                  </a:lnTo>
                  <a:lnTo>
                    <a:pt x="30" y="261"/>
                  </a:lnTo>
                  <a:lnTo>
                    <a:pt x="29" y="261"/>
                  </a:lnTo>
                  <a:lnTo>
                    <a:pt x="29" y="263"/>
                  </a:lnTo>
                  <a:lnTo>
                    <a:pt x="30" y="264"/>
                  </a:lnTo>
                  <a:lnTo>
                    <a:pt x="32" y="264"/>
                  </a:lnTo>
                  <a:lnTo>
                    <a:pt x="33" y="265"/>
                  </a:lnTo>
                  <a:lnTo>
                    <a:pt x="38" y="268"/>
                  </a:lnTo>
                  <a:lnTo>
                    <a:pt x="40" y="268"/>
                  </a:lnTo>
                  <a:lnTo>
                    <a:pt x="45" y="267"/>
                  </a:lnTo>
                  <a:lnTo>
                    <a:pt x="47" y="268"/>
                  </a:lnTo>
                  <a:lnTo>
                    <a:pt x="50" y="269"/>
                  </a:lnTo>
                  <a:lnTo>
                    <a:pt x="50" y="270"/>
                  </a:lnTo>
                  <a:lnTo>
                    <a:pt x="51" y="270"/>
                  </a:lnTo>
                  <a:lnTo>
                    <a:pt x="53" y="271"/>
                  </a:lnTo>
                  <a:lnTo>
                    <a:pt x="52" y="272"/>
                  </a:lnTo>
                  <a:lnTo>
                    <a:pt x="50" y="272"/>
                  </a:lnTo>
                  <a:lnTo>
                    <a:pt x="43" y="271"/>
                  </a:lnTo>
                  <a:lnTo>
                    <a:pt x="39" y="271"/>
                  </a:lnTo>
                  <a:lnTo>
                    <a:pt x="38" y="271"/>
                  </a:lnTo>
                  <a:lnTo>
                    <a:pt x="38" y="272"/>
                  </a:lnTo>
                  <a:lnTo>
                    <a:pt x="35" y="274"/>
                  </a:lnTo>
                  <a:lnTo>
                    <a:pt x="32" y="273"/>
                  </a:lnTo>
                  <a:lnTo>
                    <a:pt x="31" y="273"/>
                  </a:lnTo>
                  <a:lnTo>
                    <a:pt x="31" y="275"/>
                  </a:lnTo>
                  <a:lnTo>
                    <a:pt x="29" y="275"/>
                  </a:lnTo>
                  <a:lnTo>
                    <a:pt x="28" y="274"/>
                  </a:lnTo>
                  <a:lnTo>
                    <a:pt x="26" y="274"/>
                  </a:lnTo>
                  <a:lnTo>
                    <a:pt x="26" y="275"/>
                  </a:lnTo>
                  <a:lnTo>
                    <a:pt x="27" y="278"/>
                  </a:lnTo>
                  <a:lnTo>
                    <a:pt x="28" y="278"/>
                  </a:lnTo>
                  <a:lnTo>
                    <a:pt x="30" y="279"/>
                  </a:lnTo>
                  <a:lnTo>
                    <a:pt x="30" y="280"/>
                  </a:lnTo>
                  <a:lnTo>
                    <a:pt x="30" y="281"/>
                  </a:lnTo>
                  <a:lnTo>
                    <a:pt x="28" y="283"/>
                  </a:lnTo>
                  <a:lnTo>
                    <a:pt x="27" y="285"/>
                  </a:lnTo>
                  <a:lnTo>
                    <a:pt x="26" y="288"/>
                  </a:lnTo>
                  <a:lnTo>
                    <a:pt x="27" y="290"/>
                  </a:lnTo>
                  <a:lnTo>
                    <a:pt x="27" y="293"/>
                  </a:lnTo>
                  <a:lnTo>
                    <a:pt x="28" y="294"/>
                  </a:lnTo>
                  <a:lnTo>
                    <a:pt x="28" y="295"/>
                  </a:lnTo>
                  <a:lnTo>
                    <a:pt x="28" y="296"/>
                  </a:lnTo>
                  <a:lnTo>
                    <a:pt x="26" y="298"/>
                  </a:lnTo>
                  <a:lnTo>
                    <a:pt x="25" y="299"/>
                  </a:lnTo>
                  <a:lnTo>
                    <a:pt x="25" y="300"/>
                  </a:lnTo>
                  <a:lnTo>
                    <a:pt x="26" y="301"/>
                  </a:lnTo>
                  <a:lnTo>
                    <a:pt x="28" y="301"/>
                  </a:lnTo>
                  <a:lnTo>
                    <a:pt x="31" y="301"/>
                  </a:lnTo>
                  <a:lnTo>
                    <a:pt x="33" y="304"/>
                  </a:lnTo>
                  <a:lnTo>
                    <a:pt x="33" y="306"/>
                  </a:lnTo>
                  <a:lnTo>
                    <a:pt x="31" y="306"/>
                  </a:lnTo>
                  <a:lnTo>
                    <a:pt x="29" y="304"/>
                  </a:lnTo>
                  <a:lnTo>
                    <a:pt x="27" y="303"/>
                  </a:lnTo>
                  <a:lnTo>
                    <a:pt x="28" y="305"/>
                  </a:lnTo>
                  <a:lnTo>
                    <a:pt x="27" y="306"/>
                  </a:lnTo>
                  <a:lnTo>
                    <a:pt x="26" y="310"/>
                  </a:lnTo>
                  <a:lnTo>
                    <a:pt x="27" y="311"/>
                  </a:lnTo>
                  <a:lnTo>
                    <a:pt x="28" y="312"/>
                  </a:lnTo>
                  <a:lnTo>
                    <a:pt x="29" y="313"/>
                  </a:lnTo>
                  <a:lnTo>
                    <a:pt x="30" y="313"/>
                  </a:lnTo>
                  <a:lnTo>
                    <a:pt x="32" y="314"/>
                  </a:lnTo>
                  <a:lnTo>
                    <a:pt x="32" y="316"/>
                  </a:lnTo>
                  <a:lnTo>
                    <a:pt x="32" y="320"/>
                  </a:lnTo>
                  <a:lnTo>
                    <a:pt x="31" y="321"/>
                  </a:lnTo>
                  <a:lnTo>
                    <a:pt x="33" y="322"/>
                  </a:lnTo>
                  <a:lnTo>
                    <a:pt x="36" y="323"/>
                  </a:lnTo>
                  <a:lnTo>
                    <a:pt x="36" y="324"/>
                  </a:lnTo>
                  <a:lnTo>
                    <a:pt x="39" y="328"/>
                  </a:lnTo>
                  <a:lnTo>
                    <a:pt x="40" y="329"/>
                  </a:lnTo>
                  <a:lnTo>
                    <a:pt x="41" y="330"/>
                  </a:lnTo>
                  <a:lnTo>
                    <a:pt x="42" y="333"/>
                  </a:lnTo>
                  <a:lnTo>
                    <a:pt x="42" y="334"/>
                  </a:lnTo>
                  <a:lnTo>
                    <a:pt x="42" y="335"/>
                  </a:lnTo>
                  <a:lnTo>
                    <a:pt x="47" y="335"/>
                  </a:lnTo>
                  <a:lnTo>
                    <a:pt x="48" y="335"/>
                  </a:lnTo>
                  <a:lnTo>
                    <a:pt x="50" y="338"/>
                  </a:lnTo>
                  <a:lnTo>
                    <a:pt x="53" y="336"/>
                  </a:lnTo>
                  <a:lnTo>
                    <a:pt x="56" y="336"/>
                  </a:lnTo>
                  <a:lnTo>
                    <a:pt x="59" y="339"/>
                  </a:lnTo>
                  <a:lnTo>
                    <a:pt x="59" y="342"/>
                  </a:lnTo>
                  <a:lnTo>
                    <a:pt x="62" y="341"/>
                  </a:lnTo>
                  <a:lnTo>
                    <a:pt x="63" y="341"/>
                  </a:lnTo>
                  <a:lnTo>
                    <a:pt x="66" y="340"/>
                  </a:lnTo>
                  <a:lnTo>
                    <a:pt x="69" y="340"/>
                  </a:lnTo>
                  <a:lnTo>
                    <a:pt x="71" y="340"/>
                  </a:lnTo>
                  <a:lnTo>
                    <a:pt x="72" y="340"/>
                  </a:lnTo>
                  <a:lnTo>
                    <a:pt x="75" y="341"/>
                  </a:lnTo>
                  <a:lnTo>
                    <a:pt x="77" y="343"/>
                  </a:lnTo>
                  <a:lnTo>
                    <a:pt x="79" y="344"/>
                  </a:lnTo>
                  <a:lnTo>
                    <a:pt x="80" y="345"/>
                  </a:lnTo>
                  <a:lnTo>
                    <a:pt x="79" y="348"/>
                  </a:lnTo>
                  <a:lnTo>
                    <a:pt x="80" y="349"/>
                  </a:lnTo>
                  <a:lnTo>
                    <a:pt x="81" y="350"/>
                  </a:lnTo>
                  <a:lnTo>
                    <a:pt x="82" y="351"/>
                  </a:lnTo>
                  <a:lnTo>
                    <a:pt x="82" y="352"/>
                  </a:lnTo>
                  <a:lnTo>
                    <a:pt x="82" y="354"/>
                  </a:lnTo>
                  <a:lnTo>
                    <a:pt x="80" y="355"/>
                  </a:lnTo>
                  <a:lnTo>
                    <a:pt x="80" y="356"/>
                  </a:lnTo>
                  <a:lnTo>
                    <a:pt x="81" y="358"/>
                  </a:lnTo>
                  <a:lnTo>
                    <a:pt x="85" y="360"/>
                  </a:lnTo>
                  <a:lnTo>
                    <a:pt x="86" y="363"/>
                  </a:lnTo>
                  <a:lnTo>
                    <a:pt x="90" y="366"/>
                  </a:lnTo>
                  <a:lnTo>
                    <a:pt x="91" y="368"/>
                  </a:lnTo>
                  <a:lnTo>
                    <a:pt x="95" y="370"/>
                  </a:lnTo>
                  <a:lnTo>
                    <a:pt x="97" y="371"/>
                  </a:lnTo>
                  <a:lnTo>
                    <a:pt x="97" y="372"/>
                  </a:lnTo>
                  <a:lnTo>
                    <a:pt x="97" y="373"/>
                  </a:lnTo>
                  <a:lnTo>
                    <a:pt x="98" y="375"/>
                  </a:lnTo>
                  <a:lnTo>
                    <a:pt x="103" y="374"/>
                  </a:lnTo>
                  <a:lnTo>
                    <a:pt x="106" y="375"/>
                  </a:lnTo>
                  <a:lnTo>
                    <a:pt x="108" y="375"/>
                  </a:lnTo>
                  <a:lnTo>
                    <a:pt x="107" y="377"/>
                  </a:lnTo>
                  <a:lnTo>
                    <a:pt x="109" y="379"/>
                  </a:lnTo>
                  <a:lnTo>
                    <a:pt x="111" y="379"/>
                  </a:lnTo>
                  <a:lnTo>
                    <a:pt x="112" y="381"/>
                  </a:lnTo>
                  <a:lnTo>
                    <a:pt x="110" y="382"/>
                  </a:lnTo>
                  <a:lnTo>
                    <a:pt x="109" y="383"/>
                  </a:lnTo>
                  <a:lnTo>
                    <a:pt x="107" y="385"/>
                  </a:lnTo>
                  <a:lnTo>
                    <a:pt x="106" y="386"/>
                  </a:lnTo>
                  <a:lnTo>
                    <a:pt x="101" y="385"/>
                  </a:lnTo>
                  <a:lnTo>
                    <a:pt x="98" y="383"/>
                  </a:lnTo>
                  <a:lnTo>
                    <a:pt x="96" y="383"/>
                  </a:lnTo>
                  <a:lnTo>
                    <a:pt x="93" y="384"/>
                  </a:lnTo>
                  <a:lnTo>
                    <a:pt x="95" y="385"/>
                  </a:lnTo>
                  <a:lnTo>
                    <a:pt x="92" y="386"/>
                  </a:lnTo>
                  <a:lnTo>
                    <a:pt x="92" y="387"/>
                  </a:lnTo>
                  <a:lnTo>
                    <a:pt x="96" y="390"/>
                  </a:lnTo>
                  <a:lnTo>
                    <a:pt x="97" y="391"/>
                  </a:lnTo>
                  <a:lnTo>
                    <a:pt x="97" y="393"/>
                  </a:lnTo>
                  <a:lnTo>
                    <a:pt x="98" y="394"/>
                  </a:lnTo>
                  <a:lnTo>
                    <a:pt x="98" y="395"/>
                  </a:lnTo>
                  <a:lnTo>
                    <a:pt x="100" y="396"/>
                  </a:lnTo>
                  <a:lnTo>
                    <a:pt x="101" y="397"/>
                  </a:lnTo>
                  <a:lnTo>
                    <a:pt x="101" y="400"/>
                  </a:lnTo>
                  <a:lnTo>
                    <a:pt x="103" y="403"/>
                  </a:lnTo>
                  <a:lnTo>
                    <a:pt x="105" y="404"/>
                  </a:lnTo>
                  <a:lnTo>
                    <a:pt x="107" y="405"/>
                  </a:lnTo>
                  <a:lnTo>
                    <a:pt x="108" y="404"/>
                  </a:lnTo>
                  <a:lnTo>
                    <a:pt x="109" y="403"/>
                  </a:lnTo>
                  <a:lnTo>
                    <a:pt x="110" y="402"/>
                  </a:lnTo>
                  <a:lnTo>
                    <a:pt x="111" y="401"/>
                  </a:lnTo>
                  <a:lnTo>
                    <a:pt x="116" y="401"/>
                  </a:lnTo>
                  <a:lnTo>
                    <a:pt x="118" y="401"/>
                  </a:lnTo>
                  <a:lnTo>
                    <a:pt x="121" y="400"/>
                  </a:lnTo>
                  <a:lnTo>
                    <a:pt x="126" y="401"/>
                  </a:lnTo>
                  <a:lnTo>
                    <a:pt x="129" y="400"/>
                  </a:lnTo>
                  <a:lnTo>
                    <a:pt x="132" y="402"/>
                  </a:lnTo>
                  <a:lnTo>
                    <a:pt x="134" y="403"/>
                  </a:lnTo>
                  <a:lnTo>
                    <a:pt x="134" y="405"/>
                  </a:lnTo>
                  <a:lnTo>
                    <a:pt x="138" y="407"/>
                  </a:lnTo>
                  <a:lnTo>
                    <a:pt x="139" y="409"/>
                  </a:lnTo>
                  <a:lnTo>
                    <a:pt x="140" y="410"/>
                  </a:lnTo>
                  <a:lnTo>
                    <a:pt x="138" y="411"/>
                  </a:lnTo>
                  <a:lnTo>
                    <a:pt x="136" y="411"/>
                  </a:lnTo>
                  <a:lnTo>
                    <a:pt x="137" y="413"/>
                  </a:lnTo>
                  <a:lnTo>
                    <a:pt x="138" y="414"/>
                  </a:lnTo>
                  <a:lnTo>
                    <a:pt x="139" y="417"/>
                  </a:lnTo>
                  <a:lnTo>
                    <a:pt x="141" y="419"/>
                  </a:lnTo>
                  <a:lnTo>
                    <a:pt x="143" y="419"/>
                  </a:lnTo>
                  <a:lnTo>
                    <a:pt x="148" y="420"/>
                  </a:lnTo>
                  <a:lnTo>
                    <a:pt x="149" y="419"/>
                  </a:lnTo>
                  <a:lnTo>
                    <a:pt x="151" y="420"/>
                  </a:lnTo>
                  <a:lnTo>
                    <a:pt x="152" y="421"/>
                  </a:lnTo>
                  <a:lnTo>
                    <a:pt x="156" y="423"/>
                  </a:lnTo>
                  <a:lnTo>
                    <a:pt x="159" y="429"/>
                  </a:lnTo>
                  <a:lnTo>
                    <a:pt x="158" y="430"/>
                  </a:lnTo>
                  <a:lnTo>
                    <a:pt x="159" y="432"/>
                  </a:lnTo>
                  <a:lnTo>
                    <a:pt x="161" y="433"/>
                  </a:lnTo>
                  <a:lnTo>
                    <a:pt x="163" y="434"/>
                  </a:lnTo>
                  <a:lnTo>
                    <a:pt x="164" y="433"/>
                  </a:lnTo>
                  <a:lnTo>
                    <a:pt x="167" y="433"/>
                  </a:lnTo>
                  <a:lnTo>
                    <a:pt x="169" y="433"/>
                  </a:lnTo>
                  <a:lnTo>
                    <a:pt x="172" y="435"/>
                  </a:lnTo>
                  <a:lnTo>
                    <a:pt x="174" y="435"/>
                  </a:lnTo>
                  <a:lnTo>
                    <a:pt x="176" y="435"/>
                  </a:lnTo>
                  <a:lnTo>
                    <a:pt x="182" y="434"/>
                  </a:lnTo>
                  <a:lnTo>
                    <a:pt x="186" y="432"/>
                  </a:lnTo>
                  <a:lnTo>
                    <a:pt x="188" y="433"/>
                  </a:lnTo>
                  <a:lnTo>
                    <a:pt x="189" y="434"/>
                  </a:lnTo>
                  <a:lnTo>
                    <a:pt x="192" y="439"/>
                  </a:lnTo>
                  <a:lnTo>
                    <a:pt x="195" y="441"/>
                  </a:lnTo>
                  <a:lnTo>
                    <a:pt x="198" y="441"/>
                  </a:lnTo>
                  <a:lnTo>
                    <a:pt x="199" y="440"/>
                  </a:lnTo>
                  <a:lnTo>
                    <a:pt x="200" y="440"/>
                  </a:lnTo>
                  <a:lnTo>
                    <a:pt x="202" y="441"/>
                  </a:lnTo>
                  <a:lnTo>
                    <a:pt x="204" y="441"/>
                  </a:lnTo>
                  <a:lnTo>
                    <a:pt x="207" y="442"/>
                  </a:lnTo>
                  <a:lnTo>
                    <a:pt x="208" y="443"/>
                  </a:lnTo>
                  <a:lnTo>
                    <a:pt x="212" y="443"/>
                  </a:lnTo>
                  <a:lnTo>
                    <a:pt x="215" y="445"/>
                  </a:lnTo>
                  <a:lnTo>
                    <a:pt x="218" y="445"/>
                  </a:lnTo>
                  <a:lnTo>
                    <a:pt x="221" y="447"/>
                  </a:lnTo>
                  <a:lnTo>
                    <a:pt x="223" y="447"/>
                  </a:lnTo>
                  <a:lnTo>
                    <a:pt x="225" y="447"/>
                  </a:lnTo>
                  <a:lnTo>
                    <a:pt x="228" y="449"/>
                  </a:lnTo>
                  <a:lnTo>
                    <a:pt x="225" y="450"/>
                  </a:lnTo>
                  <a:lnTo>
                    <a:pt x="229" y="454"/>
                  </a:lnTo>
                  <a:lnTo>
                    <a:pt x="228" y="457"/>
                  </a:lnTo>
                  <a:lnTo>
                    <a:pt x="223" y="457"/>
                  </a:lnTo>
                  <a:lnTo>
                    <a:pt x="225" y="460"/>
                  </a:lnTo>
                  <a:lnTo>
                    <a:pt x="228" y="460"/>
                  </a:lnTo>
                  <a:lnTo>
                    <a:pt x="229" y="461"/>
                  </a:lnTo>
                  <a:lnTo>
                    <a:pt x="224" y="462"/>
                  </a:lnTo>
                  <a:lnTo>
                    <a:pt x="224" y="463"/>
                  </a:lnTo>
                  <a:lnTo>
                    <a:pt x="224" y="465"/>
                  </a:lnTo>
                  <a:lnTo>
                    <a:pt x="225" y="466"/>
                  </a:lnTo>
                  <a:lnTo>
                    <a:pt x="227" y="469"/>
                  </a:lnTo>
                  <a:lnTo>
                    <a:pt x="227" y="470"/>
                  </a:lnTo>
                  <a:lnTo>
                    <a:pt x="229" y="471"/>
                  </a:lnTo>
                  <a:lnTo>
                    <a:pt x="229" y="474"/>
                  </a:lnTo>
                  <a:lnTo>
                    <a:pt x="228" y="480"/>
                  </a:lnTo>
                  <a:lnTo>
                    <a:pt x="227" y="480"/>
                  </a:lnTo>
                  <a:lnTo>
                    <a:pt x="222" y="480"/>
                  </a:lnTo>
                  <a:lnTo>
                    <a:pt x="220" y="480"/>
                  </a:lnTo>
                  <a:lnTo>
                    <a:pt x="217" y="477"/>
                  </a:lnTo>
                  <a:lnTo>
                    <a:pt x="214" y="479"/>
                  </a:lnTo>
                  <a:lnTo>
                    <a:pt x="213" y="482"/>
                  </a:lnTo>
                  <a:lnTo>
                    <a:pt x="209" y="483"/>
                  </a:lnTo>
                  <a:lnTo>
                    <a:pt x="208" y="486"/>
                  </a:lnTo>
                  <a:lnTo>
                    <a:pt x="209" y="488"/>
                  </a:lnTo>
                  <a:lnTo>
                    <a:pt x="210" y="492"/>
                  </a:lnTo>
                  <a:lnTo>
                    <a:pt x="213" y="491"/>
                  </a:lnTo>
                  <a:lnTo>
                    <a:pt x="215" y="491"/>
                  </a:lnTo>
                  <a:lnTo>
                    <a:pt x="217" y="490"/>
                  </a:lnTo>
                  <a:lnTo>
                    <a:pt x="220" y="490"/>
                  </a:lnTo>
                  <a:lnTo>
                    <a:pt x="222" y="490"/>
                  </a:lnTo>
                  <a:lnTo>
                    <a:pt x="222" y="491"/>
                  </a:lnTo>
                  <a:lnTo>
                    <a:pt x="224" y="492"/>
                  </a:lnTo>
                  <a:lnTo>
                    <a:pt x="225" y="492"/>
                  </a:lnTo>
                  <a:lnTo>
                    <a:pt x="225" y="493"/>
                  </a:lnTo>
                  <a:lnTo>
                    <a:pt x="223" y="493"/>
                  </a:lnTo>
                  <a:lnTo>
                    <a:pt x="220" y="494"/>
                  </a:lnTo>
                  <a:lnTo>
                    <a:pt x="217" y="496"/>
                  </a:lnTo>
                  <a:lnTo>
                    <a:pt x="213" y="497"/>
                  </a:lnTo>
                  <a:lnTo>
                    <a:pt x="213" y="498"/>
                  </a:lnTo>
                  <a:lnTo>
                    <a:pt x="215" y="500"/>
                  </a:lnTo>
                  <a:lnTo>
                    <a:pt x="214" y="500"/>
                  </a:lnTo>
                  <a:lnTo>
                    <a:pt x="211" y="500"/>
                  </a:lnTo>
                  <a:lnTo>
                    <a:pt x="204" y="500"/>
                  </a:lnTo>
                  <a:lnTo>
                    <a:pt x="204" y="502"/>
                  </a:lnTo>
                  <a:lnTo>
                    <a:pt x="208" y="504"/>
                  </a:lnTo>
                  <a:lnTo>
                    <a:pt x="211" y="505"/>
                  </a:lnTo>
                  <a:lnTo>
                    <a:pt x="213" y="508"/>
                  </a:lnTo>
                  <a:lnTo>
                    <a:pt x="217" y="511"/>
                  </a:lnTo>
                  <a:lnTo>
                    <a:pt x="215" y="511"/>
                  </a:lnTo>
                  <a:lnTo>
                    <a:pt x="212" y="510"/>
                  </a:lnTo>
                  <a:lnTo>
                    <a:pt x="211" y="512"/>
                  </a:lnTo>
                  <a:lnTo>
                    <a:pt x="210" y="512"/>
                  </a:lnTo>
                  <a:lnTo>
                    <a:pt x="208" y="516"/>
                  </a:lnTo>
                  <a:lnTo>
                    <a:pt x="205" y="518"/>
                  </a:lnTo>
                  <a:lnTo>
                    <a:pt x="203" y="523"/>
                  </a:lnTo>
                  <a:lnTo>
                    <a:pt x="200" y="523"/>
                  </a:lnTo>
                  <a:lnTo>
                    <a:pt x="195" y="523"/>
                  </a:lnTo>
                  <a:lnTo>
                    <a:pt x="195" y="524"/>
                  </a:lnTo>
                  <a:lnTo>
                    <a:pt x="195" y="525"/>
                  </a:lnTo>
                  <a:lnTo>
                    <a:pt x="193" y="526"/>
                  </a:lnTo>
                  <a:lnTo>
                    <a:pt x="197" y="527"/>
                  </a:lnTo>
                  <a:lnTo>
                    <a:pt x="200" y="530"/>
                  </a:lnTo>
                  <a:lnTo>
                    <a:pt x="202" y="533"/>
                  </a:lnTo>
                  <a:lnTo>
                    <a:pt x="205" y="535"/>
                  </a:lnTo>
                  <a:lnTo>
                    <a:pt x="208" y="536"/>
                  </a:lnTo>
                  <a:lnTo>
                    <a:pt x="209" y="535"/>
                  </a:lnTo>
                  <a:lnTo>
                    <a:pt x="211" y="536"/>
                  </a:lnTo>
                  <a:lnTo>
                    <a:pt x="215" y="540"/>
                  </a:lnTo>
                  <a:lnTo>
                    <a:pt x="228" y="544"/>
                  </a:lnTo>
                  <a:lnTo>
                    <a:pt x="234" y="548"/>
                  </a:lnTo>
                  <a:lnTo>
                    <a:pt x="238" y="552"/>
                  </a:lnTo>
                  <a:lnTo>
                    <a:pt x="239" y="553"/>
                  </a:lnTo>
                  <a:lnTo>
                    <a:pt x="241" y="554"/>
                  </a:lnTo>
                  <a:lnTo>
                    <a:pt x="245" y="556"/>
                  </a:lnTo>
                  <a:lnTo>
                    <a:pt x="249" y="555"/>
                  </a:lnTo>
                  <a:lnTo>
                    <a:pt x="251" y="555"/>
                  </a:lnTo>
                  <a:lnTo>
                    <a:pt x="253" y="556"/>
                  </a:lnTo>
                  <a:lnTo>
                    <a:pt x="255" y="555"/>
                  </a:lnTo>
                  <a:lnTo>
                    <a:pt x="260" y="557"/>
                  </a:lnTo>
                  <a:lnTo>
                    <a:pt x="262" y="558"/>
                  </a:lnTo>
                  <a:lnTo>
                    <a:pt x="267" y="558"/>
                  </a:lnTo>
                  <a:lnTo>
                    <a:pt x="272" y="561"/>
                  </a:lnTo>
                  <a:lnTo>
                    <a:pt x="274" y="562"/>
                  </a:lnTo>
                  <a:lnTo>
                    <a:pt x="281" y="561"/>
                  </a:lnTo>
                  <a:lnTo>
                    <a:pt x="285" y="562"/>
                  </a:lnTo>
                  <a:lnTo>
                    <a:pt x="290" y="562"/>
                  </a:lnTo>
                  <a:lnTo>
                    <a:pt x="292" y="563"/>
                  </a:lnTo>
                  <a:lnTo>
                    <a:pt x="293" y="564"/>
                  </a:lnTo>
                  <a:lnTo>
                    <a:pt x="304" y="570"/>
                  </a:lnTo>
                  <a:lnTo>
                    <a:pt x="305" y="572"/>
                  </a:lnTo>
                  <a:lnTo>
                    <a:pt x="308" y="573"/>
                  </a:lnTo>
                  <a:lnTo>
                    <a:pt x="310" y="572"/>
                  </a:lnTo>
                  <a:lnTo>
                    <a:pt x="311" y="571"/>
                  </a:lnTo>
                  <a:lnTo>
                    <a:pt x="314" y="570"/>
                  </a:lnTo>
                  <a:lnTo>
                    <a:pt x="316" y="570"/>
                  </a:lnTo>
                  <a:lnTo>
                    <a:pt x="319" y="571"/>
                  </a:lnTo>
                  <a:lnTo>
                    <a:pt x="321" y="571"/>
                  </a:lnTo>
                  <a:lnTo>
                    <a:pt x="325" y="571"/>
                  </a:lnTo>
                  <a:lnTo>
                    <a:pt x="326" y="573"/>
                  </a:lnTo>
                  <a:lnTo>
                    <a:pt x="329" y="573"/>
                  </a:lnTo>
                  <a:lnTo>
                    <a:pt x="331" y="573"/>
                  </a:lnTo>
                  <a:lnTo>
                    <a:pt x="333" y="574"/>
                  </a:lnTo>
                  <a:lnTo>
                    <a:pt x="334" y="576"/>
                  </a:lnTo>
                  <a:lnTo>
                    <a:pt x="334" y="580"/>
                  </a:lnTo>
                  <a:lnTo>
                    <a:pt x="338" y="582"/>
                  </a:lnTo>
                  <a:lnTo>
                    <a:pt x="342" y="583"/>
                  </a:lnTo>
                  <a:lnTo>
                    <a:pt x="344" y="584"/>
                  </a:lnTo>
                  <a:lnTo>
                    <a:pt x="345" y="585"/>
                  </a:lnTo>
                  <a:lnTo>
                    <a:pt x="349" y="586"/>
                  </a:lnTo>
                  <a:lnTo>
                    <a:pt x="350" y="586"/>
                  </a:lnTo>
                  <a:lnTo>
                    <a:pt x="354" y="589"/>
                  </a:lnTo>
                  <a:lnTo>
                    <a:pt x="355" y="591"/>
                  </a:lnTo>
                  <a:lnTo>
                    <a:pt x="357" y="591"/>
                  </a:lnTo>
                  <a:lnTo>
                    <a:pt x="360" y="595"/>
                  </a:lnTo>
                  <a:lnTo>
                    <a:pt x="361" y="596"/>
                  </a:lnTo>
                  <a:lnTo>
                    <a:pt x="363" y="596"/>
                  </a:lnTo>
                  <a:lnTo>
                    <a:pt x="367" y="597"/>
                  </a:lnTo>
                  <a:lnTo>
                    <a:pt x="370" y="597"/>
                  </a:lnTo>
                  <a:lnTo>
                    <a:pt x="371" y="596"/>
                  </a:lnTo>
                  <a:lnTo>
                    <a:pt x="372" y="592"/>
                  </a:lnTo>
                  <a:lnTo>
                    <a:pt x="373" y="591"/>
                  </a:lnTo>
                  <a:lnTo>
                    <a:pt x="375" y="589"/>
                  </a:lnTo>
                  <a:lnTo>
                    <a:pt x="375" y="588"/>
                  </a:lnTo>
                  <a:lnTo>
                    <a:pt x="376" y="586"/>
                  </a:lnTo>
                  <a:lnTo>
                    <a:pt x="373" y="584"/>
                  </a:lnTo>
                  <a:lnTo>
                    <a:pt x="369" y="577"/>
                  </a:lnTo>
                  <a:lnTo>
                    <a:pt x="362" y="570"/>
                  </a:lnTo>
                  <a:lnTo>
                    <a:pt x="359" y="567"/>
                  </a:lnTo>
                  <a:lnTo>
                    <a:pt x="357" y="564"/>
                  </a:lnTo>
                  <a:lnTo>
                    <a:pt x="356" y="558"/>
                  </a:lnTo>
                  <a:lnTo>
                    <a:pt x="356" y="553"/>
                  </a:lnTo>
                  <a:lnTo>
                    <a:pt x="355" y="550"/>
                  </a:lnTo>
                  <a:lnTo>
                    <a:pt x="354" y="554"/>
                  </a:lnTo>
                  <a:lnTo>
                    <a:pt x="353" y="553"/>
                  </a:lnTo>
                  <a:lnTo>
                    <a:pt x="352" y="548"/>
                  </a:lnTo>
                  <a:lnTo>
                    <a:pt x="349" y="545"/>
                  </a:lnTo>
                  <a:lnTo>
                    <a:pt x="344" y="541"/>
                  </a:lnTo>
                  <a:lnTo>
                    <a:pt x="341" y="541"/>
                  </a:lnTo>
                  <a:lnTo>
                    <a:pt x="340" y="537"/>
                  </a:lnTo>
                  <a:lnTo>
                    <a:pt x="341" y="534"/>
                  </a:lnTo>
                  <a:lnTo>
                    <a:pt x="341" y="532"/>
                  </a:lnTo>
                  <a:lnTo>
                    <a:pt x="342" y="530"/>
                  </a:lnTo>
                  <a:lnTo>
                    <a:pt x="343" y="530"/>
                  </a:lnTo>
                  <a:lnTo>
                    <a:pt x="343" y="528"/>
                  </a:lnTo>
                  <a:lnTo>
                    <a:pt x="343" y="526"/>
                  </a:lnTo>
                  <a:lnTo>
                    <a:pt x="345" y="524"/>
                  </a:lnTo>
                  <a:lnTo>
                    <a:pt x="345" y="516"/>
                  </a:lnTo>
                  <a:lnTo>
                    <a:pt x="348" y="517"/>
                  </a:lnTo>
                  <a:lnTo>
                    <a:pt x="348" y="512"/>
                  </a:lnTo>
                  <a:lnTo>
                    <a:pt x="346" y="510"/>
                  </a:lnTo>
                  <a:lnTo>
                    <a:pt x="343" y="506"/>
                  </a:lnTo>
                  <a:lnTo>
                    <a:pt x="346" y="507"/>
                  </a:lnTo>
                  <a:lnTo>
                    <a:pt x="350" y="507"/>
                  </a:lnTo>
                  <a:lnTo>
                    <a:pt x="350" y="508"/>
                  </a:lnTo>
                  <a:lnTo>
                    <a:pt x="352" y="512"/>
                  </a:lnTo>
                  <a:lnTo>
                    <a:pt x="354" y="514"/>
                  </a:lnTo>
                  <a:lnTo>
                    <a:pt x="355" y="514"/>
                  </a:lnTo>
                  <a:lnTo>
                    <a:pt x="357" y="514"/>
                  </a:lnTo>
                  <a:lnTo>
                    <a:pt x="359" y="514"/>
                  </a:lnTo>
                  <a:lnTo>
                    <a:pt x="360" y="507"/>
                  </a:lnTo>
                  <a:lnTo>
                    <a:pt x="361" y="506"/>
                  </a:lnTo>
                  <a:lnTo>
                    <a:pt x="360" y="506"/>
                  </a:lnTo>
                  <a:lnTo>
                    <a:pt x="357" y="505"/>
                  </a:lnTo>
                  <a:lnTo>
                    <a:pt x="356" y="504"/>
                  </a:lnTo>
                  <a:lnTo>
                    <a:pt x="354" y="504"/>
                  </a:lnTo>
                  <a:lnTo>
                    <a:pt x="352" y="503"/>
                  </a:lnTo>
                  <a:lnTo>
                    <a:pt x="351" y="502"/>
                  </a:lnTo>
                  <a:lnTo>
                    <a:pt x="352" y="501"/>
                  </a:lnTo>
                  <a:lnTo>
                    <a:pt x="352" y="498"/>
                  </a:lnTo>
                  <a:lnTo>
                    <a:pt x="354" y="498"/>
                  </a:lnTo>
                  <a:lnTo>
                    <a:pt x="356" y="500"/>
                  </a:lnTo>
                  <a:lnTo>
                    <a:pt x="360" y="498"/>
                  </a:lnTo>
                  <a:lnTo>
                    <a:pt x="354" y="486"/>
                  </a:lnTo>
                  <a:lnTo>
                    <a:pt x="352" y="486"/>
                  </a:lnTo>
                  <a:lnTo>
                    <a:pt x="351" y="484"/>
                  </a:lnTo>
                  <a:lnTo>
                    <a:pt x="350" y="483"/>
                  </a:lnTo>
                  <a:lnTo>
                    <a:pt x="348" y="481"/>
                  </a:lnTo>
                  <a:lnTo>
                    <a:pt x="346" y="480"/>
                  </a:lnTo>
                  <a:lnTo>
                    <a:pt x="344" y="480"/>
                  </a:lnTo>
                  <a:lnTo>
                    <a:pt x="340" y="481"/>
                  </a:lnTo>
                  <a:lnTo>
                    <a:pt x="336" y="480"/>
                  </a:lnTo>
                  <a:lnTo>
                    <a:pt x="336" y="482"/>
                  </a:lnTo>
                  <a:lnTo>
                    <a:pt x="333" y="479"/>
                  </a:lnTo>
                  <a:lnTo>
                    <a:pt x="332" y="477"/>
                  </a:lnTo>
                  <a:lnTo>
                    <a:pt x="331" y="475"/>
                  </a:lnTo>
                  <a:lnTo>
                    <a:pt x="331" y="474"/>
                  </a:lnTo>
                  <a:lnTo>
                    <a:pt x="330" y="473"/>
                  </a:lnTo>
                  <a:lnTo>
                    <a:pt x="330" y="471"/>
                  </a:lnTo>
                  <a:lnTo>
                    <a:pt x="321" y="469"/>
                  </a:lnTo>
                  <a:lnTo>
                    <a:pt x="322" y="460"/>
                  </a:lnTo>
                  <a:lnTo>
                    <a:pt x="325" y="457"/>
                  </a:lnTo>
                  <a:lnTo>
                    <a:pt x="325" y="456"/>
                  </a:lnTo>
                  <a:lnTo>
                    <a:pt x="324" y="455"/>
                  </a:lnTo>
                  <a:lnTo>
                    <a:pt x="321" y="453"/>
                  </a:lnTo>
                  <a:lnTo>
                    <a:pt x="321" y="443"/>
                  </a:lnTo>
                  <a:lnTo>
                    <a:pt x="324" y="441"/>
                  </a:lnTo>
                  <a:lnTo>
                    <a:pt x="325" y="440"/>
                  </a:lnTo>
                  <a:lnTo>
                    <a:pt x="324" y="439"/>
                  </a:lnTo>
                  <a:lnTo>
                    <a:pt x="324" y="436"/>
                  </a:lnTo>
                  <a:lnTo>
                    <a:pt x="324" y="435"/>
                  </a:lnTo>
                  <a:lnTo>
                    <a:pt x="324" y="433"/>
                  </a:lnTo>
                  <a:lnTo>
                    <a:pt x="325" y="432"/>
                  </a:lnTo>
                  <a:lnTo>
                    <a:pt x="328" y="433"/>
                  </a:lnTo>
                  <a:lnTo>
                    <a:pt x="329" y="435"/>
                  </a:lnTo>
                  <a:lnTo>
                    <a:pt x="332" y="436"/>
                  </a:lnTo>
                  <a:lnTo>
                    <a:pt x="339" y="444"/>
                  </a:lnTo>
                  <a:lnTo>
                    <a:pt x="341" y="445"/>
                  </a:lnTo>
                  <a:lnTo>
                    <a:pt x="346" y="441"/>
                  </a:lnTo>
                  <a:lnTo>
                    <a:pt x="345" y="440"/>
                  </a:lnTo>
                  <a:lnTo>
                    <a:pt x="344" y="437"/>
                  </a:lnTo>
                  <a:lnTo>
                    <a:pt x="342" y="433"/>
                  </a:lnTo>
                  <a:lnTo>
                    <a:pt x="340" y="430"/>
                  </a:lnTo>
                  <a:lnTo>
                    <a:pt x="342" y="431"/>
                  </a:lnTo>
                  <a:lnTo>
                    <a:pt x="343" y="430"/>
                  </a:lnTo>
                  <a:lnTo>
                    <a:pt x="348" y="426"/>
                  </a:lnTo>
                  <a:lnTo>
                    <a:pt x="350" y="426"/>
                  </a:lnTo>
                  <a:lnTo>
                    <a:pt x="350" y="425"/>
                  </a:lnTo>
                  <a:lnTo>
                    <a:pt x="350" y="423"/>
                  </a:lnTo>
                  <a:lnTo>
                    <a:pt x="349" y="422"/>
                  </a:lnTo>
                  <a:lnTo>
                    <a:pt x="351" y="421"/>
                  </a:lnTo>
                  <a:lnTo>
                    <a:pt x="353" y="422"/>
                  </a:lnTo>
                  <a:lnTo>
                    <a:pt x="354" y="421"/>
                  </a:lnTo>
                  <a:lnTo>
                    <a:pt x="355" y="420"/>
                  </a:lnTo>
                  <a:lnTo>
                    <a:pt x="357" y="419"/>
                  </a:lnTo>
                  <a:lnTo>
                    <a:pt x="359" y="419"/>
                  </a:lnTo>
                  <a:lnTo>
                    <a:pt x="360" y="417"/>
                  </a:lnTo>
                  <a:lnTo>
                    <a:pt x="361" y="416"/>
                  </a:lnTo>
                  <a:lnTo>
                    <a:pt x="362" y="415"/>
                  </a:lnTo>
                  <a:lnTo>
                    <a:pt x="362" y="413"/>
                  </a:lnTo>
                  <a:lnTo>
                    <a:pt x="363" y="412"/>
                  </a:lnTo>
                  <a:lnTo>
                    <a:pt x="367" y="412"/>
                  </a:lnTo>
                  <a:lnTo>
                    <a:pt x="371" y="412"/>
                  </a:lnTo>
                  <a:lnTo>
                    <a:pt x="372" y="413"/>
                  </a:lnTo>
                  <a:lnTo>
                    <a:pt x="373" y="414"/>
                  </a:lnTo>
                  <a:lnTo>
                    <a:pt x="377" y="414"/>
                  </a:lnTo>
                  <a:lnTo>
                    <a:pt x="379" y="415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1" y="411"/>
                  </a:lnTo>
                  <a:lnTo>
                    <a:pt x="382" y="411"/>
                  </a:lnTo>
                  <a:lnTo>
                    <a:pt x="384" y="410"/>
                  </a:lnTo>
                  <a:lnTo>
                    <a:pt x="386" y="411"/>
                  </a:lnTo>
                  <a:lnTo>
                    <a:pt x="389" y="413"/>
                  </a:lnTo>
                  <a:lnTo>
                    <a:pt x="390" y="414"/>
                  </a:lnTo>
                  <a:lnTo>
                    <a:pt x="392" y="414"/>
                  </a:lnTo>
                  <a:lnTo>
                    <a:pt x="394" y="414"/>
                  </a:lnTo>
                  <a:lnTo>
                    <a:pt x="396" y="414"/>
                  </a:lnTo>
                  <a:lnTo>
                    <a:pt x="400" y="414"/>
                  </a:lnTo>
                  <a:lnTo>
                    <a:pt x="402" y="414"/>
                  </a:lnTo>
                  <a:lnTo>
                    <a:pt x="404" y="415"/>
                  </a:lnTo>
                  <a:lnTo>
                    <a:pt x="405" y="416"/>
                  </a:lnTo>
                  <a:lnTo>
                    <a:pt x="407" y="419"/>
                  </a:lnTo>
                  <a:lnTo>
                    <a:pt x="414" y="422"/>
                  </a:lnTo>
                  <a:lnTo>
                    <a:pt x="415" y="423"/>
                  </a:lnTo>
                  <a:lnTo>
                    <a:pt x="416" y="424"/>
                  </a:lnTo>
                  <a:lnTo>
                    <a:pt x="421" y="426"/>
                  </a:lnTo>
                  <a:lnTo>
                    <a:pt x="421" y="429"/>
                  </a:lnTo>
                  <a:lnTo>
                    <a:pt x="421" y="430"/>
                  </a:lnTo>
                  <a:lnTo>
                    <a:pt x="423" y="431"/>
                  </a:lnTo>
                  <a:lnTo>
                    <a:pt x="425" y="431"/>
                  </a:lnTo>
                  <a:lnTo>
                    <a:pt x="424" y="429"/>
                  </a:lnTo>
                  <a:lnTo>
                    <a:pt x="423" y="427"/>
                  </a:lnTo>
                  <a:lnTo>
                    <a:pt x="423" y="426"/>
                  </a:lnTo>
                  <a:lnTo>
                    <a:pt x="422" y="424"/>
                  </a:lnTo>
                  <a:lnTo>
                    <a:pt x="422" y="423"/>
                  </a:lnTo>
                  <a:lnTo>
                    <a:pt x="424" y="423"/>
                  </a:lnTo>
                  <a:lnTo>
                    <a:pt x="425" y="424"/>
                  </a:lnTo>
                  <a:lnTo>
                    <a:pt x="427" y="425"/>
                  </a:lnTo>
                  <a:lnTo>
                    <a:pt x="429" y="427"/>
                  </a:lnTo>
                  <a:lnTo>
                    <a:pt x="431" y="429"/>
                  </a:lnTo>
                  <a:lnTo>
                    <a:pt x="435" y="430"/>
                  </a:lnTo>
                  <a:lnTo>
                    <a:pt x="438" y="431"/>
                  </a:lnTo>
                  <a:lnTo>
                    <a:pt x="441" y="431"/>
                  </a:lnTo>
                  <a:lnTo>
                    <a:pt x="445" y="427"/>
                  </a:lnTo>
                  <a:lnTo>
                    <a:pt x="444" y="426"/>
                  </a:lnTo>
                  <a:lnTo>
                    <a:pt x="446" y="425"/>
                  </a:lnTo>
                  <a:lnTo>
                    <a:pt x="447" y="424"/>
                  </a:lnTo>
                  <a:lnTo>
                    <a:pt x="448" y="424"/>
                  </a:lnTo>
                  <a:lnTo>
                    <a:pt x="451" y="424"/>
                  </a:lnTo>
                  <a:lnTo>
                    <a:pt x="451" y="423"/>
                  </a:lnTo>
                  <a:lnTo>
                    <a:pt x="453" y="423"/>
                  </a:lnTo>
                  <a:lnTo>
                    <a:pt x="455" y="423"/>
                  </a:lnTo>
                  <a:lnTo>
                    <a:pt x="456" y="422"/>
                  </a:lnTo>
                  <a:lnTo>
                    <a:pt x="458" y="423"/>
                  </a:lnTo>
                  <a:lnTo>
                    <a:pt x="462" y="425"/>
                  </a:lnTo>
                  <a:lnTo>
                    <a:pt x="465" y="424"/>
                  </a:lnTo>
                  <a:lnTo>
                    <a:pt x="465" y="422"/>
                  </a:lnTo>
                  <a:lnTo>
                    <a:pt x="470" y="422"/>
                  </a:lnTo>
                  <a:lnTo>
                    <a:pt x="471" y="422"/>
                  </a:lnTo>
                  <a:lnTo>
                    <a:pt x="475" y="423"/>
                  </a:lnTo>
                  <a:lnTo>
                    <a:pt x="476" y="424"/>
                  </a:lnTo>
                  <a:lnTo>
                    <a:pt x="478" y="427"/>
                  </a:lnTo>
                  <a:lnTo>
                    <a:pt x="480" y="429"/>
                  </a:lnTo>
                  <a:lnTo>
                    <a:pt x="482" y="430"/>
                  </a:lnTo>
                  <a:lnTo>
                    <a:pt x="485" y="430"/>
                  </a:lnTo>
                  <a:lnTo>
                    <a:pt x="490" y="430"/>
                  </a:lnTo>
                  <a:lnTo>
                    <a:pt x="491" y="432"/>
                  </a:lnTo>
                  <a:lnTo>
                    <a:pt x="495" y="432"/>
                  </a:lnTo>
                  <a:lnTo>
                    <a:pt x="496" y="431"/>
                  </a:lnTo>
                  <a:lnTo>
                    <a:pt x="497" y="427"/>
                  </a:lnTo>
                  <a:lnTo>
                    <a:pt x="498" y="426"/>
                  </a:lnTo>
                  <a:lnTo>
                    <a:pt x="500" y="427"/>
                  </a:lnTo>
                  <a:lnTo>
                    <a:pt x="504" y="430"/>
                  </a:lnTo>
                  <a:lnTo>
                    <a:pt x="507" y="430"/>
                  </a:lnTo>
                  <a:lnTo>
                    <a:pt x="512" y="430"/>
                  </a:lnTo>
                  <a:lnTo>
                    <a:pt x="513" y="429"/>
                  </a:lnTo>
                  <a:lnTo>
                    <a:pt x="516" y="427"/>
                  </a:lnTo>
                  <a:lnTo>
                    <a:pt x="516" y="420"/>
                  </a:lnTo>
                  <a:lnTo>
                    <a:pt x="517" y="419"/>
                  </a:lnTo>
                  <a:lnTo>
                    <a:pt x="515" y="416"/>
                  </a:lnTo>
                  <a:lnTo>
                    <a:pt x="514" y="416"/>
                  </a:lnTo>
                  <a:lnTo>
                    <a:pt x="511" y="416"/>
                  </a:lnTo>
                  <a:lnTo>
                    <a:pt x="507" y="415"/>
                  </a:lnTo>
                  <a:lnTo>
                    <a:pt x="505" y="414"/>
                  </a:lnTo>
                  <a:lnTo>
                    <a:pt x="504" y="413"/>
                  </a:lnTo>
                  <a:lnTo>
                    <a:pt x="500" y="413"/>
                  </a:lnTo>
                  <a:lnTo>
                    <a:pt x="497" y="412"/>
                  </a:lnTo>
                  <a:lnTo>
                    <a:pt x="496" y="410"/>
                  </a:lnTo>
                  <a:lnTo>
                    <a:pt x="495" y="409"/>
                  </a:lnTo>
                  <a:lnTo>
                    <a:pt x="491" y="409"/>
                  </a:lnTo>
                  <a:lnTo>
                    <a:pt x="491" y="406"/>
                  </a:lnTo>
                  <a:lnTo>
                    <a:pt x="492" y="406"/>
                  </a:lnTo>
                  <a:lnTo>
                    <a:pt x="494" y="404"/>
                  </a:lnTo>
                  <a:lnTo>
                    <a:pt x="498" y="403"/>
                  </a:lnTo>
                  <a:lnTo>
                    <a:pt x="501" y="402"/>
                  </a:lnTo>
                  <a:lnTo>
                    <a:pt x="502" y="400"/>
                  </a:lnTo>
                  <a:lnTo>
                    <a:pt x="501" y="399"/>
                  </a:lnTo>
                  <a:lnTo>
                    <a:pt x="494" y="393"/>
                  </a:lnTo>
                  <a:lnTo>
                    <a:pt x="496" y="393"/>
                  </a:lnTo>
                  <a:lnTo>
                    <a:pt x="497" y="392"/>
                  </a:lnTo>
                  <a:lnTo>
                    <a:pt x="497" y="390"/>
                  </a:lnTo>
                  <a:lnTo>
                    <a:pt x="498" y="389"/>
                  </a:lnTo>
                  <a:lnTo>
                    <a:pt x="501" y="389"/>
                  </a:lnTo>
                  <a:lnTo>
                    <a:pt x="503" y="390"/>
                  </a:lnTo>
                  <a:lnTo>
                    <a:pt x="504" y="389"/>
                  </a:lnTo>
                  <a:lnTo>
                    <a:pt x="506" y="390"/>
                  </a:lnTo>
                  <a:lnTo>
                    <a:pt x="511" y="390"/>
                  </a:lnTo>
                  <a:lnTo>
                    <a:pt x="512" y="389"/>
                  </a:lnTo>
                  <a:lnTo>
                    <a:pt x="513" y="387"/>
                  </a:lnTo>
                  <a:lnTo>
                    <a:pt x="511" y="386"/>
                  </a:lnTo>
                  <a:lnTo>
                    <a:pt x="507" y="384"/>
                  </a:lnTo>
                  <a:lnTo>
                    <a:pt x="498" y="383"/>
                  </a:lnTo>
                  <a:lnTo>
                    <a:pt x="497" y="382"/>
                  </a:lnTo>
                  <a:lnTo>
                    <a:pt x="496" y="381"/>
                  </a:lnTo>
                  <a:lnTo>
                    <a:pt x="498" y="381"/>
                  </a:lnTo>
                  <a:lnTo>
                    <a:pt x="501" y="380"/>
                  </a:lnTo>
                  <a:lnTo>
                    <a:pt x="501" y="379"/>
                  </a:lnTo>
                  <a:lnTo>
                    <a:pt x="498" y="377"/>
                  </a:lnTo>
                  <a:lnTo>
                    <a:pt x="497" y="379"/>
                  </a:lnTo>
                  <a:lnTo>
                    <a:pt x="494" y="379"/>
                  </a:lnTo>
                  <a:lnTo>
                    <a:pt x="493" y="377"/>
                  </a:lnTo>
                  <a:lnTo>
                    <a:pt x="493" y="375"/>
                  </a:lnTo>
                  <a:lnTo>
                    <a:pt x="494" y="374"/>
                  </a:lnTo>
                  <a:lnTo>
                    <a:pt x="491" y="372"/>
                  </a:lnTo>
                  <a:lnTo>
                    <a:pt x="494" y="372"/>
                  </a:lnTo>
                  <a:lnTo>
                    <a:pt x="495" y="371"/>
                  </a:lnTo>
                  <a:lnTo>
                    <a:pt x="497" y="371"/>
                  </a:lnTo>
                  <a:lnTo>
                    <a:pt x="498" y="372"/>
                  </a:lnTo>
                  <a:lnTo>
                    <a:pt x="501" y="372"/>
                  </a:lnTo>
                  <a:lnTo>
                    <a:pt x="503" y="372"/>
                  </a:lnTo>
                  <a:lnTo>
                    <a:pt x="504" y="372"/>
                  </a:lnTo>
                  <a:lnTo>
                    <a:pt x="511" y="372"/>
                  </a:lnTo>
                  <a:lnTo>
                    <a:pt x="512" y="373"/>
                  </a:lnTo>
                  <a:lnTo>
                    <a:pt x="514" y="371"/>
                  </a:lnTo>
                  <a:lnTo>
                    <a:pt x="515" y="370"/>
                  </a:lnTo>
                  <a:lnTo>
                    <a:pt x="519" y="371"/>
                  </a:lnTo>
                  <a:lnTo>
                    <a:pt x="521" y="370"/>
                  </a:lnTo>
                  <a:lnTo>
                    <a:pt x="522" y="369"/>
                  </a:lnTo>
                  <a:lnTo>
                    <a:pt x="524" y="368"/>
                  </a:lnTo>
                  <a:lnTo>
                    <a:pt x="526" y="368"/>
                  </a:lnTo>
                  <a:lnTo>
                    <a:pt x="528" y="369"/>
                  </a:lnTo>
                  <a:lnTo>
                    <a:pt x="531" y="369"/>
                  </a:lnTo>
                  <a:lnTo>
                    <a:pt x="531" y="368"/>
                  </a:lnTo>
                  <a:lnTo>
                    <a:pt x="534" y="366"/>
                  </a:lnTo>
                  <a:lnTo>
                    <a:pt x="535" y="365"/>
                  </a:lnTo>
                  <a:lnTo>
                    <a:pt x="537" y="365"/>
                  </a:lnTo>
                  <a:lnTo>
                    <a:pt x="539" y="365"/>
                  </a:lnTo>
                  <a:lnTo>
                    <a:pt x="541" y="365"/>
                  </a:lnTo>
                  <a:lnTo>
                    <a:pt x="543" y="365"/>
                  </a:lnTo>
                  <a:lnTo>
                    <a:pt x="544" y="364"/>
                  </a:lnTo>
                  <a:lnTo>
                    <a:pt x="543" y="363"/>
                  </a:lnTo>
                  <a:lnTo>
                    <a:pt x="544" y="361"/>
                  </a:lnTo>
                  <a:lnTo>
                    <a:pt x="545" y="361"/>
                  </a:lnTo>
                  <a:lnTo>
                    <a:pt x="547" y="360"/>
                  </a:lnTo>
                  <a:lnTo>
                    <a:pt x="548" y="361"/>
                  </a:lnTo>
                  <a:lnTo>
                    <a:pt x="553" y="360"/>
                  </a:lnTo>
                  <a:lnTo>
                    <a:pt x="562" y="359"/>
                  </a:lnTo>
                  <a:lnTo>
                    <a:pt x="568" y="358"/>
                  </a:lnTo>
                  <a:lnTo>
                    <a:pt x="575" y="356"/>
                  </a:lnTo>
                  <a:lnTo>
                    <a:pt x="576" y="355"/>
                  </a:lnTo>
                  <a:lnTo>
                    <a:pt x="578" y="355"/>
                  </a:lnTo>
                  <a:lnTo>
                    <a:pt x="579" y="354"/>
                  </a:lnTo>
                  <a:lnTo>
                    <a:pt x="581" y="353"/>
                  </a:lnTo>
                  <a:lnTo>
                    <a:pt x="579" y="352"/>
                  </a:lnTo>
                  <a:lnTo>
                    <a:pt x="579" y="351"/>
                  </a:lnTo>
                  <a:lnTo>
                    <a:pt x="582" y="351"/>
                  </a:lnTo>
                  <a:lnTo>
                    <a:pt x="583" y="351"/>
                  </a:lnTo>
                  <a:lnTo>
                    <a:pt x="584" y="350"/>
                  </a:lnTo>
                  <a:lnTo>
                    <a:pt x="585" y="349"/>
                  </a:lnTo>
                  <a:lnTo>
                    <a:pt x="587" y="349"/>
                  </a:lnTo>
                  <a:lnTo>
                    <a:pt x="587" y="348"/>
                  </a:lnTo>
                  <a:lnTo>
                    <a:pt x="589" y="348"/>
                  </a:lnTo>
                  <a:lnTo>
                    <a:pt x="592" y="349"/>
                  </a:lnTo>
                  <a:lnTo>
                    <a:pt x="593" y="348"/>
                  </a:lnTo>
                  <a:lnTo>
                    <a:pt x="595" y="349"/>
                  </a:lnTo>
                  <a:lnTo>
                    <a:pt x="597" y="349"/>
                  </a:lnTo>
                  <a:lnTo>
                    <a:pt x="599" y="349"/>
                  </a:lnTo>
                  <a:lnTo>
                    <a:pt x="600" y="350"/>
                  </a:lnTo>
                  <a:lnTo>
                    <a:pt x="605" y="352"/>
                  </a:lnTo>
                  <a:lnTo>
                    <a:pt x="606" y="351"/>
                  </a:lnTo>
                  <a:lnTo>
                    <a:pt x="607" y="350"/>
                  </a:lnTo>
                  <a:lnTo>
                    <a:pt x="610" y="350"/>
                  </a:lnTo>
                  <a:lnTo>
                    <a:pt x="613" y="350"/>
                  </a:lnTo>
                  <a:lnTo>
                    <a:pt x="615" y="351"/>
                  </a:lnTo>
                  <a:lnTo>
                    <a:pt x="616" y="352"/>
                  </a:lnTo>
                  <a:lnTo>
                    <a:pt x="618" y="355"/>
                  </a:lnTo>
                  <a:lnTo>
                    <a:pt x="618" y="356"/>
                  </a:lnTo>
                  <a:lnTo>
                    <a:pt x="619" y="358"/>
                  </a:lnTo>
                  <a:lnTo>
                    <a:pt x="624" y="360"/>
                  </a:lnTo>
                  <a:lnTo>
                    <a:pt x="624" y="361"/>
                  </a:lnTo>
                  <a:lnTo>
                    <a:pt x="625" y="364"/>
                  </a:lnTo>
                  <a:lnTo>
                    <a:pt x="625" y="365"/>
                  </a:lnTo>
                  <a:lnTo>
                    <a:pt x="624" y="366"/>
                  </a:lnTo>
                  <a:lnTo>
                    <a:pt x="625" y="368"/>
                  </a:lnTo>
                  <a:lnTo>
                    <a:pt x="626" y="370"/>
                  </a:lnTo>
                  <a:lnTo>
                    <a:pt x="630" y="369"/>
                  </a:lnTo>
                  <a:lnTo>
                    <a:pt x="633" y="370"/>
                  </a:lnTo>
                  <a:lnTo>
                    <a:pt x="634" y="370"/>
                  </a:lnTo>
                  <a:lnTo>
                    <a:pt x="634" y="368"/>
                  </a:lnTo>
                  <a:lnTo>
                    <a:pt x="636" y="368"/>
                  </a:lnTo>
                  <a:lnTo>
                    <a:pt x="638" y="369"/>
                  </a:lnTo>
                  <a:lnTo>
                    <a:pt x="638" y="366"/>
                  </a:lnTo>
                  <a:lnTo>
                    <a:pt x="637" y="365"/>
                  </a:lnTo>
                  <a:lnTo>
                    <a:pt x="639" y="365"/>
                  </a:lnTo>
                  <a:lnTo>
                    <a:pt x="640" y="366"/>
                  </a:lnTo>
                  <a:lnTo>
                    <a:pt x="642" y="369"/>
                  </a:lnTo>
                  <a:lnTo>
                    <a:pt x="644" y="370"/>
                  </a:lnTo>
                  <a:lnTo>
                    <a:pt x="644" y="371"/>
                  </a:lnTo>
                  <a:lnTo>
                    <a:pt x="644" y="372"/>
                  </a:lnTo>
                  <a:lnTo>
                    <a:pt x="648" y="373"/>
                  </a:lnTo>
                  <a:lnTo>
                    <a:pt x="647" y="371"/>
                  </a:lnTo>
                  <a:lnTo>
                    <a:pt x="645" y="370"/>
                  </a:lnTo>
                  <a:lnTo>
                    <a:pt x="647" y="370"/>
                  </a:lnTo>
                  <a:lnTo>
                    <a:pt x="650" y="370"/>
                  </a:lnTo>
                  <a:lnTo>
                    <a:pt x="653" y="371"/>
                  </a:lnTo>
                  <a:lnTo>
                    <a:pt x="655" y="372"/>
                  </a:lnTo>
                  <a:lnTo>
                    <a:pt x="657" y="373"/>
                  </a:lnTo>
                  <a:lnTo>
                    <a:pt x="659" y="373"/>
                  </a:lnTo>
                  <a:lnTo>
                    <a:pt x="659" y="371"/>
                  </a:lnTo>
                  <a:lnTo>
                    <a:pt x="662" y="371"/>
                  </a:lnTo>
                  <a:lnTo>
                    <a:pt x="663" y="372"/>
                  </a:lnTo>
                  <a:lnTo>
                    <a:pt x="663" y="374"/>
                  </a:lnTo>
                  <a:lnTo>
                    <a:pt x="662" y="374"/>
                  </a:lnTo>
                  <a:lnTo>
                    <a:pt x="660" y="375"/>
                  </a:lnTo>
                  <a:lnTo>
                    <a:pt x="659" y="376"/>
                  </a:lnTo>
                  <a:lnTo>
                    <a:pt x="659" y="377"/>
                  </a:lnTo>
                  <a:lnTo>
                    <a:pt x="660" y="380"/>
                  </a:lnTo>
                  <a:lnTo>
                    <a:pt x="662" y="381"/>
                  </a:lnTo>
                  <a:lnTo>
                    <a:pt x="664" y="381"/>
                  </a:lnTo>
                  <a:lnTo>
                    <a:pt x="665" y="380"/>
                  </a:lnTo>
                  <a:lnTo>
                    <a:pt x="668" y="379"/>
                  </a:lnTo>
                  <a:lnTo>
                    <a:pt x="670" y="379"/>
                  </a:lnTo>
                  <a:lnTo>
                    <a:pt x="672" y="379"/>
                  </a:lnTo>
                  <a:lnTo>
                    <a:pt x="674" y="380"/>
                  </a:lnTo>
                  <a:lnTo>
                    <a:pt x="676" y="380"/>
                  </a:lnTo>
                  <a:lnTo>
                    <a:pt x="675" y="379"/>
                  </a:lnTo>
                  <a:lnTo>
                    <a:pt x="675" y="377"/>
                  </a:lnTo>
                  <a:lnTo>
                    <a:pt x="677" y="376"/>
                  </a:lnTo>
                  <a:lnTo>
                    <a:pt x="678" y="374"/>
                  </a:lnTo>
                  <a:lnTo>
                    <a:pt x="683" y="374"/>
                  </a:lnTo>
                  <a:lnTo>
                    <a:pt x="685" y="372"/>
                  </a:lnTo>
                  <a:lnTo>
                    <a:pt x="685" y="370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91" y="369"/>
                  </a:lnTo>
                  <a:lnTo>
                    <a:pt x="693" y="368"/>
                  </a:lnTo>
                  <a:lnTo>
                    <a:pt x="694" y="366"/>
                  </a:lnTo>
                  <a:lnTo>
                    <a:pt x="697" y="366"/>
                  </a:lnTo>
                  <a:lnTo>
                    <a:pt x="699" y="364"/>
                  </a:lnTo>
                  <a:lnTo>
                    <a:pt x="701" y="365"/>
                  </a:lnTo>
                  <a:lnTo>
                    <a:pt x="703" y="368"/>
                  </a:lnTo>
                  <a:lnTo>
                    <a:pt x="701" y="369"/>
                  </a:lnTo>
                  <a:lnTo>
                    <a:pt x="700" y="369"/>
                  </a:lnTo>
                  <a:lnTo>
                    <a:pt x="698" y="369"/>
                  </a:lnTo>
                  <a:lnTo>
                    <a:pt x="698" y="3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09" name="Freeform 687"/>
            <p:cNvSpPr>
              <a:spLocks/>
            </p:cNvSpPr>
            <p:nvPr/>
          </p:nvSpPr>
          <p:spPr bwMode="auto">
            <a:xfrm>
              <a:off x="4878389" y="1439333"/>
              <a:ext cx="3030537" cy="948532"/>
            </a:xfrm>
            <a:custGeom>
              <a:avLst/>
              <a:gdLst>
                <a:gd name="T0" fmla="*/ 2147483647 w 1909"/>
                <a:gd name="T1" fmla="*/ 2147483647 h 597"/>
                <a:gd name="T2" fmla="*/ 2147483647 w 1909"/>
                <a:gd name="T3" fmla="*/ 2147483647 h 597"/>
                <a:gd name="T4" fmla="*/ 2147483647 w 1909"/>
                <a:gd name="T5" fmla="*/ 2147483647 h 597"/>
                <a:gd name="T6" fmla="*/ 2147483647 w 1909"/>
                <a:gd name="T7" fmla="*/ 2147483647 h 597"/>
                <a:gd name="T8" fmla="*/ 2147483647 w 1909"/>
                <a:gd name="T9" fmla="*/ 2147483647 h 597"/>
                <a:gd name="T10" fmla="*/ 2147483647 w 1909"/>
                <a:gd name="T11" fmla="*/ 2147483647 h 597"/>
                <a:gd name="T12" fmla="*/ 2147483647 w 1909"/>
                <a:gd name="T13" fmla="*/ 2147483647 h 597"/>
                <a:gd name="T14" fmla="*/ 2147483647 w 1909"/>
                <a:gd name="T15" fmla="*/ 2147483647 h 597"/>
                <a:gd name="T16" fmla="*/ 2147483647 w 1909"/>
                <a:gd name="T17" fmla="*/ 2147483647 h 597"/>
                <a:gd name="T18" fmla="*/ 2147483647 w 1909"/>
                <a:gd name="T19" fmla="*/ 2147483647 h 597"/>
                <a:gd name="T20" fmla="*/ 2147483647 w 1909"/>
                <a:gd name="T21" fmla="*/ 2147483647 h 597"/>
                <a:gd name="T22" fmla="*/ 2147483647 w 1909"/>
                <a:gd name="T23" fmla="*/ 2147483647 h 597"/>
                <a:gd name="T24" fmla="*/ 2147483647 w 1909"/>
                <a:gd name="T25" fmla="*/ 2147483647 h 597"/>
                <a:gd name="T26" fmla="*/ 2147483647 w 1909"/>
                <a:gd name="T27" fmla="*/ 2147483647 h 597"/>
                <a:gd name="T28" fmla="*/ 2147483647 w 1909"/>
                <a:gd name="T29" fmla="*/ 2147483647 h 597"/>
                <a:gd name="T30" fmla="*/ 2147483647 w 1909"/>
                <a:gd name="T31" fmla="*/ 2147483647 h 597"/>
                <a:gd name="T32" fmla="*/ 2147483647 w 1909"/>
                <a:gd name="T33" fmla="*/ 2147483647 h 597"/>
                <a:gd name="T34" fmla="*/ 2147483647 w 1909"/>
                <a:gd name="T35" fmla="*/ 2147483647 h 597"/>
                <a:gd name="T36" fmla="*/ 2147483647 w 1909"/>
                <a:gd name="T37" fmla="*/ 2147483647 h 597"/>
                <a:gd name="T38" fmla="*/ 2147483647 w 1909"/>
                <a:gd name="T39" fmla="*/ 2147483647 h 597"/>
                <a:gd name="T40" fmla="*/ 2147483647 w 1909"/>
                <a:gd name="T41" fmla="*/ 2147483647 h 597"/>
                <a:gd name="T42" fmla="*/ 2147483647 w 1909"/>
                <a:gd name="T43" fmla="*/ 2147483647 h 597"/>
                <a:gd name="T44" fmla="*/ 2147483647 w 1909"/>
                <a:gd name="T45" fmla="*/ 2147483647 h 597"/>
                <a:gd name="T46" fmla="*/ 2147483647 w 1909"/>
                <a:gd name="T47" fmla="*/ 2147483647 h 597"/>
                <a:gd name="T48" fmla="*/ 2147483647 w 1909"/>
                <a:gd name="T49" fmla="*/ 2147483647 h 597"/>
                <a:gd name="T50" fmla="*/ 2147483647 w 1909"/>
                <a:gd name="T51" fmla="*/ 2147483647 h 597"/>
                <a:gd name="T52" fmla="*/ 2147483647 w 1909"/>
                <a:gd name="T53" fmla="*/ 2147483647 h 597"/>
                <a:gd name="T54" fmla="*/ 2147483647 w 1909"/>
                <a:gd name="T55" fmla="*/ 2147483647 h 597"/>
                <a:gd name="T56" fmla="*/ 2147483647 w 1909"/>
                <a:gd name="T57" fmla="*/ 2147483647 h 597"/>
                <a:gd name="T58" fmla="*/ 2147483647 w 1909"/>
                <a:gd name="T59" fmla="*/ 2147483647 h 597"/>
                <a:gd name="T60" fmla="*/ 2147483647 w 1909"/>
                <a:gd name="T61" fmla="*/ 2147483647 h 597"/>
                <a:gd name="T62" fmla="*/ 2147483647 w 1909"/>
                <a:gd name="T63" fmla="*/ 2147483647 h 597"/>
                <a:gd name="T64" fmla="*/ 2147483647 w 1909"/>
                <a:gd name="T65" fmla="*/ 2147483647 h 597"/>
                <a:gd name="T66" fmla="*/ 2147483647 w 1909"/>
                <a:gd name="T67" fmla="*/ 2147483647 h 597"/>
                <a:gd name="T68" fmla="*/ 2147483647 w 1909"/>
                <a:gd name="T69" fmla="*/ 2147483647 h 597"/>
                <a:gd name="T70" fmla="*/ 2147483647 w 1909"/>
                <a:gd name="T71" fmla="*/ 2147483647 h 597"/>
                <a:gd name="T72" fmla="*/ 2147483647 w 1909"/>
                <a:gd name="T73" fmla="*/ 2147483647 h 597"/>
                <a:gd name="T74" fmla="*/ 2147483647 w 1909"/>
                <a:gd name="T75" fmla="*/ 2147483647 h 597"/>
                <a:gd name="T76" fmla="*/ 2147483647 w 1909"/>
                <a:gd name="T77" fmla="*/ 2147483647 h 597"/>
                <a:gd name="T78" fmla="*/ 2147483647 w 1909"/>
                <a:gd name="T79" fmla="*/ 2147483647 h 597"/>
                <a:gd name="T80" fmla="*/ 2147483647 w 1909"/>
                <a:gd name="T81" fmla="*/ 2147483647 h 597"/>
                <a:gd name="T82" fmla="*/ 2147483647 w 1909"/>
                <a:gd name="T83" fmla="*/ 2147483647 h 597"/>
                <a:gd name="T84" fmla="*/ 2147483647 w 1909"/>
                <a:gd name="T85" fmla="*/ 2147483647 h 597"/>
                <a:gd name="T86" fmla="*/ 2147483647 w 1909"/>
                <a:gd name="T87" fmla="*/ 2147483647 h 597"/>
                <a:gd name="T88" fmla="*/ 2147483647 w 1909"/>
                <a:gd name="T89" fmla="*/ 2147483647 h 597"/>
                <a:gd name="T90" fmla="*/ 2147483647 w 1909"/>
                <a:gd name="T91" fmla="*/ 2147483647 h 597"/>
                <a:gd name="T92" fmla="*/ 2147483647 w 1909"/>
                <a:gd name="T93" fmla="*/ 2147483647 h 597"/>
                <a:gd name="T94" fmla="*/ 2147483647 w 1909"/>
                <a:gd name="T95" fmla="*/ 2147483647 h 597"/>
                <a:gd name="T96" fmla="*/ 2147483647 w 1909"/>
                <a:gd name="T97" fmla="*/ 2147483647 h 597"/>
                <a:gd name="T98" fmla="*/ 2147483647 w 1909"/>
                <a:gd name="T99" fmla="*/ 2147483647 h 597"/>
                <a:gd name="T100" fmla="*/ 2147483647 w 1909"/>
                <a:gd name="T101" fmla="*/ 2147483647 h 597"/>
                <a:gd name="T102" fmla="*/ 2147483647 w 1909"/>
                <a:gd name="T103" fmla="*/ 2147483647 h 597"/>
                <a:gd name="T104" fmla="*/ 2147483647 w 1909"/>
                <a:gd name="T105" fmla="*/ 2147483647 h 597"/>
                <a:gd name="T106" fmla="*/ 2147483647 w 1909"/>
                <a:gd name="T107" fmla="*/ 2147483647 h 597"/>
                <a:gd name="T108" fmla="*/ 2147483647 w 1909"/>
                <a:gd name="T109" fmla="*/ 2147483647 h 597"/>
                <a:gd name="T110" fmla="*/ 2147483647 w 1909"/>
                <a:gd name="T111" fmla="*/ 2147483647 h 597"/>
                <a:gd name="T112" fmla="*/ 2147483647 w 1909"/>
                <a:gd name="T113" fmla="*/ 2147483647 h 597"/>
                <a:gd name="T114" fmla="*/ 2147483647 w 1909"/>
                <a:gd name="T115" fmla="*/ 2147483647 h 597"/>
                <a:gd name="T116" fmla="*/ 2147483647 w 1909"/>
                <a:gd name="T117" fmla="*/ 2147483647 h 597"/>
                <a:gd name="T118" fmla="*/ 2147483647 w 1909"/>
                <a:gd name="T119" fmla="*/ 2147483647 h 597"/>
                <a:gd name="T120" fmla="*/ 2147483647 w 1909"/>
                <a:gd name="T121" fmla="*/ 2147483647 h 597"/>
                <a:gd name="T122" fmla="*/ 2147483647 w 1909"/>
                <a:gd name="T123" fmla="*/ 2147483647 h 597"/>
                <a:gd name="T124" fmla="*/ 2147483647 w 1909"/>
                <a:gd name="T125" fmla="*/ 2147483647 h 5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09"/>
                <a:gd name="T190" fmla="*/ 0 h 597"/>
                <a:gd name="T191" fmla="*/ 1909 w 1909"/>
                <a:gd name="T192" fmla="*/ 597 h 59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09" h="597">
                  <a:moveTo>
                    <a:pt x="698" y="371"/>
                  </a:moveTo>
                  <a:lnTo>
                    <a:pt x="700" y="372"/>
                  </a:lnTo>
                  <a:lnTo>
                    <a:pt x="701" y="372"/>
                  </a:lnTo>
                  <a:lnTo>
                    <a:pt x="725" y="384"/>
                  </a:lnTo>
                  <a:lnTo>
                    <a:pt x="776" y="427"/>
                  </a:lnTo>
                  <a:lnTo>
                    <a:pt x="778" y="425"/>
                  </a:lnTo>
                  <a:lnTo>
                    <a:pt x="778" y="424"/>
                  </a:lnTo>
                  <a:lnTo>
                    <a:pt x="777" y="422"/>
                  </a:lnTo>
                  <a:lnTo>
                    <a:pt x="779" y="420"/>
                  </a:lnTo>
                  <a:lnTo>
                    <a:pt x="780" y="420"/>
                  </a:lnTo>
                  <a:lnTo>
                    <a:pt x="782" y="421"/>
                  </a:lnTo>
                  <a:lnTo>
                    <a:pt x="785" y="421"/>
                  </a:lnTo>
                  <a:lnTo>
                    <a:pt x="789" y="423"/>
                  </a:lnTo>
                  <a:lnTo>
                    <a:pt x="789" y="424"/>
                  </a:lnTo>
                  <a:lnTo>
                    <a:pt x="790" y="425"/>
                  </a:lnTo>
                  <a:lnTo>
                    <a:pt x="792" y="425"/>
                  </a:lnTo>
                  <a:lnTo>
                    <a:pt x="795" y="429"/>
                  </a:lnTo>
                  <a:lnTo>
                    <a:pt x="800" y="427"/>
                  </a:lnTo>
                  <a:lnTo>
                    <a:pt x="805" y="429"/>
                  </a:lnTo>
                  <a:lnTo>
                    <a:pt x="807" y="429"/>
                  </a:lnTo>
                  <a:lnTo>
                    <a:pt x="811" y="429"/>
                  </a:lnTo>
                  <a:lnTo>
                    <a:pt x="810" y="427"/>
                  </a:lnTo>
                  <a:lnTo>
                    <a:pt x="811" y="425"/>
                  </a:lnTo>
                  <a:lnTo>
                    <a:pt x="814" y="426"/>
                  </a:lnTo>
                  <a:lnTo>
                    <a:pt x="816" y="426"/>
                  </a:lnTo>
                  <a:lnTo>
                    <a:pt x="816" y="424"/>
                  </a:lnTo>
                  <a:lnTo>
                    <a:pt x="817" y="423"/>
                  </a:lnTo>
                  <a:lnTo>
                    <a:pt x="821" y="424"/>
                  </a:lnTo>
                  <a:lnTo>
                    <a:pt x="824" y="425"/>
                  </a:lnTo>
                  <a:lnTo>
                    <a:pt x="825" y="426"/>
                  </a:lnTo>
                  <a:lnTo>
                    <a:pt x="827" y="427"/>
                  </a:lnTo>
                  <a:lnTo>
                    <a:pt x="831" y="430"/>
                  </a:lnTo>
                  <a:lnTo>
                    <a:pt x="834" y="431"/>
                  </a:lnTo>
                  <a:lnTo>
                    <a:pt x="835" y="432"/>
                  </a:lnTo>
                  <a:lnTo>
                    <a:pt x="836" y="434"/>
                  </a:lnTo>
                  <a:lnTo>
                    <a:pt x="836" y="435"/>
                  </a:lnTo>
                  <a:lnTo>
                    <a:pt x="838" y="436"/>
                  </a:lnTo>
                  <a:lnTo>
                    <a:pt x="840" y="437"/>
                  </a:lnTo>
                  <a:lnTo>
                    <a:pt x="847" y="440"/>
                  </a:lnTo>
                  <a:lnTo>
                    <a:pt x="848" y="441"/>
                  </a:lnTo>
                  <a:lnTo>
                    <a:pt x="849" y="443"/>
                  </a:lnTo>
                  <a:lnTo>
                    <a:pt x="851" y="443"/>
                  </a:lnTo>
                  <a:lnTo>
                    <a:pt x="853" y="444"/>
                  </a:lnTo>
                  <a:lnTo>
                    <a:pt x="856" y="447"/>
                  </a:lnTo>
                  <a:lnTo>
                    <a:pt x="858" y="449"/>
                  </a:lnTo>
                  <a:lnTo>
                    <a:pt x="862" y="449"/>
                  </a:lnTo>
                  <a:lnTo>
                    <a:pt x="865" y="450"/>
                  </a:lnTo>
                  <a:lnTo>
                    <a:pt x="867" y="450"/>
                  </a:lnTo>
                  <a:lnTo>
                    <a:pt x="869" y="451"/>
                  </a:lnTo>
                  <a:lnTo>
                    <a:pt x="871" y="451"/>
                  </a:lnTo>
                  <a:lnTo>
                    <a:pt x="871" y="449"/>
                  </a:lnTo>
                  <a:lnTo>
                    <a:pt x="872" y="447"/>
                  </a:lnTo>
                  <a:lnTo>
                    <a:pt x="876" y="446"/>
                  </a:lnTo>
                  <a:lnTo>
                    <a:pt x="877" y="449"/>
                  </a:lnTo>
                  <a:lnTo>
                    <a:pt x="878" y="450"/>
                  </a:lnTo>
                  <a:lnTo>
                    <a:pt x="880" y="451"/>
                  </a:lnTo>
                  <a:lnTo>
                    <a:pt x="883" y="454"/>
                  </a:lnTo>
                  <a:lnTo>
                    <a:pt x="886" y="454"/>
                  </a:lnTo>
                  <a:lnTo>
                    <a:pt x="888" y="456"/>
                  </a:lnTo>
                  <a:lnTo>
                    <a:pt x="887" y="462"/>
                  </a:lnTo>
                  <a:lnTo>
                    <a:pt x="893" y="463"/>
                  </a:lnTo>
                  <a:lnTo>
                    <a:pt x="897" y="460"/>
                  </a:lnTo>
                  <a:lnTo>
                    <a:pt x="898" y="460"/>
                  </a:lnTo>
                  <a:lnTo>
                    <a:pt x="899" y="455"/>
                  </a:lnTo>
                  <a:lnTo>
                    <a:pt x="901" y="452"/>
                  </a:lnTo>
                  <a:lnTo>
                    <a:pt x="905" y="450"/>
                  </a:lnTo>
                  <a:lnTo>
                    <a:pt x="909" y="449"/>
                  </a:lnTo>
                  <a:lnTo>
                    <a:pt x="912" y="446"/>
                  </a:lnTo>
                  <a:lnTo>
                    <a:pt x="916" y="443"/>
                  </a:lnTo>
                  <a:lnTo>
                    <a:pt x="921" y="440"/>
                  </a:lnTo>
                  <a:lnTo>
                    <a:pt x="926" y="435"/>
                  </a:lnTo>
                  <a:lnTo>
                    <a:pt x="934" y="433"/>
                  </a:lnTo>
                  <a:lnTo>
                    <a:pt x="939" y="431"/>
                  </a:lnTo>
                  <a:lnTo>
                    <a:pt x="944" y="431"/>
                  </a:lnTo>
                  <a:lnTo>
                    <a:pt x="951" y="431"/>
                  </a:lnTo>
                  <a:lnTo>
                    <a:pt x="956" y="433"/>
                  </a:lnTo>
                  <a:lnTo>
                    <a:pt x="960" y="435"/>
                  </a:lnTo>
                  <a:lnTo>
                    <a:pt x="964" y="434"/>
                  </a:lnTo>
                  <a:lnTo>
                    <a:pt x="970" y="434"/>
                  </a:lnTo>
                  <a:lnTo>
                    <a:pt x="974" y="434"/>
                  </a:lnTo>
                  <a:lnTo>
                    <a:pt x="986" y="441"/>
                  </a:lnTo>
                  <a:lnTo>
                    <a:pt x="988" y="442"/>
                  </a:lnTo>
                  <a:lnTo>
                    <a:pt x="992" y="442"/>
                  </a:lnTo>
                  <a:lnTo>
                    <a:pt x="1003" y="441"/>
                  </a:lnTo>
                  <a:lnTo>
                    <a:pt x="1008" y="442"/>
                  </a:lnTo>
                  <a:lnTo>
                    <a:pt x="1019" y="442"/>
                  </a:lnTo>
                  <a:lnTo>
                    <a:pt x="1028" y="441"/>
                  </a:lnTo>
                  <a:lnTo>
                    <a:pt x="1030" y="440"/>
                  </a:lnTo>
                  <a:lnTo>
                    <a:pt x="1029" y="439"/>
                  </a:lnTo>
                  <a:lnTo>
                    <a:pt x="1027" y="436"/>
                  </a:lnTo>
                  <a:lnTo>
                    <a:pt x="1025" y="433"/>
                  </a:lnTo>
                  <a:lnTo>
                    <a:pt x="1025" y="430"/>
                  </a:lnTo>
                  <a:lnTo>
                    <a:pt x="1024" y="426"/>
                  </a:lnTo>
                  <a:lnTo>
                    <a:pt x="1020" y="424"/>
                  </a:lnTo>
                  <a:lnTo>
                    <a:pt x="1017" y="420"/>
                  </a:lnTo>
                  <a:lnTo>
                    <a:pt x="1015" y="416"/>
                  </a:lnTo>
                  <a:lnTo>
                    <a:pt x="1018" y="414"/>
                  </a:lnTo>
                  <a:lnTo>
                    <a:pt x="1019" y="411"/>
                  </a:lnTo>
                  <a:lnTo>
                    <a:pt x="1022" y="407"/>
                  </a:lnTo>
                  <a:lnTo>
                    <a:pt x="1023" y="404"/>
                  </a:lnTo>
                  <a:lnTo>
                    <a:pt x="1027" y="404"/>
                  </a:lnTo>
                  <a:lnTo>
                    <a:pt x="1032" y="405"/>
                  </a:lnTo>
                  <a:lnTo>
                    <a:pt x="1037" y="407"/>
                  </a:lnTo>
                  <a:lnTo>
                    <a:pt x="1048" y="410"/>
                  </a:lnTo>
                  <a:lnTo>
                    <a:pt x="1052" y="412"/>
                  </a:lnTo>
                  <a:lnTo>
                    <a:pt x="1059" y="413"/>
                  </a:lnTo>
                  <a:lnTo>
                    <a:pt x="1065" y="414"/>
                  </a:lnTo>
                  <a:lnTo>
                    <a:pt x="1070" y="415"/>
                  </a:lnTo>
                  <a:lnTo>
                    <a:pt x="1074" y="419"/>
                  </a:lnTo>
                  <a:lnTo>
                    <a:pt x="1079" y="424"/>
                  </a:lnTo>
                  <a:lnTo>
                    <a:pt x="1082" y="429"/>
                  </a:lnTo>
                  <a:lnTo>
                    <a:pt x="1083" y="429"/>
                  </a:lnTo>
                  <a:lnTo>
                    <a:pt x="1089" y="432"/>
                  </a:lnTo>
                  <a:lnTo>
                    <a:pt x="1096" y="435"/>
                  </a:lnTo>
                  <a:lnTo>
                    <a:pt x="1105" y="437"/>
                  </a:lnTo>
                  <a:lnTo>
                    <a:pt x="1112" y="436"/>
                  </a:lnTo>
                  <a:lnTo>
                    <a:pt x="1118" y="433"/>
                  </a:lnTo>
                  <a:lnTo>
                    <a:pt x="1122" y="431"/>
                  </a:lnTo>
                  <a:lnTo>
                    <a:pt x="1131" y="432"/>
                  </a:lnTo>
                  <a:lnTo>
                    <a:pt x="1145" y="435"/>
                  </a:lnTo>
                  <a:lnTo>
                    <a:pt x="1149" y="437"/>
                  </a:lnTo>
                  <a:lnTo>
                    <a:pt x="1150" y="437"/>
                  </a:lnTo>
                  <a:lnTo>
                    <a:pt x="1152" y="439"/>
                  </a:lnTo>
                  <a:lnTo>
                    <a:pt x="1159" y="442"/>
                  </a:lnTo>
                  <a:lnTo>
                    <a:pt x="1165" y="443"/>
                  </a:lnTo>
                  <a:lnTo>
                    <a:pt x="1171" y="444"/>
                  </a:lnTo>
                  <a:lnTo>
                    <a:pt x="1177" y="449"/>
                  </a:lnTo>
                  <a:lnTo>
                    <a:pt x="1185" y="452"/>
                  </a:lnTo>
                  <a:lnTo>
                    <a:pt x="1194" y="453"/>
                  </a:lnTo>
                  <a:lnTo>
                    <a:pt x="1202" y="454"/>
                  </a:lnTo>
                  <a:lnTo>
                    <a:pt x="1206" y="455"/>
                  </a:lnTo>
                  <a:lnTo>
                    <a:pt x="1212" y="454"/>
                  </a:lnTo>
                  <a:lnTo>
                    <a:pt x="1219" y="456"/>
                  </a:lnTo>
                  <a:lnTo>
                    <a:pt x="1230" y="452"/>
                  </a:lnTo>
                  <a:lnTo>
                    <a:pt x="1237" y="451"/>
                  </a:lnTo>
                  <a:lnTo>
                    <a:pt x="1244" y="450"/>
                  </a:lnTo>
                  <a:lnTo>
                    <a:pt x="1250" y="443"/>
                  </a:lnTo>
                  <a:lnTo>
                    <a:pt x="1253" y="440"/>
                  </a:lnTo>
                  <a:lnTo>
                    <a:pt x="1258" y="439"/>
                  </a:lnTo>
                  <a:lnTo>
                    <a:pt x="1266" y="441"/>
                  </a:lnTo>
                  <a:lnTo>
                    <a:pt x="1273" y="443"/>
                  </a:lnTo>
                  <a:lnTo>
                    <a:pt x="1278" y="444"/>
                  </a:lnTo>
                  <a:lnTo>
                    <a:pt x="1283" y="443"/>
                  </a:lnTo>
                  <a:lnTo>
                    <a:pt x="1285" y="442"/>
                  </a:lnTo>
                  <a:lnTo>
                    <a:pt x="1287" y="442"/>
                  </a:lnTo>
                  <a:lnTo>
                    <a:pt x="1290" y="443"/>
                  </a:lnTo>
                  <a:lnTo>
                    <a:pt x="1295" y="445"/>
                  </a:lnTo>
                  <a:lnTo>
                    <a:pt x="1304" y="447"/>
                  </a:lnTo>
                  <a:lnTo>
                    <a:pt x="1312" y="450"/>
                  </a:lnTo>
                  <a:lnTo>
                    <a:pt x="1315" y="449"/>
                  </a:lnTo>
                  <a:lnTo>
                    <a:pt x="1317" y="446"/>
                  </a:lnTo>
                  <a:lnTo>
                    <a:pt x="1325" y="440"/>
                  </a:lnTo>
                  <a:lnTo>
                    <a:pt x="1325" y="439"/>
                  </a:lnTo>
                  <a:lnTo>
                    <a:pt x="1323" y="436"/>
                  </a:lnTo>
                  <a:lnTo>
                    <a:pt x="1322" y="434"/>
                  </a:lnTo>
                  <a:lnTo>
                    <a:pt x="1323" y="431"/>
                  </a:lnTo>
                  <a:lnTo>
                    <a:pt x="1323" y="429"/>
                  </a:lnTo>
                  <a:lnTo>
                    <a:pt x="1321" y="423"/>
                  </a:lnTo>
                  <a:lnTo>
                    <a:pt x="1318" y="419"/>
                  </a:lnTo>
                  <a:lnTo>
                    <a:pt x="1318" y="415"/>
                  </a:lnTo>
                  <a:lnTo>
                    <a:pt x="1321" y="413"/>
                  </a:lnTo>
                  <a:lnTo>
                    <a:pt x="1324" y="407"/>
                  </a:lnTo>
                  <a:lnTo>
                    <a:pt x="1323" y="406"/>
                  </a:lnTo>
                  <a:lnTo>
                    <a:pt x="1320" y="404"/>
                  </a:lnTo>
                  <a:lnTo>
                    <a:pt x="1316" y="400"/>
                  </a:lnTo>
                  <a:lnTo>
                    <a:pt x="1315" y="399"/>
                  </a:lnTo>
                  <a:lnTo>
                    <a:pt x="1312" y="399"/>
                  </a:lnTo>
                  <a:lnTo>
                    <a:pt x="1307" y="400"/>
                  </a:lnTo>
                  <a:lnTo>
                    <a:pt x="1306" y="399"/>
                  </a:lnTo>
                  <a:lnTo>
                    <a:pt x="1305" y="396"/>
                  </a:lnTo>
                  <a:lnTo>
                    <a:pt x="1308" y="392"/>
                  </a:lnTo>
                  <a:lnTo>
                    <a:pt x="1308" y="389"/>
                  </a:lnTo>
                  <a:lnTo>
                    <a:pt x="1311" y="386"/>
                  </a:lnTo>
                  <a:lnTo>
                    <a:pt x="1318" y="385"/>
                  </a:lnTo>
                  <a:lnTo>
                    <a:pt x="1326" y="383"/>
                  </a:lnTo>
                  <a:lnTo>
                    <a:pt x="1333" y="383"/>
                  </a:lnTo>
                  <a:lnTo>
                    <a:pt x="1341" y="382"/>
                  </a:lnTo>
                  <a:lnTo>
                    <a:pt x="1343" y="382"/>
                  </a:lnTo>
                  <a:lnTo>
                    <a:pt x="1349" y="383"/>
                  </a:lnTo>
                  <a:lnTo>
                    <a:pt x="1355" y="386"/>
                  </a:lnTo>
                  <a:lnTo>
                    <a:pt x="1359" y="389"/>
                  </a:lnTo>
                  <a:lnTo>
                    <a:pt x="1364" y="389"/>
                  </a:lnTo>
                  <a:lnTo>
                    <a:pt x="1368" y="389"/>
                  </a:lnTo>
                  <a:lnTo>
                    <a:pt x="1373" y="389"/>
                  </a:lnTo>
                  <a:lnTo>
                    <a:pt x="1377" y="390"/>
                  </a:lnTo>
                  <a:lnTo>
                    <a:pt x="1382" y="393"/>
                  </a:lnTo>
                  <a:lnTo>
                    <a:pt x="1387" y="396"/>
                  </a:lnTo>
                  <a:lnTo>
                    <a:pt x="1389" y="399"/>
                  </a:lnTo>
                  <a:lnTo>
                    <a:pt x="1393" y="401"/>
                  </a:lnTo>
                  <a:lnTo>
                    <a:pt x="1396" y="402"/>
                  </a:lnTo>
                  <a:lnTo>
                    <a:pt x="1397" y="403"/>
                  </a:lnTo>
                  <a:lnTo>
                    <a:pt x="1397" y="402"/>
                  </a:lnTo>
                  <a:lnTo>
                    <a:pt x="1399" y="405"/>
                  </a:lnTo>
                  <a:lnTo>
                    <a:pt x="1403" y="407"/>
                  </a:lnTo>
                  <a:lnTo>
                    <a:pt x="1406" y="412"/>
                  </a:lnTo>
                  <a:lnTo>
                    <a:pt x="1412" y="415"/>
                  </a:lnTo>
                  <a:lnTo>
                    <a:pt x="1415" y="419"/>
                  </a:lnTo>
                  <a:lnTo>
                    <a:pt x="1426" y="426"/>
                  </a:lnTo>
                  <a:lnTo>
                    <a:pt x="1434" y="435"/>
                  </a:lnTo>
                  <a:lnTo>
                    <a:pt x="1438" y="439"/>
                  </a:lnTo>
                  <a:lnTo>
                    <a:pt x="1439" y="440"/>
                  </a:lnTo>
                  <a:lnTo>
                    <a:pt x="1443" y="444"/>
                  </a:lnTo>
                  <a:lnTo>
                    <a:pt x="1446" y="449"/>
                  </a:lnTo>
                  <a:lnTo>
                    <a:pt x="1450" y="451"/>
                  </a:lnTo>
                  <a:lnTo>
                    <a:pt x="1457" y="451"/>
                  </a:lnTo>
                  <a:lnTo>
                    <a:pt x="1462" y="450"/>
                  </a:lnTo>
                  <a:lnTo>
                    <a:pt x="1466" y="451"/>
                  </a:lnTo>
                  <a:lnTo>
                    <a:pt x="1472" y="452"/>
                  </a:lnTo>
                  <a:lnTo>
                    <a:pt x="1477" y="453"/>
                  </a:lnTo>
                  <a:lnTo>
                    <a:pt x="1489" y="460"/>
                  </a:lnTo>
                  <a:lnTo>
                    <a:pt x="1495" y="461"/>
                  </a:lnTo>
                  <a:lnTo>
                    <a:pt x="1498" y="461"/>
                  </a:lnTo>
                  <a:lnTo>
                    <a:pt x="1500" y="463"/>
                  </a:lnTo>
                  <a:lnTo>
                    <a:pt x="1501" y="464"/>
                  </a:lnTo>
                  <a:lnTo>
                    <a:pt x="1501" y="463"/>
                  </a:lnTo>
                  <a:lnTo>
                    <a:pt x="1504" y="466"/>
                  </a:lnTo>
                  <a:lnTo>
                    <a:pt x="1507" y="469"/>
                  </a:lnTo>
                  <a:lnTo>
                    <a:pt x="1509" y="472"/>
                  </a:lnTo>
                  <a:lnTo>
                    <a:pt x="1511" y="476"/>
                  </a:lnTo>
                  <a:lnTo>
                    <a:pt x="1517" y="480"/>
                  </a:lnTo>
                  <a:lnTo>
                    <a:pt x="1520" y="483"/>
                  </a:lnTo>
                  <a:lnTo>
                    <a:pt x="1525" y="482"/>
                  </a:lnTo>
                  <a:lnTo>
                    <a:pt x="1530" y="483"/>
                  </a:lnTo>
                  <a:lnTo>
                    <a:pt x="1535" y="483"/>
                  </a:lnTo>
                  <a:lnTo>
                    <a:pt x="1541" y="480"/>
                  </a:lnTo>
                  <a:lnTo>
                    <a:pt x="1546" y="475"/>
                  </a:lnTo>
                  <a:lnTo>
                    <a:pt x="1550" y="475"/>
                  </a:lnTo>
                  <a:lnTo>
                    <a:pt x="1557" y="471"/>
                  </a:lnTo>
                  <a:lnTo>
                    <a:pt x="1564" y="469"/>
                  </a:lnTo>
                  <a:lnTo>
                    <a:pt x="1564" y="470"/>
                  </a:lnTo>
                  <a:lnTo>
                    <a:pt x="1564" y="473"/>
                  </a:lnTo>
                  <a:lnTo>
                    <a:pt x="1567" y="476"/>
                  </a:lnTo>
                  <a:lnTo>
                    <a:pt x="1570" y="480"/>
                  </a:lnTo>
                  <a:lnTo>
                    <a:pt x="1572" y="484"/>
                  </a:lnTo>
                  <a:lnTo>
                    <a:pt x="1571" y="486"/>
                  </a:lnTo>
                  <a:lnTo>
                    <a:pt x="1570" y="490"/>
                  </a:lnTo>
                  <a:lnTo>
                    <a:pt x="1572" y="494"/>
                  </a:lnTo>
                  <a:lnTo>
                    <a:pt x="1574" y="502"/>
                  </a:lnTo>
                  <a:lnTo>
                    <a:pt x="1578" y="511"/>
                  </a:lnTo>
                  <a:lnTo>
                    <a:pt x="1578" y="520"/>
                  </a:lnTo>
                  <a:lnTo>
                    <a:pt x="1578" y="524"/>
                  </a:lnTo>
                  <a:lnTo>
                    <a:pt x="1579" y="528"/>
                  </a:lnTo>
                  <a:lnTo>
                    <a:pt x="1578" y="531"/>
                  </a:lnTo>
                  <a:lnTo>
                    <a:pt x="1576" y="530"/>
                  </a:lnTo>
                  <a:lnTo>
                    <a:pt x="1561" y="526"/>
                  </a:lnTo>
                  <a:lnTo>
                    <a:pt x="1558" y="528"/>
                  </a:lnTo>
                  <a:lnTo>
                    <a:pt x="1554" y="536"/>
                  </a:lnTo>
                  <a:lnTo>
                    <a:pt x="1558" y="540"/>
                  </a:lnTo>
                  <a:lnTo>
                    <a:pt x="1564" y="546"/>
                  </a:lnTo>
                  <a:lnTo>
                    <a:pt x="1572" y="560"/>
                  </a:lnTo>
                  <a:lnTo>
                    <a:pt x="1572" y="566"/>
                  </a:lnTo>
                  <a:lnTo>
                    <a:pt x="1569" y="570"/>
                  </a:lnTo>
                  <a:lnTo>
                    <a:pt x="1571" y="574"/>
                  </a:lnTo>
                  <a:lnTo>
                    <a:pt x="1572" y="576"/>
                  </a:lnTo>
                  <a:lnTo>
                    <a:pt x="1575" y="577"/>
                  </a:lnTo>
                  <a:lnTo>
                    <a:pt x="1577" y="577"/>
                  </a:lnTo>
                  <a:lnTo>
                    <a:pt x="1575" y="575"/>
                  </a:lnTo>
                  <a:lnTo>
                    <a:pt x="1574" y="574"/>
                  </a:lnTo>
                  <a:lnTo>
                    <a:pt x="1576" y="573"/>
                  </a:lnTo>
                  <a:lnTo>
                    <a:pt x="1581" y="574"/>
                  </a:lnTo>
                  <a:lnTo>
                    <a:pt x="1581" y="571"/>
                  </a:lnTo>
                  <a:lnTo>
                    <a:pt x="1581" y="570"/>
                  </a:lnTo>
                  <a:lnTo>
                    <a:pt x="1581" y="567"/>
                  </a:lnTo>
                  <a:lnTo>
                    <a:pt x="1582" y="565"/>
                  </a:lnTo>
                  <a:lnTo>
                    <a:pt x="1581" y="558"/>
                  </a:lnTo>
                  <a:lnTo>
                    <a:pt x="1582" y="561"/>
                  </a:lnTo>
                  <a:lnTo>
                    <a:pt x="1586" y="562"/>
                  </a:lnTo>
                  <a:lnTo>
                    <a:pt x="1586" y="564"/>
                  </a:lnTo>
                  <a:lnTo>
                    <a:pt x="1587" y="565"/>
                  </a:lnTo>
                  <a:lnTo>
                    <a:pt x="1589" y="563"/>
                  </a:lnTo>
                  <a:lnTo>
                    <a:pt x="1590" y="562"/>
                  </a:lnTo>
                  <a:lnTo>
                    <a:pt x="1591" y="564"/>
                  </a:lnTo>
                  <a:lnTo>
                    <a:pt x="1592" y="566"/>
                  </a:lnTo>
                  <a:lnTo>
                    <a:pt x="1594" y="568"/>
                  </a:lnTo>
                  <a:lnTo>
                    <a:pt x="1595" y="570"/>
                  </a:lnTo>
                  <a:lnTo>
                    <a:pt x="1597" y="570"/>
                  </a:lnTo>
                  <a:lnTo>
                    <a:pt x="1600" y="570"/>
                  </a:lnTo>
                  <a:lnTo>
                    <a:pt x="1604" y="571"/>
                  </a:lnTo>
                  <a:lnTo>
                    <a:pt x="1605" y="571"/>
                  </a:lnTo>
                  <a:lnTo>
                    <a:pt x="1607" y="572"/>
                  </a:lnTo>
                  <a:lnTo>
                    <a:pt x="1610" y="572"/>
                  </a:lnTo>
                  <a:lnTo>
                    <a:pt x="1615" y="571"/>
                  </a:lnTo>
                  <a:lnTo>
                    <a:pt x="1617" y="571"/>
                  </a:lnTo>
                  <a:lnTo>
                    <a:pt x="1619" y="570"/>
                  </a:lnTo>
                  <a:lnTo>
                    <a:pt x="1621" y="566"/>
                  </a:lnTo>
                  <a:lnTo>
                    <a:pt x="1628" y="560"/>
                  </a:lnTo>
                  <a:lnTo>
                    <a:pt x="1629" y="556"/>
                  </a:lnTo>
                  <a:lnTo>
                    <a:pt x="1629" y="553"/>
                  </a:lnTo>
                  <a:lnTo>
                    <a:pt x="1630" y="548"/>
                  </a:lnTo>
                  <a:lnTo>
                    <a:pt x="1629" y="546"/>
                  </a:lnTo>
                  <a:lnTo>
                    <a:pt x="1629" y="543"/>
                  </a:lnTo>
                  <a:lnTo>
                    <a:pt x="1630" y="541"/>
                  </a:lnTo>
                  <a:lnTo>
                    <a:pt x="1632" y="540"/>
                  </a:lnTo>
                  <a:lnTo>
                    <a:pt x="1632" y="534"/>
                  </a:lnTo>
                  <a:lnTo>
                    <a:pt x="1634" y="533"/>
                  </a:lnTo>
                  <a:lnTo>
                    <a:pt x="1634" y="528"/>
                  </a:lnTo>
                  <a:lnTo>
                    <a:pt x="1638" y="516"/>
                  </a:lnTo>
                  <a:lnTo>
                    <a:pt x="1637" y="513"/>
                  </a:lnTo>
                  <a:lnTo>
                    <a:pt x="1639" y="511"/>
                  </a:lnTo>
                  <a:lnTo>
                    <a:pt x="1639" y="510"/>
                  </a:lnTo>
                  <a:lnTo>
                    <a:pt x="1638" y="504"/>
                  </a:lnTo>
                  <a:lnTo>
                    <a:pt x="1636" y="495"/>
                  </a:lnTo>
                  <a:lnTo>
                    <a:pt x="1635" y="493"/>
                  </a:lnTo>
                  <a:lnTo>
                    <a:pt x="1637" y="487"/>
                  </a:lnTo>
                  <a:lnTo>
                    <a:pt x="1636" y="481"/>
                  </a:lnTo>
                  <a:lnTo>
                    <a:pt x="1638" y="476"/>
                  </a:lnTo>
                  <a:lnTo>
                    <a:pt x="1639" y="473"/>
                  </a:lnTo>
                  <a:lnTo>
                    <a:pt x="1638" y="472"/>
                  </a:lnTo>
                  <a:lnTo>
                    <a:pt x="1639" y="471"/>
                  </a:lnTo>
                  <a:lnTo>
                    <a:pt x="1640" y="470"/>
                  </a:lnTo>
                  <a:lnTo>
                    <a:pt x="1637" y="464"/>
                  </a:lnTo>
                  <a:lnTo>
                    <a:pt x="1637" y="462"/>
                  </a:lnTo>
                  <a:lnTo>
                    <a:pt x="1635" y="460"/>
                  </a:lnTo>
                  <a:lnTo>
                    <a:pt x="1634" y="456"/>
                  </a:lnTo>
                  <a:lnTo>
                    <a:pt x="1632" y="453"/>
                  </a:lnTo>
                  <a:lnTo>
                    <a:pt x="1631" y="451"/>
                  </a:lnTo>
                  <a:lnTo>
                    <a:pt x="1625" y="444"/>
                  </a:lnTo>
                  <a:lnTo>
                    <a:pt x="1625" y="441"/>
                  </a:lnTo>
                  <a:lnTo>
                    <a:pt x="1624" y="440"/>
                  </a:lnTo>
                  <a:lnTo>
                    <a:pt x="1622" y="439"/>
                  </a:lnTo>
                  <a:lnTo>
                    <a:pt x="1616" y="433"/>
                  </a:lnTo>
                  <a:lnTo>
                    <a:pt x="1612" y="430"/>
                  </a:lnTo>
                  <a:lnTo>
                    <a:pt x="1612" y="427"/>
                  </a:lnTo>
                  <a:lnTo>
                    <a:pt x="1611" y="424"/>
                  </a:lnTo>
                  <a:lnTo>
                    <a:pt x="1608" y="421"/>
                  </a:lnTo>
                  <a:lnTo>
                    <a:pt x="1609" y="420"/>
                  </a:lnTo>
                  <a:lnTo>
                    <a:pt x="1608" y="419"/>
                  </a:lnTo>
                  <a:lnTo>
                    <a:pt x="1607" y="416"/>
                  </a:lnTo>
                  <a:lnTo>
                    <a:pt x="1607" y="413"/>
                  </a:lnTo>
                  <a:lnTo>
                    <a:pt x="1608" y="412"/>
                  </a:lnTo>
                  <a:lnTo>
                    <a:pt x="1608" y="410"/>
                  </a:lnTo>
                  <a:lnTo>
                    <a:pt x="1608" y="409"/>
                  </a:lnTo>
                  <a:lnTo>
                    <a:pt x="1606" y="406"/>
                  </a:lnTo>
                  <a:lnTo>
                    <a:pt x="1606" y="404"/>
                  </a:lnTo>
                  <a:lnTo>
                    <a:pt x="1597" y="400"/>
                  </a:lnTo>
                  <a:lnTo>
                    <a:pt x="1596" y="396"/>
                  </a:lnTo>
                  <a:lnTo>
                    <a:pt x="1594" y="394"/>
                  </a:lnTo>
                  <a:lnTo>
                    <a:pt x="1590" y="392"/>
                  </a:lnTo>
                  <a:lnTo>
                    <a:pt x="1587" y="390"/>
                  </a:lnTo>
                  <a:lnTo>
                    <a:pt x="1582" y="389"/>
                  </a:lnTo>
                  <a:lnTo>
                    <a:pt x="1579" y="389"/>
                  </a:lnTo>
                  <a:lnTo>
                    <a:pt x="1575" y="386"/>
                  </a:lnTo>
                  <a:lnTo>
                    <a:pt x="1571" y="386"/>
                  </a:lnTo>
                  <a:lnTo>
                    <a:pt x="1569" y="386"/>
                  </a:lnTo>
                  <a:lnTo>
                    <a:pt x="1569" y="385"/>
                  </a:lnTo>
                  <a:lnTo>
                    <a:pt x="1574" y="385"/>
                  </a:lnTo>
                  <a:lnTo>
                    <a:pt x="1578" y="386"/>
                  </a:lnTo>
                  <a:lnTo>
                    <a:pt x="1580" y="387"/>
                  </a:lnTo>
                  <a:lnTo>
                    <a:pt x="1582" y="387"/>
                  </a:lnTo>
                  <a:lnTo>
                    <a:pt x="1589" y="390"/>
                  </a:lnTo>
                  <a:lnTo>
                    <a:pt x="1589" y="389"/>
                  </a:lnTo>
                  <a:lnTo>
                    <a:pt x="1589" y="386"/>
                  </a:lnTo>
                  <a:lnTo>
                    <a:pt x="1587" y="384"/>
                  </a:lnTo>
                  <a:lnTo>
                    <a:pt x="1586" y="384"/>
                  </a:lnTo>
                  <a:lnTo>
                    <a:pt x="1576" y="381"/>
                  </a:lnTo>
                  <a:lnTo>
                    <a:pt x="1570" y="379"/>
                  </a:lnTo>
                  <a:lnTo>
                    <a:pt x="1567" y="376"/>
                  </a:lnTo>
                  <a:lnTo>
                    <a:pt x="1565" y="375"/>
                  </a:lnTo>
                  <a:lnTo>
                    <a:pt x="1563" y="373"/>
                  </a:lnTo>
                  <a:lnTo>
                    <a:pt x="1559" y="372"/>
                  </a:lnTo>
                  <a:lnTo>
                    <a:pt x="1556" y="371"/>
                  </a:lnTo>
                  <a:lnTo>
                    <a:pt x="1554" y="370"/>
                  </a:lnTo>
                  <a:lnTo>
                    <a:pt x="1551" y="369"/>
                  </a:lnTo>
                  <a:lnTo>
                    <a:pt x="1551" y="368"/>
                  </a:lnTo>
                  <a:lnTo>
                    <a:pt x="1550" y="368"/>
                  </a:lnTo>
                  <a:lnTo>
                    <a:pt x="1548" y="368"/>
                  </a:lnTo>
                  <a:lnTo>
                    <a:pt x="1546" y="369"/>
                  </a:lnTo>
                  <a:lnTo>
                    <a:pt x="1544" y="369"/>
                  </a:lnTo>
                  <a:lnTo>
                    <a:pt x="1537" y="368"/>
                  </a:lnTo>
                  <a:lnTo>
                    <a:pt x="1540" y="371"/>
                  </a:lnTo>
                  <a:lnTo>
                    <a:pt x="1541" y="373"/>
                  </a:lnTo>
                  <a:lnTo>
                    <a:pt x="1544" y="376"/>
                  </a:lnTo>
                  <a:lnTo>
                    <a:pt x="1545" y="380"/>
                  </a:lnTo>
                  <a:lnTo>
                    <a:pt x="1544" y="381"/>
                  </a:lnTo>
                  <a:lnTo>
                    <a:pt x="1541" y="379"/>
                  </a:lnTo>
                  <a:lnTo>
                    <a:pt x="1541" y="375"/>
                  </a:lnTo>
                  <a:lnTo>
                    <a:pt x="1539" y="374"/>
                  </a:lnTo>
                  <a:lnTo>
                    <a:pt x="1538" y="377"/>
                  </a:lnTo>
                  <a:lnTo>
                    <a:pt x="1536" y="379"/>
                  </a:lnTo>
                  <a:lnTo>
                    <a:pt x="1531" y="380"/>
                  </a:lnTo>
                  <a:lnTo>
                    <a:pt x="1528" y="380"/>
                  </a:lnTo>
                  <a:lnTo>
                    <a:pt x="1527" y="379"/>
                  </a:lnTo>
                  <a:lnTo>
                    <a:pt x="1528" y="379"/>
                  </a:lnTo>
                  <a:lnTo>
                    <a:pt x="1529" y="376"/>
                  </a:lnTo>
                  <a:lnTo>
                    <a:pt x="1528" y="375"/>
                  </a:lnTo>
                  <a:lnTo>
                    <a:pt x="1527" y="373"/>
                  </a:lnTo>
                  <a:lnTo>
                    <a:pt x="1524" y="372"/>
                  </a:lnTo>
                  <a:lnTo>
                    <a:pt x="1520" y="371"/>
                  </a:lnTo>
                  <a:lnTo>
                    <a:pt x="1523" y="370"/>
                  </a:lnTo>
                  <a:lnTo>
                    <a:pt x="1523" y="369"/>
                  </a:lnTo>
                  <a:lnTo>
                    <a:pt x="1521" y="368"/>
                  </a:lnTo>
                  <a:lnTo>
                    <a:pt x="1518" y="368"/>
                  </a:lnTo>
                  <a:lnTo>
                    <a:pt x="1517" y="369"/>
                  </a:lnTo>
                  <a:lnTo>
                    <a:pt x="1517" y="371"/>
                  </a:lnTo>
                  <a:lnTo>
                    <a:pt x="1520" y="372"/>
                  </a:lnTo>
                  <a:lnTo>
                    <a:pt x="1521" y="373"/>
                  </a:lnTo>
                  <a:lnTo>
                    <a:pt x="1520" y="375"/>
                  </a:lnTo>
                  <a:lnTo>
                    <a:pt x="1518" y="375"/>
                  </a:lnTo>
                  <a:lnTo>
                    <a:pt x="1518" y="376"/>
                  </a:lnTo>
                  <a:lnTo>
                    <a:pt x="1517" y="376"/>
                  </a:lnTo>
                  <a:lnTo>
                    <a:pt x="1514" y="373"/>
                  </a:lnTo>
                  <a:lnTo>
                    <a:pt x="1513" y="371"/>
                  </a:lnTo>
                  <a:lnTo>
                    <a:pt x="1511" y="369"/>
                  </a:lnTo>
                  <a:lnTo>
                    <a:pt x="1510" y="366"/>
                  </a:lnTo>
                  <a:lnTo>
                    <a:pt x="1509" y="366"/>
                  </a:lnTo>
                  <a:lnTo>
                    <a:pt x="1507" y="363"/>
                  </a:lnTo>
                  <a:lnTo>
                    <a:pt x="1505" y="362"/>
                  </a:lnTo>
                  <a:lnTo>
                    <a:pt x="1503" y="362"/>
                  </a:lnTo>
                  <a:lnTo>
                    <a:pt x="1498" y="363"/>
                  </a:lnTo>
                  <a:lnTo>
                    <a:pt x="1493" y="363"/>
                  </a:lnTo>
                  <a:lnTo>
                    <a:pt x="1488" y="361"/>
                  </a:lnTo>
                  <a:lnTo>
                    <a:pt x="1483" y="360"/>
                  </a:lnTo>
                  <a:lnTo>
                    <a:pt x="1482" y="359"/>
                  </a:lnTo>
                  <a:lnTo>
                    <a:pt x="1480" y="356"/>
                  </a:lnTo>
                  <a:lnTo>
                    <a:pt x="1484" y="352"/>
                  </a:lnTo>
                  <a:lnTo>
                    <a:pt x="1485" y="352"/>
                  </a:lnTo>
                  <a:lnTo>
                    <a:pt x="1487" y="349"/>
                  </a:lnTo>
                  <a:lnTo>
                    <a:pt x="1486" y="346"/>
                  </a:lnTo>
                  <a:lnTo>
                    <a:pt x="1487" y="345"/>
                  </a:lnTo>
                  <a:lnTo>
                    <a:pt x="1488" y="345"/>
                  </a:lnTo>
                  <a:lnTo>
                    <a:pt x="1489" y="343"/>
                  </a:lnTo>
                  <a:lnTo>
                    <a:pt x="1494" y="335"/>
                  </a:lnTo>
                  <a:lnTo>
                    <a:pt x="1494" y="332"/>
                  </a:lnTo>
                  <a:lnTo>
                    <a:pt x="1495" y="332"/>
                  </a:lnTo>
                  <a:lnTo>
                    <a:pt x="1494" y="330"/>
                  </a:lnTo>
                  <a:lnTo>
                    <a:pt x="1493" y="329"/>
                  </a:lnTo>
                  <a:lnTo>
                    <a:pt x="1494" y="328"/>
                  </a:lnTo>
                  <a:lnTo>
                    <a:pt x="1494" y="325"/>
                  </a:lnTo>
                  <a:lnTo>
                    <a:pt x="1493" y="324"/>
                  </a:lnTo>
                  <a:lnTo>
                    <a:pt x="1495" y="324"/>
                  </a:lnTo>
                  <a:lnTo>
                    <a:pt x="1494" y="322"/>
                  </a:lnTo>
                  <a:lnTo>
                    <a:pt x="1496" y="320"/>
                  </a:lnTo>
                  <a:lnTo>
                    <a:pt x="1496" y="316"/>
                  </a:lnTo>
                  <a:lnTo>
                    <a:pt x="1498" y="316"/>
                  </a:lnTo>
                  <a:lnTo>
                    <a:pt x="1499" y="313"/>
                  </a:lnTo>
                  <a:lnTo>
                    <a:pt x="1498" y="311"/>
                  </a:lnTo>
                  <a:lnTo>
                    <a:pt x="1499" y="311"/>
                  </a:lnTo>
                  <a:lnTo>
                    <a:pt x="1501" y="309"/>
                  </a:lnTo>
                  <a:lnTo>
                    <a:pt x="1503" y="308"/>
                  </a:lnTo>
                  <a:lnTo>
                    <a:pt x="1501" y="305"/>
                  </a:lnTo>
                  <a:lnTo>
                    <a:pt x="1500" y="302"/>
                  </a:lnTo>
                  <a:lnTo>
                    <a:pt x="1500" y="300"/>
                  </a:lnTo>
                  <a:lnTo>
                    <a:pt x="1505" y="294"/>
                  </a:lnTo>
                  <a:lnTo>
                    <a:pt x="1505" y="292"/>
                  </a:lnTo>
                  <a:lnTo>
                    <a:pt x="1505" y="289"/>
                  </a:lnTo>
                  <a:lnTo>
                    <a:pt x="1506" y="286"/>
                  </a:lnTo>
                  <a:lnTo>
                    <a:pt x="1508" y="284"/>
                  </a:lnTo>
                  <a:lnTo>
                    <a:pt x="1513" y="282"/>
                  </a:lnTo>
                  <a:lnTo>
                    <a:pt x="1525" y="281"/>
                  </a:lnTo>
                  <a:lnTo>
                    <a:pt x="1534" y="281"/>
                  </a:lnTo>
                  <a:lnTo>
                    <a:pt x="1537" y="281"/>
                  </a:lnTo>
                  <a:lnTo>
                    <a:pt x="1539" y="281"/>
                  </a:lnTo>
                  <a:lnTo>
                    <a:pt x="1543" y="281"/>
                  </a:lnTo>
                  <a:lnTo>
                    <a:pt x="1546" y="281"/>
                  </a:lnTo>
                  <a:lnTo>
                    <a:pt x="1547" y="281"/>
                  </a:lnTo>
                  <a:lnTo>
                    <a:pt x="1549" y="283"/>
                  </a:lnTo>
                  <a:lnTo>
                    <a:pt x="1553" y="284"/>
                  </a:lnTo>
                  <a:lnTo>
                    <a:pt x="1554" y="284"/>
                  </a:lnTo>
                  <a:lnTo>
                    <a:pt x="1556" y="284"/>
                  </a:lnTo>
                  <a:lnTo>
                    <a:pt x="1556" y="283"/>
                  </a:lnTo>
                  <a:lnTo>
                    <a:pt x="1553" y="280"/>
                  </a:lnTo>
                  <a:lnTo>
                    <a:pt x="1554" y="280"/>
                  </a:lnTo>
                  <a:lnTo>
                    <a:pt x="1570" y="283"/>
                  </a:lnTo>
                  <a:lnTo>
                    <a:pt x="1575" y="283"/>
                  </a:lnTo>
                  <a:lnTo>
                    <a:pt x="1572" y="282"/>
                  </a:lnTo>
                  <a:lnTo>
                    <a:pt x="1574" y="281"/>
                  </a:lnTo>
                  <a:lnTo>
                    <a:pt x="1579" y="281"/>
                  </a:lnTo>
                  <a:lnTo>
                    <a:pt x="1581" y="282"/>
                  </a:lnTo>
                  <a:lnTo>
                    <a:pt x="1584" y="283"/>
                  </a:lnTo>
                  <a:lnTo>
                    <a:pt x="1586" y="283"/>
                  </a:lnTo>
                  <a:lnTo>
                    <a:pt x="1588" y="283"/>
                  </a:lnTo>
                  <a:lnTo>
                    <a:pt x="1587" y="282"/>
                  </a:lnTo>
                  <a:lnTo>
                    <a:pt x="1586" y="282"/>
                  </a:lnTo>
                  <a:lnTo>
                    <a:pt x="1582" y="280"/>
                  </a:lnTo>
                  <a:lnTo>
                    <a:pt x="1585" y="280"/>
                  </a:lnTo>
                  <a:lnTo>
                    <a:pt x="1587" y="280"/>
                  </a:lnTo>
                  <a:lnTo>
                    <a:pt x="1586" y="279"/>
                  </a:lnTo>
                  <a:lnTo>
                    <a:pt x="1584" y="278"/>
                  </a:lnTo>
                  <a:lnTo>
                    <a:pt x="1582" y="276"/>
                  </a:lnTo>
                  <a:lnTo>
                    <a:pt x="1585" y="275"/>
                  </a:lnTo>
                  <a:lnTo>
                    <a:pt x="1587" y="275"/>
                  </a:lnTo>
                  <a:lnTo>
                    <a:pt x="1590" y="275"/>
                  </a:lnTo>
                  <a:lnTo>
                    <a:pt x="1600" y="278"/>
                  </a:lnTo>
                  <a:lnTo>
                    <a:pt x="1602" y="278"/>
                  </a:lnTo>
                  <a:lnTo>
                    <a:pt x="1607" y="279"/>
                  </a:lnTo>
                  <a:lnTo>
                    <a:pt x="1608" y="280"/>
                  </a:lnTo>
                  <a:lnTo>
                    <a:pt x="1610" y="280"/>
                  </a:lnTo>
                  <a:lnTo>
                    <a:pt x="1610" y="278"/>
                  </a:lnTo>
                  <a:lnTo>
                    <a:pt x="1611" y="278"/>
                  </a:lnTo>
                  <a:lnTo>
                    <a:pt x="1616" y="278"/>
                  </a:lnTo>
                  <a:lnTo>
                    <a:pt x="1618" y="279"/>
                  </a:lnTo>
                  <a:lnTo>
                    <a:pt x="1622" y="281"/>
                  </a:lnTo>
                  <a:lnTo>
                    <a:pt x="1626" y="282"/>
                  </a:lnTo>
                  <a:lnTo>
                    <a:pt x="1630" y="283"/>
                  </a:lnTo>
                  <a:lnTo>
                    <a:pt x="1632" y="284"/>
                  </a:lnTo>
                  <a:lnTo>
                    <a:pt x="1631" y="285"/>
                  </a:lnTo>
                  <a:lnTo>
                    <a:pt x="1627" y="285"/>
                  </a:lnTo>
                  <a:lnTo>
                    <a:pt x="1622" y="285"/>
                  </a:lnTo>
                  <a:lnTo>
                    <a:pt x="1620" y="285"/>
                  </a:lnTo>
                  <a:lnTo>
                    <a:pt x="1621" y="286"/>
                  </a:lnTo>
                  <a:lnTo>
                    <a:pt x="1628" y="290"/>
                  </a:lnTo>
                  <a:lnTo>
                    <a:pt x="1632" y="290"/>
                  </a:lnTo>
                  <a:lnTo>
                    <a:pt x="1636" y="290"/>
                  </a:lnTo>
                  <a:lnTo>
                    <a:pt x="1638" y="290"/>
                  </a:lnTo>
                  <a:lnTo>
                    <a:pt x="1638" y="288"/>
                  </a:lnTo>
                  <a:lnTo>
                    <a:pt x="1639" y="286"/>
                  </a:lnTo>
                  <a:lnTo>
                    <a:pt x="1642" y="289"/>
                  </a:lnTo>
                  <a:lnTo>
                    <a:pt x="1646" y="289"/>
                  </a:lnTo>
                  <a:lnTo>
                    <a:pt x="1647" y="288"/>
                  </a:lnTo>
                  <a:lnTo>
                    <a:pt x="1647" y="286"/>
                  </a:lnTo>
                  <a:lnTo>
                    <a:pt x="1649" y="286"/>
                  </a:lnTo>
                  <a:lnTo>
                    <a:pt x="1648" y="285"/>
                  </a:lnTo>
                  <a:lnTo>
                    <a:pt x="1650" y="284"/>
                  </a:lnTo>
                  <a:lnTo>
                    <a:pt x="1655" y="284"/>
                  </a:lnTo>
                  <a:lnTo>
                    <a:pt x="1658" y="286"/>
                  </a:lnTo>
                  <a:lnTo>
                    <a:pt x="1660" y="286"/>
                  </a:lnTo>
                  <a:lnTo>
                    <a:pt x="1662" y="285"/>
                  </a:lnTo>
                  <a:lnTo>
                    <a:pt x="1661" y="284"/>
                  </a:lnTo>
                  <a:lnTo>
                    <a:pt x="1666" y="284"/>
                  </a:lnTo>
                  <a:lnTo>
                    <a:pt x="1668" y="285"/>
                  </a:lnTo>
                  <a:lnTo>
                    <a:pt x="1668" y="284"/>
                  </a:lnTo>
                  <a:lnTo>
                    <a:pt x="1670" y="284"/>
                  </a:lnTo>
                  <a:lnTo>
                    <a:pt x="1669" y="283"/>
                  </a:lnTo>
                  <a:lnTo>
                    <a:pt x="1667" y="282"/>
                  </a:lnTo>
                  <a:lnTo>
                    <a:pt x="1663" y="280"/>
                  </a:lnTo>
                  <a:lnTo>
                    <a:pt x="1657" y="279"/>
                  </a:lnTo>
                  <a:lnTo>
                    <a:pt x="1652" y="280"/>
                  </a:lnTo>
                  <a:lnTo>
                    <a:pt x="1651" y="278"/>
                  </a:lnTo>
                  <a:lnTo>
                    <a:pt x="1646" y="273"/>
                  </a:lnTo>
                  <a:lnTo>
                    <a:pt x="1648" y="273"/>
                  </a:lnTo>
                  <a:lnTo>
                    <a:pt x="1647" y="269"/>
                  </a:lnTo>
                  <a:lnTo>
                    <a:pt x="1646" y="268"/>
                  </a:lnTo>
                  <a:lnTo>
                    <a:pt x="1645" y="265"/>
                  </a:lnTo>
                  <a:lnTo>
                    <a:pt x="1646" y="264"/>
                  </a:lnTo>
                  <a:lnTo>
                    <a:pt x="1648" y="263"/>
                  </a:lnTo>
                  <a:lnTo>
                    <a:pt x="1650" y="258"/>
                  </a:lnTo>
                  <a:lnTo>
                    <a:pt x="1649" y="257"/>
                  </a:lnTo>
                  <a:lnTo>
                    <a:pt x="1648" y="255"/>
                  </a:lnTo>
                  <a:lnTo>
                    <a:pt x="1649" y="251"/>
                  </a:lnTo>
                  <a:lnTo>
                    <a:pt x="1650" y="250"/>
                  </a:lnTo>
                  <a:lnTo>
                    <a:pt x="1647" y="247"/>
                  </a:lnTo>
                  <a:lnTo>
                    <a:pt x="1648" y="245"/>
                  </a:lnTo>
                  <a:lnTo>
                    <a:pt x="1649" y="243"/>
                  </a:lnTo>
                  <a:lnTo>
                    <a:pt x="1650" y="242"/>
                  </a:lnTo>
                  <a:lnTo>
                    <a:pt x="1651" y="241"/>
                  </a:lnTo>
                  <a:lnTo>
                    <a:pt x="1658" y="241"/>
                  </a:lnTo>
                  <a:lnTo>
                    <a:pt x="1666" y="240"/>
                  </a:lnTo>
                  <a:lnTo>
                    <a:pt x="1667" y="240"/>
                  </a:lnTo>
                  <a:lnTo>
                    <a:pt x="1667" y="239"/>
                  </a:lnTo>
                  <a:lnTo>
                    <a:pt x="1668" y="239"/>
                  </a:lnTo>
                  <a:lnTo>
                    <a:pt x="1672" y="240"/>
                  </a:lnTo>
                  <a:lnTo>
                    <a:pt x="1676" y="241"/>
                  </a:lnTo>
                  <a:lnTo>
                    <a:pt x="1678" y="243"/>
                  </a:lnTo>
                  <a:lnTo>
                    <a:pt x="1681" y="242"/>
                  </a:lnTo>
                  <a:lnTo>
                    <a:pt x="1681" y="241"/>
                  </a:lnTo>
                  <a:lnTo>
                    <a:pt x="1683" y="238"/>
                  </a:lnTo>
                  <a:lnTo>
                    <a:pt x="1689" y="244"/>
                  </a:lnTo>
                  <a:lnTo>
                    <a:pt x="1689" y="245"/>
                  </a:lnTo>
                  <a:lnTo>
                    <a:pt x="1689" y="248"/>
                  </a:lnTo>
                  <a:lnTo>
                    <a:pt x="1689" y="249"/>
                  </a:lnTo>
                  <a:lnTo>
                    <a:pt x="1692" y="251"/>
                  </a:lnTo>
                  <a:lnTo>
                    <a:pt x="1695" y="252"/>
                  </a:lnTo>
                  <a:lnTo>
                    <a:pt x="1696" y="253"/>
                  </a:lnTo>
                  <a:lnTo>
                    <a:pt x="1696" y="254"/>
                  </a:lnTo>
                  <a:lnTo>
                    <a:pt x="1698" y="255"/>
                  </a:lnTo>
                  <a:lnTo>
                    <a:pt x="1700" y="254"/>
                  </a:lnTo>
                  <a:lnTo>
                    <a:pt x="1702" y="253"/>
                  </a:lnTo>
                  <a:lnTo>
                    <a:pt x="1703" y="258"/>
                  </a:lnTo>
                  <a:lnTo>
                    <a:pt x="1706" y="260"/>
                  </a:lnTo>
                  <a:lnTo>
                    <a:pt x="1708" y="261"/>
                  </a:lnTo>
                  <a:lnTo>
                    <a:pt x="1709" y="261"/>
                  </a:lnTo>
                  <a:lnTo>
                    <a:pt x="1710" y="259"/>
                  </a:lnTo>
                  <a:lnTo>
                    <a:pt x="1712" y="259"/>
                  </a:lnTo>
                  <a:lnTo>
                    <a:pt x="1712" y="252"/>
                  </a:lnTo>
                  <a:lnTo>
                    <a:pt x="1713" y="251"/>
                  </a:lnTo>
                  <a:lnTo>
                    <a:pt x="1713" y="249"/>
                  </a:lnTo>
                  <a:lnTo>
                    <a:pt x="1715" y="248"/>
                  </a:lnTo>
                  <a:lnTo>
                    <a:pt x="1716" y="244"/>
                  </a:lnTo>
                  <a:lnTo>
                    <a:pt x="1719" y="244"/>
                  </a:lnTo>
                  <a:lnTo>
                    <a:pt x="1719" y="243"/>
                  </a:lnTo>
                  <a:lnTo>
                    <a:pt x="1719" y="242"/>
                  </a:lnTo>
                  <a:lnTo>
                    <a:pt x="1721" y="243"/>
                  </a:lnTo>
                  <a:lnTo>
                    <a:pt x="1722" y="244"/>
                  </a:lnTo>
                  <a:lnTo>
                    <a:pt x="1725" y="245"/>
                  </a:lnTo>
                  <a:lnTo>
                    <a:pt x="1726" y="245"/>
                  </a:lnTo>
                  <a:lnTo>
                    <a:pt x="1725" y="242"/>
                  </a:lnTo>
                  <a:lnTo>
                    <a:pt x="1722" y="242"/>
                  </a:lnTo>
                  <a:lnTo>
                    <a:pt x="1719" y="241"/>
                  </a:lnTo>
                  <a:lnTo>
                    <a:pt x="1718" y="239"/>
                  </a:lnTo>
                  <a:lnTo>
                    <a:pt x="1716" y="237"/>
                  </a:lnTo>
                  <a:lnTo>
                    <a:pt x="1713" y="235"/>
                  </a:lnTo>
                  <a:lnTo>
                    <a:pt x="1713" y="233"/>
                  </a:lnTo>
                  <a:lnTo>
                    <a:pt x="1711" y="232"/>
                  </a:lnTo>
                  <a:lnTo>
                    <a:pt x="1710" y="230"/>
                  </a:lnTo>
                  <a:lnTo>
                    <a:pt x="1711" y="229"/>
                  </a:lnTo>
                  <a:lnTo>
                    <a:pt x="1719" y="227"/>
                  </a:lnTo>
                  <a:lnTo>
                    <a:pt x="1723" y="227"/>
                  </a:lnTo>
                  <a:lnTo>
                    <a:pt x="1729" y="229"/>
                  </a:lnTo>
                  <a:lnTo>
                    <a:pt x="1730" y="231"/>
                  </a:lnTo>
                  <a:lnTo>
                    <a:pt x="1727" y="230"/>
                  </a:lnTo>
                  <a:lnTo>
                    <a:pt x="1726" y="232"/>
                  </a:lnTo>
                  <a:lnTo>
                    <a:pt x="1726" y="234"/>
                  </a:lnTo>
                  <a:lnTo>
                    <a:pt x="1727" y="237"/>
                  </a:lnTo>
                  <a:lnTo>
                    <a:pt x="1728" y="238"/>
                  </a:lnTo>
                  <a:lnTo>
                    <a:pt x="1730" y="239"/>
                  </a:lnTo>
                  <a:lnTo>
                    <a:pt x="1734" y="243"/>
                  </a:lnTo>
                  <a:lnTo>
                    <a:pt x="1733" y="244"/>
                  </a:lnTo>
                  <a:lnTo>
                    <a:pt x="1734" y="245"/>
                  </a:lnTo>
                  <a:lnTo>
                    <a:pt x="1737" y="247"/>
                  </a:lnTo>
                  <a:lnTo>
                    <a:pt x="1739" y="248"/>
                  </a:lnTo>
                  <a:lnTo>
                    <a:pt x="1741" y="250"/>
                  </a:lnTo>
                  <a:lnTo>
                    <a:pt x="1740" y="251"/>
                  </a:lnTo>
                  <a:lnTo>
                    <a:pt x="1740" y="252"/>
                  </a:lnTo>
                  <a:lnTo>
                    <a:pt x="1742" y="254"/>
                  </a:lnTo>
                  <a:lnTo>
                    <a:pt x="1746" y="255"/>
                  </a:lnTo>
                  <a:lnTo>
                    <a:pt x="1747" y="255"/>
                  </a:lnTo>
                  <a:lnTo>
                    <a:pt x="1746" y="258"/>
                  </a:lnTo>
                  <a:lnTo>
                    <a:pt x="1744" y="258"/>
                  </a:lnTo>
                  <a:lnTo>
                    <a:pt x="1741" y="258"/>
                  </a:lnTo>
                  <a:lnTo>
                    <a:pt x="1739" y="259"/>
                  </a:lnTo>
                  <a:lnTo>
                    <a:pt x="1740" y="261"/>
                  </a:lnTo>
                  <a:lnTo>
                    <a:pt x="1737" y="261"/>
                  </a:lnTo>
                  <a:lnTo>
                    <a:pt x="1732" y="263"/>
                  </a:lnTo>
                  <a:lnTo>
                    <a:pt x="1734" y="265"/>
                  </a:lnTo>
                  <a:lnTo>
                    <a:pt x="1736" y="268"/>
                  </a:lnTo>
                  <a:lnTo>
                    <a:pt x="1736" y="269"/>
                  </a:lnTo>
                  <a:lnTo>
                    <a:pt x="1734" y="271"/>
                  </a:lnTo>
                  <a:lnTo>
                    <a:pt x="1734" y="276"/>
                  </a:lnTo>
                  <a:lnTo>
                    <a:pt x="1731" y="279"/>
                  </a:lnTo>
                  <a:lnTo>
                    <a:pt x="1733" y="281"/>
                  </a:lnTo>
                  <a:lnTo>
                    <a:pt x="1732" y="282"/>
                  </a:lnTo>
                  <a:lnTo>
                    <a:pt x="1732" y="286"/>
                  </a:lnTo>
                  <a:lnTo>
                    <a:pt x="1734" y="289"/>
                  </a:lnTo>
                  <a:lnTo>
                    <a:pt x="1734" y="293"/>
                  </a:lnTo>
                  <a:lnTo>
                    <a:pt x="1734" y="295"/>
                  </a:lnTo>
                  <a:lnTo>
                    <a:pt x="1733" y="298"/>
                  </a:lnTo>
                  <a:lnTo>
                    <a:pt x="1733" y="300"/>
                  </a:lnTo>
                  <a:lnTo>
                    <a:pt x="1733" y="303"/>
                  </a:lnTo>
                  <a:lnTo>
                    <a:pt x="1730" y="304"/>
                  </a:lnTo>
                  <a:lnTo>
                    <a:pt x="1726" y="304"/>
                  </a:lnTo>
                  <a:lnTo>
                    <a:pt x="1727" y="306"/>
                  </a:lnTo>
                  <a:lnTo>
                    <a:pt x="1726" y="308"/>
                  </a:lnTo>
                  <a:lnTo>
                    <a:pt x="1720" y="308"/>
                  </a:lnTo>
                  <a:lnTo>
                    <a:pt x="1718" y="308"/>
                  </a:lnTo>
                  <a:lnTo>
                    <a:pt x="1721" y="310"/>
                  </a:lnTo>
                  <a:lnTo>
                    <a:pt x="1726" y="312"/>
                  </a:lnTo>
                  <a:lnTo>
                    <a:pt x="1730" y="320"/>
                  </a:lnTo>
                  <a:lnTo>
                    <a:pt x="1728" y="321"/>
                  </a:lnTo>
                  <a:lnTo>
                    <a:pt x="1727" y="323"/>
                  </a:lnTo>
                  <a:lnTo>
                    <a:pt x="1725" y="324"/>
                  </a:lnTo>
                  <a:lnTo>
                    <a:pt x="1726" y="326"/>
                  </a:lnTo>
                  <a:lnTo>
                    <a:pt x="1729" y="330"/>
                  </a:lnTo>
                  <a:lnTo>
                    <a:pt x="1736" y="339"/>
                  </a:lnTo>
                  <a:lnTo>
                    <a:pt x="1743" y="348"/>
                  </a:lnTo>
                  <a:lnTo>
                    <a:pt x="1748" y="352"/>
                  </a:lnTo>
                  <a:lnTo>
                    <a:pt x="1753" y="356"/>
                  </a:lnTo>
                  <a:lnTo>
                    <a:pt x="1759" y="361"/>
                  </a:lnTo>
                  <a:lnTo>
                    <a:pt x="1762" y="364"/>
                  </a:lnTo>
                  <a:lnTo>
                    <a:pt x="1771" y="371"/>
                  </a:lnTo>
                  <a:lnTo>
                    <a:pt x="1772" y="372"/>
                  </a:lnTo>
                  <a:lnTo>
                    <a:pt x="1773" y="373"/>
                  </a:lnTo>
                  <a:lnTo>
                    <a:pt x="1781" y="380"/>
                  </a:lnTo>
                  <a:lnTo>
                    <a:pt x="1787" y="383"/>
                  </a:lnTo>
                  <a:lnTo>
                    <a:pt x="1792" y="389"/>
                  </a:lnTo>
                  <a:lnTo>
                    <a:pt x="1797" y="393"/>
                  </a:lnTo>
                  <a:lnTo>
                    <a:pt x="1802" y="397"/>
                  </a:lnTo>
                  <a:lnTo>
                    <a:pt x="1809" y="402"/>
                  </a:lnTo>
                  <a:lnTo>
                    <a:pt x="1814" y="406"/>
                  </a:lnTo>
                  <a:lnTo>
                    <a:pt x="1822" y="415"/>
                  </a:lnTo>
                  <a:lnTo>
                    <a:pt x="1827" y="419"/>
                  </a:lnTo>
                  <a:lnTo>
                    <a:pt x="1833" y="423"/>
                  </a:lnTo>
                  <a:lnTo>
                    <a:pt x="1837" y="426"/>
                  </a:lnTo>
                  <a:lnTo>
                    <a:pt x="1837" y="423"/>
                  </a:lnTo>
                  <a:lnTo>
                    <a:pt x="1839" y="421"/>
                  </a:lnTo>
                  <a:lnTo>
                    <a:pt x="1839" y="419"/>
                  </a:lnTo>
                  <a:lnTo>
                    <a:pt x="1838" y="415"/>
                  </a:lnTo>
                  <a:lnTo>
                    <a:pt x="1839" y="414"/>
                  </a:lnTo>
                  <a:lnTo>
                    <a:pt x="1840" y="409"/>
                  </a:lnTo>
                  <a:lnTo>
                    <a:pt x="1838" y="403"/>
                  </a:lnTo>
                  <a:lnTo>
                    <a:pt x="1835" y="401"/>
                  </a:lnTo>
                  <a:lnTo>
                    <a:pt x="1832" y="397"/>
                  </a:lnTo>
                  <a:lnTo>
                    <a:pt x="1831" y="396"/>
                  </a:lnTo>
                  <a:lnTo>
                    <a:pt x="1829" y="393"/>
                  </a:lnTo>
                  <a:lnTo>
                    <a:pt x="1828" y="392"/>
                  </a:lnTo>
                  <a:lnTo>
                    <a:pt x="1827" y="391"/>
                  </a:lnTo>
                  <a:lnTo>
                    <a:pt x="1829" y="391"/>
                  </a:lnTo>
                  <a:lnTo>
                    <a:pt x="1831" y="392"/>
                  </a:lnTo>
                  <a:lnTo>
                    <a:pt x="1831" y="390"/>
                  </a:lnTo>
                  <a:lnTo>
                    <a:pt x="1833" y="387"/>
                  </a:lnTo>
                  <a:lnTo>
                    <a:pt x="1838" y="385"/>
                  </a:lnTo>
                  <a:lnTo>
                    <a:pt x="1843" y="387"/>
                  </a:lnTo>
                  <a:lnTo>
                    <a:pt x="1841" y="385"/>
                  </a:lnTo>
                  <a:lnTo>
                    <a:pt x="1839" y="384"/>
                  </a:lnTo>
                  <a:lnTo>
                    <a:pt x="1835" y="382"/>
                  </a:lnTo>
                  <a:lnTo>
                    <a:pt x="1829" y="375"/>
                  </a:lnTo>
                  <a:lnTo>
                    <a:pt x="1827" y="372"/>
                  </a:lnTo>
                  <a:lnTo>
                    <a:pt x="1827" y="370"/>
                  </a:lnTo>
                  <a:lnTo>
                    <a:pt x="1828" y="365"/>
                  </a:lnTo>
                  <a:lnTo>
                    <a:pt x="1831" y="363"/>
                  </a:lnTo>
                  <a:lnTo>
                    <a:pt x="1834" y="362"/>
                  </a:lnTo>
                  <a:lnTo>
                    <a:pt x="1838" y="364"/>
                  </a:lnTo>
                  <a:lnTo>
                    <a:pt x="1840" y="364"/>
                  </a:lnTo>
                  <a:lnTo>
                    <a:pt x="1842" y="363"/>
                  </a:lnTo>
                  <a:lnTo>
                    <a:pt x="1843" y="361"/>
                  </a:lnTo>
                  <a:lnTo>
                    <a:pt x="1842" y="359"/>
                  </a:lnTo>
                  <a:lnTo>
                    <a:pt x="1832" y="354"/>
                  </a:lnTo>
                  <a:lnTo>
                    <a:pt x="1828" y="351"/>
                  </a:lnTo>
                  <a:lnTo>
                    <a:pt x="1825" y="349"/>
                  </a:lnTo>
                  <a:lnTo>
                    <a:pt x="1823" y="346"/>
                  </a:lnTo>
                  <a:lnTo>
                    <a:pt x="1821" y="343"/>
                  </a:lnTo>
                  <a:lnTo>
                    <a:pt x="1820" y="341"/>
                  </a:lnTo>
                  <a:lnTo>
                    <a:pt x="1819" y="339"/>
                  </a:lnTo>
                  <a:lnTo>
                    <a:pt x="1818" y="336"/>
                  </a:lnTo>
                  <a:lnTo>
                    <a:pt x="1820" y="335"/>
                  </a:lnTo>
                  <a:lnTo>
                    <a:pt x="1818" y="333"/>
                  </a:lnTo>
                  <a:lnTo>
                    <a:pt x="1815" y="333"/>
                  </a:lnTo>
                  <a:lnTo>
                    <a:pt x="1814" y="332"/>
                  </a:lnTo>
                  <a:lnTo>
                    <a:pt x="1818" y="331"/>
                  </a:lnTo>
                  <a:lnTo>
                    <a:pt x="1821" y="330"/>
                  </a:lnTo>
                  <a:lnTo>
                    <a:pt x="1821" y="329"/>
                  </a:lnTo>
                  <a:lnTo>
                    <a:pt x="1822" y="330"/>
                  </a:lnTo>
                  <a:lnTo>
                    <a:pt x="1823" y="332"/>
                  </a:lnTo>
                  <a:lnTo>
                    <a:pt x="1822" y="333"/>
                  </a:lnTo>
                  <a:lnTo>
                    <a:pt x="1823" y="334"/>
                  </a:lnTo>
                  <a:lnTo>
                    <a:pt x="1829" y="338"/>
                  </a:lnTo>
                  <a:lnTo>
                    <a:pt x="1832" y="339"/>
                  </a:lnTo>
                  <a:lnTo>
                    <a:pt x="1832" y="335"/>
                  </a:lnTo>
                  <a:lnTo>
                    <a:pt x="1831" y="333"/>
                  </a:lnTo>
                  <a:lnTo>
                    <a:pt x="1823" y="328"/>
                  </a:lnTo>
                  <a:lnTo>
                    <a:pt x="1820" y="326"/>
                  </a:lnTo>
                  <a:lnTo>
                    <a:pt x="1817" y="326"/>
                  </a:lnTo>
                  <a:lnTo>
                    <a:pt x="1815" y="325"/>
                  </a:lnTo>
                  <a:lnTo>
                    <a:pt x="1811" y="322"/>
                  </a:lnTo>
                  <a:lnTo>
                    <a:pt x="1807" y="319"/>
                  </a:lnTo>
                  <a:lnTo>
                    <a:pt x="1804" y="316"/>
                  </a:lnTo>
                  <a:lnTo>
                    <a:pt x="1803" y="314"/>
                  </a:lnTo>
                  <a:lnTo>
                    <a:pt x="1804" y="313"/>
                  </a:lnTo>
                  <a:lnTo>
                    <a:pt x="1803" y="310"/>
                  </a:lnTo>
                  <a:lnTo>
                    <a:pt x="1801" y="308"/>
                  </a:lnTo>
                  <a:lnTo>
                    <a:pt x="1791" y="305"/>
                  </a:lnTo>
                  <a:lnTo>
                    <a:pt x="1789" y="305"/>
                  </a:lnTo>
                  <a:lnTo>
                    <a:pt x="1790" y="308"/>
                  </a:lnTo>
                  <a:lnTo>
                    <a:pt x="1790" y="309"/>
                  </a:lnTo>
                  <a:lnTo>
                    <a:pt x="1788" y="309"/>
                  </a:lnTo>
                  <a:lnTo>
                    <a:pt x="1786" y="308"/>
                  </a:lnTo>
                  <a:lnTo>
                    <a:pt x="1782" y="305"/>
                  </a:lnTo>
                  <a:lnTo>
                    <a:pt x="1779" y="302"/>
                  </a:lnTo>
                  <a:lnTo>
                    <a:pt x="1778" y="301"/>
                  </a:lnTo>
                  <a:lnTo>
                    <a:pt x="1776" y="298"/>
                  </a:lnTo>
                  <a:lnTo>
                    <a:pt x="1774" y="295"/>
                  </a:lnTo>
                  <a:lnTo>
                    <a:pt x="1774" y="292"/>
                  </a:lnTo>
                  <a:lnTo>
                    <a:pt x="1774" y="290"/>
                  </a:lnTo>
                  <a:lnTo>
                    <a:pt x="1773" y="288"/>
                  </a:lnTo>
                  <a:lnTo>
                    <a:pt x="1771" y="286"/>
                  </a:lnTo>
                  <a:lnTo>
                    <a:pt x="1771" y="285"/>
                  </a:lnTo>
                  <a:lnTo>
                    <a:pt x="1774" y="285"/>
                  </a:lnTo>
                  <a:lnTo>
                    <a:pt x="1772" y="284"/>
                  </a:lnTo>
                  <a:lnTo>
                    <a:pt x="1771" y="283"/>
                  </a:lnTo>
                  <a:lnTo>
                    <a:pt x="1772" y="283"/>
                  </a:lnTo>
                  <a:lnTo>
                    <a:pt x="1772" y="282"/>
                  </a:lnTo>
                  <a:lnTo>
                    <a:pt x="1769" y="280"/>
                  </a:lnTo>
                  <a:lnTo>
                    <a:pt x="1767" y="278"/>
                  </a:lnTo>
                  <a:lnTo>
                    <a:pt x="1766" y="275"/>
                  </a:lnTo>
                  <a:lnTo>
                    <a:pt x="1764" y="274"/>
                  </a:lnTo>
                  <a:lnTo>
                    <a:pt x="1764" y="273"/>
                  </a:lnTo>
                  <a:lnTo>
                    <a:pt x="1767" y="272"/>
                  </a:lnTo>
                  <a:lnTo>
                    <a:pt x="1768" y="271"/>
                  </a:lnTo>
                  <a:lnTo>
                    <a:pt x="1770" y="272"/>
                  </a:lnTo>
                  <a:lnTo>
                    <a:pt x="1773" y="273"/>
                  </a:lnTo>
                  <a:lnTo>
                    <a:pt x="1772" y="271"/>
                  </a:lnTo>
                  <a:lnTo>
                    <a:pt x="1774" y="270"/>
                  </a:lnTo>
                  <a:lnTo>
                    <a:pt x="1778" y="271"/>
                  </a:lnTo>
                  <a:lnTo>
                    <a:pt x="1781" y="273"/>
                  </a:lnTo>
                  <a:lnTo>
                    <a:pt x="1784" y="274"/>
                  </a:lnTo>
                  <a:lnTo>
                    <a:pt x="1782" y="271"/>
                  </a:lnTo>
                  <a:lnTo>
                    <a:pt x="1780" y="270"/>
                  </a:lnTo>
                  <a:lnTo>
                    <a:pt x="1780" y="268"/>
                  </a:lnTo>
                  <a:lnTo>
                    <a:pt x="1781" y="267"/>
                  </a:lnTo>
                  <a:lnTo>
                    <a:pt x="1784" y="265"/>
                  </a:lnTo>
                  <a:lnTo>
                    <a:pt x="1784" y="263"/>
                  </a:lnTo>
                  <a:lnTo>
                    <a:pt x="1784" y="262"/>
                  </a:lnTo>
                  <a:lnTo>
                    <a:pt x="1787" y="262"/>
                  </a:lnTo>
                  <a:lnTo>
                    <a:pt x="1789" y="263"/>
                  </a:lnTo>
                  <a:lnTo>
                    <a:pt x="1789" y="264"/>
                  </a:lnTo>
                  <a:lnTo>
                    <a:pt x="1793" y="268"/>
                  </a:lnTo>
                  <a:lnTo>
                    <a:pt x="1794" y="270"/>
                  </a:lnTo>
                  <a:lnTo>
                    <a:pt x="1797" y="271"/>
                  </a:lnTo>
                  <a:lnTo>
                    <a:pt x="1797" y="272"/>
                  </a:lnTo>
                  <a:lnTo>
                    <a:pt x="1798" y="273"/>
                  </a:lnTo>
                  <a:lnTo>
                    <a:pt x="1799" y="273"/>
                  </a:lnTo>
                  <a:lnTo>
                    <a:pt x="1799" y="274"/>
                  </a:lnTo>
                  <a:lnTo>
                    <a:pt x="1799" y="271"/>
                  </a:lnTo>
                  <a:lnTo>
                    <a:pt x="1800" y="267"/>
                  </a:lnTo>
                  <a:lnTo>
                    <a:pt x="1800" y="265"/>
                  </a:lnTo>
                  <a:lnTo>
                    <a:pt x="1798" y="264"/>
                  </a:lnTo>
                  <a:lnTo>
                    <a:pt x="1801" y="265"/>
                  </a:lnTo>
                  <a:lnTo>
                    <a:pt x="1801" y="264"/>
                  </a:lnTo>
                  <a:lnTo>
                    <a:pt x="1803" y="263"/>
                  </a:lnTo>
                  <a:lnTo>
                    <a:pt x="1806" y="262"/>
                  </a:lnTo>
                  <a:lnTo>
                    <a:pt x="1808" y="261"/>
                  </a:lnTo>
                  <a:lnTo>
                    <a:pt x="1808" y="260"/>
                  </a:lnTo>
                  <a:lnTo>
                    <a:pt x="1810" y="261"/>
                  </a:lnTo>
                  <a:lnTo>
                    <a:pt x="1811" y="261"/>
                  </a:lnTo>
                  <a:lnTo>
                    <a:pt x="1819" y="261"/>
                  </a:lnTo>
                  <a:lnTo>
                    <a:pt x="1822" y="261"/>
                  </a:lnTo>
                  <a:lnTo>
                    <a:pt x="1827" y="262"/>
                  </a:lnTo>
                  <a:lnTo>
                    <a:pt x="1831" y="264"/>
                  </a:lnTo>
                  <a:lnTo>
                    <a:pt x="1834" y="265"/>
                  </a:lnTo>
                  <a:lnTo>
                    <a:pt x="1845" y="270"/>
                  </a:lnTo>
                  <a:lnTo>
                    <a:pt x="1847" y="271"/>
                  </a:lnTo>
                  <a:lnTo>
                    <a:pt x="1850" y="271"/>
                  </a:lnTo>
                  <a:lnTo>
                    <a:pt x="1847" y="269"/>
                  </a:lnTo>
                  <a:lnTo>
                    <a:pt x="1844" y="264"/>
                  </a:lnTo>
                  <a:lnTo>
                    <a:pt x="1843" y="264"/>
                  </a:lnTo>
                  <a:lnTo>
                    <a:pt x="1842" y="263"/>
                  </a:lnTo>
                  <a:lnTo>
                    <a:pt x="1843" y="263"/>
                  </a:lnTo>
                  <a:lnTo>
                    <a:pt x="1844" y="262"/>
                  </a:lnTo>
                  <a:lnTo>
                    <a:pt x="1847" y="261"/>
                  </a:lnTo>
                  <a:lnTo>
                    <a:pt x="1845" y="260"/>
                  </a:lnTo>
                  <a:lnTo>
                    <a:pt x="1848" y="261"/>
                  </a:lnTo>
                  <a:lnTo>
                    <a:pt x="1849" y="261"/>
                  </a:lnTo>
                  <a:lnTo>
                    <a:pt x="1849" y="259"/>
                  </a:lnTo>
                  <a:lnTo>
                    <a:pt x="1850" y="258"/>
                  </a:lnTo>
                  <a:lnTo>
                    <a:pt x="1849" y="258"/>
                  </a:lnTo>
                  <a:lnTo>
                    <a:pt x="1849" y="257"/>
                  </a:lnTo>
                  <a:lnTo>
                    <a:pt x="1851" y="257"/>
                  </a:lnTo>
                  <a:lnTo>
                    <a:pt x="1851" y="255"/>
                  </a:lnTo>
                  <a:lnTo>
                    <a:pt x="1852" y="255"/>
                  </a:lnTo>
                  <a:lnTo>
                    <a:pt x="1852" y="254"/>
                  </a:lnTo>
                  <a:lnTo>
                    <a:pt x="1851" y="254"/>
                  </a:lnTo>
                  <a:lnTo>
                    <a:pt x="1849" y="253"/>
                  </a:lnTo>
                  <a:lnTo>
                    <a:pt x="1848" y="252"/>
                  </a:lnTo>
                  <a:lnTo>
                    <a:pt x="1851" y="253"/>
                  </a:lnTo>
                  <a:lnTo>
                    <a:pt x="1853" y="254"/>
                  </a:lnTo>
                  <a:lnTo>
                    <a:pt x="1853" y="253"/>
                  </a:lnTo>
                  <a:lnTo>
                    <a:pt x="1851" y="252"/>
                  </a:lnTo>
                  <a:lnTo>
                    <a:pt x="1850" y="251"/>
                  </a:lnTo>
                  <a:lnTo>
                    <a:pt x="1852" y="251"/>
                  </a:lnTo>
                  <a:lnTo>
                    <a:pt x="1853" y="250"/>
                  </a:lnTo>
                  <a:lnTo>
                    <a:pt x="1854" y="250"/>
                  </a:lnTo>
                  <a:lnTo>
                    <a:pt x="1853" y="249"/>
                  </a:lnTo>
                  <a:lnTo>
                    <a:pt x="1851" y="248"/>
                  </a:lnTo>
                  <a:lnTo>
                    <a:pt x="1851" y="247"/>
                  </a:lnTo>
                  <a:lnTo>
                    <a:pt x="1853" y="248"/>
                  </a:lnTo>
                  <a:lnTo>
                    <a:pt x="1854" y="248"/>
                  </a:lnTo>
                  <a:lnTo>
                    <a:pt x="1855" y="248"/>
                  </a:lnTo>
                  <a:lnTo>
                    <a:pt x="1855" y="247"/>
                  </a:lnTo>
                  <a:lnTo>
                    <a:pt x="1854" y="245"/>
                  </a:lnTo>
                  <a:lnTo>
                    <a:pt x="1855" y="245"/>
                  </a:lnTo>
                  <a:lnTo>
                    <a:pt x="1854" y="244"/>
                  </a:lnTo>
                  <a:lnTo>
                    <a:pt x="1853" y="243"/>
                  </a:lnTo>
                  <a:lnTo>
                    <a:pt x="1852" y="242"/>
                  </a:lnTo>
                  <a:lnTo>
                    <a:pt x="1853" y="242"/>
                  </a:lnTo>
                  <a:lnTo>
                    <a:pt x="1857" y="243"/>
                  </a:lnTo>
                  <a:lnTo>
                    <a:pt x="1858" y="243"/>
                  </a:lnTo>
                  <a:lnTo>
                    <a:pt x="1859" y="243"/>
                  </a:lnTo>
                  <a:lnTo>
                    <a:pt x="1859" y="241"/>
                  </a:lnTo>
                  <a:lnTo>
                    <a:pt x="1864" y="240"/>
                  </a:lnTo>
                  <a:lnTo>
                    <a:pt x="1864" y="239"/>
                  </a:lnTo>
                  <a:lnTo>
                    <a:pt x="1867" y="238"/>
                  </a:lnTo>
                  <a:lnTo>
                    <a:pt x="1865" y="237"/>
                  </a:lnTo>
                  <a:lnTo>
                    <a:pt x="1864" y="237"/>
                  </a:lnTo>
                  <a:lnTo>
                    <a:pt x="1863" y="235"/>
                  </a:lnTo>
                  <a:lnTo>
                    <a:pt x="1865" y="234"/>
                  </a:lnTo>
                  <a:lnTo>
                    <a:pt x="1865" y="235"/>
                  </a:lnTo>
                  <a:lnTo>
                    <a:pt x="1867" y="237"/>
                  </a:lnTo>
                  <a:lnTo>
                    <a:pt x="1870" y="234"/>
                  </a:lnTo>
                  <a:lnTo>
                    <a:pt x="1872" y="234"/>
                  </a:lnTo>
                  <a:lnTo>
                    <a:pt x="1873" y="233"/>
                  </a:lnTo>
                  <a:lnTo>
                    <a:pt x="1877" y="230"/>
                  </a:lnTo>
                  <a:lnTo>
                    <a:pt x="1881" y="229"/>
                  </a:lnTo>
                  <a:lnTo>
                    <a:pt x="1881" y="228"/>
                  </a:lnTo>
                  <a:lnTo>
                    <a:pt x="1880" y="228"/>
                  </a:lnTo>
                  <a:lnTo>
                    <a:pt x="1879" y="228"/>
                  </a:lnTo>
                  <a:lnTo>
                    <a:pt x="1873" y="225"/>
                  </a:lnTo>
                  <a:lnTo>
                    <a:pt x="1871" y="224"/>
                  </a:lnTo>
                  <a:lnTo>
                    <a:pt x="1871" y="223"/>
                  </a:lnTo>
                  <a:lnTo>
                    <a:pt x="1873" y="224"/>
                  </a:lnTo>
                  <a:lnTo>
                    <a:pt x="1877" y="225"/>
                  </a:lnTo>
                  <a:lnTo>
                    <a:pt x="1880" y="227"/>
                  </a:lnTo>
                  <a:lnTo>
                    <a:pt x="1881" y="227"/>
                  </a:lnTo>
                  <a:lnTo>
                    <a:pt x="1882" y="228"/>
                  </a:lnTo>
                  <a:lnTo>
                    <a:pt x="1883" y="228"/>
                  </a:lnTo>
                  <a:lnTo>
                    <a:pt x="1885" y="228"/>
                  </a:lnTo>
                  <a:lnTo>
                    <a:pt x="1884" y="228"/>
                  </a:lnTo>
                  <a:lnTo>
                    <a:pt x="1882" y="227"/>
                  </a:lnTo>
                  <a:lnTo>
                    <a:pt x="1883" y="227"/>
                  </a:lnTo>
                  <a:lnTo>
                    <a:pt x="1885" y="228"/>
                  </a:lnTo>
                  <a:lnTo>
                    <a:pt x="1889" y="229"/>
                  </a:lnTo>
                  <a:lnTo>
                    <a:pt x="1891" y="229"/>
                  </a:lnTo>
                  <a:lnTo>
                    <a:pt x="1894" y="229"/>
                  </a:lnTo>
                  <a:lnTo>
                    <a:pt x="1899" y="230"/>
                  </a:lnTo>
                  <a:lnTo>
                    <a:pt x="1903" y="232"/>
                  </a:lnTo>
                  <a:lnTo>
                    <a:pt x="1908" y="232"/>
                  </a:lnTo>
                  <a:lnTo>
                    <a:pt x="1909" y="232"/>
                  </a:lnTo>
                  <a:lnTo>
                    <a:pt x="1906" y="230"/>
                  </a:lnTo>
                  <a:lnTo>
                    <a:pt x="1909" y="230"/>
                  </a:lnTo>
                  <a:lnTo>
                    <a:pt x="1908" y="228"/>
                  </a:lnTo>
                  <a:lnTo>
                    <a:pt x="1905" y="225"/>
                  </a:lnTo>
                  <a:lnTo>
                    <a:pt x="1903" y="224"/>
                  </a:lnTo>
                  <a:lnTo>
                    <a:pt x="1899" y="223"/>
                  </a:lnTo>
                  <a:lnTo>
                    <a:pt x="1895" y="222"/>
                  </a:lnTo>
                  <a:lnTo>
                    <a:pt x="1894" y="221"/>
                  </a:lnTo>
                  <a:lnTo>
                    <a:pt x="1892" y="221"/>
                  </a:lnTo>
                  <a:lnTo>
                    <a:pt x="1893" y="221"/>
                  </a:lnTo>
                  <a:lnTo>
                    <a:pt x="1894" y="220"/>
                  </a:lnTo>
                  <a:lnTo>
                    <a:pt x="1896" y="221"/>
                  </a:lnTo>
                  <a:lnTo>
                    <a:pt x="1898" y="220"/>
                  </a:lnTo>
                  <a:lnTo>
                    <a:pt x="1892" y="218"/>
                  </a:lnTo>
                  <a:lnTo>
                    <a:pt x="1891" y="218"/>
                  </a:lnTo>
                  <a:lnTo>
                    <a:pt x="1887" y="217"/>
                  </a:lnTo>
                  <a:lnTo>
                    <a:pt x="1882" y="214"/>
                  </a:lnTo>
                  <a:lnTo>
                    <a:pt x="1878" y="211"/>
                  </a:lnTo>
                  <a:lnTo>
                    <a:pt x="1875" y="211"/>
                  </a:lnTo>
                  <a:lnTo>
                    <a:pt x="1868" y="205"/>
                  </a:lnTo>
                  <a:lnTo>
                    <a:pt x="1867" y="207"/>
                  </a:lnTo>
                  <a:lnTo>
                    <a:pt x="1862" y="204"/>
                  </a:lnTo>
                  <a:lnTo>
                    <a:pt x="1861" y="204"/>
                  </a:lnTo>
                  <a:lnTo>
                    <a:pt x="1862" y="203"/>
                  </a:lnTo>
                  <a:lnTo>
                    <a:pt x="1863" y="204"/>
                  </a:lnTo>
                  <a:lnTo>
                    <a:pt x="1860" y="202"/>
                  </a:lnTo>
                  <a:lnTo>
                    <a:pt x="1854" y="199"/>
                  </a:lnTo>
                  <a:lnTo>
                    <a:pt x="1855" y="201"/>
                  </a:lnTo>
                  <a:lnTo>
                    <a:pt x="1854" y="201"/>
                  </a:lnTo>
                  <a:lnTo>
                    <a:pt x="1851" y="201"/>
                  </a:lnTo>
                  <a:lnTo>
                    <a:pt x="1848" y="200"/>
                  </a:lnTo>
                  <a:lnTo>
                    <a:pt x="1844" y="199"/>
                  </a:lnTo>
                  <a:lnTo>
                    <a:pt x="1841" y="198"/>
                  </a:lnTo>
                  <a:lnTo>
                    <a:pt x="1839" y="195"/>
                  </a:lnTo>
                  <a:lnTo>
                    <a:pt x="1837" y="194"/>
                  </a:lnTo>
                  <a:lnTo>
                    <a:pt x="1835" y="193"/>
                  </a:lnTo>
                  <a:lnTo>
                    <a:pt x="1835" y="192"/>
                  </a:lnTo>
                  <a:lnTo>
                    <a:pt x="1839" y="193"/>
                  </a:lnTo>
                  <a:lnTo>
                    <a:pt x="1844" y="194"/>
                  </a:lnTo>
                  <a:lnTo>
                    <a:pt x="1844" y="193"/>
                  </a:lnTo>
                  <a:lnTo>
                    <a:pt x="1845" y="193"/>
                  </a:lnTo>
                  <a:lnTo>
                    <a:pt x="1848" y="194"/>
                  </a:lnTo>
                  <a:lnTo>
                    <a:pt x="1851" y="194"/>
                  </a:lnTo>
                  <a:lnTo>
                    <a:pt x="1853" y="195"/>
                  </a:lnTo>
                  <a:lnTo>
                    <a:pt x="1853" y="194"/>
                  </a:lnTo>
                  <a:lnTo>
                    <a:pt x="1853" y="193"/>
                  </a:lnTo>
                  <a:lnTo>
                    <a:pt x="1855" y="192"/>
                  </a:lnTo>
                  <a:lnTo>
                    <a:pt x="1858" y="192"/>
                  </a:lnTo>
                  <a:lnTo>
                    <a:pt x="1858" y="189"/>
                  </a:lnTo>
                  <a:lnTo>
                    <a:pt x="1859" y="188"/>
                  </a:lnTo>
                  <a:lnTo>
                    <a:pt x="1837" y="173"/>
                  </a:lnTo>
                  <a:lnTo>
                    <a:pt x="1790" y="142"/>
                  </a:lnTo>
                  <a:lnTo>
                    <a:pt x="1768" y="128"/>
                  </a:lnTo>
                  <a:lnTo>
                    <a:pt x="1750" y="122"/>
                  </a:lnTo>
                  <a:lnTo>
                    <a:pt x="1743" y="121"/>
                  </a:lnTo>
                  <a:lnTo>
                    <a:pt x="1740" y="121"/>
                  </a:lnTo>
                  <a:lnTo>
                    <a:pt x="1737" y="120"/>
                  </a:lnTo>
                  <a:lnTo>
                    <a:pt x="1726" y="118"/>
                  </a:lnTo>
                  <a:lnTo>
                    <a:pt x="1720" y="117"/>
                  </a:lnTo>
                  <a:lnTo>
                    <a:pt x="1719" y="117"/>
                  </a:lnTo>
                  <a:lnTo>
                    <a:pt x="1713" y="116"/>
                  </a:lnTo>
                  <a:lnTo>
                    <a:pt x="1710" y="116"/>
                  </a:lnTo>
                  <a:lnTo>
                    <a:pt x="1700" y="113"/>
                  </a:lnTo>
                  <a:lnTo>
                    <a:pt x="1697" y="113"/>
                  </a:lnTo>
                  <a:lnTo>
                    <a:pt x="1686" y="113"/>
                  </a:lnTo>
                  <a:lnTo>
                    <a:pt x="1683" y="113"/>
                  </a:lnTo>
                  <a:lnTo>
                    <a:pt x="1680" y="113"/>
                  </a:lnTo>
                  <a:lnTo>
                    <a:pt x="1677" y="112"/>
                  </a:lnTo>
                  <a:lnTo>
                    <a:pt x="1673" y="113"/>
                  </a:lnTo>
                  <a:lnTo>
                    <a:pt x="1669" y="112"/>
                  </a:lnTo>
                  <a:lnTo>
                    <a:pt x="1667" y="113"/>
                  </a:lnTo>
                  <a:lnTo>
                    <a:pt x="1663" y="113"/>
                  </a:lnTo>
                  <a:lnTo>
                    <a:pt x="1656" y="111"/>
                  </a:lnTo>
                  <a:lnTo>
                    <a:pt x="1655" y="112"/>
                  </a:lnTo>
                  <a:lnTo>
                    <a:pt x="1638" y="110"/>
                  </a:lnTo>
                  <a:lnTo>
                    <a:pt x="1632" y="110"/>
                  </a:lnTo>
                  <a:lnTo>
                    <a:pt x="1631" y="111"/>
                  </a:lnTo>
                  <a:lnTo>
                    <a:pt x="1632" y="112"/>
                  </a:lnTo>
                  <a:lnTo>
                    <a:pt x="1635" y="113"/>
                  </a:lnTo>
                  <a:lnTo>
                    <a:pt x="1638" y="116"/>
                  </a:lnTo>
                  <a:lnTo>
                    <a:pt x="1635" y="116"/>
                  </a:lnTo>
                  <a:lnTo>
                    <a:pt x="1636" y="117"/>
                  </a:lnTo>
                  <a:lnTo>
                    <a:pt x="1644" y="118"/>
                  </a:lnTo>
                  <a:lnTo>
                    <a:pt x="1650" y="121"/>
                  </a:lnTo>
                  <a:lnTo>
                    <a:pt x="1652" y="122"/>
                  </a:lnTo>
                  <a:lnTo>
                    <a:pt x="1655" y="122"/>
                  </a:lnTo>
                  <a:lnTo>
                    <a:pt x="1659" y="124"/>
                  </a:lnTo>
                  <a:lnTo>
                    <a:pt x="1658" y="129"/>
                  </a:lnTo>
                  <a:lnTo>
                    <a:pt x="1656" y="130"/>
                  </a:lnTo>
                  <a:lnTo>
                    <a:pt x="1650" y="130"/>
                  </a:lnTo>
                  <a:lnTo>
                    <a:pt x="1648" y="129"/>
                  </a:lnTo>
                  <a:lnTo>
                    <a:pt x="1644" y="127"/>
                  </a:lnTo>
                  <a:lnTo>
                    <a:pt x="1640" y="126"/>
                  </a:lnTo>
                  <a:lnTo>
                    <a:pt x="1636" y="124"/>
                  </a:lnTo>
                  <a:lnTo>
                    <a:pt x="1635" y="124"/>
                  </a:lnTo>
                  <a:lnTo>
                    <a:pt x="1631" y="123"/>
                  </a:lnTo>
                  <a:lnTo>
                    <a:pt x="1626" y="123"/>
                  </a:lnTo>
                  <a:lnTo>
                    <a:pt x="1624" y="123"/>
                  </a:lnTo>
                  <a:lnTo>
                    <a:pt x="1622" y="122"/>
                  </a:lnTo>
                  <a:lnTo>
                    <a:pt x="1621" y="121"/>
                  </a:lnTo>
                  <a:lnTo>
                    <a:pt x="1617" y="119"/>
                  </a:lnTo>
                  <a:lnTo>
                    <a:pt x="1615" y="118"/>
                  </a:lnTo>
                  <a:lnTo>
                    <a:pt x="1610" y="117"/>
                  </a:lnTo>
                  <a:lnTo>
                    <a:pt x="1609" y="116"/>
                  </a:lnTo>
                  <a:lnTo>
                    <a:pt x="1610" y="116"/>
                  </a:lnTo>
                  <a:lnTo>
                    <a:pt x="1609" y="116"/>
                  </a:lnTo>
                  <a:lnTo>
                    <a:pt x="1606" y="114"/>
                  </a:lnTo>
                  <a:lnTo>
                    <a:pt x="1605" y="114"/>
                  </a:lnTo>
                  <a:lnTo>
                    <a:pt x="1604" y="116"/>
                  </a:lnTo>
                  <a:lnTo>
                    <a:pt x="1602" y="119"/>
                  </a:lnTo>
                  <a:lnTo>
                    <a:pt x="1601" y="119"/>
                  </a:lnTo>
                  <a:lnTo>
                    <a:pt x="1599" y="119"/>
                  </a:lnTo>
                  <a:lnTo>
                    <a:pt x="1595" y="119"/>
                  </a:lnTo>
                  <a:lnTo>
                    <a:pt x="1588" y="118"/>
                  </a:lnTo>
                  <a:lnTo>
                    <a:pt x="1581" y="117"/>
                  </a:lnTo>
                  <a:lnTo>
                    <a:pt x="1579" y="118"/>
                  </a:lnTo>
                  <a:lnTo>
                    <a:pt x="1578" y="118"/>
                  </a:lnTo>
                  <a:lnTo>
                    <a:pt x="1574" y="118"/>
                  </a:lnTo>
                  <a:lnTo>
                    <a:pt x="1569" y="117"/>
                  </a:lnTo>
                  <a:lnTo>
                    <a:pt x="1563" y="114"/>
                  </a:lnTo>
                  <a:lnTo>
                    <a:pt x="1560" y="116"/>
                  </a:lnTo>
                  <a:lnTo>
                    <a:pt x="1553" y="116"/>
                  </a:lnTo>
                  <a:lnTo>
                    <a:pt x="1550" y="116"/>
                  </a:lnTo>
                  <a:lnTo>
                    <a:pt x="1547" y="116"/>
                  </a:lnTo>
                  <a:lnTo>
                    <a:pt x="1545" y="116"/>
                  </a:lnTo>
                  <a:lnTo>
                    <a:pt x="1545" y="117"/>
                  </a:lnTo>
                  <a:lnTo>
                    <a:pt x="1544" y="117"/>
                  </a:lnTo>
                  <a:lnTo>
                    <a:pt x="1545" y="118"/>
                  </a:lnTo>
                  <a:lnTo>
                    <a:pt x="1541" y="118"/>
                  </a:lnTo>
                  <a:lnTo>
                    <a:pt x="1541" y="120"/>
                  </a:lnTo>
                  <a:lnTo>
                    <a:pt x="1541" y="121"/>
                  </a:lnTo>
                  <a:lnTo>
                    <a:pt x="1539" y="120"/>
                  </a:lnTo>
                  <a:lnTo>
                    <a:pt x="1537" y="119"/>
                  </a:lnTo>
                  <a:lnTo>
                    <a:pt x="1535" y="118"/>
                  </a:lnTo>
                  <a:lnTo>
                    <a:pt x="1534" y="118"/>
                  </a:lnTo>
                  <a:lnTo>
                    <a:pt x="1533" y="118"/>
                  </a:lnTo>
                  <a:lnTo>
                    <a:pt x="1529" y="117"/>
                  </a:lnTo>
                  <a:lnTo>
                    <a:pt x="1526" y="116"/>
                  </a:lnTo>
                  <a:lnTo>
                    <a:pt x="1523" y="116"/>
                  </a:lnTo>
                  <a:lnTo>
                    <a:pt x="1520" y="116"/>
                  </a:lnTo>
                  <a:lnTo>
                    <a:pt x="1518" y="116"/>
                  </a:lnTo>
                  <a:lnTo>
                    <a:pt x="1516" y="114"/>
                  </a:lnTo>
                  <a:lnTo>
                    <a:pt x="1511" y="114"/>
                  </a:lnTo>
                  <a:lnTo>
                    <a:pt x="1510" y="113"/>
                  </a:lnTo>
                  <a:lnTo>
                    <a:pt x="1506" y="108"/>
                  </a:lnTo>
                  <a:lnTo>
                    <a:pt x="1505" y="107"/>
                  </a:lnTo>
                  <a:lnTo>
                    <a:pt x="1503" y="106"/>
                  </a:lnTo>
                  <a:lnTo>
                    <a:pt x="1501" y="104"/>
                  </a:lnTo>
                  <a:lnTo>
                    <a:pt x="1497" y="103"/>
                  </a:lnTo>
                  <a:lnTo>
                    <a:pt x="1496" y="102"/>
                  </a:lnTo>
                  <a:lnTo>
                    <a:pt x="1493" y="101"/>
                  </a:lnTo>
                  <a:lnTo>
                    <a:pt x="1489" y="100"/>
                  </a:lnTo>
                  <a:lnTo>
                    <a:pt x="1487" y="100"/>
                  </a:lnTo>
                  <a:lnTo>
                    <a:pt x="1483" y="98"/>
                  </a:lnTo>
                  <a:lnTo>
                    <a:pt x="1480" y="98"/>
                  </a:lnTo>
                  <a:lnTo>
                    <a:pt x="1477" y="97"/>
                  </a:lnTo>
                  <a:lnTo>
                    <a:pt x="1474" y="97"/>
                  </a:lnTo>
                  <a:lnTo>
                    <a:pt x="1465" y="96"/>
                  </a:lnTo>
                  <a:lnTo>
                    <a:pt x="1462" y="96"/>
                  </a:lnTo>
                  <a:lnTo>
                    <a:pt x="1456" y="96"/>
                  </a:lnTo>
                  <a:lnTo>
                    <a:pt x="1452" y="96"/>
                  </a:lnTo>
                  <a:lnTo>
                    <a:pt x="1446" y="96"/>
                  </a:lnTo>
                  <a:lnTo>
                    <a:pt x="1444" y="96"/>
                  </a:lnTo>
                  <a:lnTo>
                    <a:pt x="1444" y="97"/>
                  </a:lnTo>
                  <a:lnTo>
                    <a:pt x="1438" y="97"/>
                  </a:lnTo>
                  <a:lnTo>
                    <a:pt x="1436" y="97"/>
                  </a:lnTo>
                  <a:lnTo>
                    <a:pt x="1429" y="97"/>
                  </a:lnTo>
                  <a:lnTo>
                    <a:pt x="1428" y="97"/>
                  </a:lnTo>
                  <a:lnTo>
                    <a:pt x="1427" y="97"/>
                  </a:lnTo>
                  <a:lnTo>
                    <a:pt x="1425" y="98"/>
                  </a:lnTo>
                  <a:lnTo>
                    <a:pt x="1423" y="97"/>
                  </a:lnTo>
                  <a:lnTo>
                    <a:pt x="1418" y="97"/>
                  </a:lnTo>
                  <a:lnTo>
                    <a:pt x="1417" y="98"/>
                  </a:lnTo>
                  <a:lnTo>
                    <a:pt x="1415" y="98"/>
                  </a:lnTo>
                  <a:lnTo>
                    <a:pt x="1412" y="99"/>
                  </a:lnTo>
                  <a:lnTo>
                    <a:pt x="1409" y="98"/>
                  </a:lnTo>
                  <a:lnTo>
                    <a:pt x="1408" y="99"/>
                  </a:lnTo>
                  <a:lnTo>
                    <a:pt x="1406" y="98"/>
                  </a:lnTo>
                  <a:lnTo>
                    <a:pt x="1401" y="97"/>
                  </a:lnTo>
                  <a:lnTo>
                    <a:pt x="1397" y="97"/>
                  </a:lnTo>
                  <a:lnTo>
                    <a:pt x="1396" y="97"/>
                  </a:lnTo>
                  <a:lnTo>
                    <a:pt x="1399" y="96"/>
                  </a:lnTo>
                  <a:lnTo>
                    <a:pt x="1399" y="94"/>
                  </a:lnTo>
                  <a:lnTo>
                    <a:pt x="1398" y="93"/>
                  </a:lnTo>
                  <a:lnTo>
                    <a:pt x="1387" y="91"/>
                  </a:lnTo>
                  <a:lnTo>
                    <a:pt x="1385" y="90"/>
                  </a:lnTo>
                  <a:lnTo>
                    <a:pt x="1384" y="89"/>
                  </a:lnTo>
                  <a:lnTo>
                    <a:pt x="1379" y="90"/>
                  </a:lnTo>
                  <a:lnTo>
                    <a:pt x="1377" y="90"/>
                  </a:lnTo>
                  <a:lnTo>
                    <a:pt x="1375" y="90"/>
                  </a:lnTo>
                  <a:lnTo>
                    <a:pt x="1373" y="89"/>
                  </a:lnTo>
                  <a:lnTo>
                    <a:pt x="1372" y="89"/>
                  </a:lnTo>
                  <a:lnTo>
                    <a:pt x="1367" y="88"/>
                  </a:lnTo>
                  <a:lnTo>
                    <a:pt x="1364" y="87"/>
                  </a:lnTo>
                  <a:lnTo>
                    <a:pt x="1363" y="87"/>
                  </a:lnTo>
                  <a:lnTo>
                    <a:pt x="1357" y="86"/>
                  </a:lnTo>
                  <a:lnTo>
                    <a:pt x="1357" y="87"/>
                  </a:lnTo>
                  <a:lnTo>
                    <a:pt x="1355" y="87"/>
                  </a:lnTo>
                  <a:lnTo>
                    <a:pt x="1354" y="86"/>
                  </a:lnTo>
                  <a:lnTo>
                    <a:pt x="1349" y="86"/>
                  </a:lnTo>
                  <a:lnTo>
                    <a:pt x="1348" y="86"/>
                  </a:lnTo>
                  <a:lnTo>
                    <a:pt x="1348" y="82"/>
                  </a:lnTo>
                  <a:lnTo>
                    <a:pt x="1349" y="82"/>
                  </a:lnTo>
                  <a:lnTo>
                    <a:pt x="1353" y="83"/>
                  </a:lnTo>
                  <a:lnTo>
                    <a:pt x="1355" y="84"/>
                  </a:lnTo>
                  <a:lnTo>
                    <a:pt x="1357" y="83"/>
                  </a:lnTo>
                  <a:lnTo>
                    <a:pt x="1356" y="82"/>
                  </a:lnTo>
                  <a:lnTo>
                    <a:pt x="1355" y="81"/>
                  </a:lnTo>
                  <a:lnTo>
                    <a:pt x="1347" y="79"/>
                  </a:lnTo>
                  <a:lnTo>
                    <a:pt x="1342" y="78"/>
                  </a:lnTo>
                  <a:lnTo>
                    <a:pt x="1339" y="77"/>
                  </a:lnTo>
                  <a:lnTo>
                    <a:pt x="1335" y="77"/>
                  </a:lnTo>
                  <a:lnTo>
                    <a:pt x="1334" y="77"/>
                  </a:lnTo>
                  <a:lnTo>
                    <a:pt x="1328" y="76"/>
                  </a:lnTo>
                  <a:lnTo>
                    <a:pt x="1325" y="76"/>
                  </a:lnTo>
                  <a:lnTo>
                    <a:pt x="1324" y="76"/>
                  </a:lnTo>
                  <a:lnTo>
                    <a:pt x="1322" y="76"/>
                  </a:lnTo>
                  <a:lnTo>
                    <a:pt x="1316" y="76"/>
                  </a:lnTo>
                  <a:lnTo>
                    <a:pt x="1314" y="76"/>
                  </a:lnTo>
                  <a:lnTo>
                    <a:pt x="1308" y="76"/>
                  </a:lnTo>
                  <a:lnTo>
                    <a:pt x="1305" y="74"/>
                  </a:lnTo>
                  <a:lnTo>
                    <a:pt x="1302" y="74"/>
                  </a:lnTo>
                  <a:lnTo>
                    <a:pt x="1294" y="73"/>
                  </a:lnTo>
                  <a:lnTo>
                    <a:pt x="1293" y="73"/>
                  </a:lnTo>
                  <a:lnTo>
                    <a:pt x="1285" y="72"/>
                  </a:lnTo>
                  <a:lnTo>
                    <a:pt x="1278" y="71"/>
                  </a:lnTo>
                  <a:lnTo>
                    <a:pt x="1270" y="71"/>
                  </a:lnTo>
                  <a:lnTo>
                    <a:pt x="1266" y="71"/>
                  </a:lnTo>
                  <a:lnTo>
                    <a:pt x="1257" y="71"/>
                  </a:lnTo>
                  <a:lnTo>
                    <a:pt x="1245" y="70"/>
                  </a:lnTo>
                  <a:lnTo>
                    <a:pt x="1243" y="70"/>
                  </a:lnTo>
                  <a:lnTo>
                    <a:pt x="1241" y="69"/>
                  </a:lnTo>
                  <a:lnTo>
                    <a:pt x="1239" y="69"/>
                  </a:lnTo>
                  <a:lnTo>
                    <a:pt x="1236" y="69"/>
                  </a:lnTo>
                  <a:lnTo>
                    <a:pt x="1235" y="69"/>
                  </a:lnTo>
                  <a:lnTo>
                    <a:pt x="1234" y="70"/>
                  </a:lnTo>
                  <a:lnTo>
                    <a:pt x="1235" y="70"/>
                  </a:lnTo>
                  <a:lnTo>
                    <a:pt x="1237" y="71"/>
                  </a:lnTo>
                  <a:lnTo>
                    <a:pt x="1239" y="71"/>
                  </a:lnTo>
                  <a:lnTo>
                    <a:pt x="1242" y="72"/>
                  </a:lnTo>
                  <a:lnTo>
                    <a:pt x="1241" y="72"/>
                  </a:lnTo>
                  <a:lnTo>
                    <a:pt x="1240" y="73"/>
                  </a:lnTo>
                  <a:lnTo>
                    <a:pt x="1240" y="74"/>
                  </a:lnTo>
                  <a:lnTo>
                    <a:pt x="1242" y="77"/>
                  </a:lnTo>
                  <a:lnTo>
                    <a:pt x="1242" y="78"/>
                  </a:lnTo>
                  <a:lnTo>
                    <a:pt x="1241" y="78"/>
                  </a:lnTo>
                  <a:lnTo>
                    <a:pt x="1239" y="79"/>
                  </a:lnTo>
                  <a:lnTo>
                    <a:pt x="1237" y="80"/>
                  </a:lnTo>
                  <a:lnTo>
                    <a:pt x="1237" y="81"/>
                  </a:lnTo>
                  <a:lnTo>
                    <a:pt x="1239" y="81"/>
                  </a:lnTo>
                  <a:lnTo>
                    <a:pt x="1241" y="82"/>
                  </a:lnTo>
                  <a:lnTo>
                    <a:pt x="1242" y="83"/>
                  </a:lnTo>
                  <a:lnTo>
                    <a:pt x="1241" y="83"/>
                  </a:lnTo>
                  <a:lnTo>
                    <a:pt x="1243" y="84"/>
                  </a:lnTo>
                  <a:lnTo>
                    <a:pt x="1245" y="86"/>
                  </a:lnTo>
                  <a:lnTo>
                    <a:pt x="1248" y="87"/>
                  </a:lnTo>
                  <a:lnTo>
                    <a:pt x="1250" y="88"/>
                  </a:lnTo>
                  <a:lnTo>
                    <a:pt x="1252" y="89"/>
                  </a:lnTo>
                  <a:lnTo>
                    <a:pt x="1250" y="89"/>
                  </a:lnTo>
                  <a:lnTo>
                    <a:pt x="1244" y="88"/>
                  </a:lnTo>
                  <a:lnTo>
                    <a:pt x="1245" y="90"/>
                  </a:lnTo>
                  <a:lnTo>
                    <a:pt x="1242" y="89"/>
                  </a:lnTo>
                  <a:lnTo>
                    <a:pt x="1242" y="90"/>
                  </a:lnTo>
                  <a:lnTo>
                    <a:pt x="1241" y="90"/>
                  </a:lnTo>
                  <a:lnTo>
                    <a:pt x="1239" y="91"/>
                  </a:lnTo>
                  <a:lnTo>
                    <a:pt x="1237" y="92"/>
                  </a:lnTo>
                  <a:lnTo>
                    <a:pt x="1237" y="93"/>
                  </a:lnTo>
                  <a:lnTo>
                    <a:pt x="1235" y="93"/>
                  </a:lnTo>
                  <a:lnTo>
                    <a:pt x="1233" y="93"/>
                  </a:lnTo>
                  <a:lnTo>
                    <a:pt x="1231" y="93"/>
                  </a:lnTo>
                  <a:lnTo>
                    <a:pt x="1230" y="92"/>
                  </a:lnTo>
                  <a:lnTo>
                    <a:pt x="1229" y="91"/>
                  </a:lnTo>
                  <a:lnTo>
                    <a:pt x="1226" y="91"/>
                  </a:lnTo>
                  <a:lnTo>
                    <a:pt x="1224" y="90"/>
                  </a:lnTo>
                  <a:lnTo>
                    <a:pt x="1222" y="90"/>
                  </a:lnTo>
                  <a:lnTo>
                    <a:pt x="1220" y="90"/>
                  </a:lnTo>
                  <a:lnTo>
                    <a:pt x="1212" y="88"/>
                  </a:lnTo>
                  <a:lnTo>
                    <a:pt x="1210" y="88"/>
                  </a:lnTo>
                  <a:lnTo>
                    <a:pt x="1205" y="88"/>
                  </a:lnTo>
                  <a:lnTo>
                    <a:pt x="1203" y="87"/>
                  </a:lnTo>
                  <a:lnTo>
                    <a:pt x="1202" y="87"/>
                  </a:lnTo>
                  <a:lnTo>
                    <a:pt x="1199" y="87"/>
                  </a:lnTo>
                  <a:lnTo>
                    <a:pt x="1192" y="87"/>
                  </a:lnTo>
                  <a:lnTo>
                    <a:pt x="1192" y="88"/>
                  </a:lnTo>
                  <a:lnTo>
                    <a:pt x="1193" y="89"/>
                  </a:lnTo>
                  <a:lnTo>
                    <a:pt x="1195" y="90"/>
                  </a:lnTo>
                  <a:lnTo>
                    <a:pt x="1195" y="91"/>
                  </a:lnTo>
                  <a:lnTo>
                    <a:pt x="1192" y="90"/>
                  </a:lnTo>
                  <a:lnTo>
                    <a:pt x="1191" y="90"/>
                  </a:lnTo>
                  <a:lnTo>
                    <a:pt x="1185" y="90"/>
                  </a:lnTo>
                  <a:lnTo>
                    <a:pt x="1183" y="90"/>
                  </a:lnTo>
                  <a:lnTo>
                    <a:pt x="1181" y="90"/>
                  </a:lnTo>
                  <a:lnTo>
                    <a:pt x="1176" y="88"/>
                  </a:lnTo>
                  <a:lnTo>
                    <a:pt x="1173" y="88"/>
                  </a:lnTo>
                  <a:lnTo>
                    <a:pt x="1169" y="86"/>
                  </a:lnTo>
                  <a:lnTo>
                    <a:pt x="1166" y="84"/>
                  </a:lnTo>
                  <a:lnTo>
                    <a:pt x="1162" y="83"/>
                  </a:lnTo>
                  <a:lnTo>
                    <a:pt x="1161" y="82"/>
                  </a:lnTo>
                  <a:lnTo>
                    <a:pt x="1160" y="81"/>
                  </a:lnTo>
                  <a:lnTo>
                    <a:pt x="1159" y="82"/>
                  </a:lnTo>
                  <a:lnTo>
                    <a:pt x="1161" y="87"/>
                  </a:lnTo>
                  <a:lnTo>
                    <a:pt x="1161" y="88"/>
                  </a:lnTo>
                  <a:lnTo>
                    <a:pt x="1162" y="89"/>
                  </a:lnTo>
                  <a:lnTo>
                    <a:pt x="1163" y="90"/>
                  </a:lnTo>
                  <a:lnTo>
                    <a:pt x="1166" y="93"/>
                  </a:lnTo>
                  <a:lnTo>
                    <a:pt x="1166" y="96"/>
                  </a:lnTo>
                  <a:lnTo>
                    <a:pt x="1166" y="97"/>
                  </a:lnTo>
                  <a:lnTo>
                    <a:pt x="1167" y="98"/>
                  </a:lnTo>
                  <a:lnTo>
                    <a:pt x="1167" y="99"/>
                  </a:lnTo>
                  <a:lnTo>
                    <a:pt x="1167" y="100"/>
                  </a:lnTo>
                  <a:lnTo>
                    <a:pt x="1164" y="100"/>
                  </a:lnTo>
                  <a:lnTo>
                    <a:pt x="1159" y="97"/>
                  </a:lnTo>
                  <a:lnTo>
                    <a:pt x="1158" y="97"/>
                  </a:lnTo>
                  <a:lnTo>
                    <a:pt x="1159" y="98"/>
                  </a:lnTo>
                  <a:lnTo>
                    <a:pt x="1158" y="98"/>
                  </a:lnTo>
                  <a:lnTo>
                    <a:pt x="1155" y="98"/>
                  </a:lnTo>
                  <a:lnTo>
                    <a:pt x="1154" y="98"/>
                  </a:lnTo>
                  <a:lnTo>
                    <a:pt x="1152" y="97"/>
                  </a:lnTo>
                  <a:lnTo>
                    <a:pt x="1150" y="97"/>
                  </a:lnTo>
                  <a:lnTo>
                    <a:pt x="1150" y="96"/>
                  </a:lnTo>
                  <a:lnTo>
                    <a:pt x="1146" y="94"/>
                  </a:lnTo>
                  <a:lnTo>
                    <a:pt x="1145" y="96"/>
                  </a:lnTo>
                  <a:lnTo>
                    <a:pt x="1144" y="94"/>
                  </a:lnTo>
                  <a:lnTo>
                    <a:pt x="1143" y="94"/>
                  </a:lnTo>
                  <a:lnTo>
                    <a:pt x="1141" y="93"/>
                  </a:lnTo>
                  <a:lnTo>
                    <a:pt x="1139" y="92"/>
                  </a:lnTo>
                  <a:lnTo>
                    <a:pt x="1138" y="92"/>
                  </a:lnTo>
                  <a:lnTo>
                    <a:pt x="1136" y="92"/>
                  </a:lnTo>
                  <a:lnTo>
                    <a:pt x="1136" y="91"/>
                  </a:lnTo>
                  <a:lnTo>
                    <a:pt x="1133" y="90"/>
                  </a:lnTo>
                  <a:lnTo>
                    <a:pt x="1131" y="89"/>
                  </a:lnTo>
                  <a:lnTo>
                    <a:pt x="1130" y="89"/>
                  </a:lnTo>
                  <a:lnTo>
                    <a:pt x="1129" y="88"/>
                  </a:lnTo>
                  <a:lnTo>
                    <a:pt x="1128" y="87"/>
                  </a:lnTo>
                  <a:lnTo>
                    <a:pt x="1125" y="86"/>
                  </a:lnTo>
                  <a:lnTo>
                    <a:pt x="1125" y="87"/>
                  </a:lnTo>
                  <a:lnTo>
                    <a:pt x="1124" y="87"/>
                  </a:lnTo>
                  <a:lnTo>
                    <a:pt x="1122" y="87"/>
                  </a:lnTo>
                  <a:lnTo>
                    <a:pt x="1122" y="86"/>
                  </a:lnTo>
                  <a:lnTo>
                    <a:pt x="1120" y="84"/>
                  </a:lnTo>
                  <a:lnTo>
                    <a:pt x="1119" y="84"/>
                  </a:lnTo>
                  <a:lnTo>
                    <a:pt x="1118" y="84"/>
                  </a:lnTo>
                  <a:lnTo>
                    <a:pt x="1116" y="82"/>
                  </a:lnTo>
                  <a:lnTo>
                    <a:pt x="1116" y="80"/>
                  </a:lnTo>
                  <a:lnTo>
                    <a:pt x="1119" y="80"/>
                  </a:lnTo>
                  <a:lnTo>
                    <a:pt x="1120" y="80"/>
                  </a:lnTo>
                  <a:lnTo>
                    <a:pt x="1119" y="80"/>
                  </a:lnTo>
                  <a:lnTo>
                    <a:pt x="1118" y="80"/>
                  </a:lnTo>
                  <a:lnTo>
                    <a:pt x="1120" y="79"/>
                  </a:lnTo>
                  <a:lnTo>
                    <a:pt x="1119" y="79"/>
                  </a:lnTo>
                  <a:lnTo>
                    <a:pt x="1119" y="78"/>
                  </a:lnTo>
                  <a:lnTo>
                    <a:pt x="1118" y="77"/>
                  </a:lnTo>
                  <a:lnTo>
                    <a:pt x="1118" y="76"/>
                  </a:lnTo>
                  <a:lnTo>
                    <a:pt x="1111" y="74"/>
                  </a:lnTo>
                  <a:lnTo>
                    <a:pt x="1111" y="73"/>
                  </a:lnTo>
                  <a:lnTo>
                    <a:pt x="1109" y="72"/>
                  </a:lnTo>
                  <a:lnTo>
                    <a:pt x="1108" y="71"/>
                  </a:lnTo>
                  <a:lnTo>
                    <a:pt x="1109" y="71"/>
                  </a:lnTo>
                  <a:lnTo>
                    <a:pt x="1108" y="70"/>
                  </a:lnTo>
                  <a:lnTo>
                    <a:pt x="1106" y="70"/>
                  </a:lnTo>
                  <a:lnTo>
                    <a:pt x="1105" y="69"/>
                  </a:lnTo>
                  <a:lnTo>
                    <a:pt x="1104" y="68"/>
                  </a:lnTo>
                  <a:lnTo>
                    <a:pt x="1105" y="68"/>
                  </a:lnTo>
                  <a:lnTo>
                    <a:pt x="1104" y="67"/>
                  </a:lnTo>
                  <a:lnTo>
                    <a:pt x="1103" y="67"/>
                  </a:lnTo>
                  <a:lnTo>
                    <a:pt x="1103" y="66"/>
                  </a:lnTo>
                  <a:lnTo>
                    <a:pt x="1099" y="66"/>
                  </a:lnTo>
                  <a:lnTo>
                    <a:pt x="1096" y="64"/>
                  </a:lnTo>
                  <a:lnTo>
                    <a:pt x="1094" y="63"/>
                  </a:lnTo>
                  <a:lnTo>
                    <a:pt x="1093" y="63"/>
                  </a:lnTo>
                  <a:lnTo>
                    <a:pt x="1088" y="62"/>
                  </a:lnTo>
                  <a:lnTo>
                    <a:pt x="1086" y="61"/>
                  </a:lnTo>
                  <a:lnTo>
                    <a:pt x="1085" y="61"/>
                  </a:lnTo>
                  <a:lnTo>
                    <a:pt x="1083" y="61"/>
                  </a:lnTo>
                  <a:lnTo>
                    <a:pt x="1082" y="60"/>
                  </a:lnTo>
                  <a:lnTo>
                    <a:pt x="1080" y="60"/>
                  </a:lnTo>
                  <a:lnTo>
                    <a:pt x="1075" y="59"/>
                  </a:lnTo>
                  <a:lnTo>
                    <a:pt x="1074" y="59"/>
                  </a:lnTo>
                  <a:lnTo>
                    <a:pt x="1071" y="59"/>
                  </a:lnTo>
                  <a:lnTo>
                    <a:pt x="1067" y="59"/>
                  </a:lnTo>
                  <a:lnTo>
                    <a:pt x="1067" y="60"/>
                  </a:lnTo>
                  <a:lnTo>
                    <a:pt x="1065" y="60"/>
                  </a:lnTo>
                  <a:lnTo>
                    <a:pt x="1064" y="60"/>
                  </a:lnTo>
                  <a:lnTo>
                    <a:pt x="1063" y="60"/>
                  </a:lnTo>
                  <a:lnTo>
                    <a:pt x="1062" y="60"/>
                  </a:lnTo>
                  <a:lnTo>
                    <a:pt x="1057" y="58"/>
                  </a:lnTo>
                  <a:lnTo>
                    <a:pt x="1057" y="59"/>
                  </a:lnTo>
                  <a:lnTo>
                    <a:pt x="1053" y="58"/>
                  </a:lnTo>
                  <a:lnTo>
                    <a:pt x="1052" y="58"/>
                  </a:lnTo>
                  <a:lnTo>
                    <a:pt x="1050" y="58"/>
                  </a:lnTo>
                  <a:lnTo>
                    <a:pt x="1048" y="58"/>
                  </a:lnTo>
                  <a:lnTo>
                    <a:pt x="1045" y="58"/>
                  </a:lnTo>
                  <a:lnTo>
                    <a:pt x="1044" y="57"/>
                  </a:lnTo>
                  <a:lnTo>
                    <a:pt x="1043" y="57"/>
                  </a:lnTo>
                  <a:lnTo>
                    <a:pt x="1042" y="56"/>
                  </a:lnTo>
                  <a:lnTo>
                    <a:pt x="1042" y="57"/>
                  </a:lnTo>
                  <a:lnTo>
                    <a:pt x="1038" y="56"/>
                  </a:lnTo>
                  <a:lnTo>
                    <a:pt x="1037" y="56"/>
                  </a:lnTo>
                  <a:lnTo>
                    <a:pt x="1034" y="56"/>
                  </a:lnTo>
                  <a:lnTo>
                    <a:pt x="1031" y="55"/>
                  </a:lnTo>
                  <a:lnTo>
                    <a:pt x="1028" y="55"/>
                  </a:lnTo>
                  <a:lnTo>
                    <a:pt x="1025" y="55"/>
                  </a:lnTo>
                  <a:lnTo>
                    <a:pt x="1027" y="55"/>
                  </a:lnTo>
                  <a:lnTo>
                    <a:pt x="1027" y="56"/>
                  </a:lnTo>
                  <a:lnTo>
                    <a:pt x="1028" y="56"/>
                  </a:lnTo>
                  <a:lnTo>
                    <a:pt x="1028" y="57"/>
                  </a:lnTo>
                  <a:lnTo>
                    <a:pt x="1024" y="56"/>
                  </a:lnTo>
                  <a:lnTo>
                    <a:pt x="1021" y="55"/>
                  </a:lnTo>
                  <a:lnTo>
                    <a:pt x="1021" y="56"/>
                  </a:lnTo>
                  <a:lnTo>
                    <a:pt x="1023" y="57"/>
                  </a:lnTo>
                  <a:lnTo>
                    <a:pt x="1025" y="60"/>
                  </a:lnTo>
                  <a:lnTo>
                    <a:pt x="1027" y="60"/>
                  </a:lnTo>
                  <a:lnTo>
                    <a:pt x="1027" y="61"/>
                  </a:lnTo>
                  <a:lnTo>
                    <a:pt x="1029" y="62"/>
                  </a:lnTo>
                  <a:lnTo>
                    <a:pt x="1034" y="64"/>
                  </a:lnTo>
                  <a:lnTo>
                    <a:pt x="1034" y="66"/>
                  </a:lnTo>
                  <a:lnTo>
                    <a:pt x="1033" y="66"/>
                  </a:lnTo>
                  <a:lnTo>
                    <a:pt x="1029" y="66"/>
                  </a:lnTo>
                  <a:lnTo>
                    <a:pt x="1027" y="67"/>
                  </a:lnTo>
                  <a:lnTo>
                    <a:pt x="1025" y="67"/>
                  </a:lnTo>
                  <a:lnTo>
                    <a:pt x="1023" y="67"/>
                  </a:lnTo>
                  <a:lnTo>
                    <a:pt x="1021" y="67"/>
                  </a:lnTo>
                  <a:lnTo>
                    <a:pt x="1018" y="67"/>
                  </a:lnTo>
                  <a:lnTo>
                    <a:pt x="1017" y="67"/>
                  </a:lnTo>
                  <a:lnTo>
                    <a:pt x="1012" y="67"/>
                  </a:lnTo>
                  <a:lnTo>
                    <a:pt x="1011" y="68"/>
                  </a:lnTo>
                  <a:lnTo>
                    <a:pt x="1007" y="67"/>
                  </a:lnTo>
                  <a:lnTo>
                    <a:pt x="1000" y="66"/>
                  </a:lnTo>
                  <a:lnTo>
                    <a:pt x="998" y="66"/>
                  </a:lnTo>
                  <a:lnTo>
                    <a:pt x="999" y="67"/>
                  </a:lnTo>
                  <a:lnTo>
                    <a:pt x="991" y="66"/>
                  </a:lnTo>
                  <a:lnTo>
                    <a:pt x="987" y="64"/>
                  </a:lnTo>
                  <a:lnTo>
                    <a:pt x="979" y="63"/>
                  </a:lnTo>
                  <a:lnTo>
                    <a:pt x="978" y="63"/>
                  </a:lnTo>
                  <a:lnTo>
                    <a:pt x="977" y="62"/>
                  </a:lnTo>
                  <a:lnTo>
                    <a:pt x="976" y="62"/>
                  </a:lnTo>
                  <a:lnTo>
                    <a:pt x="974" y="61"/>
                  </a:lnTo>
                  <a:lnTo>
                    <a:pt x="974" y="60"/>
                  </a:lnTo>
                  <a:lnTo>
                    <a:pt x="978" y="60"/>
                  </a:lnTo>
                  <a:lnTo>
                    <a:pt x="977" y="60"/>
                  </a:lnTo>
                  <a:lnTo>
                    <a:pt x="978" y="60"/>
                  </a:lnTo>
                  <a:lnTo>
                    <a:pt x="977" y="59"/>
                  </a:lnTo>
                  <a:lnTo>
                    <a:pt x="974" y="59"/>
                  </a:lnTo>
                  <a:lnTo>
                    <a:pt x="970" y="59"/>
                  </a:lnTo>
                  <a:lnTo>
                    <a:pt x="967" y="58"/>
                  </a:lnTo>
                  <a:lnTo>
                    <a:pt x="963" y="59"/>
                  </a:lnTo>
                  <a:lnTo>
                    <a:pt x="958" y="58"/>
                  </a:lnTo>
                  <a:lnTo>
                    <a:pt x="954" y="58"/>
                  </a:lnTo>
                  <a:lnTo>
                    <a:pt x="953" y="58"/>
                  </a:lnTo>
                  <a:lnTo>
                    <a:pt x="950" y="57"/>
                  </a:lnTo>
                  <a:lnTo>
                    <a:pt x="948" y="57"/>
                  </a:lnTo>
                  <a:lnTo>
                    <a:pt x="943" y="57"/>
                  </a:lnTo>
                  <a:lnTo>
                    <a:pt x="939" y="57"/>
                  </a:lnTo>
                  <a:lnTo>
                    <a:pt x="936" y="57"/>
                  </a:lnTo>
                  <a:lnTo>
                    <a:pt x="936" y="58"/>
                  </a:lnTo>
                  <a:lnTo>
                    <a:pt x="932" y="58"/>
                  </a:lnTo>
                  <a:lnTo>
                    <a:pt x="929" y="58"/>
                  </a:lnTo>
                  <a:lnTo>
                    <a:pt x="924" y="58"/>
                  </a:lnTo>
                  <a:lnTo>
                    <a:pt x="919" y="59"/>
                  </a:lnTo>
                  <a:lnTo>
                    <a:pt x="923" y="61"/>
                  </a:lnTo>
                  <a:lnTo>
                    <a:pt x="926" y="62"/>
                  </a:lnTo>
                  <a:lnTo>
                    <a:pt x="924" y="62"/>
                  </a:lnTo>
                  <a:lnTo>
                    <a:pt x="922" y="63"/>
                  </a:lnTo>
                  <a:lnTo>
                    <a:pt x="918" y="63"/>
                  </a:lnTo>
                  <a:lnTo>
                    <a:pt x="918" y="62"/>
                  </a:lnTo>
                  <a:lnTo>
                    <a:pt x="921" y="62"/>
                  </a:lnTo>
                  <a:lnTo>
                    <a:pt x="918" y="61"/>
                  </a:lnTo>
                  <a:lnTo>
                    <a:pt x="916" y="60"/>
                  </a:lnTo>
                  <a:lnTo>
                    <a:pt x="916" y="58"/>
                  </a:lnTo>
                  <a:lnTo>
                    <a:pt x="915" y="57"/>
                  </a:lnTo>
                  <a:lnTo>
                    <a:pt x="912" y="57"/>
                  </a:lnTo>
                  <a:lnTo>
                    <a:pt x="910" y="56"/>
                  </a:lnTo>
                  <a:lnTo>
                    <a:pt x="909" y="55"/>
                  </a:lnTo>
                  <a:lnTo>
                    <a:pt x="906" y="53"/>
                  </a:lnTo>
                  <a:lnTo>
                    <a:pt x="901" y="51"/>
                  </a:lnTo>
                  <a:lnTo>
                    <a:pt x="905" y="53"/>
                  </a:lnTo>
                  <a:lnTo>
                    <a:pt x="906" y="55"/>
                  </a:lnTo>
                  <a:lnTo>
                    <a:pt x="906" y="56"/>
                  </a:lnTo>
                  <a:lnTo>
                    <a:pt x="903" y="57"/>
                  </a:lnTo>
                  <a:lnTo>
                    <a:pt x="897" y="57"/>
                  </a:lnTo>
                  <a:lnTo>
                    <a:pt x="895" y="57"/>
                  </a:lnTo>
                  <a:lnTo>
                    <a:pt x="893" y="56"/>
                  </a:lnTo>
                  <a:lnTo>
                    <a:pt x="889" y="55"/>
                  </a:lnTo>
                  <a:lnTo>
                    <a:pt x="887" y="53"/>
                  </a:lnTo>
                  <a:lnTo>
                    <a:pt x="886" y="53"/>
                  </a:lnTo>
                  <a:lnTo>
                    <a:pt x="886" y="52"/>
                  </a:lnTo>
                  <a:lnTo>
                    <a:pt x="887" y="52"/>
                  </a:lnTo>
                  <a:lnTo>
                    <a:pt x="887" y="51"/>
                  </a:lnTo>
                  <a:lnTo>
                    <a:pt x="882" y="52"/>
                  </a:lnTo>
                  <a:lnTo>
                    <a:pt x="881" y="52"/>
                  </a:lnTo>
                  <a:lnTo>
                    <a:pt x="882" y="53"/>
                  </a:lnTo>
                  <a:lnTo>
                    <a:pt x="881" y="53"/>
                  </a:lnTo>
                  <a:lnTo>
                    <a:pt x="880" y="52"/>
                  </a:lnTo>
                  <a:lnTo>
                    <a:pt x="877" y="52"/>
                  </a:lnTo>
                  <a:lnTo>
                    <a:pt x="875" y="51"/>
                  </a:lnTo>
                  <a:lnTo>
                    <a:pt x="871" y="52"/>
                  </a:lnTo>
                  <a:lnTo>
                    <a:pt x="869" y="52"/>
                  </a:lnTo>
                  <a:lnTo>
                    <a:pt x="870" y="53"/>
                  </a:lnTo>
                  <a:lnTo>
                    <a:pt x="868" y="55"/>
                  </a:lnTo>
                  <a:lnTo>
                    <a:pt x="869" y="56"/>
                  </a:lnTo>
                  <a:lnTo>
                    <a:pt x="871" y="57"/>
                  </a:lnTo>
                  <a:lnTo>
                    <a:pt x="873" y="58"/>
                  </a:lnTo>
                  <a:lnTo>
                    <a:pt x="875" y="57"/>
                  </a:lnTo>
                  <a:lnTo>
                    <a:pt x="873" y="57"/>
                  </a:lnTo>
                  <a:lnTo>
                    <a:pt x="875" y="57"/>
                  </a:lnTo>
                  <a:lnTo>
                    <a:pt x="879" y="57"/>
                  </a:lnTo>
                  <a:lnTo>
                    <a:pt x="879" y="56"/>
                  </a:lnTo>
                  <a:lnTo>
                    <a:pt x="881" y="56"/>
                  </a:lnTo>
                  <a:lnTo>
                    <a:pt x="883" y="56"/>
                  </a:lnTo>
                  <a:lnTo>
                    <a:pt x="886" y="57"/>
                  </a:lnTo>
                  <a:lnTo>
                    <a:pt x="881" y="58"/>
                  </a:lnTo>
                  <a:lnTo>
                    <a:pt x="881" y="59"/>
                  </a:lnTo>
                  <a:lnTo>
                    <a:pt x="880" y="59"/>
                  </a:lnTo>
                  <a:lnTo>
                    <a:pt x="877" y="60"/>
                  </a:lnTo>
                  <a:lnTo>
                    <a:pt x="875" y="60"/>
                  </a:lnTo>
                  <a:lnTo>
                    <a:pt x="869" y="59"/>
                  </a:lnTo>
                  <a:lnTo>
                    <a:pt x="873" y="60"/>
                  </a:lnTo>
                  <a:lnTo>
                    <a:pt x="872" y="60"/>
                  </a:lnTo>
                  <a:lnTo>
                    <a:pt x="871" y="60"/>
                  </a:lnTo>
                  <a:lnTo>
                    <a:pt x="872" y="61"/>
                  </a:lnTo>
                  <a:lnTo>
                    <a:pt x="866" y="62"/>
                  </a:lnTo>
                  <a:lnTo>
                    <a:pt x="863" y="62"/>
                  </a:lnTo>
                  <a:lnTo>
                    <a:pt x="865" y="63"/>
                  </a:lnTo>
                  <a:lnTo>
                    <a:pt x="861" y="63"/>
                  </a:lnTo>
                  <a:lnTo>
                    <a:pt x="859" y="64"/>
                  </a:lnTo>
                  <a:lnTo>
                    <a:pt x="858" y="64"/>
                  </a:lnTo>
                  <a:lnTo>
                    <a:pt x="851" y="63"/>
                  </a:lnTo>
                  <a:lnTo>
                    <a:pt x="850" y="64"/>
                  </a:lnTo>
                  <a:lnTo>
                    <a:pt x="845" y="63"/>
                  </a:lnTo>
                  <a:lnTo>
                    <a:pt x="842" y="64"/>
                  </a:lnTo>
                  <a:lnTo>
                    <a:pt x="845" y="66"/>
                  </a:lnTo>
                  <a:lnTo>
                    <a:pt x="847" y="67"/>
                  </a:lnTo>
                  <a:lnTo>
                    <a:pt x="856" y="68"/>
                  </a:lnTo>
                  <a:lnTo>
                    <a:pt x="855" y="69"/>
                  </a:lnTo>
                  <a:lnTo>
                    <a:pt x="852" y="68"/>
                  </a:lnTo>
                  <a:lnTo>
                    <a:pt x="847" y="68"/>
                  </a:lnTo>
                  <a:lnTo>
                    <a:pt x="845" y="67"/>
                  </a:lnTo>
                  <a:lnTo>
                    <a:pt x="843" y="68"/>
                  </a:lnTo>
                  <a:lnTo>
                    <a:pt x="842" y="68"/>
                  </a:lnTo>
                  <a:lnTo>
                    <a:pt x="842" y="69"/>
                  </a:lnTo>
                  <a:lnTo>
                    <a:pt x="841" y="70"/>
                  </a:lnTo>
                  <a:lnTo>
                    <a:pt x="839" y="70"/>
                  </a:lnTo>
                  <a:lnTo>
                    <a:pt x="837" y="71"/>
                  </a:lnTo>
                  <a:lnTo>
                    <a:pt x="836" y="71"/>
                  </a:lnTo>
                  <a:lnTo>
                    <a:pt x="834" y="73"/>
                  </a:lnTo>
                  <a:lnTo>
                    <a:pt x="835" y="72"/>
                  </a:lnTo>
                  <a:lnTo>
                    <a:pt x="834" y="72"/>
                  </a:lnTo>
                  <a:lnTo>
                    <a:pt x="831" y="72"/>
                  </a:lnTo>
                  <a:lnTo>
                    <a:pt x="831" y="73"/>
                  </a:lnTo>
                  <a:lnTo>
                    <a:pt x="829" y="73"/>
                  </a:lnTo>
                  <a:lnTo>
                    <a:pt x="829" y="72"/>
                  </a:lnTo>
                  <a:lnTo>
                    <a:pt x="831" y="71"/>
                  </a:lnTo>
                  <a:lnTo>
                    <a:pt x="834" y="70"/>
                  </a:lnTo>
                  <a:lnTo>
                    <a:pt x="835" y="69"/>
                  </a:lnTo>
                  <a:lnTo>
                    <a:pt x="838" y="69"/>
                  </a:lnTo>
                  <a:lnTo>
                    <a:pt x="839" y="69"/>
                  </a:lnTo>
                  <a:lnTo>
                    <a:pt x="840" y="68"/>
                  </a:lnTo>
                  <a:lnTo>
                    <a:pt x="840" y="64"/>
                  </a:lnTo>
                  <a:lnTo>
                    <a:pt x="841" y="64"/>
                  </a:lnTo>
                  <a:lnTo>
                    <a:pt x="840" y="64"/>
                  </a:lnTo>
                  <a:lnTo>
                    <a:pt x="840" y="63"/>
                  </a:lnTo>
                  <a:lnTo>
                    <a:pt x="840" y="62"/>
                  </a:lnTo>
                  <a:lnTo>
                    <a:pt x="842" y="62"/>
                  </a:lnTo>
                  <a:lnTo>
                    <a:pt x="847" y="61"/>
                  </a:lnTo>
                  <a:lnTo>
                    <a:pt x="846" y="60"/>
                  </a:lnTo>
                  <a:lnTo>
                    <a:pt x="847" y="59"/>
                  </a:lnTo>
                  <a:lnTo>
                    <a:pt x="846" y="58"/>
                  </a:lnTo>
                  <a:lnTo>
                    <a:pt x="853" y="58"/>
                  </a:lnTo>
                  <a:lnTo>
                    <a:pt x="856" y="57"/>
                  </a:lnTo>
                  <a:lnTo>
                    <a:pt x="858" y="58"/>
                  </a:lnTo>
                  <a:lnTo>
                    <a:pt x="858" y="55"/>
                  </a:lnTo>
                  <a:lnTo>
                    <a:pt x="859" y="55"/>
                  </a:lnTo>
                  <a:lnTo>
                    <a:pt x="858" y="53"/>
                  </a:lnTo>
                  <a:lnTo>
                    <a:pt x="861" y="51"/>
                  </a:lnTo>
                  <a:lnTo>
                    <a:pt x="865" y="50"/>
                  </a:lnTo>
                  <a:lnTo>
                    <a:pt x="866" y="49"/>
                  </a:lnTo>
                  <a:lnTo>
                    <a:pt x="866" y="47"/>
                  </a:lnTo>
                  <a:lnTo>
                    <a:pt x="868" y="46"/>
                  </a:lnTo>
                  <a:lnTo>
                    <a:pt x="868" y="45"/>
                  </a:lnTo>
                  <a:lnTo>
                    <a:pt x="869" y="45"/>
                  </a:lnTo>
                  <a:lnTo>
                    <a:pt x="870" y="45"/>
                  </a:lnTo>
                  <a:lnTo>
                    <a:pt x="869" y="45"/>
                  </a:lnTo>
                  <a:lnTo>
                    <a:pt x="870" y="43"/>
                  </a:lnTo>
                  <a:lnTo>
                    <a:pt x="871" y="45"/>
                  </a:lnTo>
                  <a:lnTo>
                    <a:pt x="873" y="43"/>
                  </a:lnTo>
                  <a:lnTo>
                    <a:pt x="872" y="42"/>
                  </a:lnTo>
                  <a:lnTo>
                    <a:pt x="873" y="43"/>
                  </a:lnTo>
                  <a:lnTo>
                    <a:pt x="876" y="42"/>
                  </a:lnTo>
                  <a:lnTo>
                    <a:pt x="880" y="42"/>
                  </a:lnTo>
                  <a:lnTo>
                    <a:pt x="879" y="42"/>
                  </a:lnTo>
                  <a:lnTo>
                    <a:pt x="880" y="41"/>
                  </a:lnTo>
                  <a:lnTo>
                    <a:pt x="878" y="41"/>
                  </a:lnTo>
                  <a:lnTo>
                    <a:pt x="883" y="40"/>
                  </a:lnTo>
                  <a:lnTo>
                    <a:pt x="880" y="40"/>
                  </a:lnTo>
                  <a:lnTo>
                    <a:pt x="880" y="39"/>
                  </a:lnTo>
                  <a:lnTo>
                    <a:pt x="883" y="39"/>
                  </a:lnTo>
                  <a:lnTo>
                    <a:pt x="885" y="39"/>
                  </a:lnTo>
                  <a:lnTo>
                    <a:pt x="886" y="39"/>
                  </a:lnTo>
                  <a:lnTo>
                    <a:pt x="887" y="38"/>
                  </a:lnTo>
                  <a:lnTo>
                    <a:pt x="885" y="38"/>
                  </a:lnTo>
                  <a:lnTo>
                    <a:pt x="886" y="37"/>
                  </a:lnTo>
                  <a:lnTo>
                    <a:pt x="888" y="37"/>
                  </a:lnTo>
                  <a:lnTo>
                    <a:pt x="888" y="36"/>
                  </a:lnTo>
                  <a:lnTo>
                    <a:pt x="889" y="35"/>
                  </a:lnTo>
                  <a:lnTo>
                    <a:pt x="889" y="33"/>
                  </a:lnTo>
                  <a:lnTo>
                    <a:pt x="888" y="32"/>
                  </a:lnTo>
                  <a:lnTo>
                    <a:pt x="887" y="32"/>
                  </a:lnTo>
                  <a:lnTo>
                    <a:pt x="886" y="31"/>
                  </a:lnTo>
                  <a:lnTo>
                    <a:pt x="887" y="31"/>
                  </a:lnTo>
                  <a:lnTo>
                    <a:pt x="886" y="30"/>
                  </a:lnTo>
                  <a:lnTo>
                    <a:pt x="882" y="30"/>
                  </a:lnTo>
                  <a:lnTo>
                    <a:pt x="879" y="29"/>
                  </a:lnTo>
                  <a:lnTo>
                    <a:pt x="878" y="29"/>
                  </a:lnTo>
                  <a:lnTo>
                    <a:pt x="876" y="29"/>
                  </a:lnTo>
                  <a:lnTo>
                    <a:pt x="876" y="30"/>
                  </a:lnTo>
                  <a:lnTo>
                    <a:pt x="875" y="29"/>
                  </a:lnTo>
                  <a:lnTo>
                    <a:pt x="873" y="29"/>
                  </a:lnTo>
                  <a:lnTo>
                    <a:pt x="871" y="28"/>
                  </a:lnTo>
                  <a:lnTo>
                    <a:pt x="872" y="28"/>
                  </a:lnTo>
                  <a:lnTo>
                    <a:pt x="869" y="27"/>
                  </a:lnTo>
                  <a:lnTo>
                    <a:pt x="867" y="27"/>
                  </a:lnTo>
                  <a:lnTo>
                    <a:pt x="867" y="26"/>
                  </a:lnTo>
                  <a:lnTo>
                    <a:pt x="868" y="26"/>
                  </a:lnTo>
                  <a:lnTo>
                    <a:pt x="873" y="27"/>
                  </a:lnTo>
                  <a:lnTo>
                    <a:pt x="881" y="29"/>
                  </a:lnTo>
                  <a:lnTo>
                    <a:pt x="881" y="30"/>
                  </a:lnTo>
                  <a:lnTo>
                    <a:pt x="882" y="29"/>
                  </a:lnTo>
                  <a:lnTo>
                    <a:pt x="881" y="27"/>
                  </a:lnTo>
                  <a:lnTo>
                    <a:pt x="880" y="26"/>
                  </a:lnTo>
                  <a:lnTo>
                    <a:pt x="879" y="25"/>
                  </a:lnTo>
                  <a:lnTo>
                    <a:pt x="878" y="25"/>
                  </a:lnTo>
                  <a:lnTo>
                    <a:pt x="876" y="25"/>
                  </a:lnTo>
                  <a:lnTo>
                    <a:pt x="872" y="23"/>
                  </a:lnTo>
                  <a:lnTo>
                    <a:pt x="872" y="22"/>
                  </a:lnTo>
                  <a:lnTo>
                    <a:pt x="867" y="20"/>
                  </a:lnTo>
                  <a:lnTo>
                    <a:pt x="865" y="21"/>
                  </a:lnTo>
                  <a:lnTo>
                    <a:pt x="867" y="21"/>
                  </a:lnTo>
                  <a:lnTo>
                    <a:pt x="866" y="22"/>
                  </a:lnTo>
                  <a:lnTo>
                    <a:pt x="867" y="22"/>
                  </a:lnTo>
                  <a:lnTo>
                    <a:pt x="866" y="22"/>
                  </a:lnTo>
                  <a:lnTo>
                    <a:pt x="862" y="21"/>
                  </a:lnTo>
                  <a:lnTo>
                    <a:pt x="860" y="21"/>
                  </a:lnTo>
                  <a:lnTo>
                    <a:pt x="861" y="20"/>
                  </a:lnTo>
                  <a:lnTo>
                    <a:pt x="860" y="20"/>
                  </a:lnTo>
                  <a:lnTo>
                    <a:pt x="860" y="19"/>
                  </a:lnTo>
                  <a:lnTo>
                    <a:pt x="853" y="18"/>
                  </a:lnTo>
                  <a:lnTo>
                    <a:pt x="852" y="18"/>
                  </a:lnTo>
                  <a:lnTo>
                    <a:pt x="851" y="18"/>
                  </a:lnTo>
                  <a:lnTo>
                    <a:pt x="846" y="16"/>
                  </a:lnTo>
                  <a:lnTo>
                    <a:pt x="841" y="16"/>
                  </a:lnTo>
                  <a:lnTo>
                    <a:pt x="841" y="15"/>
                  </a:lnTo>
                  <a:lnTo>
                    <a:pt x="840" y="15"/>
                  </a:lnTo>
                  <a:lnTo>
                    <a:pt x="838" y="15"/>
                  </a:lnTo>
                  <a:lnTo>
                    <a:pt x="837" y="15"/>
                  </a:lnTo>
                  <a:lnTo>
                    <a:pt x="836" y="13"/>
                  </a:lnTo>
                  <a:lnTo>
                    <a:pt x="832" y="13"/>
                  </a:lnTo>
                  <a:lnTo>
                    <a:pt x="827" y="13"/>
                  </a:lnTo>
                  <a:lnTo>
                    <a:pt x="825" y="15"/>
                  </a:lnTo>
                  <a:lnTo>
                    <a:pt x="824" y="15"/>
                  </a:lnTo>
                  <a:lnTo>
                    <a:pt x="822" y="15"/>
                  </a:lnTo>
                  <a:lnTo>
                    <a:pt x="817" y="13"/>
                  </a:lnTo>
                  <a:lnTo>
                    <a:pt x="815" y="15"/>
                  </a:lnTo>
                  <a:lnTo>
                    <a:pt x="814" y="13"/>
                  </a:lnTo>
                  <a:lnTo>
                    <a:pt x="809" y="15"/>
                  </a:lnTo>
                  <a:lnTo>
                    <a:pt x="807" y="13"/>
                  </a:lnTo>
                  <a:lnTo>
                    <a:pt x="806" y="15"/>
                  </a:lnTo>
                  <a:lnTo>
                    <a:pt x="806" y="13"/>
                  </a:lnTo>
                  <a:lnTo>
                    <a:pt x="805" y="13"/>
                  </a:lnTo>
                  <a:lnTo>
                    <a:pt x="802" y="13"/>
                  </a:lnTo>
                  <a:lnTo>
                    <a:pt x="802" y="15"/>
                  </a:lnTo>
                  <a:lnTo>
                    <a:pt x="805" y="15"/>
                  </a:lnTo>
                  <a:lnTo>
                    <a:pt x="804" y="16"/>
                  </a:lnTo>
                  <a:lnTo>
                    <a:pt x="802" y="16"/>
                  </a:lnTo>
                  <a:lnTo>
                    <a:pt x="804" y="16"/>
                  </a:lnTo>
                  <a:lnTo>
                    <a:pt x="804" y="17"/>
                  </a:lnTo>
                  <a:lnTo>
                    <a:pt x="801" y="17"/>
                  </a:lnTo>
                  <a:lnTo>
                    <a:pt x="800" y="17"/>
                  </a:lnTo>
                  <a:lnTo>
                    <a:pt x="801" y="18"/>
                  </a:lnTo>
                  <a:lnTo>
                    <a:pt x="797" y="18"/>
                  </a:lnTo>
                  <a:lnTo>
                    <a:pt x="795" y="18"/>
                  </a:lnTo>
                  <a:lnTo>
                    <a:pt x="792" y="18"/>
                  </a:lnTo>
                  <a:lnTo>
                    <a:pt x="788" y="18"/>
                  </a:lnTo>
                  <a:lnTo>
                    <a:pt x="788" y="17"/>
                  </a:lnTo>
                  <a:lnTo>
                    <a:pt x="787" y="17"/>
                  </a:lnTo>
                  <a:lnTo>
                    <a:pt x="790" y="17"/>
                  </a:lnTo>
                  <a:lnTo>
                    <a:pt x="791" y="17"/>
                  </a:lnTo>
                  <a:lnTo>
                    <a:pt x="790" y="15"/>
                  </a:lnTo>
                  <a:lnTo>
                    <a:pt x="791" y="15"/>
                  </a:lnTo>
                  <a:lnTo>
                    <a:pt x="791" y="13"/>
                  </a:lnTo>
                  <a:lnTo>
                    <a:pt x="794" y="13"/>
                  </a:lnTo>
                  <a:lnTo>
                    <a:pt x="794" y="12"/>
                  </a:lnTo>
                  <a:lnTo>
                    <a:pt x="792" y="12"/>
                  </a:lnTo>
                  <a:lnTo>
                    <a:pt x="791" y="11"/>
                  </a:lnTo>
                  <a:lnTo>
                    <a:pt x="794" y="11"/>
                  </a:lnTo>
                  <a:lnTo>
                    <a:pt x="792" y="11"/>
                  </a:lnTo>
                  <a:lnTo>
                    <a:pt x="791" y="11"/>
                  </a:lnTo>
                  <a:lnTo>
                    <a:pt x="791" y="10"/>
                  </a:lnTo>
                  <a:lnTo>
                    <a:pt x="790" y="10"/>
                  </a:lnTo>
                  <a:lnTo>
                    <a:pt x="785" y="10"/>
                  </a:lnTo>
                  <a:lnTo>
                    <a:pt x="782" y="9"/>
                  </a:lnTo>
                  <a:lnTo>
                    <a:pt x="781" y="9"/>
                  </a:lnTo>
                  <a:lnTo>
                    <a:pt x="779" y="9"/>
                  </a:lnTo>
                  <a:lnTo>
                    <a:pt x="778" y="10"/>
                  </a:lnTo>
                  <a:lnTo>
                    <a:pt x="776" y="9"/>
                  </a:lnTo>
                  <a:lnTo>
                    <a:pt x="774" y="10"/>
                  </a:lnTo>
                  <a:lnTo>
                    <a:pt x="774" y="9"/>
                  </a:lnTo>
                  <a:lnTo>
                    <a:pt x="772" y="8"/>
                  </a:lnTo>
                  <a:lnTo>
                    <a:pt x="772" y="9"/>
                  </a:lnTo>
                  <a:lnTo>
                    <a:pt x="769" y="9"/>
                  </a:lnTo>
                  <a:lnTo>
                    <a:pt x="760" y="11"/>
                  </a:lnTo>
                  <a:lnTo>
                    <a:pt x="761" y="9"/>
                  </a:lnTo>
                  <a:lnTo>
                    <a:pt x="762" y="9"/>
                  </a:lnTo>
                  <a:lnTo>
                    <a:pt x="764" y="7"/>
                  </a:lnTo>
                  <a:lnTo>
                    <a:pt x="766" y="7"/>
                  </a:lnTo>
                  <a:lnTo>
                    <a:pt x="767" y="7"/>
                  </a:lnTo>
                  <a:lnTo>
                    <a:pt x="768" y="6"/>
                  </a:lnTo>
                  <a:lnTo>
                    <a:pt x="767" y="6"/>
                  </a:lnTo>
                  <a:lnTo>
                    <a:pt x="770" y="6"/>
                  </a:lnTo>
                  <a:lnTo>
                    <a:pt x="772" y="6"/>
                  </a:lnTo>
                  <a:lnTo>
                    <a:pt x="769" y="5"/>
                  </a:lnTo>
                  <a:lnTo>
                    <a:pt x="765" y="2"/>
                  </a:lnTo>
                  <a:lnTo>
                    <a:pt x="762" y="2"/>
                  </a:lnTo>
                  <a:lnTo>
                    <a:pt x="762" y="3"/>
                  </a:lnTo>
                  <a:lnTo>
                    <a:pt x="759" y="2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9" y="1"/>
                  </a:lnTo>
                  <a:lnTo>
                    <a:pt x="748" y="1"/>
                  </a:lnTo>
                  <a:lnTo>
                    <a:pt x="747" y="1"/>
                  </a:lnTo>
                  <a:lnTo>
                    <a:pt x="746" y="0"/>
                  </a:lnTo>
                  <a:lnTo>
                    <a:pt x="744" y="0"/>
                  </a:lnTo>
                  <a:lnTo>
                    <a:pt x="741" y="1"/>
                  </a:lnTo>
                  <a:lnTo>
                    <a:pt x="740" y="2"/>
                  </a:lnTo>
                  <a:lnTo>
                    <a:pt x="736" y="1"/>
                  </a:lnTo>
                  <a:lnTo>
                    <a:pt x="736" y="2"/>
                  </a:lnTo>
                  <a:lnTo>
                    <a:pt x="734" y="3"/>
                  </a:lnTo>
                  <a:lnTo>
                    <a:pt x="731" y="6"/>
                  </a:lnTo>
                  <a:lnTo>
                    <a:pt x="728" y="7"/>
                  </a:lnTo>
                  <a:lnTo>
                    <a:pt x="729" y="7"/>
                  </a:lnTo>
                  <a:lnTo>
                    <a:pt x="727" y="9"/>
                  </a:lnTo>
                  <a:lnTo>
                    <a:pt x="727" y="10"/>
                  </a:lnTo>
                  <a:lnTo>
                    <a:pt x="727" y="11"/>
                  </a:lnTo>
                  <a:lnTo>
                    <a:pt x="726" y="11"/>
                  </a:lnTo>
                  <a:lnTo>
                    <a:pt x="727" y="11"/>
                  </a:lnTo>
                  <a:lnTo>
                    <a:pt x="726" y="12"/>
                  </a:lnTo>
                  <a:lnTo>
                    <a:pt x="727" y="12"/>
                  </a:lnTo>
                  <a:lnTo>
                    <a:pt x="727" y="13"/>
                  </a:lnTo>
                  <a:lnTo>
                    <a:pt x="728" y="13"/>
                  </a:lnTo>
                  <a:lnTo>
                    <a:pt x="731" y="13"/>
                  </a:lnTo>
                  <a:lnTo>
                    <a:pt x="733" y="15"/>
                  </a:lnTo>
                  <a:lnTo>
                    <a:pt x="735" y="15"/>
                  </a:lnTo>
                  <a:lnTo>
                    <a:pt x="735" y="16"/>
                  </a:lnTo>
                  <a:lnTo>
                    <a:pt x="733" y="15"/>
                  </a:lnTo>
                  <a:lnTo>
                    <a:pt x="731" y="15"/>
                  </a:lnTo>
                  <a:lnTo>
                    <a:pt x="733" y="16"/>
                  </a:lnTo>
                  <a:lnTo>
                    <a:pt x="734" y="16"/>
                  </a:lnTo>
                  <a:lnTo>
                    <a:pt x="734" y="17"/>
                  </a:lnTo>
                  <a:lnTo>
                    <a:pt x="729" y="17"/>
                  </a:lnTo>
                  <a:lnTo>
                    <a:pt x="727" y="18"/>
                  </a:lnTo>
                  <a:lnTo>
                    <a:pt x="723" y="18"/>
                  </a:lnTo>
                  <a:lnTo>
                    <a:pt x="720" y="18"/>
                  </a:lnTo>
                  <a:lnTo>
                    <a:pt x="710" y="17"/>
                  </a:lnTo>
                  <a:lnTo>
                    <a:pt x="711" y="18"/>
                  </a:lnTo>
                  <a:lnTo>
                    <a:pt x="714" y="18"/>
                  </a:lnTo>
                  <a:lnTo>
                    <a:pt x="715" y="19"/>
                  </a:lnTo>
                  <a:lnTo>
                    <a:pt x="717" y="19"/>
                  </a:lnTo>
                  <a:lnTo>
                    <a:pt x="719" y="20"/>
                  </a:lnTo>
                  <a:lnTo>
                    <a:pt x="723" y="20"/>
                  </a:lnTo>
                  <a:lnTo>
                    <a:pt x="725" y="20"/>
                  </a:lnTo>
                  <a:lnTo>
                    <a:pt x="726" y="21"/>
                  </a:lnTo>
                  <a:lnTo>
                    <a:pt x="727" y="22"/>
                  </a:lnTo>
                  <a:lnTo>
                    <a:pt x="727" y="23"/>
                  </a:lnTo>
                  <a:lnTo>
                    <a:pt x="724" y="23"/>
                  </a:lnTo>
                  <a:lnTo>
                    <a:pt x="724" y="22"/>
                  </a:lnTo>
                  <a:lnTo>
                    <a:pt x="723" y="22"/>
                  </a:lnTo>
                  <a:lnTo>
                    <a:pt x="718" y="22"/>
                  </a:lnTo>
                  <a:lnTo>
                    <a:pt x="718" y="21"/>
                  </a:lnTo>
                  <a:lnTo>
                    <a:pt x="717" y="20"/>
                  </a:lnTo>
                  <a:lnTo>
                    <a:pt x="714" y="21"/>
                  </a:lnTo>
                  <a:lnTo>
                    <a:pt x="713" y="20"/>
                  </a:lnTo>
                  <a:lnTo>
                    <a:pt x="711" y="20"/>
                  </a:lnTo>
                  <a:lnTo>
                    <a:pt x="707" y="21"/>
                  </a:lnTo>
                  <a:lnTo>
                    <a:pt x="708" y="22"/>
                  </a:lnTo>
                  <a:lnTo>
                    <a:pt x="707" y="22"/>
                  </a:lnTo>
                  <a:lnTo>
                    <a:pt x="705" y="22"/>
                  </a:lnTo>
                  <a:lnTo>
                    <a:pt x="704" y="23"/>
                  </a:lnTo>
                  <a:lnTo>
                    <a:pt x="706" y="23"/>
                  </a:lnTo>
                  <a:lnTo>
                    <a:pt x="707" y="23"/>
                  </a:lnTo>
                  <a:lnTo>
                    <a:pt x="707" y="25"/>
                  </a:lnTo>
                  <a:lnTo>
                    <a:pt x="704" y="23"/>
                  </a:lnTo>
                  <a:lnTo>
                    <a:pt x="701" y="25"/>
                  </a:lnTo>
                  <a:lnTo>
                    <a:pt x="700" y="23"/>
                  </a:lnTo>
                  <a:lnTo>
                    <a:pt x="699" y="23"/>
                  </a:lnTo>
                  <a:lnTo>
                    <a:pt x="698" y="25"/>
                  </a:lnTo>
                  <a:lnTo>
                    <a:pt x="697" y="25"/>
                  </a:lnTo>
                  <a:lnTo>
                    <a:pt x="695" y="26"/>
                  </a:lnTo>
                  <a:lnTo>
                    <a:pt x="695" y="25"/>
                  </a:lnTo>
                  <a:lnTo>
                    <a:pt x="693" y="25"/>
                  </a:lnTo>
                  <a:lnTo>
                    <a:pt x="693" y="23"/>
                  </a:lnTo>
                  <a:lnTo>
                    <a:pt x="691" y="25"/>
                  </a:lnTo>
                  <a:lnTo>
                    <a:pt x="688" y="25"/>
                  </a:lnTo>
                  <a:lnTo>
                    <a:pt x="688" y="26"/>
                  </a:lnTo>
                  <a:lnTo>
                    <a:pt x="687" y="26"/>
                  </a:lnTo>
                  <a:lnTo>
                    <a:pt x="686" y="26"/>
                  </a:lnTo>
                  <a:lnTo>
                    <a:pt x="688" y="23"/>
                  </a:lnTo>
                  <a:lnTo>
                    <a:pt x="687" y="22"/>
                  </a:lnTo>
                  <a:lnTo>
                    <a:pt x="684" y="22"/>
                  </a:lnTo>
                  <a:lnTo>
                    <a:pt x="678" y="22"/>
                  </a:lnTo>
                  <a:lnTo>
                    <a:pt x="677" y="22"/>
                  </a:lnTo>
                  <a:lnTo>
                    <a:pt x="670" y="22"/>
                  </a:lnTo>
                  <a:lnTo>
                    <a:pt x="669" y="23"/>
                  </a:lnTo>
                  <a:lnTo>
                    <a:pt x="667" y="22"/>
                  </a:lnTo>
                  <a:lnTo>
                    <a:pt x="662" y="22"/>
                  </a:lnTo>
                  <a:lnTo>
                    <a:pt x="664" y="23"/>
                  </a:lnTo>
                  <a:lnTo>
                    <a:pt x="659" y="23"/>
                  </a:lnTo>
                  <a:lnTo>
                    <a:pt x="658" y="23"/>
                  </a:lnTo>
                  <a:lnTo>
                    <a:pt x="658" y="22"/>
                  </a:lnTo>
                  <a:lnTo>
                    <a:pt x="657" y="23"/>
                  </a:lnTo>
                  <a:lnTo>
                    <a:pt x="656" y="23"/>
                  </a:lnTo>
                  <a:lnTo>
                    <a:pt x="654" y="23"/>
                  </a:lnTo>
                  <a:lnTo>
                    <a:pt x="655" y="25"/>
                  </a:lnTo>
                  <a:lnTo>
                    <a:pt x="656" y="25"/>
                  </a:lnTo>
                  <a:lnTo>
                    <a:pt x="658" y="25"/>
                  </a:lnTo>
                  <a:lnTo>
                    <a:pt x="659" y="25"/>
                  </a:lnTo>
                  <a:lnTo>
                    <a:pt x="662" y="25"/>
                  </a:lnTo>
                  <a:lnTo>
                    <a:pt x="660" y="25"/>
                  </a:lnTo>
                  <a:lnTo>
                    <a:pt x="662" y="25"/>
                  </a:lnTo>
                  <a:lnTo>
                    <a:pt x="663" y="25"/>
                  </a:lnTo>
                  <a:lnTo>
                    <a:pt x="663" y="26"/>
                  </a:lnTo>
                  <a:lnTo>
                    <a:pt x="652" y="28"/>
                  </a:lnTo>
                  <a:lnTo>
                    <a:pt x="646" y="28"/>
                  </a:lnTo>
                  <a:lnTo>
                    <a:pt x="645" y="28"/>
                  </a:lnTo>
                  <a:lnTo>
                    <a:pt x="646" y="29"/>
                  </a:lnTo>
                  <a:lnTo>
                    <a:pt x="643" y="28"/>
                  </a:lnTo>
                  <a:lnTo>
                    <a:pt x="642" y="29"/>
                  </a:lnTo>
                  <a:lnTo>
                    <a:pt x="638" y="29"/>
                  </a:lnTo>
                  <a:lnTo>
                    <a:pt x="635" y="29"/>
                  </a:lnTo>
                  <a:lnTo>
                    <a:pt x="632" y="29"/>
                  </a:lnTo>
                  <a:lnTo>
                    <a:pt x="629" y="30"/>
                  </a:lnTo>
                  <a:lnTo>
                    <a:pt x="633" y="31"/>
                  </a:lnTo>
                  <a:lnTo>
                    <a:pt x="629" y="31"/>
                  </a:lnTo>
                  <a:lnTo>
                    <a:pt x="627" y="32"/>
                  </a:lnTo>
                  <a:lnTo>
                    <a:pt x="623" y="31"/>
                  </a:lnTo>
                  <a:lnTo>
                    <a:pt x="620" y="31"/>
                  </a:lnTo>
                  <a:lnTo>
                    <a:pt x="620" y="32"/>
                  </a:lnTo>
                  <a:lnTo>
                    <a:pt x="622" y="32"/>
                  </a:lnTo>
                  <a:lnTo>
                    <a:pt x="619" y="32"/>
                  </a:lnTo>
                  <a:lnTo>
                    <a:pt x="619" y="33"/>
                  </a:lnTo>
                  <a:lnTo>
                    <a:pt x="617" y="33"/>
                  </a:lnTo>
                  <a:lnTo>
                    <a:pt x="617" y="35"/>
                  </a:lnTo>
                  <a:lnTo>
                    <a:pt x="615" y="36"/>
                  </a:lnTo>
                  <a:lnTo>
                    <a:pt x="616" y="36"/>
                  </a:lnTo>
                  <a:lnTo>
                    <a:pt x="615" y="36"/>
                  </a:lnTo>
                  <a:lnTo>
                    <a:pt x="613" y="37"/>
                  </a:lnTo>
                  <a:lnTo>
                    <a:pt x="612" y="36"/>
                  </a:lnTo>
                  <a:lnTo>
                    <a:pt x="609" y="36"/>
                  </a:lnTo>
                  <a:lnTo>
                    <a:pt x="605" y="36"/>
                  </a:lnTo>
                  <a:lnTo>
                    <a:pt x="604" y="36"/>
                  </a:lnTo>
                  <a:lnTo>
                    <a:pt x="603" y="37"/>
                  </a:lnTo>
                  <a:lnTo>
                    <a:pt x="605" y="37"/>
                  </a:lnTo>
                  <a:lnTo>
                    <a:pt x="608" y="37"/>
                  </a:lnTo>
                  <a:lnTo>
                    <a:pt x="613" y="38"/>
                  </a:lnTo>
                  <a:lnTo>
                    <a:pt x="612" y="38"/>
                  </a:lnTo>
                  <a:lnTo>
                    <a:pt x="609" y="38"/>
                  </a:lnTo>
                  <a:lnTo>
                    <a:pt x="608" y="38"/>
                  </a:lnTo>
                  <a:lnTo>
                    <a:pt x="608" y="39"/>
                  </a:lnTo>
                  <a:lnTo>
                    <a:pt x="608" y="40"/>
                  </a:lnTo>
                  <a:lnTo>
                    <a:pt x="607" y="41"/>
                  </a:lnTo>
                  <a:lnTo>
                    <a:pt x="606" y="41"/>
                  </a:lnTo>
                  <a:lnTo>
                    <a:pt x="606" y="42"/>
                  </a:lnTo>
                  <a:lnTo>
                    <a:pt x="608" y="42"/>
                  </a:lnTo>
                  <a:lnTo>
                    <a:pt x="607" y="43"/>
                  </a:lnTo>
                  <a:lnTo>
                    <a:pt x="604" y="42"/>
                  </a:lnTo>
                  <a:lnTo>
                    <a:pt x="602" y="41"/>
                  </a:lnTo>
                  <a:lnTo>
                    <a:pt x="600" y="40"/>
                  </a:lnTo>
                  <a:lnTo>
                    <a:pt x="596" y="40"/>
                  </a:lnTo>
                  <a:lnTo>
                    <a:pt x="598" y="41"/>
                  </a:lnTo>
                  <a:lnTo>
                    <a:pt x="596" y="41"/>
                  </a:lnTo>
                  <a:lnTo>
                    <a:pt x="597" y="42"/>
                  </a:lnTo>
                  <a:lnTo>
                    <a:pt x="596" y="42"/>
                  </a:lnTo>
                  <a:lnTo>
                    <a:pt x="597" y="42"/>
                  </a:lnTo>
                  <a:lnTo>
                    <a:pt x="603" y="43"/>
                  </a:lnTo>
                  <a:lnTo>
                    <a:pt x="605" y="43"/>
                  </a:lnTo>
                  <a:lnTo>
                    <a:pt x="607" y="45"/>
                  </a:lnTo>
                  <a:lnTo>
                    <a:pt x="608" y="45"/>
                  </a:lnTo>
                  <a:lnTo>
                    <a:pt x="608" y="46"/>
                  </a:lnTo>
                  <a:lnTo>
                    <a:pt x="606" y="46"/>
                  </a:lnTo>
                  <a:lnTo>
                    <a:pt x="605" y="46"/>
                  </a:lnTo>
                  <a:lnTo>
                    <a:pt x="603" y="46"/>
                  </a:lnTo>
                  <a:lnTo>
                    <a:pt x="604" y="47"/>
                  </a:lnTo>
                  <a:lnTo>
                    <a:pt x="602" y="47"/>
                  </a:lnTo>
                  <a:lnTo>
                    <a:pt x="603" y="48"/>
                  </a:lnTo>
                  <a:lnTo>
                    <a:pt x="604" y="48"/>
                  </a:lnTo>
                  <a:lnTo>
                    <a:pt x="613" y="49"/>
                  </a:lnTo>
                  <a:lnTo>
                    <a:pt x="615" y="50"/>
                  </a:lnTo>
                  <a:lnTo>
                    <a:pt x="616" y="51"/>
                  </a:lnTo>
                  <a:lnTo>
                    <a:pt x="617" y="51"/>
                  </a:lnTo>
                  <a:lnTo>
                    <a:pt x="614" y="51"/>
                  </a:lnTo>
                  <a:lnTo>
                    <a:pt x="615" y="51"/>
                  </a:lnTo>
                  <a:lnTo>
                    <a:pt x="615" y="52"/>
                  </a:lnTo>
                  <a:lnTo>
                    <a:pt x="617" y="53"/>
                  </a:lnTo>
                  <a:lnTo>
                    <a:pt x="615" y="53"/>
                  </a:lnTo>
                  <a:lnTo>
                    <a:pt x="610" y="53"/>
                  </a:lnTo>
                  <a:lnTo>
                    <a:pt x="609" y="55"/>
                  </a:lnTo>
                  <a:lnTo>
                    <a:pt x="606" y="55"/>
                  </a:lnTo>
                  <a:lnTo>
                    <a:pt x="605" y="55"/>
                  </a:lnTo>
                  <a:lnTo>
                    <a:pt x="605" y="56"/>
                  </a:lnTo>
                  <a:lnTo>
                    <a:pt x="604" y="56"/>
                  </a:lnTo>
                  <a:lnTo>
                    <a:pt x="599" y="56"/>
                  </a:lnTo>
                  <a:lnTo>
                    <a:pt x="598" y="56"/>
                  </a:lnTo>
                  <a:lnTo>
                    <a:pt x="596" y="56"/>
                  </a:lnTo>
                  <a:lnTo>
                    <a:pt x="591" y="56"/>
                  </a:lnTo>
                  <a:lnTo>
                    <a:pt x="587" y="57"/>
                  </a:lnTo>
                  <a:lnTo>
                    <a:pt x="578" y="57"/>
                  </a:lnTo>
                  <a:lnTo>
                    <a:pt x="576" y="57"/>
                  </a:lnTo>
                  <a:lnTo>
                    <a:pt x="572" y="57"/>
                  </a:lnTo>
                  <a:lnTo>
                    <a:pt x="568" y="57"/>
                  </a:lnTo>
                  <a:lnTo>
                    <a:pt x="562" y="58"/>
                  </a:lnTo>
                  <a:lnTo>
                    <a:pt x="558" y="58"/>
                  </a:lnTo>
                  <a:lnTo>
                    <a:pt x="557" y="58"/>
                  </a:lnTo>
                  <a:lnTo>
                    <a:pt x="554" y="59"/>
                  </a:lnTo>
                  <a:lnTo>
                    <a:pt x="555" y="59"/>
                  </a:lnTo>
                  <a:lnTo>
                    <a:pt x="556" y="60"/>
                  </a:lnTo>
                  <a:lnTo>
                    <a:pt x="557" y="60"/>
                  </a:lnTo>
                  <a:lnTo>
                    <a:pt x="558" y="60"/>
                  </a:lnTo>
                  <a:lnTo>
                    <a:pt x="556" y="61"/>
                  </a:lnTo>
                  <a:lnTo>
                    <a:pt x="555" y="61"/>
                  </a:lnTo>
                  <a:lnTo>
                    <a:pt x="556" y="62"/>
                  </a:lnTo>
                  <a:lnTo>
                    <a:pt x="558" y="62"/>
                  </a:lnTo>
                  <a:lnTo>
                    <a:pt x="558" y="63"/>
                  </a:lnTo>
                  <a:lnTo>
                    <a:pt x="556" y="63"/>
                  </a:lnTo>
                  <a:lnTo>
                    <a:pt x="561" y="64"/>
                  </a:lnTo>
                  <a:lnTo>
                    <a:pt x="561" y="66"/>
                  </a:lnTo>
                  <a:lnTo>
                    <a:pt x="563" y="66"/>
                  </a:lnTo>
                  <a:lnTo>
                    <a:pt x="565" y="68"/>
                  </a:lnTo>
                  <a:lnTo>
                    <a:pt x="567" y="68"/>
                  </a:lnTo>
                  <a:lnTo>
                    <a:pt x="566" y="68"/>
                  </a:lnTo>
                  <a:lnTo>
                    <a:pt x="567" y="69"/>
                  </a:lnTo>
                  <a:lnTo>
                    <a:pt x="566" y="69"/>
                  </a:lnTo>
                  <a:lnTo>
                    <a:pt x="567" y="71"/>
                  </a:lnTo>
                  <a:lnTo>
                    <a:pt x="568" y="72"/>
                  </a:lnTo>
                  <a:lnTo>
                    <a:pt x="569" y="72"/>
                  </a:lnTo>
                  <a:lnTo>
                    <a:pt x="571" y="73"/>
                  </a:lnTo>
                  <a:lnTo>
                    <a:pt x="572" y="74"/>
                  </a:lnTo>
                  <a:lnTo>
                    <a:pt x="576" y="76"/>
                  </a:lnTo>
                  <a:lnTo>
                    <a:pt x="579" y="77"/>
                  </a:lnTo>
                  <a:lnTo>
                    <a:pt x="584" y="77"/>
                  </a:lnTo>
                  <a:lnTo>
                    <a:pt x="588" y="78"/>
                  </a:lnTo>
                  <a:lnTo>
                    <a:pt x="589" y="78"/>
                  </a:lnTo>
                  <a:lnTo>
                    <a:pt x="592" y="79"/>
                  </a:lnTo>
                  <a:lnTo>
                    <a:pt x="592" y="80"/>
                  </a:lnTo>
                  <a:lnTo>
                    <a:pt x="594" y="80"/>
                  </a:lnTo>
                  <a:lnTo>
                    <a:pt x="595" y="81"/>
                  </a:lnTo>
                  <a:lnTo>
                    <a:pt x="598" y="82"/>
                  </a:lnTo>
                  <a:lnTo>
                    <a:pt x="600" y="83"/>
                  </a:lnTo>
                  <a:lnTo>
                    <a:pt x="605" y="83"/>
                  </a:lnTo>
                  <a:lnTo>
                    <a:pt x="607" y="84"/>
                  </a:lnTo>
                  <a:lnTo>
                    <a:pt x="607" y="83"/>
                  </a:lnTo>
                  <a:lnTo>
                    <a:pt x="609" y="84"/>
                  </a:lnTo>
                  <a:lnTo>
                    <a:pt x="612" y="87"/>
                  </a:lnTo>
                  <a:lnTo>
                    <a:pt x="613" y="87"/>
                  </a:lnTo>
                  <a:lnTo>
                    <a:pt x="613" y="89"/>
                  </a:lnTo>
                  <a:lnTo>
                    <a:pt x="612" y="90"/>
                  </a:lnTo>
                  <a:lnTo>
                    <a:pt x="613" y="91"/>
                  </a:lnTo>
                  <a:lnTo>
                    <a:pt x="612" y="92"/>
                  </a:lnTo>
                  <a:lnTo>
                    <a:pt x="614" y="93"/>
                  </a:lnTo>
                  <a:lnTo>
                    <a:pt x="615" y="94"/>
                  </a:lnTo>
                  <a:lnTo>
                    <a:pt x="619" y="97"/>
                  </a:lnTo>
                  <a:lnTo>
                    <a:pt x="623" y="100"/>
                  </a:lnTo>
                  <a:lnTo>
                    <a:pt x="625" y="101"/>
                  </a:lnTo>
                  <a:lnTo>
                    <a:pt x="626" y="102"/>
                  </a:lnTo>
                  <a:lnTo>
                    <a:pt x="627" y="104"/>
                  </a:lnTo>
                  <a:lnTo>
                    <a:pt x="627" y="106"/>
                  </a:lnTo>
                  <a:lnTo>
                    <a:pt x="626" y="107"/>
                  </a:lnTo>
                  <a:lnTo>
                    <a:pt x="624" y="107"/>
                  </a:lnTo>
                  <a:lnTo>
                    <a:pt x="623" y="107"/>
                  </a:lnTo>
                  <a:lnTo>
                    <a:pt x="623" y="108"/>
                  </a:lnTo>
                  <a:lnTo>
                    <a:pt x="626" y="109"/>
                  </a:lnTo>
                  <a:lnTo>
                    <a:pt x="626" y="110"/>
                  </a:lnTo>
                  <a:lnTo>
                    <a:pt x="619" y="109"/>
                  </a:lnTo>
                  <a:lnTo>
                    <a:pt x="616" y="109"/>
                  </a:lnTo>
                  <a:lnTo>
                    <a:pt x="613" y="108"/>
                  </a:lnTo>
                  <a:lnTo>
                    <a:pt x="612" y="107"/>
                  </a:lnTo>
                  <a:lnTo>
                    <a:pt x="608" y="102"/>
                  </a:lnTo>
                  <a:lnTo>
                    <a:pt x="608" y="100"/>
                  </a:lnTo>
                  <a:lnTo>
                    <a:pt x="607" y="100"/>
                  </a:lnTo>
                  <a:lnTo>
                    <a:pt x="605" y="97"/>
                  </a:lnTo>
                  <a:lnTo>
                    <a:pt x="604" y="96"/>
                  </a:lnTo>
                  <a:lnTo>
                    <a:pt x="603" y="94"/>
                  </a:lnTo>
                  <a:lnTo>
                    <a:pt x="602" y="93"/>
                  </a:lnTo>
                  <a:lnTo>
                    <a:pt x="603" y="92"/>
                  </a:lnTo>
                  <a:lnTo>
                    <a:pt x="607" y="90"/>
                  </a:lnTo>
                  <a:lnTo>
                    <a:pt x="607" y="89"/>
                  </a:lnTo>
                  <a:lnTo>
                    <a:pt x="606" y="88"/>
                  </a:lnTo>
                  <a:lnTo>
                    <a:pt x="608" y="88"/>
                  </a:lnTo>
                  <a:lnTo>
                    <a:pt x="607" y="86"/>
                  </a:lnTo>
                  <a:lnTo>
                    <a:pt x="602" y="84"/>
                  </a:lnTo>
                  <a:lnTo>
                    <a:pt x="596" y="86"/>
                  </a:lnTo>
                  <a:lnTo>
                    <a:pt x="591" y="86"/>
                  </a:lnTo>
                  <a:lnTo>
                    <a:pt x="587" y="86"/>
                  </a:lnTo>
                  <a:lnTo>
                    <a:pt x="584" y="84"/>
                  </a:lnTo>
                  <a:lnTo>
                    <a:pt x="581" y="83"/>
                  </a:lnTo>
                  <a:lnTo>
                    <a:pt x="577" y="82"/>
                  </a:lnTo>
                  <a:lnTo>
                    <a:pt x="576" y="81"/>
                  </a:lnTo>
                  <a:lnTo>
                    <a:pt x="575" y="80"/>
                  </a:lnTo>
                  <a:lnTo>
                    <a:pt x="569" y="80"/>
                  </a:lnTo>
                  <a:lnTo>
                    <a:pt x="564" y="78"/>
                  </a:lnTo>
                  <a:lnTo>
                    <a:pt x="561" y="77"/>
                  </a:lnTo>
                  <a:lnTo>
                    <a:pt x="555" y="76"/>
                  </a:lnTo>
                  <a:lnTo>
                    <a:pt x="544" y="76"/>
                  </a:lnTo>
                  <a:lnTo>
                    <a:pt x="541" y="77"/>
                  </a:lnTo>
                  <a:lnTo>
                    <a:pt x="539" y="78"/>
                  </a:lnTo>
                  <a:lnTo>
                    <a:pt x="535" y="79"/>
                  </a:lnTo>
                  <a:lnTo>
                    <a:pt x="536" y="80"/>
                  </a:lnTo>
                  <a:lnTo>
                    <a:pt x="542" y="80"/>
                  </a:lnTo>
                  <a:lnTo>
                    <a:pt x="545" y="81"/>
                  </a:lnTo>
                  <a:lnTo>
                    <a:pt x="545" y="82"/>
                  </a:lnTo>
                  <a:lnTo>
                    <a:pt x="544" y="83"/>
                  </a:lnTo>
                  <a:lnTo>
                    <a:pt x="541" y="84"/>
                  </a:lnTo>
                  <a:lnTo>
                    <a:pt x="538" y="86"/>
                  </a:lnTo>
                  <a:lnTo>
                    <a:pt x="534" y="86"/>
                  </a:lnTo>
                  <a:lnTo>
                    <a:pt x="533" y="84"/>
                  </a:lnTo>
                  <a:lnTo>
                    <a:pt x="528" y="83"/>
                  </a:lnTo>
                  <a:lnTo>
                    <a:pt x="526" y="81"/>
                  </a:lnTo>
                  <a:lnTo>
                    <a:pt x="524" y="82"/>
                  </a:lnTo>
                  <a:lnTo>
                    <a:pt x="523" y="83"/>
                  </a:lnTo>
                  <a:lnTo>
                    <a:pt x="524" y="83"/>
                  </a:lnTo>
                  <a:lnTo>
                    <a:pt x="526" y="86"/>
                  </a:lnTo>
                  <a:lnTo>
                    <a:pt x="528" y="87"/>
                  </a:lnTo>
                  <a:lnTo>
                    <a:pt x="529" y="88"/>
                  </a:lnTo>
                  <a:lnTo>
                    <a:pt x="532" y="88"/>
                  </a:lnTo>
                  <a:lnTo>
                    <a:pt x="537" y="89"/>
                  </a:lnTo>
                  <a:lnTo>
                    <a:pt x="541" y="90"/>
                  </a:lnTo>
                  <a:lnTo>
                    <a:pt x="543" y="91"/>
                  </a:lnTo>
                  <a:lnTo>
                    <a:pt x="545" y="91"/>
                  </a:lnTo>
                  <a:lnTo>
                    <a:pt x="546" y="91"/>
                  </a:lnTo>
                  <a:lnTo>
                    <a:pt x="548" y="91"/>
                  </a:lnTo>
                  <a:lnTo>
                    <a:pt x="549" y="90"/>
                  </a:lnTo>
                  <a:lnTo>
                    <a:pt x="551" y="91"/>
                  </a:lnTo>
                  <a:lnTo>
                    <a:pt x="552" y="92"/>
                  </a:lnTo>
                  <a:lnTo>
                    <a:pt x="554" y="92"/>
                  </a:lnTo>
                  <a:lnTo>
                    <a:pt x="556" y="94"/>
                  </a:lnTo>
                  <a:lnTo>
                    <a:pt x="559" y="96"/>
                  </a:lnTo>
                  <a:lnTo>
                    <a:pt x="561" y="97"/>
                  </a:lnTo>
                  <a:lnTo>
                    <a:pt x="557" y="97"/>
                  </a:lnTo>
                  <a:lnTo>
                    <a:pt x="554" y="96"/>
                  </a:lnTo>
                  <a:lnTo>
                    <a:pt x="553" y="96"/>
                  </a:lnTo>
                  <a:lnTo>
                    <a:pt x="551" y="94"/>
                  </a:lnTo>
                  <a:lnTo>
                    <a:pt x="548" y="93"/>
                  </a:lnTo>
                  <a:lnTo>
                    <a:pt x="541" y="93"/>
                  </a:lnTo>
                  <a:lnTo>
                    <a:pt x="538" y="93"/>
                  </a:lnTo>
                  <a:lnTo>
                    <a:pt x="531" y="92"/>
                  </a:lnTo>
                  <a:lnTo>
                    <a:pt x="524" y="91"/>
                  </a:lnTo>
                  <a:lnTo>
                    <a:pt x="521" y="91"/>
                  </a:lnTo>
                  <a:lnTo>
                    <a:pt x="518" y="90"/>
                  </a:lnTo>
                  <a:lnTo>
                    <a:pt x="518" y="89"/>
                  </a:lnTo>
                  <a:lnTo>
                    <a:pt x="521" y="89"/>
                  </a:lnTo>
                  <a:lnTo>
                    <a:pt x="519" y="87"/>
                  </a:lnTo>
                  <a:lnTo>
                    <a:pt x="516" y="84"/>
                  </a:lnTo>
                  <a:lnTo>
                    <a:pt x="515" y="84"/>
                  </a:lnTo>
                  <a:lnTo>
                    <a:pt x="515" y="82"/>
                  </a:lnTo>
                  <a:lnTo>
                    <a:pt x="512" y="81"/>
                  </a:lnTo>
                  <a:lnTo>
                    <a:pt x="514" y="80"/>
                  </a:lnTo>
                  <a:lnTo>
                    <a:pt x="514" y="77"/>
                  </a:lnTo>
                  <a:lnTo>
                    <a:pt x="511" y="76"/>
                  </a:lnTo>
                  <a:lnTo>
                    <a:pt x="510" y="73"/>
                  </a:lnTo>
                  <a:lnTo>
                    <a:pt x="511" y="73"/>
                  </a:lnTo>
                  <a:lnTo>
                    <a:pt x="508" y="72"/>
                  </a:lnTo>
                  <a:lnTo>
                    <a:pt x="507" y="71"/>
                  </a:lnTo>
                  <a:lnTo>
                    <a:pt x="506" y="71"/>
                  </a:lnTo>
                  <a:lnTo>
                    <a:pt x="503" y="69"/>
                  </a:lnTo>
                  <a:lnTo>
                    <a:pt x="501" y="69"/>
                  </a:lnTo>
                  <a:lnTo>
                    <a:pt x="498" y="69"/>
                  </a:lnTo>
                  <a:lnTo>
                    <a:pt x="500" y="70"/>
                  </a:lnTo>
                  <a:lnTo>
                    <a:pt x="502" y="71"/>
                  </a:lnTo>
                  <a:lnTo>
                    <a:pt x="504" y="73"/>
                  </a:lnTo>
                  <a:lnTo>
                    <a:pt x="507" y="77"/>
                  </a:lnTo>
                  <a:lnTo>
                    <a:pt x="506" y="78"/>
                  </a:lnTo>
                  <a:lnTo>
                    <a:pt x="502" y="81"/>
                  </a:lnTo>
                  <a:lnTo>
                    <a:pt x="497" y="81"/>
                  </a:lnTo>
                  <a:lnTo>
                    <a:pt x="493" y="83"/>
                  </a:lnTo>
                  <a:lnTo>
                    <a:pt x="494" y="84"/>
                  </a:lnTo>
                  <a:lnTo>
                    <a:pt x="494" y="86"/>
                  </a:lnTo>
                  <a:lnTo>
                    <a:pt x="494" y="87"/>
                  </a:lnTo>
                  <a:lnTo>
                    <a:pt x="492" y="88"/>
                  </a:lnTo>
                  <a:lnTo>
                    <a:pt x="493" y="89"/>
                  </a:lnTo>
                  <a:lnTo>
                    <a:pt x="498" y="90"/>
                  </a:lnTo>
                  <a:lnTo>
                    <a:pt x="503" y="92"/>
                  </a:lnTo>
                  <a:lnTo>
                    <a:pt x="506" y="94"/>
                  </a:lnTo>
                  <a:lnTo>
                    <a:pt x="508" y="97"/>
                  </a:lnTo>
                  <a:lnTo>
                    <a:pt x="513" y="99"/>
                  </a:lnTo>
                  <a:lnTo>
                    <a:pt x="516" y="101"/>
                  </a:lnTo>
                  <a:lnTo>
                    <a:pt x="517" y="102"/>
                  </a:lnTo>
                  <a:lnTo>
                    <a:pt x="517" y="103"/>
                  </a:lnTo>
                  <a:lnTo>
                    <a:pt x="517" y="106"/>
                  </a:lnTo>
                  <a:lnTo>
                    <a:pt x="517" y="107"/>
                  </a:lnTo>
                  <a:lnTo>
                    <a:pt x="515" y="108"/>
                  </a:lnTo>
                  <a:lnTo>
                    <a:pt x="515" y="109"/>
                  </a:lnTo>
                  <a:lnTo>
                    <a:pt x="517" y="111"/>
                  </a:lnTo>
                  <a:lnTo>
                    <a:pt x="516" y="112"/>
                  </a:lnTo>
                  <a:lnTo>
                    <a:pt x="516" y="113"/>
                  </a:lnTo>
                  <a:lnTo>
                    <a:pt x="517" y="114"/>
                  </a:lnTo>
                  <a:lnTo>
                    <a:pt x="522" y="118"/>
                  </a:lnTo>
                  <a:lnTo>
                    <a:pt x="524" y="119"/>
                  </a:lnTo>
                  <a:lnTo>
                    <a:pt x="525" y="121"/>
                  </a:lnTo>
                  <a:lnTo>
                    <a:pt x="524" y="122"/>
                  </a:lnTo>
                  <a:lnTo>
                    <a:pt x="525" y="123"/>
                  </a:lnTo>
                  <a:lnTo>
                    <a:pt x="527" y="124"/>
                  </a:lnTo>
                  <a:lnTo>
                    <a:pt x="531" y="126"/>
                  </a:lnTo>
                  <a:lnTo>
                    <a:pt x="533" y="124"/>
                  </a:lnTo>
                  <a:lnTo>
                    <a:pt x="536" y="124"/>
                  </a:lnTo>
                  <a:lnTo>
                    <a:pt x="538" y="126"/>
                  </a:lnTo>
                  <a:lnTo>
                    <a:pt x="543" y="126"/>
                  </a:lnTo>
                  <a:lnTo>
                    <a:pt x="543" y="124"/>
                  </a:lnTo>
                  <a:lnTo>
                    <a:pt x="546" y="123"/>
                  </a:lnTo>
                  <a:lnTo>
                    <a:pt x="552" y="123"/>
                  </a:lnTo>
                  <a:lnTo>
                    <a:pt x="559" y="124"/>
                  </a:lnTo>
                  <a:lnTo>
                    <a:pt x="563" y="126"/>
                  </a:lnTo>
                  <a:lnTo>
                    <a:pt x="569" y="128"/>
                  </a:lnTo>
                  <a:lnTo>
                    <a:pt x="574" y="129"/>
                  </a:lnTo>
                  <a:lnTo>
                    <a:pt x="575" y="130"/>
                  </a:lnTo>
                  <a:lnTo>
                    <a:pt x="576" y="131"/>
                  </a:lnTo>
                  <a:lnTo>
                    <a:pt x="577" y="132"/>
                  </a:lnTo>
                  <a:lnTo>
                    <a:pt x="584" y="137"/>
                  </a:lnTo>
                  <a:lnTo>
                    <a:pt x="585" y="137"/>
                  </a:lnTo>
                  <a:lnTo>
                    <a:pt x="586" y="138"/>
                  </a:lnTo>
                  <a:lnTo>
                    <a:pt x="585" y="139"/>
                  </a:lnTo>
                  <a:lnTo>
                    <a:pt x="582" y="139"/>
                  </a:lnTo>
                  <a:lnTo>
                    <a:pt x="581" y="140"/>
                  </a:lnTo>
                  <a:lnTo>
                    <a:pt x="581" y="141"/>
                  </a:lnTo>
                  <a:lnTo>
                    <a:pt x="582" y="143"/>
                  </a:lnTo>
                  <a:lnTo>
                    <a:pt x="584" y="146"/>
                  </a:lnTo>
                  <a:lnTo>
                    <a:pt x="585" y="147"/>
                  </a:lnTo>
                  <a:lnTo>
                    <a:pt x="587" y="147"/>
                  </a:lnTo>
                  <a:lnTo>
                    <a:pt x="593" y="147"/>
                  </a:lnTo>
                  <a:lnTo>
                    <a:pt x="596" y="147"/>
                  </a:lnTo>
                  <a:lnTo>
                    <a:pt x="602" y="149"/>
                  </a:lnTo>
                  <a:lnTo>
                    <a:pt x="596" y="149"/>
                  </a:lnTo>
                  <a:lnTo>
                    <a:pt x="593" y="149"/>
                  </a:lnTo>
                  <a:lnTo>
                    <a:pt x="588" y="149"/>
                  </a:lnTo>
                  <a:lnTo>
                    <a:pt x="587" y="148"/>
                  </a:lnTo>
                  <a:lnTo>
                    <a:pt x="585" y="148"/>
                  </a:lnTo>
                  <a:lnTo>
                    <a:pt x="579" y="147"/>
                  </a:lnTo>
                  <a:lnTo>
                    <a:pt x="578" y="144"/>
                  </a:lnTo>
                  <a:lnTo>
                    <a:pt x="579" y="144"/>
                  </a:lnTo>
                  <a:lnTo>
                    <a:pt x="579" y="143"/>
                  </a:lnTo>
                  <a:lnTo>
                    <a:pt x="578" y="142"/>
                  </a:lnTo>
                  <a:lnTo>
                    <a:pt x="577" y="141"/>
                  </a:lnTo>
                  <a:lnTo>
                    <a:pt x="578" y="139"/>
                  </a:lnTo>
                  <a:lnTo>
                    <a:pt x="577" y="139"/>
                  </a:lnTo>
                  <a:lnTo>
                    <a:pt x="575" y="139"/>
                  </a:lnTo>
                  <a:lnTo>
                    <a:pt x="575" y="138"/>
                  </a:lnTo>
                  <a:lnTo>
                    <a:pt x="575" y="137"/>
                  </a:lnTo>
                  <a:lnTo>
                    <a:pt x="575" y="136"/>
                  </a:lnTo>
                  <a:lnTo>
                    <a:pt x="574" y="136"/>
                  </a:lnTo>
                  <a:lnTo>
                    <a:pt x="574" y="134"/>
                  </a:lnTo>
                  <a:lnTo>
                    <a:pt x="573" y="133"/>
                  </a:lnTo>
                  <a:lnTo>
                    <a:pt x="571" y="133"/>
                  </a:lnTo>
                  <a:lnTo>
                    <a:pt x="568" y="132"/>
                  </a:lnTo>
                  <a:lnTo>
                    <a:pt x="567" y="131"/>
                  </a:lnTo>
                  <a:lnTo>
                    <a:pt x="565" y="131"/>
                  </a:lnTo>
                  <a:lnTo>
                    <a:pt x="563" y="130"/>
                  </a:lnTo>
                  <a:lnTo>
                    <a:pt x="563" y="129"/>
                  </a:lnTo>
                  <a:lnTo>
                    <a:pt x="561" y="127"/>
                  </a:lnTo>
                  <a:lnTo>
                    <a:pt x="555" y="127"/>
                  </a:lnTo>
                  <a:lnTo>
                    <a:pt x="552" y="128"/>
                  </a:lnTo>
                  <a:lnTo>
                    <a:pt x="545" y="129"/>
                  </a:lnTo>
                  <a:lnTo>
                    <a:pt x="543" y="130"/>
                  </a:lnTo>
                  <a:lnTo>
                    <a:pt x="538" y="130"/>
                  </a:lnTo>
                  <a:lnTo>
                    <a:pt x="537" y="131"/>
                  </a:lnTo>
                  <a:lnTo>
                    <a:pt x="538" y="132"/>
                  </a:lnTo>
                  <a:lnTo>
                    <a:pt x="539" y="133"/>
                  </a:lnTo>
                  <a:lnTo>
                    <a:pt x="539" y="134"/>
                  </a:lnTo>
                  <a:lnTo>
                    <a:pt x="538" y="136"/>
                  </a:lnTo>
                  <a:lnTo>
                    <a:pt x="539" y="137"/>
                  </a:lnTo>
                  <a:lnTo>
                    <a:pt x="542" y="137"/>
                  </a:lnTo>
                  <a:lnTo>
                    <a:pt x="543" y="138"/>
                  </a:lnTo>
                  <a:lnTo>
                    <a:pt x="545" y="139"/>
                  </a:lnTo>
                  <a:lnTo>
                    <a:pt x="545" y="140"/>
                  </a:lnTo>
                  <a:lnTo>
                    <a:pt x="547" y="141"/>
                  </a:lnTo>
                  <a:lnTo>
                    <a:pt x="548" y="142"/>
                  </a:lnTo>
                  <a:lnTo>
                    <a:pt x="549" y="144"/>
                  </a:lnTo>
                  <a:lnTo>
                    <a:pt x="551" y="147"/>
                  </a:lnTo>
                  <a:lnTo>
                    <a:pt x="548" y="148"/>
                  </a:lnTo>
                  <a:lnTo>
                    <a:pt x="545" y="152"/>
                  </a:lnTo>
                  <a:lnTo>
                    <a:pt x="545" y="154"/>
                  </a:lnTo>
                  <a:lnTo>
                    <a:pt x="546" y="157"/>
                  </a:lnTo>
                  <a:lnTo>
                    <a:pt x="544" y="159"/>
                  </a:lnTo>
                  <a:lnTo>
                    <a:pt x="543" y="160"/>
                  </a:lnTo>
                  <a:lnTo>
                    <a:pt x="541" y="161"/>
                  </a:lnTo>
                  <a:lnTo>
                    <a:pt x="539" y="162"/>
                  </a:lnTo>
                  <a:lnTo>
                    <a:pt x="534" y="164"/>
                  </a:lnTo>
                  <a:lnTo>
                    <a:pt x="533" y="164"/>
                  </a:lnTo>
                  <a:lnTo>
                    <a:pt x="536" y="167"/>
                  </a:lnTo>
                  <a:lnTo>
                    <a:pt x="536" y="169"/>
                  </a:lnTo>
                  <a:lnTo>
                    <a:pt x="533" y="170"/>
                  </a:lnTo>
                  <a:lnTo>
                    <a:pt x="524" y="168"/>
                  </a:lnTo>
                  <a:lnTo>
                    <a:pt x="519" y="167"/>
                  </a:lnTo>
                  <a:lnTo>
                    <a:pt x="516" y="168"/>
                  </a:lnTo>
                  <a:lnTo>
                    <a:pt x="514" y="168"/>
                  </a:lnTo>
                  <a:lnTo>
                    <a:pt x="508" y="168"/>
                  </a:lnTo>
                  <a:lnTo>
                    <a:pt x="507" y="167"/>
                  </a:lnTo>
                  <a:lnTo>
                    <a:pt x="506" y="166"/>
                  </a:lnTo>
                  <a:lnTo>
                    <a:pt x="507" y="166"/>
                  </a:lnTo>
                  <a:lnTo>
                    <a:pt x="505" y="162"/>
                  </a:lnTo>
                  <a:lnTo>
                    <a:pt x="502" y="162"/>
                  </a:lnTo>
                  <a:lnTo>
                    <a:pt x="501" y="161"/>
                  </a:lnTo>
                  <a:lnTo>
                    <a:pt x="503" y="160"/>
                  </a:lnTo>
                  <a:lnTo>
                    <a:pt x="506" y="161"/>
                  </a:lnTo>
                  <a:lnTo>
                    <a:pt x="507" y="162"/>
                  </a:lnTo>
                  <a:lnTo>
                    <a:pt x="510" y="162"/>
                  </a:lnTo>
                  <a:lnTo>
                    <a:pt x="511" y="161"/>
                  </a:lnTo>
                  <a:lnTo>
                    <a:pt x="513" y="161"/>
                  </a:lnTo>
                  <a:lnTo>
                    <a:pt x="514" y="159"/>
                  </a:lnTo>
                  <a:lnTo>
                    <a:pt x="516" y="160"/>
                  </a:lnTo>
                  <a:lnTo>
                    <a:pt x="518" y="159"/>
                  </a:lnTo>
                  <a:lnTo>
                    <a:pt x="519" y="158"/>
                  </a:lnTo>
                  <a:lnTo>
                    <a:pt x="522" y="158"/>
                  </a:lnTo>
                  <a:lnTo>
                    <a:pt x="525" y="158"/>
                  </a:lnTo>
                  <a:lnTo>
                    <a:pt x="526" y="157"/>
                  </a:lnTo>
                  <a:lnTo>
                    <a:pt x="524" y="156"/>
                  </a:lnTo>
                  <a:lnTo>
                    <a:pt x="519" y="156"/>
                  </a:lnTo>
                  <a:lnTo>
                    <a:pt x="518" y="157"/>
                  </a:lnTo>
                  <a:lnTo>
                    <a:pt x="517" y="156"/>
                  </a:lnTo>
                  <a:lnTo>
                    <a:pt x="516" y="154"/>
                  </a:lnTo>
                  <a:lnTo>
                    <a:pt x="521" y="156"/>
                  </a:lnTo>
                  <a:lnTo>
                    <a:pt x="525" y="156"/>
                  </a:lnTo>
                  <a:lnTo>
                    <a:pt x="526" y="154"/>
                  </a:lnTo>
                  <a:lnTo>
                    <a:pt x="525" y="153"/>
                  </a:lnTo>
                  <a:lnTo>
                    <a:pt x="527" y="153"/>
                  </a:lnTo>
                  <a:lnTo>
                    <a:pt x="527" y="152"/>
                  </a:lnTo>
                  <a:lnTo>
                    <a:pt x="527" y="151"/>
                  </a:lnTo>
                  <a:lnTo>
                    <a:pt x="527" y="149"/>
                  </a:lnTo>
                  <a:lnTo>
                    <a:pt x="531" y="148"/>
                  </a:lnTo>
                  <a:lnTo>
                    <a:pt x="532" y="147"/>
                  </a:lnTo>
                  <a:lnTo>
                    <a:pt x="531" y="146"/>
                  </a:lnTo>
                  <a:lnTo>
                    <a:pt x="531" y="144"/>
                  </a:lnTo>
                  <a:lnTo>
                    <a:pt x="528" y="141"/>
                  </a:lnTo>
                  <a:lnTo>
                    <a:pt x="527" y="140"/>
                  </a:lnTo>
                  <a:lnTo>
                    <a:pt x="527" y="138"/>
                  </a:lnTo>
                  <a:lnTo>
                    <a:pt x="528" y="136"/>
                  </a:lnTo>
                  <a:lnTo>
                    <a:pt x="526" y="132"/>
                  </a:lnTo>
                  <a:lnTo>
                    <a:pt x="518" y="130"/>
                  </a:lnTo>
                  <a:lnTo>
                    <a:pt x="512" y="126"/>
                  </a:lnTo>
                  <a:lnTo>
                    <a:pt x="511" y="124"/>
                  </a:lnTo>
                  <a:lnTo>
                    <a:pt x="511" y="123"/>
                  </a:lnTo>
                  <a:lnTo>
                    <a:pt x="510" y="121"/>
                  </a:lnTo>
                  <a:lnTo>
                    <a:pt x="508" y="120"/>
                  </a:lnTo>
                  <a:lnTo>
                    <a:pt x="510" y="119"/>
                  </a:lnTo>
                  <a:lnTo>
                    <a:pt x="506" y="117"/>
                  </a:lnTo>
                  <a:lnTo>
                    <a:pt x="507" y="116"/>
                  </a:lnTo>
                  <a:lnTo>
                    <a:pt x="506" y="113"/>
                  </a:lnTo>
                  <a:lnTo>
                    <a:pt x="504" y="112"/>
                  </a:lnTo>
                  <a:lnTo>
                    <a:pt x="503" y="112"/>
                  </a:lnTo>
                  <a:lnTo>
                    <a:pt x="503" y="111"/>
                  </a:lnTo>
                  <a:lnTo>
                    <a:pt x="502" y="109"/>
                  </a:lnTo>
                  <a:lnTo>
                    <a:pt x="500" y="108"/>
                  </a:lnTo>
                  <a:lnTo>
                    <a:pt x="498" y="107"/>
                  </a:lnTo>
                  <a:lnTo>
                    <a:pt x="498" y="106"/>
                  </a:lnTo>
                  <a:lnTo>
                    <a:pt x="501" y="104"/>
                  </a:lnTo>
                  <a:lnTo>
                    <a:pt x="498" y="101"/>
                  </a:lnTo>
                  <a:lnTo>
                    <a:pt x="498" y="100"/>
                  </a:lnTo>
                  <a:lnTo>
                    <a:pt x="496" y="98"/>
                  </a:lnTo>
                  <a:lnTo>
                    <a:pt x="492" y="96"/>
                  </a:lnTo>
                  <a:lnTo>
                    <a:pt x="491" y="93"/>
                  </a:lnTo>
                  <a:lnTo>
                    <a:pt x="485" y="91"/>
                  </a:lnTo>
                  <a:lnTo>
                    <a:pt x="483" y="90"/>
                  </a:lnTo>
                  <a:lnTo>
                    <a:pt x="478" y="89"/>
                  </a:lnTo>
                  <a:lnTo>
                    <a:pt x="478" y="87"/>
                  </a:lnTo>
                  <a:lnTo>
                    <a:pt x="481" y="87"/>
                  </a:lnTo>
                  <a:lnTo>
                    <a:pt x="481" y="86"/>
                  </a:lnTo>
                  <a:lnTo>
                    <a:pt x="482" y="84"/>
                  </a:lnTo>
                  <a:lnTo>
                    <a:pt x="481" y="83"/>
                  </a:lnTo>
                  <a:lnTo>
                    <a:pt x="481" y="81"/>
                  </a:lnTo>
                  <a:lnTo>
                    <a:pt x="481" y="79"/>
                  </a:lnTo>
                  <a:lnTo>
                    <a:pt x="481" y="78"/>
                  </a:lnTo>
                  <a:lnTo>
                    <a:pt x="481" y="76"/>
                  </a:lnTo>
                  <a:lnTo>
                    <a:pt x="478" y="74"/>
                  </a:lnTo>
                  <a:lnTo>
                    <a:pt x="477" y="73"/>
                  </a:lnTo>
                  <a:lnTo>
                    <a:pt x="476" y="71"/>
                  </a:lnTo>
                  <a:lnTo>
                    <a:pt x="475" y="71"/>
                  </a:lnTo>
                  <a:lnTo>
                    <a:pt x="475" y="70"/>
                  </a:lnTo>
                  <a:lnTo>
                    <a:pt x="465" y="69"/>
                  </a:lnTo>
                  <a:lnTo>
                    <a:pt x="462" y="68"/>
                  </a:lnTo>
                  <a:lnTo>
                    <a:pt x="454" y="68"/>
                  </a:lnTo>
                  <a:lnTo>
                    <a:pt x="450" y="68"/>
                  </a:lnTo>
                  <a:lnTo>
                    <a:pt x="444" y="68"/>
                  </a:lnTo>
                  <a:lnTo>
                    <a:pt x="442" y="68"/>
                  </a:lnTo>
                  <a:lnTo>
                    <a:pt x="443" y="67"/>
                  </a:lnTo>
                  <a:lnTo>
                    <a:pt x="437" y="68"/>
                  </a:lnTo>
                  <a:lnTo>
                    <a:pt x="436" y="68"/>
                  </a:lnTo>
                  <a:lnTo>
                    <a:pt x="437" y="69"/>
                  </a:lnTo>
                  <a:lnTo>
                    <a:pt x="436" y="70"/>
                  </a:lnTo>
                  <a:lnTo>
                    <a:pt x="436" y="71"/>
                  </a:lnTo>
                  <a:lnTo>
                    <a:pt x="435" y="72"/>
                  </a:lnTo>
                  <a:lnTo>
                    <a:pt x="436" y="76"/>
                  </a:lnTo>
                  <a:lnTo>
                    <a:pt x="436" y="78"/>
                  </a:lnTo>
                  <a:lnTo>
                    <a:pt x="437" y="82"/>
                  </a:lnTo>
                  <a:lnTo>
                    <a:pt x="437" y="84"/>
                  </a:lnTo>
                  <a:lnTo>
                    <a:pt x="435" y="87"/>
                  </a:lnTo>
                  <a:lnTo>
                    <a:pt x="433" y="89"/>
                  </a:lnTo>
                  <a:lnTo>
                    <a:pt x="430" y="91"/>
                  </a:lnTo>
                  <a:lnTo>
                    <a:pt x="425" y="92"/>
                  </a:lnTo>
                  <a:lnTo>
                    <a:pt x="425" y="94"/>
                  </a:lnTo>
                  <a:lnTo>
                    <a:pt x="425" y="96"/>
                  </a:lnTo>
                  <a:lnTo>
                    <a:pt x="426" y="96"/>
                  </a:lnTo>
                  <a:lnTo>
                    <a:pt x="427" y="93"/>
                  </a:lnTo>
                  <a:lnTo>
                    <a:pt x="429" y="94"/>
                  </a:lnTo>
                  <a:lnTo>
                    <a:pt x="430" y="96"/>
                  </a:lnTo>
                  <a:lnTo>
                    <a:pt x="426" y="98"/>
                  </a:lnTo>
                  <a:lnTo>
                    <a:pt x="426" y="99"/>
                  </a:lnTo>
                  <a:lnTo>
                    <a:pt x="429" y="100"/>
                  </a:lnTo>
                  <a:lnTo>
                    <a:pt x="431" y="100"/>
                  </a:lnTo>
                  <a:lnTo>
                    <a:pt x="432" y="99"/>
                  </a:lnTo>
                  <a:lnTo>
                    <a:pt x="435" y="99"/>
                  </a:lnTo>
                  <a:lnTo>
                    <a:pt x="437" y="100"/>
                  </a:lnTo>
                  <a:lnTo>
                    <a:pt x="436" y="101"/>
                  </a:lnTo>
                  <a:lnTo>
                    <a:pt x="440" y="106"/>
                  </a:lnTo>
                  <a:lnTo>
                    <a:pt x="438" y="107"/>
                  </a:lnTo>
                  <a:lnTo>
                    <a:pt x="440" y="109"/>
                  </a:lnTo>
                  <a:lnTo>
                    <a:pt x="442" y="110"/>
                  </a:lnTo>
                  <a:lnTo>
                    <a:pt x="442" y="111"/>
                  </a:lnTo>
                  <a:lnTo>
                    <a:pt x="440" y="111"/>
                  </a:lnTo>
                  <a:lnTo>
                    <a:pt x="437" y="110"/>
                  </a:lnTo>
                  <a:lnTo>
                    <a:pt x="438" y="112"/>
                  </a:lnTo>
                  <a:lnTo>
                    <a:pt x="441" y="117"/>
                  </a:lnTo>
                  <a:lnTo>
                    <a:pt x="443" y="118"/>
                  </a:lnTo>
                  <a:lnTo>
                    <a:pt x="442" y="117"/>
                  </a:lnTo>
                  <a:lnTo>
                    <a:pt x="445" y="117"/>
                  </a:lnTo>
                  <a:lnTo>
                    <a:pt x="451" y="118"/>
                  </a:lnTo>
                  <a:lnTo>
                    <a:pt x="454" y="119"/>
                  </a:lnTo>
                  <a:lnTo>
                    <a:pt x="455" y="119"/>
                  </a:lnTo>
                  <a:lnTo>
                    <a:pt x="456" y="119"/>
                  </a:lnTo>
                  <a:lnTo>
                    <a:pt x="457" y="121"/>
                  </a:lnTo>
                  <a:lnTo>
                    <a:pt x="461" y="123"/>
                  </a:lnTo>
                  <a:lnTo>
                    <a:pt x="463" y="124"/>
                  </a:lnTo>
                  <a:lnTo>
                    <a:pt x="465" y="127"/>
                  </a:lnTo>
                  <a:lnTo>
                    <a:pt x="470" y="128"/>
                  </a:lnTo>
                  <a:lnTo>
                    <a:pt x="472" y="128"/>
                  </a:lnTo>
                  <a:lnTo>
                    <a:pt x="473" y="128"/>
                  </a:lnTo>
                  <a:lnTo>
                    <a:pt x="474" y="129"/>
                  </a:lnTo>
                  <a:lnTo>
                    <a:pt x="473" y="130"/>
                  </a:lnTo>
                  <a:lnTo>
                    <a:pt x="473" y="133"/>
                  </a:lnTo>
                  <a:lnTo>
                    <a:pt x="472" y="136"/>
                  </a:lnTo>
                  <a:lnTo>
                    <a:pt x="473" y="138"/>
                  </a:lnTo>
                  <a:lnTo>
                    <a:pt x="470" y="139"/>
                  </a:lnTo>
                  <a:lnTo>
                    <a:pt x="468" y="138"/>
                  </a:lnTo>
                  <a:lnTo>
                    <a:pt x="467" y="137"/>
                  </a:lnTo>
                  <a:lnTo>
                    <a:pt x="465" y="134"/>
                  </a:lnTo>
                  <a:lnTo>
                    <a:pt x="461" y="133"/>
                  </a:lnTo>
                  <a:lnTo>
                    <a:pt x="451" y="129"/>
                  </a:lnTo>
                  <a:lnTo>
                    <a:pt x="447" y="129"/>
                  </a:lnTo>
                  <a:lnTo>
                    <a:pt x="444" y="128"/>
                  </a:lnTo>
                  <a:lnTo>
                    <a:pt x="437" y="126"/>
                  </a:lnTo>
                  <a:lnTo>
                    <a:pt x="431" y="126"/>
                  </a:lnTo>
                  <a:lnTo>
                    <a:pt x="431" y="124"/>
                  </a:lnTo>
                  <a:lnTo>
                    <a:pt x="433" y="124"/>
                  </a:lnTo>
                  <a:lnTo>
                    <a:pt x="432" y="123"/>
                  </a:lnTo>
                  <a:lnTo>
                    <a:pt x="427" y="123"/>
                  </a:lnTo>
                  <a:lnTo>
                    <a:pt x="422" y="122"/>
                  </a:lnTo>
                  <a:lnTo>
                    <a:pt x="419" y="121"/>
                  </a:lnTo>
                  <a:lnTo>
                    <a:pt x="410" y="118"/>
                  </a:lnTo>
                  <a:lnTo>
                    <a:pt x="406" y="118"/>
                  </a:lnTo>
                  <a:lnTo>
                    <a:pt x="399" y="117"/>
                  </a:lnTo>
                  <a:lnTo>
                    <a:pt x="397" y="117"/>
                  </a:lnTo>
                  <a:lnTo>
                    <a:pt x="392" y="116"/>
                  </a:lnTo>
                  <a:lnTo>
                    <a:pt x="390" y="116"/>
                  </a:lnTo>
                  <a:lnTo>
                    <a:pt x="379" y="114"/>
                  </a:lnTo>
                  <a:lnTo>
                    <a:pt x="376" y="114"/>
                  </a:lnTo>
                  <a:lnTo>
                    <a:pt x="373" y="113"/>
                  </a:lnTo>
                  <a:lnTo>
                    <a:pt x="370" y="113"/>
                  </a:lnTo>
                  <a:lnTo>
                    <a:pt x="369" y="113"/>
                  </a:lnTo>
                  <a:lnTo>
                    <a:pt x="370" y="114"/>
                  </a:lnTo>
                  <a:lnTo>
                    <a:pt x="369" y="116"/>
                  </a:lnTo>
                  <a:lnTo>
                    <a:pt x="365" y="117"/>
                  </a:lnTo>
                  <a:lnTo>
                    <a:pt x="366" y="118"/>
                  </a:lnTo>
                  <a:lnTo>
                    <a:pt x="369" y="120"/>
                  </a:lnTo>
                  <a:lnTo>
                    <a:pt x="372" y="121"/>
                  </a:lnTo>
                  <a:lnTo>
                    <a:pt x="375" y="124"/>
                  </a:lnTo>
                  <a:lnTo>
                    <a:pt x="376" y="124"/>
                  </a:lnTo>
                  <a:lnTo>
                    <a:pt x="377" y="128"/>
                  </a:lnTo>
                  <a:lnTo>
                    <a:pt x="376" y="129"/>
                  </a:lnTo>
                  <a:lnTo>
                    <a:pt x="374" y="131"/>
                  </a:lnTo>
                  <a:lnTo>
                    <a:pt x="367" y="131"/>
                  </a:lnTo>
                  <a:lnTo>
                    <a:pt x="369" y="132"/>
                  </a:lnTo>
                  <a:lnTo>
                    <a:pt x="370" y="133"/>
                  </a:lnTo>
                  <a:lnTo>
                    <a:pt x="371" y="134"/>
                  </a:lnTo>
                  <a:lnTo>
                    <a:pt x="369" y="136"/>
                  </a:lnTo>
                  <a:lnTo>
                    <a:pt x="366" y="137"/>
                  </a:lnTo>
                  <a:lnTo>
                    <a:pt x="363" y="136"/>
                  </a:lnTo>
                  <a:lnTo>
                    <a:pt x="361" y="134"/>
                  </a:lnTo>
                  <a:lnTo>
                    <a:pt x="360" y="133"/>
                  </a:lnTo>
                  <a:lnTo>
                    <a:pt x="360" y="132"/>
                  </a:lnTo>
                  <a:lnTo>
                    <a:pt x="361" y="131"/>
                  </a:lnTo>
                  <a:lnTo>
                    <a:pt x="362" y="130"/>
                  </a:lnTo>
                  <a:lnTo>
                    <a:pt x="355" y="128"/>
                  </a:lnTo>
                  <a:lnTo>
                    <a:pt x="355" y="127"/>
                  </a:lnTo>
                  <a:lnTo>
                    <a:pt x="353" y="127"/>
                  </a:lnTo>
                  <a:lnTo>
                    <a:pt x="346" y="128"/>
                  </a:lnTo>
                  <a:lnTo>
                    <a:pt x="344" y="130"/>
                  </a:lnTo>
                  <a:lnTo>
                    <a:pt x="342" y="130"/>
                  </a:lnTo>
                  <a:lnTo>
                    <a:pt x="339" y="133"/>
                  </a:lnTo>
                  <a:lnTo>
                    <a:pt x="336" y="133"/>
                  </a:lnTo>
                  <a:lnTo>
                    <a:pt x="334" y="132"/>
                  </a:lnTo>
                  <a:lnTo>
                    <a:pt x="331" y="132"/>
                  </a:lnTo>
                  <a:lnTo>
                    <a:pt x="328" y="133"/>
                  </a:lnTo>
                  <a:lnTo>
                    <a:pt x="323" y="132"/>
                  </a:lnTo>
                  <a:lnTo>
                    <a:pt x="319" y="133"/>
                  </a:lnTo>
                  <a:lnTo>
                    <a:pt x="316" y="133"/>
                  </a:lnTo>
                  <a:lnTo>
                    <a:pt x="313" y="136"/>
                  </a:lnTo>
                  <a:lnTo>
                    <a:pt x="312" y="137"/>
                  </a:lnTo>
                  <a:lnTo>
                    <a:pt x="313" y="139"/>
                  </a:lnTo>
                  <a:lnTo>
                    <a:pt x="311" y="139"/>
                  </a:lnTo>
                  <a:lnTo>
                    <a:pt x="309" y="139"/>
                  </a:lnTo>
                  <a:lnTo>
                    <a:pt x="306" y="138"/>
                  </a:lnTo>
                  <a:lnTo>
                    <a:pt x="305" y="138"/>
                  </a:lnTo>
                  <a:lnTo>
                    <a:pt x="304" y="139"/>
                  </a:lnTo>
                  <a:lnTo>
                    <a:pt x="301" y="137"/>
                  </a:lnTo>
                  <a:lnTo>
                    <a:pt x="300" y="134"/>
                  </a:lnTo>
                  <a:lnTo>
                    <a:pt x="299" y="133"/>
                  </a:lnTo>
                  <a:lnTo>
                    <a:pt x="299" y="132"/>
                  </a:lnTo>
                  <a:lnTo>
                    <a:pt x="299" y="131"/>
                  </a:lnTo>
                  <a:lnTo>
                    <a:pt x="299" y="130"/>
                  </a:lnTo>
                  <a:lnTo>
                    <a:pt x="296" y="129"/>
                  </a:lnTo>
                  <a:lnTo>
                    <a:pt x="295" y="128"/>
                  </a:lnTo>
                  <a:lnTo>
                    <a:pt x="295" y="129"/>
                  </a:lnTo>
                  <a:lnTo>
                    <a:pt x="294" y="128"/>
                  </a:lnTo>
                  <a:lnTo>
                    <a:pt x="296" y="128"/>
                  </a:lnTo>
                  <a:lnTo>
                    <a:pt x="301" y="128"/>
                  </a:lnTo>
                  <a:lnTo>
                    <a:pt x="303" y="127"/>
                  </a:lnTo>
                  <a:lnTo>
                    <a:pt x="304" y="127"/>
                  </a:lnTo>
                  <a:lnTo>
                    <a:pt x="302" y="127"/>
                  </a:lnTo>
                  <a:lnTo>
                    <a:pt x="299" y="127"/>
                  </a:lnTo>
                  <a:lnTo>
                    <a:pt x="298" y="127"/>
                  </a:lnTo>
                  <a:lnTo>
                    <a:pt x="294" y="127"/>
                  </a:lnTo>
                  <a:lnTo>
                    <a:pt x="290" y="128"/>
                  </a:lnTo>
                  <a:lnTo>
                    <a:pt x="291" y="129"/>
                  </a:lnTo>
                  <a:lnTo>
                    <a:pt x="290" y="129"/>
                  </a:lnTo>
                  <a:lnTo>
                    <a:pt x="289" y="130"/>
                  </a:lnTo>
                  <a:lnTo>
                    <a:pt x="290" y="131"/>
                  </a:lnTo>
                  <a:lnTo>
                    <a:pt x="291" y="132"/>
                  </a:lnTo>
                  <a:lnTo>
                    <a:pt x="289" y="132"/>
                  </a:lnTo>
                  <a:lnTo>
                    <a:pt x="286" y="132"/>
                  </a:lnTo>
                  <a:lnTo>
                    <a:pt x="285" y="131"/>
                  </a:lnTo>
                  <a:lnTo>
                    <a:pt x="286" y="130"/>
                  </a:lnTo>
                  <a:lnTo>
                    <a:pt x="284" y="130"/>
                  </a:lnTo>
                  <a:lnTo>
                    <a:pt x="281" y="133"/>
                  </a:lnTo>
                  <a:lnTo>
                    <a:pt x="283" y="132"/>
                  </a:lnTo>
                  <a:lnTo>
                    <a:pt x="283" y="133"/>
                  </a:lnTo>
                  <a:lnTo>
                    <a:pt x="284" y="134"/>
                  </a:lnTo>
                  <a:lnTo>
                    <a:pt x="284" y="136"/>
                  </a:lnTo>
                  <a:lnTo>
                    <a:pt x="283" y="137"/>
                  </a:lnTo>
                  <a:lnTo>
                    <a:pt x="282" y="137"/>
                  </a:lnTo>
                  <a:lnTo>
                    <a:pt x="280" y="136"/>
                  </a:lnTo>
                  <a:lnTo>
                    <a:pt x="278" y="133"/>
                  </a:lnTo>
                  <a:lnTo>
                    <a:pt x="272" y="134"/>
                  </a:lnTo>
                  <a:lnTo>
                    <a:pt x="273" y="136"/>
                  </a:lnTo>
                  <a:lnTo>
                    <a:pt x="267" y="137"/>
                  </a:lnTo>
                  <a:lnTo>
                    <a:pt x="265" y="137"/>
                  </a:lnTo>
                  <a:lnTo>
                    <a:pt x="264" y="137"/>
                  </a:lnTo>
                  <a:lnTo>
                    <a:pt x="259" y="140"/>
                  </a:lnTo>
                  <a:lnTo>
                    <a:pt x="245" y="144"/>
                  </a:lnTo>
                  <a:lnTo>
                    <a:pt x="243" y="144"/>
                  </a:lnTo>
                  <a:lnTo>
                    <a:pt x="244" y="147"/>
                  </a:lnTo>
                  <a:lnTo>
                    <a:pt x="245" y="147"/>
                  </a:lnTo>
                  <a:lnTo>
                    <a:pt x="243" y="148"/>
                  </a:lnTo>
                  <a:lnTo>
                    <a:pt x="239" y="148"/>
                  </a:lnTo>
                  <a:lnTo>
                    <a:pt x="238" y="149"/>
                  </a:lnTo>
                  <a:lnTo>
                    <a:pt x="235" y="148"/>
                  </a:lnTo>
                  <a:lnTo>
                    <a:pt x="235" y="150"/>
                  </a:lnTo>
                  <a:lnTo>
                    <a:pt x="234" y="153"/>
                  </a:lnTo>
                  <a:lnTo>
                    <a:pt x="234" y="154"/>
                  </a:lnTo>
                  <a:lnTo>
                    <a:pt x="237" y="158"/>
                  </a:lnTo>
                  <a:lnTo>
                    <a:pt x="235" y="159"/>
                  </a:lnTo>
                  <a:lnTo>
                    <a:pt x="232" y="160"/>
                  </a:lnTo>
                  <a:lnTo>
                    <a:pt x="230" y="160"/>
                  </a:lnTo>
                  <a:lnTo>
                    <a:pt x="225" y="160"/>
                  </a:lnTo>
                  <a:lnTo>
                    <a:pt x="225" y="163"/>
                  </a:lnTo>
                  <a:lnTo>
                    <a:pt x="223" y="161"/>
                  </a:lnTo>
                  <a:lnTo>
                    <a:pt x="222" y="160"/>
                  </a:lnTo>
                  <a:lnTo>
                    <a:pt x="220" y="160"/>
                  </a:lnTo>
                  <a:lnTo>
                    <a:pt x="218" y="160"/>
                  </a:lnTo>
                  <a:lnTo>
                    <a:pt x="215" y="160"/>
                  </a:lnTo>
                  <a:lnTo>
                    <a:pt x="212" y="158"/>
                  </a:lnTo>
                  <a:lnTo>
                    <a:pt x="211" y="156"/>
                  </a:lnTo>
                  <a:lnTo>
                    <a:pt x="205" y="153"/>
                  </a:lnTo>
                  <a:lnTo>
                    <a:pt x="202" y="152"/>
                  </a:lnTo>
                  <a:lnTo>
                    <a:pt x="201" y="151"/>
                  </a:lnTo>
                  <a:lnTo>
                    <a:pt x="200" y="149"/>
                  </a:lnTo>
                  <a:lnTo>
                    <a:pt x="202" y="149"/>
                  </a:lnTo>
                  <a:lnTo>
                    <a:pt x="203" y="148"/>
                  </a:lnTo>
                  <a:lnTo>
                    <a:pt x="204" y="147"/>
                  </a:lnTo>
                  <a:lnTo>
                    <a:pt x="207" y="146"/>
                  </a:lnTo>
                  <a:lnTo>
                    <a:pt x="219" y="144"/>
                  </a:lnTo>
                  <a:lnTo>
                    <a:pt x="215" y="143"/>
                  </a:lnTo>
                  <a:lnTo>
                    <a:pt x="214" y="141"/>
                  </a:lnTo>
                  <a:lnTo>
                    <a:pt x="213" y="139"/>
                  </a:lnTo>
                  <a:lnTo>
                    <a:pt x="211" y="140"/>
                  </a:lnTo>
                  <a:lnTo>
                    <a:pt x="209" y="138"/>
                  </a:lnTo>
                  <a:lnTo>
                    <a:pt x="207" y="137"/>
                  </a:lnTo>
                  <a:lnTo>
                    <a:pt x="207" y="136"/>
                  </a:lnTo>
                  <a:lnTo>
                    <a:pt x="203" y="134"/>
                  </a:lnTo>
                  <a:lnTo>
                    <a:pt x="198" y="133"/>
                  </a:lnTo>
                  <a:lnTo>
                    <a:pt x="192" y="133"/>
                  </a:lnTo>
                  <a:lnTo>
                    <a:pt x="188" y="133"/>
                  </a:lnTo>
                  <a:lnTo>
                    <a:pt x="186" y="133"/>
                  </a:lnTo>
                  <a:lnTo>
                    <a:pt x="183" y="133"/>
                  </a:lnTo>
                  <a:lnTo>
                    <a:pt x="173" y="131"/>
                  </a:lnTo>
                  <a:lnTo>
                    <a:pt x="174" y="132"/>
                  </a:lnTo>
                  <a:lnTo>
                    <a:pt x="186" y="137"/>
                  </a:lnTo>
                  <a:lnTo>
                    <a:pt x="187" y="140"/>
                  </a:lnTo>
                  <a:lnTo>
                    <a:pt x="188" y="142"/>
                  </a:lnTo>
                  <a:lnTo>
                    <a:pt x="188" y="144"/>
                  </a:lnTo>
                  <a:lnTo>
                    <a:pt x="189" y="146"/>
                  </a:lnTo>
                  <a:lnTo>
                    <a:pt x="188" y="151"/>
                  </a:lnTo>
                  <a:lnTo>
                    <a:pt x="188" y="152"/>
                  </a:lnTo>
                  <a:lnTo>
                    <a:pt x="189" y="154"/>
                  </a:lnTo>
                  <a:lnTo>
                    <a:pt x="190" y="154"/>
                  </a:lnTo>
                  <a:lnTo>
                    <a:pt x="193" y="154"/>
                  </a:lnTo>
                  <a:lnTo>
                    <a:pt x="195" y="156"/>
                  </a:lnTo>
                  <a:lnTo>
                    <a:pt x="198" y="158"/>
                  </a:lnTo>
                  <a:lnTo>
                    <a:pt x="199" y="159"/>
                  </a:lnTo>
                  <a:lnTo>
                    <a:pt x="198" y="161"/>
                  </a:lnTo>
                  <a:lnTo>
                    <a:pt x="199" y="162"/>
                  </a:lnTo>
                  <a:lnTo>
                    <a:pt x="199" y="164"/>
                  </a:lnTo>
                  <a:lnTo>
                    <a:pt x="198" y="166"/>
                  </a:lnTo>
                  <a:lnTo>
                    <a:pt x="198" y="169"/>
                  </a:lnTo>
                  <a:lnTo>
                    <a:pt x="199" y="171"/>
                  </a:lnTo>
                  <a:lnTo>
                    <a:pt x="200" y="175"/>
                  </a:lnTo>
                  <a:lnTo>
                    <a:pt x="198" y="173"/>
                  </a:lnTo>
                  <a:lnTo>
                    <a:pt x="197" y="172"/>
                  </a:lnTo>
                  <a:lnTo>
                    <a:pt x="194" y="171"/>
                  </a:lnTo>
                  <a:lnTo>
                    <a:pt x="192" y="171"/>
                  </a:lnTo>
                  <a:lnTo>
                    <a:pt x="190" y="172"/>
                  </a:lnTo>
                  <a:lnTo>
                    <a:pt x="191" y="170"/>
                  </a:lnTo>
                  <a:lnTo>
                    <a:pt x="191" y="169"/>
                  </a:lnTo>
                  <a:lnTo>
                    <a:pt x="187" y="168"/>
                  </a:lnTo>
                  <a:lnTo>
                    <a:pt x="184" y="167"/>
                  </a:lnTo>
                  <a:lnTo>
                    <a:pt x="179" y="167"/>
                  </a:lnTo>
                  <a:lnTo>
                    <a:pt x="174" y="164"/>
                  </a:lnTo>
                  <a:lnTo>
                    <a:pt x="172" y="166"/>
                  </a:lnTo>
                  <a:lnTo>
                    <a:pt x="172" y="167"/>
                  </a:lnTo>
                  <a:lnTo>
                    <a:pt x="170" y="169"/>
                  </a:lnTo>
                  <a:lnTo>
                    <a:pt x="168" y="171"/>
                  </a:lnTo>
                  <a:lnTo>
                    <a:pt x="167" y="172"/>
                  </a:lnTo>
                  <a:lnTo>
                    <a:pt x="161" y="173"/>
                  </a:lnTo>
                  <a:lnTo>
                    <a:pt x="159" y="173"/>
                  </a:lnTo>
                  <a:lnTo>
                    <a:pt x="157" y="174"/>
                  </a:lnTo>
                  <a:lnTo>
                    <a:pt x="156" y="177"/>
                  </a:lnTo>
                  <a:lnTo>
                    <a:pt x="154" y="178"/>
                  </a:lnTo>
                  <a:lnTo>
                    <a:pt x="152" y="179"/>
                  </a:lnTo>
                  <a:lnTo>
                    <a:pt x="149" y="179"/>
                  </a:lnTo>
                  <a:lnTo>
                    <a:pt x="150" y="181"/>
                  </a:lnTo>
                  <a:lnTo>
                    <a:pt x="151" y="183"/>
                  </a:lnTo>
                  <a:lnTo>
                    <a:pt x="154" y="187"/>
                  </a:lnTo>
                  <a:lnTo>
                    <a:pt x="158" y="189"/>
                  </a:lnTo>
                  <a:lnTo>
                    <a:pt x="160" y="190"/>
                  </a:lnTo>
                  <a:lnTo>
                    <a:pt x="164" y="194"/>
                  </a:lnTo>
                  <a:lnTo>
                    <a:pt x="166" y="195"/>
                  </a:lnTo>
                  <a:lnTo>
                    <a:pt x="168" y="197"/>
                  </a:lnTo>
                  <a:lnTo>
                    <a:pt x="168" y="198"/>
                  </a:lnTo>
                  <a:lnTo>
                    <a:pt x="163" y="197"/>
                  </a:lnTo>
                  <a:lnTo>
                    <a:pt x="162" y="197"/>
                  </a:lnTo>
                  <a:lnTo>
                    <a:pt x="156" y="195"/>
                  </a:lnTo>
                  <a:lnTo>
                    <a:pt x="156" y="197"/>
                  </a:lnTo>
                  <a:lnTo>
                    <a:pt x="152" y="195"/>
                  </a:lnTo>
                  <a:lnTo>
                    <a:pt x="148" y="194"/>
                  </a:lnTo>
                  <a:lnTo>
                    <a:pt x="143" y="193"/>
                  </a:lnTo>
                  <a:lnTo>
                    <a:pt x="140" y="193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3" y="195"/>
                  </a:lnTo>
                  <a:lnTo>
                    <a:pt x="132" y="193"/>
                  </a:lnTo>
                  <a:lnTo>
                    <a:pt x="136" y="192"/>
                  </a:lnTo>
                  <a:lnTo>
                    <a:pt x="132" y="191"/>
                  </a:lnTo>
                  <a:lnTo>
                    <a:pt x="129" y="191"/>
                  </a:lnTo>
                  <a:lnTo>
                    <a:pt x="127" y="189"/>
                  </a:lnTo>
                  <a:lnTo>
                    <a:pt x="123" y="188"/>
                  </a:lnTo>
                  <a:lnTo>
                    <a:pt x="119" y="187"/>
                  </a:lnTo>
                  <a:lnTo>
                    <a:pt x="116" y="187"/>
                  </a:lnTo>
                  <a:lnTo>
                    <a:pt x="116" y="189"/>
                  </a:lnTo>
                  <a:lnTo>
                    <a:pt x="114" y="190"/>
                  </a:lnTo>
                  <a:lnTo>
                    <a:pt x="112" y="191"/>
                  </a:lnTo>
                  <a:lnTo>
                    <a:pt x="113" y="192"/>
                  </a:lnTo>
                  <a:lnTo>
                    <a:pt x="116" y="194"/>
                  </a:lnTo>
                  <a:lnTo>
                    <a:pt x="118" y="194"/>
                  </a:lnTo>
                  <a:lnTo>
                    <a:pt x="121" y="198"/>
                  </a:lnTo>
                  <a:lnTo>
                    <a:pt x="124" y="200"/>
                  </a:lnTo>
                  <a:lnTo>
                    <a:pt x="131" y="198"/>
                  </a:lnTo>
                  <a:lnTo>
                    <a:pt x="133" y="200"/>
                  </a:lnTo>
                  <a:lnTo>
                    <a:pt x="137" y="205"/>
                  </a:lnTo>
                  <a:lnTo>
                    <a:pt x="138" y="207"/>
                  </a:lnTo>
                  <a:lnTo>
                    <a:pt x="134" y="205"/>
                  </a:lnTo>
                  <a:lnTo>
                    <a:pt x="131" y="208"/>
                  </a:lnTo>
                  <a:lnTo>
                    <a:pt x="130" y="209"/>
                  </a:lnTo>
                  <a:lnTo>
                    <a:pt x="131" y="209"/>
                  </a:lnTo>
                  <a:lnTo>
                    <a:pt x="128" y="208"/>
                  </a:lnTo>
                  <a:lnTo>
                    <a:pt x="124" y="208"/>
                  </a:lnTo>
                  <a:lnTo>
                    <a:pt x="118" y="205"/>
                  </a:lnTo>
                  <a:lnTo>
                    <a:pt x="113" y="204"/>
                  </a:lnTo>
                  <a:lnTo>
                    <a:pt x="112" y="203"/>
                  </a:lnTo>
                  <a:lnTo>
                    <a:pt x="110" y="202"/>
                  </a:lnTo>
                  <a:lnTo>
                    <a:pt x="108" y="201"/>
                  </a:lnTo>
                  <a:lnTo>
                    <a:pt x="107" y="200"/>
                  </a:lnTo>
                  <a:lnTo>
                    <a:pt x="103" y="200"/>
                  </a:lnTo>
                  <a:lnTo>
                    <a:pt x="100" y="200"/>
                  </a:lnTo>
                  <a:lnTo>
                    <a:pt x="96" y="199"/>
                  </a:lnTo>
                  <a:lnTo>
                    <a:pt x="95" y="197"/>
                  </a:lnTo>
                  <a:lnTo>
                    <a:pt x="91" y="198"/>
                  </a:lnTo>
                  <a:lnTo>
                    <a:pt x="92" y="197"/>
                  </a:lnTo>
                  <a:lnTo>
                    <a:pt x="93" y="195"/>
                  </a:lnTo>
                  <a:lnTo>
                    <a:pt x="92" y="193"/>
                  </a:lnTo>
                  <a:lnTo>
                    <a:pt x="92" y="191"/>
                  </a:lnTo>
                  <a:lnTo>
                    <a:pt x="90" y="190"/>
                  </a:lnTo>
                  <a:lnTo>
                    <a:pt x="89" y="188"/>
                  </a:lnTo>
                  <a:lnTo>
                    <a:pt x="85" y="183"/>
                  </a:lnTo>
                  <a:lnTo>
                    <a:pt x="85" y="182"/>
                  </a:lnTo>
                  <a:lnTo>
                    <a:pt x="88" y="182"/>
                  </a:lnTo>
                  <a:lnTo>
                    <a:pt x="88" y="180"/>
                  </a:lnTo>
                  <a:lnTo>
                    <a:pt x="88" y="177"/>
                  </a:lnTo>
                  <a:lnTo>
                    <a:pt x="87" y="175"/>
                  </a:lnTo>
                  <a:lnTo>
                    <a:pt x="85" y="174"/>
                  </a:lnTo>
                  <a:lnTo>
                    <a:pt x="82" y="172"/>
                  </a:lnTo>
                  <a:lnTo>
                    <a:pt x="81" y="171"/>
                  </a:lnTo>
                  <a:lnTo>
                    <a:pt x="78" y="171"/>
                  </a:lnTo>
                  <a:lnTo>
                    <a:pt x="77" y="169"/>
                  </a:lnTo>
                  <a:lnTo>
                    <a:pt x="73" y="169"/>
                  </a:lnTo>
                  <a:lnTo>
                    <a:pt x="70" y="169"/>
                  </a:lnTo>
                  <a:lnTo>
                    <a:pt x="70" y="168"/>
                  </a:lnTo>
                  <a:lnTo>
                    <a:pt x="70" y="167"/>
                  </a:lnTo>
                  <a:lnTo>
                    <a:pt x="69" y="167"/>
                  </a:lnTo>
                  <a:lnTo>
                    <a:pt x="66" y="166"/>
                  </a:lnTo>
                  <a:lnTo>
                    <a:pt x="57" y="162"/>
                  </a:lnTo>
                  <a:lnTo>
                    <a:pt x="59" y="162"/>
                  </a:lnTo>
                  <a:lnTo>
                    <a:pt x="55" y="160"/>
                  </a:lnTo>
                  <a:lnTo>
                    <a:pt x="53" y="158"/>
                  </a:lnTo>
                  <a:lnTo>
                    <a:pt x="51" y="157"/>
                  </a:lnTo>
                  <a:lnTo>
                    <a:pt x="48" y="157"/>
                  </a:lnTo>
                  <a:lnTo>
                    <a:pt x="49" y="156"/>
                  </a:lnTo>
                  <a:lnTo>
                    <a:pt x="53" y="156"/>
                  </a:lnTo>
                  <a:lnTo>
                    <a:pt x="58" y="157"/>
                  </a:lnTo>
                  <a:lnTo>
                    <a:pt x="59" y="158"/>
                  </a:lnTo>
                  <a:lnTo>
                    <a:pt x="61" y="159"/>
                  </a:lnTo>
                  <a:lnTo>
                    <a:pt x="68" y="161"/>
                  </a:lnTo>
                  <a:lnTo>
                    <a:pt x="69" y="161"/>
                  </a:lnTo>
                  <a:lnTo>
                    <a:pt x="69" y="160"/>
                  </a:lnTo>
                  <a:lnTo>
                    <a:pt x="71" y="162"/>
                  </a:lnTo>
                  <a:lnTo>
                    <a:pt x="73" y="162"/>
                  </a:lnTo>
                  <a:lnTo>
                    <a:pt x="75" y="162"/>
                  </a:lnTo>
                  <a:lnTo>
                    <a:pt x="76" y="162"/>
                  </a:lnTo>
                  <a:lnTo>
                    <a:pt x="77" y="161"/>
                  </a:lnTo>
                  <a:lnTo>
                    <a:pt x="78" y="162"/>
                  </a:lnTo>
                  <a:lnTo>
                    <a:pt x="79" y="163"/>
                  </a:lnTo>
                  <a:lnTo>
                    <a:pt x="80" y="164"/>
                  </a:lnTo>
                  <a:lnTo>
                    <a:pt x="83" y="163"/>
                  </a:lnTo>
                  <a:lnTo>
                    <a:pt x="88" y="164"/>
                  </a:lnTo>
                  <a:lnTo>
                    <a:pt x="89" y="166"/>
                  </a:lnTo>
                  <a:lnTo>
                    <a:pt x="92" y="166"/>
                  </a:lnTo>
                  <a:lnTo>
                    <a:pt x="93" y="167"/>
                  </a:lnTo>
                  <a:lnTo>
                    <a:pt x="101" y="168"/>
                  </a:lnTo>
                  <a:lnTo>
                    <a:pt x="105" y="169"/>
                  </a:lnTo>
                  <a:lnTo>
                    <a:pt x="111" y="169"/>
                  </a:lnTo>
                  <a:lnTo>
                    <a:pt x="117" y="170"/>
                  </a:lnTo>
                  <a:lnTo>
                    <a:pt x="119" y="171"/>
                  </a:lnTo>
                  <a:lnTo>
                    <a:pt x="123" y="171"/>
                  </a:lnTo>
                  <a:lnTo>
                    <a:pt x="134" y="172"/>
                  </a:lnTo>
                  <a:lnTo>
                    <a:pt x="137" y="171"/>
                  </a:lnTo>
                  <a:lnTo>
                    <a:pt x="140" y="171"/>
                  </a:lnTo>
                  <a:lnTo>
                    <a:pt x="149" y="169"/>
                  </a:lnTo>
                  <a:lnTo>
                    <a:pt x="150" y="168"/>
                  </a:lnTo>
                  <a:lnTo>
                    <a:pt x="152" y="167"/>
                  </a:lnTo>
                  <a:lnTo>
                    <a:pt x="156" y="164"/>
                  </a:lnTo>
                  <a:lnTo>
                    <a:pt x="159" y="160"/>
                  </a:lnTo>
                  <a:lnTo>
                    <a:pt x="160" y="158"/>
                  </a:lnTo>
                  <a:lnTo>
                    <a:pt x="159" y="156"/>
                  </a:lnTo>
                  <a:lnTo>
                    <a:pt x="157" y="154"/>
                  </a:lnTo>
                  <a:lnTo>
                    <a:pt x="156" y="151"/>
                  </a:lnTo>
                  <a:lnTo>
                    <a:pt x="153" y="150"/>
                  </a:lnTo>
                  <a:lnTo>
                    <a:pt x="152" y="148"/>
                  </a:lnTo>
                  <a:lnTo>
                    <a:pt x="150" y="146"/>
                  </a:lnTo>
                  <a:lnTo>
                    <a:pt x="147" y="146"/>
                  </a:lnTo>
                  <a:lnTo>
                    <a:pt x="146" y="146"/>
                  </a:lnTo>
                  <a:lnTo>
                    <a:pt x="144" y="144"/>
                  </a:lnTo>
                  <a:lnTo>
                    <a:pt x="143" y="144"/>
                  </a:lnTo>
                  <a:lnTo>
                    <a:pt x="142" y="143"/>
                  </a:lnTo>
                  <a:lnTo>
                    <a:pt x="139" y="142"/>
                  </a:lnTo>
                  <a:lnTo>
                    <a:pt x="138" y="141"/>
                  </a:lnTo>
                  <a:lnTo>
                    <a:pt x="137" y="140"/>
                  </a:lnTo>
                  <a:lnTo>
                    <a:pt x="136" y="140"/>
                  </a:lnTo>
                  <a:lnTo>
                    <a:pt x="137" y="141"/>
                  </a:lnTo>
                  <a:lnTo>
                    <a:pt x="134" y="141"/>
                  </a:lnTo>
                  <a:lnTo>
                    <a:pt x="130" y="140"/>
                  </a:lnTo>
                  <a:lnTo>
                    <a:pt x="128" y="139"/>
                  </a:lnTo>
                  <a:lnTo>
                    <a:pt x="127" y="140"/>
                  </a:lnTo>
                  <a:lnTo>
                    <a:pt x="127" y="139"/>
                  </a:lnTo>
                  <a:lnTo>
                    <a:pt x="124" y="138"/>
                  </a:lnTo>
                  <a:lnTo>
                    <a:pt x="122" y="137"/>
                  </a:lnTo>
                  <a:lnTo>
                    <a:pt x="124" y="138"/>
                  </a:lnTo>
                  <a:lnTo>
                    <a:pt x="119" y="138"/>
                  </a:lnTo>
                  <a:lnTo>
                    <a:pt x="117" y="137"/>
                  </a:lnTo>
                  <a:lnTo>
                    <a:pt x="117" y="136"/>
                  </a:lnTo>
                  <a:lnTo>
                    <a:pt x="114" y="134"/>
                  </a:lnTo>
                  <a:lnTo>
                    <a:pt x="107" y="131"/>
                  </a:lnTo>
                  <a:lnTo>
                    <a:pt x="103" y="130"/>
                  </a:lnTo>
                  <a:lnTo>
                    <a:pt x="101" y="129"/>
                  </a:lnTo>
                  <a:lnTo>
                    <a:pt x="96" y="127"/>
                  </a:lnTo>
                  <a:lnTo>
                    <a:pt x="93" y="126"/>
                  </a:lnTo>
                  <a:lnTo>
                    <a:pt x="86" y="124"/>
                  </a:lnTo>
                  <a:lnTo>
                    <a:pt x="83" y="123"/>
                  </a:lnTo>
                  <a:lnTo>
                    <a:pt x="77" y="123"/>
                  </a:lnTo>
                  <a:lnTo>
                    <a:pt x="77" y="124"/>
                  </a:lnTo>
                  <a:lnTo>
                    <a:pt x="76" y="124"/>
                  </a:lnTo>
                  <a:lnTo>
                    <a:pt x="71" y="123"/>
                  </a:lnTo>
                  <a:lnTo>
                    <a:pt x="63" y="122"/>
                  </a:lnTo>
                  <a:lnTo>
                    <a:pt x="60" y="121"/>
                  </a:lnTo>
                  <a:lnTo>
                    <a:pt x="60" y="122"/>
                  </a:lnTo>
                  <a:lnTo>
                    <a:pt x="57" y="122"/>
                  </a:lnTo>
                  <a:lnTo>
                    <a:pt x="55" y="123"/>
                  </a:lnTo>
                  <a:lnTo>
                    <a:pt x="53" y="122"/>
                  </a:lnTo>
                  <a:lnTo>
                    <a:pt x="52" y="122"/>
                  </a:lnTo>
                  <a:lnTo>
                    <a:pt x="53" y="120"/>
                  </a:lnTo>
                  <a:lnTo>
                    <a:pt x="52" y="120"/>
                  </a:lnTo>
                  <a:lnTo>
                    <a:pt x="49" y="122"/>
                  </a:lnTo>
                  <a:lnTo>
                    <a:pt x="49" y="120"/>
                  </a:lnTo>
                  <a:lnTo>
                    <a:pt x="47" y="120"/>
                  </a:lnTo>
                  <a:lnTo>
                    <a:pt x="47" y="119"/>
                  </a:lnTo>
                  <a:lnTo>
                    <a:pt x="45" y="119"/>
                  </a:lnTo>
                  <a:lnTo>
                    <a:pt x="42" y="120"/>
                  </a:lnTo>
                  <a:lnTo>
                    <a:pt x="42" y="119"/>
                  </a:lnTo>
                  <a:lnTo>
                    <a:pt x="41" y="118"/>
                  </a:lnTo>
                  <a:lnTo>
                    <a:pt x="38" y="118"/>
                  </a:lnTo>
                  <a:lnTo>
                    <a:pt x="38" y="116"/>
                  </a:lnTo>
                  <a:lnTo>
                    <a:pt x="39" y="117"/>
                  </a:lnTo>
                  <a:lnTo>
                    <a:pt x="41" y="117"/>
                  </a:lnTo>
                  <a:lnTo>
                    <a:pt x="42" y="117"/>
                  </a:lnTo>
                  <a:lnTo>
                    <a:pt x="43" y="118"/>
                  </a:lnTo>
                  <a:lnTo>
                    <a:pt x="46" y="118"/>
                  </a:lnTo>
                  <a:lnTo>
                    <a:pt x="48" y="118"/>
                  </a:lnTo>
                  <a:lnTo>
                    <a:pt x="49" y="116"/>
                  </a:lnTo>
                  <a:lnTo>
                    <a:pt x="45" y="114"/>
                  </a:lnTo>
                  <a:lnTo>
                    <a:pt x="43" y="114"/>
                  </a:lnTo>
                  <a:lnTo>
                    <a:pt x="41" y="114"/>
                  </a:lnTo>
                  <a:lnTo>
                    <a:pt x="41" y="113"/>
                  </a:lnTo>
                  <a:lnTo>
                    <a:pt x="38" y="112"/>
                  </a:lnTo>
                  <a:lnTo>
                    <a:pt x="35" y="112"/>
                  </a:lnTo>
                  <a:lnTo>
                    <a:pt x="36" y="113"/>
                  </a:lnTo>
                  <a:lnTo>
                    <a:pt x="36" y="114"/>
                  </a:lnTo>
                  <a:lnTo>
                    <a:pt x="35" y="114"/>
                  </a:lnTo>
                  <a:lnTo>
                    <a:pt x="33" y="114"/>
                  </a:lnTo>
                  <a:lnTo>
                    <a:pt x="33" y="116"/>
                  </a:lnTo>
                  <a:lnTo>
                    <a:pt x="33" y="117"/>
                  </a:lnTo>
                  <a:lnTo>
                    <a:pt x="31" y="117"/>
                  </a:lnTo>
                  <a:lnTo>
                    <a:pt x="28" y="116"/>
                  </a:lnTo>
                  <a:lnTo>
                    <a:pt x="24" y="114"/>
                  </a:lnTo>
                  <a:lnTo>
                    <a:pt x="25" y="116"/>
                  </a:lnTo>
                  <a:lnTo>
                    <a:pt x="24" y="118"/>
                  </a:lnTo>
                  <a:lnTo>
                    <a:pt x="21" y="118"/>
                  </a:lnTo>
                  <a:lnTo>
                    <a:pt x="16" y="117"/>
                  </a:lnTo>
                  <a:lnTo>
                    <a:pt x="16" y="120"/>
                  </a:lnTo>
                  <a:lnTo>
                    <a:pt x="15" y="120"/>
                  </a:lnTo>
                  <a:lnTo>
                    <a:pt x="8" y="122"/>
                  </a:lnTo>
                  <a:lnTo>
                    <a:pt x="8" y="123"/>
                  </a:lnTo>
                  <a:lnTo>
                    <a:pt x="8" y="124"/>
                  </a:lnTo>
                  <a:lnTo>
                    <a:pt x="6" y="126"/>
                  </a:lnTo>
                  <a:lnTo>
                    <a:pt x="0" y="128"/>
                  </a:lnTo>
                  <a:lnTo>
                    <a:pt x="1" y="129"/>
                  </a:lnTo>
                  <a:lnTo>
                    <a:pt x="2" y="129"/>
                  </a:lnTo>
                  <a:lnTo>
                    <a:pt x="0" y="132"/>
                  </a:lnTo>
                  <a:lnTo>
                    <a:pt x="0" y="133"/>
                  </a:lnTo>
                  <a:lnTo>
                    <a:pt x="1" y="136"/>
                  </a:lnTo>
                  <a:lnTo>
                    <a:pt x="4" y="138"/>
                  </a:lnTo>
                  <a:lnTo>
                    <a:pt x="5" y="139"/>
                  </a:lnTo>
                  <a:lnTo>
                    <a:pt x="7" y="139"/>
                  </a:lnTo>
                  <a:lnTo>
                    <a:pt x="10" y="139"/>
                  </a:lnTo>
                  <a:lnTo>
                    <a:pt x="14" y="140"/>
                  </a:lnTo>
                  <a:lnTo>
                    <a:pt x="18" y="144"/>
                  </a:lnTo>
                  <a:lnTo>
                    <a:pt x="21" y="146"/>
                  </a:lnTo>
                  <a:lnTo>
                    <a:pt x="22" y="148"/>
                  </a:lnTo>
                  <a:lnTo>
                    <a:pt x="19" y="152"/>
                  </a:lnTo>
                  <a:lnTo>
                    <a:pt x="17" y="157"/>
                  </a:lnTo>
                  <a:lnTo>
                    <a:pt x="16" y="159"/>
                  </a:lnTo>
                  <a:lnTo>
                    <a:pt x="16" y="161"/>
                  </a:lnTo>
                  <a:lnTo>
                    <a:pt x="19" y="163"/>
                  </a:lnTo>
                  <a:lnTo>
                    <a:pt x="21" y="164"/>
                  </a:lnTo>
                  <a:lnTo>
                    <a:pt x="22" y="167"/>
                  </a:lnTo>
                  <a:lnTo>
                    <a:pt x="26" y="170"/>
                  </a:lnTo>
                  <a:lnTo>
                    <a:pt x="29" y="174"/>
                  </a:lnTo>
                  <a:lnTo>
                    <a:pt x="30" y="177"/>
                  </a:lnTo>
                  <a:lnTo>
                    <a:pt x="31" y="178"/>
                  </a:lnTo>
                  <a:lnTo>
                    <a:pt x="29" y="180"/>
                  </a:lnTo>
                  <a:lnTo>
                    <a:pt x="29" y="182"/>
                  </a:lnTo>
                  <a:lnTo>
                    <a:pt x="28" y="184"/>
                  </a:lnTo>
                  <a:lnTo>
                    <a:pt x="29" y="185"/>
                  </a:lnTo>
                  <a:lnTo>
                    <a:pt x="30" y="188"/>
                  </a:lnTo>
                  <a:lnTo>
                    <a:pt x="29" y="189"/>
                  </a:lnTo>
                  <a:lnTo>
                    <a:pt x="30" y="191"/>
                  </a:lnTo>
                  <a:lnTo>
                    <a:pt x="33" y="192"/>
                  </a:lnTo>
                  <a:lnTo>
                    <a:pt x="36" y="194"/>
                  </a:lnTo>
                  <a:lnTo>
                    <a:pt x="36" y="197"/>
                  </a:lnTo>
                  <a:lnTo>
                    <a:pt x="38" y="199"/>
                  </a:lnTo>
                  <a:lnTo>
                    <a:pt x="42" y="201"/>
                  </a:lnTo>
                  <a:lnTo>
                    <a:pt x="43" y="203"/>
                  </a:lnTo>
                  <a:lnTo>
                    <a:pt x="42" y="205"/>
                  </a:lnTo>
                  <a:lnTo>
                    <a:pt x="40" y="208"/>
                  </a:lnTo>
                  <a:lnTo>
                    <a:pt x="40" y="210"/>
                  </a:lnTo>
                  <a:lnTo>
                    <a:pt x="42" y="212"/>
                  </a:lnTo>
                  <a:lnTo>
                    <a:pt x="45" y="213"/>
                  </a:lnTo>
                  <a:lnTo>
                    <a:pt x="51" y="217"/>
                  </a:lnTo>
                  <a:lnTo>
                    <a:pt x="53" y="219"/>
                  </a:lnTo>
                  <a:lnTo>
                    <a:pt x="56" y="221"/>
                  </a:lnTo>
                  <a:lnTo>
                    <a:pt x="57" y="221"/>
                  </a:lnTo>
                  <a:lnTo>
                    <a:pt x="58" y="225"/>
                  </a:lnTo>
                  <a:lnTo>
                    <a:pt x="56" y="231"/>
                  </a:lnTo>
                  <a:lnTo>
                    <a:pt x="53" y="233"/>
                  </a:lnTo>
                  <a:lnTo>
                    <a:pt x="43" y="243"/>
                  </a:lnTo>
                  <a:lnTo>
                    <a:pt x="36" y="250"/>
                  </a:lnTo>
                  <a:lnTo>
                    <a:pt x="26" y="257"/>
                  </a:lnTo>
                  <a:lnTo>
                    <a:pt x="18" y="261"/>
                  </a:lnTo>
                  <a:lnTo>
                    <a:pt x="25" y="261"/>
                  </a:lnTo>
                  <a:lnTo>
                    <a:pt x="27" y="260"/>
                  </a:lnTo>
                  <a:lnTo>
                    <a:pt x="30" y="258"/>
                  </a:lnTo>
                  <a:lnTo>
                    <a:pt x="31" y="259"/>
                  </a:lnTo>
                  <a:lnTo>
                    <a:pt x="30" y="260"/>
                  </a:lnTo>
                  <a:lnTo>
                    <a:pt x="31" y="262"/>
                  </a:lnTo>
                  <a:lnTo>
                    <a:pt x="30" y="261"/>
                  </a:lnTo>
                  <a:lnTo>
                    <a:pt x="29" y="261"/>
                  </a:lnTo>
                  <a:lnTo>
                    <a:pt x="29" y="263"/>
                  </a:lnTo>
                  <a:lnTo>
                    <a:pt x="30" y="264"/>
                  </a:lnTo>
                  <a:lnTo>
                    <a:pt x="32" y="264"/>
                  </a:lnTo>
                  <a:lnTo>
                    <a:pt x="33" y="265"/>
                  </a:lnTo>
                  <a:lnTo>
                    <a:pt x="38" y="268"/>
                  </a:lnTo>
                  <a:lnTo>
                    <a:pt x="40" y="268"/>
                  </a:lnTo>
                  <a:lnTo>
                    <a:pt x="45" y="267"/>
                  </a:lnTo>
                  <a:lnTo>
                    <a:pt x="47" y="268"/>
                  </a:lnTo>
                  <a:lnTo>
                    <a:pt x="50" y="269"/>
                  </a:lnTo>
                  <a:lnTo>
                    <a:pt x="50" y="270"/>
                  </a:lnTo>
                  <a:lnTo>
                    <a:pt x="51" y="270"/>
                  </a:lnTo>
                  <a:lnTo>
                    <a:pt x="53" y="271"/>
                  </a:lnTo>
                  <a:lnTo>
                    <a:pt x="52" y="272"/>
                  </a:lnTo>
                  <a:lnTo>
                    <a:pt x="50" y="272"/>
                  </a:lnTo>
                  <a:lnTo>
                    <a:pt x="43" y="271"/>
                  </a:lnTo>
                  <a:lnTo>
                    <a:pt x="39" y="271"/>
                  </a:lnTo>
                  <a:lnTo>
                    <a:pt x="38" y="271"/>
                  </a:lnTo>
                  <a:lnTo>
                    <a:pt x="38" y="272"/>
                  </a:lnTo>
                  <a:lnTo>
                    <a:pt x="35" y="274"/>
                  </a:lnTo>
                  <a:lnTo>
                    <a:pt x="32" y="273"/>
                  </a:lnTo>
                  <a:lnTo>
                    <a:pt x="31" y="273"/>
                  </a:lnTo>
                  <a:lnTo>
                    <a:pt x="31" y="275"/>
                  </a:lnTo>
                  <a:lnTo>
                    <a:pt x="29" y="275"/>
                  </a:lnTo>
                  <a:lnTo>
                    <a:pt x="28" y="274"/>
                  </a:lnTo>
                  <a:lnTo>
                    <a:pt x="26" y="274"/>
                  </a:lnTo>
                  <a:lnTo>
                    <a:pt x="26" y="275"/>
                  </a:lnTo>
                  <a:lnTo>
                    <a:pt x="27" y="278"/>
                  </a:lnTo>
                  <a:lnTo>
                    <a:pt x="28" y="278"/>
                  </a:lnTo>
                  <a:lnTo>
                    <a:pt x="30" y="279"/>
                  </a:lnTo>
                  <a:lnTo>
                    <a:pt x="30" y="280"/>
                  </a:lnTo>
                  <a:lnTo>
                    <a:pt x="30" y="281"/>
                  </a:lnTo>
                  <a:lnTo>
                    <a:pt x="28" y="283"/>
                  </a:lnTo>
                  <a:lnTo>
                    <a:pt x="27" y="285"/>
                  </a:lnTo>
                  <a:lnTo>
                    <a:pt x="26" y="288"/>
                  </a:lnTo>
                  <a:lnTo>
                    <a:pt x="27" y="290"/>
                  </a:lnTo>
                  <a:lnTo>
                    <a:pt x="27" y="293"/>
                  </a:lnTo>
                  <a:lnTo>
                    <a:pt x="28" y="294"/>
                  </a:lnTo>
                  <a:lnTo>
                    <a:pt x="28" y="295"/>
                  </a:lnTo>
                  <a:lnTo>
                    <a:pt x="28" y="296"/>
                  </a:lnTo>
                  <a:lnTo>
                    <a:pt x="26" y="298"/>
                  </a:lnTo>
                  <a:lnTo>
                    <a:pt x="25" y="299"/>
                  </a:lnTo>
                  <a:lnTo>
                    <a:pt x="25" y="300"/>
                  </a:lnTo>
                  <a:lnTo>
                    <a:pt x="26" y="301"/>
                  </a:lnTo>
                  <a:lnTo>
                    <a:pt x="28" y="301"/>
                  </a:lnTo>
                  <a:lnTo>
                    <a:pt x="31" y="301"/>
                  </a:lnTo>
                  <a:lnTo>
                    <a:pt x="33" y="304"/>
                  </a:lnTo>
                  <a:lnTo>
                    <a:pt x="33" y="306"/>
                  </a:lnTo>
                  <a:lnTo>
                    <a:pt x="31" y="306"/>
                  </a:lnTo>
                  <a:lnTo>
                    <a:pt x="29" y="304"/>
                  </a:lnTo>
                  <a:lnTo>
                    <a:pt x="27" y="303"/>
                  </a:lnTo>
                  <a:lnTo>
                    <a:pt x="28" y="305"/>
                  </a:lnTo>
                  <a:lnTo>
                    <a:pt x="27" y="306"/>
                  </a:lnTo>
                  <a:lnTo>
                    <a:pt x="26" y="310"/>
                  </a:lnTo>
                  <a:lnTo>
                    <a:pt x="27" y="311"/>
                  </a:lnTo>
                  <a:lnTo>
                    <a:pt x="28" y="312"/>
                  </a:lnTo>
                  <a:lnTo>
                    <a:pt x="29" y="313"/>
                  </a:lnTo>
                  <a:lnTo>
                    <a:pt x="30" y="313"/>
                  </a:lnTo>
                  <a:lnTo>
                    <a:pt x="32" y="314"/>
                  </a:lnTo>
                  <a:lnTo>
                    <a:pt x="32" y="316"/>
                  </a:lnTo>
                  <a:lnTo>
                    <a:pt x="32" y="320"/>
                  </a:lnTo>
                  <a:lnTo>
                    <a:pt x="31" y="321"/>
                  </a:lnTo>
                  <a:lnTo>
                    <a:pt x="33" y="322"/>
                  </a:lnTo>
                  <a:lnTo>
                    <a:pt x="36" y="323"/>
                  </a:lnTo>
                  <a:lnTo>
                    <a:pt x="36" y="324"/>
                  </a:lnTo>
                  <a:lnTo>
                    <a:pt x="39" y="328"/>
                  </a:lnTo>
                  <a:lnTo>
                    <a:pt x="40" y="329"/>
                  </a:lnTo>
                  <a:lnTo>
                    <a:pt x="41" y="330"/>
                  </a:lnTo>
                  <a:lnTo>
                    <a:pt x="42" y="333"/>
                  </a:lnTo>
                  <a:lnTo>
                    <a:pt x="42" y="334"/>
                  </a:lnTo>
                  <a:lnTo>
                    <a:pt x="42" y="335"/>
                  </a:lnTo>
                  <a:lnTo>
                    <a:pt x="47" y="335"/>
                  </a:lnTo>
                  <a:lnTo>
                    <a:pt x="48" y="335"/>
                  </a:lnTo>
                  <a:lnTo>
                    <a:pt x="50" y="338"/>
                  </a:lnTo>
                  <a:lnTo>
                    <a:pt x="53" y="336"/>
                  </a:lnTo>
                  <a:lnTo>
                    <a:pt x="56" y="336"/>
                  </a:lnTo>
                  <a:lnTo>
                    <a:pt x="59" y="339"/>
                  </a:lnTo>
                  <a:lnTo>
                    <a:pt x="59" y="342"/>
                  </a:lnTo>
                  <a:lnTo>
                    <a:pt x="62" y="341"/>
                  </a:lnTo>
                  <a:lnTo>
                    <a:pt x="63" y="341"/>
                  </a:lnTo>
                  <a:lnTo>
                    <a:pt x="66" y="340"/>
                  </a:lnTo>
                  <a:lnTo>
                    <a:pt x="69" y="340"/>
                  </a:lnTo>
                  <a:lnTo>
                    <a:pt x="71" y="340"/>
                  </a:lnTo>
                  <a:lnTo>
                    <a:pt x="72" y="340"/>
                  </a:lnTo>
                  <a:lnTo>
                    <a:pt x="75" y="341"/>
                  </a:lnTo>
                  <a:lnTo>
                    <a:pt x="77" y="343"/>
                  </a:lnTo>
                  <a:lnTo>
                    <a:pt x="79" y="344"/>
                  </a:lnTo>
                  <a:lnTo>
                    <a:pt x="80" y="345"/>
                  </a:lnTo>
                  <a:lnTo>
                    <a:pt x="79" y="348"/>
                  </a:lnTo>
                  <a:lnTo>
                    <a:pt x="80" y="349"/>
                  </a:lnTo>
                  <a:lnTo>
                    <a:pt x="81" y="350"/>
                  </a:lnTo>
                  <a:lnTo>
                    <a:pt x="82" y="351"/>
                  </a:lnTo>
                  <a:lnTo>
                    <a:pt x="82" y="352"/>
                  </a:lnTo>
                  <a:lnTo>
                    <a:pt x="82" y="354"/>
                  </a:lnTo>
                  <a:lnTo>
                    <a:pt x="80" y="355"/>
                  </a:lnTo>
                  <a:lnTo>
                    <a:pt x="80" y="356"/>
                  </a:lnTo>
                  <a:lnTo>
                    <a:pt x="81" y="358"/>
                  </a:lnTo>
                  <a:lnTo>
                    <a:pt x="85" y="360"/>
                  </a:lnTo>
                  <a:lnTo>
                    <a:pt x="86" y="363"/>
                  </a:lnTo>
                  <a:lnTo>
                    <a:pt x="90" y="366"/>
                  </a:lnTo>
                  <a:lnTo>
                    <a:pt x="91" y="368"/>
                  </a:lnTo>
                  <a:lnTo>
                    <a:pt x="95" y="370"/>
                  </a:lnTo>
                  <a:lnTo>
                    <a:pt x="97" y="371"/>
                  </a:lnTo>
                  <a:lnTo>
                    <a:pt x="97" y="372"/>
                  </a:lnTo>
                  <a:lnTo>
                    <a:pt x="97" y="373"/>
                  </a:lnTo>
                  <a:lnTo>
                    <a:pt x="98" y="375"/>
                  </a:lnTo>
                  <a:lnTo>
                    <a:pt x="103" y="374"/>
                  </a:lnTo>
                  <a:lnTo>
                    <a:pt x="106" y="375"/>
                  </a:lnTo>
                  <a:lnTo>
                    <a:pt x="108" y="375"/>
                  </a:lnTo>
                  <a:lnTo>
                    <a:pt x="107" y="377"/>
                  </a:lnTo>
                  <a:lnTo>
                    <a:pt x="109" y="379"/>
                  </a:lnTo>
                  <a:lnTo>
                    <a:pt x="111" y="379"/>
                  </a:lnTo>
                  <a:lnTo>
                    <a:pt x="112" y="381"/>
                  </a:lnTo>
                  <a:lnTo>
                    <a:pt x="110" y="382"/>
                  </a:lnTo>
                  <a:lnTo>
                    <a:pt x="109" y="383"/>
                  </a:lnTo>
                  <a:lnTo>
                    <a:pt x="107" y="385"/>
                  </a:lnTo>
                  <a:lnTo>
                    <a:pt x="106" y="386"/>
                  </a:lnTo>
                  <a:lnTo>
                    <a:pt x="101" y="385"/>
                  </a:lnTo>
                  <a:lnTo>
                    <a:pt x="98" y="383"/>
                  </a:lnTo>
                  <a:lnTo>
                    <a:pt x="96" y="383"/>
                  </a:lnTo>
                  <a:lnTo>
                    <a:pt x="93" y="384"/>
                  </a:lnTo>
                  <a:lnTo>
                    <a:pt x="95" y="385"/>
                  </a:lnTo>
                  <a:lnTo>
                    <a:pt x="92" y="386"/>
                  </a:lnTo>
                  <a:lnTo>
                    <a:pt x="92" y="387"/>
                  </a:lnTo>
                  <a:lnTo>
                    <a:pt x="96" y="390"/>
                  </a:lnTo>
                  <a:lnTo>
                    <a:pt x="97" y="391"/>
                  </a:lnTo>
                  <a:lnTo>
                    <a:pt x="97" y="393"/>
                  </a:lnTo>
                  <a:lnTo>
                    <a:pt x="98" y="394"/>
                  </a:lnTo>
                  <a:lnTo>
                    <a:pt x="98" y="395"/>
                  </a:lnTo>
                  <a:lnTo>
                    <a:pt x="100" y="396"/>
                  </a:lnTo>
                  <a:lnTo>
                    <a:pt x="101" y="397"/>
                  </a:lnTo>
                  <a:lnTo>
                    <a:pt x="101" y="400"/>
                  </a:lnTo>
                  <a:lnTo>
                    <a:pt x="103" y="403"/>
                  </a:lnTo>
                  <a:lnTo>
                    <a:pt x="105" y="404"/>
                  </a:lnTo>
                  <a:lnTo>
                    <a:pt x="107" y="405"/>
                  </a:lnTo>
                  <a:lnTo>
                    <a:pt x="108" y="404"/>
                  </a:lnTo>
                  <a:lnTo>
                    <a:pt x="109" y="403"/>
                  </a:lnTo>
                  <a:lnTo>
                    <a:pt x="110" y="402"/>
                  </a:lnTo>
                  <a:lnTo>
                    <a:pt x="111" y="401"/>
                  </a:lnTo>
                  <a:lnTo>
                    <a:pt x="116" y="401"/>
                  </a:lnTo>
                  <a:lnTo>
                    <a:pt x="118" y="401"/>
                  </a:lnTo>
                  <a:lnTo>
                    <a:pt x="121" y="400"/>
                  </a:lnTo>
                  <a:lnTo>
                    <a:pt x="126" y="401"/>
                  </a:lnTo>
                  <a:lnTo>
                    <a:pt x="129" y="400"/>
                  </a:lnTo>
                  <a:lnTo>
                    <a:pt x="132" y="402"/>
                  </a:lnTo>
                  <a:lnTo>
                    <a:pt x="134" y="403"/>
                  </a:lnTo>
                  <a:lnTo>
                    <a:pt x="134" y="405"/>
                  </a:lnTo>
                  <a:lnTo>
                    <a:pt x="138" y="407"/>
                  </a:lnTo>
                  <a:lnTo>
                    <a:pt x="139" y="409"/>
                  </a:lnTo>
                  <a:lnTo>
                    <a:pt x="140" y="410"/>
                  </a:lnTo>
                  <a:lnTo>
                    <a:pt x="138" y="411"/>
                  </a:lnTo>
                  <a:lnTo>
                    <a:pt x="136" y="411"/>
                  </a:lnTo>
                  <a:lnTo>
                    <a:pt x="137" y="413"/>
                  </a:lnTo>
                  <a:lnTo>
                    <a:pt x="138" y="414"/>
                  </a:lnTo>
                  <a:lnTo>
                    <a:pt x="139" y="417"/>
                  </a:lnTo>
                  <a:lnTo>
                    <a:pt x="141" y="419"/>
                  </a:lnTo>
                  <a:lnTo>
                    <a:pt x="143" y="419"/>
                  </a:lnTo>
                  <a:lnTo>
                    <a:pt x="148" y="420"/>
                  </a:lnTo>
                  <a:lnTo>
                    <a:pt x="149" y="419"/>
                  </a:lnTo>
                  <a:lnTo>
                    <a:pt x="151" y="420"/>
                  </a:lnTo>
                  <a:lnTo>
                    <a:pt x="152" y="421"/>
                  </a:lnTo>
                  <a:lnTo>
                    <a:pt x="156" y="423"/>
                  </a:lnTo>
                  <a:lnTo>
                    <a:pt x="159" y="429"/>
                  </a:lnTo>
                  <a:lnTo>
                    <a:pt x="158" y="430"/>
                  </a:lnTo>
                  <a:lnTo>
                    <a:pt x="159" y="432"/>
                  </a:lnTo>
                  <a:lnTo>
                    <a:pt x="161" y="433"/>
                  </a:lnTo>
                  <a:lnTo>
                    <a:pt x="163" y="434"/>
                  </a:lnTo>
                  <a:lnTo>
                    <a:pt x="164" y="433"/>
                  </a:lnTo>
                  <a:lnTo>
                    <a:pt x="167" y="433"/>
                  </a:lnTo>
                  <a:lnTo>
                    <a:pt x="169" y="433"/>
                  </a:lnTo>
                  <a:lnTo>
                    <a:pt x="172" y="435"/>
                  </a:lnTo>
                  <a:lnTo>
                    <a:pt x="174" y="435"/>
                  </a:lnTo>
                  <a:lnTo>
                    <a:pt x="176" y="435"/>
                  </a:lnTo>
                  <a:lnTo>
                    <a:pt x="182" y="434"/>
                  </a:lnTo>
                  <a:lnTo>
                    <a:pt x="186" y="432"/>
                  </a:lnTo>
                  <a:lnTo>
                    <a:pt x="188" y="433"/>
                  </a:lnTo>
                  <a:lnTo>
                    <a:pt x="189" y="434"/>
                  </a:lnTo>
                  <a:lnTo>
                    <a:pt x="192" y="439"/>
                  </a:lnTo>
                  <a:lnTo>
                    <a:pt x="195" y="441"/>
                  </a:lnTo>
                  <a:lnTo>
                    <a:pt x="198" y="441"/>
                  </a:lnTo>
                  <a:lnTo>
                    <a:pt x="199" y="440"/>
                  </a:lnTo>
                  <a:lnTo>
                    <a:pt x="200" y="440"/>
                  </a:lnTo>
                  <a:lnTo>
                    <a:pt x="202" y="441"/>
                  </a:lnTo>
                  <a:lnTo>
                    <a:pt x="204" y="441"/>
                  </a:lnTo>
                  <a:lnTo>
                    <a:pt x="207" y="442"/>
                  </a:lnTo>
                  <a:lnTo>
                    <a:pt x="208" y="443"/>
                  </a:lnTo>
                  <a:lnTo>
                    <a:pt x="212" y="443"/>
                  </a:lnTo>
                  <a:lnTo>
                    <a:pt x="215" y="445"/>
                  </a:lnTo>
                  <a:lnTo>
                    <a:pt x="218" y="445"/>
                  </a:lnTo>
                  <a:lnTo>
                    <a:pt x="221" y="447"/>
                  </a:lnTo>
                  <a:lnTo>
                    <a:pt x="223" y="447"/>
                  </a:lnTo>
                  <a:lnTo>
                    <a:pt x="225" y="447"/>
                  </a:lnTo>
                  <a:lnTo>
                    <a:pt x="228" y="449"/>
                  </a:lnTo>
                  <a:lnTo>
                    <a:pt x="225" y="450"/>
                  </a:lnTo>
                  <a:lnTo>
                    <a:pt x="229" y="454"/>
                  </a:lnTo>
                  <a:lnTo>
                    <a:pt x="228" y="457"/>
                  </a:lnTo>
                  <a:lnTo>
                    <a:pt x="223" y="457"/>
                  </a:lnTo>
                  <a:lnTo>
                    <a:pt x="225" y="460"/>
                  </a:lnTo>
                  <a:lnTo>
                    <a:pt x="228" y="460"/>
                  </a:lnTo>
                  <a:lnTo>
                    <a:pt x="229" y="461"/>
                  </a:lnTo>
                  <a:lnTo>
                    <a:pt x="224" y="462"/>
                  </a:lnTo>
                  <a:lnTo>
                    <a:pt x="224" y="463"/>
                  </a:lnTo>
                  <a:lnTo>
                    <a:pt x="224" y="465"/>
                  </a:lnTo>
                  <a:lnTo>
                    <a:pt x="225" y="466"/>
                  </a:lnTo>
                  <a:lnTo>
                    <a:pt x="227" y="469"/>
                  </a:lnTo>
                  <a:lnTo>
                    <a:pt x="227" y="470"/>
                  </a:lnTo>
                  <a:lnTo>
                    <a:pt x="229" y="471"/>
                  </a:lnTo>
                  <a:lnTo>
                    <a:pt x="229" y="474"/>
                  </a:lnTo>
                  <a:lnTo>
                    <a:pt x="228" y="480"/>
                  </a:lnTo>
                  <a:lnTo>
                    <a:pt x="227" y="480"/>
                  </a:lnTo>
                  <a:lnTo>
                    <a:pt x="222" y="480"/>
                  </a:lnTo>
                  <a:lnTo>
                    <a:pt x="220" y="480"/>
                  </a:lnTo>
                  <a:lnTo>
                    <a:pt x="217" y="477"/>
                  </a:lnTo>
                  <a:lnTo>
                    <a:pt x="214" y="479"/>
                  </a:lnTo>
                  <a:lnTo>
                    <a:pt x="213" y="482"/>
                  </a:lnTo>
                  <a:lnTo>
                    <a:pt x="209" y="483"/>
                  </a:lnTo>
                  <a:lnTo>
                    <a:pt x="208" y="486"/>
                  </a:lnTo>
                  <a:lnTo>
                    <a:pt x="209" y="488"/>
                  </a:lnTo>
                  <a:lnTo>
                    <a:pt x="210" y="492"/>
                  </a:lnTo>
                  <a:lnTo>
                    <a:pt x="213" y="491"/>
                  </a:lnTo>
                  <a:lnTo>
                    <a:pt x="215" y="491"/>
                  </a:lnTo>
                  <a:lnTo>
                    <a:pt x="217" y="490"/>
                  </a:lnTo>
                  <a:lnTo>
                    <a:pt x="220" y="490"/>
                  </a:lnTo>
                  <a:lnTo>
                    <a:pt x="222" y="490"/>
                  </a:lnTo>
                  <a:lnTo>
                    <a:pt x="222" y="491"/>
                  </a:lnTo>
                  <a:lnTo>
                    <a:pt x="224" y="492"/>
                  </a:lnTo>
                  <a:lnTo>
                    <a:pt x="225" y="492"/>
                  </a:lnTo>
                  <a:lnTo>
                    <a:pt x="225" y="493"/>
                  </a:lnTo>
                  <a:lnTo>
                    <a:pt x="223" y="493"/>
                  </a:lnTo>
                  <a:lnTo>
                    <a:pt x="220" y="494"/>
                  </a:lnTo>
                  <a:lnTo>
                    <a:pt x="217" y="496"/>
                  </a:lnTo>
                  <a:lnTo>
                    <a:pt x="213" y="497"/>
                  </a:lnTo>
                  <a:lnTo>
                    <a:pt x="213" y="498"/>
                  </a:lnTo>
                  <a:lnTo>
                    <a:pt x="215" y="500"/>
                  </a:lnTo>
                  <a:lnTo>
                    <a:pt x="214" y="500"/>
                  </a:lnTo>
                  <a:lnTo>
                    <a:pt x="211" y="500"/>
                  </a:lnTo>
                  <a:lnTo>
                    <a:pt x="204" y="500"/>
                  </a:lnTo>
                  <a:lnTo>
                    <a:pt x="204" y="502"/>
                  </a:lnTo>
                  <a:lnTo>
                    <a:pt x="208" y="504"/>
                  </a:lnTo>
                  <a:lnTo>
                    <a:pt x="211" y="505"/>
                  </a:lnTo>
                  <a:lnTo>
                    <a:pt x="213" y="508"/>
                  </a:lnTo>
                  <a:lnTo>
                    <a:pt x="217" y="511"/>
                  </a:lnTo>
                  <a:lnTo>
                    <a:pt x="215" y="511"/>
                  </a:lnTo>
                  <a:lnTo>
                    <a:pt x="212" y="510"/>
                  </a:lnTo>
                  <a:lnTo>
                    <a:pt x="211" y="512"/>
                  </a:lnTo>
                  <a:lnTo>
                    <a:pt x="210" y="512"/>
                  </a:lnTo>
                  <a:lnTo>
                    <a:pt x="208" y="516"/>
                  </a:lnTo>
                  <a:lnTo>
                    <a:pt x="205" y="518"/>
                  </a:lnTo>
                  <a:lnTo>
                    <a:pt x="203" y="523"/>
                  </a:lnTo>
                  <a:lnTo>
                    <a:pt x="200" y="523"/>
                  </a:lnTo>
                  <a:lnTo>
                    <a:pt x="195" y="523"/>
                  </a:lnTo>
                  <a:lnTo>
                    <a:pt x="195" y="524"/>
                  </a:lnTo>
                  <a:lnTo>
                    <a:pt x="195" y="525"/>
                  </a:lnTo>
                  <a:lnTo>
                    <a:pt x="193" y="526"/>
                  </a:lnTo>
                  <a:lnTo>
                    <a:pt x="197" y="527"/>
                  </a:lnTo>
                  <a:lnTo>
                    <a:pt x="200" y="530"/>
                  </a:lnTo>
                  <a:lnTo>
                    <a:pt x="202" y="533"/>
                  </a:lnTo>
                  <a:lnTo>
                    <a:pt x="205" y="535"/>
                  </a:lnTo>
                  <a:lnTo>
                    <a:pt x="208" y="536"/>
                  </a:lnTo>
                  <a:lnTo>
                    <a:pt x="209" y="535"/>
                  </a:lnTo>
                  <a:lnTo>
                    <a:pt x="211" y="536"/>
                  </a:lnTo>
                  <a:lnTo>
                    <a:pt x="215" y="540"/>
                  </a:lnTo>
                  <a:lnTo>
                    <a:pt x="228" y="544"/>
                  </a:lnTo>
                  <a:lnTo>
                    <a:pt x="234" y="548"/>
                  </a:lnTo>
                  <a:lnTo>
                    <a:pt x="238" y="552"/>
                  </a:lnTo>
                  <a:lnTo>
                    <a:pt x="239" y="553"/>
                  </a:lnTo>
                  <a:lnTo>
                    <a:pt x="241" y="554"/>
                  </a:lnTo>
                  <a:lnTo>
                    <a:pt x="245" y="556"/>
                  </a:lnTo>
                  <a:lnTo>
                    <a:pt x="249" y="555"/>
                  </a:lnTo>
                  <a:lnTo>
                    <a:pt x="251" y="555"/>
                  </a:lnTo>
                  <a:lnTo>
                    <a:pt x="253" y="556"/>
                  </a:lnTo>
                  <a:lnTo>
                    <a:pt x="255" y="555"/>
                  </a:lnTo>
                  <a:lnTo>
                    <a:pt x="260" y="557"/>
                  </a:lnTo>
                  <a:lnTo>
                    <a:pt x="262" y="558"/>
                  </a:lnTo>
                  <a:lnTo>
                    <a:pt x="267" y="558"/>
                  </a:lnTo>
                  <a:lnTo>
                    <a:pt x="272" y="561"/>
                  </a:lnTo>
                  <a:lnTo>
                    <a:pt x="274" y="562"/>
                  </a:lnTo>
                  <a:lnTo>
                    <a:pt x="281" y="561"/>
                  </a:lnTo>
                  <a:lnTo>
                    <a:pt x="285" y="562"/>
                  </a:lnTo>
                  <a:lnTo>
                    <a:pt x="290" y="562"/>
                  </a:lnTo>
                  <a:lnTo>
                    <a:pt x="292" y="563"/>
                  </a:lnTo>
                  <a:lnTo>
                    <a:pt x="293" y="564"/>
                  </a:lnTo>
                  <a:lnTo>
                    <a:pt x="304" y="570"/>
                  </a:lnTo>
                  <a:lnTo>
                    <a:pt x="305" y="572"/>
                  </a:lnTo>
                  <a:lnTo>
                    <a:pt x="308" y="573"/>
                  </a:lnTo>
                  <a:lnTo>
                    <a:pt x="310" y="572"/>
                  </a:lnTo>
                  <a:lnTo>
                    <a:pt x="311" y="571"/>
                  </a:lnTo>
                  <a:lnTo>
                    <a:pt x="314" y="570"/>
                  </a:lnTo>
                  <a:lnTo>
                    <a:pt x="316" y="570"/>
                  </a:lnTo>
                  <a:lnTo>
                    <a:pt x="319" y="571"/>
                  </a:lnTo>
                  <a:lnTo>
                    <a:pt x="321" y="571"/>
                  </a:lnTo>
                  <a:lnTo>
                    <a:pt x="325" y="571"/>
                  </a:lnTo>
                  <a:lnTo>
                    <a:pt x="326" y="573"/>
                  </a:lnTo>
                  <a:lnTo>
                    <a:pt x="329" y="573"/>
                  </a:lnTo>
                  <a:lnTo>
                    <a:pt x="331" y="573"/>
                  </a:lnTo>
                  <a:lnTo>
                    <a:pt x="333" y="574"/>
                  </a:lnTo>
                  <a:lnTo>
                    <a:pt x="334" y="576"/>
                  </a:lnTo>
                  <a:lnTo>
                    <a:pt x="334" y="580"/>
                  </a:lnTo>
                  <a:lnTo>
                    <a:pt x="338" y="582"/>
                  </a:lnTo>
                  <a:lnTo>
                    <a:pt x="342" y="583"/>
                  </a:lnTo>
                  <a:lnTo>
                    <a:pt x="344" y="584"/>
                  </a:lnTo>
                  <a:lnTo>
                    <a:pt x="345" y="585"/>
                  </a:lnTo>
                  <a:lnTo>
                    <a:pt x="349" y="586"/>
                  </a:lnTo>
                  <a:lnTo>
                    <a:pt x="350" y="586"/>
                  </a:lnTo>
                  <a:lnTo>
                    <a:pt x="354" y="589"/>
                  </a:lnTo>
                  <a:lnTo>
                    <a:pt x="355" y="591"/>
                  </a:lnTo>
                  <a:lnTo>
                    <a:pt x="357" y="591"/>
                  </a:lnTo>
                  <a:lnTo>
                    <a:pt x="360" y="595"/>
                  </a:lnTo>
                  <a:lnTo>
                    <a:pt x="361" y="596"/>
                  </a:lnTo>
                  <a:lnTo>
                    <a:pt x="363" y="596"/>
                  </a:lnTo>
                  <a:lnTo>
                    <a:pt x="367" y="597"/>
                  </a:lnTo>
                  <a:lnTo>
                    <a:pt x="370" y="597"/>
                  </a:lnTo>
                  <a:lnTo>
                    <a:pt x="371" y="596"/>
                  </a:lnTo>
                  <a:lnTo>
                    <a:pt x="372" y="592"/>
                  </a:lnTo>
                  <a:lnTo>
                    <a:pt x="373" y="591"/>
                  </a:lnTo>
                  <a:lnTo>
                    <a:pt x="375" y="589"/>
                  </a:lnTo>
                  <a:lnTo>
                    <a:pt x="375" y="588"/>
                  </a:lnTo>
                  <a:lnTo>
                    <a:pt x="376" y="586"/>
                  </a:lnTo>
                  <a:lnTo>
                    <a:pt x="373" y="584"/>
                  </a:lnTo>
                  <a:lnTo>
                    <a:pt x="369" y="577"/>
                  </a:lnTo>
                  <a:lnTo>
                    <a:pt x="362" y="570"/>
                  </a:lnTo>
                  <a:lnTo>
                    <a:pt x="359" y="567"/>
                  </a:lnTo>
                  <a:lnTo>
                    <a:pt x="357" y="564"/>
                  </a:lnTo>
                  <a:lnTo>
                    <a:pt x="356" y="558"/>
                  </a:lnTo>
                  <a:lnTo>
                    <a:pt x="356" y="553"/>
                  </a:lnTo>
                  <a:lnTo>
                    <a:pt x="355" y="550"/>
                  </a:lnTo>
                  <a:lnTo>
                    <a:pt x="354" y="554"/>
                  </a:lnTo>
                  <a:lnTo>
                    <a:pt x="353" y="553"/>
                  </a:lnTo>
                  <a:lnTo>
                    <a:pt x="352" y="548"/>
                  </a:lnTo>
                  <a:lnTo>
                    <a:pt x="349" y="545"/>
                  </a:lnTo>
                  <a:lnTo>
                    <a:pt x="344" y="541"/>
                  </a:lnTo>
                  <a:lnTo>
                    <a:pt x="341" y="541"/>
                  </a:lnTo>
                  <a:lnTo>
                    <a:pt x="340" y="537"/>
                  </a:lnTo>
                  <a:lnTo>
                    <a:pt x="341" y="534"/>
                  </a:lnTo>
                  <a:lnTo>
                    <a:pt x="341" y="532"/>
                  </a:lnTo>
                  <a:lnTo>
                    <a:pt x="342" y="530"/>
                  </a:lnTo>
                  <a:lnTo>
                    <a:pt x="343" y="530"/>
                  </a:lnTo>
                  <a:lnTo>
                    <a:pt x="343" y="528"/>
                  </a:lnTo>
                  <a:lnTo>
                    <a:pt x="343" y="526"/>
                  </a:lnTo>
                  <a:lnTo>
                    <a:pt x="345" y="524"/>
                  </a:lnTo>
                  <a:lnTo>
                    <a:pt x="345" y="516"/>
                  </a:lnTo>
                  <a:lnTo>
                    <a:pt x="348" y="517"/>
                  </a:lnTo>
                  <a:lnTo>
                    <a:pt x="348" y="512"/>
                  </a:lnTo>
                  <a:lnTo>
                    <a:pt x="346" y="510"/>
                  </a:lnTo>
                  <a:lnTo>
                    <a:pt x="343" y="506"/>
                  </a:lnTo>
                  <a:lnTo>
                    <a:pt x="346" y="507"/>
                  </a:lnTo>
                  <a:lnTo>
                    <a:pt x="350" y="507"/>
                  </a:lnTo>
                  <a:lnTo>
                    <a:pt x="350" y="508"/>
                  </a:lnTo>
                  <a:lnTo>
                    <a:pt x="352" y="512"/>
                  </a:lnTo>
                  <a:lnTo>
                    <a:pt x="354" y="514"/>
                  </a:lnTo>
                  <a:lnTo>
                    <a:pt x="355" y="514"/>
                  </a:lnTo>
                  <a:lnTo>
                    <a:pt x="357" y="514"/>
                  </a:lnTo>
                  <a:lnTo>
                    <a:pt x="359" y="514"/>
                  </a:lnTo>
                  <a:lnTo>
                    <a:pt x="360" y="507"/>
                  </a:lnTo>
                  <a:lnTo>
                    <a:pt x="361" y="506"/>
                  </a:lnTo>
                  <a:lnTo>
                    <a:pt x="360" y="506"/>
                  </a:lnTo>
                  <a:lnTo>
                    <a:pt x="357" y="505"/>
                  </a:lnTo>
                  <a:lnTo>
                    <a:pt x="356" y="504"/>
                  </a:lnTo>
                  <a:lnTo>
                    <a:pt x="354" y="504"/>
                  </a:lnTo>
                  <a:lnTo>
                    <a:pt x="352" y="503"/>
                  </a:lnTo>
                  <a:lnTo>
                    <a:pt x="351" y="502"/>
                  </a:lnTo>
                  <a:lnTo>
                    <a:pt x="352" y="501"/>
                  </a:lnTo>
                  <a:lnTo>
                    <a:pt x="352" y="498"/>
                  </a:lnTo>
                  <a:lnTo>
                    <a:pt x="354" y="498"/>
                  </a:lnTo>
                  <a:lnTo>
                    <a:pt x="356" y="500"/>
                  </a:lnTo>
                  <a:lnTo>
                    <a:pt x="360" y="498"/>
                  </a:lnTo>
                  <a:lnTo>
                    <a:pt x="354" y="486"/>
                  </a:lnTo>
                  <a:lnTo>
                    <a:pt x="352" y="486"/>
                  </a:lnTo>
                  <a:lnTo>
                    <a:pt x="351" y="484"/>
                  </a:lnTo>
                  <a:lnTo>
                    <a:pt x="350" y="483"/>
                  </a:lnTo>
                  <a:lnTo>
                    <a:pt x="348" y="481"/>
                  </a:lnTo>
                  <a:lnTo>
                    <a:pt x="346" y="480"/>
                  </a:lnTo>
                  <a:lnTo>
                    <a:pt x="344" y="480"/>
                  </a:lnTo>
                  <a:lnTo>
                    <a:pt x="340" y="481"/>
                  </a:lnTo>
                  <a:lnTo>
                    <a:pt x="336" y="480"/>
                  </a:lnTo>
                  <a:lnTo>
                    <a:pt x="336" y="482"/>
                  </a:lnTo>
                  <a:lnTo>
                    <a:pt x="333" y="479"/>
                  </a:lnTo>
                  <a:lnTo>
                    <a:pt x="332" y="477"/>
                  </a:lnTo>
                  <a:lnTo>
                    <a:pt x="331" y="475"/>
                  </a:lnTo>
                  <a:lnTo>
                    <a:pt x="331" y="474"/>
                  </a:lnTo>
                  <a:lnTo>
                    <a:pt x="330" y="473"/>
                  </a:lnTo>
                  <a:lnTo>
                    <a:pt x="330" y="471"/>
                  </a:lnTo>
                  <a:lnTo>
                    <a:pt x="321" y="469"/>
                  </a:lnTo>
                  <a:lnTo>
                    <a:pt x="322" y="460"/>
                  </a:lnTo>
                  <a:lnTo>
                    <a:pt x="325" y="457"/>
                  </a:lnTo>
                  <a:lnTo>
                    <a:pt x="325" y="456"/>
                  </a:lnTo>
                  <a:lnTo>
                    <a:pt x="324" y="455"/>
                  </a:lnTo>
                  <a:lnTo>
                    <a:pt x="321" y="453"/>
                  </a:lnTo>
                  <a:lnTo>
                    <a:pt x="321" y="443"/>
                  </a:lnTo>
                  <a:lnTo>
                    <a:pt x="324" y="441"/>
                  </a:lnTo>
                  <a:lnTo>
                    <a:pt x="325" y="440"/>
                  </a:lnTo>
                  <a:lnTo>
                    <a:pt x="324" y="439"/>
                  </a:lnTo>
                  <a:lnTo>
                    <a:pt x="324" y="436"/>
                  </a:lnTo>
                  <a:lnTo>
                    <a:pt x="324" y="435"/>
                  </a:lnTo>
                  <a:lnTo>
                    <a:pt x="324" y="433"/>
                  </a:lnTo>
                  <a:lnTo>
                    <a:pt x="325" y="432"/>
                  </a:lnTo>
                  <a:lnTo>
                    <a:pt x="328" y="433"/>
                  </a:lnTo>
                  <a:lnTo>
                    <a:pt x="329" y="435"/>
                  </a:lnTo>
                  <a:lnTo>
                    <a:pt x="332" y="436"/>
                  </a:lnTo>
                  <a:lnTo>
                    <a:pt x="339" y="444"/>
                  </a:lnTo>
                  <a:lnTo>
                    <a:pt x="341" y="445"/>
                  </a:lnTo>
                  <a:lnTo>
                    <a:pt x="346" y="441"/>
                  </a:lnTo>
                  <a:lnTo>
                    <a:pt x="345" y="440"/>
                  </a:lnTo>
                  <a:lnTo>
                    <a:pt x="344" y="437"/>
                  </a:lnTo>
                  <a:lnTo>
                    <a:pt x="342" y="433"/>
                  </a:lnTo>
                  <a:lnTo>
                    <a:pt x="340" y="430"/>
                  </a:lnTo>
                  <a:lnTo>
                    <a:pt x="342" y="431"/>
                  </a:lnTo>
                  <a:lnTo>
                    <a:pt x="343" y="430"/>
                  </a:lnTo>
                  <a:lnTo>
                    <a:pt x="348" y="426"/>
                  </a:lnTo>
                  <a:lnTo>
                    <a:pt x="350" y="426"/>
                  </a:lnTo>
                  <a:lnTo>
                    <a:pt x="350" y="425"/>
                  </a:lnTo>
                  <a:lnTo>
                    <a:pt x="350" y="423"/>
                  </a:lnTo>
                  <a:lnTo>
                    <a:pt x="349" y="422"/>
                  </a:lnTo>
                  <a:lnTo>
                    <a:pt x="351" y="421"/>
                  </a:lnTo>
                  <a:lnTo>
                    <a:pt x="353" y="422"/>
                  </a:lnTo>
                  <a:lnTo>
                    <a:pt x="354" y="421"/>
                  </a:lnTo>
                  <a:lnTo>
                    <a:pt x="355" y="420"/>
                  </a:lnTo>
                  <a:lnTo>
                    <a:pt x="357" y="419"/>
                  </a:lnTo>
                  <a:lnTo>
                    <a:pt x="359" y="419"/>
                  </a:lnTo>
                  <a:lnTo>
                    <a:pt x="360" y="417"/>
                  </a:lnTo>
                  <a:lnTo>
                    <a:pt x="361" y="416"/>
                  </a:lnTo>
                  <a:lnTo>
                    <a:pt x="362" y="415"/>
                  </a:lnTo>
                  <a:lnTo>
                    <a:pt x="362" y="413"/>
                  </a:lnTo>
                  <a:lnTo>
                    <a:pt x="363" y="412"/>
                  </a:lnTo>
                  <a:lnTo>
                    <a:pt x="367" y="412"/>
                  </a:lnTo>
                  <a:lnTo>
                    <a:pt x="371" y="412"/>
                  </a:lnTo>
                  <a:lnTo>
                    <a:pt x="372" y="413"/>
                  </a:lnTo>
                  <a:lnTo>
                    <a:pt x="373" y="414"/>
                  </a:lnTo>
                  <a:lnTo>
                    <a:pt x="377" y="414"/>
                  </a:lnTo>
                  <a:lnTo>
                    <a:pt x="379" y="415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1" y="411"/>
                  </a:lnTo>
                  <a:lnTo>
                    <a:pt x="382" y="411"/>
                  </a:lnTo>
                  <a:lnTo>
                    <a:pt x="384" y="410"/>
                  </a:lnTo>
                  <a:lnTo>
                    <a:pt x="386" y="411"/>
                  </a:lnTo>
                  <a:lnTo>
                    <a:pt x="389" y="413"/>
                  </a:lnTo>
                  <a:lnTo>
                    <a:pt x="390" y="414"/>
                  </a:lnTo>
                  <a:lnTo>
                    <a:pt x="392" y="414"/>
                  </a:lnTo>
                  <a:lnTo>
                    <a:pt x="394" y="414"/>
                  </a:lnTo>
                  <a:lnTo>
                    <a:pt x="396" y="414"/>
                  </a:lnTo>
                  <a:lnTo>
                    <a:pt x="400" y="414"/>
                  </a:lnTo>
                  <a:lnTo>
                    <a:pt x="402" y="414"/>
                  </a:lnTo>
                  <a:lnTo>
                    <a:pt x="404" y="415"/>
                  </a:lnTo>
                  <a:lnTo>
                    <a:pt x="405" y="416"/>
                  </a:lnTo>
                  <a:lnTo>
                    <a:pt x="407" y="419"/>
                  </a:lnTo>
                  <a:lnTo>
                    <a:pt x="414" y="422"/>
                  </a:lnTo>
                  <a:lnTo>
                    <a:pt x="415" y="423"/>
                  </a:lnTo>
                  <a:lnTo>
                    <a:pt x="416" y="424"/>
                  </a:lnTo>
                  <a:lnTo>
                    <a:pt x="421" y="426"/>
                  </a:lnTo>
                  <a:lnTo>
                    <a:pt x="421" y="429"/>
                  </a:lnTo>
                  <a:lnTo>
                    <a:pt x="421" y="430"/>
                  </a:lnTo>
                  <a:lnTo>
                    <a:pt x="423" y="431"/>
                  </a:lnTo>
                  <a:lnTo>
                    <a:pt x="425" y="431"/>
                  </a:lnTo>
                  <a:lnTo>
                    <a:pt x="424" y="429"/>
                  </a:lnTo>
                  <a:lnTo>
                    <a:pt x="423" y="427"/>
                  </a:lnTo>
                  <a:lnTo>
                    <a:pt x="423" y="426"/>
                  </a:lnTo>
                  <a:lnTo>
                    <a:pt x="422" y="424"/>
                  </a:lnTo>
                  <a:lnTo>
                    <a:pt x="422" y="423"/>
                  </a:lnTo>
                  <a:lnTo>
                    <a:pt x="424" y="423"/>
                  </a:lnTo>
                  <a:lnTo>
                    <a:pt x="425" y="424"/>
                  </a:lnTo>
                  <a:lnTo>
                    <a:pt x="427" y="425"/>
                  </a:lnTo>
                  <a:lnTo>
                    <a:pt x="429" y="427"/>
                  </a:lnTo>
                  <a:lnTo>
                    <a:pt x="431" y="429"/>
                  </a:lnTo>
                  <a:lnTo>
                    <a:pt x="435" y="430"/>
                  </a:lnTo>
                  <a:lnTo>
                    <a:pt x="438" y="431"/>
                  </a:lnTo>
                  <a:lnTo>
                    <a:pt x="441" y="431"/>
                  </a:lnTo>
                  <a:lnTo>
                    <a:pt x="445" y="427"/>
                  </a:lnTo>
                  <a:lnTo>
                    <a:pt x="444" y="426"/>
                  </a:lnTo>
                  <a:lnTo>
                    <a:pt x="446" y="425"/>
                  </a:lnTo>
                  <a:lnTo>
                    <a:pt x="447" y="424"/>
                  </a:lnTo>
                  <a:lnTo>
                    <a:pt x="448" y="424"/>
                  </a:lnTo>
                  <a:lnTo>
                    <a:pt x="451" y="424"/>
                  </a:lnTo>
                  <a:lnTo>
                    <a:pt x="451" y="423"/>
                  </a:lnTo>
                  <a:lnTo>
                    <a:pt x="453" y="423"/>
                  </a:lnTo>
                  <a:lnTo>
                    <a:pt x="455" y="423"/>
                  </a:lnTo>
                  <a:lnTo>
                    <a:pt x="456" y="422"/>
                  </a:lnTo>
                  <a:lnTo>
                    <a:pt x="458" y="423"/>
                  </a:lnTo>
                  <a:lnTo>
                    <a:pt x="462" y="425"/>
                  </a:lnTo>
                  <a:lnTo>
                    <a:pt x="465" y="424"/>
                  </a:lnTo>
                  <a:lnTo>
                    <a:pt x="465" y="422"/>
                  </a:lnTo>
                  <a:lnTo>
                    <a:pt x="470" y="422"/>
                  </a:lnTo>
                  <a:lnTo>
                    <a:pt x="471" y="422"/>
                  </a:lnTo>
                  <a:lnTo>
                    <a:pt x="475" y="423"/>
                  </a:lnTo>
                  <a:lnTo>
                    <a:pt x="476" y="424"/>
                  </a:lnTo>
                  <a:lnTo>
                    <a:pt x="478" y="427"/>
                  </a:lnTo>
                  <a:lnTo>
                    <a:pt x="480" y="429"/>
                  </a:lnTo>
                  <a:lnTo>
                    <a:pt x="482" y="430"/>
                  </a:lnTo>
                  <a:lnTo>
                    <a:pt x="485" y="430"/>
                  </a:lnTo>
                  <a:lnTo>
                    <a:pt x="490" y="430"/>
                  </a:lnTo>
                  <a:lnTo>
                    <a:pt x="491" y="432"/>
                  </a:lnTo>
                  <a:lnTo>
                    <a:pt x="495" y="432"/>
                  </a:lnTo>
                  <a:lnTo>
                    <a:pt x="496" y="431"/>
                  </a:lnTo>
                  <a:lnTo>
                    <a:pt x="497" y="427"/>
                  </a:lnTo>
                  <a:lnTo>
                    <a:pt x="498" y="426"/>
                  </a:lnTo>
                  <a:lnTo>
                    <a:pt x="500" y="427"/>
                  </a:lnTo>
                  <a:lnTo>
                    <a:pt x="504" y="430"/>
                  </a:lnTo>
                  <a:lnTo>
                    <a:pt x="507" y="430"/>
                  </a:lnTo>
                  <a:lnTo>
                    <a:pt x="512" y="430"/>
                  </a:lnTo>
                  <a:lnTo>
                    <a:pt x="513" y="429"/>
                  </a:lnTo>
                  <a:lnTo>
                    <a:pt x="516" y="427"/>
                  </a:lnTo>
                  <a:lnTo>
                    <a:pt x="516" y="420"/>
                  </a:lnTo>
                  <a:lnTo>
                    <a:pt x="517" y="419"/>
                  </a:lnTo>
                  <a:lnTo>
                    <a:pt x="515" y="416"/>
                  </a:lnTo>
                  <a:lnTo>
                    <a:pt x="514" y="416"/>
                  </a:lnTo>
                  <a:lnTo>
                    <a:pt x="511" y="416"/>
                  </a:lnTo>
                  <a:lnTo>
                    <a:pt x="507" y="415"/>
                  </a:lnTo>
                  <a:lnTo>
                    <a:pt x="505" y="414"/>
                  </a:lnTo>
                  <a:lnTo>
                    <a:pt x="504" y="413"/>
                  </a:lnTo>
                  <a:lnTo>
                    <a:pt x="500" y="413"/>
                  </a:lnTo>
                  <a:lnTo>
                    <a:pt x="497" y="412"/>
                  </a:lnTo>
                  <a:lnTo>
                    <a:pt x="496" y="410"/>
                  </a:lnTo>
                  <a:lnTo>
                    <a:pt x="495" y="409"/>
                  </a:lnTo>
                  <a:lnTo>
                    <a:pt x="491" y="409"/>
                  </a:lnTo>
                  <a:lnTo>
                    <a:pt x="491" y="406"/>
                  </a:lnTo>
                  <a:lnTo>
                    <a:pt x="492" y="406"/>
                  </a:lnTo>
                  <a:lnTo>
                    <a:pt x="494" y="404"/>
                  </a:lnTo>
                  <a:lnTo>
                    <a:pt x="498" y="403"/>
                  </a:lnTo>
                  <a:lnTo>
                    <a:pt x="501" y="402"/>
                  </a:lnTo>
                  <a:lnTo>
                    <a:pt x="502" y="400"/>
                  </a:lnTo>
                  <a:lnTo>
                    <a:pt x="501" y="399"/>
                  </a:lnTo>
                  <a:lnTo>
                    <a:pt x="494" y="393"/>
                  </a:lnTo>
                  <a:lnTo>
                    <a:pt x="496" y="393"/>
                  </a:lnTo>
                  <a:lnTo>
                    <a:pt x="497" y="392"/>
                  </a:lnTo>
                  <a:lnTo>
                    <a:pt x="497" y="390"/>
                  </a:lnTo>
                  <a:lnTo>
                    <a:pt x="498" y="389"/>
                  </a:lnTo>
                  <a:lnTo>
                    <a:pt x="501" y="389"/>
                  </a:lnTo>
                  <a:lnTo>
                    <a:pt x="503" y="390"/>
                  </a:lnTo>
                  <a:lnTo>
                    <a:pt x="504" y="389"/>
                  </a:lnTo>
                  <a:lnTo>
                    <a:pt x="506" y="390"/>
                  </a:lnTo>
                  <a:lnTo>
                    <a:pt x="511" y="390"/>
                  </a:lnTo>
                  <a:lnTo>
                    <a:pt x="512" y="389"/>
                  </a:lnTo>
                  <a:lnTo>
                    <a:pt x="513" y="387"/>
                  </a:lnTo>
                  <a:lnTo>
                    <a:pt x="511" y="386"/>
                  </a:lnTo>
                  <a:lnTo>
                    <a:pt x="507" y="384"/>
                  </a:lnTo>
                  <a:lnTo>
                    <a:pt x="498" y="383"/>
                  </a:lnTo>
                  <a:lnTo>
                    <a:pt x="497" y="382"/>
                  </a:lnTo>
                  <a:lnTo>
                    <a:pt x="496" y="381"/>
                  </a:lnTo>
                  <a:lnTo>
                    <a:pt x="498" y="381"/>
                  </a:lnTo>
                  <a:lnTo>
                    <a:pt x="501" y="380"/>
                  </a:lnTo>
                  <a:lnTo>
                    <a:pt x="501" y="379"/>
                  </a:lnTo>
                  <a:lnTo>
                    <a:pt x="498" y="377"/>
                  </a:lnTo>
                  <a:lnTo>
                    <a:pt x="497" y="379"/>
                  </a:lnTo>
                  <a:lnTo>
                    <a:pt x="494" y="379"/>
                  </a:lnTo>
                  <a:lnTo>
                    <a:pt x="493" y="377"/>
                  </a:lnTo>
                  <a:lnTo>
                    <a:pt x="493" y="375"/>
                  </a:lnTo>
                  <a:lnTo>
                    <a:pt x="494" y="374"/>
                  </a:lnTo>
                  <a:lnTo>
                    <a:pt x="491" y="372"/>
                  </a:lnTo>
                  <a:lnTo>
                    <a:pt x="494" y="372"/>
                  </a:lnTo>
                  <a:lnTo>
                    <a:pt x="495" y="371"/>
                  </a:lnTo>
                  <a:lnTo>
                    <a:pt x="497" y="371"/>
                  </a:lnTo>
                  <a:lnTo>
                    <a:pt x="498" y="372"/>
                  </a:lnTo>
                  <a:lnTo>
                    <a:pt x="501" y="372"/>
                  </a:lnTo>
                  <a:lnTo>
                    <a:pt x="503" y="372"/>
                  </a:lnTo>
                  <a:lnTo>
                    <a:pt x="504" y="372"/>
                  </a:lnTo>
                  <a:lnTo>
                    <a:pt x="511" y="372"/>
                  </a:lnTo>
                  <a:lnTo>
                    <a:pt x="512" y="373"/>
                  </a:lnTo>
                  <a:lnTo>
                    <a:pt x="514" y="371"/>
                  </a:lnTo>
                  <a:lnTo>
                    <a:pt x="515" y="370"/>
                  </a:lnTo>
                  <a:lnTo>
                    <a:pt x="519" y="371"/>
                  </a:lnTo>
                  <a:lnTo>
                    <a:pt x="521" y="370"/>
                  </a:lnTo>
                  <a:lnTo>
                    <a:pt x="522" y="369"/>
                  </a:lnTo>
                  <a:lnTo>
                    <a:pt x="524" y="368"/>
                  </a:lnTo>
                  <a:lnTo>
                    <a:pt x="526" y="368"/>
                  </a:lnTo>
                  <a:lnTo>
                    <a:pt x="528" y="369"/>
                  </a:lnTo>
                  <a:lnTo>
                    <a:pt x="531" y="369"/>
                  </a:lnTo>
                  <a:lnTo>
                    <a:pt x="531" y="368"/>
                  </a:lnTo>
                  <a:lnTo>
                    <a:pt x="534" y="366"/>
                  </a:lnTo>
                  <a:lnTo>
                    <a:pt x="535" y="365"/>
                  </a:lnTo>
                  <a:lnTo>
                    <a:pt x="537" y="365"/>
                  </a:lnTo>
                  <a:lnTo>
                    <a:pt x="539" y="365"/>
                  </a:lnTo>
                  <a:lnTo>
                    <a:pt x="541" y="365"/>
                  </a:lnTo>
                  <a:lnTo>
                    <a:pt x="543" y="365"/>
                  </a:lnTo>
                  <a:lnTo>
                    <a:pt x="544" y="364"/>
                  </a:lnTo>
                  <a:lnTo>
                    <a:pt x="543" y="363"/>
                  </a:lnTo>
                  <a:lnTo>
                    <a:pt x="544" y="361"/>
                  </a:lnTo>
                  <a:lnTo>
                    <a:pt x="545" y="361"/>
                  </a:lnTo>
                  <a:lnTo>
                    <a:pt x="547" y="360"/>
                  </a:lnTo>
                  <a:lnTo>
                    <a:pt x="548" y="361"/>
                  </a:lnTo>
                  <a:lnTo>
                    <a:pt x="553" y="360"/>
                  </a:lnTo>
                  <a:lnTo>
                    <a:pt x="562" y="359"/>
                  </a:lnTo>
                  <a:lnTo>
                    <a:pt x="568" y="358"/>
                  </a:lnTo>
                  <a:lnTo>
                    <a:pt x="575" y="356"/>
                  </a:lnTo>
                  <a:lnTo>
                    <a:pt x="576" y="355"/>
                  </a:lnTo>
                  <a:lnTo>
                    <a:pt x="578" y="355"/>
                  </a:lnTo>
                  <a:lnTo>
                    <a:pt x="579" y="354"/>
                  </a:lnTo>
                  <a:lnTo>
                    <a:pt x="581" y="353"/>
                  </a:lnTo>
                  <a:lnTo>
                    <a:pt x="579" y="352"/>
                  </a:lnTo>
                  <a:lnTo>
                    <a:pt x="579" y="351"/>
                  </a:lnTo>
                  <a:lnTo>
                    <a:pt x="582" y="351"/>
                  </a:lnTo>
                  <a:lnTo>
                    <a:pt x="583" y="351"/>
                  </a:lnTo>
                  <a:lnTo>
                    <a:pt x="584" y="350"/>
                  </a:lnTo>
                  <a:lnTo>
                    <a:pt x="585" y="349"/>
                  </a:lnTo>
                  <a:lnTo>
                    <a:pt x="587" y="349"/>
                  </a:lnTo>
                  <a:lnTo>
                    <a:pt x="587" y="348"/>
                  </a:lnTo>
                  <a:lnTo>
                    <a:pt x="589" y="348"/>
                  </a:lnTo>
                  <a:lnTo>
                    <a:pt x="592" y="349"/>
                  </a:lnTo>
                  <a:lnTo>
                    <a:pt x="593" y="348"/>
                  </a:lnTo>
                  <a:lnTo>
                    <a:pt x="595" y="349"/>
                  </a:lnTo>
                  <a:lnTo>
                    <a:pt x="597" y="349"/>
                  </a:lnTo>
                  <a:lnTo>
                    <a:pt x="599" y="349"/>
                  </a:lnTo>
                  <a:lnTo>
                    <a:pt x="600" y="350"/>
                  </a:lnTo>
                  <a:lnTo>
                    <a:pt x="605" y="352"/>
                  </a:lnTo>
                  <a:lnTo>
                    <a:pt x="606" y="351"/>
                  </a:lnTo>
                  <a:lnTo>
                    <a:pt x="607" y="350"/>
                  </a:lnTo>
                  <a:lnTo>
                    <a:pt x="610" y="350"/>
                  </a:lnTo>
                  <a:lnTo>
                    <a:pt x="613" y="350"/>
                  </a:lnTo>
                  <a:lnTo>
                    <a:pt x="615" y="351"/>
                  </a:lnTo>
                  <a:lnTo>
                    <a:pt x="616" y="352"/>
                  </a:lnTo>
                  <a:lnTo>
                    <a:pt x="618" y="355"/>
                  </a:lnTo>
                  <a:lnTo>
                    <a:pt x="618" y="356"/>
                  </a:lnTo>
                  <a:lnTo>
                    <a:pt x="619" y="358"/>
                  </a:lnTo>
                  <a:lnTo>
                    <a:pt x="624" y="360"/>
                  </a:lnTo>
                  <a:lnTo>
                    <a:pt x="624" y="361"/>
                  </a:lnTo>
                  <a:lnTo>
                    <a:pt x="625" y="364"/>
                  </a:lnTo>
                  <a:lnTo>
                    <a:pt x="625" y="365"/>
                  </a:lnTo>
                  <a:lnTo>
                    <a:pt x="624" y="366"/>
                  </a:lnTo>
                  <a:lnTo>
                    <a:pt x="625" y="368"/>
                  </a:lnTo>
                  <a:lnTo>
                    <a:pt x="626" y="370"/>
                  </a:lnTo>
                  <a:lnTo>
                    <a:pt x="630" y="369"/>
                  </a:lnTo>
                  <a:lnTo>
                    <a:pt x="633" y="370"/>
                  </a:lnTo>
                  <a:lnTo>
                    <a:pt x="634" y="370"/>
                  </a:lnTo>
                  <a:lnTo>
                    <a:pt x="634" y="368"/>
                  </a:lnTo>
                  <a:lnTo>
                    <a:pt x="636" y="368"/>
                  </a:lnTo>
                  <a:lnTo>
                    <a:pt x="638" y="369"/>
                  </a:lnTo>
                  <a:lnTo>
                    <a:pt x="638" y="366"/>
                  </a:lnTo>
                  <a:lnTo>
                    <a:pt x="637" y="365"/>
                  </a:lnTo>
                  <a:lnTo>
                    <a:pt x="639" y="365"/>
                  </a:lnTo>
                  <a:lnTo>
                    <a:pt x="640" y="366"/>
                  </a:lnTo>
                  <a:lnTo>
                    <a:pt x="642" y="369"/>
                  </a:lnTo>
                  <a:lnTo>
                    <a:pt x="644" y="370"/>
                  </a:lnTo>
                  <a:lnTo>
                    <a:pt x="644" y="371"/>
                  </a:lnTo>
                  <a:lnTo>
                    <a:pt x="644" y="372"/>
                  </a:lnTo>
                  <a:lnTo>
                    <a:pt x="648" y="373"/>
                  </a:lnTo>
                  <a:lnTo>
                    <a:pt x="647" y="371"/>
                  </a:lnTo>
                  <a:lnTo>
                    <a:pt x="645" y="370"/>
                  </a:lnTo>
                  <a:lnTo>
                    <a:pt x="647" y="370"/>
                  </a:lnTo>
                  <a:lnTo>
                    <a:pt x="650" y="370"/>
                  </a:lnTo>
                  <a:lnTo>
                    <a:pt x="653" y="371"/>
                  </a:lnTo>
                  <a:lnTo>
                    <a:pt x="655" y="372"/>
                  </a:lnTo>
                  <a:lnTo>
                    <a:pt x="657" y="373"/>
                  </a:lnTo>
                  <a:lnTo>
                    <a:pt x="659" y="373"/>
                  </a:lnTo>
                  <a:lnTo>
                    <a:pt x="659" y="371"/>
                  </a:lnTo>
                  <a:lnTo>
                    <a:pt x="662" y="371"/>
                  </a:lnTo>
                  <a:lnTo>
                    <a:pt x="663" y="372"/>
                  </a:lnTo>
                  <a:lnTo>
                    <a:pt x="663" y="374"/>
                  </a:lnTo>
                  <a:lnTo>
                    <a:pt x="662" y="374"/>
                  </a:lnTo>
                  <a:lnTo>
                    <a:pt x="660" y="375"/>
                  </a:lnTo>
                  <a:lnTo>
                    <a:pt x="659" y="376"/>
                  </a:lnTo>
                  <a:lnTo>
                    <a:pt x="659" y="377"/>
                  </a:lnTo>
                  <a:lnTo>
                    <a:pt x="660" y="380"/>
                  </a:lnTo>
                  <a:lnTo>
                    <a:pt x="662" y="381"/>
                  </a:lnTo>
                  <a:lnTo>
                    <a:pt x="664" y="381"/>
                  </a:lnTo>
                  <a:lnTo>
                    <a:pt x="665" y="380"/>
                  </a:lnTo>
                  <a:lnTo>
                    <a:pt x="668" y="379"/>
                  </a:lnTo>
                  <a:lnTo>
                    <a:pt x="670" y="379"/>
                  </a:lnTo>
                  <a:lnTo>
                    <a:pt x="672" y="379"/>
                  </a:lnTo>
                  <a:lnTo>
                    <a:pt x="674" y="380"/>
                  </a:lnTo>
                  <a:lnTo>
                    <a:pt x="676" y="380"/>
                  </a:lnTo>
                  <a:lnTo>
                    <a:pt x="675" y="379"/>
                  </a:lnTo>
                  <a:lnTo>
                    <a:pt x="675" y="377"/>
                  </a:lnTo>
                  <a:lnTo>
                    <a:pt x="677" y="376"/>
                  </a:lnTo>
                  <a:lnTo>
                    <a:pt x="678" y="374"/>
                  </a:lnTo>
                  <a:lnTo>
                    <a:pt x="683" y="374"/>
                  </a:lnTo>
                  <a:lnTo>
                    <a:pt x="685" y="372"/>
                  </a:lnTo>
                  <a:lnTo>
                    <a:pt x="685" y="370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91" y="369"/>
                  </a:lnTo>
                  <a:lnTo>
                    <a:pt x="693" y="368"/>
                  </a:lnTo>
                  <a:lnTo>
                    <a:pt x="694" y="366"/>
                  </a:lnTo>
                  <a:lnTo>
                    <a:pt x="697" y="366"/>
                  </a:lnTo>
                  <a:lnTo>
                    <a:pt x="699" y="364"/>
                  </a:lnTo>
                  <a:lnTo>
                    <a:pt x="701" y="365"/>
                  </a:lnTo>
                  <a:lnTo>
                    <a:pt x="703" y="368"/>
                  </a:lnTo>
                  <a:lnTo>
                    <a:pt x="701" y="369"/>
                  </a:lnTo>
                  <a:lnTo>
                    <a:pt x="700" y="369"/>
                  </a:lnTo>
                  <a:lnTo>
                    <a:pt x="698" y="369"/>
                  </a:lnTo>
                  <a:lnTo>
                    <a:pt x="698" y="37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10" name="Freeform 688"/>
            <p:cNvSpPr>
              <a:spLocks/>
            </p:cNvSpPr>
            <p:nvPr/>
          </p:nvSpPr>
          <p:spPr bwMode="auto">
            <a:xfrm>
              <a:off x="5568950" y="2344209"/>
              <a:ext cx="361950" cy="216958"/>
            </a:xfrm>
            <a:custGeom>
              <a:avLst/>
              <a:gdLst>
                <a:gd name="T0" fmla="*/ 2147483647 w 228"/>
                <a:gd name="T1" fmla="*/ 2147483647 h 136"/>
                <a:gd name="T2" fmla="*/ 2147483647 w 228"/>
                <a:gd name="T3" fmla="*/ 2147483647 h 136"/>
                <a:gd name="T4" fmla="*/ 2147483647 w 228"/>
                <a:gd name="T5" fmla="*/ 2147483647 h 136"/>
                <a:gd name="T6" fmla="*/ 2147483647 w 228"/>
                <a:gd name="T7" fmla="*/ 2147483647 h 136"/>
                <a:gd name="T8" fmla="*/ 2147483647 w 228"/>
                <a:gd name="T9" fmla="*/ 2147483647 h 136"/>
                <a:gd name="T10" fmla="*/ 2147483647 w 228"/>
                <a:gd name="T11" fmla="*/ 2147483647 h 136"/>
                <a:gd name="T12" fmla="*/ 2147483647 w 228"/>
                <a:gd name="T13" fmla="*/ 2147483647 h 136"/>
                <a:gd name="T14" fmla="*/ 2147483647 w 228"/>
                <a:gd name="T15" fmla="*/ 2147483647 h 136"/>
                <a:gd name="T16" fmla="*/ 2147483647 w 228"/>
                <a:gd name="T17" fmla="*/ 2147483647 h 136"/>
                <a:gd name="T18" fmla="*/ 2147483647 w 228"/>
                <a:gd name="T19" fmla="*/ 2147483647 h 136"/>
                <a:gd name="T20" fmla="*/ 2147483647 w 228"/>
                <a:gd name="T21" fmla="*/ 2147483647 h 136"/>
                <a:gd name="T22" fmla="*/ 2147483647 w 228"/>
                <a:gd name="T23" fmla="*/ 2147483647 h 136"/>
                <a:gd name="T24" fmla="*/ 2147483647 w 228"/>
                <a:gd name="T25" fmla="*/ 2147483647 h 136"/>
                <a:gd name="T26" fmla="*/ 2147483647 w 228"/>
                <a:gd name="T27" fmla="*/ 2147483647 h 136"/>
                <a:gd name="T28" fmla="*/ 2147483647 w 228"/>
                <a:gd name="T29" fmla="*/ 2147483647 h 136"/>
                <a:gd name="T30" fmla="*/ 2147483647 w 228"/>
                <a:gd name="T31" fmla="*/ 2147483647 h 136"/>
                <a:gd name="T32" fmla="*/ 2147483647 w 228"/>
                <a:gd name="T33" fmla="*/ 2147483647 h 136"/>
                <a:gd name="T34" fmla="*/ 2147483647 w 228"/>
                <a:gd name="T35" fmla="*/ 2147483647 h 136"/>
                <a:gd name="T36" fmla="*/ 2147483647 w 228"/>
                <a:gd name="T37" fmla="*/ 2147483647 h 136"/>
                <a:gd name="T38" fmla="*/ 2147483647 w 228"/>
                <a:gd name="T39" fmla="*/ 2147483647 h 136"/>
                <a:gd name="T40" fmla="*/ 2147483647 w 228"/>
                <a:gd name="T41" fmla="*/ 2147483647 h 136"/>
                <a:gd name="T42" fmla="*/ 2147483647 w 228"/>
                <a:gd name="T43" fmla="*/ 2147483647 h 136"/>
                <a:gd name="T44" fmla="*/ 2147483647 w 228"/>
                <a:gd name="T45" fmla="*/ 2147483647 h 136"/>
                <a:gd name="T46" fmla="*/ 2147483647 w 228"/>
                <a:gd name="T47" fmla="*/ 2147483647 h 136"/>
                <a:gd name="T48" fmla="*/ 2147483647 w 228"/>
                <a:gd name="T49" fmla="*/ 2147483647 h 136"/>
                <a:gd name="T50" fmla="*/ 2147483647 w 228"/>
                <a:gd name="T51" fmla="*/ 2147483647 h 136"/>
                <a:gd name="T52" fmla="*/ 2147483647 w 228"/>
                <a:gd name="T53" fmla="*/ 2147483647 h 136"/>
                <a:gd name="T54" fmla="*/ 2147483647 w 228"/>
                <a:gd name="T55" fmla="*/ 2147483647 h 136"/>
                <a:gd name="T56" fmla="*/ 2147483647 w 228"/>
                <a:gd name="T57" fmla="*/ 2147483647 h 136"/>
                <a:gd name="T58" fmla="*/ 2147483647 w 228"/>
                <a:gd name="T59" fmla="*/ 2147483647 h 136"/>
                <a:gd name="T60" fmla="*/ 2147483647 w 228"/>
                <a:gd name="T61" fmla="*/ 2147483647 h 136"/>
                <a:gd name="T62" fmla="*/ 2147483647 w 228"/>
                <a:gd name="T63" fmla="*/ 2147483647 h 136"/>
                <a:gd name="T64" fmla="*/ 2147483647 w 228"/>
                <a:gd name="T65" fmla="*/ 2147483647 h 136"/>
                <a:gd name="T66" fmla="*/ 2147483647 w 228"/>
                <a:gd name="T67" fmla="*/ 2147483647 h 136"/>
                <a:gd name="T68" fmla="*/ 2147483647 w 228"/>
                <a:gd name="T69" fmla="*/ 2147483647 h 136"/>
                <a:gd name="T70" fmla="*/ 2147483647 w 228"/>
                <a:gd name="T71" fmla="*/ 2147483647 h 136"/>
                <a:gd name="T72" fmla="*/ 2147483647 w 228"/>
                <a:gd name="T73" fmla="*/ 2147483647 h 136"/>
                <a:gd name="T74" fmla="*/ 2147483647 w 228"/>
                <a:gd name="T75" fmla="*/ 2147483647 h 136"/>
                <a:gd name="T76" fmla="*/ 2147483647 w 228"/>
                <a:gd name="T77" fmla="*/ 2147483647 h 136"/>
                <a:gd name="T78" fmla="*/ 2147483647 w 228"/>
                <a:gd name="T79" fmla="*/ 2147483647 h 136"/>
                <a:gd name="T80" fmla="*/ 2147483647 w 228"/>
                <a:gd name="T81" fmla="*/ 2147483647 h 136"/>
                <a:gd name="T82" fmla="*/ 2147483647 w 228"/>
                <a:gd name="T83" fmla="*/ 2147483647 h 136"/>
                <a:gd name="T84" fmla="*/ 2147483647 w 228"/>
                <a:gd name="T85" fmla="*/ 2147483647 h 136"/>
                <a:gd name="T86" fmla="*/ 2147483647 w 228"/>
                <a:gd name="T87" fmla="*/ 2147483647 h 136"/>
                <a:gd name="T88" fmla="*/ 2147483647 w 228"/>
                <a:gd name="T89" fmla="*/ 2147483647 h 136"/>
                <a:gd name="T90" fmla="*/ 2147483647 w 228"/>
                <a:gd name="T91" fmla="*/ 2147483647 h 136"/>
                <a:gd name="T92" fmla="*/ 2147483647 w 228"/>
                <a:gd name="T93" fmla="*/ 2147483647 h 136"/>
                <a:gd name="T94" fmla="*/ 2147483647 w 228"/>
                <a:gd name="T95" fmla="*/ 2147483647 h 136"/>
                <a:gd name="T96" fmla="*/ 2147483647 w 228"/>
                <a:gd name="T97" fmla="*/ 2147483647 h 136"/>
                <a:gd name="T98" fmla="*/ 2147483647 w 228"/>
                <a:gd name="T99" fmla="*/ 2147483647 h 136"/>
                <a:gd name="T100" fmla="*/ 2147483647 w 228"/>
                <a:gd name="T101" fmla="*/ 2147483647 h 136"/>
                <a:gd name="T102" fmla="*/ 2147483647 w 228"/>
                <a:gd name="T103" fmla="*/ 2147483647 h 136"/>
                <a:gd name="T104" fmla="*/ 2147483647 w 228"/>
                <a:gd name="T105" fmla="*/ 2147483647 h 136"/>
                <a:gd name="T106" fmla="*/ 2147483647 w 228"/>
                <a:gd name="T107" fmla="*/ 2147483647 h 136"/>
                <a:gd name="T108" fmla="*/ 2147483647 w 228"/>
                <a:gd name="T109" fmla="*/ 2147483647 h 136"/>
                <a:gd name="T110" fmla="*/ 2147483647 w 228"/>
                <a:gd name="T111" fmla="*/ 2147483647 h 136"/>
                <a:gd name="T112" fmla="*/ 2147483647 w 228"/>
                <a:gd name="T113" fmla="*/ 2147483647 h 1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8"/>
                <a:gd name="T172" fmla="*/ 0 h 136"/>
                <a:gd name="T173" fmla="*/ 228 w 228"/>
                <a:gd name="T174" fmla="*/ 136 h 1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8" h="136">
                  <a:moveTo>
                    <a:pt x="53" y="25"/>
                  </a:moveTo>
                  <a:lnTo>
                    <a:pt x="69" y="27"/>
                  </a:lnTo>
                  <a:lnTo>
                    <a:pt x="70" y="26"/>
                  </a:lnTo>
                  <a:lnTo>
                    <a:pt x="68" y="23"/>
                  </a:lnTo>
                  <a:lnTo>
                    <a:pt x="68" y="21"/>
                  </a:lnTo>
                  <a:lnTo>
                    <a:pt x="66" y="16"/>
                  </a:lnTo>
                  <a:lnTo>
                    <a:pt x="66" y="15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9" y="11"/>
                  </a:lnTo>
                  <a:lnTo>
                    <a:pt x="71" y="11"/>
                  </a:lnTo>
                  <a:lnTo>
                    <a:pt x="76" y="10"/>
                  </a:lnTo>
                  <a:lnTo>
                    <a:pt x="77" y="10"/>
                  </a:lnTo>
                  <a:lnTo>
                    <a:pt x="78" y="7"/>
                  </a:lnTo>
                  <a:lnTo>
                    <a:pt x="77" y="5"/>
                  </a:lnTo>
                  <a:lnTo>
                    <a:pt x="79" y="5"/>
                  </a:lnTo>
                  <a:lnTo>
                    <a:pt x="82" y="7"/>
                  </a:lnTo>
                  <a:lnTo>
                    <a:pt x="84" y="7"/>
                  </a:lnTo>
                  <a:lnTo>
                    <a:pt x="83" y="5"/>
                  </a:lnTo>
                  <a:lnTo>
                    <a:pt x="82" y="4"/>
                  </a:lnTo>
                  <a:lnTo>
                    <a:pt x="80" y="3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6" y="1"/>
                  </a:lnTo>
                  <a:lnTo>
                    <a:pt x="84" y="0"/>
                  </a:lnTo>
                  <a:lnTo>
                    <a:pt x="92" y="4"/>
                  </a:lnTo>
                  <a:lnTo>
                    <a:pt x="96" y="6"/>
                  </a:lnTo>
                  <a:lnTo>
                    <a:pt x="98" y="7"/>
                  </a:lnTo>
                  <a:lnTo>
                    <a:pt x="100" y="8"/>
                  </a:lnTo>
                  <a:lnTo>
                    <a:pt x="102" y="8"/>
                  </a:lnTo>
                  <a:lnTo>
                    <a:pt x="107" y="8"/>
                  </a:lnTo>
                  <a:lnTo>
                    <a:pt x="109" y="11"/>
                  </a:lnTo>
                  <a:lnTo>
                    <a:pt x="109" y="13"/>
                  </a:lnTo>
                  <a:lnTo>
                    <a:pt x="109" y="14"/>
                  </a:lnTo>
                  <a:lnTo>
                    <a:pt x="111" y="16"/>
                  </a:lnTo>
                  <a:lnTo>
                    <a:pt x="113" y="16"/>
                  </a:lnTo>
                  <a:lnTo>
                    <a:pt x="111" y="17"/>
                  </a:lnTo>
                  <a:lnTo>
                    <a:pt x="112" y="19"/>
                  </a:lnTo>
                  <a:lnTo>
                    <a:pt x="112" y="22"/>
                  </a:lnTo>
                  <a:lnTo>
                    <a:pt x="112" y="23"/>
                  </a:lnTo>
                  <a:lnTo>
                    <a:pt x="114" y="25"/>
                  </a:lnTo>
                  <a:lnTo>
                    <a:pt x="119" y="27"/>
                  </a:lnTo>
                  <a:lnTo>
                    <a:pt x="123" y="27"/>
                  </a:lnTo>
                  <a:lnTo>
                    <a:pt x="126" y="27"/>
                  </a:lnTo>
                  <a:lnTo>
                    <a:pt x="132" y="28"/>
                  </a:lnTo>
                  <a:lnTo>
                    <a:pt x="134" y="28"/>
                  </a:lnTo>
                  <a:lnTo>
                    <a:pt x="133" y="26"/>
                  </a:lnTo>
                  <a:lnTo>
                    <a:pt x="136" y="25"/>
                  </a:lnTo>
                  <a:lnTo>
                    <a:pt x="138" y="26"/>
                  </a:lnTo>
                  <a:lnTo>
                    <a:pt x="141" y="29"/>
                  </a:lnTo>
                  <a:lnTo>
                    <a:pt x="143" y="31"/>
                  </a:lnTo>
                  <a:lnTo>
                    <a:pt x="144" y="33"/>
                  </a:lnTo>
                  <a:lnTo>
                    <a:pt x="146" y="36"/>
                  </a:lnTo>
                  <a:lnTo>
                    <a:pt x="148" y="38"/>
                  </a:lnTo>
                  <a:lnTo>
                    <a:pt x="150" y="39"/>
                  </a:lnTo>
                  <a:lnTo>
                    <a:pt x="151" y="41"/>
                  </a:lnTo>
                  <a:lnTo>
                    <a:pt x="153" y="45"/>
                  </a:lnTo>
                  <a:lnTo>
                    <a:pt x="154" y="47"/>
                  </a:lnTo>
                  <a:lnTo>
                    <a:pt x="157" y="51"/>
                  </a:lnTo>
                  <a:lnTo>
                    <a:pt x="159" y="53"/>
                  </a:lnTo>
                  <a:lnTo>
                    <a:pt x="173" y="59"/>
                  </a:lnTo>
                  <a:lnTo>
                    <a:pt x="181" y="66"/>
                  </a:lnTo>
                  <a:lnTo>
                    <a:pt x="183" y="67"/>
                  </a:lnTo>
                  <a:lnTo>
                    <a:pt x="188" y="67"/>
                  </a:lnTo>
                  <a:lnTo>
                    <a:pt x="192" y="69"/>
                  </a:lnTo>
                  <a:lnTo>
                    <a:pt x="199" y="74"/>
                  </a:lnTo>
                  <a:lnTo>
                    <a:pt x="205" y="79"/>
                  </a:lnTo>
                  <a:lnTo>
                    <a:pt x="208" y="80"/>
                  </a:lnTo>
                  <a:lnTo>
                    <a:pt x="210" y="82"/>
                  </a:lnTo>
                  <a:lnTo>
                    <a:pt x="212" y="80"/>
                  </a:lnTo>
                  <a:lnTo>
                    <a:pt x="214" y="80"/>
                  </a:lnTo>
                  <a:lnTo>
                    <a:pt x="221" y="83"/>
                  </a:lnTo>
                  <a:lnTo>
                    <a:pt x="222" y="84"/>
                  </a:lnTo>
                  <a:lnTo>
                    <a:pt x="224" y="85"/>
                  </a:lnTo>
                  <a:lnTo>
                    <a:pt x="227" y="86"/>
                  </a:lnTo>
                  <a:lnTo>
                    <a:pt x="227" y="88"/>
                  </a:lnTo>
                  <a:lnTo>
                    <a:pt x="225" y="90"/>
                  </a:lnTo>
                  <a:lnTo>
                    <a:pt x="227" y="95"/>
                  </a:lnTo>
                  <a:lnTo>
                    <a:pt x="228" y="96"/>
                  </a:lnTo>
                  <a:lnTo>
                    <a:pt x="228" y="98"/>
                  </a:lnTo>
                  <a:lnTo>
                    <a:pt x="223" y="98"/>
                  </a:lnTo>
                  <a:lnTo>
                    <a:pt x="221" y="97"/>
                  </a:lnTo>
                  <a:lnTo>
                    <a:pt x="217" y="95"/>
                  </a:lnTo>
                  <a:lnTo>
                    <a:pt x="214" y="95"/>
                  </a:lnTo>
                  <a:lnTo>
                    <a:pt x="213" y="95"/>
                  </a:lnTo>
                  <a:lnTo>
                    <a:pt x="213" y="96"/>
                  </a:lnTo>
                  <a:lnTo>
                    <a:pt x="213" y="98"/>
                  </a:lnTo>
                  <a:lnTo>
                    <a:pt x="213" y="99"/>
                  </a:lnTo>
                  <a:lnTo>
                    <a:pt x="209" y="99"/>
                  </a:lnTo>
                  <a:lnTo>
                    <a:pt x="207" y="99"/>
                  </a:lnTo>
                  <a:lnTo>
                    <a:pt x="204" y="99"/>
                  </a:lnTo>
                  <a:lnTo>
                    <a:pt x="203" y="102"/>
                  </a:lnTo>
                  <a:lnTo>
                    <a:pt x="202" y="102"/>
                  </a:lnTo>
                  <a:lnTo>
                    <a:pt x="202" y="103"/>
                  </a:lnTo>
                  <a:lnTo>
                    <a:pt x="203" y="104"/>
                  </a:lnTo>
                  <a:lnTo>
                    <a:pt x="202" y="109"/>
                  </a:lnTo>
                  <a:lnTo>
                    <a:pt x="202" y="110"/>
                  </a:lnTo>
                  <a:lnTo>
                    <a:pt x="202" y="113"/>
                  </a:lnTo>
                  <a:lnTo>
                    <a:pt x="202" y="115"/>
                  </a:lnTo>
                  <a:lnTo>
                    <a:pt x="202" y="116"/>
                  </a:lnTo>
                  <a:lnTo>
                    <a:pt x="199" y="119"/>
                  </a:lnTo>
                  <a:lnTo>
                    <a:pt x="197" y="119"/>
                  </a:lnTo>
                  <a:lnTo>
                    <a:pt x="195" y="122"/>
                  </a:lnTo>
                  <a:lnTo>
                    <a:pt x="193" y="122"/>
                  </a:lnTo>
                  <a:lnTo>
                    <a:pt x="192" y="124"/>
                  </a:lnTo>
                  <a:lnTo>
                    <a:pt x="187" y="124"/>
                  </a:lnTo>
                  <a:lnTo>
                    <a:pt x="185" y="125"/>
                  </a:lnTo>
                  <a:lnTo>
                    <a:pt x="183" y="125"/>
                  </a:lnTo>
                  <a:lnTo>
                    <a:pt x="183" y="126"/>
                  </a:lnTo>
                  <a:lnTo>
                    <a:pt x="185" y="128"/>
                  </a:lnTo>
                  <a:lnTo>
                    <a:pt x="185" y="129"/>
                  </a:lnTo>
                  <a:lnTo>
                    <a:pt x="184" y="129"/>
                  </a:lnTo>
                  <a:lnTo>
                    <a:pt x="184" y="133"/>
                  </a:lnTo>
                  <a:lnTo>
                    <a:pt x="183" y="134"/>
                  </a:lnTo>
                  <a:lnTo>
                    <a:pt x="181" y="134"/>
                  </a:lnTo>
                  <a:lnTo>
                    <a:pt x="180" y="136"/>
                  </a:lnTo>
                  <a:lnTo>
                    <a:pt x="175" y="136"/>
                  </a:lnTo>
                  <a:lnTo>
                    <a:pt x="174" y="136"/>
                  </a:lnTo>
                  <a:lnTo>
                    <a:pt x="173" y="136"/>
                  </a:lnTo>
                  <a:lnTo>
                    <a:pt x="171" y="135"/>
                  </a:lnTo>
                  <a:lnTo>
                    <a:pt x="169" y="134"/>
                  </a:lnTo>
                  <a:lnTo>
                    <a:pt x="167" y="133"/>
                  </a:lnTo>
                  <a:lnTo>
                    <a:pt x="163" y="133"/>
                  </a:lnTo>
                  <a:lnTo>
                    <a:pt x="160" y="133"/>
                  </a:lnTo>
                  <a:lnTo>
                    <a:pt x="160" y="132"/>
                  </a:lnTo>
                  <a:lnTo>
                    <a:pt x="158" y="129"/>
                  </a:lnTo>
                  <a:lnTo>
                    <a:pt x="156" y="128"/>
                  </a:lnTo>
                  <a:lnTo>
                    <a:pt x="156" y="125"/>
                  </a:lnTo>
                  <a:lnTo>
                    <a:pt x="153" y="122"/>
                  </a:lnTo>
                  <a:lnTo>
                    <a:pt x="151" y="113"/>
                  </a:lnTo>
                  <a:lnTo>
                    <a:pt x="150" y="110"/>
                  </a:lnTo>
                  <a:lnTo>
                    <a:pt x="143" y="110"/>
                  </a:lnTo>
                  <a:lnTo>
                    <a:pt x="138" y="108"/>
                  </a:lnTo>
                  <a:lnTo>
                    <a:pt x="131" y="104"/>
                  </a:lnTo>
                  <a:lnTo>
                    <a:pt x="126" y="100"/>
                  </a:lnTo>
                  <a:lnTo>
                    <a:pt x="123" y="100"/>
                  </a:lnTo>
                  <a:lnTo>
                    <a:pt x="121" y="96"/>
                  </a:lnTo>
                  <a:lnTo>
                    <a:pt x="118" y="93"/>
                  </a:lnTo>
                  <a:lnTo>
                    <a:pt x="116" y="92"/>
                  </a:lnTo>
                  <a:lnTo>
                    <a:pt x="111" y="92"/>
                  </a:lnTo>
                  <a:lnTo>
                    <a:pt x="108" y="92"/>
                  </a:lnTo>
                  <a:lnTo>
                    <a:pt x="104" y="92"/>
                  </a:lnTo>
                  <a:lnTo>
                    <a:pt x="101" y="89"/>
                  </a:lnTo>
                  <a:lnTo>
                    <a:pt x="90" y="86"/>
                  </a:lnTo>
                  <a:lnTo>
                    <a:pt x="87" y="83"/>
                  </a:lnTo>
                  <a:lnTo>
                    <a:pt x="82" y="79"/>
                  </a:lnTo>
                  <a:lnTo>
                    <a:pt x="77" y="79"/>
                  </a:lnTo>
                  <a:lnTo>
                    <a:pt x="72" y="80"/>
                  </a:lnTo>
                  <a:lnTo>
                    <a:pt x="72" y="82"/>
                  </a:lnTo>
                  <a:lnTo>
                    <a:pt x="71" y="84"/>
                  </a:lnTo>
                  <a:lnTo>
                    <a:pt x="68" y="84"/>
                  </a:lnTo>
                  <a:lnTo>
                    <a:pt x="65" y="83"/>
                  </a:lnTo>
                  <a:lnTo>
                    <a:pt x="62" y="83"/>
                  </a:lnTo>
                  <a:lnTo>
                    <a:pt x="58" y="84"/>
                  </a:lnTo>
                  <a:lnTo>
                    <a:pt x="55" y="87"/>
                  </a:lnTo>
                  <a:lnTo>
                    <a:pt x="47" y="94"/>
                  </a:lnTo>
                  <a:lnTo>
                    <a:pt x="42" y="95"/>
                  </a:lnTo>
                  <a:lnTo>
                    <a:pt x="38" y="95"/>
                  </a:lnTo>
                  <a:lnTo>
                    <a:pt x="38" y="94"/>
                  </a:lnTo>
                  <a:lnTo>
                    <a:pt x="35" y="84"/>
                  </a:lnTo>
                  <a:lnTo>
                    <a:pt x="32" y="77"/>
                  </a:lnTo>
                  <a:lnTo>
                    <a:pt x="32" y="72"/>
                  </a:lnTo>
                  <a:lnTo>
                    <a:pt x="35" y="67"/>
                  </a:lnTo>
                  <a:lnTo>
                    <a:pt x="31" y="66"/>
                  </a:lnTo>
                  <a:lnTo>
                    <a:pt x="28" y="64"/>
                  </a:lnTo>
                  <a:lnTo>
                    <a:pt x="26" y="62"/>
                  </a:lnTo>
                  <a:lnTo>
                    <a:pt x="23" y="61"/>
                  </a:lnTo>
                  <a:lnTo>
                    <a:pt x="28" y="58"/>
                  </a:lnTo>
                  <a:lnTo>
                    <a:pt x="29" y="57"/>
                  </a:lnTo>
                  <a:lnTo>
                    <a:pt x="27" y="56"/>
                  </a:lnTo>
                  <a:lnTo>
                    <a:pt x="23" y="55"/>
                  </a:lnTo>
                  <a:lnTo>
                    <a:pt x="21" y="53"/>
                  </a:lnTo>
                  <a:lnTo>
                    <a:pt x="23" y="51"/>
                  </a:lnTo>
                  <a:lnTo>
                    <a:pt x="26" y="52"/>
                  </a:lnTo>
                  <a:lnTo>
                    <a:pt x="29" y="53"/>
                  </a:lnTo>
                  <a:lnTo>
                    <a:pt x="27" y="49"/>
                  </a:lnTo>
                  <a:lnTo>
                    <a:pt x="20" y="48"/>
                  </a:lnTo>
                  <a:lnTo>
                    <a:pt x="17" y="49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0" y="44"/>
                  </a:lnTo>
                  <a:lnTo>
                    <a:pt x="9" y="39"/>
                  </a:lnTo>
                  <a:lnTo>
                    <a:pt x="10" y="37"/>
                  </a:lnTo>
                  <a:lnTo>
                    <a:pt x="10" y="36"/>
                  </a:lnTo>
                  <a:lnTo>
                    <a:pt x="9" y="31"/>
                  </a:lnTo>
                  <a:lnTo>
                    <a:pt x="11" y="34"/>
                  </a:lnTo>
                  <a:lnTo>
                    <a:pt x="12" y="36"/>
                  </a:lnTo>
                  <a:lnTo>
                    <a:pt x="19" y="36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31" y="38"/>
                  </a:lnTo>
                  <a:lnTo>
                    <a:pt x="33" y="37"/>
                  </a:lnTo>
                  <a:lnTo>
                    <a:pt x="31" y="37"/>
                  </a:lnTo>
                  <a:lnTo>
                    <a:pt x="30" y="35"/>
                  </a:lnTo>
                  <a:lnTo>
                    <a:pt x="35" y="34"/>
                  </a:lnTo>
                  <a:lnTo>
                    <a:pt x="37" y="29"/>
                  </a:lnTo>
                  <a:lnTo>
                    <a:pt x="29" y="26"/>
                  </a:lnTo>
                  <a:lnTo>
                    <a:pt x="23" y="22"/>
                  </a:lnTo>
                  <a:lnTo>
                    <a:pt x="21" y="17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3" y="13"/>
                  </a:lnTo>
                  <a:lnTo>
                    <a:pt x="9" y="14"/>
                  </a:lnTo>
                  <a:lnTo>
                    <a:pt x="6" y="16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7" y="11"/>
                  </a:lnTo>
                  <a:lnTo>
                    <a:pt x="12" y="8"/>
                  </a:lnTo>
                  <a:lnTo>
                    <a:pt x="18" y="7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25" y="7"/>
                  </a:lnTo>
                  <a:lnTo>
                    <a:pt x="27" y="8"/>
                  </a:lnTo>
                  <a:lnTo>
                    <a:pt x="31" y="11"/>
                  </a:lnTo>
                  <a:lnTo>
                    <a:pt x="32" y="12"/>
                  </a:lnTo>
                  <a:lnTo>
                    <a:pt x="36" y="16"/>
                  </a:lnTo>
                  <a:lnTo>
                    <a:pt x="37" y="17"/>
                  </a:lnTo>
                  <a:lnTo>
                    <a:pt x="39" y="19"/>
                  </a:lnTo>
                  <a:lnTo>
                    <a:pt x="42" y="25"/>
                  </a:lnTo>
                  <a:lnTo>
                    <a:pt x="46" y="26"/>
                  </a:lnTo>
                  <a:lnTo>
                    <a:pt x="50" y="26"/>
                  </a:lnTo>
                  <a:lnTo>
                    <a:pt x="53" y="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11" name="Freeform 689"/>
            <p:cNvSpPr>
              <a:spLocks/>
            </p:cNvSpPr>
            <p:nvPr/>
          </p:nvSpPr>
          <p:spPr bwMode="auto">
            <a:xfrm>
              <a:off x="5568950" y="2344209"/>
              <a:ext cx="361950" cy="216958"/>
            </a:xfrm>
            <a:custGeom>
              <a:avLst/>
              <a:gdLst>
                <a:gd name="T0" fmla="*/ 2147483647 w 228"/>
                <a:gd name="T1" fmla="*/ 2147483647 h 136"/>
                <a:gd name="T2" fmla="*/ 2147483647 w 228"/>
                <a:gd name="T3" fmla="*/ 2147483647 h 136"/>
                <a:gd name="T4" fmla="*/ 2147483647 w 228"/>
                <a:gd name="T5" fmla="*/ 2147483647 h 136"/>
                <a:gd name="T6" fmla="*/ 2147483647 w 228"/>
                <a:gd name="T7" fmla="*/ 2147483647 h 136"/>
                <a:gd name="T8" fmla="*/ 2147483647 w 228"/>
                <a:gd name="T9" fmla="*/ 2147483647 h 136"/>
                <a:gd name="T10" fmla="*/ 2147483647 w 228"/>
                <a:gd name="T11" fmla="*/ 2147483647 h 136"/>
                <a:gd name="T12" fmla="*/ 2147483647 w 228"/>
                <a:gd name="T13" fmla="*/ 2147483647 h 136"/>
                <a:gd name="T14" fmla="*/ 2147483647 w 228"/>
                <a:gd name="T15" fmla="*/ 2147483647 h 136"/>
                <a:gd name="T16" fmla="*/ 2147483647 w 228"/>
                <a:gd name="T17" fmla="*/ 2147483647 h 136"/>
                <a:gd name="T18" fmla="*/ 2147483647 w 228"/>
                <a:gd name="T19" fmla="*/ 2147483647 h 136"/>
                <a:gd name="T20" fmla="*/ 2147483647 w 228"/>
                <a:gd name="T21" fmla="*/ 2147483647 h 136"/>
                <a:gd name="T22" fmla="*/ 2147483647 w 228"/>
                <a:gd name="T23" fmla="*/ 2147483647 h 136"/>
                <a:gd name="T24" fmla="*/ 2147483647 w 228"/>
                <a:gd name="T25" fmla="*/ 2147483647 h 136"/>
                <a:gd name="T26" fmla="*/ 2147483647 w 228"/>
                <a:gd name="T27" fmla="*/ 2147483647 h 136"/>
                <a:gd name="T28" fmla="*/ 2147483647 w 228"/>
                <a:gd name="T29" fmla="*/ 2147483647 h 136"/>
                <a:gd name="T30" fmla="*/ 2147483647 w 228"/>
                <a:gd name="T31" fmla="*/ 2147483647 h 136"/>
                <a:gd name="T32" fmla="*/ 2147483647 w 228"/>
                <a:gd name="T33" fmla="*/ 2147483647 h 136"/>
                <a:gd name="T34" fmla="*/ 2147483647 w 228"/>
                <a:gd name="T35" fmla="*/ 2147483647 h 136"/>
                <a:gd name="T36" fmla="*/ 2147483647 w 228"/>
                <a:gd name="T37" fmla="*/ 2147483647 h 136"/>
                <a:gd name="T38" fmla="*/ 2147483647 w 228"/>
                <a:gd name="T39" fmla="*/ 2147483647 h 136"/>
                <a:gd name="T40" fmla="*/ 2147483647 w 228"/>
                <a:gd name="T41" fmla="*/ 2147483647 h 136"/>
                <a:gd name="T42" fmla="*/ 2147483647 w 228"/>
                <a:gd name="T43" fmla="*/ 2147483647 h 136"/>
                <a:gd name="T44" fmla="*/ 2147483647 w 228"/>
                <a:gd name="T45" fmla="*/ 2147483647 h 136"/>
                <a:gd name="T46" fmla="*/ 2147483647 w 228"/>
                <a:gd name="T47" fmla="*/ 2147483647 h 136"/>
                <a:gd name="T48" fmla="*/ 2147483647 w 228"/>
                <a:gd name="T49" fmla="*/ 2147483647 h 136"/>
                <a:gd name="T50" fmla="*/ 2147483647 w 228"/>
                <a:gd name="T51" fmla="*/ 2147483647 h 136"/>
                <a:gd name="T52" fmla="*/ 2147483647 w 228"/>
                <a:gd name="T53" fmla="*/ 2147483647 h 136"/>
                <a:gd name="T54" fmla="*/ 2147483647 w 228"/>
                <a:gd name="T55" fmla="*/ 2147483647 h 136"/>
                <a:gd name="T56" fmla="*/ 2147483647 w 228"/>
                <a:gd name="T57" fmla="*/ 2147483647 h 136"/>
                <a:gd name="T58" fmla="*/ 2147483647 w 228"/>
                <a:gd name="T59" fmla="*/ 2147483647 h 136"/>
                <a:gd name="T60" fmla="*/ 2147483647 w 228"/>
                <a:gd name="T61" fmla="*/ 2147483647 h 136"/>
                <a:gd name="T62" fmla="*/ 2147483647 w 228"/>
                <a:gd name="T63" fmla="*/ 2147483647 h 136"/>
                <a:gd name="T64" fmla="*/ 2147483647 w 228"/>
                <a:gd name="T65" fmla="*/ 2147483647 h 136"/>
                <a:gd name="T66" fmla="*/ 2147483647 w 228"/>
                <a:gd name="T67" fmla="*/ 2147483647 h 136"/>
                <a:gd name="T68" fmla="*/ 2147483647 w 228"/>
                <a:gd name="T69" fmla="*/ 2147483647 h 136"/>
                <a:gd name="T70" fmla="*/ 2147483647 w 228"/>
                <a:gd name="T71" fmla="*/ 2147483647 h 136"/>
                <a:gd name="T72" fmla="*/ 2147483647 w 228"/>
                <a:gd name="T73" fmla="*/ 2147483647 h 136"/>
                <a:gd name="T74" fmla="*/ 2147483647 w 228"/>
                <a:gd name="T75" fmla="*/ 2147483647 h 136"/>
                <a:gd name="T76" fmla="*/ 2147483647 w 228"/>
                <a:gd name="T77" fmla="*/ 2147483647 h 136"/>
                <a:gd name="T78" fmla="*/ 2147483647 w 228"/>
                <a:gd name="T79" fmla="*/ 2147483647 h 136"/>
                <a:gd name="T80" fmla="*/ 2147483647 w 228"/>
                <a:gd name="T81" fmla="*/ 2147483647 h 136"/>
                <a:gd name="T82" fmla="*/ 2147483647 w 228"/>
                <a:gd name="T83" fmla="*/ 2147483647 h 136"/>
                <a:gd name="T84" fmla="*/ 2147483647 w 228"/>
                <a:gd name="T85" fmla="*/ 2147483647 h 136"/>
                <a:gd name="T86" fmla="*/ 2147483647 w 228"/>
                <a:gd name="T87" fmla="*/ 2147483647 h 136"/>
                <a:gd name="T88" fmla="*/ 2147483647 w 228"/>
                <a:gd name="T89" fmla="*/ 2147483647 h 136"/>
                <a:gd name="T90" fmla="*/ 2147483647 w 228"/>
                <a:gd name="T91" fmla="*/ 2147483647 h 136"/>
                <a:gd name="T92" fmla="*/ 2147483647 w 228"/>
                <a:gd name="T93" fmla="*/ 2147483647 h 136"/>
                <a:gd name="T94" fmla="*/ 2147483647 w 228"/>
                <a:gd name="T95" fmla="*/ 2147483647 h 136"/>
                <a:gd name="T96" fmla="*/ 2147483647 w 228"/>
                <a:gd name="T97" fmla="*/ 2147483647 h 136"/>
                <a:gd name="T98" fmla="*/ 2147483647 w 228"/>
                <a:gd name="T99" fmla="*/ 2147483647 h 136"/>
                <a:gd name="T100" fmla="*/ 2147483647 w 228"/>
                <a:gd name="T101" fmla="*/ 2147483647 h 136"/>
                <a:gd name="T102" fmla="*/ 2147483647 w 228"/>
                <a:gd name="T103" fmla="*/ 2147483647 h 136"/>
                <a:gd name="T104" fmla="*/ 2147483647 w 228"/>
                <a:gd name="T105" fmla="*/ 2147483647 h 136"/>
                <a:gd name="T106" fmla="*/ 2147483647 w 228"/>
                <a:gd name="T107" fmla="*/ 2147483647 h 136"/>
                <a:gd name="T108" fmla="*/ 2147483647 w 228"/>
                <a:gd name="T109" fmla="*/ 2147483647 h 136"/>
                <a:gd name="T110" fmla="*/ 2147483647 w 228"/>
                <a:gd name="T111" fmla="*/ 2147483647 h 136"/>
                <a:gd name="T112" fmla="*/ 2147483647 w 228"/>
                <a:gd name="T113" fmla="*/ 2147483647 h 1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8"/>
                <a:gd name="T172" fmla="*/ 0 h 136"/>
                <a:gd name="T173" fmla="*/ 228 w 228"/>
                <a:gd name="T174" fmla="*/ 136 h 1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8" h="136">
                  <a:moveTo>
                    <a:pt x="53" y="25"/>
                  </a:moveTo>
                  <a:lnTo>
                    <a:pt x="69" y="27"/>
                  </a:lnTo>
                  <a:lnTo>
                    <a:pt x="70" y="26"/>
                  </a:lnTo>
                  <a:lnTo>
                    <a:pt x="68" y="23"/>
                  </a:lnTo>
                  <a:lnTo>
                    <a:pt x="68" y="21"/>
                  </a:lnTo>
                  <a:lnTo>
                    <a:pt x="66" y="16"/>
                  </a:lnTo>
                  <a:lnTo>
                    <a:pt x="66" y="15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9" y="11"/>
                  </a:lnTo>
                  <a:lnTo>
                    <a:pt x="71" y="11"/>
                  </a:lnTo>
                  <a:lnTo>
                    <a:pt x="76" y="10"/>
                  </a:lnTo>
                  <a:lnTo>
                    <a:pt x="77" y="10"/>
                  </a:lnTo>
                  <a:lnTo>
                    <a:pt x="78" y="7"/>
                  </a:lnTo>
                  <a:lnTo>
                    <a:pt x="77" y="5"/>
                  </a:lnTo>
                  <a:lnTo>
                    <a:pt x="79" y="5"/>
                  </a:lnTo>
                  <a:lnTo>
                    <a:pt x="82" y="7"/>
                  </a:lnTo>
                  <a:lnTo>
                    <a:pt x="84" y="7"/>
                  </a:lnTo>
                  <a:lnTo>
                    <a:pt x="83" y="5"/>
                  </a:lnTo>
                  <a:lnTo>
                    <a:pt x="82" y="4"/>
                  </a:lnTo>
                  <a:lnTo>
                    <a:pt x="80" y="3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6" y="1"/>
                  </a:lnTo>
                  <a:lnTo>
                    <a:pt x="84" y="0"/>
                  </a:lnTo>
                  <a:lnTo>
                    <a:pt x="92" y="4"/>
                  </a:lnTo>
                  <a:lnTo>
                    <a:pt x="96" y="6"/>
                  </a:lnTo>
                  <a:lnTo>
                    <a:pt x="98" y="7"/>
                  </a:lnTo>
                  <a:lnTo>
                    <a:pt x="100" y="8"/>
                  </a:lnTo>
                  <a:lnTo>
                    <a:pt x="102" y="8"/>
                  </a:lnTo>
                  <a:lnTo>
                    <a:pt x="107" y="8"/>
                  </a:lnTo>
                  <a:lnTo>
                    <a:pt x="109" y="11"/>
                  </a:lnTo>
                  <a:lnTo>
                    <a:pt x="109" y="13"/>
                  </a:lnTo>
                  <a:lnTo>
                    <a:pt x="109" y="14"/>
                  </a:lnTo>
                  <a:lnTo>
                    <a:pt x="111" y="16"/>
                  </a:lnTo>
                  <a:lnTo>
                    <a:pt x="113" y="16"/>
                  </a:lnTo>
                  <a:lnTo>
                    <a:pt x="111" y="17"/>
                  </a:lnTo>
                  <a:lnTo>
                    <a:pt x="112" y="19"/>
                  </a:lnTo>
                  <a:lnTo>
                    <a:pt x="112" y="22"/>
                  </a:lnTo>
                  <a:lnTo>
                    <a:pt x="112" y="23"/>
                  </a:lnTo>
                  <a:lnTo>
                    <a:pt x="114" y="25"/>
                  </a:lnTo>
                  <a:lnTo>
                    <a:pt x="119" y="27"/>
                  </a:lnTo>
                  <a:lnTo>
                    <a:pt x="123" y="27"/>
                  </a:lnTo>
                  <a:lnTo>
                    <a:pt x="126" y="27"/>
                  </a:lnTo>
                  <a:lnTo>
                    <a:pt x="132" y="28"/>
                  </a:lnTo>
                  <a:lnTo>
                    <a:pt x="134" y="28"/>
                  </a:lnTo>
                  <a:lnTo>
                    <a:pt x="133" y="26"/>
                  </a:lnTo>
                  <a:lnTo>
                    <a:pt x="136" y="25"/>
                  </a:lnTo>
                  <a:lnTo>
                    <a:pt x="138" y="26"/>
                  </a:lnTo>
                  <a:lnTo>
                    <a:pt x="141" y="29"/>
                  </a:lnTo>
                  <a:lnTo>
                    <a:pt x="143" y="31"/>
                  </a:lnTo>
                  <a:lnTo>
                    <a:pt x="144" y="33"/>
                  </a:lnTo>
                  <a:lnTo>
                    <a:pt x="146" y="36"/>
                  </a:lnTo>
                  <a:lnTo>
                    <a:pt x="148" y="38"/>
                  </a:lnTo>
                  <a:lnTo>
                    <a:pt x="150" y="39"/>
                  </a:lnTo>
                  <a:lnTo>
                    <a:pt x="151" y="41"/>
                  </a:lnTo>
                  <a:lnTo>
                    <a:pt x="153" y="45"/>
                  </a:lnTo>
                  <a:lnTo>
                    <a:pt x="154" y="47"/>
                  </a:lnTo>
                  <a:lnTo>
                    <a:pt x="157" y="51"/>
                  </a:lnTo>
                  <a:lnTo>
                    <a:pt x="159" y="53"/>
                  </a:lnTo>
                  <a:lnTo>
                    <a:pt x="173" y="59"/>
                  </a:lnTo>
                  <a:lnTo>
                    <a:pt x="181" y="66"/>
                  </a:lnTo>
                  <a:lnTo>
                    <a:pt x="183" y="67"/>
                  </a:lnTo>
                  <a:lnTo>
                    <a:pt x="188" y="67"/>
                  </a:lnTo>
                  <a:lnTo>
                    <a:pt x="192" y="69"/>
                  </a:lnTo>
                  <a:lnTo>
                    <a:pt x="199" y="74"/>
                  </a:lnTo>
                  <a:lnTo>
                    <a:pt x="205" y="79"/>
                  </a:lnTo>
                  <a:lnTo>
                    <a:pt x="208" y="80"/>
                  </a:lnTo>
                  <a:lnTo>
                    <a:pt x="210" y="82"/>
                  </a:lnTo>
                  <a:lnTo>
                    <a:pt x="212" y="80"/>
                  </a:lnTo>
                  <a:lnTo>
                    <a:pt x="214" y="80"/>
                  </a:lnTo>
                  <a:lnTo>
                    <a:pt x="221" y="83"/>
                  </a:lnTo>
                  <a:lnTo>
                    <a:pt x="222" y="84"/>
                  </a:lnTo>
                  <a:lnTo>
                    <a:pt x="224" y="85"/>
                  </a:lnTo>
                  <a:lnTo>
                    <a:pt x="227" y="86"/>
                  </a:lnTo>
                  <a:lnTo>
                    <a:pt x="227" y="88"/>
                  </a:lnTo>
                  <a:lnTo>
                    <a:pt x="225" y="90"/>
                  </a:lnTo>
                  <a:lnTo>
                    <a:pt x="227" y="95"/>
                  </a:lnTo>
                  <a:lnTo>
                    <a:pt x="228" y="96"/>
                  </a:lnTo>
                  <a:lnTo>
                    <a:pt x="228" y="98"/>
                  </a:lnTo>
                  <a:lnTo>
                    <a:pt x="223" y="98"/>
                  </a:lnTo>
                  <a:lnTo>
                    <a:pt x="221" y="97"/>
                  </a:lnTo>
                  <a:lnTo>
                    <a:pt x="217" y="95"/>
                  </a:lnTo>
                  <a:lnTo>
                    <a:pt x="214" y="95"/>
                  </a:lnTo>
                  <a:lnTo>
                    <a:pt x="213" y="95"/>
                  </a:lnTo>
                  <a:lnTo>
                    <a:pt x="213" y="96"/>
                  </a:lnTo>
                  <a:lnTo>
                    <a:pt x="213" y="98"/>
                  </a:lnTo>
                  <a:lnTo>
                    <a:pt x="213" y="99"/>
                  </a:lnTo>
                  <a:lnTo>
                    <a:pt x="209" y="99"/>
                  </a:lnTo>
                  <a:lnTo>
                    <a:pt x="207" y="99"/>
                  </a:lnTo>
                  <a:lnTo>
                    <a:pt x="204" y="99"/>
                  </a:lnTo>
                  <a:lnTo>
                    <a:pt x="203" y="102"/>
                  </a:lnTo>
                  <a:lnTo>
                    <a:pt x="202" y="102"/>
                  </a:lnTo>
                  <a:lnTo>
                    <a:pt x="202" y="103"/>
                  </a:lnTo>
                  <a:lnTo>
                    <a:pt x="203" y="104"/>
                  </a:lnTo>
                  <a:lnTo>
                    <a:pt x="202" y="109"/>
                  </a:lnTo>
                  <a:lnTo>
                    <a:pt x="202" y="110"/>
                  </a:lnTo>
                  <a:lnTo>
                    <a:pt x="202" y="113"/>
                  </a:lnTo>
                  <a:lnTo>
                    <a:pt x="202" y="115"/>
                  </a:lnTo>
                  <a:lnTo>
                    <a:pt x="202" y="116"/>
                  </a:lnTo>
                  <a:lnTo>
                    <a:pt x="199" y="119"/>
                  </a:lnTo>
                  <a:lnTo>
                    <a:pt x="197" y="119"/>
                  </a:lnTo>
                  <a:lnTo>
                    <a:pt x="195" y="122"/>
                  </a:lnTo>
                  <a:lnTo>
                    <a:pt x="193" y="122"/>
                  </a:lnTo>
                  <a:lnTo>
                    <a:pt x="192" y="124"/>
                  </a:lnTo>
                  <a:lnTo>
                    <a:pt x="187" y="124"/>
                  </a:lnTo>
                  <a:lnTo>
                    <a:pt x="185" y="125"/>
                  </a:lnTo>
                  <a:lnTo>
                    <a:pt x="183" y="125"/>
                  </a:lnTo>
                  <a:lnTo>
                    <a:pt x="183" y="126"/>
                  </a:lnTo>
                  <a:lnTo>
                    <a:pt x="185" y="128"/>
                  </a:lnTo>
                  <a:lnTo>
                    <a:pt x="185" y="129"/>
                  </a:lnTo>
                  <a:lnTo>
                    <a:pt x="184" y="129"/>
                  </a:lnTo>
                  <a:lnTo>
                    <a:pt x="184" y="133"/>
                  </a:lnTo>
                  <a:lnTo>
                    <a:pt x="183" y="134"/>
                  </a:lnTo>
                  <a:lnTo>
                    <a:pt x="181" y="134"/>
                  </a:lnTo>
                  <a:lnTo>
                    <a:pt x="180" y="136"/>
                  </a:lnTo>
                  <a:lnTo>
                    <a:pt x="175" y="136"/>
                  </a:lnTo>
                  <a:lnTo>
                    <a:pt x="174" y="136"/>
                  </a:lnTo>
                  <a:lnTo>
                    <a:pt x="173" y="136"/>
                  </a:lnTo>
                  <a:lnTo>
                    <a:pt x="171" y="135"/>
                  </a:lnTo>
                  <a:lnTo>
                    <a:pt x="169" y="134"/>
                  </a:lnTo>
                  <a:lnTo>
                    <a:pt x="167" y="133"/>
                  </a:lnTo>
                  <a:lnTo>
                    <a:pt x="163" y="133"/>
                  </a:lnTo>
                  <a:lnTo>
                    <a:pt x="160" y="133"/>
                  </a:lnTo>
                  <a:lnTo>
                    <a:pt x="160" y="132"/>
                  </a:lnTo>
                  <a:lnTo>
                    <a:pt x="158" y="129"/>
                  </a:lnTo>
                  <a:lnTo>
                    <a:pt x="156" y="128"/>
                  </a:lnTo>
                  <a:lnTo>
                    <a:pt x="156" y="125"/>
                  </a:lnTo>
                  <a:lnTo>
                    <a:pt x="153" y="122"/>
                  </a:lnTo>
                  <a:lnTo>
                    <a:pt x="151" y="113"/>
                  </a:lnTo>
                  <a:lnTo>
                    <a:pt x="150" y="110"/>
                  </a:lnTo>
                  <a:lnTo>
                    <a:pt x="143" y="110"/>
                  </a:lnTo>
                  <a:lnTo>
                    <a:pt x="138" y="108"/>
                  </a:lnTo>
                  <a:lnTo>
                    <a:pt x="131" y="104"/>
                  </a:lnTo>
                  <a:lnTo>
                    <a:pt x="126" y="100"/>
                  </a:lnTo>
                  <a:lnTo>
                    <a:pt x="123" y="100"/>
                  </a:lnTo>
                  <a:lnTo>
                    <a:pt x="121" y="96"/>
                  </a:lnTo>
                  <a:lnTo>
                    <a:pt x="118" y="93"/>
                  </a:lnTo>
                  <a:lnTo>
                    <a:pt x="116" y="92"/>
                  </a:lnTo>
                  <a:lnTo>
                    <a:pt x="111" y="92"/>
                  </a:lnTo>
                  <a:lnTo>
                    <a:pt x="108" y="92"/>
                  </a:lnTo>
                  <a:lnTo>
                    <a:pt x="104" y="92"/>
                  </a:lnTo>
                  <a:lnTo>
                    <a:pt x="101" y="89"/>
                  </a:lnTo>
                  <a:lnTo>
                    <a:pt x="90" y="86"/>
                  </a:lnTo>
                  <a:lnTo>
                    <a:pt x="87" y="83"/>
                  </a:lnTo>
                  <a:lnTo>
                    <a:pt x="82" y="79"/>
                  </a:lnTo>
                  <a:lnTo>
                    <a:pt x="77" y="79"/>
                  </a:lnTo>
                  <a:lnTo>
                    <a:pt x="72" y="80"/>
                  </a:lnTo>
                  <a:lnTo>
                    <a:pt x="72" y="82"/>
                  </a:lnTo>
                  <a:lnTo>
                    <a:pt x="71" y="84"/>
                  </a:lnTo>
                  <a:lnTo>
                    <a:pt x="68" y="84"/>
                  </a:lnTo>
                  <a:lnTo>
                    <a:pt x="65" y="83"/>
                  </a:lnTo>
                  <a:lnTo>
                    <a:pt x="62" y="83"/>
                  </a:lnTo>
                  <a:lnTo>
                    <a:pt x="58" y="84"/>
                  </a:lnTo>
                  <a:lnTo>
                    <a:pt x="55" y="87"/>
                  </a:lnTo>
                  <a:lnTo>
                    <a:pt x="47" y="94"/>
                  </a:lnTo>
                  <a:lnTo>
                    <a:pt x="42" y="95"/>
                  </a:lnTo>
                  <a:lnTo>
                    <a:pt x="38" y="95"/>
                  </a:lnTo>
                  <a:lnTo>
                    <a:pt x="38" y="94"/>
                  </a:lnTo>
                  <a:lnTo>
                    <a:pt x="35" y="84"/>
                  </a:lnTo>
                  <a:lnTo>
                    <a:pt x="32" y="77"/>
                  </a:lnTo>
                  <a:lnTo>
                    <a:pt x="32" y="72"/>
                  </a:lnTo>
                  <a:lnTo>
                    <a:pt x="35" y="67"/>
                  </a:lnTo>
                  <a:lnTo>
                    <a:pt x="31" y="66"/>
                  </a:lnTo>
                  <a:lnTo>
                    <a:pt x="28" y="64"/>
                  </a:lnTo>
                  <a:lnTo>
                    <a:pt x="26" y="62"/>
                  </a:lnTo>
                  <a:lnTo>
                    <a:pt x="23" y="61"/>
                  </a:lnTo>
                  <a:lnTo>
                    <a:pt x="28" y="58"/>
                  </a:lnTo>
                  <a:lnTo>
                    <a:pt x="29" y="57"/>
                  </a:lnTo>
                  <a:lnTo>
                    <a:pt x="27" y="56"/>
                  </a:lnTo>
                  <a:lnTo>
                    <a:pt x="23" y="55"/>
                  </a:lnTo>
                  <a:lnTo>
                    <a:pt x="21" y="53"/>
                  </a:lnTo>
                  <a:lnTo>
                    <a:pt x="23" y="51"/>
                  </a:lnTo>
                  <a:lnTo>
                    <a:pt x="26" y="52"/>
                  </a:lnTo>
                  <a:lnTo>
                    <a:pt x="29" y="53"/>
                  </a:lnTo>
                  <a:lnTo>
                    <a:pt x="27" y="49"/>
                  </a:lnTo>
                  <a:lnTo>
                    <a:pt x="20" y="48"/>
                  </a:lnTo>
                  <a:lnTo>
                    <a:pt x="17" y="49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0" y="44"/>
                  </a:lnTo>
                  <a:lnTo>
                    <a:pt x="9" y="39"/>
                  </a:lnTo>
                  <a:lnTo>
                    <a:pt x="10" y="37"/>
                  </a:lnTo>
                  <a:lnTo>
                    <a:pt x="10" y="36"/>
                  </a:lnTo>
                  <a:lnTo>
                    <a:pt x="9" y="31"/>
                  </a:lnTo>
                  <a:lnTo>
                    <a:pt x="11" y="34"/>
                  </a:lnTo>
                  <a:lnTo>
                    <a:pt x="12" y="36"/>
                  </a:lnTo>
                  <a:lnTo>
                    <a:pt x="19" y="36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31" y="38"/>
                  </a:lnTo>
                  <a:lnTo>
                    <a:pt x="33" y="37"/>
                  </a:lnTo>
                  <a:lnTo>
                    <a:pt x="31" y="37"/>
                  </a:lnTo>
                  <a:lnTo>
                    <a:pt x="30" y="35"/>
                  </a:lnTo>
                  <a:lnTo>
                    <a:pt x="35" y="34"/>
                  </a:lnTo>
                  <a:lnTo>
                    <a:pt x="37" y="29"/>
                  </a:lnTo>
                  <a:lnTo>
                    <a:pt x="29" y="26"/>
                  </a:lnTo>
                  <a:lnTo>
                    <a:pt x="23" y="22"/>
                  </a:lnTo>
                  <a:lnTo>
                    <a:pt x="21" y="17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3" y="13"/>
                  </a:lnTo>
                  <a:lnTo>
                    <a:pt x="9" y="14"/>
                  </a:lnTo>
                  <a:lnTo>
                    <a:pt x="6" y="16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7" y="11"/>
                  </a:lnTo>
                  <a:lnTo>
                    <a:pt x="12" y="8"/>
                  </a:lnTo>
                  <a:lnTo>
                    <a:pt x="18" y="7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25" y="7"/>
                  </a:lnTo>
                  <a:lnTo>
                    <a:pt x="27" y="8"/>
                  </a:lnTo>
                  <a:lnTo>
                    <a:pt x="31" y="11"/>
                  </a:lnTo>
                  <a:lnTo>
                    <a:pt x="32" y="12"/>
                  </a:lnTo>
                  <a:lnTo>
                    <a:pt x="36" y="16"/>
                  </a:lnTo>
                  <a:lnTo>
                    <a:pt x="37" y="17"/>
                  </a:lnTo>
                  <a:lnTo>
                    <a:pt x="39" y="19"/>
                  </a:lnTo>
                  <a:lnTo>
                    <a:pt x="42" y="25"/>
                  </a:lnTo>
                  <a:lnTo>
                    <a:pt x="46" y="26"/>
                  </a:lnTo>
                  <a:lnTo>
                    <a:pt x="50" y="26"/>
                  </a:lnTo>
                  <a:lnTo>
                    <a:pt x="53" y="25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12" name="Freeform 690"/>
            <p:cNvSpPr>
              <a:spLocks/>
            </p:cNvSpPr>
            <p:nvPr/>
          </p:nvSpPr>
          <p:spPr bwMode="auto">
            <a:xfrm>
              <a:off x="5973764" y="2332303"/>
              <a:ext cx="238125" cy="112448"/>
            </a:xfrm>
            <a:custGeom>
              <a:avLst/>
              <a:gdLst>
                <a:gd name="T0" fmla="*/ 2147483647 w 150"/>
                <a:gd name="T1" fmla="*/ 2147483647 h 71"/>
                <a:gd name="T2" fmla="*/ 2147483647 w 150"/>
                <a:gd name="T3" fmla="*/ 2147483647 h 71"/>
                <a:gd name="T4" fmla="*/ 2147483647 w 150"/>
                <a:gd name="T5" fmla="*/ 2147483647 h 71"/>
                <a:gd name="T6" fmla="*/ 2147483647 w 150"/>
                <a:gd name="T7" fmla="*/ 2147483647 h 71"/>
                <a:gd name="T8" fmla="*/ 2147483647 w 150"/>
                <a:gd name="T9" fmla="*/ 2147483647 h 71"/>
                <a:gd name="T10" fmla="*/ 2147483647 w 150"/>
                <a:gd name="T11" fmla="*/ 2147483647 h 71"/>
                <a:gd name="T12" fmla="*/ 2147483647 w 150"/>
                <a:gd name="T13" fmla="*/ 2147483647 h 71"/>
                <a:gd name="T14" fmla="*/ 2147483647 w 150"/>
                <a:gd name="T15" fmla="*/ 2147483647 h 71"/>
                <a:gd name="T16" fmla="*/ 2147483647 w 150"/>
                <a:gd name="T17" fmla="*/ 2147483647 h 71"/>
                <a:gd name="T18" fmla="*/ 2147483647 w 150"/>
                <a:gd name="T19" fmla="*/ 2147483647 h 71"/>
                <a:gd name="T20" fmla="*/ 2147483647 w 150"/>
                <a:gd name="T21" fmla="*/ 2147483647 h 71"/>
                <a:gd name="T22" fmla="*/ 2147483647 w 150"/>
                <a:gd name="T23" fmla="*/ 2147483647 h 71"/>
                <a:gd name="T24" fmla="*/ 2147483647 w 150"/>
                <a:gd name="T25" fmla="*/ 2147483647 h 71"/>
                <a:gd name="T26" fmla="*/ 2147483647 w 150"/>
                <a:gd name="T27" fmla="*/ 2147483647 h 71"/>
                <a:gd name="T28" fmla="*/ 2147483647 w 150"/>
                <a:gd name="T29" fmla="*/ 2147483647 h 71"/>
                <a:gd name="T30" fmla="*/ 2147483647 w 150"/>
                <a:gd name="T31" fmla="*/ 2147483647 h 71"/>
                <a:gd name="T32" fmla="*/ 2147483647 w 150"/>
                <a:gd name="T33" fmla="*/ 2147483647 h 71"/>
                <a:gd name="T34" fmla="*/ 2147483647 w 150"/>
                <a:gd name="T35" fmla="*/ 0 h 71"/>
                <a:gd name="T36" fmla="*/ 2147483647 w 150"/>
                <a:gd name="T37" fmla="*/ 2147483647 h 71"/>
                <a:gd name="T38" fmla="*/ 2147483647 w 150"/>
                <a:gd name="T39" fmla="*/ 2147483647 h 71"/>
                <a:gd name="T40" fmla="*/ 2147483647 w 150"/>
                <a:gd name="T41" fmla="*/ 2147483647 h 71"/>
                <a:gd name="T42" fmla="*/ 2147483647 w 150"/>
                <a:gd name="T43" fmla="*/ 2147483647 h 71"/>
                <a:gd name="T44" fmla="*/ 2147483647 w 150"/>
                <a:gd name="T45" fmla="*/ 2147483647 h 71"/>
                <a:gd name="T46" fmla="*/ 2147483647 w 150"/>
                <a:gd name="T47" fmla="*/ 2147483647 h 71"/>
                <a:gd name="T48" fmla="*/ 2147483647 w 150"/>
                <a:gd name="T49" fmla="*/ 2147483647 h 71"/>
                <a:gd name="T50" fmla="*/ 2147483647 w 150"/>
                <a:gd name="T51" fmla="*/ 2147483647 h 71"/>
                <a:gd name="T52" fmla="*/ 2147483647 w 150"/>
                <a:gd name="T53" fmla="*/ 2147483647 h 71"/>
                <a:gd name="T54" fmla="*/ 2147483647 w 150"/>
                <a:gd name="T55" fmla="*/ 2147483647 h 71"/>
                <a:gd name="T56" fmla="*/ 2147483647 w 150"/>
                <a:gd name="T57" fmla="*/ 2147483647 h 71"/>
                <a:gd name="T58" fmla="*/ 2147483647 w 150"/>
                <a:gd name="T59" fmla="*/ 2147483647 h 71"/>
                <a:gd name="T60" fmla="*/ 2147483647 w 150"/>
                <a:gd name="T61" fmla="*/ 2147483647 h 71"/>
                <a:gd name="T62" fmla="*/ 2147483647 w 150"/>
                <a:gd name="T63" fmla="*/ 2147483647 h 71"/>
                <a:gd name="T64" fmla="*/ 2147483647 w 150"/>
                <a:gd name="T65" fmla="*/ 2147483647 h 71"/>
                <a:gd name="T66" fmla="*/ 2147483647 w 150"/>
                <a:gd name="T67" fmla="*/ 2147483647 h 71"/>
                <a:gd name="T68" fmla="*/ 2147483647 w 150"/>
                <a:gd name="T69" fmla="*/ 2147483647 h 71"/>
                <a:gd name="T70" fmla="*/ 2147483647 w 150"/>
                <a:gd name="T71" fmla="*/ 2147483647 h 71"/>
                <a:gd name="T72" fmla="*/ 2147483647 w 150"/>
                <a:gd name="T73" fmla="*/ 2147483647 h 71"/>
                <a:gd name="T74" fmla="*/ 2147483647 w 150"/>
                <a:gd name="T75" fmla="*/ 2147483647 h 71"/>
                <a:gd name="T76" fmla="*/ 2147483647 w 150"/>
                <a:gd name="T77" fmla="*/ 2147483647 h 71"/>
                <a:gd name="T78" fmla="*/ 2147483647 w 150"/>
                <a:gd name="T79" fmla="*/ 2147483647 h 71"/>
                <a:gd name="T80" fmla="*/ 2147483647 w 150"/>
                <a:gd name="T81" fmla="*/ 2147483647 h 71"/>
                <a:gd name="T82" fmla="*/ 2147483647 w 150"/>
                <a:gd name="T83" fmla="*/ 2147483647 h 71"/>
                <a:gd name="T84" fmla="*/ 2147483647 w 150"/>
                <a:gd name="T85" fmla="*/ 2147483647 h 71"/>
                <a:gd name="T86" fmla="*/ 2147483647 w 150"/>
                <a:gd name="T87" fmla="*/ 2147483647 h 71"/>
                <a:gd name="T88" fmla="*/ 2147483647 w 150"/>
                <a:gd name="T89" fmla="*/ 2147483647 h 71"/>
                <a:gd name="T90" fmla="*/ 2147483647 w 150"/>
                <a:gd name="T91" fmla="*/ 2147483647 h 71"/>
                <a:gd name="T92" fmla="*/ 2147483647 w 150"/>
                <a:gd name="T93" fmla="*/ 2147483647 h 71"/>
                <a:gd name="T94" fmla="*/ 2147483647 w 150"/>
                <a:gd name="T95" fmla="*/ 2147483647 h 71"/>
                <a:gd name="T96" fmla="*/ 2147483647 w 150"/>
                <a:gd name="T97" fmla="*/ 2147483647 h 71"/>
                <a:gd name="T98" fmla="*/ 2147483647 w 150"/>
                <a:gd name="T99" fmla="*/ 2147483647 h 7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0"/>
                <a:gd name="T151" fmla="*/ 0 h 71"/>
                <a:gd name="T152" fmla="*/ 150 w 150"/>
                <a:gd name="T153" fmla="*/ 71 h 7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0" h="71">
                  <a:moveTo>
                    <a:pt x="70" y="65"/>
                  </a:moveTo>
                  <a:lnTo>
                    <a:pt x="69" y="63"/>
                  </a:lnTo>
                  <a:lnTo>
                    <a:pt x="70" y="57"/>
                  </a:lnTo>
                  <a:lnTo>
                    <a:pt x="78" y="54"/>
                  </a:lnTo>
                  <a:lnTo>
                    <a:pt x="79" y="53"/>
                  </a:lnTo>
                  <a:lnTo>
                    <a:pt x="80" y="53"/>
                  </a:lnTo>
                  <a:lnTo>
                    <a:pt x="81" y="50"/>
                  </a:lnTo>
                  <a:lnTo>
                    <a:pt x="85" y="50"/>
                  </a:lnTo>
                  <a:lnTo>
                    <a:pt x="88" y="49"/>
                  </a:lnTo>
                  <a:lnTo>
                    <a:pt x="90" y="49"/>
                  </a:lnTo>
                  <a:lnTo>
                    <a:pt x="94" y="52"/>
                  </a:lnTo>
                  <a:lnTo>
                    <a:pt x="96" y="53"/>
                  </a:lnTo>
                  <a:lnTo>
                    <a:pt x="100" y="52"/>
                  </a:lnTo>
                  <a:lnTo>
                    <a:pt x="104" y="52"/>
                  </a:lnTo>
                  <a:lnTo>
                    <a:pt x="106" y="50"/>
                  </a:lnTo>
                  <a:lnTo>
                    <a:pt x="106" y="45"/>
                  </a:lnTo>
                  <a:lnTo>
                    <a:pt x="108" y="42"/>
                  </a:lnTo>
                  <a:lnTo>
                    <a:pt x="111" y="41"/>
                  </a:lnTo>
                  <a:lnTo>
                    <a:pt x="117" y="41"/>
                  </a:lnTo>
                  <a:lnTo>
                    <a:pt x="124" y="40"/>
                  </a:lnTo>
                  <a:lnTo>
                    <a:pt x="127" y="39"/>
                  </a:lnTo>
                  <a:lnTo>
                    <a:pt x="128" y="35"/>
                  </a:lnTo>
                  <a:lnTo>
                    <a:pt x="130" y="32"/>
                  </a:lnTo>
                  <a:lnTo>
                    <a:pt x="138" y="26"/>
                  </a:lnTo>
                  <a:lnTo>
                    <a:pt x="147" y="24"/>
                  </a:lnTo>
                  <a:lnTo>
                    <a:pt x="149" y="22"/>
                  </a:lnTo>
                  <a:lnTo>
                    <a:pt x="150" y="19"/>
                  </a:lnTo>
                  <a:lnTo>
                    <a:pt x="149" y="16"/>
                  </a:lnTo>
                  <a:lnTo>
                    <a:pt x="147" y="16"/>
                  </a:lnTo>
                  <a:lnTo>
                    <a:pt x="140" y="13"/>
                  </a:lnTo>
                  <a:lnTo>
                    <a:pt x="136" y="12"/>
                  </a:lnTo>
                  <a:lnTo>
                    <a:pt x="130" y="8"/>
                  </a:lnTo>
                  <a:lnTo>
                    <a:pt x="126" y="8"/>
                  </a:lnTo>
                  <a:lnTo>
                    <a:pt x="124" y="8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18" y="5"/>
                  </a:lnTo>
                  <a:lnTo>
                    <a:pt x="111" y="6"/>
                  </a:lnTo>
                  <a:lnTo>
                    <a:pt x="105" y="5"/>
                  </a:lnTo>
                  <a:lnTo>
                    <a:pt x="102" y="5"/>
                  </a:lnTo>
                  <a:lnTo>
                    <a:pt x="98" y="4"/>
                  </a:lnTo>
                  <a:lnTo>
                    <a:pt x="96" y="4"/>
                  </a:lnTo>
                  <a:lnTo>
                    <a:pt x="92" y="5"/>
                  </a:lnTo>
                  <a:lnTo>
                    <a:pt x="84" y="4"/>
                  </a:lnTo>
                  <a:lnTo>
                    <a:pt x="81" y="4"/>
                  </a:lnTo>
                  <a:lnTo>
                    <a:pt x="78" y="5"/>
                  </a:lnTo>
                  <a:lnTo>
                    <a:pt x="74" y="5"/>
                  </a:lnTo>
                  <a:lnTo>
                    <a:pt x="71" y="5"/>
                  </a:lnTo>
                  <a:lnTo>
                    <a:pt x="69" y="4"/>
                  </a:lnTo>
                  <a:lnTo>
                    <a:pt x="67" y="3"/>
                  </a:lnTo>
                  <a:lnTo>
                    <a:pt x="63" y="4"/>
                  </a:lnTo>
                  <a:lnTo>
                    <a:pt x="60" y="2"/>
                  </a:lnTo>
                  <a:lnTo>
                    <a:pt x="54" y="0"/>
                  </a:lnTo>
                  <a:lnTo>
                    <a:pt x="53" y="1"/>
                  </a:lnTo>
                  <a:lnTo>
                    <a:pt x="50" y="1"/>
                  </a:lnTo>
                  <a:lnTo>
                    <a:pt x="48" y="2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6" y="13"/>
                  </a:lnTo>
                  <a:lnTo>
                    <a:pt x="41" y="12"/>
                  </a:lnTo>
                  <a:lnTo>
                    <a:pt x="37" y="11"/>
                  </a:lnTo>
                  <a:lnTo>
                    <a:pt x="33" y="9"/>
                  </a:lnTo>
                  <a:lnTo>
                    <a:pt x="30" y="9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7" y="6"/>
                  </a:lnTo>
                  <a:lnTo>
                    <a:pt x="14" y="8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3" y="12"/>
                  </a:lnTo>
                  <a:lnTo>
                    <a:pt x="11" y="13"/>
                  </a:lnTo>
                  <a:lnTo>
                    <a:pt x="11" y="15"/>
                  </a:lnTo>
                  <a:lnTo>
                    <a:pt x="16" y="16"/>
                  </a:lnTo>
                  <a:lnTo>
                    <a:pt x="17" y="19"/>
                  </a:lnTo>
                  <a:lnTo>
                    <a:pt x="14" y="20"/>
                  </a:lnTo>
                  <a:lnTo>
                    <a:pt x="13" y="23"/>
                  </a:lnTo>
                  <a:lnTo>
                    <a:pt x="9" y="26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11" y="32"/>
                  </a:lnTo>
                  <a:lnTo>
                    <a:pt x="13" y="31"/>
                  </a:lnTo>
                  <a:lnTo>
                    <a:pt x="16" y="34"/>
                  </a:lnTo>
                  <a:lnTo>
                    <a:pt x="24" y="37"/>
                  </a:lnTo>
                  <a:lnTo>
                    <a:pt x="25" y="37"/>
                  </a:lnTo>
                  <a:lnTo>
                    <a:pt x="26" y="35"/>
                  </a:lnTo>
                  <a:lnTo>
                    <a:pt x="27" y="34"/>
                  </a:lnTo>
                  <a:lnTo>
                    <a:pt x="27" y="30"/>
                  </a:lnTo>
                  <a:lnTo>
                    <a:pt x="29" y="31"/>
                  </a:lnTo>
                  <a:lnTo>
                    <a:pt x="31" y="33"/>
                  </a:lnTo>
                  <a:lnTo>
                    <a:pt x="31" y="35"/>
                  </a:lnTo>
                  <a:lnTo>
                    <a:pt x="36" y="37"/>
                  </a:lnTo>
                  <a:lnTo>
                    <a:pt x="38" y="39"/>
                  </a:lnTo>
                  <a:lnTo>
                    <a:pt x="40" y="39"/>
                  </a:lnTo>
                  <a:lnTo>
                    <a:pt x="45" y="41"/>
                  </a:lnTo>
                  <a:lnTo>
                    <a:pt x="49" y="42"/>
                  </a:lnTo>
                  <a:lnTo>
                    <a:pt x="50" y="42"/>
                  </a:lnTo>
                  <a:lnTo>
                    <a:pt x="53" y="42"/>
                  </a:lnTo>
                  <a:lnTo>
                    <a:pt x="53" y="44"/>
                  </a:lnTo>
                  <a:lnTo>
                    <a:pt x="48" y="45"/>
                  </a:lnTo>
                  <a:lnTo>
                    <a:pt x="48" y="47"/>
                  </a:lnTo>
                  <a:lnTo>
                    <a:pt x="46" y="49"/>
                  </a:lnTo>
                  <a:lnTo>
                    <a:pt x="44" y="47"/>
                  </a:lnTo>
                  <a:lnTo>
                    <a:pt x="44" y="49"/>
                  </a:lnTo>
                  <a:lnTo>
                    <a:pt x="41" y="49"/>
                  </a:lnTo>
                  <a:lnTo>
                    <a:pt x="39" y="50"/>
                  </a:lnTo>
                  <a:lnTo>
                    <a:pt x="39" y="52"/>
                  </a:lnTo>
                  <a:lnTo>
                    <a:pt x="38" y="53"/>
                  </a:lnTo>
                  <a:lnTo>
                    <a:pt x="34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4" y="52"/>
                  </a:lnTo>
                  <a:lnTo>
                    <a:pt x="24" y="54"/>
                  </a:lnTo>
                  <a:lnTo>
                    <a:pt x="21" y="55"/>
                  </a:lnTo>
                  <a:lnTo>
                    <a:pt x="20" y="57"/>
                  </a:lnTo>
                  <a:lnTo>
                    <a:pt x="19" y="57"/>
                  </a:lnTo>
                  <a:lnTo>
                    <a:pt x="15" y="55"/>
                  </a:lnTo>
                  <a:lnTo>
                    <a:pt x="13" y="55"/>
                  </a:lnTo>
                  <a:lnTo>
                    <a:pt x="8" y="55"/>
                  </a:lnTo>
                  <a:lnTo>
                    <a:pt x="6" y="55"/>
                  </a:lnTo>
                  <a:lnTo>
                    <a:pt x="4" y="56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3" y="64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8" y="65"/>
                  </a:lnTo>
                  <a:lnTo>
                    <a:pt x="13" y="66"/>
                  </a:lnTo>
                  <a:lnTo>
                    <a:pt x="18" y="65"/>
                  </a:lnTo>
                  <a:lnTo>
                    <a:pt x="21" y="65"/>
                  </a:lnTo>
                  <a:lnTo>
                    <a:pt x="24" y="65"/>
                  </a:lnTo>
                  <a:lnTo>
                    <a:pt x="25" y="67"/>
                  </a:lnTo>
                  <a:lnTo>
                    <a:pt x="27" y="67"/>
                  </a:lnTo>
                  <a:lnTo>
                    <a:pt x="35" y="65"/>
                  </a:lnTo>
                  <a:lnTo>
                    <a:pt x="37" y="66"/>
                  </a:lnTo>
                  <a:lnTo>
                    <a:pt x="39" y="66"/>
                  </a:lnTo>
                  <a:lnTo>
                    <a:pt x="41" y="71"/>
                  </a:lnTo>
                  <a:lnTo>
                    <a:pt x="46" y="70"/>
                  </a:lnTo>
                  <a:lnTo>
                    <a:pt x="48" y="71"/>
                  </a:lnTo>
                  <a:lnTo>
                    <a:pt x="51" y="69"/>
                  </a:lnTo>
                  <a:lnTo>
                    <a:pt x="56" y="69"/>
                  </a:lnTo>
                  <a:lnTo>
                    <a:pt x="60" y="69"/>
                  </a:lnTo>
                  <a:lnTo>
                    <a:pt x="63" y="69"/>
                  </a:lnTo>
                  <a:lnTo>
                    <a:pt x="66" y="69"/>
                  </a:lnTo>
                  <a:lnTo>
                    <a:pt x="65" y="65"/>
                  </a:lnTo>
                  <a:lnTo>
                    <a:pt x="70" y="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13" name="Freeform 691"/>
            <p:cNvSpPr>
              <a:spLocks/>
            </p:cNvSpPr>
            <p:nvPr/>
          </p:nvSpPr>
          <p:spPr bwMode="auto">
            <a:xfrm>
              <a:off x="5973764" y="2332303"/>
              <a:ext cx="238125" cy="112448"/>
            </a:xfrm>
            <a:custGeom>
              <a:avLst/>
              <a:gdLst>
                <a:gd name="T0" fmla="*/ 2147483647 w 150"/>
                <a:gd name="T1" fmla="*/ 2147483647 h 71"/>
                <a:gd name="T2" fmla="*/ 2147483647 w 150"/>
                <a:gd name="T3" fmla="*/ 2147483647 h 71"/>
                <a:gd name="T4" fmla="*/ 2147483647 w 150"/>
                <a:gd name="T5" fmla="*/ 2147483647 h 71"/>
                <a:gd name="T6" fmla="*/ 2147483647 w 150"/>
                <a:gd name="T7" fmla="*/ 2147483647 h 71"/>
                <a:gd name="T8" fmla="*/ 2147483647 w 150"/>
                <a:gd name="T9" fmla="*/ 2147483647 h 71"/>
                <a:gd name="T10" fmla="*/ 2147483647 w 150"/>
                <a:gd name="T11" fmla="*/ 2147483647 h 71"/>
                <a:gd name="T12" fmla="*/ 2147483647 w 150"/>
                <a:gd name="T13" fmla="*/ 2147483647 h 71"/>
                <a:gd name="T14" fmla="*/ 2147483647 w 150"/>
                <a:gd name="T15" fmla="*/ 2147483647 h 71"/>
                <a:gd name="T16" fmla="*/ 2147483647 w 150"/>
                <a:gd name="T17" fmla="*/ 2147483647 h 71"/>
                <a:gd name="T18" fmla="*/ 2147483647 w 150"/>
                <a:gd name="T19" fmla="*/ 2147483647 h 71"/>
                <a:gd name="T20" fmla="*/ 2147483647 w 150"/>
                <a:gd name="T21" fmla="*/ 2147483647 h 71"/>
                <a:gd name="T22" fmla="*/ 2147483647 w 150"/>
                <a:gd name="T23" fmla="*/ 2147483647 h 71"/>
                <a:gd name="T24" fmla="*/ 2147483647 w 150"/>
                <a:gd name="T25" fmla="*/ 2147483647 h 71"/>
                <a:gd name="T26" fmla="*/ 2147483647 w 150"/>
                <a:gd name="T27" fmla="*/ 2147483647 h 71"/>
                <a:gd name="T28" fmla="*/ 2147483647 w 150"/>
                <a:gd name="T29" fmla="*/ 2147483647 h 71"/>
                <a:gd name="T30" fmla="*/ 2147483647 w 150"/>
                <a:gd name="T31" fmla="*/ 2147483647 h 71"/>
                <a:gd name="T32" fmla="*/ 2147483647 w 150"/>
                <a:gd name="T33" fmla="*/ 2147483647 h 71"/>
                <a:gd name="T34" fmla="*/ 2147483647 w 150"/>
                <a:gd name="T35" fmla="*/ 0 h 71"/>
                <a:gd name="T36" fmla="*/ 2147483647 w 150"/>
                <a:gd name="T37" fmla="*/ 2147483647 h 71"/>
                <a:gd name="T38" fmla="*/ 2147483647 w 150"/>
                <a:gd name="T39" fmla="*/ 2147483647 h 71"/>
                <a:gd name="T40" fmla="*/ 2147483647 w 150"/>
                <a:gd name="T41" fmla="*/ 2147483647 h 71"/>
                <a:gd name="T42" fmla="*/ 2147483647 w 150"/>
                <a:gd name="T43" fmla="*/ 2147483647 h 71"/>
                <a:gd name="T44" fmla="*/ 2147483647 w 150"/>
                <a:gd name="T45" fmla="*/ 2147483647 h 71"/>
                <a:gd name="T46" fmla="*/ 2147483647 w 150"/>
                <a:gd name="T47" fmla="*/ 2147483647 h 71"/>
                <a:gd name="T48" fmla="*/ 2147483647 w 150"/>
                <a:gd name="T49" fmla="*/ 2147483647 h 71"/>
                <a:gd name="T50" fmla="*/ 2147483647 w 150"/>
                <a:gd name="T51" fmla="*/ 2147483647 h 71"/>
                <a:gd name="T52" fmla="*/ 2147483647 w 150"/>
                <a:gd name="T53" fmla="*/ 2147483647 h 71"/>
                <a:gd name="T54" fmla="*/ 2147483647 w 150"/>
                <a:gd name="T55" fmla="*/ 2147483647 h 71"/>
                <a:gd name="T56" fmla="*/ 2147483647 w 150"/>
                <a:gd name="T57" fmla="*/ 2147483647 h 71"/>
                <a:gd name="T58" fmla="*/ 2147483647 w 150"/>
                <a:gd name="T59" fmla="*/ 2147483647 h 71"/>
                <a:gd name="T60" fmla="*/ 2147483647 w 150"/>
                <a:gd name="T61" fmla="*/ 2147483647 h 71"/>
                <a:gd name="T62" fmla="*/ 2147483647 w 150"/>
                <a:gd name="T63" fmla="*/ 2147483647 h 71"/>
                <a:gd name="T64" fmla="*/ 2147483647 w 150"/>
                <a:gd name="T65" fmla="*/ 2147483647 h 71"/>
                <a:gd name="T66" fmla="*/ 2147483647 w 150"/>
                <a:gd name="T67" fmla="*/ 2147483647 h 71"/>
                <a:gd name="T68" fmla="*/ 2147483647 w 150"/>
                <a:gd name="T69" fmla="*/ 2147483647 h 71"/>
                <a:gd name="T70" fmla="*/ 2147483647 w 150"/>
                <a:gd name="T71" fmla="*/ 2147483647 h 71"/>
                <a:gd name="T72" fmla="*/ 2147483647 w 150"/>
                <a:gd name="T73" fmla="*/ 2147483647 h 71"/>
                <a:gd name="T74" fmla="*/ 2147483647 w 150"/>
                <a:gd name="T75" fmla="*/ 2147483647 h 71"/>
                <a:gd name="T76" fmla="*/ 2147483647 w 150"/>
                <a:gd name="T77" fmla="*/ 2147483647 h 71"/>
                <a:gd name="T78" fmla="*/ 2147483647 w 150"/>
                <a:gd name="T79" fmla="*/ 2147483647 h 71"/>
                <a:gd name="T80" fmla="*/ 2147483647 w 150"/>
                <a:gd name="T81" fmla="*/ 2147483647 h 71"/>
                <a:gd name="T82" fmla="*/ 2147483647 w 150"/>
                <a:gd name="T83" fmla="*/ 2147483647 h 71"/>
                <a:gd name="T84" fmla="*/ 2147483647 w 150"/>
                <a:gd name="T85" fmla="*/ 2147483647 h 71"/>
                <a:gd name="T86" fmla="*/ 2147483647 w 150"/>
                <a:gd name="T87" fmla="*/ 2147483647 h 71"/>
                <a:gd name="T88" fmla="*/ 2147483647 w 150"/>
                <a:gd name="T89" fmla="*/ 2147483647 h 71"/>
                <a:gd name="T90" fmla="*/ 2147483647 w 150"/>
                <a:gd name="T91" fmla="*/ 2147483647 h 71"/>
                <a:gd name="T92" fmla="*/ 2147483647 w 150"/>
                <a:gd name="T93" fmla="*/ 2147483647 h 71"/>
                <a:gd name="T94" fmla="*/ 2147483647 w 150"/>
                <a:gd name="T95" fmla="*/ 2147483647 h 71"/>
                <a:gd name="T96" fmla="*/ 2147483647 w 150"/>
                <a:gd name="T97" fmla="*/ 2147483647 h 71"/>
                <a:gd name="T98" fmla="*/ 2147483647 w 150"/>
                <a:gd name="T99" fmla="*/ 2147483647 h 7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0"/>
                <a:gd name="T151" fmla="*/ 0 h 71"/>
                <a:gd name="T152" fmla="*/ 150 w 150"/>
                <a:gd name="T153" fmla="*/ 71 h 7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0" h="71">
                  <a:moveTo>
                    <a:pt x="70" y="65"/>
                  </a:moveTo>
                  <a:lnTo>
                    <a:pt x="69" y="63"/>
                  </a:lnTo>
                  <a:lnTo>
                    <a:pt x="70" y="57"/>
                  </a:lnTo>
                  <a:lnTo>
                    <a:pt x="78" y="54"/>
                  </a:lnTo>
                  <a:lnTo>
                    <a:pt x="79" y="53"/>
                  </a:lnTo>
                  <a:lnTo>
                    <a:pt x="80" y="53"/>
                  </a:lnTo>
                  <a:lnTo>
                    <a:pt x="81" y="50"/>
                  </a:lnTo>
                  <a:lnTo>
                    <a:pt x="85" y="50"/>
                  </a:lnTo>
                  <a:lnTo>
                    <a:pt x="88" y="49"/>
                  </a:lnTo>
                  <a:lnTo>
                    <a:pt x="90" y="49"/>
                  </a:lnTo>
                  <a:lnTo>
                    <a:pt x="94" y="52"/>
                  </a:lnTo>
                  <a:lnTo>
                    <a:pt x="96" y="53"/>
                  </a:lnTo>
                  <a:lnTo>
                    <a:pt x="100" y="52"/>
                  </a:lnTo>
                  <a:lnTo>
                    <a:pt x="104" y="52"/>
                  </a:lnTo>
                  <a:lnTo>
                    <a:pt x="106" y="50"/>
                  </a:lnTo>
                  <a:lnTo>
                    <a:pt x="106" y="45"/>
                  </a:lnTo>
                  <a:lnTo>
                    <a:pt x="108" y="42"/>
                  </a:lnTo>
                  <a:lnTo>
                    <a:pt x="111" y="41"/>
                  </a:lnTo>
                  <a:lnTo>
                    <a:pt x="117" y="41"/>
                  </a:lnTo>
                  <a:lnTo>
                    <a:pt x="124" y="40"/>
                  </a:lnTo>
                  <a:lnTo>
                    <a:pt x="127" y="39"/>
                  </a:lnTo>
                  <a:lnTo>
                    <a:pt x="128" y="35"/>
                  </a:lnTo>
                  <a:lnTo>
                    <a:pt x="130" y="32"/>
                  </a:lnTo>
                  <a:lnTo>
                    <a:pt x="138" y="26"/>
                  </a:lnTo>
                  <a:lnTo>
                    <a:pt x="147" y="24"/>
                  </a:lnTo>
                  <a:lnTo>
                    <a:pt x="149" y="22"/>
                  </a:lnTo>
                  <a:lnTo>
                    <a:pt x="150" y="19"/>
                  </a:lnTo>
                  <a:lnTo>
                    <a:pt x="149" y="16"/>
                  </a:lnTo>
                  <a:lnTo>
                    <a:pt x="147" y="16"/>
                  </a:lnTo>
                  <a:lnTo>
                    <a:pt x="140" y="13"/>
                  </a:lnTo>
                  <a:lnTo>
                    <a:pt x="136" y="12"/>
                  </a:lnTo>
                  <a:lnTo>
                    <a:pt x="130" y="8"/>
                  </a:lnTo>
                  <a:lnTo>
                    <a:pt x="126" y="8"/>
                  </a:lnTo>
                  <a:lnTo>
                    <a:pt x="124" y="8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18" y="5"/>
                  </a:lnTo>
                  <a:lnTo>
                    <a:pt x="111" y="6"/>
                  </a:lnTo>
                  <a:lnTo>
                    <a:pt x="105" y="5"/>
                  </a:lnTo>
                  <a:lnTo>
                    <a:pt x="102" y="5"/>
                  </a:lnTo>
                  <a:lnTo>
                    <a:pt x="98" y="4"/>
                  </a:lnTo>
                  <a:lnTo>
                    <a:pt x="96" y="4"/>
                  </a:lnTo>
                  <a:lnTo>
                    <a:pt x="92" y="5"/>
                  </a:lnTo>
                  <a:lnTo>
                    <a:pt x="84" y="4"/>
                  </a:lnTo>
                  <a:lnTo>
                    <a:pt x="81" y="4"/>
                  </a:lnTo>
                  <a:lnTo>
                    <a:pt x="78" y="5"/>
                  </a:lnTo>
                  <a:lnTo>
                    <a:pt x="74" y="5"/>
                  </a:lnTo>
                  <a:lnTo>
                    <a:pt x="71" y="5"/>
                  </a:lnTo>
                  <a:lnTo>
                    <a:pt x="69" y="4"/>
                  </a:lnTo>
                  <a:lnTo>
                    <a:pt x="67" y="3"/>
                  </a:lnTo>
                  <a:lnTo>
                    <a:pt x="63" y="4"/>
                  </a:lnTo>
                  <a:lnTo>
                    <a:pt x="60" y="2"/>
                  </a:lnTo>
                  <a:lnTo>
                    <a:pt x="54" y="0"/>
                  </a:lnTo>
                  <a:lnTo>
                    <a:pt x="53" y="1"/>
                  </a:lnTo>
                  <a:lnTo>
                    <a:pt x="50" y="1"/>
                  </a:lnTo>
                  <a:lnTo>
                    <a:pt x="48" y="2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6" y="13"/>
                  </a:lnTo>
                  <a:lnTo>
                    <a:pt x="41" y="12"/>
                  </a:lnTo>
                  <a:lnTo>
                    <a:pt x="37" y="11"/>
                  </a:lnTo>
                  <a:lnTo>
                    <a:pt x="33" y="9"/>
                  </a:lnTo>
                  <a:lnTo>
                    <a:pt x="30" y="9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7" y="6"/>
                  </a:lnTo>
                  <a:lnTo>
                    <a:pt x="14" y="8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3" y="12"/>
                  </a:lnTo>
                  <a:lnTo>
                    <a:pt x="11" y="13"/>
                  </a:lnTo>
                  <a:lnTo>
                    <a:pt x="11" y="15"/>
                  </a:lnTo>
                  <a:lnTo>
                    <a:pt x="16" y="16"/>
                  </a:lnTo>
                  <a:lnTo>
                    <a:pt x="17" y="19"/>
                  </a:lnTo>
                  <a:lnTo>
                    <a:pt x="14" y="20"/>
                  </a:lnTo>
                  <a:lnTo>
                    <a:pt x="13" y="23"/>
                  </a:lnTo>
                  <a:lnTo>
                    <a:pt x="9" y="26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11" y="32"/>
                  </a:lnTo>
                  <a:lnTo>
                    <a:pt x="13" y="31"/>
                  </a:lnTo>
                  <a:lnTo>
                    <a:pt x="16" y="34"/>
                  </a:lnTo>
                  <a:lnTo>
                    <a:pt x="24" y="37"/>
                  </a:lnTo>
                  <a:lnTo>
                    <a:pt x="25" y="37"/>
                  </a:lnTo>
                  <a:lnTo>
                    <a:pt x="26" y="35"/>
                  </a:lnTo>
                  <a:lnTo>
                    <a:pt x="27" y="34"/>
                  </a:lnTo>
                  <a:lnTo>
                    <a:pt x="27" y="30"/>
                  </a:lnTo>
                  <a:lnTo>
                    <a:pt x="29" y="31"/>
                  </a:lnTo>
                  <a:lnTo>
                    <a:pt x="31" y="33"/>
                  </a:lnTo>
                  <a:lnTo>
                    <a:pt x="31" y="35"/>
                  </a:lnTo>
                  <a:lnTo>
                    <a:pt x="36" y="37"/>
                  </a:lnTo>
                  <a:lnTo>
                    <a:pt x="38" y="39"/>
                  </a:lnTo>
                  <a:lnTo>
                    <a:pt x="40" y="39"/>
                  </a:lnTo>
                  <a:lnTo>
                    <a:pt x="45" y="41"/>
                  </a:lnTo>
                  <a:lnTo>
                    <a:pt x="49" y="42"/>
                  </a:lnTo>
                  <a:lnTo>
                    <a:pt x="50" y="42"/>
                  </a:lnTo>
                  <a:lnTo>
                    <a:pt x="53" y="42"/>
                  </a:lnTo>
                  <a:lnTo>
                    <a:pt x="53" y="44"/>
                  </a:lnTo>
                  <a:lnTo>
                    <a:pt x="48" y="45"/>
                  </a:lnTo>
                  <a:lnTo>
                    <a:pt x="48" y="47"/>
                  </a:lnTo>
                  <a:lnTo>
                    <a:pt x="46" y="49"/>
                  </a:lnTo>
                  <a:lnTo>
                    <a:pt x="44" y="47"/>
                  </a:lnTo>
                  <a:lnTo>
                    <a:pt x="44" y="49"/>
                  </a:lnTo>
                  <a:lnTo>
                    <a:pt x="41" y="49"/>
                  </a:lnTo>
                  <a:lnTo>
                    <a:pt x="39" y="50"/>
                  </a:lnTo>
                  <a:lnTo>
                    <a:pt x="39" y="52"/>
                  </a:lnTo>
                  <a:lnTo>
                    <a:pt x="38" y="53"/>
                  </a:lnTo>
                  <a:lnTo>
                    <a:pt x="34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4" y="52"/>
                  </a:lnTo>
                  <a:lnTo>
                    <a:pt x="24" y="54"/>
                  </a:lnTo>
                  <a:lnTo>
                    <a:pt x="21" y="55"/>
                  </a:lnTo>
                  <a:lnTo>
                    <a:pt x="20" y="57"/>
                  </a:lnTo>
                  <a:lnTo>
                    <a:pt x="19" y="57"/>
                  </a:lnTo>
                  <a:lnTo>
                    <a:pt x="15" y="55"/>
                  </a:lnTo>
                  <a:lnTo>
                    <a:pt x="13" y="55"/>
                  </a:lnTo>
                  <a:lnTo>
                    <a:pt x="8" y="55"/>
                  </a:lnTo>
                  <a:lnTo>
                    <a:pt x="6" y="55"/>
                  </a:lnTo>
                  <a:lnTo>
                    <a:pt x="4" y="56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3" y="64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8" y="65"/>
                  </a:lnTo>
                  <a:lnTo>
                    <a:pt x="13" y="66"/>
                  </a:lnTo>
                  <a:lnTo>
                    <a:pt x="18" y="65"/>
                  </a:lnTo>
                  <a:lnTo>
                    <a:pt x="21" y="65"/>
                  </a:lnTo>
                  <a:lnTo>
                    <a:pt x="24" y="65"/>
                  </a:lnTo>
                  <a:lnTo>
                    <a:pt x="25" y="67"/>
                  </a:lnTo>
                  <a:lnTo>
                    <a:pt x="27" y="67"/>
                  </a:lnTo>
                  <a:lnTo>
                    <a:pt x="35" y="65"/>
                  </a:lnTo>
                  <a:lnTo>
                    <a:pt x="37" y="66"/>
                  </a:lnTo>
                  <a:lnTo>
                    <a:pt x="39" y="66"/>
                  </a:lnTo>
                  <a:lnTo>
                    <a:pt x="41" y="71"/>
                  </a:lnTo>
                  <a:lnTo>
                    <a:pt x="46" y="70"/>
                  </a:lnTo>
                  <a:lnTo>
                    <a:pt x="48" y="71"/>
                  </a:lnTo>
                  <a:lnTo>
                    <a:pt x="51" y="69"/>
                  </a:lnTo>
                  <a:lnTo>
                    <a:pt x="56" y="69"/>
                  </a:lnTo>
                  <a:lnTo>
                    <a:pt x="60" y="69"/>
                  </a:lnTo>
                  <a:lnTo>
                    <a:pt x="63" y="69"/>
                  </a:lnTo>
                  <a:lnTo>
                    <a:pt x="66" y="69"/>
                  </a:lnTo>
                  <a:lnTo>
                    <a:pt x="65" y="65"/>
                  </a:lnTo>
                  <a:lnTo>
                    <a:pt x="70" y="65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29" name="Freeform 707"/>
            <p:cNvSpPr>
              <a:spLocks/>
            </p:cNvSpPr>
            <p:nvPr/>
          </p:nvSpPr>
          <p:spPr bwMode="auto">
            <a:xfrm>
              <a:off x="4957764" y="2366699"/>
              <a:ext cx="71437" cy="54239"/>
            </a:xfrm>
            <a:custGeom>
              <a:avLst/>
              <a:gdLst>
                <a:gd name="T0" fmla="*/ 2147483647 w 45"/>
                <a:gd name="T1" fmla="*/ 2147483647 h 34"/>
                <a:gd name="T2" fmla="*/ 2147483647 w 45"/>
                <a:gd name="T3" fmla="*/ 2147483647 h 34"/>
                <a:gd name="T4" fmla="*/ 2147483647 w 45"/>
                <a:gd name="T5" fmla="*/ 2147483647 h 34"/>
                <a:gd name="T6" fmla="*/ 2147483647 w 45"/>
                <a:gd name="T7" fmla="*/ 0 h 34"/>
                <a:gd name="T8" fmla="*/ 2147483647 w 45"/>
                <a:gd name="T9" fmla="*/ 2147483647 h 34"/>
                <a:gd name="T10" fmla="*/ 2147483647 w 45"/>
                <a:gd name="T11" fmla="*/ 2147483647 h 34"/>
                <a:gd name="T12" fmla="*/ 2147483647 w 45"/>
                <a:gd name="T13" fmla="*/ 2147483647 h 34"/>
                <a:gd name="T14" fmla="*/ 2147483647 w 45"/>
                <a:gd name="T15" fmla="*/ 2147483647 h 34"/>
                <a:gd name="T16" fmla="*/ 2147483647 w 45"/>
                <a:gd name="T17" fmla="*/ 2147483647 h 34"/>
                <a:gd name="T18" fmla="*/ 2147483647 w 45"/>
                <a:gd name="T19" fmla="*/ 2147483647 h 34"/>
                <a:gd name="T20" fmla="*/ 2147483647 w 45"/>
                <a:gd name="T21" fmla="*/ 2147483647 h 34"/>
                <a:gd name="T22" fmla="*/ 2147483647 w 45"/>
                <a:gd name="T23" fmla="*/ 2147483647 h 34"/>
                <a:gd name="T24" fmla="*/ 2147483647 w 45"/>
                <a:gd name="T25" fmla="*/ 2147483647 h 34"/>
                <a:gd name="T26" fmla="*/ 0 w 45"/>
                <a:gd name="T27" fmla="*/ 2147483647 h 34"/>
                <a:gd name="T28" fmla="*/ 2147483647 w 45"/>
                <a:gd name="T29" fmla="*/ 2147483647 h 34"/>
                <a:gd name="T30" fmla="*/ 2147483647 w 45"/>
                <a:gd name="T31" fmla="*/ 2147483647 h 34"/>
                <a:gd name="T32" fmla="*/ 2147483647 w 45"/>
                <a:gd name="T33" fmla="*/ 2147483647 h 34"/>
                <a:gd name="T34" fmla="*/ 2147483647 w 45"/>
                <a:gd name="T35" fmla="*/ 2147483647 h 34"/>
                <a:gd name="T36" fmla="*/ 2147483647 w 45"/>
                <a:gd name="T37" fmla="*/ 2147483647 h 34"/>
                <a:gd name="T38" fmla="*/ 2147483647 w 45"/>
                <a:gd name="T39" fmla="*/ 2147483647 h 34"/>
                <a:gd name="T40" fmla="*/ 2147483647 w 45"/>
                <a:gd name="T41" fmla="*/ 2147483647 h 34"/>
                <a:gd name="T42" fmla="*/ 2147483647 w 45"/>
                <a:gd name="T43" fmla="*/ 2147483647 h 34"/>
                <a:gd name="T44" fmla="*/ 2147483647 w 45"/>
                <a:gd name="T45" fmla="*/ 2147483647 h 34"/>
                <a:gd name="T46" fmla="*/ 2147483647 w 45"/>
                <a:gd name="T47" fmla="*/ 2147483647 h 34"/>
                <a:gd name="T48" fmla="*/ 2147483647 w 45"/>
                <a:gd name="T49" fmla="*/ 2147483647 h 34"/>
                <a:gd name="T50" fmla="*/ 2147483647 w 45"/>
                <a:gd name="T51" fmla="*/ 2147483647 h 34"/>
                <a:gd name="T52" fmla="*/ 2147483647 w 45"/>
                <a:gd name="T53" fmla="*/ 2147483647 h 34"/>
                <a:gd name="T54" fmla="*/ 2147483647 w 45"/>
                <a:gd name="T55" fmla="*/ 2147483647 h 34"/>
                <a:gd name="T56" fmla="*/ 2147483647 w 45"/>
                <a:gd name="T57" fmla="*/ 2147483647 h 34"/>
                <a:gd name="T58" fmla="*/ 2147483647 w 45"/>
                <a:gd name="T59" fmla="*/ 2147483647 h 34"/>
                <a:gd name="T60" fmla="*/ 2147483647 w 45"/>
                <a:gd name="T61" fmla="*/ 2147483647 h 34"/>
                <a:gd name="T62" fmla="*/ 2147483647 w 45"/>
                <a:gd name="T63" fmla="*/ 2147483647 h 34"/>
                <a:gd name="T64" fmla="*/ 2147483647 w 45"/>
                <a:gd name="T65" fmla="*/ 2147483647 h 34"/>
                <a:gd name="T66" fmla="*/ 2147483647 w 45"/>
                <a:gd name="T67" fmla="*/ 2147483647 h 34"/>
                <a:gd name="T68" fmla="*/ 2147483647 w 45"/>
                <a:gd name="T69" fmla="*/ 2147483647 h 34"/>
                <a:gd name="T70" fmla="*/ 2147483647 w 45"/>
                <a:gd name="T71" fmla="*/ 2147483647 h 34"/>
                <a:gd name="T72" fmla="*/ 2147483647 w 45"/>
                <a:gd name="T73" fmla="*/ 2147483647 h 34"/>
                <a:gd name="T74" fmla="*/ 2147483647 w 45"/>
                <a:gd name="T75" fmla="*/ 2147483647 h 34"/>
                <a:gd name="T76" fmla="*/ 2147483647 w 45"/>
                <a:gd name="T77" fmla="*/ 2147483647 h 34"/>
                <a:gd name="T78" fmla="*/ 2147483647 w 45"/>
                <a:gd name="T79" fmla="*/ 2147483647 h 34"/>
                <a:gd name="T80" fmla="*/ 2147483647 w 45"/>
                <a:gd name="T81" fmla="*/ 2147483647 h 34"/>
                <a:gd name="T82" fmla="*/ 2147483647 w 45"/>
                <a:gd name="T83" fmla="*/ 2147483647 h 34"/>
                <a:gd name="T84" fmla="*/ 2147483647 w 45"/>
                <a:gd name="T85" fmla="*/ 2147483647 h 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5"/>
                <a:gd name="T130" fmla="*/ 0 h 34"/>
                <a:gd name="T131" fmla="*/ 45 w 45"/>
                <a:gd name="T132" fmla="*/ 34 h 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5" h="34">
                  <a:moveTo>
                    <a:pt x="27" y="1"/>
                  </a:moveTo>
                  <a:lnTo>
                    <a:pt x="25" y="1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2" y="4"/>
                  </a:lnTo>
                  <a:lnTo>
                    <a:pt x="3" y="5"/>
                  </a:lnTo>
                  <a:lnTo>
                    <a:pt x="6" y="8"/>
                  </a:lnTo>
                  <a:lnTo>
                    <a:pt x="6" y="10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2" y="20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3" y="25"/>
                  </a:lnTo>
                  <a:lnTo>
                    <a:pt x="12" y="24"/>
                  </a:lnTo>
                  <a:lnTo>
                    <a:pt x="10" y="27"/>
                  </a:lnTo>
                  <a:lnTo>
                    <a:pt x="7" y="28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5" y="34"/>
                  </a:lnTo>
                  <a:lnTo>
                    <a:pt x="6" y="33"/>
                  </a:lnTo>
                  <a:lnTo>
                    <a:pt x="8" y="31"/>
                  </a:lnTo>
                  <a:lnTo>
                    <a:pt x="10" y="29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2" y="19"/>
                  </a:lnTo>
                  <a:lnTo>
                    <a:pt x="26" y="18"/>
                  </a:lnTo>
                  <a:lnTo>
                    <a:pt x="29" y="18"/>
                  </a:lnTo>
                  <a:lnTo>
                    <a:pt x="33" y="18"/>
                  </a:lnTo>
                  <a:lnTo>
                    <a:pt x="37" y="18"/>
                  </a:lnTo>
                  <a:lnTo>
                    <a:pt x="39" y="19"/>
                  </a:lnTo>
                  <a:lnTo>
                    <a:pt x="42" y="18"/>
                  </a:lnTo>
                  <a:lnTo>
                    <a:pt x="45" y="15"/>
                  </a:lnTo>
                  <a:lnTo>
                    <a:pt x="43" y="13"/>
                  </a:lnTo>
                  <a:lnTo>
                    <a:pt x="41" y="13"/>
                  </a:lnTo>
                  <a:lnTo>
                    <a:pt x="37" y="11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7" y="3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30" name="Freeform 708"/>
            <p:cNvSpPr>
              <a:spLocks/>
            </p:cNvSpPr>
            <p:nvPr/>
          </p:nvSpPr>
          <p:spPr bwMode="auto">
            <a:xfrm>
              <a:off x="4957764" y="2366699"/>
              <a:ext cx="71437" cy="54239"/>
            </a:xfrm>
            <a:custGeom>
              <a:avLst/>
              <a:gdLst>
                <a:gd name="T0" fmla="*/ 2147483647 w 45"/>
                <a:gd name="T1" fmla="*/ 2147483647 h 34"/>
                <a:gd name="T2" fmla="*/ 2147483647 w 45"/>
                <a:gd name="T3" fmla="*/ 2147483647 h 34"/>
                <a:gd name="T4" fmla="*/ 2147483647 w 45"/>
                <a:gd name="T5" fmla="*/ 2147483647 h 34"/>
                <a:gd name="T6" fmla="*/ 2147483647 w 45"/>
                <a:gd name="T7" fmla="*/ 0 h 34"/>
                <a:gd name="T8" fmla="*/ 2147483647 w 45"/>
                <a:gd name="T9" fmla="*/ 2147483647 h 34"/>
                <a:gd name="T10" fmla="*/ 2147483647 w 45"/>
                <a:gd name="T11" fmla="*/ 2147483647 h 34"/>
                <a:gd name="T12" fmla="*/ 2147483647 w 45"/>
                <a:gd name="T13" fmla="*/ 2147483647 h 34"/>
                <a:gd name="T14" fmla="*/ 2147483647 w 45"/>
                <a:gd name="T15" fmla="*/ 2147483647 h 34"/>
                <a:gd name="T16" fmla="*/ 2147483647 w 45"/>
                <a:gd name="T17" fmla="*/ 2147483647 h 34"/>
                <a:gd name="T18" fmla="*/ 2147483647 w 45"/>
                <a:gd name="T19" fmla="*/ 2147483647 h 34"/>
                <a:gd name="T20" fmla="*/ 2147483647 w 45"/>
                <a:gd name="T21" fmla="*/ 2147483647 h 34"/>
                <a:gd name="T22" fmla="*/ 2147483647 w 45"/>
                <a:gd name="T23" fmla="*/ 2147483647 h 34"/>
                <a:gd name="T24" fmla="*/ 2147483647 w 45"/>
                <a:gd name="T25" fmla="*/ 2147483647 h 34"/>
                <a:gd name="T26" fmla="*/ 0 w 45"/>
                <a:gd name="T27" fmla="*/ 2147483647 h 34"/>
                <a:gd name="T28" fmla="*/ 2147483647 w 45"/>
                <a:gd name="T29" fmla="*/ 2147483647 h 34"/>
                <a:gd name="T30" fmla="*/ 2147483647 w 45"/>
                <a:gd name="T31" fmla="*/ 2147483647 h 34"/>
                <a:gd name="T32" fmla="*/ 2147483647 w 45"/>
                <a:gd name="T33" fmla="*/ 2147483647 h 34"/>
                <a:gd name="T34" fmla="*/ 2147483647 w 45"/>
                <a:gd name="T35" fmla="*/ 2147483647 h 34"/>
                <a:gd name="T36" fmla="*/ 2147483647 w 45"/>
                <a:gd name="T37" fmla="*/ 2147483647 h 34"/>
                <a:gd name="T38" fmla="*/ 2147483647 w 45"/>
                <a:gd name="T39" fmla="*/ 2147483647 h 34"/>
                <a:gd name="T40" fmla="*/ 2147483647 w 45"/>
                <a:gd name="T41" fmla="*/ 2147483647 h 34"/>
                <a:gd name="T42" fmla="*/ 2147483647 w 45"/>
                <a:gd name="T43" fmla="*/ 2147483647 h 34"/>
                <a:gd name="T44" fmla="*/ 2147483647 w 45"/>
                <a:gd name="T45" fmla="*/ 2147483647 h 34"/>
                <a:gd name="T46" fmla="*/ 2147483647 w 45"/>
                <a:gd name="T47" fmla="*/ 2147483647 h 34"/>
                <a:gd name="T48" fmla="*/ 2147483647 w 45"/>
                <a:gd name="T49" fmla="*/ 2147483647 h 34"/>
                <a:gd name="T50" fmla="*/ 2147483647 w 45"/>
                <a:gd name="T51" fmla="*/ 2147483647 h 34"/>
                <a:gd name="T52" fmla="*/ 2147483647 w 45"/>
                <a:gd name="T53" fmla="*/ 2147483647 h 34"/>
                <a:gd name="T54" fmla="*/ 2147483647 w 45"/>
                <a:gd name="T55" fmla="*/ 2147483647 h 34"/>
                <a:gd name="T56" fmla="*/ 2147483647 w 45"/>
                <a:gd name="T57" fmla="*/ 2147483647 h 34"/>
                <a:gd name="T58" fmla="*/ 2147483647 w 45"/>
                <a:gd name="T59" fmla="*/ 2147483647 h 34"/>
                <a:gd name="T60" fmla="*/ 2147483647 w 45"/>
                <a:gd name="T61" fmla="*/ 2147483647 h 34"/>
                <a:gd name="T62" fmla="*/ 2147483647 w 45"/>
                <a:gd name="T63" fmla="*/ 2147483647 h 34"/>
                <a:gd name="T64" fmla="*/ 2147483647 w 45"/>
                <a:gd name="T65" fmla="*/ 2147483647 h 34"/>
                <a:gd name="T66" fmla="*/ 2147483647 w 45"/>
                <a:gd name="T67" fmla="*/ 2147483647 h 34"/>
                <a:gd name="T68" fmla="*/ 2147483647 w 45"/>
                <a:gd name="T69" fmla="*/ 2147483647 h 34"/>
                <a:gd name="T70" fmla="*/ 2147483647 w 45"/>
                <a:gd name="T71" fmla="*/ 2147483647 h 34"/>
                <a:gd name="T72" fmla="*/ 2147483647 w 45"/>
                <a:gd name="T73" fmla="*/ 2147483647 h 34"/>
                <a:gd name="T74" fmla="*/ 2147483647 w 45"/>
                <a:gd name="T75" fmla="*/ 2147483647 h 34"/>
                <a:gd name="T76" fmla="*/ 2147483647 w 45"/>
                <a:gd name="T77" fmla="*/ 2147483647 h 34"/>
                <a:gd name="T78" fmla="*/ 2147483647 w 45"/>
                <a:gd name="T79" fmla="*/ 2147483647 h 34"/>
                <a:gd name="T80" fmla="*/ 2147483647 w 45"/>
                <a:gd name="T81" fmla="*/ 2147483647 h 34"/>
                <a:gd name="T82" fmla="*/ 2147483647 w 45"/>
                <a:gd name="T83" fmla="*/ 2147483647 h 34"/>
                <a:gd name="T84" fmla="*/ 2147483647 w 45"/>
                <a:gd name="T85" fmla="*/ 2147483647 h 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5"/>
                <a:gd name="T130" fmla="*/ 0 h 34"/>
                <a:gd name="T131" fmla="*/ 45 w 45"/>
                <a:gd name="T132" fmla="*/ 34 h 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5" h="34">
                  <a:moveTo>
                    <a:pt x="27" y="1"/>
                  </a:moveTo>
                  <a:lnTo>
                    <a:pt x="25" y="1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2" y="4"/>
                  </a:lnTo>
                  <a:lnTo>
                    <a:pt x="3" y="5"/>
                  </a:lnTo>
                  <a:lnTo>
                    <a:pt x="6" y="8"/>
                  </a:lnTo>
                  <a:lnTo>
                    <a:pt x="6" y="10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2" y="20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3" y="25"/>
                  </a:lnTo>
                  <a:lnTo>
                    <a:pt x="12" y="24"/>
                  </a:lnTo>
                  <a:lnTo>
                    <a:pt x="10" y="27"/>
                  </a:lnTo>
                  <a:lnTo>
                    <a:pt x="7" y="28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5" y="34"/>
                  </a:lnTo>
                  <a:lnTo>
                    <a:pt x="6" y="33"/>
                  </a:lnTo>
                  <a:lnTo>
                    <a:pt x="8" y="31"/>
                  </a:lnTo>
                  <a:lnTo>
                    <a:pt x="10" y="29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2" y="19"/>
                  </a:lnTo>
                  <a:lnTo>
                    <a:pt x="26" y="18"/>
                  </a:lnTo>
                  <a:lnTo>
                    <a:pt x="29" y="18"/>
                  </a:lnTo>
                  <a:lnTo>
                    <a:pt x="33" y="18"/>
                  </a:lnTo>
                  <a:lnTo>
                    <a:pt x="37" y="18"/>
                  </a:lnTo>
                  <a:lnTo>
                    <a:pt x="39" y="19"/>
                  </a:lnTo>
                  <a:lnTo>
                    <a:pt x="42" y="18"/>
                  </a:lnTo>
                  <a:lnTo>
                    <a:pt x="45" y="15"/>
                  </a:lnTo>
                  <a:lnTo>
                    <a:pt x="43" y="13"/>
                  </a:lnTo>
                  <a:lnTo>
                    <a:pt x="41" y="13"/>
                  </a:lnTo>
                  <a:lnTo>
                    <a:pt x="37" y="11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7" y="3"/>
                  </a:lnTo>
                  <a:lnTo>
                    <a:pt x="27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57" name="Freeform 735"/>
            <p:cNvSpPr>
              <a:spLocks/>
            </p:cNvSpPr>
            <p:nvPr/>
          </p:nvSpPr>
          <p:spPr bwMode="auto">
            <a:xfrm>
              <a:off x="4692651" y="2540000"/>
              <a:ext cx="4763" cy="5292"/>
            </a:xfrm>
            <a:custGeom>
              <a:avLst/>
              <a:gdLst>
                <a:gd name="T0" fmla="*/ 0 w 3"/>
                <a:gd name="T1" fmla="*/ 2147483647 h 3"/>
                <a:gd name="T2" fmla="*/ 0 w 3"/>
                <a:gd name="T3" fmla="*/ 0 h 3"/>
                <a:gd name="T4" fmla="*/ 2147483647 w 3"/>
                <a:gd name="T5" fmla="*/ 2147483647 h 3"/>
                <a:gd name="T6" fmla="*/ 2147483647 w 3"/>
                <a:gd name="T7" fmla="*/ 2147483647 h 3"/>
                <a:gd name="T8" fmla="*/ 2147483647 w 3"/>
                <a:gd name="T9" fmla="*/ 2147483647 h 3"/>
                <a:gd name="T10" fmla="*/ 2147483647 w 3"/>
                <a:gd name="T11" fmla="*/ 2147483647 h 3"/>
                <a:gd name="T12" fmla="*/ 2147483647 w 3"/>
                <a:gd name="T13" fmla="*/ 2147483647 h 3"/>
                <a:gd name="T14" fmla="*/ 0 w 3"/>
                <a:gd name="T15" fmla="*/ 2147483647 h 3"/>
                <a:gd name="T16" fmla="*/ 0 w 3"/>
                <a:gd name="T17" fmla="*/ 2147483647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0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58" name="Freeform 736"/>
            <p:cNvSpPr>
              <a:spLocks/>
            </p:cNvSpPr>
            <p:nvPr/>
          </p:nvSpPr>
          <p:spPr bwMode="auto">
            <a:xfrm>
              <a:off x="4692651" y="2540000"/>
              <a:ext cx="4763" cy="5292"/>
            </a:xfrm>
            <a:custGeom>
              <a:avLst/>
              <a:gdLst>
                <a:gd name="T0" fmla="*/ 0 w 3"/>
                <a:gd name="T1" fmla="*/ 2147483647 h 3"/>
                <a:gd name="T2" fmla="*/ 0 w 3"/>
                <a:gd name="T3" fmla="*/ 0 h 3"/>
                <a:gd name="T4" fmla="*/ 2147483647 w 3"/>
                <a:gd name="T5" fmla="*/ 2147483647 h 3"/>
                <a:gd name="T6" fmla="*/ 2147483647 w 3"/>
                <a:gd name="T7" fmla="*/ 2147483647 h 3"/>
                <a:gd name="T8" fmla="*/ 2147483647 w 3"/>
                <a:gd name="T9" fmla="*/ 2147483647 h 3"/>
                <a:gd name="T10" fmla="*/ 2147483647 w 3"/>
                <a:gd name="T11" fmla="*/ 2147483647 h 3"/>
                <a:gd name="T12" fmla="*/ 2147483647 w 3"/>
                <a:gd name="T13" fmla="*/ 2147483647 h 3"/>
                <a:gd name="T14" fmla="*/ 0 w 3"/>
                <a:gd name="T15" fmla="*/ 2147483647 h 3"/>
                <a:gd name="T16" fmla="*/ 0 w 3"/>
                <a:gd name="T17" fmla="*/ 2147483647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0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67" name="Freeform 745"/>
            <p:cNvSpPr>
              <a:spLocks/>
            </p:cNvSpPr>
            <p:nvPr/>
          </p:nvSpPr>
          <p:spPr bwMode="auto">
            <a:xfrm>
              <a:off x="4773614" y="2246313"/>
              <a:ext cx="103187" cy="124354"/>
            </a:xfrm>
            <a:custGeom>
              <a:avLst/>
              <a:gdLst>
                <a:gd name="T0" fmla="*/ 2147483647 w 65"/>
                <a:gd name="T1" fmla="*/ 2147483647 h 78"/>
                <a:gd name="T2" fmla="*/ 2147483647 w 65"/>
                <a:gd name="T3" fmla="*/ 2147483647 h 78"/>
                <a:gd name="T4" fmla="*/ 2147483647 w 65"/>
                <a:gd name="T5" fmla="*/ 2147483647 h 78"/>
                <a:gd name="T6" fmla="*/ 2147483647 w 65"/>
                <a:gd name="T7" fmla="*/ 2147483647 h 78"/>
                <a:gd name="T8" fmla="*/ 2147483647 w 65"/>
                <a:gd name="T9" fmla="*/ 2147483647 h 78"/>
                <a:gd name="T10" fmla="*/ 2147483647 w 65"/>
                <a:gd name="T11" fmla="*/ 2147483647 h 78"/>
                <a:gd name="T12" fmla="*/ 2147483647 w 65"/>
                <a:gd name="T13" fmla="*/ 2147483647 h 78"/>
                <a:gd name="T14" fmla="*/ 2147483647 w 65"/>
                <a:gd name="T15" fmla="*/ 2147483647 h 78"/>
                <a:gd name="T16" fmla="*/ 2147483647 w 65"/>
                <a:gd name="T17" fmla="*/ 2147483647 h 78"/>
                <a:gd name="T18" fmla="*/ 2147483647 w 65"/>
                <a:gd name="T19" fmla="*/ 2147483647 h 78"/>
                <a:gd name="T20" fmla="*/ 2147483647 w 65"/>
                <a:gd name="T21" fmla="*/ 2147483647 h 78"/>
                <a:gd name="T22" fmla="*/ 2147483647 w 65"/>
                <a:gd name="T23" fmla="*/ 2147483647 h 78"/>
                <a:gd name="T24" fmla="*/ 2147483647 w 65"/>
                <a:gd name="T25" fmla="*/ 2147483647 h 78"/>
                <a:gd name="T26" fmla="*/ 2147483647 w 65"/>
                <a:gd name="T27" fmla="*/ 2147483647 h 78"/>
                <a:gd name="T28" fmla="*/ 2147483647 w 65"/>
                <a:gd name="T29" fmla="*/ 2147483647 h 78"/>
                <a:gd name="T30" fmla="*/ 2147483647 w 65"/>
                <a:gd name="T31" fmla="*/ 2147483647 h 78"/>
                <a:gd name="T32" fmla="*/ 2147483647 w 65"/>
                <a:gd name="T33" fmla="*/ 2147483647 h 78"/>
                <a:gd name="T34" fmla="*/ 2147483647 w 65"/>
                <a:gd name="T35" fmla="*/ 2147483647 h 78"/>
                <a:gd name="T36" fmla="*/ 2147483647 w 65"/>
                <a:gd name="T37" fmla="*/ 2147483647 h 78"/>
                <a:gd name="T38" fmla="*/ 2147483647 w 65"/>
                <a:gd name="T39" fmla="*/ 2147483647 h 78"/>
                <a:gd name="T40" fmla="*/ 2147483647 w 65"/>
                <a:gd name="T41" fmla="*/ 2147483647 h 78"/>
                <a:gd name="T42" fmla="*/ 2147483647 w 65"/>
                <a:gd name="T43" fmla="*/ 2147483647 h 78"/>
                <a:gd name="T44" fmla="*/ 2147483647 w 65"/>
                <a:gd name="T45" fmla="*/ 2147483647 h 78"/>
                <a:gd name="T46" fmla="*/ 2147483647 w 65"/>
                <a:gd name="T47" fmla="*/ 2147483647 h 78"/>
                <a:gd name="T48" fmla="*/ 2147483647 w 65"/>
                <a:gd name="T49" fmla="*/ 2147483647 h 78"/>
                <a:gd name="T50" fmla="*/ 2147483647 w 65"/>
                <a:gd name="T51" fmla="*/ 2147483647 h 78"/>
                <a:gd name="T52" fmla="*/ 2147483647 w 65"/>
                <a:gd name="T53" fmla="*/ 2147483647 h 78"/>
                <a:gd name="T54" fmla="*/ 2147483647 w 65"/>
                <a:gd name="T55" fmla="*/ 2147483647 h 78"/>
                <a:gd name="T56" fmla="*/ 2147483647 w 65"/>
                <a:gd name="T57" fmla="*/ 2147483647 h 78"/>
                <a:gd name="T58" fmla="*/ 2147483647 w 65"/>
                <a:gd name="T59" fmla="*/ 2147483647 h 78"/>
                <a:gd name="T60" fmla="*/ 2147483647 w 65"/>
                <a:gd name="T61" fmla="*/ 2147483647 h 78"/>
                <a:gd name="T62" fmla="*/ 2147483647 w 65"/>
                <a:gd name="T63" fmla="*/ 2147483647 h 78"/>
                <a:gd name="T64" fmla="*/ 2147483647 w 65"/>
                <a:gd name="T65" fmla="*/ 2147483647 h 78"/>
                <a:gd name="T66" fmla="*/ 2147483647 w 65"/>
                <a:gd name="T67" fmla="*/ 2147483647 h 78"/>
                <a:gd name="T68" fmla="*/ 2147483647 w 65"/>
                <a:gd name="T69" fmla="*/ 2147483647 h 78"/>
                <a:gd name="T70" fmla="*/ 2147483647 w 65"/>
                <a:gd name="T71" fmla="*/ 2147483647 h 78"/>
                <a:gd name="T72" fmla="*/ 2147483647 w 65"/>
                <a:gd name="T73" fmla="*/ 2147483647 h 78"/>
                <a:gd name="T74" fmla="*/ 2147483647 w 65"/>
                <a:gd name="T75" fmla="*/ 2147483647 h 78"/>
                <a:gd name="T76" fmla="*/ 2147483647 w 65"/>
                <a:gd name="T77" fmla="*/ 2147483647 h 78"/>
                <a:gd name="T78" fmla="*/ 2147483647 w 65"/>
                <a:gd name="T79" fmla="*/ 2147483647 h 78"/>
                <a:gd name="T80" fmla="*/ 2147483647 w 65"/>
                <a:gd name="T81" fmla="*/ 2147483647 h 78"/>
                <a:gd name="T82" fmla="*/ 2147483647 w 65"/>
                <a:gd name="T83" fmla="*/ 2147483647 h 78"/>
                <a:gd name="T84" fmla="*/ 2147483647 w 65"/>
                <a:gd name="T85" fmla="*/ 2147483647 h 78"/>
                <a:gd name="T86" fmla="*/ 2147483647 w 65"/>
                <a:gd name="T87" fmla="*/ 2147483647 h 78"/>
                <a:gd name="T88" fmla="*/ 2147483647 w 65"/>
                <a:gd name="T89" fmla="*/ 2147483647 h 78"/>
                <a:gd name="T90" fmla="*/ 2147483647 w 65"/>
                <a:gd name="T91" fmla="*/ 2147483647 h 78"/>
                <a:gd name="T92" fmla="*/ 2147483647 w 65"/>
                <a:gd name="T93" fmla="*/ 2147483647 h 78"/>
                <a:gd name="T94" fmla="*/ 2147483647 w 65"/>
                <a:gd name="T95" fmla="*/ 2147483647 h 78"/>
                <a:gd name="T96" fmla="*/ 2147483647 w 65"/>
                <a:gd name="T97" fmla="*/ 2147483647 h 78"/>
                <a:gd name="T98" fmla="*/ 2147483647 w 65"/>
                <a:gd name="T99" fmla="*/ 2147483647 h 78"/>
                <a:gd name="T100" fmla="*/ 2147483647 w 65"/>
                <a:gd name="T101" fmla="*/ 2147483647 h 78"/>
                <a:gd name="T102" fmla="*/ 2147483647 w 65"/>
                <a:gd name="T103" fmla="*/ 2147483647 h 78"/>
                <a:gd name="T104" fmla="*/ 2147483647 w 65"/>
                <a:gd name="T105" fmla="*/ 2147483647 h 78"/>
                <a:gd name="T106" fmla="*/ 2147483647 w 65"/>
                <a:gd name="T107" fmla="*/ 2147483647 h 78"/>
                <a:gd name="T108" fmla="*/ 2147483647 w 65"/>
                <a:gd name="T109" fmla="*/ 2147483647 h 78"/>
                <a:gd name="T110" fmla="*/ 2147483647 w 65"/>
                <a:gd name="T111" fmla="*/ 2147483647 h 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5"/>
                <a:gd name="T169" fmla="*/ 0 h 78"/>
                <a:gd name="T170" fmla="*/ 65 w 65"/>
                <a:gd name="T171" fmla="*/ 78 h 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5" h="78">
                  <a:moveTo>
                    <a:pt x="0" y="5"/>
                  </a:moveTo>
                  <a:lnTo>
                    <a:pt x="2" y="7"/>
                  </a:lnTo>
                  <a:lnTo>
                    <a:pt x="2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4" y="10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7" y="20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0" y="27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9" y="32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12" y="34"/>
                  </a:lnTo>
                  <a:lnTo>
                    <a:pt x="12" y="35"/>
                  </a:lnTo>
                  <a:lnTo>
                    <a:pt x="13" y="36"/>
                  </a:lnTo>
                  <a:lnTo>
                    <a:pt x="14" y="36"/>
                  </a:lnTo>
                  <a:lnTo>
                    <a:pt x="14" y="37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5" y="39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1" y="39"/>
                  </a:lnTo>
                  <a:lnTo>
                    <a:pt x="12" y="39"/>
                  </a:lnTo>
                  <a:lnTo>
                    <a:pt x="13" y="42"/>
                  </a:lnTo>
                  <a:lnTo>
                    <a:pt x="15" y="44"/>
                  </a:lnTo>
                  <a:lnTo>
                    <a:pt x="15" y="46"/>
                  </a:lnTo>
                  <a:lnTo>
                    <a:pt x="14" y="46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2" y="47"/>
                  </a:lnTo>
                  <a:lnTo>
                    <a:pt x="11" y="47"/>
                  </a:lnTo>
                  <a:lnTo>
                    <a:pt x="10" y="48"/>
                  </a:lnTo>
                  <a:lnTo>
                    <a:pt x="9" y="47"/>
                  </a:lnTo>
                  <a:lnTo>
                    <a:pt x="7" y="48"/>
                  </a:lnTo>
                  <a:lnTo>
                    <a:pt x="9" y="49"/>
                  </a:lnTo>
                  <a:lnTo>
                    <a:pt x="9" y="50"/>
                  </a:lnTo>
                  <a:lnTo>
                    <a:pt x="10" y="50"/>
                  </a:lnTo>
                  <a:lnTo>
                    <a:pt x="10" y="53"/>
                  </a:lnTo>
                  <a:lnTo>
                    <a:pt x="9" y="53"/>
                  </a:lnTo>
                  <a:lnTo>
                    <a:pt x="7" y="52"/>
                  </a:lnTo>
                  <a:lnTo>
                    <a:pt x="7" y="50"/>
                  </a:lnTo>
                  <a:lnTo>
                    <a:pt x="6" y="50"/>
                  </a:lnTo>
                  <a:lnTo>
                    <a:pt x="4" y="53"/>
                  </a:lnTo>
                  <a:lnTo>
                    <a:pt x="4" y="54"/>
                  </a:lnTo>
                  <a:lnTo>
                    <a:pt x="3" y="54"/>
                  </a:lnTo>
                  <a:lnTo>
                    <a:pt x="4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7"/>
                  </a:lnTo>
                  <a:lnTo>
                    <a:pt x="1" y="59"/>
                  </a:lnTo>
                  <a:lnTo>
                    <a:pt x="1" y="60"/>
                  </a:lnTo>
                  <a:lnTo>
                    <a:pt x="2" y="62"/>
                  </a:lnTo>
                  <a:lnTo>
                    <a:pt x="3" y="63"/>
                  </a:lnTo>
                  <a:lnTo>
                    <a:pt x="3" y="64"/>
                  </a:lnTo>
                  <a:lnTo>
                    <a:pt x="2" y="65"/>
                  </a:lnTo>
                  <a:lnTo>
                    <a:pt x="2" y="67"/>
                  </a:lnTo>
                  <a:lnTo>
                    <a:pt x="6" y="70"/>
                  </a:lnTo>
                  <a:lnTo>
                    <a:pt x="10" y="73"/>
                  </a:lnTo>
                  <a:lnTo>
                    <a:pt x="12" y="74"/>
                  </a:lnTo>
                  <a:lnTo>
                    <a:pt x="14" y="77"/>
                  </a:lnTo>
                  <a:lnTo>
                    <a:pt x="15" y="78"/>
                  </a:lnTo>
                  <a:lnTo>
                    <a:pt x="16" y="75"/>
                  </a:lnTo>
                  <a:lnTo>
                    <a:pt x="15" y="72"/>
                  </a:lnTo>
                  <a:lnTo>
                    <a:pt x="16" y="68"/>
                  </a:lnTo>
                  <a:lnTo>
                    <a:pt x="18" y="67"/>
                  </a:lnTo>
                  <a:lnTo>
                    <a:pt x="20" y="65"/>
                  </a:lnTo>
                  <a:lnTo>
                    <a:pt x="22" y="66"/>
                  </a:lnTo>
                  <a:lnTo>
                    <a:pt x="26" y="67"/>
                  </a:lnTo>
                  <a:lnTo>
                    <a:pt x="27" y="69"/>
                  </a:lnTo>
                  <a:lnTo>
                    <a:pt x="31" y="70"/>
                  </a:lnTo>
                  <a:lnTo>
                    <a:pt x="34" y="75"/>
                  </a:lnTo>
                  <a:lnTo>
                    <a:pt x="35" y="75"/>
                  </a:lnTo>
                  <a:lnTo>
                    <a:pt x="36" y="74"/>
                  </a:lnTo>
                  <a:lnTo>
                    <a:pt x="36" y="72"/>
                  </a:lnTo>
                  <a:lnTo>
                    <a:pt x="41" y="70"/>
                  </a:lnTo>
                  <a:lnTo>
                    <a:pt x="42" y="70"/>
                  </a:lnTo>
                  <a:lnTo>
                    <a:pt x="44" y="73"/>
                  </a:lnTo>
                  <a:lnTo>
                    <a:pt x="44" y="72"/>
                  </a:lnTo>
                  <a:lnTo>
                    <a:pt x="46" y="70"/>
                  </a:lnTo>
                  <a:lnTo>
                    <a:pt x="51" y="72"/>
                  </a:lnTo>
                  <a:lnTo>
                    <a:pt x="52" y="70"/>
                  </a:lnTo>
                  <a:lnTo>
                    <a:pt x="55" y="70"/>
                  </a:lnTo>
                  <a:lnTo>
                    <a:pt x="58" y="70"/>
                  </a:lnTo>
                  <a:lnTo>
                    <a:pt x="60" y="72"/>
                  </a:lnTo>
                  <a:lnTo>
                    <a:pt x="60" y="65"/>
                  </a:lnTo>
                  <a:lnTo>
                    <a:pt x="62" y="59"/>
                  </a:lnTo>
                  <a:lnTo>
                    <a:pt x="65" y="56"/>
                  </a:lnTo>
                  <a:lnTo>
                    <a:pt x="61" y="53"/>
                  </a:lnTo>
                  <a:lnTo>
                    <a:pt x="57" y="49"/>
                  </a:lnTo>
                  <a:lnTo>
                    <a:pt x="56" y="44"/>
                  </a:lnTo>
                  <a:lnTo>
                    <a:pt x="56" y="39"/>
                  </a:lnTo>
                  <a:lnTo>
                    <a:pt x="61" y="37"/>
                  </a:lnTo>
                  <a:lnTo>
                    <a:pt x="58" y="36"/>
                  </a:lnTo>
                  <a:lnTo>
                    <a:pt x="56" y="33"/>
                  </a:lnTo>
                  <a:lnTo>
                    <a:pt x="58" y="30"/>
                  </a:lnTo>
                  <a:lnTo>
                    <a:pt x="56" y="27"/>
                  </a:lnTo>
                  <a:lnTo>
                    <a:pt x="53" y="29"/>
                  </a:lnTo>
                  <a:lnTo>
                    <a:pt x="45" y="27"/>
                  </a:lnTo>
                  <a:lnTo>
                    <a:pt x="42" y="25"/>
                  </a:lnTo>
                  <a:lnTo>
                    <a:pt x="41" y="20"/>
                  </a:lnTo>
                  <a:lnTo>
                    <a:pt x="40" y="19"/>
                  </a:lnTo>
                  <a:lnTo>
                    <a:pt x="37" y="17"/>
                  </a:lnTo>
                  <a:lnTo>
                    <a:pt x="35" y="17"/>
                  </a:lnTo>
                  <a:lnTo>
                    <a:pt x="32" y="14"/>
                  </a:lnTo>
                  <a:lnTo>
                    <a:pt x="31" y="9"/>
                  </a:lnTo>
                  <a:lnTo>
                    <a:pt x="28" y="7"/>
                  </a:lnTo>
                  <a:lnTo>
                    <a:pt x="26" y="4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9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68" name="Freeform 746"/>
            <p:cNvSpPr>
              <a:spLocks/>
            </p:cNvSpPr>
            <p:nvPr/>
          </p:nvSpPr>
          <p:spPr bwMode="auto">
            <a:xfrm>
              <a:off x="4773614" y="2246313"/>
              <a:ext cx="103187" cy="124354"/>
            </a:xfrm>
            <a:custGeom>
              <a:avLst/>
              <a:gdLst>
                <a:gd name="T0" fmla="*/ 2147483647 w 65"/>
                <a:gd name="T1" fmla="*/ 2147483647 h 78"/>
                <a:gd name="T2" fmla="*/ 2147483647 w 65"/>
                <a:gd name="T3" fmla="*/ 2147483647 h 78"/>
                <a:gd name="T4" fmla="*/ 2147483647 w 65"/>
                <a:gd name="T5" fmla="*/ 2147483647 h 78"/>
                <a:gd name="T6" fmla="*/ 2147483647 w 65"/>
                <a:gd name="T7" fmla="*/ 2147483647 h 78"/>
                <a:gd name="T8" fmla="*/ 2147483647 w 65"/>
                <a:gd name="T9" fmla="*/ 2147483647 h 78"/>
                <a:gd name="T10" fmla="*/ 2147483647 w 65"/>
                <a:gd name="T11" fmla="*/ 2147483647 h 78"/>
                <a:gd name="T12" fmla="*/ 2147483647 w 65"/>
                <a:gd name="T13" fmla="*/ 2147483647 h 78"/>
                <a:gd name="T14" fmla="*/ 2147483647 w 65"/>
                <a:gd name="T15" fmla="*/ 2147483647 h 78"/>
                <a:gd name="T16" fmla="*/ 2147483647 w 65"/>
                <a:gd name="T17" fmla="*/ 2147483647 h 78"/>
                <a:gd name="T18" fmla="*/ 2147483647 w 65"/>
                <a:gd name="T19" fmla="*/ 2147483647 h 78"/>
                <a:gd name="T20" fmla="*/ 2147483647 w 65"/>
                <a:gd name="T21" fmla="*/ 2147483647 h 78"/>
                <a:gd name="T22" fmla="*/ 2147483647 w 65"/>
                <a:gd name="T23" fmla="*/ 2147483647 h 78"/>
                <a:gd name="T24" fmla="*/ 2147483647 w 65"/>
                <a:gd name="T25" fmla="*/ 2147483647 h 78"/>
                <a:gd name="T26" fmla="*/ 2147483647 w 65"/>
                <a:gd name="T27" fmla="*/ 2147483647 h 78"/>
                <a:gd name="T28" fmla="*/ 2147483647 w 65"/>
                <a:gd name="T29" fmla="*/ 2147483647 h 78"/>
                <a:gd name="T30" fmla="*/ 2147483647 w 65"/>
                <a:gd name="T31" fmla="*/ 2147483647 h 78"/>
                <a:gd name="T32" fmla="*/ 2147483647 w 65"/>
                <a:gd name="T33" fmla="*/ 2147483647 h 78"/>
                <a:gd name="T34" fmla="*/ 2147483647 w 65"/>
                <a:gd name="T35" fmla="*/ 2147483647 h 78"/>
                <a:gd name="T36" fmla="*/ 2147483647 w 65"/>
                <a:gd name="T37" fmla="*/ 2147483647 h 78"/>
                <a:gd name="T38" fmla="*/ 2147483647 w 65"/>
                <a:gd name="T39" fmla="*/ 2147483647 h 78"/>
                <a:gd name="T40" fmla="*/ 2147483647 w 65"/>
                <a:gd name="T41" fmla="*/ 2147483647 h 78"/>
                <a:gd name="T42" fmla="*/ 2147483647 w 65"/>
                <a:gd name="T43" fmla="*/ 2147483647 h 78"/>
                <a:gd name="T44" fmla="*/ 2147483647 w 65"/>
                <a:gd name="T45" fmla="*/ 2147483647 h 78"/>
                <a:gd name="T46" fmla="*/ 2147483647 w 65"/>
                <a:gd name="T47" fmla="*/ 2147483647 h 78"/>
                <a:gd name="T48" fmla="*/ 2147483647 w 65"/>
                <a:gd name="T49" fmla="*/ 2147483647 h 78"/>
                <a:gd name="T50" fmla="*/ 2147483647 w 65"/>
                <a:gd name="T51" fmla="*/ 2147483647 h 78"/>
                <a:gd name="T52" fmla="*/ 2147483647 w 65"/>
                <a:gd name="T53" fmla="*/ 2147483647 h 78"/>
                <a:gd name="T54" fmla="*/ 2147483647 w 65"/>
                <a:gd name="T55" fmla="*/ 2147483647 h 78"/>
                <a:gd name="T56" fmla="*/ 2147483647 w 65"/>
                <a:gd name="T57" fmla="*/ 2147483647 h 78"/>
                <a:gd name="T58" fmla="*/ 2147483647 w 65"/>
                <a:gd name="T59" fmla="*/ 2147483647 h 78"/>
                <a:gd name="T60" fmla="*/ 2147483647 w 65"/>
                <a:gd name="T61" fmla="*/ 2147483647 h 78"/>
                <a:gd name="T62" fmla="*/ 2147483647 w 65"/>
                <a:gd name="T63" fmla="*/ 2147483647 h 78"/>
                <a:gd name="T64" fmla="*/ 2147483647 w 65"/>
                <a:gd name="T65" fmla="*/ 2147483647 h 78"/>
                <a:gd name="T66" fmla="*/ 2147483647 w 65"/>
                <a:gd name="T67" fmla="*/ 2147483647 h 78"/>
                <a:gd name="T68" fmla="*/ 2147483647 w 65"/>
                <a:gd name="T69" fmla="*/ 2147483647 h 78"/>
                <a:gd name="T70" fmla="*/ 2147483647 w 65"/>
                <a:gd name="T71" fmla="*/ 2147483647 h 78"/>
                <a:gd name="T72" fmla="*/ 2147483647 w 65"/>
                <a:gd name="T73" fmla="*/ 2147483647 h 78"/>
                <a:gd name="T74" fmla="*/ 2147483647 w 65"/>
                <a:gd name="T75" fmla="*/ 2147483647 h 78"/>
                <a:gd name="T76" fmla="*/ 2147483647 w 65"/>
                <a:gd name="T77" fmla="*/ 2147483647 h 78"/>
                <a:gd name="T78" fmla="*/ 2147483647 w 65"/>
                <a:gd name="T79" fmla="*/ 2147483647 h 78"/>
                <a:gd name="T80" fmla="*/ 2147483647 w 65"/>
                <a:gd name="T81" fmla="*/ 2147483647 h 78"/>
                <a:gd name="T82" fmla="*/ 2147483647 w 65"/>
                <a:gd name="T83" fmla="*/ 2147483647 h 78"/>
                <a:gd name="T84" fmla="*/ 2147483647 w 65"/>
                <a:gd name="T85" fmla="*/ 2147483647 h 78"/>
                <a:gd name="T86" fmla="*/ 2147483647 w 65"/>
                <a:gd name="T87" fmla="*/ 2147483647 h 78"/>
                <a:gd name="T88" fmla="*/ 2147483647 w 65"/>
                <a:gd name="T89" fmla="*/ 2147483647 h 78"/>
                <a:gd name="T90" fmla="*/ 2147483647 w 65"/>
                <a:gd name="T91" fmla="*/ 2147483647 h 78"/>
                <a:gd name="T92" fmla="*/ 2147483647 w 65"/>
                <a:gd name="T93" fmla="*/ 2147483647 h 78"/>
                <a:gd name="T94" fmla="*/ 2147483647 w 65"/>
                <a:gd name="T95" fmla="*/ 2147483647 h 78"/>
                <a:gd name="T96" fmla="*/ 2147483647 w 65"/>
                <a:gd name="T97" fmla="*/ 2147483647 h 78"/>
                <a:gd name="T98" fmla="*/ 2147483647 w 65"/>
                <a:gd name="T99" fmla="*/ 2147483647 h 78"/>
                <a:gd name="T100" fmla="*/ 2147483647 w 65"/>
                <a:gd name="T101" fmla="*/ 2147483647 h 78"/>
                <a:gd name="T102" fmla="*/ 2147483647 w 65"/>
                <a:gd name="T103" fmla="*/ 2147483647 h 78"/>
                <a:gd name="T104" fmla="*/ 2147483647 w 65"/>
                <a:gd name="T105" fmla="*/ 2147483647 h 78"/>
                <a:gd name="T106" fmla="*/ 2147483647 w 65"/>
                <a:gd name="T107" fmla="*/ 2147483647 h 78"/>
                <a:gd name="T108" fmla="*/ 2147483647 w 65"/>
                <a:gd name="T109" fmla="*/ 2147483647 h 78"/>
                <a:gd name="T110" fmla="*/ 2147483647 w 65"/>
                <a:gd name="T111" fmla="*/ 2147483647 h 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5"/>
                <a:gd name="T169" fmla="*/ 0 h 78"/>
                <a:gd name="T170" fmla="*/ 65 w 65"/>
                <a:gd name="T171" fmla="*/ 78 h 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5" h="78">
                  <a:moveTo>
                    <a:pt x="0" y="5"/>
                  </a:moveTo>
                  <a:lnTo>
                    <a:pt x="2" y="7"/>
                  </a:lnTo>
                  <a:lnTo>
                    <a:pt x="2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4" y="10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7" y="20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0" y="27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9" y="32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12" y="34"/>
                  </a:lnTo>
                  <a:lnTo>
                    <a:pt x="12" y="35"/>
                  </a:lnTo>
                  <a:lnTo>
                    <a:pt x="13" y="36"/>
                  </a:lnTo>
                  <a:lnTo>
                    <a:pt x="14" y="36"/>
                  </a:lnTo>
                  <a:lnTo>
                    <a:pt x="14" y="37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5" y="39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1" y="39"/>
                  </a:lnTo>
                  <a:lnTo>
                    <a:pt x="12" y="39"/>
                  </a:lnTo>
                  <a:lnTo>
                    <a:pt x="13" y="42"/>
                  </a:lnTo>
                  <a:lnTo>
                    <a:pt x="15" y="44"/>
                  </a:lnTo>
                  <a:lnTo>
                    <a:pt x="15" y="46"/>
                  </a:lnTo>
                  <a:lnTo>
                    <a:pt x="14" y="46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2" y="47"/>
                  </a:lnTo>
                  <a:lnTo>
                    <a:pt x="11" y="47"/>
                  </a:lnTo>
                  <a:lnTo>
                    <a:pt x="10" y="48"/>
                  </a:lnTo>
                  <a:lnTo>
                    <a:pt x="9" y="47"/>
                  </a:lnTo>
                  <a:lnTo>
                    <a:pt x="7" y="48"/>
                  </a:lnTo>
                  <a:lnTo>
                    <a:pt x="9" y="49"/>
                  </a:lnTo>
                  <a:lnTo>
                    <a:pt x="9" y="50"/>
                  </a:lnTo>
                  <a:lnTo>
                    <a:pt x="10" y="50"/>
                  </a:lnTo>
                  <a:lnTo>
                    <a:pt x="10" y="53"/>
                  </a:lnTo>
                  <a:lnTo>
                    <a:pt x="9" y="53"/>
                  </a:lnTo>
                  <a:lnTo>
                    <a:pt x="7" y="52"/>
                  </a:lnTo>
                  <a:lnTo>
                    <a:pt x="7" y="50"/>
                  </a:lnTo>
                  <a:lnTo>
                    <a:pt x="6" y="50"/>
                  </a:lnTo>
                  <a:lnTo>
                    <a:pt x="4" y="53"/>
                  </a:lnTo>
                  <a:lnTo>
                    <a:pt x="4" y="54"/>
                  </a:lnTo>
                  <a:lnTo>
                    <a:pt x="3" y="54"/>
                  </a:lnTo>
                  <a:lnTo>
                    <a:pt x="4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7"/>
                  </a:lnTo>
                  <a:lnTo>
                    <a:pt x="1" y="59"/>
                  </a:lnTo>
                  <a:lnTo>
                    <a:pt x="1" y="60"/>
                  </a:lnTo>
                  <a:lnTo>
                    <a:pt x="2" y="62"/>
                  </a:lnTo>
                  <a:lnTo>
                    <a:pt x="3" y="63"/>
                  </a:lnTo>
                  <a:lnTo>
                    <a:pt x="3" y="64"/>
                  </a:lnTo>
                  <a:lnTo>
                    <a:pt x="2" y="65"/>
                  </a:lnTo>
                  <a:lnTo>
                    <a:pt x="2" y="67"/>
                  </a:lnTo>
                  <a:lnTo>
                    <a:pt x="6" y="70"/>
                  </a:lnTo>
                  <a:lnTo>
                    <a:pt x="10" y="73"/>
                  </a:lnTo>
                  <a:lnTo>
                    <a:pt x="12" y="74"/>
                  </a:lnTo>
                  <a:lnTo>
                    <a:pt x="14" y="77"/>
                  </a:lnTo>
                  <a:lnTo>
                    <a:pt x="15" y="78"/>
                  </a:lnTo>
                  <a:lnTo>
                    <a:pt x="16" y="75"/>
                  </a:lnTo>
                  <a:lnTo>
                    <a:pt x="15" y="72"/>
                  </a:lnTo>
                  <a:lnTo>
                    <a:pt x="16" y="68"/>
                  </a:lnTo>
                  <a:lnTo>
                    <a:pt x="18" y="67"/>
                  </a:lnTo>
                  <a:lnTo>
                    <a:pt x="20" y="65"/>
                  </a:lnTo>
                  <a:lnTo>
                    <a:pt x="22" y="66"/>
                  </a:lnTo>
                  <a:lnTo>
                    <a:pt x="26" y="67"/>
                  </a:lnTo>
                  <a:lnTo>
                    <a:pt x="27" y="69"/>
                  </a:lnTo>
                  <a:lnTo>
                    <a:pt x="31" y="70"/>
                  </a:lnTo>
                  <a:lnTo>
                    <a:pt x="34" y="75"/>
                  </a:lnTo>
                  <a:lnTo>
                    <a:pt x="35" y="75"/>
                  </a:lnTo>
                  <a:lnTo>
                    <a:pt x="36" y="74"/>
                  </a:lnTo>
                  <a:lnTo>
                    <a:pt x="36" y="72"/>
                  </a:lnTo>
                  <a:lnTo>
                    <a:pt x="41" y="70"/>
                  </a:lnTo>
                  <a:lnTo>
                    <a:pt x="42" y="70"/>
                  </a:lnTo>
                  <a:lnTo>
                    <a:pt x="44" y="73"/>
                  </a:lnTo>
                  <a:lnTo>
                    <a:pt x="44" y="72"/>
                  </a:lnTo>
                  <a:lnTo>
                    <a:pt x="46" y="70"/>
                  </a:lnTo>
                  <a:lnTo>
                    <a:pt x="51" y="72"/>
                  </a:lnTo>
                  <a:lnTo>
                    <a:pt x="52" y="70"/>
                  </a:lnTo>
                  <a:lnTo>
                    <a:pt x="55" y="70"/>
                  </a:lnTo>
                  <a:lnTo>
                    <a:pt x="58" y="70"/>
                  </a:lnTo>
                  <a:lnTo>
                    <a:pt x="60" y="72"/>
                  </a:lnTo>
                  <a:lnTo>
                    <a:pt x="60" y="65"/>
                  </a:lnTo>
                  <a:lnTo>
                    <a:pt x="62" y="59"/>
                  </a:lnTo>
                  <a:lnTo>
                    <a:pt x="65" y="56"/>
                  </a:lnTo>
                  <a:lnTo>
                    <a:pt x="61" y="53"/>
                  </a:lnTo>
                  <a:lnTo>
                    <a:pt x="57" y="49"/>
                  </a:lnTo>
                  <a:lnTo>
                    <a:pt x="56" y="44"/>
                  </a:lnTo>
                  <a:lnTo>
                    <a:pt x="56" y="39"/>
                  </a:lnTo>
                  <a:lnTo>
                    <a:pt x="61" y="37"/>
                  </a:lnTo>
                  <a:lnTo>
                    <a:pt x="58" y="36"/>
                  </a:lnTo>
                  <a:lnTo>
                    <a:pt x="56" y="33"/>
                  </a:lnTo>
                  <a:lnTo>
                    <a:pt x="58" y="30"/>
                  </a:lnTo>
                  <a:lnTo>
                    <a:pt x="56" y="27"/>
                  </a:lnTo>
                  <a:lnTo>
                    <a:pt x="53" y="29"/>
                  </a:lnTo>
                  <a:lnTo>
                    <a:pt x="45" y="27"/>
                  </a:lnTo>
                  <a:lnTo>
                    <a:pt x="42" y="25"/>
                  </a:lnTo>
                  <a:lnTo>
                    <a:pt x="41" y="20"/>
                  </a:lnTo>
                  <a:lnTo>
                    <a:pt x="40" y="19"/>
                  </a:lnTo>
                  <a:lnTo>
                    <a:pt x="37" y="17"/>
                  </a:lnTo>
                  <a:lnTo>
                    <a:pt x="35" y="17"/>
                  </a:lnTo>
                  <a:lnTo>
                    <a:pt x="32" y="14"/>
                  </a:lnTo>
                  <a:lnTo>
                    <a:pt x="31" y="9"/>
                  </a:lnTo>
                  <a:lnTo>
                    <a:pt x="28" y="7"/>
                  </a:lnTo>
                  <a:lnTo>
                    <a:pt x="26" y="4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9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0" y="5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69" name="Freeform 747"/>
            <p:cNvSpPr>
              <a:spLocks/>
            </p:cNvSpPr>
            <p:nvPr/>
          </p:nvSpPr>
          <p:spPr bwMode="auto">
            <a:xfrm>
              <a:off x="4765675" y="1984375"/>
              <a:ext cx="71438" cy="37042"/>
            </a:xfrm>
            <a:custGeom>
              <a:avLst/>
              <a:gdLst>
                <a:gd name="T0" fmla="*/ 0 w 45"/>
                <a:gd name="T1" fmla="*/ 2147483647 h 23"/>
                <a:gd name="T2" fmla="*/ 2147483647 w 45"/>
                <a:gd name="T3" fmla="*/ 2147483647 h 23"/>
                <a:gd name="T4" fmla="*/ 2147483647 w 45"/>
                <a:gd name="T5" fmla="*/ 2147483647 h 23"/>
                <a:gd name="T6" fmla="*/ 2147483647 w 45"/>
                <a:gd name="T7" fmla="*/ 2147483647 h 23"/>
                <a:gd name="T8" fmla="*/ 2147483647 w 45"/>
                <a:gd name="T9" fmla="*/ 2147483647 h 23"/>
                <a:gd name="T10" fmla="*/ 2147483647 w 45"/>
                <a:gd name="T11" fmla="*/ 2147483647 h 23"/>
                <a:gd name="T12" fmla="*/ 2147483647 w 45"/>
                <a:gd name="T13" fmla="*/ 2147483647 h 23"/>
                <a:gd name="T14" fmla="*/ 2147483647 w 45"/>
                <a:gd name="T15" fmla="*/ 2147483647 h 23"/>
                <a:gd name="T16" fmla="*/ 2147483647 w 45"/>
                <a:gd name="T17" fmla="*/ 2147483647 h 23"/>
                <a:gd name="T18" fmla="*/ 2147483647 w 45"/>
                <a:gd name="T19" fmla="*/ 2147483647 h 23"/>
                <a:gd name="T20" fmla="*/ 2147483647 w 45"/>
                <a:gd name="T21" fmla="*/ 2147483647 h 23"/>
                <a:gd name="T22" fmla="*/ 2147483647 w 45"/>
                <a:gd name="T23" fmla="*/ 2147483647 h 23"/>
                <a:gd name="T24" fmla="*/ 2147483647 w 45"/>
                <a:gd name="T25" fmla="*/ 0 h 23"/>
                <a:gd name="T26" fmla="*/ 2147483647 w 45"/>
                <a:gd name="T27" fmla="*/ 2147483647 h 23"/>
                <a:gd name="T28" fmla="*/ 2147483647 w 45"/>
                <a:gd name="T29" fmla="*/ 2147483647 h 23"/>
                <a:gd name="T30" fmla="*/ 2147483647 w 45"/>
                <a:gd name="T31" fmla="*/ 2147483647 h 23"/>
                <a:gd name="T32" fmla="*/ 2147483647 w 45"/>
                <a:gd name="T33" fmla="*/ 2147483647 h 23"/>
                <a:gd name="T34" fmla="*/ 2147483647 w 45"/>
                <a:gd name="T35" fmla="*/ 2147483647 h 23"/>
                <a:gd name="T36" fmla="*/ 2147483647 w 45"/>
                <a:gd name="T37" fmla="*/ 2147483647 h 23"/>
                <a:gd name="T38" fmla="*/ 2147483647 w 45"/>
                <a:gd name="T39" fmla="*/ 2147483647 h 23"/>
                <a:gd name="T40" fmla="*/ 2147483647 w 45"/>
                <a:gd name="T41" fmla="*/ 2147483647 h 23"/>
                <a:gd name="T42" fmla="*/ 2147483647 w 45"/>
                <a:gd name="T43" fmla="*/ 2147483647 h 23"/>
                <a:gd name="T44" fmla="*/ 2147483647 w 45"/>
                <a:gd name="T45" fmla="*/ 2147483647 h 23"/>
                <a:gd name="T46" fmla="*/ 2147483647 w 45"/>
                <a:gd name="T47" fmla="*/ 2147483647 h 23"/>
                <a:gd name="T48" fmla="*/ 2147483647 w 45"/>
                <a:gd name="T49" fmla="*/ 2147483647 h 23"/>
                <a:gd name="T50" fmla="*/ 2147483647 w 45"/>
                <a:gd name="T51" fmla="*/ 2147483647 h 23"/>
                <a:gd name="T52" fmla="*/ 2147483647 w 45"/>
                <a:gd name="T53" fmla="*/ 2147483647 h 23"/>
                <a:gd name="T54" fmla="*/ 2147483647 w 45"/>
                <a:gd name="T55" fmla="*/ 2147483647 h 23"/>
                <a:gd name="T56" fmla="*/ 2147483647 w 45"/>
                <a:gd name="T57" fmla="*/ 2147483647 h 23"/>
                <a:gd name="T58" fmla="*/ 2147483647 w 45"/>
                <a:gd name="T59" fmla="*/ 2147483647 h 23"/>
                <a:gd name="T60" fmla="*/ 2147483647 w 45"/>
                <a:gd name="T61" fmla="*/ 2147483647 h 23"/>
                <a:gd name="T62" fmla="*/ 2147483647 w 45"/>
                <a:gd name="T63" fmla="*/ 2147483647 h 23"/>
                <a:gd name="T64" fmla="*/ 2147483647 w 45"/>
                <a:gd name="T65" fmla="*/ 2147483647 h 23"/>
                <a:gd name="T66" fmla="*/ 2147483647 w 45"/>
                <a:gd name="T67" fmla="*/ 2147483647 h 23"/>
                <a:gd name="T68" fmla="*/ 2147483647 w 45"/>
                <a:gd name="T69" fmla="*/ 2147483647 h 23"/>
                <a:gd name="T70" fmla="*/ 2147483647 w 45"/>
                <a:gd name="T71" fmla="*/ 2147483647 h 23"/>
                <a:gd name="T72" fmla="*/ 2147483647 w 45"/>
                <a:gd name="T73" fmla="*/ 2147483647 h 23"/>
                <a:gd name="T74" fmla="*/ 2147483647 w 45"/>
                <a:gd name="T75" fmla="*/ 2147483647 h 23"/>
                <a:gd name="T76" fmla="*/ 2147483647 w 45"/>
                <a:gd name="T77" fmla="*/ 2147483647 h 23"/>
                <a:gd name="T78" fmla="*/ 2147483647 w 45"/>
                <a:gd name="T79" fmla="*/ 2147483647 h 23"/>
                <a:gd name="T80" fmla="*/ 2147483647 w 45"/>
                <a:gd name="T81" fmla="*/ 2147483647 h 23"/>
                <a:gd name="T82" fmla="*/ 0 w 45"/>
                <a:gd name="T83" fmla="*/ 2147483647 h 2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"/>
                <a:gd name="T127" fmla="*/ 0 h 23"/>
                <a:gd name="T128" fmla="*/ 45 w 45"/>
                <a:gd name="T129" fmla="*/ 23 h 2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" h="23">
                  <a:moveTo>
                    <a:pt x="0" y="21"/>
                  </a:moveTo>
                  <a:lnTo>
                    <a:pt x="1" y="20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10" y="12"/>
                  </a:lnTo>
                  <a:lnTo>
                    <a:pt x="12" y="11"/>
                  </a:lnTo>
                  <a:lnTo>
                    <a:pt x="16" y="8"/>
                  </a:lnTo>
                  <a:lnTo>
                    <a:pt x="17" y="6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8" y="5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4" y="11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8" y="13"/>
                  </a:lnTo>
                  <a:lnTo>
                    <a:pt x="21" y="13"/>
                  </a:lnTo>
                  <a:lnTo>
                    <a:pt x="21" y="11"/>
                  </a:lnTo>
                  <a:lnTo>
                    <a:pt x="20" y="9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5" y="10"/>
                  </a:lnTo>
                  <a:lnTo>
                    <a:pt x="39" y="9"/>
                  </a:lnTo>
                  <a:lnTo>
                    <a:pt x="40" y="10"/>
                  </a:lnTo>
                  <a:lnTo>
                    <a:pt x="43" y="15"/>
                  </a:lnTo>
                  <a:lnTo>
                    <a:pt x="42" y="17"/>
                  </a:lnTo>
                  <a:lnTo>
                    <a:pt x="43" y="20"/>
                  </a:lnTo>
                  <a:lnTo>
                    <a:pt x="45" y="22"/>
                  </a:lnTo>
                  <a:lnTo>
                    <a:pt x="39" y="22"/>
                  </a:lnTo>
                  <a:lnTo>
                    <a:pt x="32" y="23"/>
                  </a:lnTo>
                  <a:lnTo>
                    <a:pt x="20" y="23"/>
                  </a:lnTo>
                  <a:lnTo>
                    <a:pt x="5" y="22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70" name="Freeform 748"/>
            <p:cNvSpPr>
              <a:spLocks/>
            </p:cNvSpPr>
            <p:nvPr/>
          </p:nvSpPr>
          <p:spPr bwMode="auto">
            <a:xfrm>
              <a:off x="4765675" y="1984375"/>
              <a:ext cx="71438" cy="37042"/>
            </a:xfrm>
            <a:custGeom>
              <a:avLst/>
              <a:gdLst>
                <a:gd name="T0" fmla="*/ 0 w 45"/>
                <a:gd name="T1" fmla="*/ 2147483647 h 23"/>
                <a:gd name="T2" fmla="*/ 2147483647 w 45"/>
                <a:gd name="T3" fmla="*/ 2147483647 h 23"/>
                <a:gd name="T4" fmla="*/ 2147483647 w 45"/>
                <a:gd name="T5" fmla="*/ 2147483647 h 23"/>
                <a:gd name="T6" fmla="*/ 2147483647 w 45"/>
                <a:gd name="T7" fmla="*/ 2147483647 h 23"/>
                <a:gd name="T8" fmla="*/ 2147483647 w 45"/>
                <a:gd name="T9" fmla="*/ 2147483647 h 23"/>
                <a:gd name="T10" fmla="*/ 2147483647 w 45"/>
                <a:gd name="T11" fmla="*/ 2147483647 h 23"/>
                <a:gd name="T12" fmla="*/ 2147483647 w 45"/>
                <a:gd name="T13" fmla="*/ 2147483647 h 23"/>
                <a:gd name="T14" fmla="*/ 2147483647 w 45"/>
                <a:gd name="T15" fmla="*/ 2147483647 h 23"/>
                <a:gd name="T16" fmla="*/ 2147483647 w 45"/>
                <a:gd name="T17" fmla="*/ 2147483647 h 23"/>
                <a:gd name="T18" fmla="*/ 2147483647 w 45"/>
                <a:gd name="T19" fmla="*/ 2147483647 h 23"/>
                <a:gd name="T20" fmla="*/ 2147483647 w 45"/>
                <a:gd name="T21" fmla="*/ 2147483647 h 23"/>
                <a:gd name="T22" fmla="*/ 2147483647 w 45"/>
                <a:gd name="T23" fmla="*/ 2147483647 h 23"/>
                <a:gd name="T24" fmla="*/ 2147483647 w 45"/>
                <a:gd name="T25" fmla="*/ 0 h 23"/>
                <a:gd name="T26" fmla="*/ 2147483647 w 45"/>
                <a:gd name="T27" fmla="*/ 2147483647 h 23"/>
                <a:gd name="T28" fmla="*/ 2147483647 w 45"/>
                <a:gd name="T29" fmla="*/ 2147483647 h 23"/>
                <a:gd name="T30" fmla="*/ 2147483647 w 45"/>
                <a:gd name="T31" fmla="*/ 2147483647 h 23"/>
                <a:gd name="T32" fmla="*/ 2147483647 w 45"/>
                <a:gd name="T33" fmla="*/ 2147483647 h 23"/>
                <a:gd name="T34" fmla="*/ 2147483647 w 45"/>
                <a:gd name="T35" fmla="*/ 2147483647 h 23"/>
                <a:gd name="T36" fmla="*/ 2147483647 w 45"/>
                <a:gd name="T37" fmla="*/ 2147483647 h 23"/>
                <a:gd name="T38" fmla="*/ 2147483647 w 45"/>
                <a:gd name="T39" fmla="*/ 2147483647 h 23"/>
                <a:gd name="T40" fmla="*/ 2147483647 w 45"/>
                <a:gd name="T41" fmla="*/ 2147483647 h 23"/>
                <a:gd name="T42" fmla="*/ 2147483647 w 45"/>
                <a:gd name="T43" fmla="*/ 2147483647 h 23"/>
                <a:gd name="T44" fmla="*/ 2147483647 w 45"/>
                <a:gd name="T45" fmla="*/ 2147483647 h 23"/>
                <a:gd name="T46" fmla="*/ 2147483647 w 45"/>
                <a:gd name="T47" fmla="*/ 2147483647 h 23"/>
                <a:gd name="T48" fmla="*/ 2147483647 w 45"/>
                <a:gd name="T49" fmla="*/ 2147483647 h 23"/>
                <a:gd name="T50" fmla="*/ 2147483647 w 45"/>
                <a:gd name="T51" fmla="*/ 2147483647 h 23"/>
                <a:gd name="T52" fmla="*/ 2147483647 w 45"/>
                <a:gd name="T53" fmla="*/ 2147483647 h 23"/>
                <a:gd name="T54" fmla="*/ 2147483647 w 45"/>
                <a:gd name="T55" fmla="*/ 2147483647 h 23"/>
                <a:gd name="T56" fmla="*/ 2147483647 w 45"/>
                <a:gd name="T57" fmla="*/ 2147483647 h 23"/>
                <a:gd name="T58" fmla="*/ 2147483647 w 45"/>
                <a:gd name="T59" fmla="*/ 2147483647 h 23"/>
                <a:gd name="T60" fmla="*/ 2147483647 w 45"/>
                <a:gd name="T61" fmla="*/ 2147483647 h 23"/>
                <a:gd name="T62" fmla="*/ 2147483647 w 45"/>
                <a:gd name="T63" fmla="*/ 2147483647 h 23"/>
                <a:gd name="T64" fmla="*/ 2147483647 w 45"/>
                <a:gd name="T65" fmla="*/ 2147483647 h 23"/>
                <a:gd name="T66" fmla="*/ 2147483647 w 45"/>
                <a:gd name="T67" fmla="*/ 2147483647 h 23"/>
                <a:gd name="T68" fmla="*/ 2147483647 w 45"/>
                <a:gd name="T69" fmla="*/ 2147483647 h 23"/>
                <a:gd name="T70" fmla="*/ 2147483647 w 45"/>
                <a:gd name="T71" fmla="*/ 2147483647 h 23"/>
                <a:gd name="T72" fmla="*/ 2147483647 w 45"/>
                <a:gd name="T73" fmla="*/ 2147483647 h 23"/>
                <a:gd name="T74" fmla="*/ 2147483647 w 45"/>
                <a:gd name="T75" fmla="*/ 2147483647 h 23"/>
                <a:gd name="T76" fmla="*/ 2147483647 w 45"/>
                <a:gd name="T77" fmla="*/ 2147483647 h 23"/>
                <a:gd name="T78" fmla="*/ 2147483647 w 45"/>
                <a:gd name="T79" fmla="*/ 2147483647 h 23"/>
                <a:gd name="T80" fmla="*/ 2147483647 w 45"/>
                <a:gd name="T81" fmla="*/ 2147483647 h 23"/>
                <a:gd name="T82" fmla="*/ 0 w 45"/>
                <a:gd name="T83" fmla="*/ 2147483647 h 2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"/>
                <a:gd name="T127" fmla="*/ 0 h 23"/>
                <a:gd name="T128" fmla="*/ 45 w 45"/>
                <a:gd name="T129" fmla="*/ 23 h 2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" h="23">
                  <a:moveTo>
                    <a:pt x="0" y="21"/>
                  </a:moveTo>
                  <a:lnTo>
                    <a:pt x="1" y="20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10" y="12"/>
                  </a:lnTo>
                  <a:lnTo>
                    <a:pt x="12" y="11"/>
                  </a:lnTo>
                  <a:lnTo>
                    <a:pt x="16" y="8"/>
                  </a:lnTo>
                  <a:lnTo>
                    <a:pt x="17" y="6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8" y="5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4" y="11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8" y="13"/>
                  </a:lnTo>
                  <a:lnTo>
                    <a:pt x="21" y="13"/>
                  </a:lnTo>
                  <a:lnTo>
                    <a:pt x="21" y="11"/>
                  </a:lnTo>
                  <a:lnTo>
                    <a:pt x="20" y="9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5" y="10"/>
                  </a:lnTo>
                  <a:lnTo>
                    <a:pt x="39" y="9"/>
                  </a:lnTo>
                  <a:lnTo>
                    <a:pt x="40" y="10"/>
                  </a:lnTo>
                  <a:lnTo>
                    <a:pt x="43" y="15"/>
                  </a:lnTo>
                  <a:lnTo>
                    <a:pt x="42" y="17"/>
                  </a:lnTo>
                  <a:lnTo>
                    <a:pt x="43" y="20"/>
                  </a:lnTo>
                  <a:lnTo>
                    <a:pt x="45" y="22"/>
                  </a:lnTo>
                  <a:lnTo>
                    <a:pt x="39" y="22"/>
                  </a:lnTo>
                  <a:lnTo>
                    <a:pt x="32" y="23"/>
                  </a:lnTo>
                  <a:lnTo>
                    <a:pt x="20" y="23"/>
                  </a:lnTo>
                  <a:lnTo>
                    <a:pt x="5" y="22"/>
                  </a:lnTo>
                  <a:lnTo>
                    <a:pt x="0" y="2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03" name="Freeform 781"/>
            <p:cNvSpPr>
              <a:spLocks/>
            </p:cNvSpPr>
            <p:nvPr/>
          </p:nvSpPr>
          <p:spPr bwMode="auto">
            <a:xfrm>
              <a:off x="4316413" y="1852084"/>
              <a:ext cx="11112" cy="19844"/>
            </a:xfrm>
            <a:custGeom>
              <a:avLst/>
              <a:gdLst>
                <a:gd name="T0" fmla="*/ 2147483647 w 7"/>
                <a:gd name="T1" fmla="*/ 0 h 12"/>
                <a:gd name="T2" fmla="*/ 2147483647 w 7"/>
                <a:gd name="T3" fmla="*/ 0 h 12"/>
                <a:gd name="T4" fmla="*/ 2147483647 w 7"/>
                <a:gd name="T5" fmla="*/ 2147483647 h 12"/>
                <a:gd name="T6" fmla="*/ 2147483647 w 7"/>
                <a:gd name="T7" fmla="*/ 2147483647 h 12"/>
                <a:gd name="T8" fmla="*/ 2147483647 w 7"/>
                <a:gd name="T9" fmla="*/ 2147483647 h 12"/>
                <a:gd name="T10" fmla="*/ 2147483647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0 w 7"/>
                <a:gd name="T17" fmla="*/ 2147483647 h 12"/>
                <a:gd name="T18" fmla="*/ 2147483647 w 7"/>
                <a:gd name="T19" fmla="*/ 2147483647 h 12"/>
                <a:gd name="T20" fmla="*/ 2147483647 w 7"/>
                <a:gd name="T21" fmla="*/ 2147483647 h 12"/>
                <a:gd name="T22" fmla="*/ 2147483647 w 7"/>
                <a:gd name="T23" fmla="*/ 2147483647 h 12"/>
                <a:gd name="T24" fmla="*/ 2147483647 w 7"/>
                <a:gd name="T25" fmla="*/ 2147483647 h 12"/>
                <a:gd name="T26" fmla="*/ 2147483647 w 7"/>
                <a:gd name="T27" fmla="*/ 2147483647 h 12"/>
                <a:gd name="T28" fmla="*/ 2147483647 w 7"/>
                <a:gd name="T29" fmla="*/ 2147483647 h 12"/>
                <a:gd name="T30" fmla="*/ 2147483647 w 7"/>
                <a:gd name="T31" fmla="*/ 2147483647 h 12"/>
                <a:gd name="T32" fmla="*/ 2147483647 w 7"/>
                <a:gd name="T33" fmla="*/ 2147483647 h 12"/>
                <a:gd name="T34" fmla="*/ 2147483647 w 7"/>
                <a:gd name="T35" fmla="*/ 2147483647 h 12"/>
                <a:gd name="T36" fmla="*/ 2147483647 w 7"/>
                <a:gd name="T37" fmla="*/ 2147483647 h 12"/>
                <a:gd name="T38" fmla="*/ 2147483647 w 7"/>
                <a:gd name="T39" fmla="*/ 2147483647 h 12"/>
                <a:gd name="T40" fmla="*/ 2147483647 w 7"/>
                <a:gd name="T41" fmla="*/ 2147483647 h 12"/>
                <a:gd name="T42" fmla="*/ 2147483647 w 7"/>
                <a:gd name="T43" fmla="*/ 2147483647 h 12"/>
                <a:gd name="T44" fmla="*/ 2147483647 w 7"/>
                <a:gd name="T45" fmla="*/ 2147483647 h 12"/>
                <a:gd name="T46" fmla="*/ 2147483647 w 7"/>
                <a:gd name="T47" fmla="*/ 0 h 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"/>
                <a:gd name="T73" fmla="*/ 0 h 12"/>
                <a:gd name="T74" fmla="*/ 7 w 7"/>
                <a:gd name="T75" fmla="*/ 12 h 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" h="12">
                  <a:moveTo>
                    <a:pt x="5" y="0"/>
                  </a:moveTo>
                  <a:lnTo>
                    <a:pt x="5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4" y="4"/>
                  </a:lnTo>
                  <a:lnTo>
                    <a:pt x="0" y="7"/>
                  </a:lnTo>
                  <a:lnTo>
                    <a:pt x="1" y="8"/>
                  </a:lnTo>
                  <a:lnTo>
                    <a:pt x="2" y="8"/>
                  </a:lnTo>
                  <a:lnTo>
                    <a:pt x="4" y="7"/>
                  </a:lnTo>
                  <a:lnTo>
                    <a:pt x="5" y="8"/>
                  </a:lnTo>
                  <a:lnTo>
                    <a:pt x="5" y="9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04" name="Freeform 782"/>
            <p:cNvSpPr>
              <a:spLocks/>
            </p:cNvSpPr>
            <p:nvPr/>
          </p:nvSpPr>
          <p:spPr bwMode="auto">
            <a:xfrm>
              <a:off x="4316413" y="1852084"/>
              <a:ext cx="11112" cy="19844"/>
            </a:xfrm>
            <a:custGeom>
              <a:avLst/>
              <a:gdLst>
                <a:gd name="T0" fmla="*/ 2147483647 w 7"/>
                <a:gd name="T1" fmla="*/ 0 h 12"/>
                <a:gd name="T2" fmla="*/ 2147483647 w 7"/>
                <a:gd name="T3" fmla="*/ 0 h 12"/>
                <a:gd name="T4" fmla="*/ 2147483647 w 7"/>
                <a:gd name="T5" fmla="*/ 2147483647 h 12"/>
                <a:gd name="T6" fmla="*/ 2147483647 w 7"/>
                <a:gd name="T7" fmla="*/ 2147483647 h 12"/>
                <a:gd name="T8" fmla="*/ 2147483647 w 7"/>
                <a:gd name="T9" fmla="*/ 2147483647 h 12"/>
                <a:gd name="T10" fmla="*/ 2147483647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0 w 7"/>
                <a:gd name="T17" fmla="*/ 2147483647 h 12"/>
                <a:gd name="T18" fmla="*/ 2147483647 w 7"/>
                <a:gd name="T19" fmla="*/ 2147483647 h 12"/>
                <a:gd name="T20" fmla="*/ 2147483647 w 7"/>
                <a:gd name="T21" fmla="*/ 2147483647 h 12"/>
                <a:gd name="T22" fmla="*/ 2147483647 w 7"/>
                <a:gd name="T23" fmla="*/ 2147483647 h 12"/>
                <a:gd name="T24" fmla="*/ 2147483647 w 7"/>
                <a:gd name="T25" fmla="*/ 2147483647 h 12"/>
                <a:gd name="T26" fmla="*/ 2147483647 w 7"/>
                <a:gd name="T27" fmla="*/ 2147483647 h 12"/>
                <a:gd name="T28" fmla="*/ 2147483647 w 7"/>
                <a:gd name="T29" fmla="*/ 2147483647 h 12"/>
                <a:gd name="T30" fmla="*/ 2147483647 w 7"/>
                <a:gd name="T31" fmla="*/ 2147483647 h 12"/>
                <a:gd name="T32" fmla="*/ 2147483647 w 7"/>
                <a:gd name="T33" fmla="*/ 2147483647 h 12"/>
                <a:gd name="T34" fmla="*/ 2147483647 w 7"/>
                <a:gd name="T35" fmla="*/ 2147483647 h 12"/>
                <a:gd name="T36" fmla="*/ 2147483647 w 7"/>
                <a:gd name="T37" fmla="*/ 2147483647 h 12"/>
                <a:gd name="T38" fmla="*/ 2147483647 w 7"/>
                <a:gd name="T39" fmla="*/ 2147483647 h 12"/>
                <a:gd name="T40" fmla="*/ 2147483647 w 7"/>
                <a:gd name="T41" fmla="*/ 2147483647 h 12"/>
                <a:gd name="T42" fmla="*/ 2147483647 w 7"/>
                <a:gd name="T43" fmla="*/ 2147483647 h 12"/>
                <a:gd name="T44" fmla="*/ 2147483647 w 7"/>
                <a:gd name="T45" fmla="*/ 2147483647 h 12"/>
                <a:gd name="T46" fmla="*/ 2147483647 w 7"/>
                <a:gd name="T47" fmla="*/ 0 h 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"/>
                <a:gd name="T73" fmla="*/ 0 h 12"/>
                <a:gd name="T74" fmla="*/ 7 w 7"/>
                <a:gd name="T75" fmla="*/ 12 h 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" h="12">
                  <a:moveTo>
                    <a:pt x="5" y="0"/>
                  </a:moveTo>
                  <a:lnTo>
                    <a:pt x="5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4" y="4"/>
                  </a:lnTo>
                  <a:lnTo>
                    <a:pt x="0" y="7"/>
                  </a:lnTo>
                  <a:lnTo>
                    <a:pt x="1" y="8"/>
                  </a:lnTo>
                  <a:lnTo>
                    <a:pt x="2" y="8"/>
                  </a:lnTo>
                  <a:lnTo>
                    <a:pt x="4" y="7"/>
                  </a:lnTo>
                  <a:lnTo>
                    <a:pt x="5" y="8"/>
                  </a:lnTo>
                  <a:lnTo>
                    <a:pt x="5" y="9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05" name="Freeform 783"/>
            <p:cNvSpPr>
              <a:spLocks/>
            </p:cNvSpPr>
            <p:nvPr/>
          </p:nvSpPr>
          <p:spPr bwMode="auto">
            <a:xfrm>
              <a:off x="4203700" y="1910292"/>
              <a:ext cx="19050" cy="19844"/>
            </a:xfrm>
            <a:custGeom>
              <a:avLst/>
              <a:gdLst>
                <a:gd name="T0" fmla="*/ 2147483647 w 12"/>
                <a:gd name="T1" fmla="*/ 0 h 13"/>
                <a:gd name="T2" fmla="*/ 2147483647 w 12"/>
                <a:gd name="T3" fmla="*/ 0 h 13"/>
                <a:gd name="T4" fmla="*/ 2147483647 w 12"/>
                <a:gd name="T5" fmla="*/ 2147483647 h 13"/>
                <a:gd name="T6" fmla="*/ 2147483647 w 12"/>
                <a:gd name="T7" fmla="*/ 2147483647 h 13"/>
                <a:gd name="T8" fmla="*/ 2147483647 w 12"/>
                <a:gd name="T9" fmla="*/ 2147483647 h 13"/>
                <a:gd name="T10" fmla="*/ 2147483647 w 12"/>
                <a:gd name="T11" fmla="*/ 2147483647 h 13"/>
                <a:gd name="T12" fmla="*/ 2147483647 w 12"/>
                <a:gd name="T13" fmla="*/ 2147483647 h 13"/>
                <a:gd name="T14" fmla="*/ 2147483647 w 12"/>
                <a:gd name="T15" fmla="*/ 2147483647 h 13"/>
                <a:gd name="T16" fmla="*/ 0 w 12"/>
                <a:gd name="T17" fmla="*/ 2147483647 h 13"/>
                <a:gd name="T18" fmla="*/ 0 w 12"/>
                <a:gd name="T19" fmla="*/ 2147483647 h 13"/>
                <a:gd name="T20" fmla="*/ 2147483647 w 12"/>
                <a:gd name="T21" fmla="*/ 2147483647 h 13"/>
                <a:gd name="T22" fmla="*/ 2147483647 w 12"/>
                <a:gd name="T23" fmla="*/ 2147483647 h 13"/>
                <a:gd name="T24" fmla="*/ 0 w 12"/>
                <a:gd name="T25" fmla="*/ 2147483647 h 13"/>
                <a:gd name="T26" fmla="*/ 2147483647 w 12"/>
                <a:gd name="T27" fmla="*/ 2147483647 h 13"/>
                <a:gd name="T28" fmla="*/ 2147483647 w 12"/>
                <a:gd name="T29" fmla="*/ 2147483647 h 13"/>
                <a:gd name="T30" fmla="*/ 2147483647 w 12"/>
                <a:gd name="T31" fmla="*/ 2147483647 h 13"/>
                <a:gd name="T32" fmla="*/ 2147483647 w 12"/>
                <a:gd name="T33" fmla="*/ 2147483647 h 13"/>
                <a:gd name="T34" fmla="*/ 2147483647 w 12"/>
                <a:gd name="T35" fmla="*/ 2147483647 h 13"/>
                <a:gd name="T36" fmla="*/ 2147483647 w 12"/>
                <a:gd name="T37" fmla="*/ 2147483647 h 13"/>
                <a:gd name="T38" fmla="*/ 2147483647 w 12"/>
                <a:gd name="T39" fmla="*/ 2147483647 h 13"/>
                <a:gd name="T40" fmla="*/ 2147483647 w 12"/>
                <a:gd name="T41" fmla="*/ 2147483647 h 13"/>
                <a:gd name="T42" fmla="*/ 2147483647 w 12"/>
                <a:gd name="T43" fmla="*/ 2147483647 h 13"/>
                <a:gd name="T44" fmla="*/ 2147483647 w 12"/>
                <a:gd name="T45" fmla="*/ 2147483647 h 13"/>
                <a:gd name="T46" fmla="*/ 2147483647 w 12"/>
                <a:gd name="T47" fmla="*/ 2147483647 h 13"/>
                <a:gd name="T48" fmla="*/ 2147483647 w 12"/>
                <a:gd name="T49" fmla="*/ 2147483647 h 13"/>
                <a:gd name="T50" fmla="*/ 2147483647 w 12"/>
                <a:gd name="T51" fmla="*/ 2147483647 h 13"/>
                <a:gd name="T52" fmla="*/ 2147483647 w 12"/>
                <a:gd name="T53" fmla="*/ 2147483647 h 13"/>
                <a:gd name="T54" fmla="*/ 2147483647 w 12"/>
                <a:gd name="T55" fmla="*/ 2147483647 h 13"/>
                <a:gd name="T56" fmla="*/ 2147483647 w 12"/>
                <a:gd name="T57" fmla="*/ 0 h 1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"/>
                <a:gd name="T88" fmla="*/ 0 h 13"/>
                <a:gd name="T89" fmla="*/ 12 w 12"/>
                <a:gd name="T90" fmla="*/ 13 h 1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" h="13">
                  <a:moveTo>
                    <a:pt x="11" y="0"/>
                  </a:moveTo>
                  <a:lnTo>
                    <a:pt x="10" y="0"/>
                  </a:lnTo>
                  <a:lnTo>
                    <a:pt x="8" y="2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6" y="9"/>
                  </a:lnTo>
                  <a:lnTo>
                    <a:pt x="7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06" name="Freeform 784"/>
            <p:cNvSpPr>
              <a:spLocks/>
            </p:cNvSpPr>
            <p:nvPr/>
          </p:nvSpPr>
          <p:spPr bwMode="auto">
            <a:xfrm>
              <a:off x="4203700" y="1910292"/>
              <a:ext cx="19050" cy="19844"/>
            </a:xfrm>
            <a:custGeom>
              <a:avLst/>
              <a:gdLst>
                <a:gd name="T0" fmla="*/ 2147483647 w 12"/>
                <a:gd name="T1" fmla="*/ 0 h 13"/>
                <a:gd name="T2" fmla="*/ 2147483647 w 12"/>
                <a:gd name="T3" fmla="*/ 0 h 13"/>
                <a:gd name="T4" fmla="*/ 2147483647 w 12"/>
                <a:gd name="T5" fmla="*/ 2147483647 h 13"/>
                <a:gd name="T6" fmla="*/ 2147483647 w 12"/>
                <a:gd name="T7" fmla="*/ 2147483647 h 13"/>
                <a:gd name="T8" fmla="*/ 2147483647 w 12"/>
                <a:gd name="T9" fmla="*/ 2147483647 h 13"/>
                <a:gd name="T10" fmla="*/ 2147483647 w 12"/>
                <a:gd name="T11" fmla="*/ 2147483647 h 13"/>
                <a:gd name="T12" fmla="*/ 2147483647 w 12"/>
                <a:gd name="T13" fmla="*/ 2147483647 h 13"/>
                <a:gd name="T14" fmla="*/ 2147483647 w 12"/>
                <a:gd name="T15" fmla="*/ 2147483647 h 13"/>
                <a:gd name="T16" fmla="*/ 0 w 12"/>
                <a:gd name="T17" fmla="*/ 2147483647 h 13"/>
                <a:gd name="T18" fmla="*/ 0 w 12"/>
                <a:gd name="T19" fmla="*/ 2147483647 h 13"/>
                <a:gd name="T20" fmla="*/ 2147483647 w 12"/>
                <a:gd name="T21" fmla="*/ 2147483647 h 13"/>
                <a:gd name="T22" fmla="*/ 2147483647 w 12"/>
                <a:gd name="T23" fmla="*/ 2147483647 h 13"/>
                <a:gd name="T24" fmla="*/ 0 w 12"/>
                <a:gd name="T25" fmla="*/ 2147483647 h 13"/>
                <a:gd name="T26" fmla="*/ 2147483647 w 12"/>
                <a:gd name="T27" fmla="*/ 2147483647 h 13"/>
                <a:gd name="T28" fmla="*/ 2147483647 w 12"/>
                <a:gd name="T29" fmla="*/ 2147483647 h 13"/>
                <a:gd name="T30" fmla="*/ 2147483647 w 12"/>
                <a:gd name="T31" fmla="*/ 2147483647 h 13"/>
                <a:gd name="T32" fmla="*/ 2147483647 w 12"/>
                <a:gd name="T33" fmla="*/ 2147483647 h 13"/>
                <a:gd name="T34" fmla="*/ 2147483647 w 12"/>
                <a:gd name="T35" fmla="*/ 2147483647 h 13"/>
                <a:gd name="T36" fmla="*/ 2147483647 w 12"/>
                <a:gd name="T37" fmla="*/ 2147483647 h 13"/>
                <a:gd name="T38" fmla="*/ 2147483647 w 12"/>
                <a:gd name="T39" fmla="*/ 2147483647 h 13"/>
                <a:gd name="T40" fmla="*/ 2147483647 w 12"/>
                <a:gd name="T41" fmla="*/ 2147483647 h 13"/>
                <a:gd name="T42" fmla="*/ 2147483647 w 12"/>
                <a:gd name="T43" fmla="*/ 2147483647 h 13"/>
                <a:gd name="T44" fmla="*/ 2147483647 w 12"/>
                <a:gd name="T45" fmla="*/ 2147483647 h 13"/>
                <a:gd name="T46" fmla="*/ 2147483647 w 12"/>
                <a:gd name="T47" fmla="*/ 2147483647 h 13"/>
                <a:gd name="T48" fmla="*/ 2147483647 w 12"/>
                <a:gd name="T49" fmla="*/ 2147483647 h 13"/>
                <a:gd name="T50" fmla="*/ 2147483647 w 12"/>
                <a:gd name="T51" fmla="*/ 2147483647 h 13"/>
                <a:gd name="T52" fmla="*/ 2147483647 w 12"/>
                <a:gd name="T53" fmla="*/ 2147483647 h 13"/>
                <a:gd name="T54" fmla="*/ 2147483647 w 12"/>
                <a:gd name="T55" fmla="*/ 2147483647 h 13"/>
                <a:gd name="T56" fmla="*/ 2147483647 w 12"/>
                <a:gd name="T57" fmla="*/ 0 h 1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"/>
                <a:gd name="T88" fmla="*/ 0 h 13"/>
                <a:gd name="T89" fmla="*/ 12 w 12"/>
                <a:gd name="T90" fmla="*/ 13 h 1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" h="13">
                  <a:moveTo>
                    <a:pt x="11" y="0"/>
                  </a:moveTo>
                  <a:lnTo>
                    <a:pt x="10" y="0"/>
                  </a:lnTo>
                  <a:lnTo>
                    <a:pt x="8" y="2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6" y="9"/>
                  </a:lnTo>
                  <a:lnTo>
                    <a:pt x="7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07" name="Freeform 785"/>
            <p:cNvSpPr>
              <a:spLocks/>
            </p:cNvSpPr>
            <p:nvPr/>
          </p:nvSpPr>
          <p:spPr bwMode="auto">
            <a:xfrm>
              <a:off x="4195764" y="1931459"/>
              <a:ext cx="7937" cy="3969"/>
            </a:xfrm>
            <a:custGeom>
              <a:avLst/>
              <a:gdLst>
                <a:gd name="T0" fmla="*/ 2147483647 w 5"/>
                <a:gd name="T1" fmla="*/ 2147483647 h 2"/>
                <a:gd name="T2" fmla="*/ 2147483647 w 5"/>
                <a:gd name="T3" fmla="*/ 0 h 2"/>
                <a:gd name="T4" fmla="*/ 2147483647 w 5"/>
                <a:gd name="T5" fmla="*/ 0 h 2"/>
                <a:gd name="T6" fmla="*/ 0 w 5"/>
                <a:gd name="T7" fmla="*/ 2147483647 h 2"/>
                <a:gd name="T8" fmla="*/ 0 w 5"/>
                <a:gd name="T9" fmla="*/ 2147483647 h 2"/>
                <a:gd name="T10" fmla="*/ 2147483647 w 5"/>
                <a:gd name="T11" fmla="*/ 2147483647 h 2"/>
                <a:gd name="T12" fmla="*/ 2147483647 w 5"/>
                <a:gd name="T13" fmla="*/ 2147483647 h 2"/>
                <a:gd name="T14" fmla="*/ 2147483647 w 5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2"/>
                <a:gd name="T26" fmla="*/ 5 w 5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2">
                  <a:moveTo>
                    <a:pt x="4" y="1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08" name="Freeform 786"/>
            <p:cNvSpPr>
              <a:spLocks/>
            </p:cNvSpPr>
            <p:nvPr/>
          </p:nvSpPr>
          <p:spPr bwMode="auto">
            <a:xfrm>
              <a:off x="4195764" y="1931459"/>
              <a:ext cx="7937" cy="3969"/>
            </a:xfrm>
            <a:custGeom>
              <a:avLst/>
              <a:gdLst>
                <a:gd name="T0" fmla="*/ 2147483647 w 5"/>
                <a:gd name="T1" fmla="*/ 2147483647 h 2"/>
                <a:gd name="T2" fmla="*/ 2147483647 w 5"/>
                <a:gd name="T3" fmla="*/ 0 h 2"/>
                <a:gd name="T4" fmla="*/ 2147483647 w 5"/>
                <a:gd name="T5" fmla="*/ 0 h 2"/>
                <a:gd name="T6" fmla="*/ 0 w 5"/>
                <a:gd name="T7" fmla="*/ 2147483647 h 2"/>
                <a:gd name="T8" fmla="*/ 0 w 5"/>
                <a:gd name="T9" fmla="*/ 2147483647 h 2"/>
                <a:gd name="T10" fmla="*/ 2147483647 w 5"/>
                <a:gd name="T11" fmla="*/ 2147483647 h 2"/>
                <a:gd name="T12" fmla="*/ 2147483647 w 5"/>
                <a:gd name="T13" fmla="*/ 2147483647 h 2"/>
                <a:gd name="T14" fmla="*/ 2147483647 w 5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2"/>
                <a:gd name="T26" fmla="*/ 5 w 5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2">
                  <a:moveTo>
                    <a:pt x="4" y="1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09" name="Freeform 787"/>
            <p:cNvSpPr>
              <a:spLocks/>
            </p:cNvSpPr>
            <p:nvPr/>
          </p:nvSpPr>
          <p:spPr bwMode="auto">
            <a:xfrm>
              <a:off x="4283075" y="1890449"/>
              <a:ext cx="12700" cy="7938"/>
            </a:xfrm>
            <a:custGeom>
              <a:avLst/>
              <a:gdLst>
                <a:gd name="T0" fmla="*/ 2147483647 w 8"/>
                <a:gd name="T1" fmla="*/ 2147483647 h 5"/>
                <a:gd name="T2" fmla="*/ 2147483647 w 8"/>
                <a:gd name="T3" fmla="*/ 2147483647 h 5"/>
                <a:gd name="T4" fmla="*/ 2147483647 w 8"/>
                <a:gd name="T5" fmla="*/ 2147483647 h 5"/>
                <a:gd name="T6" fmla="*/ 2147483647 w 8"/>
                <a:gd name="T7" fmla="*/ 2147483647 h 5"/>
                <a:gd name="T8" fmla="*/ 2147483647 w 8"/>
                <a:gd name="T9" fmla="*/ 2147483647 h 5"/>
                <a:gd name="T10" fmla="*/ 2147483647 w 8"/>
                <a:gd name="T11" fmla="*/ 0 h 5"/>
                <a:gd name="T12" fmla="*/ 0 w 8"/>
                <a:gd name="T13" fmla="*/ 0 h 5"/>
                <a:gd name="T14" fmla="*/ 0 w 8"/>
                <a:gd name="T15" fmla="*/ 2147483647 h 5"/>
                <a:gd name="T16" fmla="*/ 0 w 8"/>
                <a:gd name="T17" fmla="*/ 2147483647 h 5"/>
                <a:gd name="T18" fmla="*/ 2147483647 w 8"/>
                <a:gd name="T19" fmla="*/ 2147483647 h 5"/>
                <a:gd name="T20" fmla="*/ 2147483647 w 8"/>
                <a:gd name="T21" fmla="*/ 2147483647 h 5"/>
                <a:gd name="T22" fmla="*/ 2147483647 w 8"/>
                <a:gd name="T23" fmla="*/ 2147483647 h 5"/>
                <a:gd name="T24" fmla="*/ 2147483647 w 8"/>
                <a:gd name="T25" fmla="*/ 2147483647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5"/>
                <a:gd name="T41" fmla="*/ 8 w 8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5" y="4"/>
                  </a:lnTo>
                  <a:lnTo>
                    <a:pt x="7" y="5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0" name="Freeform 788"/>
            <p:cNvSpPr>
              <a:spLocks/>
            </p:cNvSpPr>
            <p:nvPr/>
          </p:nvSpPr>
          <p:spPr bwMode="auto">
            <a:xfrm>
              <a:off x="4283075" y="1890449"/>
              <a:ext cx="12700" cy="7938"/>
            </a:xfrm>
            <a:custGeom>
              <a:avLst/>
              <a:gdLst>
                <a:gd name="T0" fmla="*/ 2147483647 w 8"/>
                <a:gd name="T1" fmla="*/ 2147483647 h 5"/>
                <a:gd name="T2" fmla="*/ 2147483647 w 8"/>
                <a:gd name="T3" fmla="*/ 2147483647 h 5"/>
                <a:gd name="T4" fmla="*/ 2147483647 w 8"/>
                <a:gd name="T5" fmla="*/ 2147483647 h 5"/>
                <a:gd name="T6" fmla="*/ 2147483647 w 8"/>
                <a:gd name="T7" fmla="*/ 2147483647 h 5"/>
                <a:gd name="T8" fmla="*/ 2147483647 w 8"/>
                <a:gd name="T9" fmla="*/ 2147483647 h 5"/>
                <a:gd name="T10" fmla="*/ 2147483647 w 8"/>
                <a:gd name="T11" fmla="*/ 0 h 5"/>
                <a:gd name="T12" fmla="*/ 0 w 8"/>
                <a:gd name="T13" fmla="*/ 0 h 5"/>
                <a:gd name="T14" fmla="*/ 0 w 8"/>
                <a:gd name="T15" fmla="*/ 2147483647 h 5"/>
                <a:gd name="T16" fmla="*/ 0 w 8"/>
                <a:gd name="T17" fmla="*/ 2147483647 h 5"/>
                <a:gd name="T18" fmla="*/ 2147483647 w 8"/>
                <a:gd name="T19" fmla="*/ 2147483647 h 5"/>
                <a:gd name="T20" fmla="*/ 2147483647 w 8"/>
                <a:gd name="T21" fmla="*/ 2147483647 h 5"/>
                <a:gd name="T22" fmla="*/ 2147483647 w 8"/>
                <a:gd name="T23" fmla="*/ 2147483647 h 5"/>
                <a:gd name="T24" fmla="*/ 2147483647 w 8"/>
                <a:gd name="T25" fmla="*/ 2147483647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5"/>
                <a:gd name="T41" fmla="*/ 8 w 8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5" y="4"/>
                  </a:lnTo>
                  <a:lnTo>
                    <a:pt x="7" y="5"/>
                  </a:lnTo>
                  <a:lnTo>
                    <a:pt x="8" y="4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1" name="Freeform 789"/>
            <p:cNvSpPr>
              <a:spLocks/>
            </p:cNvSpPr>
            <p:nvPr/>
          </p:nvSpPr>
          <p:spPr bwMode="auto">
            <a:xfrm>
              <a:off x="4281489" y="1898386"/>
              <a:ext cx="3175" cy="3968"/>
            </a:xfrm>
            <a:custGeom>
              <a:avLst/>
              <a:gdLst>
                <a:gd name="T0" fmla="*/ 2147483647 w 2"/>
                <a:gd name="T1" fmla="*/ 2147483647 h 2"/>
                <a:gd name="T2" fmla="*/ 2147483647 w 2"/>
                <a:gd name="T3" fmla="*/ 2147483647 h 2"/>
                <a:gd name="T4" fmla="*/ 2147483647 w 2"/>
                <a:gd name="T5" fmla="*/ 0 h 2"/>
                <a:gd name="T6" fmla="*/ 2147483647 w 2"/>
                <a:gd name="T7" fmla="*/ 0 h 2"/>
                <a:gd name="T8" fmla="*/ 0 w 2"/>
                <a:gd name="T9" fmla="*/ 0 h 2"/>
                <a:gd name="T10" fmla="*/ 0 w 2"/>
                <a:gd name="T11" fmla="*/ 2147483647 h 2"/>
                <a:gd name="T12" fmla="*/ 2147483647 w 2"/>
                <a:gd name="T13" fmla="*/ 2147483647 h 2"/>
                <a:gd name="T14" fmla="*/ 2147483647 w 2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2"/>
                <a:gd name="T26" fmla="*/ 2 w 2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2" name="Freeform 790"/>
            <p:cNvSpPr>
              <a:spLocks/>
            </p:cNvSpPr>
            <p:nvPr/>
          </p:nvSpPr>
          <p:spPr bwMode="auto">
            <a:xfrm>
              <a:off x="4281489" y="1898386"/>
              <a:ext cx="3175" cy="3968"/>
            </a:xfrm>
            <a:custGeom>
              <a:avLst/>
              <a:gdLst>
                <a:gd name="T0" fmla="*/ 2147483647 w 2"/>
                <a:gd name="T1" fmla="*/ 2147483647 h 2"/>
                <a:gd name="T2" fmla="*/ 2147483647 w 2"/>
                <a:gd name="T3" fmla="*/ 2147483647 h 2"/>
                <a:gd name="T4" fmla="*/ 2147483647 w 2"/>
                <a:gd name="T5" fmla="*/ 0 h 2"/>
                <a:gd name="T6" fmla="*/ 2147483647 w 2"/>
                <a:gd name="T7" fmla="*/ 0 h 2"/>
                <a:gd name="T8" fmla="*/ 0 w 2"/>
                <a:gd name="T9" fmla="*/ 0 h 2"/>
                <a:gd name="T10" fmla="*/ 0 w 2"/>
                <a:gd name="T11" fmla="*/ 2147483647 h 2"/>
                <a:gd name="T12" fmla="*/ 2147483647 w 2"/>
                <a:gd name="T13" fmla="*/ 2147483647 h 2"/>
                <a:gd name="T14" fmla="*/ 2147483647 w 2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2"/>
                <a:gd name="T26" fmla="*/ 2 w 2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3" name="Freeform 791"/>
            <p:cNvSpPr>
              <a:spLocks/>
            </p:cNvSpPr>
            <p:nvPr/>
          </p:nvSpPr>
          <p:spPr bwMode="auto">
            <a:xfrm>
              <a:off x="4222750" y="1905000"/>
              <a:ext cx="166688" cy="236803"/>
            </a:xfrm>
            <a:custGeom>
              <a:avLst/>
              <a:gdLst>
                <a:gd name="T0" fmla="*/ 2147483647 w 105"/>
                <a:gd name="T1" fmla="*/ 2147483647 h 149"/>
                <a:gd name="T2" fmla="*/ 2147483647 w 105"/>
                <a:gd name="T3" fmla="*/ 2147483647 h 149"/>
                <a:gd name="T4" fmla="*/ 2147483647 w 105"/>
                <a:gd name="T5" fmla="*/ 2147483647 h 149"/>
                <a:gd name="T6" fmla="*/ 2147483647 w 105"/>
                <a:gd name="T7" fmla="*/ 2147483647 h 149"/>
                <a:gd name="T8" fmla="*/ 2147483647 w 105"/>
                <a:gd name="T9" fmla="*/ 2147483647 h 149"/>
                <a:gd name="T10" fmla="*/ 2147483647 w 105"/>
                <a:gd name="T11" fmla="*/ 2147483647 h 149"/>
                <a:gd name="T12" fmla="*/ 2147483647 w 105"/>
                <a:gd name="T13" fmla="*/ 2147483647 h 149"/>
                <a:gd name="T14" fmla="*/ 2147483647 w 105"/>
                <a:gd name="T15" fmla="*/ 2147483647 h 149"/>
                <a:gd name="T16" fmla="*/ 2147483647 w 105"/>
                <a:gd name="T17" fmla="*/ 2147483647 h 149"/>
                <a:gd name="T18" fmla="*/ 2147483647 w 105"/>
                <a:gd name="T19" fmla="*/ 2147483647 h 149"/>
                <a:gd name="T20" fmla="*/ 2147483647 w 105"/>
                <a:gd name="T21" fmla="*/ 2147483647 h 149"/>
                <a:gd name="T22" fmla="*/ 2147483647 w 105"/>
                <a:gd name="T23" fmla="*/ 2147483647 h 149"/>
                <a:gd name="T24" fmla="*/ 2147483647 w 105"/>
                <a:gd name="T25" fmla="*/ 2147483647 h 149"/>
                <a:gd name="T26" fmla="*/ 2147483647 w 105"/>
                <a:gd name="T27" fmla="*/ 2147483647 h 149"/>
                <a:gd name="T28" fmla="*/ 2147483647 w 105"/>
                <a:gd name="T29" fmla="*/ 2147483647 h 149"/>
                <a:gd name="T30" fmla="*/ 2147483647 w 105"/>
                <a:gd name="T31" fmla="*/ 2147483647 h 149"/>
                <a:gd name="T32" fmla="*/ 2147483647 w 105"/>
                <a:gd name="T33" fmla="*/ 2147483647 h 149"/>
                <a:gd name="T34" fmla="*/ 2147483647 w 105"/>
                <a:gd name="T35" fmla="*/ 2147483647 h 149"/>
                <a:gd name="T36" fmla="*/ 2147483647 w 105"/>
                <a:gd name="T37" fmla="*/ 2147483647 h 149"/>
                <a:gd name="T38" fmla="*/ 2147483647 w 105"/>
                <a:gd name="T39" fmla="*/ 2147483647 h 149"/>
                <a:gd name="T40" fmla="*/ 2147483647 w 105"/>
                <a:gd name="T41" fmla="*/ 2147483647 h 149"/>
                <a:gd name="T42" fmla="*/ 2147483647 w 105"/>
                <a:gd name="T43" fmla="*/ 0 h 149"/>
                <a:gd name="T44" fmla="*/ 2147483647 w 105"/>
                <a:gd name="T45" fmla="*/ 2147483647 h 149"/>
                <a:gd name="T46" fmla="*/ 2147483647 w 105"/>
                <a:gd name="T47" fmla="*/ 2147483647 h 149"/>
                <a:gd name="T48" fmla="*/ 2147483647 w 105"/>
                <a:gd name="T49" fmla="*/ 2147483647 h 149"/>
                <a:gd name="T50" fmla="*/ 2147483647 w 105"/>
                <a:gd name="T51" fmla="*/ 2147483647 h 149"/>
                <a:gd name="T52" fmla="*/ 2147483647 w 105"/>
                <a:gd name="T53" fmla="*/ 2147483647 h 149"/>
                <a:gd name="T54" fmla="*/ 2147483647 w 105"/>
                <a:gd name="T55" fmla="*/ 2147483647 h 149"/>
                <a:gd name="T56" fmla="*/ 2147483647 w 105"/>
                <a:gd name="T57" fmla="*/ 2147483647 h 149"/>
                <a:gd name="T58" fmla="*/ 2147483647 w 105"/>
                <a:gd name="T59" fmla="*/ 2147483647 h 149"/>
                <a:gd name="T60" fmla="*/ 2147483647 w 105"/>
                <a:gd name="T61" fmla="*/ 2147483647 h 149"/>
                <a:gd name="T62" fmla="*/ 2147483647 w 105"/>
                <a:gd name="T63" fmla="*/ 2147483647 h 149"/>
                <a:gd name="T64" fmla="*/ 2147483647 w 105"/>
                <a:gd name="T65" fmla="*/ 2147483647 h 149"/>
                <a:gd name="T66" fmla="*/ 2147483647 w 105"/>
                <a:gd name="T67" fmla="*/ 2147483647 h 149"/>
                <a:gd name="T68" fmla="*/ 2147483647 w 105"/>
                <a:gd name="T69" fmla="*/ 2147483647 h 149"/>
                <a:gd name="T70" fmla="*/ 2147483647 w 105"/>
                <a:gd name="T71" fmla="*/ 2147483647 h 149"/>
                <a:gd name="T72" fmla="*/ 2147483647 w 105"/>
                <a:gd name="T73" fmla="*/ 2147483647 h 149"/>
                <a:gd name="T74" fmla="*/ 2147483647 w 105"/>
                <a:gd name="T75" fmla="*/ 2147483647 h 149"/>
                <a:gd name="T76" fmla="*/ 2147483647 w 105"/>
                <a:gd name="T77" fmla="*/ 2147483647 h 149"/>
                <a:gd name="T78" fmla="*/ 2147483647 w 105"/>
                <a:gd name="T79" fmla="*/ 2147483647 h 149"/>
                <a:gd name="T80" fmla="*/ 2147483647 w 105"/>
                <a:gd name="T81" fmla="*/ 2147483647 h 149"/>
                <a:gd name="T82" fmla="*/ 2147483647 w 105"/>
                <a:gd name="T83" fmla="*/ 2147483647 h 149"/>
                <a:gd name="T84" fmla="*/ 2147483647 w 105"/>
                <a:gd name="T85" fmla="*/ 2147483647 h 149"/>
                <a:gd name="T86" fmla="*/ 2147483647 w 105"/>
                <a:gd name="T87" fmla="*/ 2147483647 h 149"/>
                <a:gd name="T88" fmla="*/ 2147483647 w 105"/>
                <a:gd name="T89" fmla="*/ 2147483647 h 149"/>
                <a:gd name="T90" fmla="*/ 2147483647 w 105"/>
                <a:gd name="T91" fmla="*/ 2147483647 h 149"/>
                <a:gd name="T92" fmla="*/ 2147483647 w 105"/>
                <a:gd name="T93" fmla="*/ 2147483647 h 149"/>
                <a:gd name="T94" fmla="*/ 2147483647 w 105"/>
                <a:gd name="T95" fmla="*/ 2147483647 h 149"/>
                <a:gd name="T96" fmla="*/ 2147483647 w 105"/>
                <a:gd name="T97" fmla="*/ 2147483647 h 149"/>
                <a:gd name="T98" fmla="*/ 2147483647 w 105"/>
                <a:gd name="T99" fmla="*/ 2147483647 h 149"/>
                <a:gd name="T100" fmla="*/ 2147483647 w 105"/>
                <a:gd name="T101" fmla="*/ 2147483647 h 149"/>
                <a:gd name="T102" fmla="*/ 2147483647 w 105"/>
                <a:gd name="T103" fmla="*/ 2147483647 h 149"/>
                <a:gd name="T104" fmla="*/ 2147483647 w 105"/>
                <a:gd name="T105" fmla="*/ 2147483647 h 149"/>
                <a:gd name="T106" fmla="*/ 2147483647 w 105"/>
                <a:gd name="T107" fmla="*/ 2147483647 h 149"/>
                <a:gd name="T108" fmla="*/ 2147483647 w 105"/>
                <a:gd name="T109" fmla="*/ 2147483647 h 1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5"/>
                <a:gd name="T166" fmla="*/ 0 h 149"/>
                <a:gd name="T167" fmla="*/ 105 w 105"/>
                <a:gd name="T168" fmla="*/ 149 h 14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5" h="149">
                  <a:moveTo>
                    <a:pt x="46" y="140"/>
                  </a:moveTo>
                  <a:lnTo>
                    <a:pt x="47" y="140"/>
                  </a:lnTo>
                  <a:lnTo>
                    <a:pt x="47" y="139"/>
                  </a:lnTo>
                  <a:lnTo>
                    <a:pt x="49" y="138"/>
                  </a:lnTo>
                  <a:lnTo>
                    <a:pt x="53" y="139"/>
                  </a:lnTo>
                  <a:lnTo>
                    <a:pt x="54" y="139"/>
                  </a:lnTo>
                  <a:lnTo>
                    <a:pt x="53" y="137"/>
                  </a:lnTo>
                  <a:lnTo>
                    <a:pt x="59" y="137"/>
                  </a:lnTo>
                  <a:lnTo>
                    <a:pt x="60" y="137"/>
                  </a:lnTo>
                  <a:lnTo>
                    <a:pt x="61" y="136"/>
                  </a:lnTo>
                  <a:lnTo>
                    <a:pt x="63" y="134"/>
                  </a:lnTo>
                  <a:lnTo>
                    <a:pt x="63" y="133"/>
                  </a:lnTo>
                  <a:lnTo>
                    <a:pt x="64" y="134"/>
                  </a:lnTo>
                  <a:lnTo>
                    <a:pt x="65" y="134"/>
                  </a:lnTo>
                  <a:lnTo>
                    <a:pt x="67" y="134"/>
                  </a:lnTo>
                  <a:lnTo>
                    <a:pt x="68" y="136"/>
                  </a:lnTo>
                  <a:lnTo>
                    <a:pt x="69" y="137"/>
                  </a:lnTo>
                  <a:lnTo>
                    <a:pt x="79" y="134"/>
                  </a:lnTo>
                  <a:lnTo>
                    <a:pt x="81" y="136"/>
                  </a:lnTo>
                  <a:lnTo>
                    <a:pt x="94" y="132"/>
                  </a:lnTo>
                  <a:lnTo>
                    <a:pt x="95" y="132"/>
                  </a:lnTo>
                  <a:lnTo>
                    <a:pt x="100" y="129"/>
                  </a:lnTo>
                  <a:lnTo>
                    <a:pt x="100" y="127"/>
                  </a:lnTo>
                  <a:lnTo>
                    <a:pt x="100" y="126"/>
                  </a:lnTo>
                  <a:lnTo>
                    <a:pt x="94" y="126"/>
                  </a:lnTo>
                  <a:lnTo>
                    <a:pt x="90" y="126"/>
                  </a:lnTo>
                  <a:lnTo>
                    <a:pt x="90" y="123"/>
                  </a:lnTo>
                  <a:lnTo>
                    <a:pt x="89" y="122"/>
                  </a:lnTo>
                  <a:lnTo>
                    <a:pt x="91" y="122"/>
                  </a:lnTo>
                  <a:lnTo>
                    <a:pt x="93" y="121"/>
                  </a:lnTo>
                  <a:lnTo>
                    <a:pt x="94" y="120"/>
                  </a:lnTo>
                  <a:lnTo>
                    <a:pt x="93" y="119"/>
                  </a:lnTo>
                  <a:lnTo>
                    <a:pt x="91" y="119"/>
                  </a:lnTo>
                  <a:lnTo>
                    <a:pt x="93" y="118"/>
                  </a:lnTo>
                  <a:lnTo>
                    <a:pt x="95" y="118"/>
                  </a:lnTo>
                  <a:lnTo>
                    <a:pt x="96" y="118"/>
                  </a:lnTo>
                  <a:lnTo>
                    <a:pt x="98" y="118"/>
                  </a:lnTo>
                  <a:lnTo>
                    <a:pt x="98" y="117"/>
                  </a:lnTo>
                  <a:lnTo>
                    <a:pt x="98" y="114"/>
                  </a:lnTo>
                  <a:lnTo>
                    <a:pt x="99" y="114"/>
                  </a:lnTo>
                  <a:lnTo>
                    <a:pt x="100" y="114"/>
                  </a:lnTo>
                  <a:lnTo>
                    <a:pt x="103" y="112"/>
                  </a:lnTo>
                  <a:lnTo>
                    <a:pt x="104" y="108"/>
                  </a:lnTo>
                  <a:lnTo>
                    <a:pt x="105" y="104"/>
                  </a:lnTo>
                  <a:lnTo>
                    <a:pt x="104" y="102"/>
                  </a:lnTo>
                  <a:lnTo>
                    <a:pt x="101" y="99"/>
                  </a:lnTo>
                  <a:lnTo>
                    <a:pt x="99" y="98"/>
                  </a:lnTo>
                  <a:lnTo>
                    <a:pt x="97" y="98"/>
                  </a:lnTo>
                  <a:lnTo>
                    <a:pt x="94" y="98"/>
                  </a:lnTo>
                  <a:lnTo>
                    <a:pt x="88" y="98"/>
                  </a:lnTo>
                  <a:lnTo>
                    <a:pt x="86" y="101"/>
                  </a:lnTo>
                  <a:lnTo>
                    <a:pt x="85" y="100"/>
                  </a:lnTo>
                  <a:lnTo>
                    <a:pt x="83" y="100"/>
                  </a:lnTo>
                  <a:lnTo>
                    <a:pt x="81" y="100"/>
                  </a:lnTo>
                  <a:lnTo>
                    <a:pt x="83" y="98"/>
                  </a:lnTo>
                  <a:lnTo>
                    <a:pt x="85" y="94"/>
                  </a:lnTo>
                  <a:lnTo>
                    <a:pt x="86" y="93"/>
                  </a:lnTo>
                  <a:lnTo>
                    <a:pt x="86" y="92"/>
                  </a:lnTo>
                  <a:lnTo>
                    <a:pt x="84" y="90"/>
                  </a:lnTo>
                  <a:lnTo>
                    <a:pt x="81" y="89"/>
                  </a:lnTo>
                  <a:lnTo>
                    <a:pt x="81" y="88"/>
                  </a:lnTo>
                  <a:lnTo>
                    <a:pt x="79" y="87"/>
                  </a:lnTo>
                  <a:lnTo>
                    <a:pt x="76" y="84"/>
                  </a:lnTo>
                  <a:lnTo>
                    <a:pt x="77" y="84"/>
                  </a:lnTo>
                  <a:lnTo>
                    <a:pt x="80" y="86"/>
                  </a:lnTo>
                  <a:lnTo>
                    <a:pt x="83" y="87"/>
                  </a:lnTo>
                  <a:lnTo>
                    <a:pt x="84" y="86"/>
                  </a:lnTo>
                  <a:lnTo>
                    <a:pt x="83" y="83"/>
                  </a:lnTo>
                  <a:lnTo>
                    <a:pt x="80" y="82"/>
                  </a:lnTo>
                  <a:lnTo>
                    <a:pt x="78" y="80"/>
                  </a:lnTo>
                  <a:lnTo>
                    <a:pt x="78" y="77"/>
                  </a:lnTo>
                  <a:lnTo>
                    <a:pt x="76" y="75"/>
                  </a:lnTo>
                  <a:lnTo>
                    <a:pt x="75" y="73"/>
                  </a:lnTo>
                  <a:lnTo>
                    <a:pt x="73" y="70"/>
                  </a:lnTo>
                  <a:lnTo>
                    <a:pt x="69" y="70"/>
                  </a:lnTo>
                  <a:lnTo>
                    <a:pt x="66" y="69"/>
                  </a:lnTo>
                  <a:lnTo>
                    <a:pt x="65" y="67"/>
                  </a:lnTo>
                  <a:lnTo>
                    <a:pt x="63" y="65"/>
                  </a:lnTo>
                  <a:lnTo>
                    <a:pt x="61" y="61"/>
                  </a:lnTo>
                  <a:lnTo>
                    <a:pt x="60" y="60"/>
                  </a:lnTo>
                  <a:lnTo>
                    <a:pt x="59" y="53"/>
                  </a:lnTo>
                  <a:lnTo>
                    <a:pt x="57" y="52"/>
                  </a:lnTo>
                  <a:lnTo>
                    <a:pt x="55" y="50"/>
                  </a:lnTo>
                  <a:lnTo>
                    <a:pt x="54" y="48"/>
                  </a:lnTo>
                  <a:lnTo>
                    <a:pt x="46" y="45"/>
                  </a:lnTo>
                  <a:lnTo>
                    <a:pt x="45" y="45"/>
                  </a:lnTo>
                  <a:lnTo>
                    <a:pt x="40" y="46"/>
                  </a:lnTo>
                  <a:lnTo>
                    <a:pt x="37" y="46"/>
                  </a:lnTo>
                  <a:lnTo>
                    <a:pt x="37" y="45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4" y="42"/>
                  </a:lnTo>
                  <a:lnTo>
                    <a:pt x="46" y="41"/>
                  </a:lnTo>
                  <a:lnTo>
                    <a:pt x="44" y="39"/>
                  </a:lnTo>
                  <a:lnTo>
                    <a:pt x="43" y="38"/>
                  </a:lnTo>
                  <a:lnTo>
                    <a:pt x="41" y="38"/>
                  </a:lnTo>
                  <a:lnTo>
                    <a:pt x="44" y="38"/>
                  </a:lnTo>
                  <a:lnTo>
                    <a:pt x="46" y="37"/>
                  </a:lnTo>
                  <a:lnTo>
                    <a:pt x="47" y="36"/>
                  </a:lnTo>
                  <a:lnTo>
                    <a:pt x="47" y="33"/>
                  </a:lnTo>
                  <a:lnTo>
                    <a:pt x="50" y="30"/>
                  </a:lnTo>
                  <a:lnTo>
                    <a:pt x="51" y="29"/>
                  </a:lnTo>
                  <a:lnTo>
                    <a:pt x="53" y="27"/>
                  </a:lnTo>
                  <a:lnTo>
                    <a:pt x="53" y="25"/>
                  </a:lnTo>
                  <a:lnTo>
                    <a:pt x="57" y="21"/>
                  </a:lnTo>
                  <a:lnTo>
                    <a:pt x="57" y="18"/>
                  </a:lnTo>
                  <a:lnTo>
                    <a:pt x="56" y="17"/>
                  </a:lnTo>
                  <a:lnTo>
                    <a:pt x="51" y="17"/>
                  </a:lnTo>
                  <a:lnTo>
                    <a:pt x="48" y="17"/>
                  </a:lnTo>
                  <a:lnTo>
                    <a:pt x="43" y="17"/>
                  </a:lnTo>
                  <a:lnTo>
                    <a:pt x="40" y="17"/>
                  </a:lnTo>
                  <a:lnTo>
                    <a:pt x="37" y="16"/>
                  </a:lnTo>
                  <a:lnTo>
                    <a:pt x="29" y="18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7" y="18"/>
                  </a:lnTo>
                  <a:lnTo>
                    <a:pt x="27" y="17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8" y="16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27" y="12"/>
                  </a:lnTo>
                  <a:lnTo>
                    <a:pt x="27" y="13"/>
                  </a:lnTo>
                  <a:lnTo>
                    <a:pt x="29" y="11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9" y="6"/>
                  </a:lnTo>
                  <a:lnTo>
                    <a:pt x="40" y="1"/>
                  </a:lnTo>
                  <a:lnTo>
                    <a:pt x="37" y="0"/>
                  </a:lnTo>
                  <a:lnTo>
                    <a:pt x="34" y="1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4" y="2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9" y="10"/>
                  </a:lnTo>
                  <a:lnTo>
                    <a:pt x="10" y="11"/>
                  </a:lnTo>
                  <a:lnTo>
                    <a:pt x="12" y="12"/>
                  </a:lnTo>
                  <a:lnTo>
                    <a:pt x="6" y="15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6" y="22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6" y="28"/>
                  </a:lnTo>
                  <a:lnTo>
                    <a:pt x="5" y="29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6" y="37"/>
                  </a:lnTo>
                  <a:lnTo>
                    <a:pt x="8" y="36"/>
                  </a:lnTo>
                  <a:lnTo>
                    <a:pt x="10" y="35"/>
                  </a:lnTo>
                  <a:lnTo>
                    <a:pt x="12" y="35"/>
                  </a:lnTo>
                  <a:lnTo>
                    <a:pt x="12" y="36"/>
                  </a:lnTo>
                  <a:lnTo>
                    <a:pt x="8" y="41"/>
                  </a:lnTo>
                  <a:lnTo>
                    <a:pt x="7" y="42"/>
                  </a:lnTo>
                  <a:lnTo>
                    <a:pt x="7" y="43"/>
                  </a:lnTo>
                  <a:lnTo>
                    <a:pt x="6" y="45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7" y="48"/>
                  </a:lnTo>
                  <a:lnTo>
                    <a:pt x="8" y="48"/>
                  </a:lnTo>
                  <a:lnTo>
                    <a:pt x="7" y="49"/>
                  </a:lnTo>
                  <a:lnTo>
                    <a:pt x="5" y="52"/>
                  </a:lnTo>
                  <a:lnTo>
                    <a:pt x="4" y="57"/>
                  </a:lnTo>
                  <a:lnTo>
                    <a:pt x="5" y="57"/>
                  </a:lnTo>
                  <a:lnTo>
                    <a:pt x="6" y="56"/>
                  </a:lnTo>
                  <a:lnTo>
                    <a:pt x="7" y="53"/>
                  </a:lnTo>
                  <a:lnTo>
                    <a:pt x="9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9" y="45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12" y="47"/>
                  </a:lnTo>
                  <a:lnTo>
                    <a:pt x="13" y="46"/>
                  </a:lnTo>
                  <a:lnTo>
                    <a:pt x="15" y="47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8" y="46"/>
                  </a:lnTo>
                  <a:lnTo>
                    <a:pt x="17" y="46"/>
                  </a:lnTo>
                  <a:lnTo>
                    <a:pt x="17" y="47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7" y="51"/>
                  </a:lnTo>
                  <a:lnTo>
                    <a:pt x="18" y="52"/>
                  </a:lnTo>
                  <a:lnTo>
                    <a:pt x="18" y="55"/>
                  </a:lnTo>
                  <a:lnTo>
                    <a:pt x="17" y="56"/>
                  </a:lnTo>
                  <a:lnTo>
                    <a:pt x="16" y="58"/>
                  </a:lnTo>
                  <a:lnTo>
                    <a:pt x="14" y="60"/>
                  </a:lnTo>
                  <a:lnTo>
                    <a:pt x="14" y="62"/>
                  </a:lnTo>
                  <a:lnTo>
                    <a:pt x="14" y="63"/>
                  </a:lnTo>
                  <a:lnTo>
                    <a:pt x="12" y="62"/>
                  </a:lnTo>
                  <a:lnTo>
                    <a:pt x="12" y="63"/>
                  </a:lnTo>
                  <a:lnTo>
                    <a:pt x="14" y="68"/>
                  </a:lnTo>
                  <a:lnTo>
                    <a:pt x="14" y="69"/>
                  </a:lnTo>
                  <a:lnTo>
                    <a:pt x="15" y="68"/>
                  </a:lnTo>
                  <a:lnTo>
                    <a:pt x="15" y="66"/>
                  </a:lnTo>
                  <a:lnTo>
                    <a:pt x="16" y="65"/>
                  </a:lnTo>
                  <a:lnTo>
                    <a:pt x="20" y="68"/>
                  </a:lnTo>
                  <a:lnTo>
                    <a:pt x="22" y="68"/>
                  </a:lnTo>
                  <a:lnTo>
                    <a:pt x="22" y="67"/>
                  </a:lnTo>
                  <a:lnTo>
                    <a:pt x="23" y="66"/>
                  </a:lnTo>
                  <a:lnTo>
                    <a:pt x="28" y="66"/>
                  </a:lnTo>
                  <a:lnTo>
                    <a:pt x="32" y="65"/>
                  </a:lnTo>
                  <a:lnTo>
                    <a:pt x="33" y="63"/>
                  </a:lnTo>
                  <a:lnTo>
                    <a:pt x="34" y="63"/>
                  </a:lnTo>
                  <a:lnTo>
                    <a:pt x="39" y="63"/>
                  </a:lnTo>
                  <a:lnTo>
                    <a:pt x="38" y="63"/>
                  </a:lnTo>
                  <a:lnTo>
                    <a:pt x="37" y="63"/>
                  </a:lnTo>
                  <a:lnTo>
                    <a:pt x="36" y="66"/>
                  </a:lnTo>
                  <a:lnTo>
                    <a:pt x="33" y="70"/>
                  </a:lnTo>
                  <a:lnTo>
                    <a:pt x="32" y="71"/>
                  </a:lnTo>
                  <a:lnTo>
                    <a:pt x="33" y="72"/>
                  </a:lnTo>
                  <a:lnTo>
                    <a:pt x="34" y="75"/>
                  </a:lnTo>
                  <a:lnTo>
                    <a:pt x="35" y="76"/>
                  </a:lnTo>
                  <a:lnTo>
                    <a:pt x="36" y="76"/>
                  </a:lnTo>
                  <a:lnTo>
                    <a:pt x="37" y="78"/>
                  </a:lnTo>
                  <a:lnTo>
                    <a:pt x="40" y="77"/>
                  </a:lnTo>
                  <a:lnTo>
                    <a:pt x="43" y="76"/>
                  </a:lnTo>
                  <a:lnTo>
                    <a:pt x="44" y="76"/>
                  </a:lnTo>
                  <a:lnTo>
                    <a:pt x="43" y="77"/>
                  </a:lnTo>
                  <a:lnTo>
                    <a:pt x="43" y="80"/>
                  </a:lnTo>
                  <a:lnTo>
                    <a:pt x="41" y="81"/>
                  </a:lnTo>
                  <a:lnTo>
                    <a:pt x="40" y="83"/>
                  </a:lnTo>
                  <a:lnTo>
                    <a:pt x="43" y="83"/>
                  </a:lnTo>
                  <a:lnTo>
                    <a:pt x="41" y="86"/>
                  </a:lnTo>
                  <a:lnTo>
                    <a:pt x="39" y="88"/>
                  </a:lnTo>
                  <a:lnTo>
                    <a:pt x="40" y="89"/>
                  </a:lnTo>
                  <a:lnTo>
                    <a:pt x="41" y="90"/>
                  </a:lnTo>
                  <a:lnTo>
                    <a:pt x="40" y="90"/>
                  </a:lnTo>
                  <a:lnTo>
                    <a:pt x="39" y="91"/>
                  </a:lnTo>
                  <a:lnTo>
                    <a:pt x="29" y="91"/>
                  </a:lnTo>
                  <a:lnTo>
                    <a:pt x="26" y="93"/>
                  </a:lnTo>
                  <a:lnTo>
                    <a:pt x="23" y="94"/>
                  </a:lnTo>
                  <a:lnTo>
                    <a:pt x="17" y="100"/>
                  </a:lnTo>
                  <a:lnTo>
                    <a:pt x="18" y="100"/>
                  </a:lnTo>
                  <a:lnTo>
                    <a:pt x="22" y="99"/>
                  </a:lnTo>
                  <a:lnTo>
                    <a:pt x="25" y="98"/>
                  </a:lnTo>
                  <a:lnTo>
                    <a:pt x="25" y="100"/>
                  </a:lnTo>
                  <a:lnTo>
                    <a:pt x="25" y="103"/>
                  </a:lnTo>
                  <a:lnTo>
                    <a:pt x="26" y="104"/>
                  </a:lnTo>
                  <a:lnTo>
                    <a:pt x="27" y="106"/>
                  </a:lnTo>
                  <a:lnTo>
                    <a:pt x="24" y="109"/>
                  </a:lnTo>
                  <a:lnTo>
                    <a:pt x="17" y="113"/>
                  </a:lnTo>
                  <a:lnTo>
                    <a:pt x="9" y="117"/>
                  </a:lnTo>
                  <a:lnTo>
                    <a:pt x="9" y="119"/>
                  </a:lnTo>
                  <a:lnTo>
                    <a:pt x="12" y="120"/>
                  </a:lnTo>
                  <a:lnTo>
                    <a:pt x="12" y="121"/>
                  </a:lnTo>
                  <a:lnTo>
                    <a:pt x="14" y="121"/>
                  </a:lnTo>
                  <a:lnTo>
                    <a:pt x="15" y="120"/>
                  </a:lnTo>
                  <a:lnTo>
                    <a:pt x="17" y="119"/>
                  </a:lnTo>
                  <a:lnTo>
                    <a:pt x="19" y="118"/>
                  </a:lnTo>
                  <a:lnTo>
                    <a:pt x="20" y="119"/>
                  </a:lnTo>
                  <a:lnTo>
                    <a:pt x="22" y="121"/>
                  </a:lnTo>
                  <a:lnTo>
                    <a:pt x="25" y="121"/>
                  </a:lnTo>
                  <a:lnTo>
                    <a:pt x="27" y="120"/>
                  </a:lnTo>
                  <a:lnTo>
                    <a:pt x="28" y="121"/>
                  </a:lnTo>
                  <a:lnTo>
                    <a:pt x="33" y="124"/>
                  </a:lnTo>
                  <a:lnTo>
                    <a:pt x="34" y="124"/>
                  </a:lnTo>
                  <a:lnTo>
                    <a:pt x="36" y="124"/>
                  </a:lnTo>
                  <a:lnTo>
                    <a:pt x="37" y="124"/>
                  </a:lnTo>
                  <a:lnTo>
                    <a:pt x="38" y="122"/>
                  </a:lnTo>
                  <a:lnTo>
                    <a:pt x="41" y="121"/>
                  </a:lnTo>
                  <a:lnTo>
                    <a:pt x="46" y="119"/>
                  </a:lnTo>
                  <a:lnTo>
                    <a:pt x="46" y="120"/>
                  </a:lnTo>
                  <a:lnTo>
                    <a:pt x="45" y="121"/>
                  </a:lnTo>
                  <a:lnTo>
                    <a:pt x="40" y="126"/>
                  </a:lnTo>
                  <a:lnTo>
                    <a:pt x="39" y="127"/>
                  </a:lnTo>
                  <a:lnTo>
                    <a:pt x="39" y="128"/>
                  </a:lnTo>
                  <a:lnTo>
                    <a:pt x="36" y="128"/>
                  </a:lnTo>
                  <a:lnTo>
                    <a:pt x="28" y="128"/>
                  </a:lnTo>
                  <a:lnTo>
                    <a:pt x="24" y="129"/>
                  </a:lnTo>
                  <a:lnTo>
                    <a:pt x="23" y="131"/>
                  </a:lnTo>
                  <a:lnTo>
                    <a:pt x="20" y="132"/>
                  </a:lnTo>
                  <a:lnTo>
                    <a:pt x="18" y="136"/>
                  </a:lnTo>
                  <a:lnTo>
                    <a:pt x="8" y="144"/>
                  </a:lnTo>
                  <a:lnTo>
                    <a:pt x="4" y="147"/>
                  </a:lnTo>
                  <a:lnTo>
                    <a:pt x="3" y="148"/>
                  </a:lnTo>
                  <a:lnTo>
                    <a:pt x="3" y="149"/>
                  </a:lnTo>
                  <a:lnTo>
                    <a:pt x="4" y="148"/>
                  </a:lnTo>
                  <a:lnTo>
                    <a:pt x="5" y="147"/>
                  </a:lnTo>
                  <a:lnTo>
                    <a:pt x="7" y="149"/>
                  </a:lnTo>
                  <a:lnTo>
                    <a:pt x="8" y="148"/>
                  </a:lnTo>
                  <a:lnTo>
                    <a:pt x="9" y="149"/>
                  </a:lnTo>
                  <a:lnTo>
                    <a:pt x="10" y="148"/>
                  </a:lnTo>
                  <a:lnTo>
                    <a:pt x="12" y="147"/>
                  </a:lnTo>
                  <a:lnTo>
                    <a:pt x="14" y="146"/>
                  </a:lnTo>
                  <a:lnTo>
                    <a:pt x="16" y="143"/>
                  </a:lnTo>
                  <a:lnTo>
                    <a:pt x="23" y="143"/>
                  </a:lnTo>
                  <a:lnTo>
                    <a:pt x="28" y="144"/>
                  </a:lnTo>
                  <a:lnTo>
                    <a:pt x="30" y="144"/>
                  </a:lnTo>
                  <a:lnTo>
                    <a:pt x="32" y="143"/>
                  </a:lnTo>
                  <a:lnTo>
                    <a:pt x="33" y="138"/>
                  </a:lnTo>
                  <a:lnTo>
                    <a:pt x="34" y="138"/>
                  </a:lnTo>
                  <a:lnTo>
                    <a:pt x="36" y="138"/>
                  </a:lnTo>
                  <a:lnTo>
                    <a:pt x="38" y="137"/>
                  </a:lnTo>
                  <a:lnTo>
                    <a:pt x="43" y="137"/>
                  </a:lnTo>
                  <a:lnTo>
                    <a:pt x="46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4" name="Freeform 792"/>
            <p:cNvSpPr>
              <a:spLocks/>
            </p:cNvSpPr>
            <p:nvPr/>
          </p:nvSpPr>
          <p:spPr bwMode="auto">
            <a:xfrm>
              <a:off x="4222750" y="1905000"/>
              <a:ext cx="166688" cy="236803"/>
            </a:xfrm>
            <a:custGeom>
              <a:avLst/>
              <a:gdLst>
                <a:gd name="T0" fmla="*/ 2147483647 w 105"/>
                <a:gd name="T1" fmla="*/ 2147483647 h 149"/>
                <a:gd name="T2" fmla="*/ 2147483647 w 105"/>
                <a:gd name="T3" fmla="*/ 2147483647 h 149"/>
                <a:gd name="T4" fmla="*/ 2147483647 w 105"/>
                <a:gd name="T5" fmla="*/ 2147483647 h 149"/>
                <a:gd name="T6" fmla="*/ 2147483647 w 105"/>
                <a:gd name="T7" fmla="*/ 2147483647 h 149"/>
                <a:gd name="T8" fmla="*/ 2147483647 w 105"/>
                <a:gd name="T9" fmla="*/ 2147483647 h 149"/>
                <a:gd name="T10" fmla="*/ 2147483647 w 105"/>
                <a:gd name="T11" fmla="*/ 2147483647 h 149"/>
                <a:gd name="T12" fmla="*/ 2147483647 w 105"/>
                <a:gd name="T13" fmla="*/ 2147483647 h 149"/>
                <a:gd name="T14" fmla="*/ 2147483647 w 105"/>
                <a:gd name="T15" fmla="*/ 2147483647 h 149"/>
                <a:gd name="T16" fmla="*/ 2147483647 w 105"/>
                <a:gd name="T17" fmla="*/ 2147483647 h 149"/>
                <a:gd name="T18" fmla="*/ 2147483647 w 105"/>
                <a:gd name="T19" fmla="*/ 2147483647 h 149"/>
                <a:gd name="T20" fmla="*/ 2147483647 w 105"/>
                <a:gd name="T21" fmla="*/ 2147483647 h 149"/>
                <a:gd name="T22" fmla="*/ 2147483647 w 105"/>
                <a:gd name="T23" fmla="*/ 2147483647 h 149"/>
                <a:gd name="T24" fmla="*/ 2147483647 w 105"/>
                <a:gd name="T25" fmla="*/ 2147483647 h 149"/>
                <a:gd name="T26" fmla="*/ 2147483647 w 105"/>
                <a:gd name="T27" fmla="*/ 2147483647 h 149"/>
                <a:gd name="T28" fmla="*/ 2147483647 w 105"/>
                <a:gd name="T29" fmla="*/ 2147483647 h 149"/>
                <a:gd name="T30" fmla="*/ 2147483647 w 105"/>
                <a:gd name="T31" fmla="*/ 2147483647 h 149"/>
                <a:gd name="T32" fmla="*/ 2147483647 w 105"/>
                <a:gd name="T33" fmla="*/ 2147483647 h 149"/>
                <a:gd name="T34" fmla="*/ 2147483647 w 105"/>
                <a:gd name="T35" fmla="*/ 2147483647 h 149"/>
                <a:gd name="T36" fmla="*/ 2147483647 w 105"/>
                <a:gd name="T37" fmla="*/ 2147483647 h 149"/>
                <a:gd name="T38" fmla="*/ 2147483647 w 105"/>
                <a:gd name="T39" fmla="*/ 2147483647 h 149"/>
                <a:gd name="T40" fmla="*/ 2147483647 w 105"/>
                <a:gd name="T41" fmla="*/ 2147483647 h 149"/>
                <a:gd name="T42" fmla="*/ 2147483647 w 105"/>
                <a:gd name="T43" fmla="*/ 0 h 149"/>
                <a:gd name="T44" fmla="*/ 2147483647 w 105"/>
                <a:gd name="T45" fmla="*/ 2147483647 h 149"/>
                <a:gd name="T46" fmla="*/ 2147483647 w 105"/>
                <a:gd name="T47" fmla="*/ 2147483647 h 149"/>
                <a:gd name="T48" fmla="*/ 2147483647 w 105"/>
                <a:gd name="T49" fmla="*/ 2147483647 h 149"/>
                <a:gd name="T50" fmla="*/ 2147483647 w 105"/>
                <a:gd name="T51" fmla="*/ 2147483647 h 149"/>
                <a:gd name="T52" fmla="*/ 2147483647 w 105"/>
                <a:gd name="T53" fmla="*/ 2147483647 h 149"/>
                <a:gd name="T54" fmla="*/ 2147483647 w 105"/>
                <a:gd name="T55" fmla="*/ 2147483647 h 149"/>
                <a:gd name="T56" fmla="*/ 2147483647 w 105"/>
                <a:gd name="T57" fmla="*/ 2147483647 h 149"/>
                <a:gd name="T58" fmla="*/ 2147483647 w 105"/>
                <a:gd name="T59" fmla="*/ 2147483647 h 149"/>
                <a:gd name="T60" fmla="*/ 2147483647 w 105"/>
                <a:gd name="T61" fmla="*/ 2147483647 h 149"/>
                <a:gd name="T62" fmla="*/ 2147483647 w 105"/>
                <a:gd name="T63" fmla="*/ 2147483647 h 149"/>
                <a:gd name="T64" fmla="*/ 2147483647 w 105"/>
                <a:gd name="T65" fmla="*/ 2147483647 h 149"/>
                <a:gd name="T66" fmla="*/ 2147483647 w 105"/>
                <a:gd name="T67" fmla="*/ 2147483647 h 149"/>
                <a:gd name="T68" fmla="*/ 2147483647 w 105"/>
                <a:gd name="T69" fmla="*/ 2147483647 h 149"/>
                <a:gd name="T70" fmla="*/ 2147483647 w 105"/>
                <a:gd name="T71" fmla="*/ 2147483647 h 149"/>
                <a:gd name="T72" fmla="*/ 2147483647 w 105"/>
                <a:gd name="T73" fmla="*/ 2147483647 h 149"/>
                <a:gd name="T74" fmla="*/ 2147483647 w 105"/>
                <a:gd name="T75" fmla="*/ 2147483647 h 149"/>
                <a:gd name="T76" fmla="*/ 2147483647 w 105"/>
                <a:gd name="T77" fmla="*/ 2147483647 h 149"/>
                <a:gd name="T78" fmla="*/ 2147483647 w 105"/>
                <a:gd name="T79" fmla="*/ 2147483647 h 149"/>
                <a:gd name="T80" fmla="*/ 2147483647 w 105"/>
                <a:gd name="T81" fmla="*/ 2147483647 h 149"/>
                <a:gd name="T82" fmla="*/ 2147483647 w 105"/>
                <a:gd name="T83" fmla="*/ 2147483647 h 149"/>
                <a:gd name="T84" fmla="*/ 2147483647 w 105"/>
                <a:gd name="T85" fmla="*/ 2147483647 h 149"/>
                <a:gd name="T86" fmla="*/ 2147483647 w 105"/>
                <a:gd name="T87" fmla="*/ 2147483647 h 149"/>
                <a:gd name="T88" fmla="*/ 2147483647 w 105"/>
                <a:gd name="T89" fmla="*/ 2147483647 h 149"/>
                <a:gd name="T90" fmla="*/ 2147483647 w 105"/>
                <a:gd name="T91" fmla="*/ 2147483647 h 149"/>
                <a:gd name="T92" fmla="*/ 2147483647 w 105"/>
                <a:gd name="T93" fmla="*/ 2147483647 h 149"/>
                <a:gd name="T94" fmla="*/ 2147483647 w 105"/>
                <a:gd name="T95" fmla="*/ 2147483647 h 149"/>
                <a:gd name="T96" fmla="*/ 2147483647 w 105"/>
                <a:gd name="T97" fmla="*/ 2147483647 h 149"/>
                <a:gd name="T98" fmla="*/ 2147483647 w 105"/>
                <a:gd name="T99" fmla="*/ 2147483647 h 149"/>
                <a:gd name="T100" fmla="*/ 2147483647 w 105"/>
                <a:gd name="T101" fmla="*/ 2147483647 h 149"/>
                <a:gd name="T102" fmla="*/ 2147483647 w 105"/>
                <a:gd name="T103" fmla="*/ 2147483647 h 149"/>
                <a:gd name="T104" fmla="*/ 2147483647 w 105"/>
                <a:gd name="T105" fmla="*/ 2147483647 h 149"/>
                <a:gd name="T106" fmla="*/ 2147483647 w 105"/>
                <a:gd name="T107" fmla="*/ 2147483647 h 149"/>
                <a:gd name="T108" fmla="*/ 2147483647 w 105"/>
                <a:gd name="T109" fmla="*/ 2147483647 h 1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5"/>
                <a:gd name="T166" fmla="*/ 0 h 149"/>
                <a:gd name="T167" fmla="*/ 105 w 105"/>
                <a:gd name="T168" fmla="*/ 149 h 14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5" h="149">
                  <a:moveTo>
                    <a:pt x="46" y="140"/>
                  </a:moveTo>
                  <a:lnTo>
                    <a:pt x="47" y="140"/>
                  </a:lnTo>
                  <a:lnTo>
                    <a:pt x="47" y="139"/>
                  </a:lnTo>
                  <a:lnTo>
                    <a:pt x="49" y="138"/>
                  </a:lnTo>
                  <a:lnTo>
                    <a:pt x="53" y="139"/>
                  </a:lnTo>
                  <a:lnTo>
                    <a:pt x="54" y="139"/>
                  </a:lnTo>
                  <a:lnTo>
                    <a:pt x="53" y="137"/>
                  </a:lnTo>
                  <a:lnTo>
                    <a:pt x="59" y="137"/>
                  </a:lnTo>
                  <a:lnTo>
                    <a:pt x="60" y="137"/>
                  </a:lnTo>
                  <a:lnTo>
                    <a:pt x="61" y="136"/>
                  </a:lnTo>
                  <a:lnTo>
                    <a:pt x="63" y="134"/>
                  </a:lnTo>
                  <a:lnTo>
                    <a:pt x="63" y="133"/>
                  </a:lnTo>
                  <a:lnTo>
                    <a:pt x="64" y="134"/>
                  </a:lnTo>
                  <a:lnTo>
                    <a:pt x="65" y="134"/>
                  </a:lnTo>
                  <a:lnTo>
                    <a:pt x="67" y="134"/>
                  </a:lnTo>
                  <a:lnTo>
                    <a:pt x="68" y="136"/>
                  </a:lnTo>
                  <a:lnTo>
                    <a:pt x="69" y="137"/>
                  </a:lnTo>
                  <a:lnTo>
                    <a:pt x="79" y="134"/>
                  </a:lnTo>
                  <a:lnTo>
                    <a:pt x="81" y="136"/>
                  </a:lnTo>
                  <a:lnTo>
                    <a:pt x="94" y="132"/>
                  </a:lnTo>
                  <a:lnTo>
                    <a:pt x="95" y="132"/>
                  </a:lnTo>
                  <a:lnTo>
                    <a:pt x="100" y="129"/>
                  </a:lnTo>
                  <a:lnTo>
                    <a:pt x="100" y="127"/>
                  </a:lnTo>
                  <a:lnTo>
                    <a:pt x="100" y="126"/>
                  </a:lnTo>
                  <a:lnTo>
                    <a:pt x="94" y="126"/>
                  </a:lnTo>
                  <a:lnTo>
                    <a:pt x="90" y="126"/>
                  </a:lnTo>
                  <a:lnTo>
                    <a:pt x="90" y="123"/>
                  </a:lnTo>
                  <a:lnTo>
                    <a:pt x="89" y="122"/>
                  </a:lnTo>
                  <a:lnTo>
                    <a:pt x="91" y="122"/>
                  </a:lnTo>
                  <a:lnTo>
                    <a:pt x="93" y="121"/>
                  </a:lnTo>
                  <a:lnTo>
                    <a:pt x="94" y="120"/>
                  </a:lnTo>
                  <a:lnTo>
                    <a:pt x="93" y="119"/>
                  </a:lnTo>
                  <a:lnTo>
                    <a:pt x="91" y="119"/>
                  </a:lnTo>
                  <a:lnTo>
                    <a:pt x="93" y="118"/>
                  </a:lnTo>
                  <a:lnTo>
                    <a:pt x="95" y="118"/>
                  </a:lnTo>
                  <a:lnTo>
                    <a:pt x="96" y="118"/>
                  </a:lnTo>
                  <a:lnTo>
                    <a:pt x="98" y="118"/>
                  </a:lnTo>
                  <a:lnTo>
                    <a:pt x="98" y="117"/>
                  </a:lnTo>
                  <a:lnTo>
                    <a:pt x="98" y="114"/>
                  </a:lnTo>
                  <a:lnTo>
                    <a:pt x="99" y="114"/>
                  </a:lnTo>
                  <a:lnTo>
                    <a:pt x="100" y="114"/>
                  </a:lnTo>
                  <a:lnTo>
                    <a:pt x="103" y="112"/>
                  </a:lnTo>
                  <a:lnTo>
                    <a:pt x="104" y="108"/>
                  </a:lnTo>
                  <a:lnTo>
                    <a:pt x="105" y="104"/>
                  </a:lnTo>
                  <a:lnTo>
                    <a:pt x="104" y="102"/>
                  </a:lnTo>
                  <a:lnTo>
                    <a:pt x="101" y="99"/>
                  </a:lnTo>
                  <a:lnTo>
                    <a:pt x="99" y="98"/>
                  </a:lnTo>
                  <a:lnTo>
                    <a:pt x="97" y="98"/>
                  </a:lnTo>
                  <a:lnTo>
                    <a:pt x="94" y="98"/>
                  </a:lnTo>
                  <a:lnTo>
                    <a:pt x="88" y="98"/>
                  </a:lnTo>
                  <a:lnTo>
                    <a:pt x="86" y="101"/>
                  </a:lnTo>
                  <a:lnTo>
                    <a:pt x="85" y="100"/>
                  </a:lnTo>
                  <a:lnTo>
                    <a:pt x="83" y="100"/>
                  </a:lnTo>
                  <a:lnTo>
                    <a:pt x="81" y="100"/>
                  </a:lnTo>
                  <a:lnTo>
                    <a:pt x="83" y="98"/>
                  </a:lnTo>
                  <a:lnTo>
                    <a:pt x="85" y="94"/>
                  </a:lnTo>
                  <a:lnTo>
                    <a:pt x="86" y="93"/>
                  </a:lnTo>
                  <a:lnTo>
                    <a:pt x="86" y="92"/>
                  </a:lnTo>
                  <a:lnTo>
                    <a:pt x="84" y="90"/>
                  </a:lnTo>
                  <a:lnTo>
                    <a:pt x="81" y="89"/>
                  </a:lnTo>
                  <a:lnTo>
                    <a:pt x="81" y="88"/>
                  </a:lnTo>
                  <a:lnTo>
                    <a:pt x="79" y="87"/>
                  </a:lnTo>
                  <a:lnTo>
                    <a:pt x="76" y="84"/>
                  </a:lnTo>
                  <a:lnTo>
                    <a:pt x="77" y="84"/>
                  </a:lnTo>
                  <a:lnTo>
                    <a:pt x="80" y="86"/>
                  </a:lnTo>
                  <a:lnTo>
                    <a:pt x="83" y="87"/>
                  </a:lnTo>
                  <a:lnTo>
                    <a:pt x="84" y="86"/>
                  </a:lnTo>
                  <a:lnTo>
                    <a:pt x="83" y="83"/>
                  </a:lnTo>
                  <a:lnTo>
                    <a:pt x="80" y="82"/>
                  </a:lnTo>
                  <a:lnTo>
                    <a:pt x="78" y="80"/>
                  </a:lnTo>
                  <a:lnTo>
                    <a:pt x="78" y="77"/>
                  </a:lnTo>
                  <a:lnTo>
                    <a:pt x="76" y="75"/>
                  </a:lnTo>
                  <a:lnTo>
                    <a:pt x="75" y="73"/>
                  </a:lnTo>
                  <a:lnTo>
                    <a:pt x="73" y="70"/>
                  </a:lnTo>
                  <a:lnTo>
                    <a:pt x="69" y="70"/>
                  </a:lnTo>
                  <a:lnTo>
                    <a:pt x="66" y="69"/>
                  </a:lnTo>
                  <a:lnTo>
                    <a:pt x="65" y="67"/>
                  </a:lnTo>
                  <a:lnTo>
                    <a:pt x="63" y="65"/>
                  </a:lnTo>
                  <a:lnTo>
                    <a:pt x="61" y="61"/>
                  </a:lnTo>
                  <a:lnTo>
                    <a:pt x="60" y="60"/>
                  </a:lnTo>
                  <a:lnTo>
                    <a:pt x="59" y="53"/>
                  </a:lnTo>
                  <a:lnTo>
                    <a:pt x="57" y="52"/>
                  </a:lnTo>
                  <a:lnTo>
                    <a:pt x="55" y="50"/>
                  </a:lnTo>
                  <a:lnTo>
                    <a:pt x="54" y="48"/>
                  </a:lnTo>
                  <a:lnTo>
                    <a:pt x="46" y="45"/>
                  </a:lnTo>
                  <a:lnTo>
                    <a:pt x="45" y="45"/>
                  </a:lnTo>
                  <a:lnTo>
                    <a:pt x="40" y="46"/>
                  </a:lnTo>
                  <a:lnTo>
                    <a:pt x="37" y="46"/>
                  </a:lnTo>
                  <a:lnTo>
                    <a:pt x="37" y="45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4" y="42"/>
                  </a:lnTo>
                  <a:lnTo>
                    <a:pt x="46" y="41"/>
                  </a:lnTo>
                  <a:lnTo>
                    <a:pt x="44" y="39"/>
                  </a:lnTo>
                  <a:lnTo>
                    <a:pt x="43" y="38"/>
                  </a:lnTo>
                  <a:lnTo>
                    <a:pt x="41" y="38"/>
                  </a:lnTo>
                  <a:lnTo>
                    <a:pt x="44" y="38"/>
                  </a:lnTo>
                  <a:lnTo>
                    <a:pt x="46" y="37"/>
                  </a:lnTo>
                  <a:lnTo>
                    <a:pt x="47" y="36"/>
                  </a:lnTo>
                  <a:lnTo>
                    <a:pt x="47" y="33"/>
                  </a:lnTo>
                  <a:lnTo>
                    <a:pt x="50" y="30"/>
                  </a:lnTo>
                  <a:lnTo>
                    <a:pt x="51" y="29"/>
                  </a:lnTo>
                  <a:lnTo>
                    <a:pt x="53" y="27"/>
                  </a:lnTo>
                  <a:lnTo>
                    <a:pt x="53" y="25"/>
                  </a:lnTo>
                  <a:lnTo>
                    <a:pt x="57" y="21"/>
                  </a:lnTo>
                  <a:lnTo>
                    <a:pt x="57" y="18"/>
                  </a:lnTo>
                  <a:lnTo>
                    <a:pt x="56" y="17"/>
                  </a:lnTo>
                  <a:lnTo>
                    <a:pt x="51" y="17"/>
                  </a:lnTo>
                  <a:lnTo>
                    <a:pt x="48" y="17"/>
                  </a:lnTo>
                  <a:lnTo>
                    <a:pt x="43" y="17"/>
                  </a:lnTo>
                  <a:lnTo>
                    <a:pt x="40" y="17"/>
                  </a:lnTo>
                  <a:lnTo>
                    <a:pt x="37" y="16"/>
                  </a:lnTo>
                  <a:lnTo>
                    <a:pt x="29" y="18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7" y="18"/>
                  </a:lnTo>
                  <a:lnTo>
                    <a:pt x="27" y="17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8" y="16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27" y="12"/>
                  </a:lnTo>
                  <a:lnTo>
                    <a:pt x="27" y="13"/>
                  </a:lnTo>
                  <a:lnTo>
                    <a:pt x="29" y="11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9" y="6"/>
                  </a:lnTo>
                  <a:lnTo>
                    <a:pt x="40" y="1"/>
                  </a:lnTo>
                  <a:lnTo>
                    <a:pt x="37" y="0"/>
                  </a:lnTo>
                  <a:lnTo>
                    <a:pt x="34" y="1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4" y="2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9" y="10"/>
                  </a:lnTo>
                  <a:lnTo>
                    <a:pt x="10" y="11"/>
                  </a:lnTo>
                  <a:lnTo>
                    <a:pt x="12" y="12"/>
                  </a:lnTo>
                  <a:lnTo>
                    <a:pt x="6" y="15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6" y="22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6" y="28"/>
                  </a:lnTo>
                  <a:lnTo>
                    <a:pt x="5" y="29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6" y="37"/>
                  </a:lnTo>
                  <a:lnTo>
                    <a:pt x="8" y="36"/>
                  </a:lnTo>
                  <a:lnTo>
                    <a:pt x="10" y="35"/>
                  </a:lnTo>
                  <a:lnTo>
                    <a:pt x="12" y="35"/>
                  </a:lnTo>
                  <a:lnTo>
                    <a:pt x="12" y="36"/>
                  </a:lnTo>
                  <a:lnTo>
                    <a:pt x="8" y="41"/>
                  </a:lnTo>
                  <a:lnTo>
                    <a:pt x="7" y="42"/>
                  </a:lnTo>
                  <a:lnTo>
                    <a:pt x="7" y="43"/>
                  </a:lnTo>
                  <a:lnTo>
                    <a:pt x="6" y="45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7" y="48"/>
                  </a:lnTo>
                  <a:lnTo>
                    <a:pt x="8" y="48"/>
                  </a:lnTo>
                  <a:lnTo>
                    <a:pt x="7" y="49"/>
                  </a:lnTo>
                  <a:lnTo>
                    <a:pt x="5" y="52"/>
                  </a:lnTo>
                  <a:lnTo>
                    <a:pt x="4" y="57"/>
                  </a:lnTo>
                  <a:lnTo>
                    <a:pt x="5" y="57"/>
                  </a:lnTo>
                  <a:lnTo>
                    <a:pt x="6" y="56"/>
                  </a:lnTo>
                  <a:lnTo>
                    <a:pt x="7" y="53"/>
                  </a:lnTo>
                  <a:lnTo>
                    <a:pt x="9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9" y="45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12" y="47"/>
                  </a:lnTo>
                  <a:lnTo>
                    <a:pt x="13" y="46"/>
                  </a:lnTo>
                  <a:lnTo>
                    <a:pt x="15" y="47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8" y="46"/>
                  </a:lnTo>
                  <a:lnTo>
                    <a:pt x="17" y="46"/>
                  </a:lnTo>
                  <a:lnTo>
                    <a:pt x="17" y="47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7" y="51"/>
                  </a:lnTo>
                  <a:lnTo>
                    <a:pt x="18" y="52"/>
                  </a:lnTo>
                  <a:lnTo>
                    <a:pt x="18" y="55"/>
                  </a:lnTo>
                  <a:lnTo>
                    <a:pt x="17" y="56"/>
                  </a:lnTo>
                  <a:lnTo>
                    <a:pt x="16" y="58"/>
                  </a:lnTo>
                  <a:lnTo>
                    <a:pt x="14" y="60"/>
                  </a:lnTo>
                  <a:lnTo>
                    <a:pt x="14" y="62"/>
                  </a:lnTo>
                  <a:lnTo>
                    <a:pt x="14" y="63"/>
                  </a:lnTo>
                  <a:lnTo>
                    <a:pt x="12" y="62"/>
                  </a:lnTo>
                  <a:lnTo>
                    <a:pt x="12" y="63"/>
                  </a:lnTo>
                  <a:lnTo>
                    <a:pt x="14" y="68"/>
                  </a:lnTo>
                  <a:lnTo>
                    <a:pt x="14" y="69"/>
                  </a:lnTo>
                  <a:lnTo>
                    <a:pt x="15" y="68"/>
                  </a:lnTo>
                  <a:lnTo>
                    <a:pt x="15" y="66"/>
                  </a:lnTo>
                  <a:lnTo>
                    <a:pt x="16" y="65"/>
                  </a:lnTo>
                  <a:lnTo>
                    <a:pt x="20" y="68"/>
                  </a:lnTo>
                  <a:lnTo>
                    <a:pt x="22" y="68"/>
                  </a:lnTo>
                  <a:lnTo>
                    <a:pt x="22" y="67"/>
                  </a:lnTo>
                  <a:lnTo>
                    <a:pt x="23" y="66"/>
                  </a:lnTo>
                  <a:lnTo>
                    <a:pt x="28" y="66"/>
                  </a:lnTo>
                  <a:lnTo>
                    <a:pt x="32" y="65"/>
                  </a:lnTo>
                  <a:lnTo>
                    <a:pt x="33" y="63"/>
                  </a:lnTo>
                  <a:lnTo>
                    <a:pt x="34" y="63"/>
                  </a:lnTo>
                  <a:lnTo>
                    <a:pt x="39" y="63"/>
                  </a:lnTo>
                  <a:lnTo>
                    <a:pt x="38" y="63"/>
                  </a:lnTo>
                  <a:lnTo>
                    <a:pt x="37" y="63"/>
                  </a:lnTo>
                  <a:lnTo>
                    <a:pt x="36" y="66"/>
                  </a:lnTo>
                  <a:lnTo>
                    <a:pt x="33" y="70"/>
                  </a:lnTo>
                  <a:lnTo>
                    <a:pt x="32" y="71"/>
                  </a:lnTo>
                  <a:lnTo>
                    <a:pt x="33" y="72"/>
                  </a:lnTo>
                  <a:lnTo>
                    <a:pt x="34" y="75"/>
                  </a:lnTo>
                  <a:lnTo>
                    <a:pt x="35" y="76"/>
                  </a:lnTo>
                  <a:lnTo>
                    <a:pt x="36" y="76"/>
                  </a:lnTo>
                  <a:lnTo>
                    <a:pt x="37" y="78"/>
                  </a:lnTo>
                  <a:lnTo>
                    <a:pt x="40" y="77"/>
                  </a:lnTo>
                  <a:lnTo>
                    <a:pt x="43" y="76"/>
                  </a:lnTo>
                  <a:lnTo>
                    <a:pt x="44" y="76"/>
                  </a:lnTo>
                  <a:lnTo>
                    <a:pt x="43" y="77"/>
                  </a:lnTo>
                  <a:lnTo>
                    <a:pt x="43" y="80"/>
                  </a:lnTo>
                  <a:lnTo>
                    <a:pt x="41" y="81"/>
                  </a:lnTo>
                  <a:lnTo>
                    <a:pt x="40" y="83"/>
                  </a:lnTo>
                  <a:lnTo>
                    <a:pt x="43" y="83"/>
                  </a:lnTo>
                  <a:lnTo>
                    <a:pt x="41" y="86"/>
                  </a:lnTo>
                  <a:lnTo>
                    <a:pt x="39" y="88"/>
                  </a:lnTo>
                  <a:lnTo>
                    <a:pt x="40" y="89"/>
                  </a:lnTo>
                  <a:lnTo>
                    <a:pt x="41" y="90"/>
                  </a:lnTo>
                  <a:lnTo>
                    <a:pt x="40" y="90"/>
                  </a:lnTo>
                  <a:lnTo>
                    <a:pt x="39" y="91"/>
                  </a:lnTo>
                  <a:lnTo>
                    <a:pt x="29" y="91"/>
                  </a:lnTo>
                  <a:lnTo>
                    <a:pt x="26" y="93"/>
                  </a:lnTo>
                  <a:lnTo>
                    <a:pt x="23" y="94"/>
                  </a:lnTo>
                  <a:lnTo>
                    <a:pt x="17" y="100"/>
                  </a:lnTo>
                  <a:lnTo>
                    <a:pt x="18" y="100"/>
                  </a:lnTo>
                  <a:lnTo>
                    <a:pt x="22" y="99"/>
                  </a:lnTo>
                  <a:lnTo>
                    <a:pt x="25" y="98"/>
                  </a:lnTo>
                  <a:lnTo>
                    <a:pt x="25" y="100"/>
                  </a:lnTo>
                  <a:lnTo>
                    <a:pt x="25" y="103"/>
                  </a:lnTo>
                  <a:lnTo>
                    <a:pt x="26" y="104"/>
                  </a:lnTo>
                  <a:lnTo>
                    <a:pt x="27" y="106"/>
                  </a:lnTo>
                  <a:lnTo>
                    <a:pt x="24" y="109"/>
                  </a:lnTo>
                  <a:lnTo>
                    <a:pt x="17" y="113"/>
                  </a:lnTo>
                  <a:lnTo>
                    <a:pt x="9" y="117"/>
                  </a:lnTo>
                  <a:lnTo>
                    <a:pt x="9" y="119"/>
                  </a:lnTo>
                  <a:lnTo>
                    <a:pt x="12" y="120"/>
                  </a:lnTo>
                  <a:lnTo>
                    <a:pt x="12" y="121"/>
                  </a:lnTo>
                  <a:lnTo>
                    <a:pt x="14" y="121"/>
                  </a:lnTo>
                  <a:lnTo>
                    <a:pt x="15" y="120"/>
                  </a:lnTo>
                  <a:lnTo>
                    <a:pt x="17" y="119"/>
                  </a:lnTo>
                  <a:lnTo>
                    <a:pt x="19" y="118"/>
                  </a:lnTo>
                  <a:lnTo>
                    <a:pt x="20" y="119"/>
                  </a:lnTo>
                  <a:lnTo>
                    <a:pt x="22" y="121"/>
                  </a:lnTo>
                  <a:lnTo>
                    <a:pt x="25" y="121"/>
                  </a:lnTo>
                  <a:lnTo>
                    <a:pt x="27" y="120"/>
                  </a:lnTo>
                  <a:lnTo>
                    <a:pt x="28" y="121"/>
                  </a:lnTo>
                  <a:lnTo>
                    <a:pt x="33" y="124"/>
                  </a:lnTo>
                  <a:lnTo>
                    <a:pt x="34" y="124"/>
                  </a:lnTo>
                  <a:lnTo>
                    <a:pt x="36" y="124"/>
                  </a:lnTo>
                  <a:lnTo>
                    <a:pt x="37" y="124"/>
                  </a:lnTo>
                  <a:lnTo>
                    <a:pt x="38" y="122"/>
                  </a:lnTo>
                  <a:lnTo>
                    <a:pt x="41" y="121"/>
                  </a:lnTo>
                  <a:lnTo>
                    <a:pt x="46" y="119"/>
                  </a:lnTo>
                  <a:lnTo>
                    <a:pt x="46" y="120"/>
                  </a:lnTo>
                  <a:lnTo>
                    <a:pt x="45" y="121"/>
                  </a:lnTo>
                  <a:lnTo>
                    <a:pt x="40" y="126"/>
                  </a:lnTo>
                  <a:lnTo>
                    <a:pt x="39" y="127"/>
                  </a:lnTo>
                  <a:lnTo>
                    <a:pt x="39" y="128"/>
                  </a:lnTo>
                  <a:lnTo>
                    <a:pt x="36" y="128"/>
                  </a:lnTo>
                  <a:lnTo>
                    <a:pt x="28" y="128"/>
                  </a:lnTo>
                  <a:lnTo>
                    <a:pt x="24" y="129"/>
                  </a:lnTo>
                  <a:lnTo>
                    <a:pt x="23" y="131"/>
                  </a:lnTo>
                  <a:lnTo>
                    <a:pt x="20" y="132"/>
                  </a:lnTo>
                  <a:lnTo>
                    <a:pt x="18" y="136"/>
                  </a:lnTo>
                  <a:lnTo>
                    <a:pt x="8" y="144"/>
                  </a:lnTo>
                  <a:lnTo>
                    <a:pt x="4" y="147"/>
                  </a:lnTo>
                  <a:lnTo>
                    <a:pt x="3" y="148"/>
                  </a:lnTo>
                  <a:lnTo>
                    <a:pt x="3" y="149"/>
                  </a:lnTo>
                  <a:lnTo>
                    <a:pt x="4" y="148"/>
                  </a:lnTo>
                  <a:lnTo>
                    <a:pt x="5" y="147"/>
                  </a:lnTo>
                  <a:lnTo>
                    <a:pt x="7" y="149"/>
                  </a:lnTo>
                  <a:lnTo>
                    <a:pt x="8" y="148"/>
                  </a:lnTo>
                  <a:lnTo>
                    <a:pt x="9" y="149"/>
                  </a:lnTo>
                  <a:lnTo>
                    <a:pt x="10" y="148"/>
                  </a:lnTo>
                  <a:lnTo>
                    <a:pt x="12" y="147"/>
                  </a:lnTo>
                  <a:lnTo>
                    <a:pt x="14" y="146"/>
                  </a:lnTo>
                  <a:lnTo>
                    <a:pt x="16" y="143"/>
                  </a:lnTo>
                  <a:lnTo>
                    <a:pt x="23" y="143"/>
                  </a:lnTo>
                  <a:lnTo>
                    <a:pt x="28" y="144"/>
                  </a:lnTo>
                  <a:lnTo>
                    <a:pt x="30" y="144"/>
                  </a:lnTo>
                  <a:lnTo>
                    <a:pt x="32" y="143"/>
                  </a:lnTo>
                  <a:lnTo>
                    <a:pt x="33" y="138"/>
                  </a:lnTo>
                  <a:lnTo>
                    <a:pt x="34" y="138"/>
                  </a:lnTo>
                  <a:lnTo>
                    <a:pt x="36" y="138"/>
                  </a:lnTo>
                  <a:lnTo>
                    <a:pt x="38" y="137"/>
                  </a:lnTo>
                  <a:lnTo>
                    <a:pt x="43" y="137"/>
                  </a:lnTo>
                  <a:lnTo>
                    <a:pt x="46" y="14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5" name="Freeform 793"/>
            <p:cNvSpPr>
              <a:spLocks/>
            </p:cNvSpPr>
            <p:nvPr/>
          </p:nvSpPr>
          <p:spPr bwMode="auto">
            <a:xfrm>
              <a:off x="4318001" y="2121959"/>
              <a:ext cx="9525" cy="3969"/>
            </a:xfrm>
            <a:custGeom>
              <a:avLst/>
              <a:gdLst>
                <a:gd name="T0" fmla="*/ 2147483647 w 6"/>
                <a:gd name="T1" fmla="*/ 0 h 2"/>
                <a:gd name="T2" fmla="*/ 2147483647 w 6"/>
                <a:gd name="T3" fmla="*/ 0 h 2"/>
                <a:gd name="T4" fmla="*/ 2147483647 w 6"/>
                <a:gd name="T5" fmla="*/ 0 h 2"/>
                <a:gd name="T6" fmla="*/ 2147483647 w 6"/>
                <a:gd name="T7" fmla="*/ 0 h 2"/>
                <a:gd name="T8" fmla="*/ 0 w 6"/>
                <a:gd name="T9" fmla="*/ 2147483647 h 2"/>
                <a:gd name="T10" fmla="*/ 2147483647 w 6"/>
                <a:gd name="T11" fmla="*/ 2147483647 h 2"/>
                <a:gd name="T12" fmla="*/ 2147483647 w 6"/>
                <a:gd name="T13" fmla="*/ 2147483647 h 2"/>
                <a:gd name="T14" fmla="*/ 2147483647 w 6"/>
                <a:gd name="T15" fmla="*/ 2147483647 h 2"/>
                <a:gd name="T16" fmla="*/ 2147483647 w 6"/>
                <a:gd name="T17" fmla="*/ 2147483647 h 2"/>
                <a:gd name="T18" fmla="*/ 2147483647 w 6"/>
                <a:gd name="T19" fmla="*/ 0 h 2"/>
                <a:gd name="T20" fmla="*/ 2147483647 w 6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2"/>
                <a:gd name="T35" fmla="*/ 6 w 6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2">
                  <a:moveTo>
                    <a:pt x="5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6" name="Freeform 794"/>
            <p:cNvSpPr>
              <a:spLocks/>
            </p:cNvSpPr>
            <p:nvPr/>
          </p:nvSpPr>
          <p:spPr bwMode="auto">
            <a:xfrm>
              <a:off x="4318001" y="2121959"/>
              <a:ext cx="9525" cy="3969"/>
            </a:xfrm>
            <a:custGeom>
              <a:avLst/>
              <a:gdLst>
                <a:gd name="T0" fmla="*/ 2147483647 w 6"/>
                <a:gd name="T1" fmla="*/ 0 h 2"/>
                <a:gd name="T2" fmla="*/ 2147483647 w 6"/>
                <a:gd name="T3" fmla="*/ 0 h 2"/>
                <a:gd name="T4" fmla="*/ 2147483647 w 6"/>
                <a:gd name="T5" fmla="*/ 0 h 2"/>
                <a:gd name="T6" fmla="*/ 2147483647 w 6"/>
                <a:gd name="T7" fmla="*/ 0 h 2"/>
                <a:gd name="T8" fmla="*/ 0 w 6"/>
                <a:gd name="T9" fmla="*/ 2147483647 h 2"/>
                <a:gd name="T10" fmla="*/ 2147483647 w 6"/>
                <a:gd name="T11" fmla="*/ 2147483647 h 2"/>
                <a:gd name="T12" fmla="*/ 2147483647 w 6"/>
                <a:gd name="T13" fmla="*/ 2147483647 h 2"/>
                <a:gd name="T14" fmla="*/ 2147483647 w 6"/>
                <a:gd name="T15" fmla="*/ 2147483647 h 2"/>
                <a:gd name="T16" fmla="*/ 2147483647 w 6"/>
                <a:gd name="T17" fmla="*/ 2147483647 h 2"/>
                <a:gd name="T18" fmla="*/ 2147483647 w 6"/>
                <a:gd name="T19" fmla="*/ 0 h 2"/>
                <a:gd name="T20" fmla="*/ 2147483647 w 6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2"/>
                <a:gd name="T35" fmla="*/ 6 w 6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2">
                  <a:moveTo>
                    <a:pt x="5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7" name="Freeform 795"/>
            <p:cNvSpPr>
              <a:spLocks/>
            </p:cNvSpPr>
            <p:nvPr/>
          </p:nvSpPr>
          <p:spPr bwMode="auto">
            <a:xfrm>
              <a:off x="4257676" y="2047875"/>
              <a:ext cx="4763" cy="2646"/>
            </a:xfrm>
            <a:custGeom>
              <a:avLst/>
              <a:gdLst>
                <a:gd name="T0" fmla="*/ 2147483647 w 3"/>
                <a:gd name="T1" fmla="*/ 2147483647 h 2"/>
                <a:gd name="T2" fmla="*/ 2147483647 w 3"/>
                <a:gd name="T3" fmla="*/ 2147483647 h 2"/>
                <a:gd name="T4" fmla="*/ 2147483647 w 3"/>
                <a:gd name="T5" fmla="*/ 0 h 2"/>
                <a:gd name="T6" fmla="*/ 0 w 3"/>
                <a:gd name="T7" fmla="*/ 0 h 2"/>
                <a:gd name="T8" fmla="*/ 2147483647 w 3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2" y="2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8" name="Freeform 796"/>
            <p:cNvSpPr>
              <a:spLocks/>
            </p:cNvSpPr>
            <p:nvPr/>
          </p:nvSpPr>
          <p:spPr bwMode="auto">
            <a:xfrm>
              <a:off x="4257676" y="2047875"/>
              <a:ext cx="4763" cy="2646"/>
            </a:xfrm>
            <a:custGeom>
              <a:avLst/>
              <a:gdLst>
                <a:gd name="T0" fmla="*/ 2147483647 w 3"/>
                <a:gd name="T1" fmla="*/ 2147483647 h 2"/>
                <a:gd name="T2" fmla="*/ 2147483647 w 3"/>
                <a:gd name="T3" fmla="*/ 2147483647 h 2"/>
                <a:gd name="T4" fmla="*/ 2147483647 w 3"/>
                <a:gd name="T5" fmla="*/ 0 h 2"/>
                <a:gd name="T6" fmla="*/ 0 w 3"/>
                <a:gd name="T7" fmla="*/ 0 h 2"/>
                <a:gd name="T8" fmla="*/ 2147483647 w 3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2" y="2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9" name="Freeform 797"/>
            <p:cNvSpPr>
              <a:spLocks/>
            </p:cNvSpPr>
            <p:nvPr/>
          </p:nvSpPr>
          <p:spPr bwMode="auto">
            <a:xfrm>
              <a:off x="4248151" y="2018771"/>
              <a:ext cx="11113" cy="11907"/>
            </a:xfrm>
            <a:custGeom>
              <a:avLst/>
              <a:gdLst>
                <a:gd name="T0" fmla="*/ 2147483647 w 7"/>
                <a:gd name="T1" fmla="*/ 0 h 7"/>
                <a:gd name="T2" fmla="*/ 2147483647 w 7"/>
                <a:gd name="T3" fmla="*/ 2147483647 h 7"/>
                <a:gd name="T4" fmla="*/ 0 w 7"/>
                <a:gd name="T5" fmla="*/ 2147483647 h 7"/>
                <a:gd name="T6" fmla="*/ 2147483647 w 7"/>
                <a:gd name="T7" fmla="*/ 2147483647 h 7"/>
                <a:gd name="T8" fmla="*/ 2147483647 w 7"/>
                <a:gd name="T9" fmla="*/ 2147483647 h 7"/>
                <a:gd name="T10" fmla="*/ 2147483647 w 7"/>
                <a:gd name="T11" fmla="*/ 2147483647 h 7"/>
                <a:gd name="T12" fmla="*/ 2147483647 w 7"/>
                <a:gd name="T13" fmla="*/ 2147483647 h 7"/>
                <a:gd name="T14" fmla="*/ 2147483647 w 7"/>
                <a:gd name="T15" fmla="*/ 2147483647 h 7"/>
                <a:gd name="T16" fmla="*/ 2147483647 w 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7"/>
                <a:gd name="T29" fmla="*/ 7 w 7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7">
                  <a:moveTo>
                    <a:pt x="6" y="0"/>
                  </a:moveTo>
                  <a:lnTo>
                    <a:pt x="2" y="4"/>
                  </a:lnTo>
                  <a:lnTo>
                    <a:pt x="0" y="7"/>
                  </a:lnTo>
                  <a:lnTo>
                    <a:pt x="2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0" name="Freeform 798"/>
            <p:cNvSpPr>
              <a:spLocks/>
            </p:cNvSpPr>
            <p:nvPr/>
          </p:nvSpPr>
          <p:spPr bwMode="auto">
            <a:xfrm>
              <a:off x="4248151" y="2018771"/>
              <a:ext cx="11113" cy="11907"/>
            </a:xfrm>
            <a:custGeom>
              <a:avLst/>
              <a:gdLst>
                <a:gd name="T0" fmla="*/ 2147483647 w 7"/>
                <a:gd name="T1" fmla="*/ 0 h 7"/>
                <a:gd name="T2" fmla="*/ 2147483647 w 7"/>
                <a:gd name="T3" fmla="*/ 2147483647 h 7"/>
                <a:gd name="T4" fmla="*/ 0 w 7"/>
                <a:gd name="T5" fmla="*/ 2147483647 h 7"/>
                <a:gd name="T6" fmla="*/ 2147483647 w 7"/>
                <a:gd name="T7" fmla="*/ 2147483647 h 7"/>
                <a:gd name="T8" fmla="*/ 2147483647 w 7"/>
                <a:gd name="T9" fmla="*/ 2147483647 h 7"/>
                <a:gd name="T10" fmla="*/ 2147483647 w 7"/>
                <a:gd name="T11" fmla="*/ 2147483647 h 7"/>
                <a:gd name="T12" fmla="*/ 2147483647 w 7"/>
                <a:gd name="T13" fmla="*/ 2147483647 h 7"/>
                <a:gd name="T14" fmla="*/ 2147483647 w 7"/>
                <a:gd name="T15" fmla="*/ 2147483647 h 7"/>
                <a:gd name="T16" fmla="*/ 2147483647 w 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7"/>
                <a:gd name="T29" fmla="*/ 7 w 7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7">
                  <a:moveTo>
                    <a:pt x="6" y="0"/>
                  </a:moveTo>
                  <a:lnTo>
                    <a:pt x="2" y="4"/>
                  </a:lnTo>
                  <a:lnTo>
                    <a:pt x="0" y="7"/>
                  </a:lnTo>
                  <a:lnTo>
                    <a:pt x="2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1" name="Freeform 799"/>
            <p:cNvSpPr>
              <a:spLocks/>
            </p:cNvSpPr>
            <p:nvPr/>
          </p:nvSpPr>
          <p:spPr bwMode="auto">
            <a:xfrm>
              <a:off x="4237038" y="1984375"/>
              <a:ext cx="6350" cy="9261"/>
            </a:xfrm>
            <a:custGeom>
              <a:avLst/>
              <a:gdLst>
                <a:gd name="T0" fmla="*/ 0 w 4"/>
                <a:gd name="T1" fmla="*/ 2147483647 h 6"/>
                <a:gd name="T2" fmla="*/ 0 w 4"/>
                <a:gd name="T3" fmla="*/ 0 h 6"/>
                <a:gd name="T4" fmla="*/ 0 w 4"/>
                <a:gd name="T5" fmla="*/ 2147483647 h 6"/>
                <a:gd name="T6" fmla="*/ 0 w 4"/>
                <a:gd name="T7" fmla="*/ 2147483647 h 6"/>
                <a:gd name="T8" fmla="*/ 2147483647 w 4"/>
                <a:gd name="T9" fmla="*/ 2147483647 h 6"/>
                <a:gd name="T10" fmla="*/ 2147483647 w 4"/>
                <a:gd name="T11" fmla="*/ 2147483647 h 6"/>
                <a:gd name="T12" fmla="*/ 2147483647 w 4"/>
                <a:gd name="T13" fmla="*/ 2147483647 h 6"/>
                <a:gd name="T14" fmla="*/ 2147483647 w 4"/>
                <a:gd name="T15" fmla="*/ 0 h 6"/>
                <a:gd name="T16" fmla="*/ 0 w 4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6"/>
                <a:gd name="T29" fmla="*/ 4 w 4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6">
                  <a:moveTo>
                    <a:pt x="0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5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2" name="Freeform 800"/>
            <p:cNvSpPr>
              <a:spLocks/>
            </p:cNvSpPr>
            <p:nvPr/>
          </p:nvSpPr>
          <p:spPr bwMode="auto">
            <a:xfrm>
              <a:off x="4237038" y="1984375"/>
              <a:ext cx="6350" cy="9261"/>
            </a:xfrm>
            <a:custGeom>
              <a:avLst/>
              <a:gdLst>
                <a:gd name="T0" fmla="*/ 0 w 4"/>
                <a:gd name="T1" fmla="*/ 2147483647 h 6"/>
                <a:gd name="T2" fmla="*/ 0 w 4"/>
                <a:gd name="T3" fmla="*/ 0 h 6"/>
                <a:gd name="T4" fmla="*/ 0 w 4"/>
                <a:gd name="T5" fmla="*/ 2147483647 h 6"/>
                <a:gd name="T6" fmla="*/ 0 w 4"/>
                <a:gd name="T7" fmla="*/ 2147483647 h 6"/>
                <a:gd name="T8" fmla="*/ 2147483647 w 4"/>
                <a:gd name="T9" fmla="*/ 2147483647 h 6"/>
                <a:gd name="T10" fmla="*/ 2147483647 w 4"/>
                <a:gd name="T11" fmla="*/ 2147483647 h 6"/>
                <a:gd name="T12" fmla="*/ 2147483647 w 4"/>
                <a:gd name="T13" fmla="*/ 2147483647 h 6"/>
                <a:gd name="T14" fmla="*/ 2147483647 w 4"/>
                <a:gd name="T15" fmla="*/ 0 h 6"/>
                <a:gd name="T16" fmla="*/ 0 w 4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6"/>
                <a:gd name="T29" fmla="*/ 4 w 4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6">
                  <a:moveTo>
                    <a:pt x="0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5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3" name="Freeform 801"/>
            <p:cNvSpPr>
              <a:spLocks/>
            </p:cNvSpPr>
            <p:nvPr/>
          </p:nvSpPr>
          <p:spPr bwMode="auto">
            <a:xfrm>
              <a:off x="4213225" y="1979083"/>
              <a:ext cx="7938" cy="6615"/>
            </a:xfrm>
            <a:custGeom>
              <a:avLst/>
              <a:gdLst>
                <a:gd name="T0" fmla="*/ 2147483647 w 5"/>
                <a:gd name="T1" fmla="*/ 0 h 4"/>
                <a:gd name="T2" fmla="*/ 2147483647 w 5"/>
                <a:gd name="T3" fmla="*/ 0 h 4"/>
                <a:gd name="T4" fmla="*/ 2147483647 w 5"/>
                <a:gd name="T5" fmla="*/ 2147483647 h 4"/>
                <a:gd name="T6" fmla="*/ 2147483647 w 5"/>
                <a:gd name="T7" fmla="*/ 2147483647 h 4"/>
                <a:gd name="T8" fmla="*/ 0 w 5"/>
                <a:gd name="T9" fmla="*/ 2147483647 h 4"/>
                <a:gd name="T10" fmla="*/ 2147483647 w 5"/>
                <a:gd name="T11" fmla="*/ 2147483647 h 4"/>
                <a:gd name="T12" fmla="*/ 2147483647 w 5"/>
                <a:gd name="T13" fmla="*/ 2147483647 h 4"/>
                <a:gd name="T14" fmla="*/ 2147483647 w 5"/>
                <a:gd name="T15" fmla="*/ 2147483647 h 4"/>
                <a:gd name="T16" fmla="*/ 2147483647 w 5"/>
                <a:gd name="T17" fmla="*/ 2147483647 h 4"/>
                <a:gd name="T18" fmla="*/ 2147483647 w 5"/>
                <a:gd name="T19" fmla="*/ 2147483647 h 4"/>
                <a:gd name="T20" fmla="*/ 2147483647 w 5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4"/>
                <a:gd name="T35" fmla="*/ 5 w 5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4">
                  <a:moveTo>
                    <a:pt x="4" y="0"/>
                  </a:move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4" name="Freeform 802"/>
            <p:cNvSpPr>
              <a:spLocks/>
            </p:cNvSpPr>
            <p:nvPr/>
          </p:nvSpPr>
          <p:spPr bwMode="auto">
            <a:xfrm>
              <a:off x="4213225" y="1979083"/>
              <a:ext cx="7938" cy="6615"/>
            </a:xfrm>
            <a:custGeom>
              <a:avLst/>
              <a:gdLst>
                <a:gd name="T0" fmla="*/ 2147483647 w 5"/>
                <a:gd name="T1" fmla="*/ 0 h 4"/>
                <a:gd name="T2" fmla="*/ 2147483647 w 5"/>
                <a:gd name="T3" fmla="*/ 0 h 4"/>
                <a:gd name="T4" fmla="*/ 2147483647 w 5"/>
                <a:gd name="T5" fmla="*/ 2147483647 h 4"/>
                <a:gd name="T6" fmla="*/ 2147483647 w 5"/>
                <a:gd name="T7" fmla="*/ 2147483647 h 4"/>
                <a:gd name="T8" fmla="*/ 0 w 5"/>
                <a:gd name="T9" fmla="*/ 2147483647 h 4"/>
                <a:gd name="T10" fmla="*/ 2147483647 w 5"/>
                <a:gd name="T11" fmla="*/ 2147483647 h 4"/>
                <a:gd name="T12" fmla="*/ 2147483647 w 5"/>
                <a:gd name="T13" fmla="*/ 2147483647 h 4"/>
                <a:gd name="T14" fmla="*/ 2147483647 w 5"/>
                <a:gd name="T15" fmla="*/ 2147483647 h 4"/>
                <a:gd name="T16" fmla="*/ 2147483647 w 5"/>
                <a:gd name="T17" fmla="*/ 2147483647 h 4"/>
                <a:gd name="T18" fmla="*/ 2147483647 w 5"/>
                <a:gd name="T19" fmla="*/ 2147483647 h 4"/>
                <a:gd name="T20" fmla="*/ 2147483647 w 5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4"/>
                <a:gd name="T35" fmla="*/ 5 w 5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4">
                  <a:moveTo>
                    <a:pt x="4" y="0"/>
                  </a:move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4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5" name="Freeform 803"/>
            <p:cNvSpPr>
              <a:spLocks/>
            </p:cNvSpPr>
            <p:nvPr/>
          </p:nvSpPr>
          <p:spPr bwMode="auto">
            <a:xfrm>
              <a:off x="4222750" y="1973792"/>
              <a:ext cx="7938" cy="9261"/>
            </a:xfrm>
            <a:custGeom>
              <a:avLst/>
              <a:gdLst>
                <a:gd name="T0" fmla="*/ 2147483647 w 5"/>
                <a:gd name="T1" fmla="*/ 0 h 6"/>
                <a:gd name="T2" fmla="*/ 2147483647 w 5"/>
                <a:gd name="T3" fmla="*/ 2147483647 h 6"/>
                <a:gd name="T4" fmla="*/ 2147483647 w 5"/>
                <a:gd name="T5" fmla="*/ 2147483647 h 6"/>
                <a:gd name="T6" fmla="*/ 2147483647 w 5"/>
                <a:gd name="T7" fmla="*/ 2147483647 h 6"/>
                <a:gd name="T8" fmla="*/ 0 w 5"/>
                <a:gd name="T9" fmla="*/ 2147483647 h 6"/>
                <a:gd name="T10" fmla="*/ 0 w 5"/>
                <a:gd name="T11" fmla="*/ 2147483647 h 6"/>
                <a:gd name="T12" fmla="*/ 2147483647 w 5"/>
                <a:gd name="T13" fmla="*/ 2147483647 h 6"/>
                <a:gd name="T14" fmla="*/ 2147483647 w 5"/>
                <a:gd name="T15" fmla="*/ 2147483647 h 6"/>
                <a:gd name="T16" fmla="*/ 2147483647 w 5"/>
                <a:gd name="T17" fmla="*/ 2147483647 h 6"/>
                <a:gd name="T18" fmla="*/ 2147483647 w 5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6"/>
                <a:gd name="T32" fmla="*/ 5 w 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6">
                  <a:moveTo>
                    <a:pt x="5" y="0"/>
                  </a:move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6" name="Freeform 804"/>
            <p:cNvSpPr>
              <a:spLocks/>
            </p:cNvSpPr>
            <p:nvPr/>
          </p:nvSpPr>
          <p:spPr bwMode="auto">
            <a:xfrm>
              <a:off x="4222750" y="1973792"/>
              <a:ext cx="7938" cy="9261"/>
            </a:xfrm>
            <a:custGeom>
              <a:avLst/>
              <a:gdLst>
                <a:gd name="T0" fmla="*/ 2147483647 w 5"/>
                <a:gd name="T1" fmla="*/ 0 h 6"/>
                <a:gd name="T2" fmla="*/ 2147483647 w 5"/>
                <a:gd name="T3" fmla="*/ 2147483647 h 6"/>
                <a:gd name="T4" fmla="*/ 2147483647 w 5"/>
                <a:gd name="T5" fmla="*/ 2147483647 h 6"/>
                <a:gd name="T6" fmla="*/ 2147483647 w 5"/>
                <a:gd name="T7" fmla="*/ 2147483647 h 6"/>
                <a:gd name="T8" fmla="*/ 0 w 5"/>
                <a:gd name="T9" fmla="*/ 2147483647 h 6"/>
                <a:gd name="T10" fmla="*/ 0 w 5"/>
                <a:gd name="T11" fmla="*/ 2147483647 h 6"/>
                <a:gd name="T12" fmla="*/ 2147483647 w 5"/>
                <a:gd name="T13" fmla="*/ 2147483647 h 6"/>
                <a:gd name="T14" fmla="*/ 2147483647 w 5"/>
                <a:gd name="T15" fmla="*/ 2147483647 h 6"/>
                <a:gd name="T16" fmla="*/ 2147483647 w 5"/>
                <a:gd name="T17" fmla="*/ 2147483647 h 6"/>
                <a:gd name="T18" fmla="*/ 2147483647 w 5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6"/>
                <a:gd name="T32" fmla="*/ 5 w 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6">
                  <a:moveTo>
                    <a:pt x="5" y="0"/>
                  </a:move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5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7" name="Freeform 805"/>
            <p:cNvSpPr>
              <a:spLocks/>
            </p:cNvSpPr>
            <p:nvPr/>
          </p:nvSpPr>
          <p:spPr bwMode="auto">
            <a:xfrm>
              <a:off x="4216400" y="1960563"/>
              <a:ext cx="14288" cy="9261"/>
            </a:xfrm>
            <a:custGeom>
              <a:avLst/>
              <a:gdLst>
                <a:gd name="T0" fmla="*/ 2147483647 w 9"/>
                <a:gd name="T1" fmla="*/ 2147483647 h 6"/>
                <a:gd name="T2" fmla="*/ 0 w 9"/>
                <a:gd name="T3" fmla="*/ 2147483647 h 6"/>
                <a:gd name="T4" fmla="*/ 0 w 9"/>
                <a:gd name="T5" fmla="*/ 2147483647 h 6"/>
                <a:gd name="T6" fmla="*/ 2147483647 w 9"/>
                <a:gd name="T7" fmla="*/ 2147483647 h 6"/>
                <a:gd name="T8" fmla="*/ 2147483647 w 9"/>
                <a:gd name="T9" fmla="*/ 2147483647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2147483647 h 6"/>
                <a:gd name="T18" fmla="*/ 2147483647 w 9"/>
                <a:gd name="T19" fmla="*/ 0 h 6"/>
                <a:gd name="T20" fmla="*/ 2147483647 w 9"/>
                <a:gd name="T21" fmla="*/ 0 h 6"/>
                <a:gd name="T22" fmla="*/ 2147483647 w 9"/>
                <a:gd name="T23" fmla="*/ 2147483647 h 6"/>
                <a:gd name="T24" fmla="*/ 2147483647 w 9"/>
                <a:gd name="T25" fmla="*/ 2147483647 h 6"/>
                <a:gd name="T26" fmla="*/ 2147483647 w 9"/>
                <a:gd name="T27" fmla="*/ 2147483647 h 6"/>
                <a:gd name="T28" fmla="*/ 2147483647 w 9"/>
                <a:gd name="T29" fmla="*/ 2147483647 h 6"/>
                <a:gd name="T30" fmla="*/ 2147483647 w 9"/>
                <a:gd name="T31" fmla="*/ 2147483647 h 6"/>
                <a:gd name="T32" fmla="*/ 2147483647 w 9"/>
                <a:gd name="T33" fmla="*/ 2147483647 h 6"/>
                <a:gd name="T34" fmla="*/ 2147483647 w 9"/>
                <a:gd name="T35" fmla="*/ 2147483647 h 6"/>
                <a:gd name="T36" fmla="*/ 2147483647 w 9"/>
                <a:gd name="T37" fmla="*/ 2147483647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6"/>
                <a:gd name="T59" fmla="*/ 9 w 9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6">
                  <a:moveTo>
                    <a:pt x="1" y="5"/>
                  </a:moveTo>
                  <a:lnTo>
                    <a:pt x="0" y="5"/>
                  </a:lnTo>
                  <a:lnTo>
                    <a:pt x="2" y="6"/>
                  </a:lnTo>
                  <a:lnTo>
                    <a:pt x="4" y="6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8" name="Freeform 806"/>
            <p:cNvSpPr>
              <a:spLocks/>
            </p:cNvSpPr>
            <p:nvPr/>
          </p:nvSpPr>
          <p:spPr bwMode="auto">
            <a:xfrm>
              <a:off x="4216400" y="1960563"/>
              <a:ext cx="14288" cy="9261"/>
            </a:xfrm>
            <a:custGeom>
              <a:avLst/>
              <a:gdLst>
                <a:gd name="T0" fmla="*/ 2147483647 w 9"/>
                <a:gd name="T1" fmla="*/ 2147483647 h 6"/>
                <a:gd name="T2" fmla="*/ 0 w 9"/>
                <a:gd name="T3" fmla="*/ 2147483647 h 6"/>
                <a:gd name="T4" fmla="*/ 0 w 9"/>
                <a:gd name="T5" fmla="*/ 2147483647 h 6"/>
                <a:gd name="T6" fmla="*/ 2147483647 w 9"/>
                <a:gd name="T7" fmla="*/ 2147483647 h 6"/>
                <a:gd name="T8" fmla="*/ 2147483647 w 9"/>
                <a:gd name="T9" fmla="*/ 2147483647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2147483647 h 6"/>
                <a:gd name="T18" fmla="*/ 2147483647 w 9"/>
                <a:gd name="T19" fmla="*/ 0 h 6"/>
                <a:gd name="T20" fmla="*/ 2147483647 w 9"/>
                <a:gd name="T21" fmla="*/ 0 h 6"/>
                <a:gd name="T22" fmla="*/ 2147483647 w 9"/>
                <a:gd name="T23" fmla="*/ 2147483647 h 6"/>
                <a:gd name="T24" fmla="*/ 2147483647 w 9"/>
                <a:gd name="T25" fmla="*/ 2147483647 h 6"/>
                <a:gd name="T26" fmla="*/ 2147483647 w 9"/>
                <a:gd name="T27" fmla="*/ 2147483647 h 6"/>
                <a:gd name="T28" fmla="*/ 2147483647 w 9"/>
                <a:gd name="T29" fmla="*/ 2147483647 h 6"/>
                <a:gd name="T30" fmla="*/ 2147483647 w 9"/>
                <a:gd name="T31" fmla="*/ 2147483647 h 6"/>
                <a:gd name="T32" fmla="*/ 2147483647 w 9"/>
                <a:gd name="T33" fmla="*/ 2147483647 h 6"/>
                <a:gd name="T34" fmla="*/ 2147483647 w 9"/>
                <a:gd name="T35" fmla="*/ 2147483647 h 6"/>
                <a:gd name="T36" fmla="*/ 2147483647 w 9"/>
                <a:gd name="T37" fmla="*/ 2147483647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6"/>
                <a:gd name="T59" fmla="*/ 9 w 9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6">
                  <a:moveTo>
                    <a:pt x="1" y="5"/>
                  </a:moveTo>
                  <a:lnTo>
                    <a:pt x="0" y="5"/>
                  </a:lnTo>
                  <a:lnTo>
                    <a:pt x="2" y="6"/>
                  </a:lnTo>
                  <a:lnTo>
                    <a:pt x="4" y="6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9" name="Freeform 807"/>
            <p:cNvSpPr>
              <a:spLocks/>
            </p:cNvSpPr>
            <p:nvPr/>
          </p:nvSpPr>
          <p:spPr bwMode="auto">
            <a:xfrm>
              <a:off x="4211638" y="1931458"/>
              <a:ext cx="19050" cy="15875"/>
            </a:xfrm>
            <a:custGeom>
              <a:avLst/>
              <a:gdLst>
                <a:gd name="T0" fmla="*/ 2147483647 w 12"/>
                <a:gd name="T1" fmla="*/ 0 h 10"/>
                <a:gd name="T2" fmla="*/ 2147483647 w 12"/>
                <a:gd name="T3" fmla="*/ 0 h 10"/>
                <a:gd name="T4" fmla="*/ 2147483647 w 12"/>
                <a:gd name="T5" fmla="*/ 2147483647 h 10"/>
                <a:gd name="T6" fmla="*/ 2147483647 w 12"/>
                <a:gd name="T7" fmla="*/ 2147483647 h 10"/>
                <a:gd name="T8" fmla="*/ 0 w 12"/>
                <a:gd name="T9" fmla="*/ 2147483647 h 10"/>
                <a:gd name="T10" fmla="*/ 0 w 12"/>
                <a:gd name="T11" fmla="*/ 2147483647 h 10"/>
                <a:gd name="T12" fmla="*/ 2147483647 w 12"/>
                <a:gd name="T13" fmla="*/ 2147483647 h 10"/>
                <a:gd name="T14" fmla="*/ 2147483647 w 12"/>
                <a:gd name="T15" fmla="*/ 2147483647 h 10"/>
                <a:gd name="T16" fmla="*/ 2147483647 w 12"/>
                <a:gd name="T17" fmla="*/ 2147483647 h 10"/>
                <a:gd name="T18" fmla="*/ 2147483647 w 12"/>
                <a:gd name="T19" fmla="*/ 2147483647 h 10"/>
                <a:gd name="T20" fmla="*/ 2147483647 w 12"/>
                <a:gd name="T21" fmla="*/ 2147483647 h 10"/>
                <a:gd name="T22" fmla="*/ 2147483647 w 12"/>
                <a:gd name="T23" fmla="*/ 2147483647 h 10"/>
                <a:gd name="T24" fmla="*/ 2147483647 w 12"/>
                <a:gd name="T25" fmla="*/ 2147483647 h 10"/>
                <a:gd name="T26" fmla="*/ 2147483647 w 12"/>
                <a:gd name="T27" fmla="*/ 2147483647 h 10"/>
                <a:gd name="T28" fmla="*/ 2147483647 w 12"/>
                <a:gd name="T29" fmla="*/ 2147483647 h 10"/>
                <a:gd name="T30" fmla="*/ 2147483647 w 12"/>
                <a:gd name="T31" fmla="*/ 2147483647 h 10"/>
                <a:gd name="T32" fmla="*/ 2147483647 w 12"/>
                <a:gd name="T33" fmla="*/ 2147483647 h 10"/>
                <a:gd name="T34" fmla="*/ 2147483647 w 12"/>
                <a:gd name="T35" fmla="*/ 2147483647 h 10"/>
                <a:gd name="T36" fmla="*/ 2147483647 w 12"/>
                <a:gd name="T37" fmla="*/ 2147483647 h 10"/>
                <a:gd name="T38" fmla="*/ 2147483647 w 12"/>
                <a:gd name="T39" fmla="*/ 2147483647 h 10"/>
                <a:gd name="T40" fmla="*/ 2147483647 w 12"/>
                <a:gd name="T41" fmla="*/ 2147483647 h 10"/>
                <a:gd name="T42" fmla="*/ 2147483647 w 12"/>
                <a:gd name="T43" fmla="*/ 0 h 1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"/>
                <a:gd name="T67" fmla="*/ 0 h 10"/>
                <a:gd name="T68" fmla="*/ 12 w 12"/>
                <a:gd name="T69" fmla="*/ 10 h 1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" h="10">
                  <a:moveTo>
                    <a:pt x="5" y="0"/>
                  </a:moveTo>
                  <a:lnTo>
                    <a:pt x="4" y="0"/>
                  </a:lnTo>
                  <a:lnTo>
                    <a:pt x="3" y="3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4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2" y="8"/>
                  </a:lnTo>
                  <a:lnTo>
                    <a:pt x="9" y="6"/>
                  </a:lnTo>
                  <a:lnTo>
                    <a:pt x="9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30" name="Freeform 809"/>
            <p:cNvSpPr>
              <a:spLocks/>
            </p:cNvSpPr>
            <p:nvPr/>
          </p:nvSpPr>
          <p:spPr bwMode="auto">
            <a:xfrm>
              <a:off x="4211638" y="1931458"/>
              <a:ext cx="19050" cy="15875"/>
            </a:xfrm>
            <a:custGeom>
              <a:avLst/>
              <a:gdLst>
                <a:gd name="T0" fmla="*/ 2147483647 w 12"/>
                <a:gd name="T1" fmla="*/ 0 h 10"/>
                <a:gd name="T2" fmla="*/ 2147483647 w 12"/>
                <a:gd name="T3" fmla="*/ 0 h 10"/>
                <a:gd name="T4" fmla="*/ 2147483647 w 12"/>
                <a:gd name="T5" fmla="*/ 2147483647 h 10"/>
                <a:gd name="T6" fmla="*/ 2147483647 w 12"/>
                <a:gd name="T7" fmla="*/ 2147483647 h 10"/>
                <a:gd name="T8" fmla="*/ 0 w 12"/>
                <a:gd name="T9" fmla="*/ 2147483647 h 10"/>
                <a:gd name="T10" fmla="*/ 0 w 12"/>
                <a:gd name="T11" fmla="*/ 2147483647 h 10"/>
                <a:gd name="T12" fmla="*/ 2147483647 w 12"/>
                <a:gd name="T13" fmla="*/ 2147483647 h 10"/>
                <a:gd name="T14" fmla="*/ 2147483647 w 12"/>
                <a:gd name="T15" fmla="*/ 2147483647 h 10"/>
                <a:gd name="T16" fmla="*/ 2147483647 w 12"/>
                <a:gd name="T17" fmla="*/ 2147483647 h 10"/>
                <a:gd name="T18" fmla="*/ 2147483647 w 12"/>
                <a:gd name="T19" fmla="*/ 2147483647 h 10"/>
                <a:gd name="T20" fmla="*/ 2147483647 w 12"/>
                <a:gd name="T21" fmla="*/ 2147483647 h 10"/>
                <a:gd name="T22" fmla="*/ 2147483647 w 12"/>
                <a:gd name="T23" fmla="*/ 2147483647 h 10"/>
                <a:gd name="T24" fmla="*/ 2147483647 w 12"/>
                <a:gd name="T25" fmla="*/ 2147483647 h 10"/>
                <a:gd name="T26" fmla="*/ 2147483647 w 12"/>
                <a:gd name="T27" fmla="*/ 2147483647 h 10"/>
                <a:gd name="T28" fmla="*/ 2147483647 w 12"/>
                <a:gd name="T29" fmla="*/ 2147483647 h 10"/>
                <a:gd name="T30" fmla="*/ 2147483647 w 12"/>
                <a:gd name="T31" fmla="*/ 2147483647 h 10"/>
                <a:gd name="T32" fmla="*/ 2147483647 w 12"/>
                <a:gd name="T33" fmla="*/ 2147483647 h 10"/>
                <a:gd name="T34" fmla="*/ 2147483647 w 12"/>
                <a:gd name="T35" fmla="*/ 2147483647 h 10"/>
                <a:gd name="T36" fmla="*/ 2147483647 w 12"/>
                <a:gd name="T37" fmla="*/ 2147483647 h 10"/>
                <a:gd name="T38" fmla="*/ 2147483647 w 12"/>
                <a:gd name="T39" fmla="*/ 2147483647 h 10"/>
                <a:gd name="T40" fmla="*/ 2147483647 w 12"/>
                <a:gd name="T41" fmla="*/ 2147483647 h 10"/>
                <a:gd name="T42" fmla="*/ 2147483647 w 12"/>
                <a:gd name="T43" fmla="*/ 0 h 1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"/>
                <a:gd name="T67" fmla="*/ 0 h 10"/>
                <a:gd name="T68" fmla="*/ 12 w 12"/>
                <a:gd name="T69" fmla="*/ 10 h 1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" h="10">
                  <a:moveTo>
                    <a:pt x="5" y="0"/>
                  </a:moveTo>
                  <a:lnTo>
                    <a:pt x="4" y="0"/>
                  </a:lnTo>
                  <a:lnTo>
                    <a:pt x="3" y="3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4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2" y="8"/>
                  </a:lnTo>
                  <a:lnTo>
                    <a:pt x="9" y="6"/>
                  </a:lnTo>
                  <a:lnTo>
                    <a:pt x="9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31" name="Freeform 810"/>
            <p:cNvSpPr>
              <a:spLocks/>
            </p:cNvSpPr>
            <p:nvPr/>
          </p:nvSpPr>
          <p:spPr bwMode="auto">
            <a:xfrm>
              <a:off x="4381500" y="2450042"/>
              <a:ext cx="7938" cy="5292"/>
            </a:xfrm>
            <a:custGeom>
              <a:avLst/>
              <a:gdLst>
                <a:gd name="T0" fmla="*/ 2147483647 w 5"/>
                <a:gd name="T1" fmla="*/ 0 h 4"/>
                <a:gd name="T2" fmla="*/ 2147483647 w 5"/>
                <a:gd name="T3" fmla="*/ 2147483647 h 4"/>
                <a:gd name="T4" fmla="*/ 2147483647 w 5"/>
                <a:gd name="T5" fmla="*/ 0 h 4"/>
                <a:gd name="T6" fmla="*/ 2147483647 w 5"/>
                <a:gd name="T7" fmla="*/ 2147483647 h 4"/>
                <a:gd name="T8" fmla="*/ 2147483647 w 5"/>
                <a:gd name="T9" fmla="*/ 2147483647 h 4"/>
                <a:gd name="T10" fmla="*/ 2147483647 w 5"/>
                <a:gd name="T11" fmla="*/ 2147483647 h 4"/>
                <a:gd name="T12" fmla="*/ 0 w 5"/>
                <a:gd name="T13" fmla="*/ 2147483647 h 4"/>
                <a:gd name="T14" fmla="*/ 0 w 5"/>
                <a:gd name="T15" fmla="*/ 2147483647 h 4"/>
                <a:gd name="T16" fmla="*/ 2147483647 w 5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4"/>
                <a:gd name="T29" fmla="*/ 5 w 5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4">
                  <a:moveTo>
                    <a:pt x="4" y="0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32" name="Freeform 811"/>
            <p:cNvSpPr>
              <a:spLocks/>
            </p:cNvSpPr>
            <p:nvPr/>
          </p:nvSpPr>
          <p:spPr bwMode="auto">
            <a:xfrm>
              <a:off x="4381500" y="2450042"/>
              <a:ext cx="7938" cy="5292"/>
            </a:xfrm>
            <a:custGeom>
              <a:avLst/>
              <a:gdLst>
                <a:gd name="T0" fmla="*/ 2147483647 w 5"/>
                <a:gd name="T1" fmla="*/ 0 h 4"/>
                <a:gd name="T2" fmla="*/ 2147483647 w 5"/>
                <a:gd name="T3" fmla="*/ 2147483647 h 4"/>
                <a:gd name="T4" fmla="*/ 2147483647 w 5"/>
                <a:gd name="T5" fmla="*/ 0 h 4"/>
                <a:gd name="T6" fmla="*/ 2147483647 w 5"/>
                <a:gd name="T7" fmla="*/ 2147483647 h 4"/>
                <a:gd name="T8" fmla="*/ 2147483647 w 5"/>
                <a:gd name="T9" fmla="*/ 2147483647 h 4"/>
                <a:gd name="T10" fmla="*/ 2147483647 w 5"/>
                <a:gd name="T11" fmla="*/ 2147483647 h 4"/>
                <a:gd name="T12" fmla="*/ 0 w 5"/>
                <a:gd name="T13" fmla="*/ 2147483647 h 4"/>
                <a:gd name="T14" fmla="*/ 0 w 5"/>
                <a:gd name="T15" fmla="*/ 2147483647 h 4"/>
                <a:gd name="T16" fmla="*/ 2147483647 w 5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4"/>
                <a:gd name="T29" fmla="*/ 5 w 5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4">
                  <a:moveTo>
                    <a:pt x="4" y="0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33" name="Freeform 812"/>
            <p:cNvSpPr>
              <a:spLocks/>
            </p:cNvSpPr>
            <p:nvPr/>
          </p:nvSpPr>
          <p:spPr bwMode="auto">
            <a:xfrm>
              <a:off x="4408489" y="2426230"/>
              <a:ext cx="22225" cy="18521"/>
            </a:xfrm>
            <a:custGeom>
              <a:avLst/>
              <a:gdLst>
                <a:gd name="T0" fmla="*/ 2147483647 w 14"/>
                <a:gd name="T1" fmla="*/ 2147483647 h 12"/>
                <a:gd name="T2" fmla="*/ 2147483647 w 14"/>
                <a:gd name="T3" fmla="*/ 2147483647 h 12"/>
                <a:gd name="T4" fmla="*/ 2147483647 w 14"/>
                <a:gd name="T5" fmla="*/ 2147483647 h 12"/>
                <a:gd name="T6" fmla="*/ 2147483647 w 14"/>
                <a:gd name="T7" fmla="*/ 2147483647 h 12"/>
                <a:gd name="T8" fmla="*/ 2147483647 w 14"/>
                <a:gd name="T9" fmla="*/ 2147483647 h 12"/>
                <a:gd name="T10" fmla="*/ 2147483647 w 14"/>
                <a:gd name="T11" fmla="*/ 2147483647 h 12"/>
                <a:gd name="T12" fmla="*/ 2147483647 w 14"/>
                <a:gd name="T13" fmla="*/ 2147483647 h 12"/>
                <a:gd name="T14" fmla="*/ 2147483647 w 14"/>
                <a:gd name="T15" fmla="*/ 2147483647 h 12"/>
                <a:gd name="T16" fmla="*/ 2147483647 w 14"/>
                <a:gd name="T17" fmla="*/ 2147483647 h 12"/>
                <a:gd name="T18" fmla="*/ 2147483647 w 14"/>
                <a:gd name="T19" fmla="*/ 2147483647 h 12"/>
                <a:gd name="T20" fmla="*/ 2147483647 w 14"/>
                <a:gd name="T21" fmla="*/ 2147483647 h 12"/>
                <a:gd name="T22" fmla="*/ 0 w 14"/>
                <a:gd name="T23" fmla="*/ 2147483647 h 12"/>
                <a:gd name="T24" fmla="*/ 2147483647 w 14"/>
                <a:gd name="T25" fmla="*/ 2147483647 h 12"/>
                <a:gd name="T26" fmla="*/ 2147483647 w 14"/>
                <a:gd name="T27" fmla="*/ 0 h 12"/>
                <a:gd name="T28" fmla="*/ 2147483647 w 14"/>
                <a:gd name="T29" fmla="*/ 0 h 12"/>
                <a:gd name="T30" fmla="*/ 2147483647 w 14"/>
                <a:gd name="T31" fmla="*/ 2147483647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12"/>
                <a:gd name="T50" fmla="*/ 14 w 14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12">
                  <a:moveTo>
                    <a:pt x="11" y="1"/>
                  </a:moveTo>
                  <a:lnTo>
                    <a:pt x="11" y="3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3" y="10"/>
                  </a:lnTo>
                  <a:lnTo>
                    <a:pt x="10" y="12"/>
                  </a:lnTo>
                  <a:lnTo>
                    <a:pt x="5" y="10"/>
                  </a:lnTo>
                  <a:lnTo>
                    <a:pt x="5" y="7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7"/>
                  </a:lnTo>
                  <a:lnTo>
                    <a:pt x="2" y="4"/>
                  </a:lnTo>
                  <a:lnTo>
                    <a:pt x="11" y="0"/>
                  </a:lnTo>
                  <a:lnTo>
                    <a:pt x="11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34" name="Freeform 813"/>
            <p:cNvSpPr>
              <a:spLocks/>
            </p:cNvSpPr>
            <p:nvPr/>
          </p:nvSpPr>
          <p:spPr bwMode="auto">
            <a:xfrm>
              <a:off x="4408489" y="2426230"/>
              <a:ext cx="22225" cy="18521"/>
            </a:xfrm>
            <a:custGeom>
              <a:avLst/>
              <a:gdLst>
                <a:gd name="T0" fmla="*/ 2147483647 w 14"/>
                <a:gd name="T1" fmla="*/ 2147483647 h 12"/>
                <a:gd name="T2" fmla="*/ 2147483647 w 14"/>
                <a:gd name="T3" fmla="*/ 2147483647 h 12"/>
                <a:gd name="T4" fmla="*/ 2147483647 w 14"/>
                <a:gd name="T5" fmla="*/ 2147483647 h 12"/>
                <a:gd name="T6" fmla="*/ 2147483647 w 14"/>
                <a:gd name="T7" fmla="*/ 2147483647 h 12"/>
                <a:gd name="T8" fmla="*/ 2147483647 w 14"/>
                <a:gd name="T9" fmla="*/ 2147483647 h 12"/>
                <a:gd name="T10" fmla="*/ 2147483647 w 14"/>
                <a:gd name="T11" fmla="*/ 2147483647 h 12"/>
                <a:gd name="T12" fmla="*/ 2147483647 w 14"/>
                <a:gd name="T13" fmla="*/ 2147483647 h 12"/>
                <a:gd name="T14" fmla="*/ 2147483647 w 14"/>
                <a:gd name="T15" fmla="*/ 2147483647 h 12"/>
                <a:gd name="T16" fmla="*/ 2147483647 w 14"/>
                <a:gd name="T17" fmla="*/ 2147483647 h 12"/>
                <a:gd name="T18" fmla="*/ 2147483647 w 14"/>
                <a:gd name="T19" fmla="*/ 2147483647 h 12"/>
                <a:gd name="T20" fmla="*/ 2147483647 w 14"/>
                <a:gd name="T21" fmla="*/ 2147483647 h 12"/>
                <a:gd name="T22" fmla="*/ 0 w 14"/>
                <a:gd name="T23" fmla="*/ 2147483647 h 12"/>
                <a:gd name="T24" fmla="*/ 2147483647 w 14"/>
                <a:gd name="T25" fmla="*/ 2147483647 h 12"/>
                <a:gd name="T26" fmla="*/ 2147483647 w 14"/>
                <a:gd name="T27" fmla="*/ 0 h 12"/>
                <a:gd name="T28" fmla="*/ 2147483647 w 14"/>
                <a:gd name="T29" fmla="*/ 0 h 12"/>
                <a:gd name="T30" fmla="*/ 2147483647 w 14"/>
                <a:gd name="T31" fmla="*/ 2147483647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12"/>
                <a:gd name="T50" fmla="*/ 14 w 14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12">
                  <a:moveTo>
                    <a:pt x="11" y="1"/>
                  </a:moveTo>
                  <a:lnTo>
                    <a:pt x="11" y="3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3" y="10"/>
                  </a:lnTo>
                  <a:lnTo>
                    <a:pt x="10" y="12"/>
                  </a:lnTo>
                  <a:lnTo>
                    <a:pt x="5" y="10"/>
                  </a:lnTo>
                  <a:lnTo>
                    <a:pt x="5" y="7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7"/>
                  </a:lnTo>
                  <a:lnTo>
                    <a:pt x="2" y="4"/>
                  </a:lnTo>
                  <a:lnTo>
                    <a:pt x="11" y="0"/>
                  </a:lnTo>
                  <a:lnTo>
                    <a:pt x="11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35" name="Freeform 814"/>
            <p:cNvSpPr>
              <a:spLocks/>
            </p:cNvSpPr>
            <p:nvPr/>
          </p:nvSpPr>
          <p:spPr bwMode="auto">
            <a:xfrm>
              <a:off x="4441826" y="2422261"/>
              <a:ext cx="9525" cy="6614"/>
            </a:xfrm>
            <a:custGeom>
              <a:avLst/>
              <a:gdLst>
                <a:gd name="T0" fmla="*/ 2147483647 w 6"/>
                <a:gd name="T1" fmla="*/ 0 h 4"/>
                <a:gd name="T2" fmla="*/ 2147483647 w 6"/>
                <a:gd name="T3" fmla="*/ 0 h 4"/>
                <a:gd name="T4" fmla="*/ 2147483647 w 6"/>
                <a:gd name="T5" fmla="*/ 2147483647 h 4"/>
                <a:gd name="T6" fmla="*/ 2147483647 w 6"/>
                <a:gd name="T7" fmla="*/ 2147483647 h 4"/>
                <a:gd name="T8" fmla="*/ 2147483647 w 6"/>
                <a:gd name="T9" fmla="*/ 2147483647 h 4"/>
                <a:gd name="T10" fmla="*/ 2147483647 w 6"/>
                <a:gd name="T11" fmla="*/ 2147483647 h 4"/>
                <a:gd name="T12" fmla="*/ 0 w 6"/>
                <a:gd name="T13" fmla="*/ 2147483647 h 4"/>
                <a:gd name="T14" fmla="*/ 2147483647 w 6"/>
                <a:gd name="T15" fmla="*/ 0 h 4"/>
                <a:gd name="T16" fmla="*/ 2147483647 w 6"/>
                <a:gd name="T17" fmla="*/ 0 h 4"/>
                <a:gd name="T18" fmla="*/ 2147483647 w 6"/>
                <a:gd name="T19" fmla="*/ 0 h 4"/>
                <a:gd name="T20" fmla="*/ 2147483647 w 6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4"/>
                <a:gd name="T35" fmla="*/ 6 w 6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36" name="Freeform 815"/>
            <p:cNvSpPr>
              <a:spLocks/>
            </p:cNvSpPr>
            <p:nvPr/>
          </p:nvSpPr>
          <p:spPr bwMode="auto">
            <a:xfrm>
              <a:off x="4441826" y="2422261"/>
              <a:ext cx="9525" cy="6614"/>
            </a:xfrm>
            <a:custGeom>
              <a:avLst/>
              <a:gdLst>
                <a:gd name="T0" fmla="*/ 2147483647 w 6"/>
                <a:gd name="T1" fmla="*/ 0 h 4"/>
                <a:gd name="T2" fmla="*/ 2147483647 w 6"/>
                <a:gd name="T3" fmla="*/ 0 h 4"/>
                <a:gd name="T4" fmla="*/ 2147483647 w 6"/>
                <a:gd name="T5" fmla="*/ 2147483647 h 4"/>
                <a:gd name="T6" fmla="*/ 2147483647 w 6"/>
                <a:gd name="T7" fmla="*/ 2147483647 h 4"/>
                <a:gd name="T8" fmla="*/ 2147483647 w 6"/>
                <a:gd name="T9" fmla="*/ 2147483647 h 4"/>
                <a:gd name="T10" fmla="*/ 2147483647 w 6"/>
                <a:gd name="T11" fmla="*/ 2147483647 h 4"/>
                <a:gd name="T12" fmla="*/ 0 w 6"/>
                <a:gd name="T13" fmla="*/ 2147483647 h 4"/>
                <a:gd name="T14" fmla="*/ 2147483647 w 6"/>
                <a:gd name="T15" fmla="*/ 0 h 4"/>
                <a:gd name="T16" fmla="*/ 2147483647 w 6"/>
                <a:gd name="T17" fmla="*/ 0 h 4"/>
                <a:gd name="T18" fmla="*/ 2147483647 w 6"/>
                <a:gd name="T19" fmla="*/ 0 h 4"/>
                <a:gd name="T20" fmla="*/ 2147483647 w 6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4"/>
                <a:gd name="T35" fmla="*/ 6 w 6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5" name="Freeform 844"/>
            <p:cNvSpPr>
              <a:spLocks/>
            </p:cNvSpPr>
            <p:nvPr/>
          </p:nvSpPr>
          <p:spPr bwMode="auto">
            <a:xfrm>
              <a:off x="4519614" y="1415521"/>
              <a:ext cx="28575" cy="13229"/>
            </a:xfrm>
            <a:custGeom>
              <a:avLst/>
              <a:gdLst>
                <a:gd name="T0" fmla="*/ 0 w 18"/>
                <a:gd name="T1" fmla="*/ 0 h 8"/>
                <a:gd name="T2" fmla="*/ 2147483647 w 18"/>
                <a:gd name="T3" fmla="*/ 2147483647 h 8"/>
                <a:gd name="T4" fmla="*/ 2147483647 w 18"/>
                <a:gd name="T5" fmla="*/ 2147483647 h 8"/>
                <a:gd name="T6" fmla="*/ 2147483647 w 18"/>
                <a:gd name="T7" fmla="*/ 2147483647 h 8"/>
                <a:gd name="T8" fmla="*/ 2147483647 w 18"/>
                <a:gd name="T9" fmla="*/ 2147483647 h 8"/>
                <a:gd name="T10" fmla="*/ 2147483647 w 18"/>
                <a:gd name="T11" fmla="*/ 2147483647 h 8"/>
                <a:gd name="T12" fmla="*/ 2147483647 w 18"/>
                <a:gd name="T13" fmla="*/ 2147483647 h 8"/>
                <a:gd name="T14" fmla="*/ 2147483647 w 18"/>
                <a:gd name="T15" fmla="*/ 2147483647 h 8"/>
                <a:gd name="T16" fmla="*/ 2147483647 w 18"/>
                <a:gd name="T17" fmla="*/ 2147483647 h 8"/>
                <a:gd name="T18" fmla="*/ 2147483647 w 18"/>
                <a:gd name="T19" fmla="*/ 2147483647 h 8"/>
                <a:gd name="T20" fmla="*/ 2147483647 w 18"/>
                <a:gd name="T21" fmla="*/ 2147483647 h 8"/>
                <a:gd name="T22" fmla="*/ 2147483647 w 18"/>
                <a:gd name="T23" fmla="*/ 2147483647 h 8"/>
                <a:gd name="T24" fmla="*/ 2147483647 w 18"/>
                <a:gd name="T25" fmla="*/ 2147483647 h 8"/>
                <a:gd name="T26" fmla="*/ 2147483647 w 18"/>
                <a:gd name="T27" fmla="*/ 2147483647 h 8"/>
                <a:gd name="T28" fmla="*/ 2147483647 w 18"/>
                <a:gd name="T29" fmla="*/ 2147483647 h 8"/>
                <a:gd name="T30" fmla="*/ 2147483647 w 18"/>
                <a:gd name="T31" fmla="*/ 2147483647 h 8"/>
                <a:gd name="T32" fmla="*/ 2147483647 w 18"/>
                <a:gd name="T33" fmla="*/ 2147483647 h 8"/>
                <a:gd name="T34" fmla="*/ 2147483647 w 18"/>
                <a:gd name="T35" fmla="*/ 2147483647 h 8"/>
                <a:gd name="T36" fmla="*/ 2147483647 w 18"/>
                <a:gd name="T37" fmla="*/ 2147483647 h 8"/>
                <a:gd name="T38" fmla="*/ 2147483647 w 18"/>
                <a:gd name="T39" fmla="*/ 2147483647 h 8"/>
                <a:gd name="T40" fmla="*/ 2147483647 w 18"/>
                <a:gd name="T41" fmla="*/ 2147483647 h 8"/>
                <a:gd name="T42" fmla="*/ 2147483647 w 18"/>
                <a:gd name="T43" fmla="*/ 2147483647 h 8"/>
                <a:gd name="T44" fmla="*/ 2147483647 w 18"/>
                <a:gd name="T45" fmla="*/ 2147483647 h 8"/>
                <a:gd name="T46" fmla="*/ 2147483647 w 18"/>
                <a:gd name="T47" fmla="*/ 2147483647 h 8"/>
                <a:gd name="T48" fmla="*/ 2147483647 w 18"/>
                <a:gd name="T49" fmla="*/ 2147483647 h 8"/>
                <a:gd name="T50" fmla="*/ 2147483647 w 18"/>
                <a:gd name="T51" fmla="*/ 2147483647 h 8"/>
                <a:gd name="T52" fmla="*/ 2147483647 w 18"/>
                <a:gd name="T53" fmla="*/ 2147483647 h 8"/>
                <a:gd name="T54" fmla="*/ 2147483647 w 18"/>
                <a:gd name="T55" fmla="*/ 2147483647 h 8"/>
                <a:gd name="T56" fmla="*/ 2147483647 w 18"/>
                <a:gd name="T57" fmla="*/ 2147483647 h 8"/>
                <a:gd name="T58" fmla="*/ 0 w 18"/>
                <a:gd name="T59" fmla="*/ 2147483647 h 8"/>
                <a:gd name="T60" fmla="*/ 0 w 18"/>
                <a:gd name="T61" fmla="*/ 2147483647 h 8"/>
                <a:gd name="T62" fmla="*/ 0 w 18"/>
                <a:gd name="T63" fmla="*/ 0 h 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"/>
                <a:gd name="T97" fmla="*/ 0 h 8"/>
                <a:gd name="T98" fmla="*/ 18 w 18"/>
                <a:gd name="T99" fmla="*/ 8 h 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" h="8">
                  <a:moveTo>
                    <a:pt x="0" y="0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7" y="2"/>
                  </a:lnTo>
                  <a:lnTo>
                    <a:pt x="8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10" y="5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9" y="5"/>
                  </a:lnTo>
                  <a:lnTo>
                    <a:pt x="8" y="6"/>
                  </a:lnTo>
                  <a:lnTo>
                    <a:pt x="5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1" name="Freeform 850"/>
            <p:cNvSpPr>
              <a:spLocks/>
            </p:cNvSpPr>
            <p:nvPr/>
          </p:nvSpPr>
          <p:spPr bwMode="auto">
            <a:xfrm>
              <a:off x="4843464" y="1389063"/>
              <a:ext cx="34925" cy="2646"/>
            </a:xfrm>
            <a:custGeom>
              <a:avLst/>
              <a:gdLst>
                <a:gd name="T0" fmla="*/ 2147483647 w 22"/>
                <a:gd name="T1" fmla="*/ 0 h 2"/>
                <a:gd name="T2" fmla="*/ 2147483647 w 22"/>
                <a:gd name="T3" fmla="*/ 0 h 2"/>
                <a:gd name="T4" fmla="*/ 2147483647 w 22"/>
                <a:gd name="T5" fmla="*/ 0 h 2"/>
                <a:gd name="T6" fmla="*/ 2147483647 w 22"/>
                <a:gd name="T7" fmla="*/ 0 h 2"/>
                <a:gd name="T8" fmla="*/ 2147483647 w 22"/>
                <a:gd name="T9" fmla="*/ 0 h 2"/>
                <a:gd name="T10" fmla="*/ 2147483647 w 22"/>
                <a:gd name="T11" fmla="*/ 2147483647 h 2"/>
                <a:gd name="T12" fmla="*/ 2147483647 w 22"/>
                <a:gd name="T13" fmla="*/ 2147483647 h 2"/>
                <a:gd name="T14" fmla="*/ 2147483647 w 22"/>
                <a:gd name="T15" fmla="*/ 2147483647 h 2"/>
                <a:gd name="T16" fmla="*/ 2147483647 w 22"/>
                <a:gd name="T17" fmla="*/ 2147483647 h 2"/>
                <a:gd name="T18" fmla="*/ 2147483647 w 22"/>
                <a:gd name="T19" fmla="*/ 2147483647 h 2"/>
                <a:gd name="T20" fmla="*/ 2147483647 w 22"/>
                <a:gd name="T21" fmla="*/ 2147483647 h 2"/>
                <a:gd name="T22" fmla="*/ 2147483647 w 22"/>
                <a:gd name="T23" fmla="*/ 2147483647 h 2"/>
                <a:gd name="T24" fmla="*/ 2147483647 w 22"/>
                <a:gd name="T25" fmla="*/ 2147483647 h 2"/>
                <a:gd name="T26" fmla="*/ 2147483647 w 22"/>
                <a:gd name="T27" fmla="*/ 2147483647 h 2"/>
                <a:gd name="T28" fmla="*/ 2147483647 w 22"/>
                <a:gd name="T29" fmla="*/ 2147483647 h 2"/>
                <a:gd name="T30" fmla="*/ 2147483647 w 22"/>
                <a:gd name="T31" fmla="*/ 2147483647 h 2"/>
                <a:gd name="T32" fmla="*/ 2147483647 w 22"/>
                <a:gd name="T33" fmla="*/ 2147483647 h 2"/>
                <a:gd name="T34" fmla="*/ 2147483647 w 22"/>
                <a:gd name="T35" fmla="*/ 2147483647 h 2"/>
                <a:gd name="T36" fmla="*/ 2147483647 w 22"/>
                <a:gd name="T37" fmla="*/ 2147483647 h 2"/>
                <a:gd name="T38" fmla="*/ 0 w 22"/>
                <a:gd name="T39" fmla="*/ 2147483647 h 2"/>
                <a:gd name="T40" fmla="*/ 2147483647 w 22"/>
                <a:gd name="T41" fmla="*/ 2147483647 h 2"/>
                <a:gd name="T42" fmla="*/ 2147483647 w 22"/>
                <a:gd name="T43" fmla="*/ 2147483647 h 2"/>
                <a:gd name="T44" fmla="*/ 2147483647 w 22"/>
                <a:gd name="T45" fmla="*/ 0 h 2"/>
                <a:gd name="T46" fmla="*/ 2147483647 w 22"/>
                <a:gd name="T47" fmla="*/ 0 h 2"/>
                <a:gd name="T48" fmla="*/ 2147483647 w 22"/>
                <a:gd name="T49" fmla="*/ 0 h 2"/>
                <a:gd name="T50" fmla="*/ 2147483647 w 22"/>
                <a:gd name="T51" fmla="*/ 0 h 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"/>
                <a:gd name="T79" fmla="*/ 0 h 2"/>
                <a:gd name="T80" fmla="*/ 22 w 22"/>
                <a:gd name="T81" fmla="*/ 2 h 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" h="2">
                  <a:moveTo>
                    <a:pt x="21" y="0"/>
                  </a:moveTo>
                  <a:lnTo>
                    <a:pt x="21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1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2" name="Freeform 851"/>
            <p:cNvSpPr>
              <a:spLocks/>
            </p:cNvSpPr>
            <p:nvPr/>
          </p:nvSpPr>
          <p:spPr bwMode="auto">
            <a:xfrm>
              <a:off x="4843464" y="1389063"/>
              <a:ext cx="34925" cy="2646"/>
            </a:xfrm>
            <a:custGeom>
              <a:avLst/>
              <a:gdLst>
                <a:gd name="T0" fmla="*/ 2147483647 w 22"/>
                <a:gd name="T1" fmla="*/ 0 h 2"/>
                <a:gd name="T2" fmla="*/ 2147483647 w 22"/>
                <a:gd name="T3" fmla="*/ 0 h 2"/>
                <a:gd name="T4" fmla="*/ 2147483647 w 22"/>
                <a:gd name="T5" fmla="*/ 0 h 2"/>
                <a:gd name="T6" fmla="*/ 2147483647 w 22"/>
                <a:gd name="T7" fmla="*/ 0 h 2"/>
                <a:gd name="T8" fmla="*/ 2147483647 w 22"/>
                <a:gd name="T9" fmla="*/ 0 h 2"/>
                <a:gd name="T10" fmla="*/ 2147483647 w 22"/>
                <a:gd name="T11" fmla="*/ 2147483647 h 2"/>
                <a:gd name="T12" fmla="*/ 2147483647 w 22"/>
                <a:gd name="T13" fmla="*/ 2147483647 h 2"/>
                <a:gd name="T14" fmla="*/ 2147483647 w 22"/>
                <a:gd name="T15" fmla="*/ 2147483647 h 2"/>
                <a:gd name="T16" fmla="*/ 2147483647 w 22"/>
                <a:gd name="T17" fmla="*/ 2147483647 h 2"/>
                <a:gd name="T18" fmla="*/ 2147483647 w 22"/>
                <a:gd name="T19" fmla="*/ 2147483647 h 2"/>
                <a:gd name="T20" fmla="*/ 2147483647 w 22"/>
                <a:gd name="T21" fmla="*/ 2147483647 h 2"/>
                <a:gd name="T22" fmla="*/ 2147483647 w 22"/>
                <a:gd name="T23" fmla="*/ 2147483647 h 2"/>
                <a:gd name="T24" fmla="*/ 2147483647 w 22"/>
                <a:gd name="T25" fmla="*/ 2147483647 h 2"/>
                <a:gd name="T26" fmla="*/ 2147483647 w 22"/>
                <a:gd name="T27" fmla="*/ 2147483647 h 2"/>
                <a:gd name="T28" fmla="*/ 2147483647 w 22"/>
                <a:gd name="T29" fmla="*/ 2147483647 h 2"/>
                <a:gd name="T30" fmla="*/ 2147483647 w 22"/>
                <a:gd name="T31" fmla="*/ 2147483647 h 2"/>
                <a:gd name="T32" fmla="*/ 2147483647 w 22"/>
                <a:gd name="T33" fmla="*/ 2147483647 h 2"/>
                <a:gd name="T34" fmla="*/ 2147483647 w 22"/>
                <a:gd name="T35" fmla="*/ 2147483647 h 2"/>
                <a:gd name="T36" fmla="*/ 2147483647 w 22"/>
                <a:gd name="T37" fmla="*/ 2147483647 h 2"/>
                <a:gd name="T38" fmla="*/ 0 w 22"/>
                <a:gd name="T39" fmla="*/ 2147483647 h 2"/>
                <a:gd name="T40" fmla="*/ 2147483647 w 22"/>
                <a:gd name="T41" fmla="*/ 2147483647 h 2"/>
                <a:gd name="T42" fmla="*/ 2147483647 w 22"/>
                <a:gd name="T43" fmla="*/ 2147483647 h 2"/>
                <a:gd name="T44" fmla="*/ 2147483647 w 22"/>
                <a:gd name="T45" fmla="*/ 0 h 2"/>
                <a:gd name="T46" fmla="*/ 2147483647 w 22"/>
                <a:gd name="T47" fmla="*/ 0 h 2"/>
                <a:gd name="T48" fmla="*/ 2147483647 w 22"/>
                <a:gd name="T49" fmla="*/ 0 h 2"/>
                <a:gd name="T50" fmla="*/ 2147483647 w 22"/>
                <a:gd name="T51" fmla="*/ 0 h 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"/>
                <a:gd name="T79" fmla="*/ 0 h 2"/>
                <a:gd name="T80" fmla="*/ 22 w 22"/>
                <a:gd name="T81" fmla="*/ 2 h 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" h="2">
                  <a:moveTo>
                    <a:pt x="21" y="0"/>
                  </a:moveTo>
                  <a:lnTo>
                    <a:pt x="21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1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1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3" name="Freeform 852"/>
            <p:cNvSpPr>
              <a:spLocks/>
            </p:cNvSpPr>
            <p:nvPr/>
          </p:nvSpPr>
          <p:spPr bwMode="auto">
            <a:xfrm>
              <a:off x="4775201" y="1418167"/>
              <a:ext cx="9525" cy="2646"/>
            </a:xfrm>
            <a:custGeom>
              <a:avLst/>
              <a:gdLst>
                <a:gd name="T0" fmla="*/ 2147483647 w 6"/>
                <a:gd name="T1" fmla="*/ 2147483647 h 2"/>
                <a:gd name="T2" fmla="*/ 2147483647 w 6"/>
                <a:gd name="T3" fmla="*/ 2147483647 h 2"/>
                <a:gd name="T4" fmla="*/ 2147483647 w 6"/>
                <a:gd name="T5" fmla="*/ 2147483647 h 2"/>
                <a:gd name="T6" fmla="*/ 2147483647 w 6"/>
                <a:gd name="T7" fmla="*/ 2147483647 h 2"/>
                <a:gd name="T8" fmla="*/ 2147483647 w 6"/>
                <a:gd name="T9" fmla="*/ 2147483647 h 2"/>
                <a:gd name="T10" fmla="*/ 2147483647 w 6"/>
                <a:gd name="T11" fmla="*/ 2147483647 h 2"/>
                <a:gd name="T12" fmla="*/ 2147483647 w 6"/>
                <a:gd name="T13" fmla="*/ 2147483647 h 2"/>
                <a:gd name="T14" fmla="*/ 2147483647 w 6"/>
                <a:gd name="T15" fmla="*/ 2147483647 h 2"/>
                <a:gd name="T16" fmla="*/ 2147483647 w 6"/>
                <a:gd name="T17" fmla="*/ 2147483647 h 2"/>
                <a:gd name="T18" fmla="*/ 2147483647 w 6"/>
                <a:gd name="T19" fmla="*/ 2147483647 h 2"/>
                <a:gd name="T20" fmla="*/ 2147483647 w 6"/>
                <a:gd name="T21" fmla="*/ 0 h 2"/>
                <a:gd name="T22" fmla="*/ 2147483647 w 6"/>
                <a:gd name="T23" fmla="*/ 0 h 2"/>
                <a:gd name="T24" fmla="*/ 2147483647 w 6"/>
                <a:gd name="T25" fmla="*/ 2147483647 h 2"/>
                <a:gd name="T26" fmla="*/ 0 w 6"/>
                <a:gd name="T27" fmla="*/ 2147483647 h 2"/>
                <a:gd name="T28" fmla="*/ 2147483647 w 6"/>
                <a:gd name="T29" fmla="*/ 2147483647 h 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2"/>
                <a:gd name="T47" fmla="*/ 6 w 6"/>
                <a:gd name="T48" fmla="*/ 2 h 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2">
                  <a:moveTo>
                    <a:pt x="1" y="1"/>
                  </a:moveTo>
                  <a:lnTo>
                    <a:pt x="2" y="1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4" name="Freeform 853"/>
            <p:cNvSpPr>
              <a:spLocks/>
            </p:cNvSpPr>
            <p:nvPr/>
          </p:nvSpPr>
          <p:spPr bwMode="auto">
            <a:xfrm>
              <a:off x="4775201" y="1418167"/>
              <a:ext cx="9525" cy="2646"/>
            </a:xfrm>
            <a:custGeom>
              <a:avLst/>
              <a:gdLst>
                <a:gd name="T0" fmla="*/ 2147483647 w 6"/>
                <a:gd name="T1" fmla="*/ 2147483647 h 2"/>
                <a:gd name="T2" fmla="*/ 2147483647 w 6"/>
                <a:gd name="T3" fmla="*/ 2147483647 h 2"/>
                <a:gd name="T4" fmla="*/ 2147483647 w 6"/>
                <a:gd name="T5" fmla="*/ 2147483647 h 2"/>
                <a:gd name="T6" fmla="*/ 2147483647 w 6"/>
                <a:gd name="T7" fmla="*/ 2147483647 h 2"/>
                <a:gd name="T8" fmla="*/ 2147483647 w 6"/>
                <a:gd name="T9" fmla="*/ 2147483647 h 2"/>
                <a:gd name="T10" fmla="*/ 2147483647 w 6"/>
                <a:gd name="T11" fmla="*/ 2147483647 h 2"/>
                <a:gd name="T12" fmla="*/ 2147483647 w 6"/>
                <a:gd name="T13" fmla="*/ 2147483647 h 2"/>
                <a:gd name="T14" fmla="*/ 2147483647 w 6"/>
                <a:gd name="T15" fmla="*/ 2147483647 h 2"/>
                <a:gd name="T16" fmla="*/ 2147483647 w 6"/>
                <a:gd name="T17" fmla="*/ 2147483647 h 2"/>
                <a:gd name="T18" fmla="*/ 2147483647 w 6"/>
                <a:gd name="T19" fmla="*/ 2147483647 h 2"/>
                <a:gd name="T20" fmla="*/ 2147483647 w 6"/>
                <a:gd name="T21" fmla="*/ 0 h 2"/>
                <a:gd name="T22" fmla="*/ 2147483647 w 6"/>
                <a:gd name="T23" fmla="*/ 0 h 2"/>
                <a:gd name="T24" fmla="*/ 2147483647 w 6"/>
                <a:gd name="T25" fmla="*/ 2147483647 h 2"/>
                <a:gd name="T26" fmla="*/ 0 w 6"/>
                <a:gd name="T27" fmla="*/ 2147483647 h 2"/>
                <a:gd name="T28" fmla="*/ 2147483647 w 6"/>
                <a:gd name="T29" fmla="*/ 2147483647 h 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2"/>
                <a:gd name="T47" fmla="*/ 6 w 6"/>
                <a:gd name="T48" fmla="*/ 2 h 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2">
                  <a:moveTo>
                    <a:pt x="1" y="1"/>
                  </a:moveTo>
                  <a:lnTo>
                    <a:pt x="2" y="1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5" name="Freeform 854"/>
            <p:cNvSpPr>
              <a:spLocks/>
            </p:cNvSpPr>
            <p:nvPr/>
          </p:nvSpPr>
          <p:spPr bwMode="auto">
            <a:xfrm>
              <a:off x="4797426" y="1412875"/>
              <a:ext cx="28575" cy="5292"/>
            </a:xfrm>
            <a:custGeom>
              <a:avLst/>
              <a:gdLst>
                <a:gd name="T0" fmla="*/ 2147483647 w 18"/>
                <a:gd name="T1" fmla="*/ 2147483647 h 3"/>
                <a:gd name="T2" fmla="*/ 2147483647 w 18"/>
                <a:gd name="T3" fmla="*/ 2147483647 h 3"/>
                <a:gd name="T4" fmla="*/ 2147483647 w 18"/>
                <a:gd name="T5" fmla="*/ 2147483647 h 3"/>
                <a:gd name="T6" fmla="*/ 2147483647 w 18"/>
                <a:gd name="T7" fmla="*/ 2147483647 h 3"/>
                <a:gd name="T8" fmla="*/ 2147483647 w 18"/>
                <a:gd name="T9" fmla="*/ 2147483647 h 3"/>
                <a:gd name="T10" fmla="*/ 2147483647 w 18"/>
                <a:gd name="T11" fmla="*/ 2147483647 h 3"/>
                <a:gd name="T12" fmla="*/ 2147483647 w 18"/>
                <a:gd name="T13" fmla="*/ 2147483647 h 3"/>
                <a:gd name="T14" fmla="*/ 2147483647 w 18"/>
                <a:gd name="T15" fmla="*/ 2147483647 h 3"/>
                <a:gd name="T16" fmla="*/ 2147483647 w 18"/>
                <a:gd name="T17" fmla="*/ 2147483647 h 3"/>
                <a:gd name="T18" fmla="*/ 2147483647 w 18"/>
                <a:gd name="T19" fmla="*/ 2147483647 h 3"/>
                <a:gd name="T20" fmla="*/ 2147483647 w 18"/>
                <a:gd name="T21" fmla="*/ 2147483647 h 3"/>
                <a:gd name="T22" fmla="*/ 2147483647 w 18"/>
                <a:gd name="T23" fmla="*/ 0 h 3"/>
                <a:gd name="T24" fmla="*/ 2147483647 w 18"/>
                <a:gd name="T25" fmla="*/ 2147483647 h 3"/>
                <a:gd name="T26" fmla="*/ 2147483647 w 18"/>
                <a:gd name="T27" fmla="*/ 2147483647 h 3"/>
                <a:gd name="T28" fmla="*/ 2147483647 w 18"/>
                <a:gd name="T29" fmla="*/ 2147483647 h 3"/>
                <a:gd name="T30" fmla="*/ 2147483647 w 18"/>
                <a:gd name="T31" fmla="*/ 2147483647 h 3"/>
                <a:gd name="T32" fmla="*/ 2147483647 w 18"/>
                <a:gd name="T33" fmla="*/ 2147483647 h 3"/>
                <a:gd name="T34" fmla="*/ 2147483647 w 18"/>
                <a:gd name="T35" fmla="*/ 2147483647 h 3"/>
                <a:gd name="T36" fmla="*/ 0 w 18"/>
                <a:gd name="T37" fmla="*/ 2147483647 h 3"/>
                <a:gd name="T38" fmla="*/ 0 w 18"/>
                <a:gd name="T39" fmla="*/ 2147483647 h 3"/>
                <a:gd name="T40" fmla="*/ 2147483647 w 18"/>
                <a:gd name="T41" fmla="*/ 2147483647 h 3"/>
                <a:gd name="T42" fmla="*/ 2147483647 w 18"/>
                <a:gd name="T43" fmla="*/ 2147483647 h 3"/>
                <a:gd name="T44" fmla="*/ 2147483647 w 18"/>
                <a:gd name="T45" fmla="*/ 2147483647 h 3"/>
                <a:gd name="T46" fmla="*/ 2147483647 w 18"/>
                <a:gd name="T47" fmla="*/ 2147483647 h 3"/>
                <a:gd name="T48" fmla="*/ 2147483647 w 18"/>
                <a:gd name="T49" fmla="*/ 2147483647 h 3"/>
                <a:gd name="T50" fmla="*/ 2147483647 w 18"/>
                <a:gd name="T51" fmla="*/ 2147483647 h 3"/>
                <a:gd name="T52" fmla="*/ 2147483647 w 18"/>
                <a:gd name="T53" fmla="*/ 2147483647 h 3"/>
                <a:gd name="T54" fmla="*/ 2147483647 w 18"/>
                <a:gd name="T55" fmla="*/ 2147483647 h 3"/>
                <a:gd name="T56" fmla="*/ 2147483647 w 18"/>
                <a:gd name="T57" fmla="*/ 2147483647 h 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"/>
                <a:gd name="T88" fmla="*/ 0 h 3"/>
                <a:gd name="T89" fmla="*/ 18 w 18"/>
                <a:gd name="T90" fmla="*/ 3 h 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" h="3">
                  <a:moveTo>
                    <a:pt x="12" y="3"/>
                  </a:moveTo>
                  <a:lnTo>
                    <a:pt x="16" y="3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6" name="Freeform 855"/>
            <p:cNvSpPr>
              <a:spLocks/>
            </p:cNvSpPr>
            <p:nvPr/>
          </p:nvSpPr>
          <p:spPr bwMode="auto">
            <a:xfrm>
              <a:off x="4797426" y="1412875"/>
              <a:ext cx="28575" cy="5292"/>
            </a:xfrm>
            <a:custGeom>
              <a:avLst/>
              <a:gdLst>
                <a:gd name="T0" fmla="*/ 2147483647 w 18"/>
                <a:gd name="T1" fmla="*/ 2147483647 h 3"/>
                <a:gd name="T2" fmla="*/ 2147483647 w 18"/>
                <a:gd name="T3" fmla="*/ 2147483647 h 3"/>
                <a:gd name="T4" fmla="*/ 2147483647 w 18"/>
                <a:gd name="T5" fmla="*/ 2147483647 h 3"/>
                <a:gd name="T6" fmla="*/ 2147483647 w 18"/>
                <a:gd name="T7" fmla="*/ 2147483647 h 3"/>
                <a:gd name="T8" fmla="*/ 2147483647 w 18"/>
                <a:gd name="T9" fmla="*/ 2147483647 h 3"/>
                <a:gd name="T10" fmla="*/ 2147483647 w 18"/>
                <a:gd name="T11" fmla="*/ 2147483647 h 3"/>
                <a:gd name="T12" fmla="*/ 2147483647 w 18"/>
                <a:gd name="T13" fmla="*/ 2147483647 h 3"/>
                <a:gd name="T14" fmla="*/ 2147483647 w 18"/>
                <a:gd name="T15" fmla="*/ 2147483647 h 3"/>
                <a:gd name="T16" fmla="*/ 2147483647 w 18"/>
                <a:gd name="T17" fmla="*/ 2147483647 h 3"/>
                <a:gd name="T18" fmla="*/ 2147483647 w 18"/>
                <a:gd name="T19" fmla="*/ 2147483647 h 3"/>
                <a:gd name="T20" fmla="*/ 2147483647 w 18"/>
                <a:gd name="T21" fmla="*/ 2147483647 h 3"/>
                <a:gd name="T22" fmla="*/ 2147483647 w 18"/>
                <a:gd name="T23" fmla="*/ 0 h 3"/>
                <a:gd name="T24" fmla="*/ 2147483647 w 18"/>
                <a:gd name="T25" fmla="*/ 2147483647 h 3"/>
                <a:gd name="T26" fmla="*/ 2147483647 w 18"/>
                <a:gd name="T27" fmla="*/ 2147483647 h 3"/>
                <a:gd name="T28" fmla="*/ 2147483647 w 18"/>
                <a:gd name="T29" fmla="*/ 2147483647 h 3"/>
                <a:gd name="T30" fmla="*/ 2147483647 w 18"/>
                <a:gd name="T31" fmla="*/ 2147483647 h 3"/>
                <a:gd name="T32" fmla="*/ 2147483647 w 18"/>
                <a:gd name="T33" fmla="*/ 2147483647 h 3"/>
                <a:gd name="T34" fmla="*/ 2147483647 w 18"/>
                <a:gd name="T35" fmla="*/ 2147483647 h 3"/>
                <a:gd name="T36" fmla="*/ 0 w 18"/>
                <a:gd name="T37" fmla="*/ 2147483647 h 3"/>
                <a:gd name="T38" fmla="*/ 0 w 18"/>
                <a:gd name="T39" fmla="*/ 2147483647 h 3"/>
                <a:gd name="T40" fmla="*/ 2147483647 w 18"/>
                <a:gd name="T41" fmla="*/ 2147483647 h 3"/>
                <a:gd name="T42" fmla="*/ 2147483647 w 18"/>
                <a:gd name="T43" fmla="*/ 2147483647 h 3"/>
                <a:gd name="T44" fmla="*/ 2147483647 w 18"/>
                <a:gd name="T45" fmla="*/ 2147483647 h 3"/>
                <a:gd name="T46" fmla="*/ 2147483647 w 18"/>
                <a:gd name="T47" fmla="*/ 2147483647 h 3"/>
                <a:gd name="T48" fmla="*/ 2147483647 w 18"/>
                <a:gd name="T49" fmla="*/ 2147483647 h 3"/>
                <a:gd name="T50" fmla="*/ 2147483647 w 18"/>
                <a:gd name="T51" fmla="*/ 2147483647 h 3"/>
                <a:gd name="T52" fmla="*/ 2147483647 w 18"/>
                <a:gd name="T53" fmla="*/ 2147483647 h 3"/>
                <a:gd name="T54" fmla="*/ 2147483647 w 18"/>
                <a:gd name="T55" fmla="*/ 2147483647 h 3"/>
                <a:gd name="T56" fmla="*/ 2147483647 w 18"/>
                <a:gd name="T57" fmla="*/ 2147483647 h 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"/>
                <a:gd name="T88" fmla="*/ 0 h 3"/>
                <a:gd name="T89" fmla="*/ 18 w 18"/>
                <a:gd name="T90" fmla="*/ 3 h 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" h="3">
                  <a:moveTo>
                    <a:pt x="12" y="3"/>
                  </a:moveTo>
                  <a:lnTo>
                    <a:pt x="16" y="3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3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7" name="Freeform 856"/>
            <p:cNvSpPr>
              <a:spLocks/>
            </p:cNvSpPr>
            <p:nvPr/>
          </p:nvSpPr>
          <p:spPr bwMode="auto">
            <a:xfrm>
              <a:off x="4673600" y="1510771"/>
              <a:ext cx="7938" cy="3969"/>
            </a:xfrm>
            <a:custGeom>
              <a:avLst/>
              <a:gdLst>
                <a:gd name="T0" fmla="*/ 0 w 5"/>
                <a:gd name="T1" fmla="*/ 2147483647 h 2"/>
                <a:gd name="T2" fmla="*/ 2147483647 w 5"/>
                <a:gd name="T3" fmla="*/ 2147483647 h 2"/>
                <a:gd name="T4" fmla="*/ 2147483647 w 5"/>
                <a:gd name="T5" fmla="*/ 2147483647 h 2"/>
                <a:gd name="T6" fmla="*/ 2147483647 w 5"/>
                <a:gd name="T7" fmla="*/ 2147483647 h 2"/>
                <a:gd name="T8" fmla="*/ 2147483647 w 5"/>
                <a:gd name="T9" fmla="*/ 2147483647 h 2"/>
                <a:gd name="T10" fmla="*/ 2147483647 w 5"/>
                <a:gd name="T11" fmla="*/ 2147483647 h 2"/>
                <a:gd name="T12" fmla="*/ 2147483647 w 5"/>
                <a:gd name="T13" fmla="*/ 2147483647 h 2"/>
                <a:gd name="T14" fmla="*/ 2147483647 w 5"/>
                <a:gd name="T15" fmla="*/ 0 h 2"/>
                <a:gd name="T16" fmla="*/ 2147483647 w 5"/>
                <a:gd name="T17" fmla="*/ 0 h 2"/>
                <a:gd name="T18" fmla="*/ 2147483647 w 5"/>
                <a:gd name="T19" fmla="*/ 0 h 2"/>
                <a:gd name="T20" fmla="*/ 0 w 5"/>
                <a:gd name="T21" fmla="*/ 0 h 2"/>
                <a:gd name="T22" fmla="*/ 0 w 5"/>
                <a:gd name="T23" fmla="*/ 2147483647 h 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"/>
                <a:gd name="T37" fmla="*/ 0 h 2"/>
                <a:gd name="T38" fmla="*/ 5 w 5"/>
                <a:gd name="T39" fmla="*/ 2 h 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" h="2">
                  <a:moveTo>
                    <a:pt x="0" y="1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8" name="Freeform 857"/>
            <p:cNvSpPr>
              <a:spLocks/>
            </p:cNvSpPr>
            <p:nvPr/>
          </p:nvSpPr>
          <p:spPr bwMode="auto">
            <a:xfrm>
              <a:off x="4673600" y="1510771"/>
              <a:ext cx="7938" cy="3969"/>
            </a:xfrm>
            <a:custGeom>
              <a:avLst/>
              <a:gdLst>
                <a:gd name="T0" fmla="*/ 0 w 5"/>
                <a:gd name="T1" fmla="*/ 2147483647 h 2"/>
                <a:gd name="T2" fmla="*/ 2147483647 w 5"/>
                <a:gd name="T3" fmla="*/ 2147483647 h 2"/>
                <a:gd name="T4" fmla="*/ 2147483647 w 5"/>
                <a:gd name="T5" fmla="*/ 2147483647 h 2"/>
                <a:gd name="T6" fmla="*/ 2147483647 w 5"/>
                <a:gd name="T7" fmla="*/ 2147483647 h 2"/>
                <a:gd name="T8" fmla="*/ 2147483647 w 5"/>
                <a:gd name="T9" fmla="*/ 2147483647 h 2"/>
                <a:gd name="T10" fmla="*/ 2147483647 w 5"/>
                <a:gd name="T11" fmla="*/ 2147483647 h 2"/>
                <a:gd name="T12" fmla="*/ 2147483647 w 5"/>
                <a:gd name="T13" fmla="*/ 2147483647 h 2"/>
                <a:gd name="T14" fmla="*/ 2147483647 w 5"/>
                <a:gd name="T15" fmla="*/ 0 h 2"/>
                <a:gd name="T16" fmla="*/ 2147483647 w 5"/>
                <a:gd name="T17" fmla="*/ 0 h 2"/>
                <a:gd name="T18" fmla="*/ 2147483647 w 5"/>
                <a:gd name="T19" fmla="*/ 0 h 2"/>
                <a:gd name="T20" fmla="*/ 0 w 5"/>
                <a:gd name="T21" fmla="*/ 0 h 2"/>
                <a:gd name="T22" fmla="*/ 0 w 5"/>
                <a:gd name="T23" fmla="*/ 2147483647 h 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"/>
                <a:gd name="T37" fmla="*/ 0 h 2"/>
                <a:gd name="T38" fmla="*/ 5 w 5"/>
                <a:gd name="T39" fmla="*/ 2 h 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" h="2">
                  <a:moveTo>
                    <a:pt x="0" y="1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95" name="Freeform 874"/>
            <p:cNvSpPr>
              <a:spLocks/>
            </p:cNvSpPr>
            <p:nvPr/>
          </p:nvSpPr>
          <p:spPr bwMode="auto">
            <a:xfrm>
              <a:off x="4179889" y="1994959"/>
              <a:ext cx="53975" cy="35719"/>
            </a:xfrm>
            <a:custGeom>
              <a:avLst/>
              <a:gdLst>
                <a:gd name="T0" fmla="*/ 2147483647 w 34"/>
                <a:gd name="T1" fmla="*/ 2147483647 h 22"/>
                <a:gd name="T2" fmla="*/ 2147483647 w 34"/>
                <a:gd name="T3" fmla="*/ 2147483647 h 22"/>
                <a:gd name="T4" fmla="*/ 2147483647 w 34"/>
                <a:gd name="T5" fmla="*/ 2147483647 h 22"/>
                <a:gd name="T6" fmla="*/ 2147483647 w 34"/>
                <a:gd name="T7" fmla="*/ 2147483647 h 22"/>
                <a:gd name="T8" fmla="*/ 2147483647 w 34"/>
                <a:gd name="T9" fmla="*/ 2147483647 h 22"/>
                <a:gd name="T10" fmla="*/ 0 w 34"/>
                <a:gd name="T11" fmla="*/ 2147483647 h 22"/>
                <a:gd name="T12" fmla="*/ 2147483647 w 34"/>
                <a:gd name="T13" fmla="*/ 2147483647 h 22"/>
                <a:gd name="T14" fmla="*/ 2147483647 w 34"/>
                <a:gd name="T15" fmla="*/ 2147483647 h 22"/>
                <a:gd name="T16" fmla="*/ 2147483647 w 34"/>
                <a:gd name="T17" fmla="*/ 2147483647 h 22"/>
                <a:gd name="T18" fmla="*/ 2147483647 w 34"/>
                <a:gd name="T19" fmla="*/ 2147483647 h 22"/>
                <a:gd name="T20" fmla="*/ 2147483647 w 34"/>
                <a:gd name="T21" fmla="*/ 2147483647 h 22"/>
                <a:gd name="T22" fmla="*/ 2147483647 w 34"/>
                <a:gd name="T23" fmla="*/ 2147483647 h 22"/>
                <a:gd name="T24" fmla="*/ 2147483647 w 34"/>
                <a:gd name="T25" fmla="*/ 2147483647 h 22"/>
                <a:gd name="T26" fmla="*/ 2147483647 w 34"/>
                <a:gd name="T27" fmla="*/ 2147483647 h 22"/>
                <a:gd name="T28" fmla="*/ 2147483647 w 34"/>
                <a:gd name="T29" fmla="*/ 2147483647 h 22"/>
                <a:gd name="T30" fmla="*/ 2147483647 w 34"/>
                <a:gd name="T31" fmla="*/ 2147483647 h 22"/>
                <a:gd name="T32" fmla="*/ 2147483647 w 34"/>
                <a:gd name="T33" fmla="*/ 2147483647 h 22"/>
                <a:gd name="T34" fmla="*/ 2147483647 w 34"/>
                <a:gd name="T35" fmla="*/ 2147483647 h 22"/>
                <a:gd name="T36" fmla="*/ 2147483647 w 34"/>
                <a:gd name="T37" fmla="*/ 2147483647 h 22"/>
                <a:gd name="T38" fmla="*/ 2147483647 w 34"/>
                <a:gd name="T39" fmla="*/ 2147483647 h 22"/>
                <a:gd name="T40" fmla="*/ 2147483647 w 34"/>
                <a:gd name="T41" fmla="*/ 2147483647 h 22"/>
                <a:gd name="T42" fmla="*/ 2147483647 w 34"/>
                <a:gd name="T43" fmla="*/ 2147483647 h 22"/>
                <a:gd name="T44" fmla="*/ 2147483647 w 34"/>
                <a:gd name="T45" fmla="*/ 2147483647 h 22"/>
                <a:gd name="T46" fmla="*/ 2147483647 w 34"/>
                <a:gd name="T47" fmla="*/ 2147483647 h 22"/>
                <a:gd name="T48" fmla="*/ 2147483647 w 34"/>
                <a:gd name="T49" fmla="*/ 2147483647 h 22"/>
                <a:gd name="T50" fmla="*/ 2147483647 w 34"/>
                <a:gd name="T51" fmla="*/ 2147483647 h 22"/>
                <a:gd name="T52" fmla="*/ 2147483647 w 34"/>
                <a:gd name="T53" fmla="*/ 2147483647 h 22"/>
                <a:gd name="T54" fmla="*/ 2147483647 w 34"/>
                <a:gd name="T55" fmla="*/ 2147483647 h 22"/>
                <a:gd name="T56" fmla="*/ 2147483647 w 34"/>
                <a:gd name="T57" fmla="*/ 2147483647 h 22"/>
                <a:gd name="T58" fmla="*/ 2147483647 w 34"/>
                <a:gd name="T59" fmla="*/ 2147483647 h 22"/>
                <a:gd name="T60" fmla="*/ 2147483647 w 34"/>
                <a:gd name="T61" fmla="*/ 2147483647 h 22"/>
                <a:gd name="T62" fmla="*/ 2147483647 w 34"/>
                <a:gd name="T63" fmla="*/ 2147483647 h 22"/>
                <a:gd name="T64" fmla="*/ 2147483647 w 34"/>
                <a:gd name="T65" fmla="*/ 2147483647 h 22"/>
                <a:gd name="T66" fmla="*/ 2147483647 w 34"/>
                <a:gd name="T67" fmla="*/ 2147483647 h 22"/>
                <a:gd name="T68" fmla="*/ 2147483647 w 34"/>
                <a:gd name="T69" fmla="*/ 2147483647 h 22"/>
                <a:gd name="T70" fmla="*/ 2147483647 w 34"/>
                <a:gd name="T71" fmla="*/ 2147483647 h 22"/>
                <a:gd name="T72" fmla="*/ 2147483647 w 34"/>
                <a:gd name="T73" fmla="*/ 2147483647 h 22"/>
                <a:gd name="T74" fmla="*/ 2147483647 w 34"/>
                <a:gd name="T75" fmla="*/ 2147483647 h 22"/>
                <a:gd name="T76" fmla="*/ 2147483647 w 34"/>
                <a:gd name="T77" fmla="*/ 2147483647 h 22"/>
                <a:gd name="T78" fmla="*/ 2147483647 w 34"/>
                <a:gd name="T79" fmla="*/ 0 h 22"/>
                <a:gd name="T80" fmla="*/ 2147483647 w 34"/>
                <a:gd name="T81" fmla="*/ 0 h 22"/>
                <a:gd name="T82" fmla="*/ 2147483647 w 34"/>
                <a:gd name="T83" fmla="*/ 2147483647 h 22"/>
                <a:gd name="T84" fmla="*/ 2147483647 w 34"/>
                <a:gd name="T85" fmla="*/ 2147483647 h 22"/>
                <a:gd name="T86" fmla="*/ 2147483647 w 34"/>
                <a:gd name="T87" fmla="*/ 2147483647 h 22"/>
                <a:gd name="T88" fmla="*/ 2147483647 w 34"/>
                <a:gd name="T89" fmla="*/ 2147483647 h 22"/>
                <a:gd name="T90" fmla="*/ 2147483647 w 34"/>
                <a:gd name="T91" fmla="*/ 2147483647 h 22"/>
                <a:gd name="T92" fmla="*/ 2147483647 w 34"/>
                <a:gd name="T93" fmla="*/ 2147483647 h 22"/>
                <a:gd name="T94" fmla="*/ 2147483647 w 34"/>
                <a:gd name="T95" fmla="*/ 2147483647 h 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4"/>
                <a:gd name="T145" fmla="*/ 0 h 22"/>
                <a:gd name="T146" fmla="*/ 34 w 34"/>
                <a:gd name="T147" fmla="*/ 22 h 2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4" h="22">
                  <a:moveTo>
                    <a:pt x="6" y="6"/>
                  </a:moveTo>
                  <a:lnTo>
                    <a:pt x="6" y="9"/>
                  </a:lnTo>
                  <a:lnTo>
                    <a:pt x="5" y="10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11" y="19"/>
                  </a:lnTo>
                  <a:lnTo>
                    <a:pt x="12" y="16"/>
                  </a:lnTo>
                  <a:lnTo>
                    <a:pt x="20" y="15"/>
                  </a:lnTo>
                  <a:lnTo>
                    <a:pt x="23" y="18"/>
                  </a:lnTo>
                  <a:lnTo>
                    <a:pt x="23" y="19"/>
                  </a:lnTo>
                  <a:lnTo>
                    <a:pt x="23" y="22"/>
                  </a:lnTo>
                  <a:lnTo>
                    <a:pt x="24" y="22"/>
                  </a:lnTo>
                  <a:lnTo>
                    <a:pt x="27" y="21"/>
                  </a:lnTo>
                  <a:lnTo>
                    <a:pt x="29" y="19"/>
                  </a:lnTo>
                  <a:lnTo>
                    <a:pt x="32" y="19"/>
                  </a:lnTo>
                  <a:lnTo>
                    <a:pt x="33" y="18"/>
                  </a:lnTo>
                  <a:lnTo>
                    <a:pt x="32" y="15"/>
                  </a:lnTo>
                  <a:lnTo>
                    <a:pt x="31" y="14"/>
                  </a:lnTo>
                  <a:lnTo>
                    <a:pt x="33" y="16"/>
                  </a:lnTo>
                  <a:lnTo>
                    <a:pt x="34" y="14"/>
                  </a:lnTo>
                  <a:lnTo>
                    <a:pt x="33" y="12"/>
                  </a:lnTo>
                  <a:lnTo>
                    <a:pt x="32" y="11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7" y="5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96" name="Freeform 875"/>
            <p:cNvSpPr>
              <a:spLocks/>
            </p:cNvSpPr>
            <p:nvPr/>
          </p:nvSpPr>
          <p:spPr bwMode="auto">
            <a:xfrm>
              <a:off x="4179889" y="1994959"/>
              <a:ext cx="53975" cy="35719"/>
            </a:xfrm>
            <a:custGeom>
              <a:avLst/>
              <a:gdLst>
                <a:gd name="T0" fmla="*/ 2147483647 w 34"/>
                <a:gd name="T1" fmla="*/ 2147483647 h 22"/>
                <a:gd name="T2" fmla="*/ 2147483647 w 34"/>
                <a:gd name="T3" fmla="*/ 2147483647 h 22"/>
                <a:gd name="T4" fmla="*/ 2147483647 w 34"/>
                <a:gd name="T5" fmla="*/ 2147483647 h 22"/>
                <a:gd name="T6" fmla="*/ 2147483647 w 34"/>
                <a:gd name="T7" fmla="*/ 2147483647 h 22"/>
                <a:gd name="T8" fmla="*/ 2147483647 w 34"/>
                <a:gd name="T9" fmla="*/ 2147483647 h 22"/>
                <a:gd name="T10" fmla="*/ 0 w 34"/>
                <a:gd name="T11" fmla="*/ 2147483647 h 22"/>
                <a:gd name="T12" fmla="*/ 2147483647 w 34"/>
                <a:gd name="T13" fmla="*/ 2147483647 h 22"/>
                <a:gd name="T14" fmla="*/ 2147483647 w 34"/>
                <a:gd name="T15" fmla="*/ 2147483647 h 22"/>
                <a:gd name="T16" fmla="*/ 2147483647 w 34"/>
                <a:gd name="T17" fmla="*/ 2147483647 h 22"/>
                <a:gd name="T18" fmla="*/ 2147483647 w 34"/>
                <a:gd name="T19" fmla="*/ 2147483647 h 22"/>
                <a:gd name="T20" fmla="*/ 2147483647 w 34"/>
                <a:gd name="T21" fmla="*/ 2147483647 h 22"/>
                <a:gd name="T22" fmla="*/ 2147483647 w 34"/>
                <a:gd name="T23" fmla="*/ 2147483647 h 22"/>
                <a:gd name="T24" fmla="*/ 2147483647 w 34"/>
                <a:gd name="T25" fmla="*/ 2147483647 h 22"/>
                <a:gd name="T26" fmla="*/ 2147483647 w 34"/>
                <a:gd name="T27" fmla="*/ 2147483647 h 22"/>
                <a:gd name="T28" fmla="*/ 2147483647 w 34"/>
                <a:gd name="T29" fmla="*/ 2147483647 h 22"/>
                <a:gd name="T30" fmla="*/ 2147483647 w 34"/>
                <a:gd name="T31" fmla="*/ 2147483647 h 22"/>
                <a:gd name="T32" fmla="*/ 2147483647 w 34"/>
                <a:gd name="T33" fmla="*/ 2147483647 h 22"/>
                <a:gd name="T34" fmla="*/ 2147483647 w 34"/>
                <a:gd name="T35" fmla="*/ 2147483647 h 22"/>
                <a:gd name="T36" fmla="*/ 2147483647 w 34"/>
                <a:gd name="T37" fmla="*/ 2147483647 h 22"/>
                <a:gd name="T38" fmla="*/ 2147483647 w 34"/>
                <a:gd name="T39" fmla="*/ 2147483647 h 22"/>
                <a:gd name="T40" fmla="*/ 2147483647 w 34"/>
                <a:gd name="T41" fmla="*/ 2147483647 h 22"/>
                <a:gd name="T42" fmla="*/ 2147483647 w 34"/>
                <a:gd name="T43" fmla="*/ 2147483647 h 22"/>
                <a:gd name="T44" fmla="*/ 2147483647 w 34"/>
                <a:gd name="T45" fmla="*/ 2147483647 h 22"/>
                <a:gd name="T46" fmla="*/ 2147483647 w 34"/>
                <a:gd name="T47" fmla="*/ 2147483647 h 22"/>
                <a:gd name="T48" fmla="*/ 2147483647 w 34"/>
                <a:gd name="T49" fmla="*/ 2147483647 h 22"/>
                <a:gd name="T50" fmla="*/ 2147483647 w 34"/>
                <a:gd name="T51" fmla="*/ 2147483647 h 22"/>
                <a:gd name="T52" fmla="*/ 2147483647 w 34"/>
                <a:gd name="T53" fmla="*/ 2147483647 h 22"/>
                <a:gd name="T54" fmla="*/ 2147483647 w 34"/>
                <a:gd name="T55" fmla="*/ 2147483647 h 22"/>
                <a:gd name="T56" fmla="*/ 2147483647 w 34"/>
                <a:gd name="T57" fmla="*/ 2147483647 h 22"/>
                <a:gd name="T58" fmla="*/ 2147483647 w 34"/>
                <a:gd name="T59" fmla="*/ 2147483647 h 22"/>
                <a:gd name="T60" fmla="*/ 2147483647 w 34"/>
                <a:gd name="T61" fmla="*/ 2147483647 h 22"/>
                <a:gd name="T62" fmla="*/ 2147483647 w 34"/>
                <a:gd name="T63" fmla="*/ 2147483647 h 22"/>
                <a:gd name="T64" fmla="*/ 2147483647 w 34"/>
                <a:gd name="T65" fmla="*/ 2147483647 h 22"/>
                <a:gd name="T66" fmla="*/ 2147483647 w 34"/>
                <a:gd name="T67" fmla="*/ 2147483647 h 22"/>
                <a:gd name="T68" fmla="*/ 2147483647 w 34"/>
                <a:gd name="T69" fmla="*/ 2147483647 h 22"/>
                <a:gd name="T70" fmla="*/ 2147483647 w 34"/>
                <a:gd name="T71" fmla="*/ 2147483647 h 22"/>
                <a:gd name="T72" fmla="*/ 2147483647 w 34"/>
                <a:gd name="T73" fmla="*/ 2147483647 h 22"/>
                <a:gd name="T74" fmla="*/ 2147483647 w 34"/>
                <a:gd name="T75" fmla="*/ 2147483647 h 22"/>
                <a:gd name="T76" fmla="*/ 2147483647 w 34"/>
                <a:gd name="T77" fmla="*/ 2147483647 h 22"/>
                <a:gd name="T78" fmla="*/ 2147483647 w 34"/>
                <a:gd name="T79" fmla="*/ 0 h 22"/>
                <a:gd name="T80" fmla="*/ 2147483647 w 34"/>
                <a:gd name="T81" fmla="*/ 0 h 22"/>
                <a:gd name="T82" fmla="*/ 2147483647 w 34"/>
                <a:gd name="T83" fmla="*/ 2147483647 h 22"/>
                <a:gd name="T84" fmla="*/ 2147483647 w 34"/>
                <a:gd name="T85" fmla="*/ 2147483647 h 22"/>
                <a:gd name="T86" fmla="*/ 2147483647 w 34"/>
                <a:gd name="T87" fmla="*/ 2147483647 h 22"/>
                <a:gd name="T88" fmla="*/ 2147483647 w 34"/>
                <a:gd name="T89" fmla="*/ 2147483647 h 22"/>
                <a:gd name="T90" fmla="*/ 2147483647 w 34"/>
                <a:gd name="T91" fmla="*/ 2147483647 h 22"/>
                <a:gd name="T92" fmla="*/ 2147483647 w 34"/>
                <a:gd name="T93" fmla="*/ 2147483647 h 22"/>
                <a:gd name="T94" fmla="*/ 2147483647 w 34"/>
                <a:gd name="T95" fmla="*/ 2147483647 h 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4"/>
                <a:gd name="T145" fmla="*/ 0 h 22"/>
                <a:gd name="T146" fmla="*/ 34 w 34"/>
                <a:gd name="T147" fmla="*/ 22 h 2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4" h="22">
                  <a:moveTo>
                    <a:pt x="6" y="6"/>
                  </a:moveTo>
                  <a:lnTo>
                    <a:pt x="6" y="9"/>
                  </a:lnTo>
                  <a:lnTo>
                    <a:pt x="5" y="10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11" y="19"/>
                  </a:lnTo>
                  <a:lnTo>
                    <a:pt x="12" y="16"/>
                  </a:lnTo>
                  <a:lnTo>
                    <a:pt x="20" y="15"/>
                  </a:lnTo>
                  <a:lnTo>
                    <a:pt x="23" y="18"/>
                  </a:lnTo>
                  <a:lnTo>
                    <a:pt x="23" y="19"/>
                  </a:lnTo>
                  <a:lnTo>
                    <a:pt x="23" y="22"/>
                  </a:lnTo>
                  <a:lnTo>
                    <a:pt x="24" y="22"/>
                  </a:lnTo>
                  <a:lnTo>
                    <a:pt x="27" y="21"/>
                  </a:lnTo>
                  <a:lnTo>
                    <a:pt x="29" y="19"/>
                  </a:lnTo>
                  <a:lnTo>
                    <a:pt x="32" y="19"/>
                  </a:lnTo>
                  <a:lnTo>
                    <a:pt x="33" y="18"/>
                  </a:lnTo>
                  <a:lnTo>
                    <a:pt x="32" y="15"/>
                  </a:lnTo>
                  <a:lnTo>
                    <a:pt x="31" y="14"/>
                  </a:lnTo>
                  <a:lnTo>
                    <a:pt x="33" y="16"/>
                  </a:lnTo>
                  <a:lnTo>
                    <a:pt x="34" y="14"/>
                  </a:lnTo>
                  <a:lnTo>
                    <a:pt x="33" y="12"/>
                  </a:lnTo>
                  <a:lnTo>
                    <a:pt x="32" y="11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7" y="5"/>
                  </a:lnTo>
                  <a:lnTo>
                    <a:pt x="6" y="6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97" name="Freeform 876"/>
            <p:cNvSpPr>
              <a:spLocks/>
            </p:cNvSpPr>
            <p:nvPr/>
          </p:nvSpPr>
          <p:spPr bwMode="auto">
            <a:xfrm>
              <a:off x="4724401" y="1611313"/>
              <a:ext cx="4763" cy="2646"/>
            </a:xfrm>
            <a:custGeom>
              <a:avLst/>
              <a:gdLst>
                <a:gd name="T0" fmla="*/ 2147483647 w 3"/>
                <a:gd name="T1" fmla="*/ 0 h 2"/>
                <a:gd name="T2" fmla="*/ 2147483647 w 3"/>
                <a:gd name="T3" fmla="*/ 0 h 2"/>
                <a:gd name="T4" fmla="*/ 2147483647 w 3"/>
                <a:gd name="T5" fmla="*/ 0 h 2"/>
                <a:gd name="T6" fmla="*/ 2147483647 w 3"/>
                <a:gd name="T7" fmla="*/ 2147483647 h 2"/>
                <a:gd name="T8" fmla="*/ 2147483647 w 3"/>
                <a:gd name="T9" fmla="*/ 2147483647 h 2"/>
                <a:gd name="T10" fmla="*/ 2147483647 w 3"/>
                <a:gd name="T11" fmla="*/ 2147483647 h 2"/>
                <a:gd name="T12" fmla="*/ 2147483647 w 3"/>
                <a:gd name="T13" fmla="*/ 2147483647 h 2"/>
                <a:gd name="T14" fmla="*/ 2147483647 w 3"/>
                <a:gd name="T15" fmla="*/ 2147483647 h 2"/>
                <a:gd name="T16" fmla="*/ 2147483647 w 3"/>
                <a:gd name="T17" fmla="*/ 2147483647 h 2"/>
                <a:gd name="T18" fmla="*/ 0 w 3"/>
                <a:gd name="T19" fmla="*/ 2147483647 h 2"/>
                <a:gd name="T20" fmla="*/ 0 w 3"/>
                <a:gd name="T21" fmla="*/ 2147483647 h 2"/>
                <a:gd name="T22" fmla="*/ 0 w 3"/>
                <a:gd name="T23" fmla="*/ 0 h 2"/>
                <a:gd name="T24" fmla="*/ 2147483647 w 3"/>
                <a:gd name="T25" fmla="*/ 0 h 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"/>
                <a:gd name="T40" fmla="*/ 0 h 2"/>
                <a:gd name="T41" fmla="*/ 3 w 3"/>
                <a:gd name="T42" fmla="*/ 2 h 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98" name="Freeform 877"/>
            <p:cNvSpPr>
              <a:spLocks/>
            </p:cNvSpPr>
            <p:nvPr/>
          </p:nvSpPr>
          <p:spPr bwMode="auto">
            <a:xfrm>
              <a:off x="4724401" y="1611313"/>
              <a:ext cx="4763" cy="2646"/>
            </a:xfrm>
            <a:custGeom>
              <a:avLst/>
              <a:gdLst>
                <a:gd name="T0" fmla="*/ 2147483647 w 3"/>
                <a:gd name="T1" fmla="*/ 0 h 2"/>
                <a:gd name="T2" fmla="*/ 2147483647 w 3"/>
                <a:gd name="T3" fmla="*/ 0 h 2"/>
                <a:gd name="T4" fmla="*/ 2147483647 w 3"/>
                <a:gd name="T5" fmla="*/ 0 h 2"/>
                <a:gd name="T6" fmla="*/ 2147483647 w 3"/>
                <a:gd name="T7" fmla="*/ 2147483647 h 2"/>
                <a:gd name="T8" fmla="*/ 2147483647 w 3"/>
                <a:gd name="T9" fmla="*/ 2147483647 h 2"/>
                <a:gd name="T10" fmla="*/ 2147483647 w 3"/>
                <a:gd name="T11" fmla="*/ 2147483647 h 2"/>
                <a:gd name="T12" fmla="*/ 2147483647 w 3"/>
                <a:gd name="T13" fmla="*/ 2147483647 h 2"/>
                <a:gd name="T14" fmla="*/ 2147483647 w 3"/>
                <a:gd name="T15" fmla="*/ 2147483647 h 2"/>
                <a:gd name="T16" fmla="*/ 2147483647 w 3"/>
                <a:gd name="T17" fmla="*/ 2147483647 h 2"/>
                <a:gd name="T18" fmla="*/ 0 w 3"/>
                <a:gd name="T19" fmla="*/ 2147483647 h 2"/>
                <a:gd name="T20" fmla="*/ 0 w 3"/>
                <a:gd name="T21" fmla="*/ 2147483647 h 2"/>
                <a:gd name="T22" fmla="*/ 0 w 3"/>
                <a:gd name="T23" fmla="*/ 0 h 2"/>
                <a:gd name="T24" fmla="*/ 2147483647 w 3"/>
                <a:gd name="T25" fmla="*/ 0 h 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"/>
                <a:gd name="T40" fmla="*/ 0 h 2"/>
                <a:gd name="T41" fmla="*/ 3 w 3"/>
                <a:gd name="T42" fmla="*/ 2 h 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99" name="Freeform 878"/>
            <p:cNvSpPr>
              <a:spLocks/>
            </p:cNvSpPr>
            <p:nvPr/>
          </p:nvSpPr>
          <p:spPr bwMode="auto">
            <a:xfrm>
              <a:off x="4516439" y="1772708"/>
              <a:ext cx="14287" cy="5292"/>
            </a:xfrm>
            <a:custGeom>
              <a:avLst/>
              <a:gdLst>
                <a:gd name="T0" fmla="*/ 0 w 9"/>
                <a:gd name="T1" fmla="*/ 2147483647 h 3"/>
                <a:gd name="T2" fmla="*/ 0 w 9"/>
                <a:gd name="T3" fmla="*/ 2147483647 h 3"/>
                <a:gd name="T4" fmla="*/ 0 w 9"/>
                <a:gd name="T5" fmla="*/ 2147483647 h 3"/>
                <a:gd name="T6" fmla="*/ 2147483647 w 9"/>
                <a:gd name="T7" fmla="*/ 2147483647 h 3"/>
                <a:gd name="T8" fmla="*/ 2147483647 w 9"/>
                <a:gd name="T9" fmla="*/ 2147483647 h 3"/>
                <a:gd name="T10" fmla="*/ 2147483647 w 9"/>
                <a:gd name="T11" fmla="*/ 2147483647 h 3"/>
                <a:gd name="T12" fmla="*/ 2147483647 w 9"/>
                <a:gd name="T13" fmla="*/ 0 h 3"/>
                <a:gd name="T14" fmla="*/ 2147483647 w 9"/>
                <a:gd name="T15" fmla="*/ 0 h 3"/>
                <a:gd name="T16" fmla="*/ 2147483647 w 9"/>
                <a:gd name="T17" fmla="*/ 0 h 3"/>
                <a:gd name="T18" fmla="*/ 2147483647 w 9"/>
                <a:gd name="T19" fmla="*/ 2147483647 h 3"/>
                <a:gd name="T20" fmla="*/ 2147483647 w 9"/>
                <a:gd name="T21" fmla="*/ 2147483647 h 3"/>
                <a:gd name="T22" fmla="*/ 2147483647 w 9"/>
                <a:gd name="T23" fmla="*/ 2147483647 h 3"/>
                <a:gd name="T24" fmla="*/ 2147483647 w 9"/>
                <a:gd name="T25" fmla="*/ 2147483647 h 3"/>
                <a:gd name="T26" fmla="*/ 0 w 9"/>
                <a:gd name="T27" fmla="*/ 2147483647 h 3"/>
                <a:gd name="T28" fmla="*/ 0 w 9"/>
                <a:gd name="T29" fmla="*/ 2147483647 h 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"/>
                <a:gd name="T46" fmla="*/ 0 h 3"/>
                <a:gd name="T47" fmla="*/ 9 w 9"/>
                <a:gd name="T48" fmla="*/ 3 h 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" h="3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9" y="2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00" name="Freeform 879"/>
            <p:cNvSpPr>
              <a:spLocks/>
            </p:cNvSpPr>
            <p:nvPr/>
          </p:nvSpPr>
          <p:spPr bwMode="auto">
            <a:xfrm>
              <a:off x="4516439" y="1772708"/>
              <a:ext cx="14287" cy="5292"/>
            </a:xfrm>
            <a:custGeom>
              <a:avLst/>
              <a:gdLst>
                <a:gd name="T0" fmla="*/ 0 w 9"/>
                <a:gd name="T1" fmla="*/ 2147483647 h 3"/>
                <a:gd name="T2" fmla="*/ 0 w 9"/>
                <a:gd name="T3" fmla="*/ 2147483647 h 3"/>
                <a:gd name="T4" fmla="*/ 0 w 9"/>
                <a:gd name="T5" fmla="*/ 2147483647 h 3"/>
                <a:gd name="T6" fmla="*/ 2147483647 w 9"/>
                <a:gd name="T7" fmla="*/ 2147483647 h 3"/>
                <a:gd name="T8" fmla="*/ 2147483647 w 9"/>
                <a:gd name="T9" fmla="*/ 2147483647 h 3"/>
                <a:gd name="T10" fmla="*/ 2147483647 w 9"/>
                <a:gd name="T11" fmla="*/ 2147483647 h 3"/>
                <a:gd name="T12" fmla="*/ 2147483647 w 9"/>
                <a:gd name="T13" fmla="*/ 0 h 3"/>
                <a:gd name="T14" fmla="*/ 2147483647 w 9"/>
                <a:gd name="T15" fmla="*/ 0 h 3"/>
                <a:gd name="T16" fmla="*/ 2147483647 w 9"/>
                <a:gd name="T17" fmla="*/ 0 h 3"/>
                <a:gd name="T18" fmla="*/ 2147483647 w 9"/>
                <a:gd name="T19" fmla="*/ 2147483647 h 3"/>
                <a:gd name="T20" fmla="*/ 2147483647 w 9"/>
                <a:gd name="T21" fmla="*/ 2147483647 h 3"/>
                <a:gd name="T22" fmla="*/ 2147483647 w 9"/>
                <a:gd name="T23" fmla="*/ 2147483647 h 3"/>
                <a:gd name="T24" fmla="*/ 2147483647 w 9"/>
                <a:gd name="T25" fmla="*/ 2147483647 h 3"/>
                <a:gd name="T26" fmla="*/ 0 w 9"/>
                <a:gd name="T27" fmla="*/ 2147483647 h 3"/>
                <a:gd name="T28" fmla="*/ 0 w 9"/>
                <a:gd name="T29" fmla="*/ 2147483647 h 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"/>
                <a:gd name="T46" fmla="*/ 0 h 3"/>
                <a:gd name="T47" fmla="*/ 9 w 9"/>
                <a:gd name="T48" fmla="*/ 3 h 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" h="3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9" y="2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01" name="Freeform 880"/>
            <p:cNvSpPr>
              <a:spLocks/>
            </p:cNvSpPr>
            <p:nvPr/>
          </p:nvSpPr>
          <p:spPr bwMode="auto">
            <a:xfrm>
              <a:off x="4445001" y="1838855"/>
              <a:ext cx="3175" cy="3969"/>
            </a:xfrm>
            <a:custGeom>
              <a:avLst/>
              <a:gdLst>
                <a:gd name="T0" fmla="*/ 2147483647 w 2"/>
                <a:gd name="T1" fmla="*/ 2147483647 h 3"/>
                <a:gd name="T2" fmla="*/ 2147483647 w 2"/>
                <a:gd name="T3" fmla="*/ 0 h 3"/>
                <a:gd name="T4" fmla="*/ 0 w 2"/>
                <a:gd name="T5" fmla="*/ 2147483647 h 3"/>
                <a:gd name="T6" fmla="*/ 0 w 2"/>
                <a:gd name="T7" fmla="*/ 2147483647 h 3"/>
                <a:gd name="T8" fmla="*/ 0 w 2"/>
                <a:gd name="T9" fmla="*/ 2147483647 h 3"/>
                <a:gd name="T10" fmla="*/ 2147483647 w 2"/>
                <a:gd name="T11" fmla="*/ 2147483647 h 3"/>
                <a:gd name="T12" fmla="*/ 2147483647 w 2"/>
                <a:gd name="T13" fmla="*/ 2147483647 h 3"/>
                <a:gd name="T14" fmla="*/ 2147483647 w 2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3"/>
                <a:gd name="T26" fmla="*/ 2 w 2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3">
                  <a:moveTo>
                    <a:pt x="2" y="1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02" name="Freeform 881"/>
            <p:cNvSpPr>
              <a:spLocks/>
            </p:cNvSpPr>
            <p:nvPr/>
          </p:nvSpPr>
          <p:spPr bwMode="auto">
            <a:xfrm>
              <a:off x="4445001" y="1838855"/>
              <a:ext cx="3175" cy="3969"/>
            </a:xfrm>
            <a:custGeom>
              <a:avLst/>
              <a:gdLst>
                <a:gd name="T0" fmla="*/ 2147483647 w 2"/>
                <a:gd name="T1" fmla="*/ 2147483647 h 3"/>
                <a:gd name="T2" fmla="*/ 2147483647 w 2"/>
                <a:gd name="T3" fmla="*/ 0 h 3"/>
                <a:gd name="T4" fmla="*/ 0 w 2"/>
                <a:gd name="T5" fmla="*/ 2147483647 h 3"/>
                <a:gd name="T6" fmla="*/ 0 w 2"/>
                <a:gd name="T7" fmla="*/ 2147483647 h 3"/>
                <a:gd name="T8" fmla="*/ 0 w 2"/>
                <a:gd name="T9" fmla="*/ 2147483647 h 3"/>
                <a:gd name="T10" fmla="*/ 2147483647 w 2"/>
                <a:gd name="T11" fmla="*/ 2147483647 h 3"/>
                <a:gd name="T12" fmla="*/ 2147483647 w 2"/>
                <a:gd name="T13" fmla="*/ 2147483647 h 3"/>
                <a:gd name="T14" fmla="*/ 2147483647 w 2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3"/>
                <a:gd name="T26" fmla="*/ 2 w 2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3">
                  <a:moveTo>
                    <a:pt x="2" y="1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03" name="Freeform 882"/>
            <p:cNvSpPr>
              <a:spLocks/>
            </p:cNvSpPr>
            <p:nvPr/>
          </p:nvSpPr>
          <p:spPr bwMode="auto">
            <a:xfrm>
              <a:off x="4464051" y="1807105"/>
              <a:ext cx="4763" cy="2646"/>
            </a:xfrm>
            <a:custGeom>
              <a:avLst/>
              <a:gdLst>
                <a:gd name="T0" fmla="*/ 2147483647 w 3"/>
                <a:gd name="T1" fmla="*/ 2147483647 h 2"/>
                <a:gd name="T2" fmla="*/ 2147483647 w 3"/>
                <a:gd name="T3" fmla="*/ 2147483647 h 2"/>
                <a:gd name="T4" fmla="*/ 2147483647 w 3"/>
                <a:gd name="T5" fmla="*/ 0 h 2"/>
                <a:gd name="T6" fmla="*/ 0 w 3"/>
                <a:gd name="T7" fmla="*/ 0 h 2"/>
                <a:gd name="T8" fmla="*/ 0 w 3"/>
                <a:gd name="T9" fmla="*/ 0 h 2"/>
                <a:gd name="T10" fmla="*/ 0 w 3"/>
                <a:gd name="T11" fmla="*/ 2147483647 h 2"/>
                <a:gd name="T12" fmla="*/ 2147483647 w 3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2"/>
                <a:gd name="T23" fmla="*/ 3 w 3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2">
                  <a:moveTo>
                    <a:pt x="2" y="2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04" name="Freeform 883"/>
            <p:cNvSpPr>
              <a:spLocks/>
            </p:cNvSpPr>
            <p:nvPr/>
          </p:nvSpPr>
          <p:spPr bwMode="auto">
            <a:xfrm>
              <a:off x="4464051" y="1807105"/>
              <a:ext cx="4763" cy="2646"/>
            </a:xfrm>
            <a:custGeom>
              <a:avLst/>
              <a:gdLst>
                <a:gd name="T0" fmla="*/ 2147483647 w 3"/>
                <a:gd name="T1" fmla="*/ 2147483647 h 2"/>
                <a:gd name="T2" fmla="*/ 2147483647 w 3"/>
                <a:gd name="T3" fmla="*/ 2147483647 h 2"/>
                <a:gd name="T4" fmla="*/ 2147483647 w 3"/>
                <a:gd name="T5" fmla="*/ 0 h 2"/>
                <a:gd name="T6" fmla="*/ 0 w 3"/>
                <a:gd name="T7" fmla="*/ 0 h 2"/>
                <a:gd name="T8" fmla="*/ 0 w 3"/>
                <a:gd name="T9" fmla="*/ 0 h 2"/>
                <a:gd name="T10" fmla="*/ 0 w 3"/>
                <a:gd name="T11" fmla="*/ 2147483647 h 2"/>
                <a:gd name="T12" fmla="*/ 2147483647 w 3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2"/>
                <a:gd name="T23" fmla="*/ 3 w 3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2">
                  <a:moveTo>
                    <a:pt x="2" y="2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05" name="Freeform 884"/>
            <p:cNvSpPr>
              <a:spLocks/>
            </p:cNvSpPr>
            <p:nvPr/>
          </p:nvSpPr>
          <p:spPr bwMode="auto">
            <a:xfrm>
              <a:off x="4448176" y="1820334"/>
              <a:ext cx="4763" cy="2646"/>
            </a:xfrm>
            <a:custGeom>
              <a:avLst/>
              <a:gdLst>
                <a:gd name="T0" fmla="*/ 0 w 3"/>
                <a:gd name="T1" fmla="*/ 2147483647 h 1"/>
                <a:gd name="T2" fmla="*/ 0 w 3"/>
                <a:gd name="T3" fmla="*/ 2147483647 h 1"/>
                <a:gd name="T4" fmla="*/ 2147483647 w 3"/>
                <a:gd name="T5" fmla="*/ 0 h 1"/>
                <a:gd name="T6" fmla="*/ 2147483647 w 3"/>
                <a:gd name="T7" fmla="*/ 0 h 1"/>
                <a:gd name="T8" fmla="*/ 0 w 3"/>
                <a:gd name="T9" fmla="*/ 0 h 1"/>
                <a:gd name="T10" fmla="*/ 0 w 3"/>
                <a:gd name="T11" fmla="*/ 2147483647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06" name="Freeform 885"/>
            <p:cNvSpPr>
              <a:spLocks/>
            </p:cNvSpPr>
            <p:nvPr/>
          </p:nvSpPr>
          <p:spPr bwMode="auto">
            <a:xfrm>
              <a:off x="4448176" y="1820334"/>
              <a:ext cx="4763" cy="2646"/>
            </a:xfrm>
            <a:custGeom>
              <a:avLst/>
              <a:gdLst>
                <a:gd name="T0" fmla="*/ 0 w 3"/>
                <a:gd name="T1" fmla="*/ 2147483647 h 1"/>
                <a:gd name="T2" fmla="*/ 0 w 3"/>
                <a:gd name="T3" fmla="*/ 2147483647 h 1"/>
                <a:gd name="T4" fmla="*/ 2147483647 w 3"/>
                <a:gd name="T5" fmla="*/ 0 h 1"/>
                <a:gd name="T6" fmla="*/ 2147483647 w 3"/>
                <a:gd name="T7" fmla="*/ 0 h 1"/>
                <a:gd name="T8" fmla="*/ 0 w 3"/>
                <a:gd name="T9" fmla="*/ 0 h 1"/>
                <a:gd name="T10" fmla="*/ 0 w 3"/>
                <a:gd name="T11" fmla="*/ 2147483647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07" name="Freeform 886"/>
            <p:cNvSpPr>
              <a:spLocks/>
            </p:cNvSpPr>
            <p:nvPr/>
          </p:nvSpPr>
          <p:spPr bwMode="auto">
            <a:xfrm>
              <a:off x="4456114" y="1870605"/>
              <a:ext cx="3175" cy="3969"/>
            </a:xfrm>
            <a:custGeom>
              <a:avLst/>
              <a:gdLst>
                <a:gd name="T0" fmla="*/ 2147483647 w 2"/>
                <a:gd name="T1" fmla="*/ 2147483647 h 3"/>
                <a:gd name="T2" fmla="*/ 2147483647 w 2"/>
                <a:gd name="T3" fmla="*/ 2147483647 h 3"/>
                <a:gd name="T4" fmla="*/ 2147483647 w 2"/>
                <a:gd name="T5" fmla="*/ 0 h 3"/>
                <a:gd name="T6" fmla="*/ 2147483647 w 2"/>
                <a:gd name="T7" fmla="*/ 0 h 3"/>
                <a:gd name="T8" fmla="*/ 0 w 2"/>
                <a:gd name="T9" fmla="*/ 2147483647 h 3"/>
                <a:gd name="T10" fmla="*/ 0 w 2"/>
                <a:gd name="T11" fmla="*/ 2147483647 h 3"/>
                <a:gd name="T12" fmla="*/ 2147483647 w 2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3"/>
                <a:gd name="T23" fmla="*/ 2 w 2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3">
                  <a:moveTo>
                    <a:pt x="2" y="3"/>
                  </a:moveTo>
                  <a:lnTo>
                    <a:pt x="2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08" name="Freeform 887"/>
            <p:cNvSpPr>
              <a:spLocks/>
            </p:cNvSpPr>
            <p:nvPr/>
          </p:nvSpPr>
          <p:spPr bwMode="auto">
            <a:xfrm>
              <a:off x="4456114" y="1870605"/>
              <a:ext cx="3175" cy="3969"/>
            </a:xfrm>
            <a:custGeom>
              <a:avLst/>
              <a:gdLst>
                <a:gd name="T0" fmla="*/ 2147483647 w 2"/>
                <a:gd name="T1" fmla="*/ 2147483647 h 3"/>
                <a:gd name="T2" fmla="*/ 2147483647 w 2"/>
                <a:gd name="T3" fmla="*/ 2147483647 h 3"/>
                <a:gd name="T4" fmla="*/ 2147483647 w 2"/>
                <a:gd name="T5" fmla="*/ 0 h 3"/>
                <a:gd name="T6" fmla="*/ 2147483647 w 2"/>
                <a:gd name="T7" fmla="*/ 0 h 3"/>
                <a:gd name="T8" fmla="*/ 0 w 2"/>
                <a:gd name="T9" fmla="*/ 2147483647 h 3"/>
                <a:gd name="T10" fmla="*/ 0 w 2"/>
                <a:gd name="T11" fmla="*/ 2147483647 h 3"/>
                <a:gd name="T12" fmla="*/ 2147483647 w 2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3"/>
                <a:gd name="T23" fmla="*/ 2 w 2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3">
                  <a:moveTo>
                    <a:pt x="2" y="3"/>
                  </a:moveTo>
                  <a:lnTo>
                    <a:pt x="2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09" name="Freeform 888"/>
            <p:cNvSpPr>
              <a:spLocks/>
            </p:cNvSpPr>
            <p:nvPr/>
          </p:nvSpPr>
          <p:spPr bwMode="auto">
            <a:xfrm>
              <a:off x="4454526" y="1886480"/>
              <a:ext cx="3175" cy="3969"/>
            </a:xfrm>
            <a:custGeom>
              <a:avLst/>
              <a:gdLst>
                <a:gd name="T0" fmla="*/ 2147483647 w 2"/>
                <a:gd name="T1" fmla="*/ 2147483647 h 3"/>
                <a:gd name="T2" fmla="*/ 2147483647 w 2"/>
                <a:gd name="T3" fmla="*/ 2147483647 h 3"/>
                <a:gd name="T4" fmla="*/ 2147483647 w 2"/>
                <a:gd name="T5" fmla="*/ 0 h 3"/>
                <a:gd name="T6" fmla="*/ 0 w 2"/>
                <a:gd name="T7" fmla="*/ 2147483647 h 3"/>
                <a:gd name="T8" fmla="*/ 0 w 2"/>
                <a:gd name="T9" fmla="*/ 2147483647 h 3"/>
                <a:gd name="T10" fmla="*/ 2147483647 w 2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3"/>
                <a:gd name="T20" fmla="*/ 2 w 2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3">
                  <a:moveTo>
                    <a:pt x="2" y="3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10" name="Freeform 889"/>
            <p:cNvSpPr>
              <a:spLocks/>
            </p:cNvSpPr>
            <p:nvPr/>
          </p:nvSpPr>
          <p:spPr bwMode="auto">
            <a:xfrm>
              <a:off x="4454526" y="1886480"/>
              <a:ext cx="3175" cy="3969"/>
            </a:xfrm>
            <a:custGeom>
              <a:avLst/>
              <a:gdLst>
                <a:gd name="T0" fmla="*/ 2147483647 w 2"/>
                <a:gd name="T1" fmla="*/ 2147483647 h 3"/>
                <a:gd name="T2" fmla="*/ 2147483647 w 2"/>
                <a:gd name="T3" fmla="*/ 2147483647 h 3"/>
                <a:gd name="T4" fmla="*/ 2147483647 w 2"/>
                <a:gd name="T5" fmla="*/ 0 h 3"/>
                <a:gd name="T6" fmla="*/ 0 w 2"/>
                <a:gd name="T7" fmla="*/ 2147483647 h 3"/>
                <a:gd name="T8" fmla="*/ 0 w 2"/>
                <a:gd name="T9" fmla="*/ 2147483647 h 3"/>
                <a:gd name="T10" fmla="*/ 2147483647 w 2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3"/>
                <a:gd name="T20" fmla="*/ 2 w 2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3">
                  <a:moveTo>
                    <a:pt x="2" y="3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11" name="Freeform 890"/>
            <p:cNvSpPr>
              <a:spLocks/>
            </p:cNvSpPr>
            <p:nvPr/>
          </p:nvSpPr>
          <p:spPr bwMode="auto">
            <a:xfrm>
              <a:off x="4614864" y="1641740"/>
              <a:ext cx="41275" cy="18521"/>
            </a:xfrm>
            <a:custGeom>
              <a:avLst/>
              <a:gdLst>
                <a:gd name="T0" fmla="*/ 2147483647 w 26"/>
                <a:gd name="T1" fmla="*/ 2147483647 h 12"/>
                <a:gd name="T2" fmla="*/ 2147483647 w 26"/>
                <a:gd name="T3" fmla="*/ 0 h 12"/>
                <a:gd name="T4" fmla="*/ 2147483647 w 26"/>
                <a:gd name="T5" fmla="*/ 2147483647 h 12"/>
                <a:gd name="T6" fmla="*/ 2147483647 w 26"/>
                <a:gd name="T7" fmla="*/ 2147483647 h 12"/>
                <a:gd name="T8" fmla="*/ 2147483647 w 26"/>
                <a:gd name="T9" fmla="*/ 2147483647 h 12"/>
                <a:gd name="T10" fmla="*/ 2147483647 w 26"/>
                <a:gd name="T11" fmla="*/ 2147483647 h 12"/>
                <a:gd name="T12" fmla="*/ 2147483647 w 26"/>
                <a:gd name="T13" fmla="*/ 2147483647 h 12"/>
                <a:gd name="T14" fmla="*/ 2147483647 w 26"/>
                <a:gd name="T15" fmla="*/ 2147483647 h 12"/>
                <a:gd name="T16" fmla="*/ 2147483647 w 26"/>
                <a:gd name="T17" fmla="*/ 2147483647 h 12"/>
                <a:gd name="T18" fmla="*/ 2147483647 w 26"/>
                <a:gd name="T19" fmla="*/ 2147483647 h 12"/>
                <a:gd name="T20" fmla="*/ 2147483647 w 26"/>
                <a:gd name="T21" fmla="*/ 2147483647 h 12"/>
                <a:gd name="T22" fmla="*/ 2147483647 w 26"/>
                <a:gd name="T23" fmla="*/ 2147483647 h 12"/>
                <a:gd name="T24" fmla="*/ 2147483647 w 26"/>
                <a:gd name="T25" fmla="*/ 2147483647 h 12"/>
                <a:gd name="T26" fmla="*/ 2147483647 w 26"/>
                <a:gd name="T27" fmla="*/ 2147483647 h 12"/>
                <a:gd name="T28" fmla="*/ 2147483647 w 26"/>
                <a:gd name="T29" fmla="*/ 2147483647 h 12"/>
                <a:gd name="T30" fmla="*/ 2147483647 w 26"/>
                <a:gd name="T31" fmla="*/ 2147483647 h 12"/>
                <a:gd name="T32" fmla="*/ 2147483647 w 26"/>
                <a:gd name="T33" fmla="*/ 2147483647 h 12"/>
                <a:gd name="T34" fmla="*/ 2147483647 w 26"/>
                <a:gd name="T35" fmla="*/ 2147483647 h 12"/>
                <a:gd name="T36" fmla="*/ 2147483647 w 26"/>
                <a:gd name="T37" fmla="*/ 2147483647 h 12"/>
                <a:gd name="T38" fmla="*/ 2147483647 w 26"/>
                <a:gd name="T39" fmla="*/ 2147483647 h 12"/>
                <a:gd name="T40" fmla="*/ 2147483647 w 26"/>
                <a:gd name="T41" fmla="*/ 2147483647 h 12"/>
                <a:gd name="T42" fmla="*/ 2147483647 w 26"/>
                <a:gd name="T43" fmla="*/ 2147483647 h 12"/>
                <a:gd name="T44" fmla="*/ 2147483647 w 26"/>
                <a:gd name="T45" fmla="*/ 2147483647 h 12"/>
                <a:gd name="T46" fmla="*/ 2147483647 w 26"/>
                <a:gd name="T47" fmla="*/ 2147483647 h 12"/>
                <a:gd name="T48" fmla="*/ 2147483647 w 26"/>
                <a:gd name="T49" fmla="*/ 2147483647 h 12"/>
                <a:gd name="T50" fmla="*/ 2147483647 w 26"/>
                <a:gd name="T51" fmla="*/ 2147483647 h 12"/>
                <a:gd name="T52" fmla="*/ 2147483647 w 26"/>
                <a:gd name="T53" fmla="*/ 2147483647 h 12"/>
                <a:gd name="T54" fmla="*/ 2147483647 w 26"/>
                <a:gd name="T55" fmla="*/ 2147483647 h 12"/>
                <a:gd name="T56" fmla="*/ 2147483647 w 26"/>
                <a:gd name="T57" fmla="*/ 2147483647 h 12"/>
                <a:gd name="T58" fmla="*/ 2147483647 w 26"/>
                <a:gd name="T59" fmla="*/ 2147483647 h 12"/>
                <a:gd name="T60" fmla="*/ 2147483647 w 26"/>
                <a:gd name="T61" fmla="*/ 2147483647 h 12"/>
                <a:gd name="T62" fmla="*/ 2147483647 w 26"/>
                <a:gd name="T63" fmla="*/ 2147483647 h 12"/>
                <a:gd name="T64" fmla="*/ 2147483647 w 26"/>
                <a:gd name="T65" fmla="*/ 2147483647 h 12"/>
                <a:gd name="T66" fmla="*/ 2147483647 w 26"/>
                <a:gd name="T67" fmla="*/ 2147483647 h 12"/>
                <a:gd name="T68" fmla="*/ 2147483647 w 26"/>
                <a:gd name="T69" fmla="*/ 2147483647 h 12"/>
                <a:gd name="T70" fmla="*/ 2147483647 w 26"/>
                <a:gd name="T71" fmla="*/ 2147483647 h 12"/>
                <a:gd name="T72" fmla="*/ 2147483647 w 26"/>
                <a:gd name="T73" fmla="*/ 2147483647 h 12"/>
                <a:gd name="T74" fmla="*/ 2147483647 w 26"/>
                <a:gd name="T75" fmla="*/ 2147483647 h 12"/>
                <a:gd name="T76" fmla="*/ 0 w 26"/>
                <a:gd name="T77" fmla="*/ 2147483647 h 12"/>
                <a:gd name="T78" fmla="*/ 2147483647 w 26"/>
                <a:gd name="T79" fmla="*/ 2147483647 h 12"/>
                <a:gd name="T80" fmla="*/ 2147483647 w 26"/>
                <a:gd name="T81" fmla="*/ 2147483647 h 12"/>
                <a:gd name="T82" fmla="*/ 2147483647 w 26"/>
                <a:gd name="T83" fmla="*/ 2147483647 h 12"/>
                <a:gd name="T84" fmla="*/ 2147483647 w 26"/>
                <a:gd name="T85" fmla="*/ 2147483647 h 12"/>
                <a:gd name="T86" fmla="*/ 2147483647 w 26"/>
                <a:gd name="T87" fmla="*/ 2147483647 h 12"/>
                <a:gd name="T88" fmla="*/ 2147483647 w 26"/>
                <a:gd name="T89" fmla="*/ 2147483647 h 12"/>
                <a:gd name="T90" fmla="*/ 2147483647 w 26"/>
                <a:gd name="T91" fmla="*/ 2147483647 h 12"/>
                <a:gd name="T92" fmla="*/ 2147483647 w 26"/>
                <a:gd name="T93" fmla="*/ 2147483647 h 12"/>
                <a:gd name="T94" fmla="*/ 2147483647 w 26"/>
                <a:gd name="T95" fmla="*/ 2147483647 h 12"/>
                <a:gd name="T96" fmla="*/ 2147483647 w 26"/>
                <a:gd name="T97" fmla="*/ 2147483647 h 12"/>
                <a:gd name="T98" fmla="*/ 2147483647 w 26"/>
                <a:gd name="T99" fmla="*/ 2147483647 h 12"/>
                <a:gd name="T100" fmla="*/ 2147483647 w 26"/>
                <a:gd name="T101" fmla="*/ 2147483647 h 12"/>
                <a:gd name="T102" fmla="*/ 2147483647 w 26"/>
                <a:gd name="T103" fmla="*/ 2147483647 h 12"/>
                <a:gd name="T104" fmla="*/ 2147483647 w 26"/>
                <a:gd name="T105" fmla="*/ 2147483647 h 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"/>
                <a:gd name="T160" fmla="*/ 0 h 12"/>
                <a:gd name="T161" fmla="*/ 26 w 26"/>
                <a:gd name="T162" fmla="*/ 12 h 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" h="12">
                  <a:moveTo>
                    <a:pt x="15" y="1"/>
                  </a:moveTo>
                  <a:lnTo>
                    <a:pt x="16" y="0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3" y="9"/>
                  </a:lnTo>
                  <a:lnTo>
                    <a:pt x="11" y="10"/>
                  </a:lnTo>
                  <a:lnTo>
                    <a:pt x="6" y="12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12" name="Freeform 891"/>
            <p:cNvSpPr>
              <a:spLocks/>
            </p:cNvSpPr>
            <p:nvPr/>
          </p:nvSpPr>
          <p:spPr bwMode="auto">
            <a:xfrm>
              <a:off x="4614864" y="1641740"/>
              <a:ext cx="41275" cy="18521"/>
            </a:xfrm>
            <a:custGeom>
              <a:avLst/>
              <a:gdLst>
                <a:gd name="T0" fmla="*/ 2147483647 w 26"/>
                <a:gd name="T1" fmla="*/ 2147483647 h 12"/>
                <a:gd name="T2" fmla="*/ 2147483647 w 26"/>
                <a:gd name="T3" fmla="*/ 0 h 12"/>
                <a:gd name="T4" fmla="*/ 2147483647 w 26"/>
                <a:gd name="T5" fmla="*/ 2147483647 h 12"/>
                <a:gd name="T6" fmla="*/ 2147483647 w 26"/>
                <a:gd name="T7" fmla="*/ 2147483647 h 12"/>
                <a:gd name="T8" fmla="*/ 2147483647 w 26"/>
                <a:gd name="T9" fmla="*/ 2147483647 h 12"/>
                <a:gd name="T10" fmla="*/ 2147483647 w 26"/>
                <a:gd name="T11" fmla="*/ 2147483647 h 12"/>
                <a:gd name="T12" fmla="*/ 2147483647 w 26"/>
                <a:gd name="T13" fmla="*/ 2147483647 h 12"/>
                <a:gd name="T14" fmla="*/ 2147483647 w 26"/>
                <a:gd name="T15" fmla="*/ 2147483647 h 12"/>
                <a:gd name="T16" fmla="*/ 2147483647 w 26"/>
                <a:gd name="T17" fmla="*/ 2147483647 h 12"/>
                <a:gd name="T18" fmla="*/ 2147483647 w 26"/>
                <a:gd name="T19" fmla="*/ 2147483647 h 12"/>
                <a:gd name="T20" fmla="*/ 2147483647 w 26"/>
                <a:gd name="T21" fmla="*/ 2147483647 h 12"/>
                <a:gd name="T22" fmla="*/ 2147483647 w 26"/>
                <a:gd name="T23" fmla="*/ 2147483647 h 12"/>
                <a:gd name="T24" fmla="*/ 2147483647 w 26"/>
                <a:gd name="T25" fmla="*/ 2147483647 h 12"/>
                <a:gd name="T26" fmla="*/ 2147483647 w 26"/>
                <a:gd name="T27" fmla="*/ 2147483647 h 12"/>
                <a:gd name="T28" fmla="*/ 2147483647 w 26"/>
                <a:gd name="T29" fmla="*/ 2147483647 h 12"/>
                <a:gd name="T30" fmla="*/ 2147483647 w 26"/>
                <a:gd name="T31" fmla="*/ 2147483647 h 12"/>
                <a:gd name="T32" fmla="*/ 2147483647 w 26"/>
                <a:gd name="T33" fmla="*/ 2147483647 h 12"/>
                <a:gd name="T34" fmla="*/ 2147483647 w 26"/>
                <a:gd name="T35" fmla="*/ 2147483647 h 12"/>
                <a:gd name="T36" fmla="*/ 2147483647 w 26"/>
                <a:gd name="T37" fmla="*/ 2147483647 h 12"/>
                <a:gd name="T38" fmla="*/ 2147483647 w 26"/>
                <a:gd name="T39" fmla="*/ 2147483647 h 12"/>
                <a:gd name="T40" fmla="*/ 2147483647 w 26"/>
                <a:gd name="T41" fmla="*/ 2147483647 h 12"/>
                <a:gd name="T42" fmla="*/ 2147483647 w 26"/>
                <a:gd name="T43" fmla="*/ 2147483647 h 12"/>
                <a:gd name="T44" fmla="*/ 2147483647 w 26"/>
                <a:gd name="T45" fmla="*/ 2147483647 h 12"/>
                <a:gd name="T46" fmla="*/ 2147483647 w 26"/>
                <a:gd name="T47" fmla="*/ 2147483647 h 12"/>
                <a:gd name="T48" fmla="*/ 2147483647 w 26"/>
                <a:gd name="T49" fmla="*/ 2147483647 h 12"/>
                <a:gd name="T50" fmla="*/ 2147483647 w 26"/>
                <a:gd name="T51" fmla="*/ 2147483647 h 12"/>
                <a:gd name="T52" fmla="*/ 2147483647 w 26"/>
                <a:gd name="T53" fmla="*/ 2147483647 h 12"/>
                <a:gd name="T54" fmla="*/ 2147483647 w 26"/>
                <a:gd name="T55" fmla="*/ 2147483647 h 12"/>
                <a:gd name="T56" fmla="*/ 2147483647 w 26"/>
                <a:gd name="T57" fmla="*/ 2147483647 h 12"/>
                <a:gd name="T58" fmla="*/ 2147483647 w 26"/>
                <a:gd name="T59" fmla="*/ 2147483647 h 12"/>
                <a:gd name="T60" fmla="*/ 2147483647 w 26"/>
                <a:gd name="T61" fmla="*/ 2147483647 h 12"/>
                <a:gd name="T62" fmla="*/ 2147483647 w 26"/>
                <a:gd name="T63" fmla="*/ 2147483647 h 12"/>
                <a:gd name="T64" fmla="*/ 2147483647 w 26"/>
                <a:gd name="T65" fmla="*/ 2147483647 h 12"/>
                <a:gd name="T66" fmla="*/ 2147483647 w 26"/>
                <a:gd name="T67" fmla="*/ 2147483647 h 12"/>
                <a:gd name="T68" fmla="*/ 2147483647 w 26"/>
                <a:gd name="T69" fmla="*/ 2147483647 h 12"/>
                <a:gd name="T70" fmla="*/ 2147483647 w 26"/>
                <a:gd name="T71" fmla="*/ 2147483647 h 12"/>
                <a:gd name="T72" fmla="*/ 2147483647 w 26"/>
                <a:gd name="T73" fmla="*/ 2147483647 h 12"/>
                <a:gd name="T74" fmla="*/ 2147483647 w 26"/>
                <a:gd name="T75" fmla="*/ 2147483647 h 12"/>
                <a:gd name="T76" fmla="*/ 0 w 26"/>
                <a:gd name="T77" fmla="*/ 2147483647 h 12"/>
                <a:gd name="T78" fmla="*/ 2147483647 w 26"/>
                <a:gd name="T79" fmla="*/ 2147483647 h 12"/>
                <a:gd name="T80" fmla="*/ 2147483647 w 26"/>
                <a:gd name="T81" fmla="*/ 2147483647 h 12"/>
                <a:gd name="T82" fmla="*/ 2147483647 w 26"/>
                <a:gd name="T83" fmla="*/ 2147483647 h 12"/>
                <a:gd name="T84" fmla="*/ 2147483647 w 26"/>
                <a:gd name="T85" fmla="*/ 2147483647 h 12"/>
                <a:gd name="T86" fmla="*/ 2147483647 w 26"/>
                <a:gd name="T87" fmla="*/ 2147483647 h 12"/>
                <a:gd name="T88" fmla="*/ 2147483647 w 26"/>
                <a:gd name="T89" fmla="*/ 2147483647 h 12"/>
                <a:gd name="T90" fmla="*/ 2147483647 w 26"/>
                <a:gd name="T91" fmla="*/ 2147483647 h 12"/>
                <a:gd name="T92" fmla="*/ 2147483647 w 26"/>
                <a:gd name="T93" fmla="*/ 2147483647 h 12"/>
                <a:gd name="T94" fmla="*/ 2147483647 w 26"/>
                <a:gd name="T95" fmla="*/ 2147483647 h 12"/>
                <a:gd name="T96" fmla="*/ 2147483647 w 26"/>
                <a:gd name="T97" fmla="*/ 2147483647 h 12"/>
                <a:gd name="T98" fmla="*/ 2147483647 w 26"/>
                <a:gd name="T99" fmla="*/ 2147483647 h 12"/>
                <a:gd name="T100" fmla="*/ 2147483647 w 26"/>
                <a:gd name="T101" fmla="*/ 2147483647 h 12"/>
                <a:gd name="T102" fmla="*/ 2147483647 w 26"/>
                <a:gd name="T103" fmla="*/ 2147483647 h 12"/>
                <a:gd name="T104" fmla="*/ 2147483647 w 26"/>
                <a:gd name="T105" fmla="*/ 2147483647 h 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"/>
                <a:gd name="T160" fmla="*/ 0 h 12"/>
                <a:gd name="T161" fmla="*/ 26 w 26"/>
                <a:gd name="T162" fmla="*/ 12 h 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" h="12">
                  <a:moveTo>
                    <a:pt x="15" y="1"/>
                  </a:moveTo>
                  <a:lnTo>
                    <a:pt x="16" y="0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3" y="9"/>
                  </a:lnTo>
                  <a:lnTo>
                    <a:pt x="11" y="10"/>
                  </a:lnTo>
                  <a:lnTo>
                    <a:pt x="6" y="12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5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13" name="Freeform 892"/>
            <p:cNvSpPr>
              <a:spLocks/>
            </p:cNvSpPr>
            <p:nvPr/>
          </p:nvSpPr>
          <p:spPr bwMode="auto">
            <a:xfrm>
              <a:off x="4616451" y="1641740"/>
              <a:ext cx="17463" cy="9260"/>
            </a:xfrm>
            <a:custGeom>
              <a:avLst/>
              <a:gdLst>
                <a:gd name="T0" fmla="*/ 2147483647 w 11"/>
                <a:gd name="T1" fmla="*/ 2147483647 h 6"/>
                <a:gd name="T2" fmla="*/ 2147483647 w 11"/>
                <a:gd name="T3" fmla="*/ 2147483647 h 6"/>
                <a:gd name="T4" fmla="*/ 2147483647 w 11"/>
                <a:gd name="T5" fmla="*/ 2147483647 h 6"/>
                <a:gd name="T6" fmla="*/ 2147483647 w 11"/>
                <a:gd name="T7" fmla="*/ 2147483647 h 6"/>
                <a:gd name="T8" fmla="*/ 2147483647 w 11"/>
                <a:gd name="T9" fmla="*/ 2147483647 h 6"/>
                <a:gd name="T10" fmla="*/ 2147483647 w 11"/>
                <a:gd name="T11" fmla="*/ 2147483647 h 6"/>
                <a:gd name="T12" fmla="*/ 2147483647 w 11"/>
                <a:gd name="T13" fmla="*/ 2147483647 h 6"/>
                <a:gd name="T14" fmla="*/ 2147483647 w 11"/>
                <a:gd name="T15" fmla="*/ 2147483647 h 6"/>
                <a:gd name="T16" fmla="*/ 2147483647 w 11"/>
                <a:gd name="T17" fmla="*/ 2147483647 h 6"/>
                <a:gd name="T18" fmla="*/ 2147483647 w 11"/>
                <a:gd name="T19" fmla="*/ 2147483647 h 6"/>
                <a:gd name="T20" fmla="*/ 2147483647 w 11"/>
                <a:gd name="T21" fmla="*/ 2147483647 h 6"/>
                <a:gd name="T22" fmla="*/ 2147483647 w 11"/>
                <a:gd name="T23" fmla="*/ 0 h 6"/>
                <a:gd name="T24" fmla="*/ 2147483647 w 11"/>
                <a:gd name="T25" fmla="*/ 2147483647 h 6"/>
                <a:gd name="T26" fmla="*/ 2147483647 w 11"/>
                <a:gd name="T27" fmla="*/ 2147483647 h 6"/>
                <a:gd name="T28" fmla="*/ 2147483647 w 11"/>
                <a:gd name="T29" fmla="*/ 2147483647 h 6"/>
                <a:gd name="T30" fmla="*/ 2147483647 w 11"/>
                <a:gd name="T31" fmla="*/ 2147483647 h 6"/>
                <a:gd name="T32" fmla="*/ 2147483647 w 11"/>
                <a:gd name="T33" fmla="*/ 2147483647 h 6"/>
                <a:gd name="T34" fmla="*/ 2147483647 w 11"/>
                <a:gd name="T35" fmla="*/ 2147483647 h 6"/>
                <a:gd name="T36" fmla="*/ 2147483647 w 11"/>
                <a:gd name="T37" fmla="*/ 2147483647 h 6"/>
                <a:gd name="T38" fmla="*/ 2147483647 w 11"/>
                <a:gd name="T39" fmla="*/ 2147483647 h 6"/>
                <a:gd name="T40" fmla="*/ 2147483647 w 11"/>
                <a:gd name="T41" fmla="*/ 2147483647 h 6"/>
                <a:gd name="T42" fmla="*/ 2147483647 w 11"/>
                <a:gd name="T43" fmla="*/ 2147483647 h 6"/>
                <a:gd name="T44" fmla="*/ 2147483647 w 11"/>
                <a:gd name="T45" fmla="*/ 2147483647 h 6"/>
                <a:gd name="T46" fmla="*/ 2147483647 w 11"/>
                <a:gd name="T47" fmla="*/ 2147483647 h 6"/>
                <a:gd name="T48" fmla="*/ 0 w 11"/>
                <a:gd name="T49" fmla="*/ 2147483647 h 6"/>
                <a:gd name="T50" fmla="*/ 2147483647 w 11"/>
                <a:gd name="T51" fmla="*/ 2147483647 h 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"/>
                <a:gd name="T79" fmla="*/ 0 h 6"/>
                <a:gd name="T80" fmla="*/ 11 w 11"/>
                <a:gd name="T81" fmla="*/ 6 h 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" h="6">
                  <a:moveTo>
                    <a:pt x="1" y="4"/>
                  </a:move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8" y="3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14" name="Freeform 893"/>
            <p:cNvSpPr>
              <a:spLocks/>
            </p:cNvSpPr>
            <p:nvPr/>
          </p:nvSpPr>
          <p:spPr bwMode="auto">
            <a:xfrm>
              <a:off x="4616451" y="1641740"/>
              <a:ext cx="17463" cy="9260"/>
            </a:xfrm>
            <a:custGeom>
              <a:avLst/>
              <a:gdLst>
                <a:gd name="T0" fmla="*/ 2147483647 w 11"/>
                <a:gd name="T1" fmla="*/ 2147483647 h 6"/>
                <a:gd name="T2" fmla="*/ 2147483647 w 11"/>
                <a:gd name="T3" fmla="*/ 2147483647 h 6"/>
                <a:gd name="T4" fmla="*/ 2147483647 w 11"/>
                <a:gd name="T5" fmla="*/ 2147483647 h 6"/>
                <a:gd name="T6" fmla="*/ 2147483647 w 11"/>
                <a:gd name="T7" fmla="*/ 2147483647 h 6"/>
                <a:gd name="T8" fmla="*/ 2147483647 w 11"/>
                <a:gd name="T9" fmla="*/ 2147483647 h 6"/>
                <a:gd name="T10" fmla="*/ 2147483647 w 11"/>
                <a:gd name="T11" fmla="*/ 2147483647 h 6"/>
                <a:gd name="T12" fmla="*/ 2147483647 w 11"/>
                <a:gd name="T13" fmla="*/ 2147483647 h 6"/>
                <a:gd name="T14" fmla="*/ 2147483647 w 11"/>
                <a:gd name="T15" fmla="*/ 2147483647 h 6"/>
                <a:gd name="T16" fmla="*/ 2147483647 w 11"/>
                <a:gd name="T17" fmla="*/ 2147483647 h 6"/>
                <a:gd name="T18" fmla="*/ 2147483647 w 11"/>
                <a:gd name="T19" fmla="*/ 2147483647 h 6"/>
                <a:gd name="T20" fmla="*/ 2147483647 w 11"/>
                <a:gd name="T21" fmla="*/ 2147483647 h 6"/>
                <a:gd name="T22" fmla="*/ 2147483647 w 11"/>
                <a:gd name="T23" fmla="*/ 0 h 6"/>
                <a:gd name="T24" fmla="*/ 2147483647 w 11"/>
                <a:gd name="T25" fmla="*/ 2147483647 h 6"/>
                <a:gd name="T26" fmla="*/ 2147483647 w 11"/>
                <a:gd name="T27" fmla="*/ 2147483647 h 6"/>
                <a:gd name="T28" fmla="*/ 2147483647 w 11"/>
                <a:gd name="T29" fmla="*/ 2147483647 h 6"/>
                <a:gd name="T30" fmla="*/ 2147483647 w 11"/>
                <a:gd name="T31" fmla="*/ 2147483647 h 6"/>
                <a:gd name="T32" fmla="*/ 2147483647 w 11"/>
                <a:gd name="T33" fmla="*/ 2147483647 h 6"/>
                <a:gd name="T34" fmla="*/ 2147483647 w 11"/>
                <a:gd name="T35" fmla="*/ 2147483647 h 6"/>
                <a:gd name="T36" fmla="*/ 2147483647 w 11"/>
                <a:gd name="T37" fmla="*/ 2147483647 h 6"/>
                <a:gd name="T38" fmla="*/ 2147483647 w 11"/>
                <a:gd name="T39" fmla="*/ 2147483647 h 6"/>
                <a:gd name="T40" fmla="*/ 2147483647 w 11"/>
                <a:gd name="T41" fmla="*/ 2147483647 h 6"/>
                <a:gd name="T42" fmla="*/ 2147483647 w 11"/>
                <a:gd name="T43" fmla="*/ 2147483647 h 6"/>
                <a:gd name="T44" fmla="*/ 2147483647 w 11"/>
                <a:gd name="T45" fmla="*/ 2147483647 h 6"/>
                <a:gd name="T46" fmla="*/ 2147483647 w 11"/>
                <a:gd name="T47" fmla="*/ 2147483647 h 6"/>
                <a:gd name="T48" fmla="*/ 0 w 11"/>
                <a:gd name="T49" fmla="*/ 2147483647 h 6"/>
                <a:gd name="T50" fmla="*/ 2147483647 w 11"/>
                <a:gd name="T51" fmla="*/ 2147483647 h 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"/>
                <a:gd name="T79" fmla="*/ 0 h 6"/>
                <a:gd name="T80" fmla="*/ 11 w 11"/>
                <a:gd name="T81" fmla="*/ 6 h 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" h="6">
                  <a:moveTo>
                    <a:pt x="1" y="4"/>
                  </a:move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8" y="3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4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15" name="Freeform 894"/>
            <p:cNvSpPr>
              <a:spLocks/>
            </p:cNvSpPr>
            <p:nvPr/>
          </p:nvSpPr>
          <p:spPr bwMode="auto">
            <a:xfrm>
              <a:off x="4635500" y="1632479"/>
              <a:ext cx="12700" cy="9261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0 h 6"/>
                <a:gd name="T6" fmla="*/ 2147483647 w 8"/>
                <a:gd name="T7" fmla="*/ 0 h 6"/>
                <a:gd name="T8" fmla="*/ 2147483647 w 8"/>
                <a:gd name="T9" fmla="*/ 2147483647 h 6"/>
                <a:gd name="T10" fmla="*/ 2147483647 w 8"/>
                <a:gd name="T11" fmla="*/ 2147483647 h 6"/>
                <a:gd name="T12" fmla="*/ 2147483647 w 8"/>
                <a:gd name="T13" fmla="*/ 2147483647 h 6"/>
                <a:gd name="T14" fmla="*/ 2147483647 w 8"/>
                <a:gd name="T15" fmla="*/ 2147483647 h 6"/>
                <a:gd name="T16" fmla="*/ 2147483647 w 8"/>
                <a:gd name="T17" fmla="*/ 2147483647 h 6"/>
                <a:gd name="T18" fmla="*/ 2147483647 w 8"/>
                <a:gd name="T19" fmla="*/ 2147483647 h 6"/>
                <a:gd name="T20" fmla="*/ 2147483647 w 8"/>
                <a:gd name="T21" fmla="*/ 2147483647 h 6"/>
                <a:gd name="T22" fmla="*/ 0 w 8"/>
                <a:gd name="T23" fmla="*/ 2147483647 h 6"/>
                <a:gd name="T24" fmla="*/ 2147483647 w 8"/>
                <a:gd name="T25" fmla="*/ 2147483647 h 6"/>
                <a:gd name="T26" fmla="*/ 2147483647 w 8"/>
                <a:gd name="T27" fmla="*/ 2147483647 h 6"/>
                <a:gd name="T28" fmla="*/ 2147483647 w 8"/>
                <a:gd name="T29" fmla="*/ 2147483647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"/>
                <a:gd name="T46" fmla="*/ 0 h 6"/>
                <a:gd name="T47" fmla="*/ 8 w 8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" h="6">
                  <a:moveTo>
                    <a:pt x="3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6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16" name="Freeform 895"/>
            <p:cNvSpPr>
              <a:spLocks/>
            </p:cNvSpPr>
            <p:nvPr/>
          </p:nvSpPr>
          <p:spPr bwMode="auto">
            <a:xfrm>
              <a:off x="4635500" y="1632479"/>
              <a:ext cx="12700" cy="9261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0 h 6"/>
                <a:gd name="T6" fmla="*/ 2147483647 w 8"/>
                <a:gd name="T7" fmla="*/ 0 h 6"/>
                <a:gd name="T8" fmla="*/ 2147483647 w 8"/>
                <a:gd name="T9" fmla="*/ 2147483647 h 6"/>
                <a:gd name="T10" fmla="*/ 2147483647 w 8"/>
                <a:gd name="T11" fmla="*/ 2147483647 h 6"/>
                <a:gd name="T12" fmla="*/ 2147483647 w 8"/>
                <a:gd name="T13" fmla="*/ 2147483647 h 6"/>
                <a:gd name="T14" fmla="*/ 2147483647 w 8"/>
                <a:gd name="T15" fmla="*/ 2147483647 h 6"/>
                <a:gd name="T16" fmla="*/ 2147483647 w 8"/>
                <a:gd name="T17" fmla="*/ 2147483647 h 6"/>
                <a:gd name="T18" fmla="*/ 2147483647 w 8"/>
                <a:gd name="T19" fmla="*/ 2147483647 h 6"/>
                <a:gd name="T20" fmla="*/ 2147483647 w 8"/>
                <a:gd name="T21" fmla="*/ 2147483647 h 6"/>
                <a:gd name="T22" fmla="*/ 0 w 8"/>
                <a:gd name="T23" fmla="*/ 2147483647 h 6"/>
                <a:gd name="T24" fmla="*/ 2147483647 w 8"/>
                <a:gd name="T25" fmla="*/ 2147483647 h 6"/>
                <a:gd name="T26" fmla="*/ 2147483647 w 8"/>
                <a:gd name="T27" fmla="*/ 2147483647 h 6"/>
                <a:gd name="T28" fmla="*/ 2147483647 w 8"/>
                <a:gd name="T29" fmla="*/ 2147483647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"/>
                <a:gd name="T46" fmla="*/ 0 h 6"/>
                <a:gd name="T47" fmla="*/ 8 w 8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" h="6">
                  <a:moveTo>
                    <a:pt x="3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6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17" name="Freeform 896"/>
            <p:cNvSpPr>
              <a:spLocks/>
            </p:cNvSpPr>
            <p:nvPr/>
          </p:nvSpPr>
          <p:spPr bwMode="auto">
            <a:xfrm>
              <a:off x="4624388" y="1666875"/>
              <a:ext cx="11112" cy="6615"/>
            </a:xfrm>
            <a:custGeom>
              <a:avLst/>
              <a:gdLst>
                <a:gd name="T0" fmla="*/ 2147483647 w 7"/>
                <a:gd name="T1" fmla="*/ 2147483647 h 4"/>
                <a:gd name="T2" fmla="*/ 2147483647 w 7"/>
                <a:gd name="T3" fmla="*/ 2147483647 h 4"/>
                <a:gd name="T4" fmla="*/ 2147483647 w 7"/>
                <a:gd name="T5" fmla="*/ 0 h 4"/>
                <a:gd name="T6" fmla="*/ 2147483647 w 7"/>
                <a:gd name="T7" fmla="*/ 2147483647 h 4"/>
                <a:gd name="T8" fmla="*/ 2147483647 w 7"/>
                <a:gd name="T9" fmla="*/ 2147483647 h 4"/>
                <a:gd name="T10" fmla="*/ 2147483647 w 7"/>
                <a:gd name="T11" fmla="*/ 0 h 4"/>
                <a:gd name="T12" fmla="*/ 2147483647 w 7"/>
                <a:gd name="T13" fmla="*/ 2147483647 h 4"/>
                <a:gd name="T14" fmla="*/ 2147483647 w 7"/>
                <a:gd name="T15" fmla="*/ 2147483647 h 4"/>
                <a:gd name="T16" fmla="*/ 2147483647 w 7"/>
                <a:gd name="T17" fmla="*/ 2147483647 h 4"/>
                <a:gd name="T18" fmla="*/ 2147483647 w 7"/>
                <a:gd name="T19" fmla="*/ 2147483647 h 4"/>
                <a:gd name="T20" fmla="*/ 2147483647 w 7"/>
                <a:gd name="T21" fmla="*/ 2147483647 h 4"/>
                <a:gd name="T22" fmla="*/ 2147483647 w 7"/>
                <a:gd name="T23" fmla="*/ 2147483647 h 4"/>
                <a:gd name="T24" fmla="*/ 0 w 7"/>
                <a:gd name="T25" fmla="*/ 2147483647 h 4"/>
                <a:gd name="T26" fmla="*/ 2147483647 w 7"/>
                <a:gd name="T27" fmla="*/ 2147483647 h 4"/>
                <a:gd name="T28" fmla="*/ 2147483647 w 7"/>
                <a:gd name="T29" fmla="*/ 2147483647 h 4"/>
                <a:gd name="T30" fmla="*/ 2147483647 w 7"/>
                <a:gd name="T31" fmla="*/ 2147483647 h 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"/>
                <a:gd name="T49" fmla="*/ 0 h 4"/>
                <a:gd name="T50" fmla="*/ 7 w 7"/>
                <a:gd name="T51" fmla="*/ 4 h 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" h="4">
                  <a:moveTo>
                    <a:pt x="3" y="1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18" name="Freeform 897"/>
            <p:cNvSpPr>
              <a:spLocks/>
            </p:cNvSpPr>
            <p:nvPr/>
          </p:nvSpPr>
          <p:spPr bwMode="auto">
            <a:xfrm>
              <a:off x="4624388" y="1666875"/>
              <a:ext cx="11112" cy="6615"/>
            </a:xfrm>
            <a:custGeom>
              <a:avLst/>
              <a:gdLst>
                <a:gd name="T0" fmla="*/ 2147483647 w 7"/>
                <a:gd name="T1" fmla="*/ 2147483647 h 4"/>
                <a:gd name="T2" fmla="*/ 2147483647 w 7"/>
                <a:gd name="T3" fmla="*/ 2147483647 h 4"/>
                <a:gd name="T4" fmla="*/ 2147483647 w 7"/>
                <a:gd name="T5" fmla="*/ 0 h 4"/>
                <a:gd name="T6" fmla="*/ 2147483647 w 7"/>
                <a:gd name="T7" fmla="*/ 2147483647 h 4"/>
                <a:gd name="T8" fmla="*/ 2147483647 w 7"/>
                <a:gd name="T9" fmla="*/ 2147483647 h 4"/>
                <a:gd name="T10" fmla="*/ 2147483647 w 7"/>
                <a:gd name="T11" fmla="*/ 0 h 4"/>
                <a:gd name="T12" fmla="*/ 2147483647 w 7"/>
                <a:gd name="T13" fmla="*/ 2147483647 h 4"/>
                <a:gd name="T14" fmla="*/ 2147483647 w 7"/>
                <a:gd name="T15" fmla="*/ 2147483647 h 4"/>
                <a:gd name="T16" fmla="*/ 2147483647 w 7"/>
                <a:gd name="T17" fmla="*/ 2147483647 h 4"/>
                <a:gd name="T18" fmla="*/ 2147483647 w 7"/>
                <a:gd name="T19" fmla="*/ 2147483647 h 4"/>
                <a:gd name="T20" fmla="*/ 2147483647 w 7"/>
                <a:gd name="T21" fmla="*/ 2147483647 h 4"/>
                <a:gd name="T22" fmla="*/ 2147483647 w 7"/>
                <a:gd name="T23" fmla="*/ 2147483647 h 4"/>
                <a:gd name="T24" fmla="*/ 0 w 7"/>
                <a:gd name="T25" fmla="*/ 2147483647 h 4"/>
                <a:gd name="T26" fmla="*/ 2147483647 w 7"/>
                <a:gd name="T27" fmla="*/ 2147483647 h 4"/>
                <a:gd name="T28" fmla="*/ 2147483647 w 7"/>
                <a:gd name="T29" fmla="*/ 2147483647 h 4"/>
                <a:gd name="T30" fmla="*/ 2147483647 w 7"/>
                <a:gd name="T31" fmla="*/ 2147483647 h 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"/>
                <a:gd name="T49" fmla="*/ 0 h 4"/>
                <a:gd name="T50" fmla="*/ 7 w 7"/>
                <a:gd name="T51" fmla="*/ 4 h 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" h="4">
                  <a:moveTo>
                    <a:pt x="3" y="1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19" name="Freeform 898"/>
            <p:cNvSpPr>
              <a:spLocks/>
            </p:cNvSpPr>
            <p:nvPr/>
          </p:nvSpPr>
          <p:spPr bwMode="auto">
            <a:xfrm>
              <a:off x="4660900" y="1627188"/>
              <a:ext cx="19050" cy="13229"/>
            </a:xfrm>
            <a:custGeom>
              <a:avLst/>
              <a:gdLst>
                <a:gd name="T0" fmla="*/ 2147483647 w 12"/>
                <a:gd name="T1" fmla="*/ 2147483647 h 8"/>
                <a:gd name="T2" fmla="*/ 0 w 12"/>
                <a:gd name="T3" fmla="*/ 2147483647 h 8"/>
                <a:gd name="T4" fmla="*/ 2147483647 w 12"/>
                <a:gd name="T5" fmla="*/ 2147483647 h 8"/>
                <a:gd name="T6" fmla="*/ 2147483647 w 12"/>
                <a:gd name="T7" fmla="*/ 2147483647 h 8"/>
                <a:gd name="T8" fmla="*/ 2147483647 w 12"/>
                <a:gd name="T9" fmla="*/ 2147483647 h 8"/>
                <a:gd name="T10" fmla="*/ 0 w 12"/>
                <a:gd name="T11" fmla="*/ 2147483647 h 8"/>
                <a:gd name="T12" fmla="*/ 2147483647 w 12"/>
                <a:gd name="T13" fmla="*/ 2147483647 h 8"/>
                <a:gd name="T14" fmla="*/ 2147483647 w 12"/>
                <a:gd name="T15" fmla="*/ 2147483647 h 8"/>
                <a:gd name="T16" fmla="*/ 2147483647 w 12"/>
                <a:gd name="T17" fmla="*/ 2147483647 h 8"/>
                <a:gd name="T18" fmla="*/ 2147483647 w 12"/>
                <a:gd name="T19" fmla="*/ 2147483647 h 8"/>
                <a:gd name="T20" fmla="*/ 2147483647 w 12"/>
                <a:gd name="T21" fmla="*/ 2147483647 h 8"/>
                <a:gd name="T22" fmla="*/ 2147483647 w 12"/>
                <a:gd name="T23" fmla="*/ 2147483647 h 8"/>
                <a:gd name="T24" fmla="*/ 2147483647 w 12"/>
                <a:gd name="T25" fmla="*/ 2147483647 h 8"/>
                <a:gd name="T26" fmla="*/ 2147483647 w 12"/>
                <a:gd name="T27" fmla="*/ 2147483647 h 8"/>
                <a:gd name="T28" fmla="*/ 2147483647 w 12"/>
                <a:gd name="T29" fmla="*/ 2147483647 h 8"/>
                <a:gd name="T30" fmla="*/ 2147483647 w 12"/>
                <a:gd name="T31" fmla="*/ 0 h 8"/>
                <a:gd name="T32" fmla="*/ 2147483647 w 12"/>
                <a:gd name="T33" fmla="*/ 2147483647 h 8"/>
                <a:gd name="T34" fmla="*/ 2147483647 w 12"/>
                <a:gd name="T35" fmla="*/ 0 h 8"/>
                <a:gd name="T36" fmla="*/ 2147483647 w 12"/>
                <a:gd name="T37" fmla="*/ 0 h 8"/>
                <a:gd name="T38" fmla="*/ 2147483647 w 12"/>
                <a:gd name="T39" fmla="*/ 2147483647 h 8"/>
                <a:gd name="T40" fmla="*/ 2147483647 w 12"/>
                <a:gd name="T41" fmla="*/ 2147483647 h 8"/>
                <a:gd name="T42" fmla="*/ 2147483647 w 12"/>
                <a:gd name="T43" fmla="*/ 2147483647 h 8"/>
                <a:gd name="T44" fmla="*/ 2147483647 w 12"/>
                <a:gd name="T45" fmla="*/ 2147483647 h 8"/>
                <a:gd name="T46" fmla="*/ 2147483647 w 12"/>
                <a:gd name="T47" fmla="*/ 2147483647 h 8"/>
                <a:gd name="T48" fmla="*/ 2147483647 w 12"/>
                <a:gd name="T49" fmla="*/ 2147483647 h 8"/>
                <a:gd name="T50" fmla="*/ 2147483647 w 12"/>
                <a:gd name="T51" fmla="*/ 2147483647 h 8"/>
                <a:gd name="T52" fmla="*/ 2147483647 w 12"/>
                <a:gd name="T53" fmla="*/ 2147483647 h 8"/>
                <a:gd name="T54" fmla="*/ 2147483647 w 12"/>
                <a:gd name="T55" fmla="*/ 2147483647 h 8"/>
                <a:gd name="T56" fmla="*/ 2147483647 w 12"/>
                <a:gd name="T57" fmla="*/ 2147483647 h 8"/>
                <a:gd name="T58" fmla="*/ 0 w 12"/>
                <a:gd name="T59" fmla="*/ 2147483647 h 8"/>
                <a:gd name="T60" fmla="*/ 0 w 12"/>
                <a:gd name="T61" fmla="*/ 2147483647 h 8"/>
                <a:gd name="T62" fmla="*/ 2147483647 w 12"/>
                <a:gd name="T63" fmla="*/ 2147483647 h 8"/>
                <a:gd name="T64" fmla="*/ 2147483647 w 12"/>
                <a:gd name="T65" fmla="*/ 2147483647 h 8"/>
                <a:gd name="T66" fmla="*/ 2147483647 w 12"/>
                <a:gd name="T67" fmla="*/ 2147483647 h 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"/>
                <a:gd name="T103" fmla="*/ 0 h 8"/>
                <a:gd name="T104" fmla="*/ 12 w 12"/>
                <a:gd name="T105" fmla="*/ 8 h 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" h="8">
                  <a:moveTo>
                    <a:pt x="1" y="5"/>
                  </a:moveTo>
                  <a:lnTo>
                    <a:pt x="0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2" y="5"/>
                  </a:lnTo>
                  <a:lnTo>
                    <a:pt x="8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1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20" name="Freeform 899"/>
            <p:cNvSpPr>
              <a:spLocks/>
            </p:cNvSpPr>
            <p:nvPr/>
          </p:nvSpPr>
          <p:spPr bwMode="auto">
            <a:xfrm>
              <a:off x="4660900" y="1627188"/>
              <a:ext cx="19050" cy="13229"/>
            </a:xfrm>
            <a:custGeom>
              <a:avLst/>
              <a:gdLst>
                <a:gd name="T0" fmla="*/ 2147483647 w 12"/>
                <a:gd name="T1" fmla="*/ 2147483647 h 8"/>
                <a:gd name="T2" fmla="*/ 0 w 12"/>
                <a:gd name="T3" fmla="*/ 2147483647 h 8"/>
                <a:gd name="T4" fmla="*/ 2147483647 w 12"/>
                <a:gd name="T5" fmla="*/ 2147483647 h 8"/>
                <a:gd name="T6" fmla="*/ 2147483647 w 12"/>
                <a:gd name="T7" fmla="*/ 2147483647 h 8"/>
                <a:gd name="T8" fmla="*/ 2147483647 w 12"/>
                <a:gd name="T9" fmla="*/ 2147483647 h 8"/>
                <a:gd name="T10" fmla="*/ 0 w 12"/>
                <a:gd name="T11" fmla="*/ 2147483647 h 8"/>
                <a:gd name="T12" fmla="*/ 2147483647 w 12"/>
                <a:gd name="T13" fmla="*/ 2147483647 h 8"/>
                <a:gd name="T14" fmla="*/ 2147483647 w 12"/>
                <a:gd name="T15" fmla="*/ 2147483647 h 8"/>
                <a:gd name="T16" fmla="*/ 2147483647 w 12"/>
                <a:gd name="T17" fmla="*/ 2147483647 h 8"/>
                <a:gd name="T18" fmla="*/ 2147483647 w 12"/>
                <a:gd name="T19" fmla="*/ 2147483647 h 8"/>
                <a:gd name="T20" fmla="*/ 2147483647 w 12"/>
                <a:gd name="T21" fmla="*/ 2147483647 h 8"/>
                <a:gd name="T22" fmla="*/ 2147483647 w 12"/>
                <a:gd name="T23" fmla="*/ 2147483647 h 8"/>
                <a:gd name="T24" fmla="*/ 2147483647 w 12"/>
                <a:gd name="T25" fmla="*/ 2147483647 h 8"/>
                <a:gd name="T26" fmla="*/ 2147483647 w 12"/>
                <a:gd name="T27" fmla="*/ 2147483647 h 8"/>
                <a:gd name="T28" fmla="*/ 2147483647 w 12"/>
                <a:gd name="T29" fmla="*/ 2147483647 h 8"/>
                <a:gd name="T30" fmla="*/ 2147483647 w 12"/>
                <a:gd name="T31" fmla="*/ 0 h 8"/>
                <a:gd name="T32" fmla="*/ 2147483647 w 12"/>
                <a:gd name="T33" fmla="*/ 2147483647 h 8"/>
                <a:gd name="T34" fmla="*/ 2147483647 w 12"/>
                <a:gd name="T35" fmla="*/ 0 h 8"/>
                <a:gd name="T36" fmla="*/ 2147483647 w 12"/>
                <a:gd name="T37" fmla="*/ 0 h 8"/>
                <a:gd name="T38" fmla="*/ 2147483647 w 12"/>
                <a:gd name="T39" fmla="*/ 2147483647 h 8"/>
                <a:gd name="T40" fmla="*/ 2147483647 w 12"/>
                <a:gd name="T41" fmla="*/ 2147483647 h 8"/>
                <a:gd name="T42" fmla="*/ 2147483647 w 12"/>
                <a:gd name="T43" fmla="*/ 2147483647 h 8"/>
                <a:gd name="T44" fmla="*/ 2147483647 w 12"/>
                <a:gd name="T45" fmla="*/ 2147483647 h 8"/>
                <a:gd name="T46" fmla="*/ 2147483647 w 12"/>
                <a:gd name="T47" fmla="*/ 2147483647 h 8"/>
                <a:gd name="T48" fmla="*/ 2147483647 w 12"/>
                <a:gd name="T49" fmla="*/ 2147483647 h 8"/>
                <a:gd name="T50" fmla="*/ 2147483647 w 12"/>
                <a:gd name="T51" fmla="*/ 2147483647 h 8"/>
                <a:gd name="T52" fmla="*/ 2147483647 w 12"/>
                <a:gd name="T53" fmla="*/ 2147483647 h 8"/>
                <a:gd name="T54" fmla="*/ 2147483647 w 12"/>
                <a:gd name="T55" fmla="*/ 2147483647 h 8"/>
                <a:gd name="T56" fmla="*/ 2147483647 w 12"/>
                <a:gd name="T57" fmla="*/ 2147483647 h 8"/>
                <a:gd name="T58" fmla="*/ 0 w 12"/>
                <a:gd name="T59" fmla="*/ 2147483647 h 8"/>
                <a:gd name="T60" fmla="*/ 0 w 12"/>
                <a:gd name="T61" fmla="*/ 2147483647 h 8"/>
                <a:gd name="T62" fmla="*/ 2147483647 w 12"/>
                <a:gd name="T63" fmla="*/ 2147483647 h 8"/>
                <a:gd name="T64" fmla="*/ 2147483647 w 12"/>
                <a:gd name="T65" fmla="*/ 2147483647 h 8"/>
                <a:gd name="T66" fmla="*/ 2147483647 w 12"/>
                <a:gd name="T67" fmla="*/ 2147483647 h 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"/>
                <a:gd name="T103" fmla="*/ 0 h 8"/>
                <a:gd name="T104" fmla="*/ 12 w 12"/>
                <a:gd name="T105" fmla="*/ 8 h 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" h="8">
                  <a:moveTo>
                    <a:pt x="1" y="5"/>
                  </a:moveTo>
                  <a:lnTo>
                    <a:pt x="0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2" y="5"/>
                  </a:lnTo>
                  <a:lnTo>
                    <a:pt x="8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1" y="5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21" name="Freeform 900"/>
            <p:cNvSpPr>
              <a:spLocks/>
            </p:cNvSpPr>
            <p:nvPr/>
          </p:nvSpPr>
          <p:spPr bwMode="auto">
            <a:xfrm>
              <a:off x="4681538" y="1619250"/>
              <a:ext cx="15875" cy="7938"/>
            </a:xfrm>
            <a:custGeom>
              <a:avLst/>
              <a:gdLst>
                <a:gd name="T0" fmla="*/ 2147483647 w 10"/>
                <a:gd name="T1" fmla="*/ 2147483647 h 5"/>
                <a:gd name="T2" fmla="*/ 2147483647 w 10"/>
                <a:gd name="T3" fmla="*/ 2147483647 h 5"/>
                <a:gd name="T4" fmla="*/ 2147483647 w 10"/>
                <a:gd name="T5" fmla="*/ 2147483647 h 5"/>
                <a:gd name="T6" fmla="*/ 2147483647 w 10"/>
                <a:gd name="T7" fmla="*/ 2147483647 h 5"/>
                <a:gd name="T8" fmla="*/ 2147483647 w 10"/>
                <a:gd name="T9" fmla="*/ 2147483647 h 5"/>
                <a:gd name="T10" fmla="*/ 2147483647 w 10"/>
                <a:gd name="T11" fmla="*/ 2147483647 h 5"/>
                <a:gd name="T12" fmla="*/ 2147483647 w 10"/>
                <a:gd name="T13" fmla="*/ 2147483647 h 5"/>
                <a:gd name="T14" fmla="*/ 2147483647 w 10"/>
                <a:gd name="T15" fmla="*/ 0 h 5"/>
                <a:gd name="T16" fmla="*/ 2147483647 w 10"/>
                <a:gd name="T17" fmla="*/ 0 h 5"/>
                <a:gd name="T18" fmla="*/ 2147483647 w 10"/>
                <a:gd name="T19" fmla="*/ 2147483647 h 5"/>
                <a:gd name="T20" fmla="*/ 2147483647 w 10"/>
                <a:gd name="T21" fmla="*/ 2147483647 h 5"/>
                <a:gd name="T22" fmla="*/ 2147483647 w 10"/>
                <a:gd name="T23" fmla="*/ 2147483647 h 5"/>
                <a:gd name="T24" fmla="*/ 2147483647 w 10"/>
                <a:gd name="T25" fmla="*/ 2147483647 h 5"/>
                <a:gd name="T26" fmla="*/ 0 w 10"/>
                <a:gd name="T27" fmla="*/ 2147483647 h 5"/>
                <a:gd name="T28" fmla="*/ 0 w 10"/>
                <a:gd name="T29" fmla="*/ 2147483647 h 5"/>
                <a:gd name="T30" fmla="*/ 2147483647 w 10"/>
                <a:gd name="T31" fmla="*/ 2147483647 h 5"/>
                <a:gd name="T32" fmla="*/ 2147483647 w 10"/>
                <a:gd name="T33" fmla="*/ 2147483647 h 5"/>
                <a:gd name="T34" fmla="*/ 2147483647 w 10"/>
                <a:gd name="T35" fmla="*/ 2147483647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"/>
                <a:gd name="T55" fmla="*/ 0 h 5"/>
                <a:gd name="T56" fmla="*/ 10 w 10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" h="5">
                  <a:moveTo>
                    <a:pt x="2" y="3"/>
                  </a:moveTo>
                  <a:lnTo>
                    <a:pt x="4" y="3"/>
                  </a:lnTo>
                  <a:lnTo>
                    <a:pt x="4" y="1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22" name="Freeform 901"/>
            <p:cNvSpPr>
              <a:spLocks/>
            </p:cNvSpPr>
            <p:nvPr/>
          </p:nvSpPr>
          <p:spPr bwMode="auto">
            <a:xfrm>
              <a:off x="4681538" y="1619250"/>
              <a:ext cx="15875" cy="7938"/>
            </a:xfrm>
            <a:custGeom>
              <a:avLst/>
              <a:gdLst>
                <a:gd name="T0" fmla="*/ 2147483647 w 10"/>
                <a:gd name="T1" fmla="*/ 2147483647 h 5"/>
                <a:gd name="T2" fmla="*/ 2147483647 w 10"/>
                <a:gd name="T3" fmla="*/ 2147483647 h 5"/>
                <a:gd name="T4" fmla="*/ 2147483647 w 10"/>
                <a:gd name="T5" fmla="*/ 2147483647 h 5"/>
                <a:gd name="T6" fmla="*/ 2147483647 w 10"/>
                <a:gd name="T7" fmla="*/ 2147483647 h 5"/>
                <a:gd name="T8" fmla="*/ 2147483647 w 10"/>
                <a:gd name="T9" fmla="*/ 2147483647 h 5"/>
                <a:gd name="T10" fmla="*/ 2147483647 w 10"/>
                <a:gd name="T11" fmla="*/ 2147483647 h 5"/>
                <a:gd name="T12" fmla="*/ 2147483647 w 10"/>
                <a:gd name="T13" fmla="*/ 2147483647 h 5"/>
                <a:gd name="T14" fmla="*/ 2147483647 w 10"/>
                <a:gd name="T15" fmla="*/ 0 h 5"/>
                <a:gd name="T16" fmla="*/ 2147483647 w 10"/>
                <a:gd name="T17" fmla="*/ 0 h 5"/>
                <a:gd name="T18" fmla="*/ 2147483647 w 10"/>
                <a:gd name="T19" fmla="*/ 2147483647 h 5"/>
                <a:gd name="T20" fmla="*/ 2147483647 w 10"/>
                <a:gd name="T21" fmla="*/ 2147483647 h 5"/>
                <a:gd name="T22" fmla="*/ 2147483647 w 10"/>
                <a:gd name="T23" fmla="*/ 2147483647 h 5"/>
                <a:gd name="T24" fmla="*/ 2147483647 w 10"/>
                <a:gd name="T25" fmla="*/ 2147483647 h 5"/>
                <a:gd name="T26" fmla="*/ 0 w 10"/>
                <a:gd name="T27" fmla="*/ 2147483647 h 5"/>
                <a:gd name="T28" fmla="*/ 0 w 10"/>
                <a:gd name="T29" fmla="*/ 2147483647 h 5"/>
                <a:gd name="T30" fmla="*/ 2147483647 w 10"/>
                <a:gd name="T31" fmla="*/ 2147483647 h 5"/>
                <a:gd name="T32" fmla="*/ 2147483647 w 10"/>
                <a:gd name="T33" fmla="*/ 2147483647 h 5"/>
                <a:gd name="T34" fmla="*/ 2147483647 w 10"/>
                <a:gd name="T35" fmla="*/ 2147483647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"/>
                <a:gd name="T55" fmla="*/ 0 h 5"/>
                <a:gd name="T56" fmla="*/ 10 w 10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" h="5">
                  <a:moveTo>
                    <a:pt x="2" y="3"/>
                  </a:moveTo>
                  <a:lnTo>
                    <a:pt x="4" y="3"/>
                  </a:lnTo>
                  <a:lnTo>
                    <a:pt x="4" y="1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3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23" name="Freeform 902"/>
            <p:cNvSpPr>
              <a:spLocks/>
            </p:cNvSpPr>
            <p:nvPr/>
          </p:nvSpPr>
          <p:spPr bwMode="auto">
            <a:xfrm>
              <a:off x="4689475" y="1613958"/>
              <a:ext cx="19050" cy="6615"/>
            </a:xfrm>
            <a:custGeom>
              <a:avLst/>
              <a:gdLst>
                <a:gd name="T0" fmla="*/ 2147483647 w 12"/>
                <a:gd name="T1" fmla="*/ 2147483647 h 4"/>
                <a:gd name="T2" fmla="*/ 2147483647 w 12"/>
                <a:gd name="T3" fmla="*/ 2147483647 h 4"/>
                <a:gd name="T4" fmla="*/ 2147483647 w 12"/>
                <a:gd name="T5" fmla="*/ 2147483647 h 4"/>
                <a:gd name="T6" fmla="*/ 0 w 12"/>
                <a:gd name="T7" fmla="*/ 0 h 4"/>
                <a:gd name="T8" fmla="*/ 2147483647 w 12"/>
                <a:gd name="T9" fmla="*/ 0 h 4"/>
                <a:gd name="T10" fmla="*/ 2147483647 w 12"/>
                <a:gd name="T11" fmla="*/ 0 h 4"/>
                <a:gd name="T12" fmla="*/ 2147483647 w 12"/>
                <a:gd name="T13" fmla="*/ 0 h 4"/>
                <a:gd name="T14" fmla="*/ 2147483647 w 12"/>
                <a:gd name="T15" fmla="*/ 0 h 4"/>
                <a:gd name="T16" fmla="*/ 2147483647 w 12"/>
                <a:gd name="T17" fmla="*/ 0 h 4"/>
                <a:gd name="T18" fmla="*/ 2147483647 w 12"/>
                <a:gd name="T19" fmla="*/ 2147483647 h 4"/>
                <a:gd name="T20" fmla="*/ 2147483647 w 12"/>
                <a:gd name="T21" fmla="*/ 2147483647 h 4"/>
                <a:gd name="T22" fmla="*/ 2147483647 w 12"/>
                <a:gd name="T23" fmla="*/ 2147483647 h 4"/>
                <a:gd name="T24" fmla="*/ 2147483647 w 12"/>
                <a:gd name="T25" fmla="*/ 2147483647 h 4"/>
                <a:gd name="T26" fmla="*/ 2147483647 w 12"/>
                <a:gd name="T27" fmla="*/ 2147483647 h 4"/>
                <a:gd name="T28" fmla="*/ 2147483647 w 12"/>
                <a:gd name="T29" fmla="*/ 2147483647 h 4"/>
                <a:gd name="T30" fmla="*/ 2147483647 w 12"/>
                <a:gd name="T31" fmla="*/ 2147483647 h 4"/>
                <a:gd name="T32" fmla="*/ 2147483647 w 12"/>
                <a:gd name="T33" fmla="*/ 2147483647 h 4"/>
                <a:gd name="T34" fmla="*/ 2147483647 w 12"/>
                <a:gd name="T35" fmla="*/ 2147483647 h 4"/>
                <a:gd name="T36" fmla="*/ 2147483647 w 12"/>
                <a:gd name="T37" fmla="*/ 2147483647 h 4"/>
                <a:gd name="T38" fmla="*/ 2147483647 w 12"/>
                <a:gd name="T39" fmla="*/ 2147483647 h 4"/>
                <a:gd name="T40" fmla="*/ 2147483647 w 12"/>
                <a:gd name="T41" fmla="*/ 2147483647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"/>
                <a:gd name="T64" fmla="*/ 0 h 4"/>
                <a:gd name="T65" fmla="*/ 12 w 12"/>
                <a:gd name="T66" fmla="*/ 4 h 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" h="4">
                  <a:moveTo>
                    <a:pt x="3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12" y="1"/>
                  </a:lnTo>
                  <a:lnTo>
                    <a:pt x="9" y="3"/>
                  </a:lnTo>
                  <a:lnTo>
                    <a:pt x="7" y="4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24" name="Freeform 903"/>
            <p:cNvSpPr>
              <a:spLocks/>
            </p:cNvSpPr>
            <p:nvPr/>
          </p:nvSpPr>
          <p:spPr bwMode="auto">
            <a:xfrm>
              <a:off x="4689475" y="1613958"/>
              <a:ext cx="19050" cy="6615"/>
            </a:xfrm>
            <a:custGeom>
              <a:avLst/>
              <a:gdLst>
                <a:gd name="T0" fmla="*/ 2147483647 w 12"/>
                <a:gd name="T1" fmla="*/ 2147483647 h 4"/>
                <a:gd name="T2" fmla="*/ 2147483647 w 12"/>
                <a:gd name="T3" fmla="*/ 2147483647 h 4"/>
                <a:gd name="T4" fmla="*/ 2147483647 w 12"/>
                <a:gd name="T5" fmla="*/ 2147483647 h 4"/>
                <a:gd name="T6" fmla="*/ 0 w 12"/>
                <a:gd name="T7" fmla="*/ 0 h 4"/>
                <a:gd name="T8" fmla="*/ 2147483647 w 12"/>
                <a:gd name="T9" fmla="*/ 0 h 4"/>
                <a:gd name="T10" fmla="*/ 2147483647 w 12"/>
                <a:gd name="T11" fmla="*/ 0 h 4"/>
                <a:gd name="T12" fmla="*/ 2147483647 w 12"/>
                <a:gd name="T13" fmla="*/ 0 h 4"/>
                <a:gd name="T14" fmla="*/ 2147483647 w 12"/>
                <a:gd name="T15" fmla="*/ 0 h 4"/>
                <a:gd name="T16" fmla="*/ 2147483647 w 12"/>
                <a:gd name="T17" fmla="*/ 0 h 4"/>
                <a:gd name="T18" fmla="*/ 2147483647 w 12"/>
                <a:gd name="T19" fmla="*/ 2147483647 h 4"/>
                <a:gd name="T20" fmla="*/ 2147483647 w 12"/>
                <a:gd name="T21" fmla="*/ 2147483647 h 4"/>
                <a:gd name="T22" fmla="*/ 2147483647 w 12"/>
                <a:gd name="T23" fmla="*/ 2147483647 h 4"/>
                <a:gd name="T24" fmla="*/ 2147483647 w 12"/>
                <a:gd name="T25" fmla="*/ 2147483647 h 4"/>
                <a:gd name="T26" fmla="*/ 2147483647 w 12"/>
                <a:gd name="T27" fmla="*/ 2147483647 h 4"/>
                <a:gd name="T28" fmla="*/ 2147483647 w 12"/>
                <a:gd name="T29" fmla="*/ 2147483647 h 4"/>
                <a:gd name="T30" fmla="*/ 2147483647 w 12"/>
                <a:gd name="T31" fmla="*/ 2147483647 h 4"/>
                <a:gd name="T32" fmla="*/ 2147483647 w 12"/>
                <a:gd name="T33" fmla="*/ 2147483647 h 4"/>
                <a:gd name="T34" fmla="*/ 2147483647 w 12"/>
                <a:gd name="T35" fmla="*/ 2147483647 h 4"/>
                <a:gd name="T36" fmla="*/ 2147483647 w 12"/>
                <a:gd name="T37" fmla="*/ 2147483647 h 4"/>
                <a:gd name="T38" fmla="*/ 2147483647 w 12"/>
                <a:gd name="T39" fmla="*/ 2147483647 h 4"/>
                <a:gd name="T40" fmla="*/ 2147483647 w 12"/>
                <a:gd name="T41" fmla="*/ 2147483647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"/>
                <a:gd name="T64" fmla="*/ 0 h 4"/>
                <a:gd name="T65" fmla="*/ 12 w 12"/>
                <a:gd name="T66" fmla="*/ 4 h 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" h="4">
                  <a:moveTo>
                    <a:pt x="3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12" y="1"/>
                  </a:lnTo>
                  <a:lnTo>
                    <a:pt x="9" y="3"/>
                  </a:lnTo>
                  <a:lnTo>
                    <a:pt x="7" y="4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25" name="Freeform 904"/>
            <p:cNvSpPr>
              <a:spLocks/>
            </p:cNvSpPr>
            <p:nvPr/>
          </p:nvSpPr>
          <p:spPr bwMode="auto">
            <a:xfrm>
              <a:off x="4705351" y="1611312"/>
              <a:ext cx="9525" cy="5292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2147483647 h 3"/>
                <a:gd name="T10" fmla="*/ 2147483647 w 6"/>
                <a:gd name="T11" fmla="*/ 2147483647 h 3"/>
                <a:gd name="T12" fmla="*/ 2147483647 w 6"/>
                <a:gd name="T13" fmla="*/ 2147483647 h 3"/>
                <a:gd name="T14" fmla="*/ 2147483647 w 6"/>
                <a:gd name="T15" fmla="*/ 0 h 3"/>
                <a:gd name="T16" fmla="*/ 0 w 6"/>
                <a:gd name="T17" fmla="*/ 0 h 3"/>
                <a:gd name="T18" fmla="*/ 0 w 6"/>
                <a:gd name="T19" fmla="*/ 0 h 3"/>
                <a:gd name="T20" fmla="*/ 2147483647 w 6"/>
                <a:gd name="T21" fmla="*/ 0 h 3"/>
                <a:gd name="T22" fmla="*/ 2147483647 w 6"/>
                <a:gd name="T23" fmla="*/ 2147483647 h 3"/>
                <a:gd name="T24" fmla="*/ 2147483647 w 6"/>
                <a:gd name="T25" fmla="*/ 2147483647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3"/>
                <a:gd name="T41" fmla="*/ 6 w 6"/>
                <a:gd name="T42" fmla="*/ 3 h 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3">
                  <a:moveTo>
                    <a:pt x="4" y="1"/>
                  </a:moveTo>
                  <a:lnTo>
                    <a:pt x="4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26" name="Freeform 905"/>
            <p:cNvSpPr>
              <a:spLocks/>
            </p:cNvSpPr>
            <p:nvPr/>
          </p:nvSpPr>
          <p:spPr bwMode="auto">
            <a:xfrm>
              <a:off x="4705351" y="1611312"/>
              <a:ext cx="9525" cy="5292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2147483647 h 3"/>
                <a:gd name="T10" fmla="*/ 2147483647 w 6"/>
                <a:gd name="T11" fmla="*/ 2147483647 h 3"/>
                <a:gd name="T12" fmla="*/ 2147483647 w 6"/>
                <a:gd name="T13" fmla="*/ 2147483647 h 3"/>
                <a:gd name="T14" fmla="*/ 2147483647 w 6"/>
                <a:gd name="T15" fmla="*/ 0 h 3"/>
                <a:gd name="T16" fmla="*/ 0 w 6"/>
                <a:gd name="T17" fmla="*/ 0 h 3"/>
                <a:gd name="T18" fmla="*/ 0 w 6"/>
                <a:gd name="T19" fmla="*/ 0 h 3"/>
                <a:gd name="T20" fmla="*/ 2147483647 w 6"/>
                <a:gd name="T21" fmla="*/ 0 h 3"/>
                <a:gd name="T22" fmla="*/ 2147483647 w 6"/>
                <a:gd name="T23" fmla="*/ 2147483647 h 3"/>
                <a:gd name="T24" fmla="*/ 2147483647 w 6"/>
                <a:gd name="T25" fmla="*/ 2147483647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3"/>
                <a:gd name="T41" fmla="*/ 6 w 6"/>
                <a:gd name="T42" fmla="*/ 3 h 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3">
                  <a:moveTo>
                    <a:pt x="4" y="1"/>
                  </a:moveTo>
                  <a:lnTo>
                    <a:pt x="4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27" name="Freeform 906"/>
            <p:cNvSpPr>
              <a:spLocks/>
            </p:cNvSpPr>
            <p:nvPr/>
          </p:nvSpPr>
          <p:spPr bwMode="auto">
            <a:xfrm>
              <a:off x="4759325" y="1608667"/>
              <a:ext cx="7938" cy="2646"/>
            </a:xfrm>
            <a:custGeom>
              <a:avLst/>
              <a:gdLst>
                <a:gd name="T0" fmla="*/ 2147483647 w 5"/>
                <a:gd name="T1" fmla="*/ 2147483647 h 2"/>
                <a:gd name="T2" fmla="*/ 0 w 5"/>
                <a:gd name="T3" fmla="*/ 2147483647 h 2"/>
                <a:gd name="T4" fmla="*/ 0 w 5"/>
                <a:gd name="T5" fmla="*/ 0 h 2"/>
                <a:gd name="T6" fmla="*/ 0 w 5"/>
                <a:gd name="T7" fmla="*/ 0 h 2"/>
                <a:gd name="T8" fmla="*/ 2147483647 w 5"/>
                <a:gd name="T9" fmla="*/ 0 h 2"/>
                <a:gd name="T10" fmla="*/ 2147483647 w 5"/>
                <a:gd name="T11" fmla="*/ 2147483647 h 2"/>
                <a:gd name="T12" fmla="*/ 2147483647 w 5"/>
                <a:gd name="T13" fmla="*/ 2147483647 h 2"/>
                <a:gd name="T14" fmla="*/ 2147483647 w 5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2"/>
                <a:gd name="T26" fmla="*/ 5 w 5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2">
                  <a:moveTo>
                    <a:pt x="3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28" name="Freeform 907"/>
            <p:cNvSpPr>
              <a:spLocks/>
            </p:cNvSpPr>
            <p:nvPr/>
          </p:nvSpPr>
          <p:spPr bwMode="auto">
            <a:xfrm>
              <a:off x="4759325" y="1608667"/>
              <a:ext cx="7938" cy="2646"/>
            </a:xfrm>
            <a:custGeom>
              <a:avLst/>
              <a:gdLst>
                <a:gd name="T0" fmla="*/ 2147483647 w 5"/>
                <a:gd name="T1" fmla="*/ 2147483647 h 2"/>
                <a:gd name="T2" fmla="*/ 0 w 5"/>
                <a:gd name="T3" fmla="*/ 2147483647 h 2"/>
                <a:gd name="T4" fmla="*/ 0 w 5"/>
                <a:gd name="T5" fmla="*/ 0 h 2"/>
                <a:gd name="T6" fmla="*/ 0 w 5"/>
                <a:gd name="T7" fmla="*/ 0 h 2"/>
                <a:gd name="T8" fmla="*/ 2147483647 w 5"/>
                <a:gd name="T9" fmla="*/ 0 h 2"/>
                <a:gd name="T10" fmla="*/ 2147483647 w 5"/>
                <a:gd name="T11" fmla="*/ 2147483647 h 2"/>
                <a:gd name="T12" fmla="*/ 2147483647 w 5"/>
                <a:gd name="T13" fmla="*/ 2147483647 h 2"/>
                <a:gd name="T14" fmla="*/ 2147483647 w 5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2"/>
                <a:gd name="T26" fmla="*/ 5 w 5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2">
                  <a:moveTo>
                    <a:pt x="3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3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29" name="Freeform 908"/>
            <p:cNvSpPr>
              <a:spLocks/>
            </p:cNvSpPr>
            <p:nvPr/>
          </p:nvSpPr>
          <p:spPr bwMode="auto">
            <a:xfrm>
              <a:off x="4749801" y="1598083"/>
              <a:ext cx="17463" cy="6615"/>
            </a:xfrm>
            <a:custGeom>
              <a:avLst/>
              <a:gdLst>
                <a:gd name="T0" fmla="*/ 2147483647 w 11"/>
                <a:gd name="T1" fmla="*/ 2147483647 h 4"/>
                <a:gd name="T2" fmla="*/ 2147483647 w 11"/>
                <a:gd name="T3" fmla="*/ 2147483647 h 4"/>
                <a:gd name="T4" fmla="*/ 2147483647 w 11"/>
                <a:gd name="T5" fmla="*/ 2147483647 h 4"/>
                <a:gd name="T6" fmla="*/ 2147483647 w 11"/>
                <a:gd name="T7" fmla="*/ 2147483647 h 4"/>
                <a:gd name="T8" fmla="*/ 2147483647 w 11"/>
                <a:gd name="T9" fmla="*/ 0 h 4"/>
                <a:gd name="T10" fmla="*/ 2147483647 w 11"/>
                <a:gd name="T11" fmla="*/ 0 h 4"/>
                <a:gd name="T12" fmla="*/ 2147483647 w 11"/>
                <a:gd name="T13" fmla="*/ 2147483647 h 4"/>
                <a:gd name="T14" fmla="*/ 2147483647 w 11"/>
                <a:gd name="T15" fmla="*/ 2147483647 h 4"/>
                <a:gd name="T16" fmla="*/ 2147483647 w 11"/>
                <a:gd name="T17" fmla="*/ 0 h 4"/>
                <a:gd name="T18" fmla="*/ 2147483647 w 11"/>
                <a:gd name="T19" fmla="*/ 0 h 4"/>
                <a:gd name="T20" fmla="*/ 2147483647 w 11"/>
                <a:gd name="T21" fmla="*/ 2147483647 h 4"/>
                <a:gd name="T22" fmla="*/ 2147483647 w 11"/>
                <a:gd name="T23" fmla="*/ 2147483647 h 4"/>
                <a:gd name="T24" fmla="*/ 2147483647 w 11"/>
                <a:gd name="T25" fmla="*/ 2147483647 h 4"/>
                <a:gd name="T26" fmla="*/ 2147483647 w 11"/>
                <a:gd name="T27" fmla="*/ 2147483647 h 4"/>
                <a:gd name="T28" fmla="*/ 2147483647 w 11"/>
                <a:gd name="T29" fmla="*/ 2147483647 h 4"/>
                <a:gd name="T30" fmla="*/ 2147483647 w 11"/>
                <a:gd name="T31" fmla="*/ 2147483647 h 4"/>
                <a:gd name="T32" fmla="*/ 2147483647 w 11"/>
                <a:gd name="T33" fmla="*/ 2147483647 h 4"/>
                <a:gd name="T34" fmla="*/ 2147483647 w 11"/>
                <a:gd name="T35" fmla="*/ 2147483647 h 4"/>
                <a:gd name="T36" fmla="*/ 2147483647 w 11"/>
                <a:gd name="T37" fmla="*/ 2147483647 h 4"/>
                <a:gd name="T38" fmla="*/ 2147483647 w 11"/>
                <a:gd name="T39" fmla="*/ 2147483647 h 4"/>
                <a:gd name="T40" fmla="*/ 2147483647 w 11"/>
                <a:gd name="T41" fmla="*/ 2147483647 h 4"/>
                <a:gd name="T42" fmla="*/ 2147483647 w 11"/>
                <a:gd name="T43" fmla="*/ 2147483647 h 4"/>
                <a:gd name="T44" fmla="*/ 2147483647 w 11"/>
                <a:gd name="T45" fmla="*/ 2147483647 h 4"/>
                <a:gd name="T46" fmla="*/ 2147483647 w 11"/>
                <a:gd name="T47" fmla="*/ 2147483647 h 4"/>
                <a:gd name="T48" fmla="*/ 2147483647 w 11"/>
                <a:gd name="T49" fmla="*/ 2147483647 h 4"/>
                <a:gd name="T50" fmla="*/ 0 w 11"/>
                <a:gd name="T51" fmla="*/ 2147483647 h 4"/>
                <a:gd name="T52" fmla="*/ 2147483647 w 11"/>
                <a:gd name="T53" fmla="*/ 2147483647 h 4"/>
                <a:gd name="T54" fmla="*/ 2147483647 w 11"/>
                <a:gd name="T55" fmla="*/ 2147483647 h 4"/>
                <a:gd name="T56" fmla="*/ 2147483647 w 11"/>
                <a:gd name="T57" fmla="*/ 2147483647 h 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"/>
                <a:gd name="T88" fmla="*/ 0 h 4"/>
                <a:gd name="T89" fmla="*/ 11 w 11"/>
                <a:gd name="T90" fmla="*/ 4 h 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" h="4">
                  <a:moveTo>
                    <a:pt x="4" y="1"/>
                  </a:move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30" name="Freeform 909"/>
            <p:cNvSpPr>
              <a:spLocks/>
            </p:cNvSpPr>
            <p:nvPr/>
          </p:nvSpPr>
          <p:spPr bwMode="auto">
            <a:xfrm>
              <a:off x="4749801" y="1598083"/>
              <a:ext cx="17463" cy="6615"/>
            </a:xfrm>
            <a:custGeom>
              <a:avLst/>
              <a:gdLst>
                <a:gd name="T0" fmla="*/ 2147483647 w 11"/>
                <a:gd name="T1" fmla="*/ 2147483647 h 4"/>
                <a:gd name="T2" fmla="*/ 2147483647 w 11"/>
                <a:gd name="T3" fmla="*/ 2147483647 h 4"/>
                <a:gd name="T4" fmla="*/ 2147483647 w 11"/>
                <a:gd name="T5" fmla="*/ 2147483647 h 4"/>
                <a:gd name="T6" fmla="*/ 2147483647 w 11"/>
                <a:gd name="T7" fmla="*/ 2147483647 h 4"/>
                <a:gd name="T8" fmla="*/ 2147483647 w 11"/>
                <a:gd name="T9" fmla="*/ 0 h 4"/>
                <a:gd name="T10" fmla="*/ 2147483647 w 11"/>
                <a:gd name="T11" fmla="*/ 0 h 4"/>
                <a:gd name="T12" fmla="*/ 2147483647 w 11"/>
                <a:gd name="T13" fmla="*/ 2147483647 h 4"/>
                <a:gd name="T14" fmla="*/ 2147483647 w 11"/>
                <a:gd name="T15" fmla="*/ 2147483647 h 4"/>
                <a:gd name="T16" fmla="*/ 2147483647 w 11"/>
                <a:gd name="T17" fmla="*/ 0 h 4"/>
                <a:gd name="T18" fmla="*/ 2147483647 w 11"/>
                <a:gd name="T19" fmla="*/ 0 h 4"/>
                <a:gd name="T20" fmla="*/ 2147483647 w 11"/>
                <a:gd name="T21" fmla="*/ 2147483647 h 4"/>
                <a:gd name="T22" fmla="*/ 2147483647 w 11"/>
                <a:gd name="T23" fmla="*/ 2147483647 h 4"/>
                <a:gd name="T24" fmla="*/ 2147483647 w 11"/>
                <a:gd name="T25" fmla="*/ 2147483647 h 4"/>
                <a:gd name="T26" fmla="*/ 2147483647 w 11"/>
                <a:gd name="T27" fmla="*/ 2147483647 h 4"/>
                <a:gd name="T28" fmla="*/ 2147483647 w 11"/>
                <a:gd name="T29" fmla="*/ 2147483647 h 4"/>
                <a:gd name="T30" fmla="*/ 2147483647 w 11"/>
                <a:gd name="T31" fmla="*/ 2147483647 h 4"/>
                <a:gd name="T32" fmla="*/ 2147483647 w 11"/>
                <a:gd name="T33" fmla="*/ 2147483647 h 4"/>
                <a:gd name="T34" fmla="*/ 2147483647 w 11"/>
                <a:gd name="T35" fmla="*/ 2147483647 h 4"/>
                <a:gd name="T36" fmla="*/ 2147483647 w 11"/>
                <a:gd name="T37" fmla="*/ 2147483647 h 4"/>
                <a:gd name="T38" fmla="*/ 2147483647 w 11"/>
                <a:gd name="T39" fmla="*/ 2147483647 h 4"/>
                <a:gd name="T40" fmla="*/ 2147483647 w 11"/>
                <a:gd name="T41" fmla="*/ 2147483647 h 4"/>
                <a:gd name="T42" fmla="*/ 2147483647 w 11"/>
                <a:gd name="T43" fmla="*/ 2147483647 h 4"/>
                <a:gd name="T44" fmla="*/ 2147483647 w 11"/>
                <a:gd name="T45" fmla="*/ 2147483647 h 4"/>
                <a:gd name="T46" fmla="*/ 2147483647 w 11"/>
                <a:gd name="T47" fmla="*/ 2147483647 h 4"/>
                <a:gd name="T48" fmla="*/ 2147483647 w 11"/>
                <a:gd name="T49" fmla="*/ 2147483647 h 4"/>
                <a:gd name="T50" fmla="*/ 0 w 11"/>
                <a:gd name="T51" fmla="*/ 2147483647 h 4"/>
                <a:gd name="T52" fmla="*/ 2147483647 w 11"/>
                <a:gd name="T53" fmla="*/ 2147483647 h 4"/>
                <a:gd name="T54" fmla="*/ 2147483647 w 11"/>
                <a:gd name="T55" fmla="*/ 2147483647 h 4"/>
                <a:gd name="T56" fmla="*/ 2147483647 w 11"/>
                <a:gd name="T57" fmla="*/ 2147483647 h 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"/>
                <a:gd name="T88" fmla="*/ 0 h 4"/>
                <a:gd name="T89" fmla="*/ 11 w 11"/>
                <a:gd name="T90" fmla="*/ 4 h 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" h="4">
                  <a:moveTo>
                    <a:pt x="4" y="1"/>
                  </a:move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31" name="Freeform 910"/>
            <p:cNvSpPr>
              <a:spLocks/>
            </p:cNvSpPr>
            <p:nvPr/>
          </p:nvSpPr>
          <p:spPr bwMode="auto">
            <a:xfrm>
              <a:off x="4765675" y="1602053"/>
              <a:ext cx="12700" cy="7938"/>
            </a:xfrm>
            <a:custGeom>
              <a:avLst/>
              <a:gdLst>
                <a:gd name="T0" fmla="*/ 2147483647 w 8"/>
                <a:gd name="T1" fmla="*/ 2147483647 h 5"/>
                <a:gd name="T2" fmla="*/ 2147483647 w 8"/>
                <a:gd name="T3" fmla="*/ 2147483647 h 5"/>
                <a:gd name="T4" fmla="*/ 2147483647 w 8"/>
                <a:gd name="T5" fmla="*/ 2147483647 h 5"/>
                <a:gd name="T6" fmla="*/ 2147483647 w 8"/>
                <a:gd name="T7" fmla="*/ 2147483647 h 5"/>
                <a:gd name="T8" fmla="*/ 2147483647 w 8"/>
                <a:gd name="T9" fmla="*/ 2147483647 h 5"/>
                <a:gd name="T10" fmla="*/ 2147483647 w 8"/>
                <a:gd name="T11" fmla="*/ 2147483647 h 5"/>
                <a:gd name="T12" fmla="*/ 2147483647 w 8"/>
                <a:gd name="T13" fmla="*/ 2147483647 h 5"/>
                <a:gd name="T14" fmla="*/ 2147483647 w 8"/>
                <a:gd name="T15" fmla="*/ 2147483647 h 5"/>
                <a:gd name="T16" fmla="*/ 0 w 8"/>
                <a:gd name="T17" fmla="*/ 2147483647 h 5"/>
                <a:gd name="T18" fmla="*/ 2147483647 w 8"/>
                <a:gd name="T19" fmla="*/ 2147483647 h 5"/>
                <a:gd name="T20" fmla="*/ 2147483647 w 8"/>
                <a:gd name="T21" fmla="*/ 2147483647 h 5"/>
                <a:gd name="T22" fmla="*/ 2147483647 w 8"/>
                <a:gd name="T23" fmla="*/ 2147483647 h 5"/>
                <a:gd name="T24" fmla="*/ 2147483647 w 8"/>
                <a:gd name="T25" fmla="*/ 2147483647 h 5"/>
                <a:gd name="T26" fmla="*/ 2147483647 w 8"/>
                <a:gd name="T27" fmla="*/ 0 h 5"/>
                <a:gd name="T28" fmla="*/ 2147483647 w 8"/>
                <a:gd name="T29" fmla="*/ 2147483647 h 5"/>
                <a:gd name="T30" fmla="*/ 2147483647 w 8"/>
                <a:gd name="T31" fmla="*/ 2147483647 h 5"/>
                <a:gd name="T32" fmla="*/ 2147483647 w 8"/>
                <a:gd name="T33" fmla="*/ 2147483647 h 5"/>
                <a:gd name="T34" fmla="*/ 2147483647 w 8"/>
                <a:gd name="T35" fmla="*/ 2147483647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5"/>
                <a:gd name="T56" fmla="*/ 8 w 8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5">
                  <a:moveTo>
                    <a:pt x="6" y="4"/>
                  </a:move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32" name="Freeform 911"/>
            <p:cNvSpPr>
              <a:spLocks/>
            </p:cNvSpPr>
            <p:nvPr/>
          </p:nvSpPr>
          <p:spPr bwMode="auto">
            <a:xfrm>
              <a:off x="4765675" y="1602053"/>
              <a:ext cx="12700" cy="7938"/>
            </a:xfrm>
            <a:custGeom>
              <a:avLst/>
              <a:gdLst>
                <a:gd name="T0" fmla="*/ 2147483647 w 8"/>
                <a:gd name="T1" fmla="*/ 2147483647 h 5"/>
                <a:gd name="T2" fmla="*/ 2147483647 w 8"/>
                <a:gd name="T3" fmla="*/ 2147483647 h 5"/>
                <a:gd name="T4" fmla="*/ 2147483647 w 8"/>
                <a:gd name="T5" fmla="*/ 2147483647 h 5"/>
                <a:gd name="T6" fmla="*/ 2147483647 w 8"/>
                <a:gd name="T7" fmla="*/ 2147483647 h 5"/>
                <a:gd name="T8" fmla="*/ 2147483647 w 8"/>
                <a:gd name="T9" fmla="*/ 2147483647 h 5"/>
                <a:gd name="T10" fmla="*/ 2147483647 w 8"/>
                <a:gd name="T11" fmla="*/ 2147483647 h 5"/>
                <a:gd name="T12" fmla="*/ 2147483647 w 8"/>
                <a:gd name="T13" fmla="*/ 2147483647 h 5"/>
                <a:gd name="T14" fmla="*/ 2147483647 w 8"/>
                <a:gd name="T15" fmla="*/ 2147483647 h 5"/>
                <a:gd name="T16" fmla="*/ 0 w 8"/>
                <a:gd name="T17" fmla="*/ 2147483647 h 5"/>
                <a:gd name="T18" fmla="*/ 2147483647 w 8"/>
                <a:gd name="T19" fmla="*/ 2147483647 h 5"/>
                <a:gd name="T20" fmla="*/ 2147483647 w 8"/>
                <a:gd name="T21" fmla="*/ 2147483647 h 5"/>
                <a:gd name="T22" fmla="*/ 2147483647 w 8"/>
                <a:gd name="T23" fmla="*/ 2147483647 h 5"/>
                <a:gd name="T24" fmla="*/ 2147483647 w 8"/>
                <a:gd name="T25" fmla="*/ 2147483647 h 5"/>
                <a:gd name="T26" fmla="*/ 2147483647 w 8"/>
                <a:gd name="T27" fmla="*/ 0 h 5"/>
                <a:gd name="T28" fmla="*/ 2147483647 w 8"/>
                <a:gd name="T29" fmla="*/ 2147483647 h 5"/>
                <a:gd name="T30" fmla="*/ 2147483647 w 8"/>
                <a:gd name="T31" fmla="*/ 2147483647 h 5"/>
                <a:gd name="T32" fmla="*/ 2147483647 w 8"/>
                <a:gd name="T33" fmla="*/ 2147483647 h 5"/>
                <a:gd name="T34" fmla="*/ 2147483647 w 8"/>
                <a:gd name="T35" fmla="*/ 2147483647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5"/>
                <a:gd name="T56" fmla="*/ 8 w 8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5">
                  <a:moveTo>
                    <a:pt x="6" y="4"/>
                  </a:move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4"/>
                  </a:lnTo>
                  <a:lnTo>
                    <a:pt x="6" y="4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33" name="Freeform 912"/>
            <p:cNvSpPr>
              <a:spLocks/>
            </p:cNvSpPr>
            <p:nvPr/>
          </p:nvSpPr>
          <p:spPr bwMode="auto">
            <a:xfrm>
              <a:off x="4778376" y="1598083"/>
              <a:ext cx="9525" cy="5292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0 w 6"/>
                <a:gd name="T7" fmla="*/ 0 h 3"/>
                <a:gd name="T8" fmla="*/ 2147483647 w 6"/>
                <a:gd name="T9" fmla="*/ 0 h 3"/>
                <a:gd name="T10" fmla="*/ 2147483647 w 6"/>
                <a:gd name="T11" fmla="*/ 2147483647 h 3"/>
                <a:gd name="T12" fmla="*/ 2147483647 w 6"/>
                <a:gd name="T13" fmla="*/ 0 h 3"/>
                <a:gd name="T14" fmla="*/ 2147483647 w 6"/>
                <a:gd name="T15" fmla="*/ 2147483647 h 3"/>
                <a:gd name="T16" fmla="*/ 2147483647 w 6"/>
                <a:gd name="T17" fmla="*/ 2147483647 h 3"/>
                <a:gd name="T18" fmla="*/ 2147483647 w 6"/>
                <a:gd name="T19" fmla="*/ 2147483647 h 3"/>
                <a:gd name="T20" fmla="*/ 2147483647 w 6"/>
                <a:gd name="T21" fmla="*/ 2147483647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3"/>
                <a:gd name="T35" fmla="*/ 6 w 6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3">
                  <a:moveTo>
                    <a:pt x="3" y="3"/>
                  </a:moveTo>
                  <a:lnTo>
                    <a:pt x="3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34" name="Freeform 913"/>
            <p:cNvSpPr>
              <a:spLocks/>
            </p:cNvSpPr>
            <p:nvPr/>
          </p:nvSpPr>
          <p:spPr bwMode="auto">
            <a:xfrm>
              <a:off x="4778376" y="1598083"/>
              <a:ext cx="9525" cy="5292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0 w 6"/>
                <a:gd name="T7" fmla="*/ 0 h 3"/>
                <a:gd name="T8" fmla="*/ 2147483647 w 6"/>
                <a:gd name="T9" fmla="*/ 0 h 3"/>
                <a:gd name="T10" fmla="*/ 2147483647 w 6"/>
                <a:gd name="T11" fmla="*/ 2147483647 h 3"/>
                <a:gd name="T12" fmla="*/ 2147483647 w 6"/>
                <a:gd name="T13" fmla="*/ 0 h 3"/>
                <a:gd name="T14" fmla="*/ 2147483647 w 6"/>
                <a:gd name="T15" fmla="*/ 2147483647 h 3"/>
                <a:gd name="T16" fmla="*/ 2147483647 w 6"/>
                <a:gd name="T17" fmla="*/ 2147483647 h 3"/>
                <a:gd name="T18" fmla="*/ 2147483647 w 6"/>
                <a:gd name="T19" fmla="*/ 2147483647 h 3"/>
                <a:gd name="T20" fmla="*/ 2147483647 w 6"/>
                <a:gd name="T21" fmla="*/ 2147483647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3"/>
                <a:gd name="T35" fmla="*/ 6 w 6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3">
                  <a:moveTo>
                    <a:pt x="3" y="3"/>
                  </a:moveTo>
                  <a:lnTo>
                    <a:pt x="3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3" y="3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35" name="Freeform 914"/>
            <p:cNvSpPr>
              <a:spLocks/>
            </p:cNvSpPr>
            <p:nvPr/>
          </p:nvSpPr>
          <p:spPr bwMode="auto">
            <a:xfrm>
              <a:off x="4806951" y="1588823"/>
              <a:ext cx="11113" cy="5292"/>
            </a:xfrm>
            <a:custGeom>
              <a:avLst/>
              <a:gdLst>
                <a:gd name="T0" fmla="*/ 2147483647 w 7"/>
                <a:gd name="T1" fmla="*/ 0 h 3"/>
                <a:gd name="T2" fmla="*/ 2147483647 w 7"/>
                <a:gd name="T3" fmla="*/ 2147483647 h 3"/>
                <a:gd name="T4" fmla="*/ 2147483647 w 7"/>
                <a:gd name="T5" fmla="*/ 2147483647 h 3"/>
                <a:gd name="T6" fmla="*/ 2147483647 w 7"/>
                <a:gd name="T7" fmla="*/ 2147483647 h 3"/>
                <a:gd name="T8" fmla="*/ 2147483647 w 7"/>
                <a:gd name="T9" fmla="*/ 2147483647 h 3"/>
                <a:gd name="T10" fmla="*/ 2147483647 w 7"/>
                <a:gd name="T11" fmla="*/ 2147483647 h 3"/>
                <a:gd name="T12" fmla="*/ 2147483647 w 7"/>
                <a:gd name="T13" fmla="*/ 2147483647 h 3"/>
                <a:gd name="T14" fmla="*/ 2147483647 w 7"/>
                <a:gd name="T15" fmla="*/ 2147483647 h 3"/>
                <a:gd name="T16" fmla="*/ 2147483647 w 7"/>
                <a:gd name="T17" fmla="*/ 2147483647 h 3"/>
                <a:gd name="T18" fmla="*/ 2147483647 w 7"/>
                <a:gd name="T19" fmla="*/ 2147483647 h 3"/>
                <a:gd name="T20" fmla="*/ 0 w 7"/>
                <a:gd name="T21" fmla="*/ 2147483647 h 3"/>
                <a:gd name="T22" fmla="*/ 0 w 7"/>
                <a:gd name="T23" fmla="*/ 2147483647 h 3"/>
                <a:gd name="T24" fmla="*/ 2147483647 w 7"/>
                <a:gd name="T25" fmla="*/ 2147483647 h 3"/>
                <a:gd name="T26" fmla="*/ 2147483647 w 7"/>
                <a:gd name="T27" fmla="*/ 2147483647 h 3"/>
                <a:gd name="T28" fmla="*/ 2147483647 w 7"/>
                <a:gd name="T29" fmla="*/ 0 h 3"/>
                <a:gd name="T30" fmla="*/ 2147483647 w 7"/>
                <a:gd name="T31" fmla="*/ 0 h 3"/>
                <a:gd name="T32" fmla="*/ 2147483647 w 7"/>
                <a:gd name="T33" fmla="*/ 0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3"/>
                <a:gd name="T53" fmla="*/ 7 w 7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3">
                  <a:moveTo>
                    <a:pt x="5" y="0"/>
                  </a:move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36" name="Freeform 915"/>
            <p:cNvSpPr>
              <a:spLocks/>
            </p:cNvSpPr>
            <p:nvPr/>
          </p:nvSpPr>
          <p:spPr bwMode="auto">
            <a:xfrm>
              <a:off x="4806951" y="1588823"/>
              <a:ext cx="11113" cy="5292"/>
            </a:xfrm>
            <a:custGeom>
              <a:avLst/>
              <a:gdLst>
                <a:gd name="T0" fmla="*/ 2147483647 w 7"/>
                <a:gd name="T1" fmla="*/ 0 h 3"/>
                <a:gd name="T2" fmla="*/ 2147483647 w 7"/>
                <a:gd name="T3" fmla="*/ 2147483647 h 3"/>
                <a:gd name="T4" fmla="*/ 2147483647 w 7"/>
                <a:gd name="T5" fmla="*/ 2147483647 h 3"/>
                <a:gd name="T6" fmla="*/ 2147483647 w 7"/>
                <a:gd name="T7" fmla="*/ 2147483647 h 3"/>
                <a:gd name="T8" fmla="*/ 2147483647 w 7"/>
                <a:gd name="T9" fmla="*/ 2147483647 h 3"/>
                <a:gd name="T10" fmla="*/ 2147483647 w 7"/>
                <a:gd name="T11" fmla="*/ 2147483647 h 3"/>
                <a:gd name="T12" fmla="*/ 2147483647 w 7"/>
                <a:gd name="T13" fmla="*/ 2147483647 h 3"/>
                <a:gd name="T14" fmla="*/ 2147483647 w 7"/>
                <a:gd name="T15" fmla="*/ 2147483647 h 3"/>
                <a:gd name="T16" fmla="*/ 2147483647 w 7"/>
                <a:gd name="T17" fmla="*/ 2147483647 h 3"/>
                <a:gd name="T18" fmla="*/ 2147483647 w 7"/>
                <a:gd name="T19" fmla="*/ 2147483647 h 3"/>
                <a:gd name="T20" fmla="*/ 0 w 7"/>
                <a:gd name="T21" fmla="*/ 2147483647 h 3"/>
                <a:gd name="T22" fmla="*/ 0 w 7"/>
                <a:gd name="T23" fmla="*/ 2147483647 h 3"/>
                <a:gd name="T24" fmla="*/ 2147483647 w 7"/>
                <a:gd name="T25" fmla="*/ 2147483647 h 3"/>
                <a:gd name="T26" fmla="*/ 2147483647 w 7"/>
                <a:gd name="T27" fmla="*/ 2147483647 h 3"/>
                <a:gd name="T28" fmla="*/ 2147483647 w 7"/>
                <a:gd name="T29" fmla="*/ 0 h 3"/>
                <a:gd name="T30" fmla="*/ 2147483647 w 7"/>
                <a:gd name="T31" fmla="*/ 0 h 3"/>
                <a:gd name="T32" fmla="*/ 2147483647 w 7"/>
                <a:gd name="T33" fmla="*/ 0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3"/>
                <a:gd name="T53" fmla="*/ 7 w 7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3">
                  <a:moveTo>
                    <a:pt x="5" y="0"/>
                  </a:move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37" name="Freeform 916"/>
            <p:cNvSpPr>
              <a:spLocks/>
            </p:cNvSpPr>
            <p:nvPr/>
          </p:nvSpPr>
          <p:spPr bwMode="auto">
            <a:xfrm>
              <a:off x="4448175" y="1588823"/>
              <a:ext cx="469900" cy="333375"/>
            </a:xfrm>
            <a:custGeom>
              <a:avLst/>
              <a:gdLst>
                <a:gd name="T0" fmla="*/ 2147483647 w 296"/>
                <a:gd name="T1" fmla="*/ 2147483647 h 210"/>
                <a:gd name="T2" fmla="*/ 2147483647 w 296"/>
                <a:gd name="T3" fmla="*/ 2147483647 h 210"/>
                <a:gd name="T4" fmla="*/ 2147483647 w 296"/>
                <a:gd name="T5" fmla="*/ 2147483647 h 210"/>
                <a:gd name="T6" fmla="*/ 2147483647 w 296"/>
                <a:gd name="T7" fmla="*/ 2147483647 h 210"/>
                <a:gd name="T8" fmla="*/ 2147483647 w 296"/>
                <a:gd name="T9" fmla="*/ 2147483647 h 210"/>
                <a:gd name="T10" fmla="*/ 2147483647 w 296"/>
                <a:gd name="T11" fmla="*/ 2147483647 h 210"/>
                <a:gd name="T12" fmla="*/ 2147483647 w 296"/>
                <a:gd name="T13" fmla="*/ 2147483647 h 210"/>
                <a:gd name="T14" fmla="*/ 2147483647 w 296"/>
                <a:gd name="T15" fmla="*/ 2147483647 h 210"/>
                <a:gd name="T16" fmla="*/ 2147483647 w 296"/>
                <a:gd name="T17" fmla="*/ 2147483647 h 210"/>
                <a:gd name="T18" fmla="*/ 2147483647 w 296"/>
                <a:gd name="T19" fmla="*/ 2147483647 h 210"/>
                <a:gd name="T20" fmla="*/ 2147483647 w 296"/>
                <a:gd name="T21" fmla="*/ 2147483647 h 210"/>
                <a:gd name="T22" fmla="*/ 2147483647 w 296"/>
                <a:gd name="T23" fmla="*/ 2147483647 h 210"/>
                <a:gd name="T24" fmla="*/ 2147483647 w 296"/>
                <a:gd name="T25" fmla="*/ 2147483647 h 210"/>
                <a:gd name="T26" fmla="*/ 2147483647 w 296"/>
                <a:gd name="T27" fmla="*/ 2147483647 h 210"/>
                <a:gd name="T28" fmla="*/ 2147483647 w 296"/>
                <a:gd name="T29" fmla="*/ 2147483647 h 210"/>
                <a:gd name="T30" fmla="*/ 2147483647 w 296"/>
                <a:gd name="T31" fmla="*/ 2147483647 h 210"/>
                <a:gd name="T32" fmla="*/ 2147483647 w 296"/>
                <a:gd name="T33" fmla="*/ 2147483647 h 210"/>
                <a:gd name="T34" fmla="*/ 2147483647 w 296"/>
                <a:gd name="T35" fmla="*/ 2147483647 h 210"/>
                <a:gd name="T36" fmla="*/ 2147483647 w 296"/>
                <a:gd name="T37" fmla="*/ 2147483647 h 210"/>
                <a:gd name="T38" fmla="*/ 2147483647 w 296"/>
                <a:gd name="T39" fmla="*/ 2147483647 h 210"/>
                <a:gd name="T40" fmla="*/ 2147483647 w 296"/>
                <a:gd name="T41" fmla="*/ 2147483647 h 210"/>
                <a:gd name="T42" fmla="*/ 2147483647 w 296"/>
                <a:gd name="T43" fmla="*/ 2147483647 h 210"/>
                <a:gd name="T44" fmla="*/ 2147483647 w 296"/>
                <a:gd name="T45" fmla="*/ 2147483647 h 210"/>
                <a:gd name="T46" fmla="*/ 2147483647 w 296"/>
                <a:gd name="T47" fmla="*/ 2147483647 h 210"/>
                <a:gd name="T48" fmla="*/ 2147483647 w 296"/>
                <a:gd name="T49" fmla="*/ 2147483647 h 210"/>
                <a:gd name="T50" fmla="*/ 2147483647 w 296"/>
                <a:gd name="T51" fmla="*/ 2147483647 h 210"/>
                <a:gd name="T52" fmla="*/ 2147483647 w 296"/>
                <a:gd name="T53" fmla="*/ 2147483647 h 210"/>
                <a:gd name="T54" fmla="*/ 2147483647 w 296"/>
                <a:gd name="T55" fmla="*/ 2147483647 h 210"/>
                <a:gd name="T56" fmla="*/ 2147483647 w 296"/>
                <a:gd name="T57" fmla="*/ 2147483647 h 210"/>
                <a:gd name="T58" fmla="*/ 2147483647 w 296"/>
                <a:gd name="T59" fmla="*/ 2147483647 h 210"/>
                <a:gd name="T60" fmla="*/ 2147483647 w 296"/>
                <a:gd name="T61" fmla="*/ 2147483647 h 210"/>
                <a:gd name="T62" fmla="*/ 2147483647 w 296"/>
                <a:gd name="T63" fmla="*/ 2147483647 h 210"/>
                <a:gd name="T64" fmla="*/ 2147483647 w 296"/>
                <a:gd name="T65" fmla="*/ 2147483647 h 210"/>
                <a:gd name="T66" fmla="*/ 2147483647 w 296"/>
                <a:gd name="T67" fmla="*/ 2147483647 h 210"/>
                <a:gd name="T68" fmla="*/ 2147483647 w 296"/>
                <a:gd name="T69" fmla="*/ 2147483647 h 210"/>
                <a:gd name="T70" fmla="*/ 2147483647 w 296"/>
                <a:gd name="T71" fmla="*/ 2147483647 h 210"/>
                <a:gd name="T72" fmla="*/ 2147483647 w 296"/>
                <a:gd name="T73" fmla="*/ 2147483647 h 210"/>
                <a:gd name="T74" fmla="*/ 2147483647 w 296"/>
                <a:gd name="T75" fmla="*/ 2147483647 h 210"/>
                <a:gd name="T76" fmla="*/ 2147483647 w 296"/>
                <a:gd name="T77" fmla="*/ 2147483647 h 210"/>
                <a:gd name="T78" fmla="*/ 2147483647 w 296"/>
                <a:gd name="T79" fmla="*/ 2147483647 h 210"/>
                <a:gd name="T80" fmla="*/ 2147483647 w 296"/>
                <a:gd name="T81" fmla="*/ 2147483647 h 210"/>
                <a:gd name="T82" fmla="*/ 2147483647 w 296"/>
                <a:gd name="T83" fmla="*/ 2147483647 h 210"/>
                <a:gd name="T84" fmla="*/ 2147483647 w 296"/>
                <a:gd name="T85" fmla="*/ 2147483647 h 210"/>
                <a:gd name="T86" fmla="*/ 2147483647 w 296"/>
                <a:gd name="T87" fmla="*/ 2147483647 h 210"/>
                <a:gd name="T88" fmla="*/ 2147483647 w 296"/>
                <a:gd name="T89" fmla="*/ 2147483647 h 210"/>
                <a:gd name="T90" fmla="*/ 2147483647 w 296"/>
                <a:gd name="T91" fmla="*/ 2147483647 h 210"/>
                <a:gd name="T92" fmla="*/ 2147483647 w 296"/>
                <a:gd name="T93" fmla="*/ 2147483647 h 210"/>
                <a:gd name="T94" fmla="*/ 2147483647 w 296"/>
                <a:gd name="T95" fmla="*/ 2147483647 h 210"/>
                <a:gd name="T96" fmla="*/ 2147483647 w 296"/>
                <a:gd name="T97" fmla="*/ 2147483647 h 210"/>
                <a:gd name="T98" fmla="*/ 2147483647 w 296"/>
                <a:gd name="T99" fmla="*/ 2147483647 h 210"/>
                <a:gd name="T100" fmla="*/ 2147483647 w 296"/>
                <a:gd name="T101" fmla="*/ 2147483647 h 210"/>
                <a:gd name="T102" fmla="*/ 2147483647 w 296"/>
                <a:gd name="T103" fmla="*/ 2147483647 h 210"/>
                <a:gd name="T104" fmla="*/ 2147483647 w 296"/>
                <a:gd name="T105" fmla="*/ 2147483647 h 210"/>
                <a:gd name="T106" fmla="*/ 2147483647 w 296"/>
                <a:gd name="T107" fmla="*/ 2147483647 h 210"/>
                <a:gd name="T108" fmla="*/ 2147483647 w 296"/>
                <a:gd name="T109" fmla="*/ 2147483647 h 210"/>
                <a:gd name="T110" fmla="*/ 2147483647 w 296"/>
                <a:gd name="T111" fmla="*/ 2147483647 h 210"/>
                <a:gd name="T112" fmla="*/ 2147483647 w 296"/>
                <a:gd name="T113" fmla="*/ 2147483647 h 210"/>
                <a:gd name="T114" fmla="*/ 2147483647 w 296"/>
                <a:gd name="T115" fmla="*/ 2147483647 h 210"/>
                <a:gd name="T116" fmla="*/ 2147483647 w 296"/>
                <a:gd name="T117" fmla="*/ 2147483647 h 210"/>
                <a:gd name="T118" fmla="*/ 2147483647 w 296"/>
                <a:gd name="T119" fmla="*/ 2147483647 h 210"/>
                <a:gd name="T120" fmla="*/ 2147483647 w 296"/>
                <a:gd name="T121" fmla="*/ 2147483647 h 210"/>
                <a:gd name="T122" fmla="*/ 2147483647 w 296"/>
                <a:gd name="T123" fmla="*/ 2147483647 h 2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6"/>
                <a:gd name="T187" fmla="*/ 0 h 210"/>
                <a:gd name="T188" fmla="*/ 296 w 296"/>
                <a:gd name="T189" fmla="*/ 210 h 2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6" h="210">
                  <a:moveTo>
                    <a:pt x="295" y="20"/>
                  </a:moveTo>
                  <a:lnTo>
                    <a:pt x="290" y="20"/>
                  </a:lnTo>
                  <a:lnTo>
                    <a:pt x="290" y="23"/>
                  </a:lnTo>
                  <a:lnTo>
                    <a:pt x="289" y="23"/>
                  </a:lnTo>
                  <a:lnTo>
                    <a:pt x="289" y="22"/>
                  </a:lnTo>
                  <a:lnTo>
                    <a:pt x="287" y="22"/>
                  </a:lnTo>
                  <a:lnTo>
                    <a:pt x="286" y="20"/>
                  </a:lnTo>
                  <a:lnTo>
                    <a:pt x="286" y="23"/>
                  </a:lnTo>
                  <a:lnTo>
                    <a:pt x="285" y="22"/>
                  </a:lnTo>
                  <a:lnTo>
                    <a:pt x="281" y="22"/>
                  </a:lnTo>
                  <a:lnTo>
                    <a:pt x="280" y="23"/>
                  </a:lnTo>
                  <a:lnTo>
                    <a:pt x="280" y="22"/>
                  </a:lnTo>
                  <a:lnTo>
                    <a:pt x="281" y="20"/>
                  </a:lnTo>
                  <a:lnTo>
                    <a:pt x="283" y="20"/>
                  </a:lnTo>
                  <a:lnTo>
                    <a:pt x="283" y="19"/>
                  </a:lnTo>
                  <a:lnTo>
                    <a:pt x="281" y="18"/>
                  </a:lnTo>
                  <a:lnTo>
                    <a:pt x="278" y="18"/>
                  </a:lnTo>
                  <a:lnTo>
                    <a:pt x="277" y="17"/>
                  </a:lnTo>
                  <a:lnTo>
                    <a:pt x="273" y="17"/>
                  </a:lnTo>
                  <a:lnTo>
                    <a:pt x="271" y="16"/>
                  </a:lnTo>
                  <a:lnTo>
                    <a:pt x="268" y="16"/>
                  </a:lnTo>
                  <a:lnTo>
                    <a:pt x="267" y="15"/>
                  </a:lnTo>
                  <a:lnTo>
                    <a:pt x="268" y="15"/>
                  </a:lnTo>
                  <a:lnTo>
                    <a:pt x="268" y="14"/>
                  </a:lnTo>
                  <a:lnTo>
                    <a:pt x="272" y="15"/>
                  </a:lnTo>
                  <a:lnTo>
                    <a:pt x="283" y="16"/>
                  </a:lnTo>
                  <a:lnTo>
                    <a:pt x="290" y="13"/>
                  </a:lnTo>
                  <a:lnTo>
                    <a:pt x="292" y="13"/>
                  </a:lnTo>
                  <a:lnTo>
                    <a:pt x="293" y="12"/>
                  </a:lnTo>
                  <a:lnTo>
                    <a:pt x="292" y="10"/>
                  </a:lnTo>
                  <a:lnTo>
                    <a:pt x="290" y="10"/>
                  </a:lnTo>
                  <a:lnTo>
                    <a:pt x="288" y="9"/>
                  </a:lnTo>
                  <a:lnTo>
                    <a:pt x="285" y="9"/>
                  </a:lnTo>
                  <a:lnTo>
                    <a:pt x="283" y="8"/>
                  </a:lnTo>
                  <a:lnTo>
                    <a:pt x="285" y="8"/>
                  </a:lnTo>
                  <a:lnTo>
                    <a:pt x="281" y="7"/>
                  </a:lnTo>
                  <a:lnTo>
                    <a:pt x="280" y="6"/>
                  </a:lnTo>
                  <a:lnTo>
                    <a:pt x="279" y="7"/>
                  </a:lnTo>
                  <a:lnTo>
                    <a:pt x="278" y="7"/>
                  </a:lnTo>
                  <a:lnTo>
                    <a:pt x="277" y="7"/>
                  </a:lnTo>
                  <a:lnTo>
                    <a:pt x="277" y="6"/>
                  </a:lnTo>
                  <a:lnTo>
                    <a:pt x="272" y="7"/>
                  </a:lnTo>
                  <a:lnTo>
                    <a:pt x="272" y="6"/>
                  </a:lnTo>
                  <a:lnTo>
                    <a:pt x="272" y="5"/>
                  </a:lnTo>
                  <a:lnTo>
                    <a:pt x="271" y="5"/>
                  </a:lnTo>
                  <a:lnTo>
                    <a:pt x="270" y="4"/>
                  </a:lnTo>
                  <a:lnTo>
                    <a:pt x="268" y="5"/>
                  </a:lnTo>
                  <a:lnTo>
                    <a:pt x="267" y="4"/>
                  </a:lnTo>
                  <a:lnTo>
                    <a:pt x="266" y="4"/>
                  </a:lnTo>
                  <a:lnTo>
                    <a:pt x="263" y="6"/>
                  </a:lnTo>
                  <a:lnTo>
                    <a:pt x="263" y="7"/>
                  </a:lnTo>
                  <a:lnTo>
                    <a:pt x="265" y="8"/>
                  </a:lnTo>
                  <a:lnTo>
                    <a:pt x="265" y="10"/>
                  </a:lnTo>
                  <a:lnTo>
                    <a:pt x="262" y="10"/>
                  </a:lnTo>
                  <a:lnTo>
                    <a:pt x="260" y="10"/>
                  </a:lnTo>
                  <a:lnTo>
                    <a:pt x="258" y="10"/>
                  </a:lnTo>
                  <a:lnTo>
                    <a:pt x="258" y="9"/>
                  </a:lnTo>
                  <a:lnTo>
                    <a:pt x="259" y="9"/>
                  </a:lnTo>
                  <a:lnTo>
                    <a:pt x="261" y="7"/>
                  </a:lnTo>
                  <a:lnTo>
                    <a:pt x="260" y="7"/>
                  </a:lnTo>
                  <a:lnTo>
                    <a:pt x="257" y="8"/>
                  </a:lnTo>
                  <a:lnTo>
                    <a:pt x="255" y="8"/>
                  </a:lnTo>
                  <a:lnTo>
                    <a:pt x="258" y="7"/>
                  </a:lnTo>
                  <a:lnTo>
                    <a:pt x="256" y="6"/>
                  </a:lnTo>
                  <a:lnTo>
                    <a:pt x="257" y="5"/>
                  </a:lnTo>
                  <a:lnTo>
                    <a:pt x="260" y="5"/>
                  </a:lnTo>
                  <a:lnTo>
                    <a:pt x="261" y="4"/>
                  </a:lnTo>
                  <a:lnTo>
                    <a:pt x="261" y="3"/>
                  </a:lnTo>
                  <a:lnTo>
                    <a:pt x="259" y="3"/>
                  </a:lnTo>
                  <a:lnTo>
                    <a:pt x="259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3" y="2"/>
                  </a:lnTo>
                  <a:lnTo>
                    <a:pt x="251" y="0"/>
                  </a:lnTo>
                  <a:lnTo>
                    <a:pt x="251" y="3"/>
                  </a:lnTo>
                  <a:lnTo>
                    <a:pt x="251" y="4"/>
                  </a:lnTo>
                  <a:lnTo>
                    <a:pt x="250" y="5"/>
                  </a:lnTo>
                  <a:lnTo>
                    <a:pt x="249" y="6"/>
                  </a:lnTo>
                  <a:lnTo>
                    <a:pt x="249" y="7"/>
                  </a:lnTo>
                  <a:lnTo>
                    <a:pt x="249" y="8"/>
                  </a:lnTo>
                  <a:lnTo>
                    <a:pt x="248" y="8"/>
                  </a:lnTo>
                  <a:lnTo>
                    <a:pt x="247" y="8"/>
                  </a:lnTo>
                  <a:lnTo>
                    <a:pt x="248" y="10"/>
                  </a:lnTo>
                  <a:lnTo>
                    <a:pt x="245" y="10"/>
                  </a:lnTo>
                  <a:lnTo>
                    <a:pt x="242" y="12"/>
                  </a:lnTo>
                  <a:lnTo>
                    <a:pt x="242" y="10"/>
                  </a:lnTo>
                  <a:lnTo>
                    <a:pt x="242" y="8"/>
                  </a:lnTo>
                  <a:lnTo>
                    <a:pt x="240" y="7"/>
                  </a:lnTo>
                  <a:lnTo>
                    <a:pt x="242" y="6"/>
                  </a:lnTo>
                  <a:lnTo>
                    <a:pt x="242" y="4"/>
                  </a:lnTo>
                  <a:lnTo>
                    <a:pt x="241" y="4"/>
                  </a:lnTo>
                  <a:lnTo>
                    <a:pt x="240" y="3"/>
                  </a:lnTo>
                  <a:lnTo>
                    <a:pt x="239" y="4"/>
                  </a:lnTo>
                  <a:lnTo>
                    <a:pt x="233" y="9"/>
                  </a:lnTo>
                  <a:lnTo>
                    <a:pt x="232" y="9"/>
                  </a:lnTo>
                  <a:lnTo>
                    <a:pt x="231" y="10"/>
                  </a:lnTo>
                  <a:lnTo>
                    <a:pt x="229" y="12"/>
                  </a:lnTo>
                  <a:lnTo>
                    <a:pt x="229" y="14"/>
                  </a:lnTo>
                  <a:lnTo>
                    <a:pt x="230" y="13"/>
                  </a:lnTo>
                  <a:lnTo>
                    <a:pt x="227" y="16"/>
                  </a:lnTo>
                  <a:lnTo>
                    <a:pt x="225" y="16"/>
                  </a:lnTo>
                  <a:lnTo>
                    <a:pt x="225" y="15"/>
                  </a:lnTo>
                  <a:lnTo>
                    <a:pt x="225" y="14"/>
                  </a:lnTo>
                  <a:lnTo>
                    <a:pt x="226" y="14"/>
                  </a:lnTo>
                  <a:lnTo>
                    <a:pt x="227" y="13"/>
                  </a:lnTo>
                  <a:lnTo>
                    <a:pt x="226" y="13"/>
                  </a:lnTo>
                  <a:lnTo>
                    <a:pt x="227" y="10"/>
                  </a:lnTo>
                  <a:lnTo>
                    <a:pt x="226" y="10"/>
                  </a:lnTo>
                  <a:lnTo>
                    <a:pt x="227" y="8"/>
                  </a:lnTo>
                  <a:lnTo>
                    <a:pt x="231" y="6"/>
                  </a:lnTo>
                  <a:lnTo>
                    <a:pt x="232" y="5"/>
                  </a:lnTo>
                  <a:lnTo>
                    <a:pt x="230" y="4"/>
                  </a:lnTo>
                  <a:lnTo>
                    <a:pt x="227" y="5"/>
                  </a:lnTo>
                  <a:lnTo>
                    <a:pt x="226" y="5"/>
                  </a:lnTo>
                  <a:lnTo>
                    <a:pt x="225" y="4"/>
                  </a:lnTo>
                  <a:lnTo>
                    <a:pt x="223" y="4"/>
                  </a:lnTo>
                  <a:lnTo>
                    <a:pt x="222" y="3"/>
                  </a:lnTo>
                  <a:lnTo>
                    <a:pt x="220" y="4"/>
                  </a:lnTo>
                  <a:lnTo>
                    <a:pt x="219" y="3"/>
                  </a:lnTo>
                  <a:lnTo>
                    <a:pt x="218" y="3"/>
                  </a:lnTo>
                  <a:lnTo>
                    <a:pt x="218" y="5"/>
                  </a:lnTo>
                  <a:lnTo>
                    <a:pt x="215" y="5"/>
                  </a:lnTo>
                  <a:lnTo>
                    <a:pt x="217" y="6"/>
                  </a:lnTo>
                  <a:lnTo>
                    <a:pt x="218" y="7"/>
                  </a:lnTo>
                  <a:lnTo>
                    <a:pt x="219" y="7"/>
                  </a:lnTo>
                  <a:lnTo>
                    <a:pt x="216" y="8"/>
                  </a:lnTo>
                  <a:lnTo>
                    <a:pt x="215" y="9"/>
                  </a:lnTo>
                  <a:lnTo>
                    <a:pt x="216" y="10"/>
                  </a:lnTo>
                  <a:lnTo>
                    <a:pt x="210" y="10"/>
                  </a:lnTo>
                  <a:lnTo>
                    <a:pt x="208" y="12"/>
                  </a:lnTo>
                  <a:lnTo>
                    <a:pt x="208" y="13"/>
                  </a:lnTo>
                  <a:lnTo>
                    <a:pt x="205" y="14"/>
                  </a:lnTo>
                  <a:lnTo>
                    <a:pt x="205" y="15"/>
                  </a:lnTo>
                  <a:lnTo>
                    <a:pt x="206" y="15"/>
                  </a:lnTo>
                  <a:lnTo>
                    <a:pt x="206" y="16"/>
                  </a:lnTo>
                  <a:lnTo>
                    <a:pt x="206" y="17"/>
                  </a:lnTo>
                  <a:lnTo>
                    <a:pt x="204" y="17"/>
                  </a:lnTo>
                  <a:lnTo>
                    <a:pt x="202" y="17"/>
                  </a:lnTo>
                  <a:lnTo>
                    <a:pt x="202" y="16"/>
                  </a:lnTo>
                  <a:lnTo>
                    <a:pt x="204" y="16"/>
                  </a:lnTo>
                  <a:lnTo>
                    <a:pt x="200" y="16"/>
                  </a:lnTo>
                  <a:lnTo>
                    <a:pt x="201" y="15"/>
                  </a:lnTo>
                  <a:lnTo>
                    <a:pt x="201" y="14"/>
                  </a:lnTo>
                  <a:lnTo>
                    <a:pt x="195" y="14"/>
                  </a:lnTo>
                  <a:lnTo>
                    <a:pt x="196" y="15"/>
                  </a:lnTo>
                  <a:lnTo>
                    <a:pt x="195" y="15"/>
                  </a:lnTo>
                  <a:lnTo>
                    <a:pt x="194" y="15"/>
                  </a:lnTo>
                  <a:lnTo>
                    <a:pt x="194" y="14"/>
                  </a:lnTo>
                  <a:lnTo>
                    <a:pt x="192" y="14"/>
                  </a:lnTo>
                  <a:lnTo>
                    <a:pt x="191" y="14"/>
                  </a:lnTo>
                  <a:lnTo>
                    <a:pt x="191" y="13"/>
                  </a:lnTo>
                  <a:lnTo>
                    <a:pt x="190" y="13"/>
                  </a:lnTo>
                  <a:lnTo>
                    <a:pt x="189" y="13"/>
                  </a:lnTo>
                  <a:lnTo>
                    <a:pt x="188" y="14"/>
                  </a:lnTo>
                  <a:lnTo>
                    <a:pt x="188" y="15"/>
                  </a:lnTo>
                  <a:lnTo>
                    <a:pt x="187" y="14"/>
                  </a:lnTo>
                  <a:lnTo>
                    <a:pt x="186" y="13"/>
                  </a:lnTo>
                  <a:lnTo>
                    <a:pt x="185" y="13"/>
                  </a:lnTo>
                  <a:lnTo>
                    <a:pt x="186" y="15"/>
                  </a:lnTo>
                  <a:lnTo>
                    <a:pt x="189" y="16"/>
                  </a:lnTo>
                  <a:lnTo>
                    <a:pt x="190" y="16"/>
                  </a:lnTo>
                  <a:lnTo>
                    <a:pt x="191" y="17"/>
                  </a:lnTo>
                  <a:lnTo>
                    <a:pt x="190" y="18"/>
                  </a:lnTo>
                  <a:lnTo>
                    <a:pt x="190" y="19"/>
                  </a:lnTo>
                  <a:lnTo>
                    <a:pt x="191" y="20"/>
                  </a:lnTo>
                  <a:lnTo>
                    <a:pt x="192" y="22"/>
                  </a:lnTo>
                  <a:lnTo>
                    <a:pt x="190" y="20"/>
                  </a:lnTo>
                  <a:lnTo>
                    <a:pt x="186" y="18"/>
                  </a:lnTo>
                  <a:lnTo>
                    <a:pt x="182" y="17"/>
                  </a:lnTo>
                  <a:lnTo>
                    <a:pt x="184" y="18"/>
                  </a:lnTo>
                  <a:lnTo>
                    <a:pt x="182" y="18"/>
                  </a:lnTo>
                  <a:lnTo>
                    <a:pt x="182" y="19"/>
                  </a:lnTo>
                  <a:lnTo>
                    <a:pt x="181" y="19"/>
                  </a:lnTo>
                  <a:lnTo>
                    <a:pt x="180" y="20"/>
                  </a:lnTo>
                  <a:lnTo>
                    <a:pt x="179" y="19"/>
                  </a:lnTo>
                  <a:lnTo>
                    <a:pt x="180" y="18"/>
                  </a:lnTo>
                  <a:lnTo>
                    <a:pt x="178" y="18"/>
                  </a:lnTo>
                  <a:lnTo>
                    <a:pt x="177" y="19"/>
                  </a:lnTo>
                  <a:lnTo>
                    <a:pt x="177" y="20"/>
                  </a:lnTo>
                  <a:lnTo>
                    <a:pt x="176" y="20"/>
                  </a:lnTo>
                  <a:lnTo>
                    <a:pt x="176" y="23"/>
                  </a:lnTo>
                  <a:lnTo>
                    <a:pt x="177" y="23"/>
                  </a:lnTo>
                  <a:lnTo>
                    <a:pt x="174" y="25"/>
                  </a:lnTo>
                  <a:lnTo>
                    <a:pt x="172" y="26"/>
                  </a:lnTo>
                  <a:lnTo>
                    <a:pt x="171" y="27"/>
                  </a:lnTo>
                  <a:lnTo>
                    <a:pt x="172" y="25"/>
                  </a:lnTo>
                  <a:lnTo>
                    <a:pt x="172" y="24"/>
                  </a:lnTo>
                  <a:lnTo>
                    <a:pt x="172" y="22"/>
                  </a:lnTo>
                  <a:lnTo>
                    <a:pt x="172" y="20"/>
                  </a:lnTo>
                  <a:lnTo>
                    <a:pt x="171" y="18"/>
                  </a:lnTo>
                  <a:lnTo>
                    <a:pt x="169" y="18"/>
                  </a:lnTo>
                  <a:lnTo>
                    <a:pt x="168" y="19"/>
                  </a:lnTo>
                  <a:lnTo>
                    <a:pt x="167" y="22"/>
                  </a:lnTo>
                  <a:lnTo>
                    <a:pt x="166" y="24"/>
                  </a:lnTo>
                  <a:lnTo>
                    <a:pt x="166" y="26"/>
                  </a:lnTo>
                  <a:lnTo>
                    <a:pt x="165" y="20"/>
                  </a:lnTo>
                  <a:lnTo>
                    <a:pt x="159" y="20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6"/>
                  </a:lnTo>
                  <a:lnTo>
                    <a:pt x="162" y="27"/>
                  </a:lnTo>
                  <a:lnTo>
                    <a:pt x="165" y="28"/>
                  </a:lnTo>
                  <a:lnTo>
                    <a:pt x="164" y="29"/>
                  </a:lnTo>
                  <a:lnTo>
                    <a:pt x="162" y="29"/>
                  </a:lnTo>
                  <a:lnTo>
                    <a:pt x="160" y="27"/>
                  </a:lnTo>
                  <a:lnTo>
                    <a:pt x="158" y="27"/>
                  </a:lnTo>
                  <a:lnTo>
                    <a:pt x="156" y="25"/>
                  </a:lnTo>
                  <a:lnTo>
                    <a:pt x="155" y="24"/>
                  </a:lnTo>
                  <a:lnTo>
                    <a:pt x="151" y="25"/>
                  </a:lnTo>
                  <a:lnTo>
                    <a:pt x="154" y="26"/>
                  </a:lnTo>
                  <a:lnTo>
                    <a:pt x="157" y="27"/>
                  </a:lnTo>
                  <a:lnTo>
                    <a:pt x="155" y="28"/>
                  </a:lnTo>
                  <a:lnTo>
                    <a:pt x="152" y="27"/>
                  </a:lnTo>
                  <a:lnTo>
                    <a:pt x="152" y="28"/>
                  </a:lnTo>
                  <a:lnTo>
                    <a:pt x="151" y="27"/>
                  </a:lnTo>
                  <a:lnTo>
                    <a:pt x="149" y="27"/>
                  </a:lnTo>
                  <a:lnTo>
                    <a:pt x="150" y="26"/>
                  </a:lnTo>
                  <a:lnTo>
                    <a:pt x="149" y="25"/>
                  </a:lnTo>
                  <a:lnTo>
                    <a:pt x="148" y="26"/>
                  </a:lnTo>
                  <a:lnTo>
                    <a:pt x="147" y="28"/>
                  </a:lnTo>
                  <a:lnTo>
                    <a:pt x="149" y="29"/>
                  </a:lnTo>
                  <a:lnTo>
                    <a:pt x="144" y="30"/>
                  </a:lnTo>
                  <a:lnTo>
                    <a:pt x="142" y="32"/>
                  </a:lnTo>
                  <a:lnTo>
                    <a:pt x="142" y="33"/>
                  </a:lnTo>
                  <a:lnTo>
                    <a:pt x="142" y="34"/>
                  </a:lnTo>
                  <a:lnTo>
                    <a:pt x="145" y="34"/>
                  </a:lnTo>
                  <a:lnTo>
                    <a:pt x="146" y="35"/>
                  </a:lnTo>
                  <a:lnTo>
                    <a:pt x="144" y="35"/>
                  </a:lnTo>
                  <a:lnTo>
                    <a:pt x="145" y="35"/>
                  </a:lnTo>
                  <a:lnTo>
                    <a:pt x="145" y="36"/>
                  </a:lnTo>
                  <a:lnTo>
                    <a:pt x="141" y="36"/>
                  </a:lnTo>
                  <a:lnTo>
                    <a:pt x="140" y="36"/>
                  </a:lnTo>
                  <a:lnTo>
                    <a:pt x="142" y="37"/>
                  </a:lnTo>
                  <a:lnTo>
                    <a:pt x="141" y="37"/>
                  </a:lnTo>
                  <a:lnTo>
                    <a:pt x="139" y="37"/>
                  </a:lnTo>
                  <a:lnTo>
                    <a:pt x="138" y="37"/>
                  </a:lnTo>
                  <a:lnTo>
                    <a:pt x="137" y="37"/>
                  </a:lnTo>
                  <a:lnTo>
                    <a:pt x="134" y="38"/>
                  </a:lnTo>
                  <a:lnTo>
                    <a:pt x="133" y="39"/>
                  </a:lnTo>
                  <a:lnTo>
                    <a:pt x="131" y="39"/>
                  </a:lnTo>
                  <a:lnTo>
                    <a:pt x="134" y="40"/>
                  </a:lnTo>
                  <a:lnTo>
                    <a:pt x="136" y="40"/>
                  </a:lnTo>
                  <a:lnTo>
                    <a:pt x="137" y="39"/>
                  </a:lnTo>
                  <a:lnTo>
                    <a:pt x="140" y="40"/>
                  </a:lnTo>
                  <a:lnTo>
                    <a:pt x="142" y="39"/>
                  </a:lnTo>
                  <a:lnTo>
                    <a:pt x="144" y="40"/>
                  </a:lnTo>
                  <a:lnTo>
                    <a:pt x="141" y="40"/>
                  </a:lnTo>
                  <a:lnTo>
                    <a:pt x="141" y="42"/>
                  </a:lnTo>
                  <a:lnTo>
                    <a:pt x="140" y="43"/>
                  </a:lnTo>
                  <a:lnTo>
                    <a:pt x="137" y="42"/>
                  </a:lnTo>
                  <a:lnTo>
                    <a:pt x="135" y="42"/>
                  </a:lnTo>
                  <a:lnTo>
                    <a:pt x="131" y="42"/>
                  </a:lnTo>
                  <a:lnTo>
                    <a:pt x="129" y="42"/>
                  </a:lnTo>
                  <a:lnTo>
                    <a:pt x="128" y="43"/>
                  </a:lnTo>
                  <a:lnTo>
                    <a:pt x="130" y="45"/>
                  </a:lnTo>
                  <a:lnTo>
                    <a:pt x="131" y="45"/>
                  </a:lnTo>
                  <a:lnTo>
                    <a:pt x="129" y="45"/>
                  </a:lnTo>
                  <a:lnTo>
                    <a:pt x="130" y="47"/>
                  </a:lnTo>
                  <a:lnTo>
                    <a:pt x="131" y="48"/>
                  </a:lnTo>
                  <a:lnTo>
                    <a:pt x="129" y="48"/>
                  </a:lnTo>
                  <a:lnTo>
                    <a:pt x="129" y="49"/>
                  </a:lnTo>
                  <a:lnTo>
                    <a:pt x="128" y="49"/>
                  </a:lnTo>
                  <a:lnTo>
                    <a:pt x="126" y="45"/>
                  </a:lnTo>
                  <a:lnTo>
                    <a:pt x="125" y="45"/>
                  </a:lnTo>
                  <a:lnTo>
                    <a:pt x="124" y="47"/>
                  </a:lnTo>
                  <a:lnTo>
                    <a:pt x="123" y="46"/>
                  </a:lnTo>
                  <a:lnTo>
                    <a:pt x="121" y="47"/>
                  </a:lnTo>
                  <a:lnTo>
                    <a:pt x="124" y="47"/>
                  </a:lnTo>
                  <a:lnTo>
                    <a:pt x="124" y="48"/>
                  </a:lnTo>
                  <a:lnTo>
                    <a:pt x="121" y="48"/>
                  </a:lnTo>
                  <a:lnTo>
                    <a:pt x="120" y="48"/>
                  </a:lnTo>
                  <a:lnTo>
                    <a:pt x="120" y="49"/>
                  </a:lnTo>
                  <a:lnTo>
                    <a:pt x="120" y="50"/>
                  </a:lnTo>
                  <a:lnTo>
                    <a:pt x="123" y="52"/>
                  </a:lnTo>
                  <a:lnTo>
                    <a:pt x="120" y="52"/>
                  </a:lnTo>
                  <a:lnTo>
                    <a:pt x="121" y="53"/>
                  </a:lnTo>
                  <a:lnTo>
                    <a:pt x="120" y="53"/>
                  </a:lnTo>
                  <a:lnTo>
                    <a:pt x="120" y="54"/>
                  </a:lnTo>
                  <a:lnTo>
                    <a:pt x="119" y="54"/>
                  </a:lnTo>
                  <a:lnTo>
                    <a:pt x="118" y="54"/>
                  </a:lnTo>
                  <a:lnTo>
                    <a:pt x="118" y="55"/>
                  </a:lnTo>
                  <a:lnTo>
                    <a:pt x="120" y="55"/>
                  </a:lnTo>
                  <a:lnTo>
                    <a:pt x="125" y="54"/>
                  </a:lnTo>
                  <a:lnTo>
                    <a:pt x="121" y="56"/>
                  </a:lnTo>
                  <a:lnTo>
                    <a:pt x="120" y="56"/>
                  </a:lnTo>
                  <a:lnTo>
                    <a:pt x="116" y="56"/>
                  </a:lnTo>
                  <a:lnTo>
                    <a:pt x="116" y="55"/>
                  </a:lnTo>
                  <a:lnTo>
                    <a:pt x="115" y="55"/>
                  </a:lnTo>
                  <a:lnTo>
                    <a:pt x="114" y="55"/>
                  </a:lnTo>
                  <a:lnTo>
                    <a:pt x="111" y="56"/>
                  </a:lnTo>
                  <a:lnTo>
                    <a:pt x="110" y="57"/>
                  </a:lnTo>
                  <a:lnTo>
                    <a:pt x="108" y="58"/>
                  </a:lnTo>
                  <a:lnTo>
                    <a:pt x="108" y="59"/>
                  </a:lnTo>
                  <a:lnTo>
                    <a:pt x="109" y="59"/>
                  </a:lnTo>
                  <a:lnTo>
                    <a:pt x="109" y="60"/>
                  </a:lnTo>
                  <a:lnTo>
                    <a:pt x="107" y="62"/>
                  </a:lnTo>
                  <a:lnTo>
                    <a:pt x="107" y="64"/>
                  </a:lnTo>
                  <a:lnTo>
                    <a:pt x="105" y="63"/>
                  </a:lnTo>
                  <a:lnTo>
                    <a:pt x="104" y="64"/>
                  </a:lnTo>
                  <a:lnTo>
                    <a:pt x="103" y="64"/>
                  </a:lnTo>
                  <a:lnTo>
                    <a:pt x="100" y="65"/>
                  </a:lnTo>
                  <a:lnTo>
                    <a:pt x="103" y="66"/>
                  </a:lnTo>
                  <a:lnTo>
                    <a:pt x="101" y="66"/>
                  </a:lnTo>
                  <a:lnTo>
                    <a:pt x="99" y="67"/>
                  </a:lnTo>
                  <a:lnTo>
                    <a:pt x="99" y="68"/>
                  </a:lnTo>
                  <a:lnTo>
                    <a:pt x="97" y="68"/>
                  </a:lnTo>
                  <a:lnTo>
                    <a:pt x="96" y="69"/>
                  </a:lnTo>
                  <a:lnTo>
                    <a:pt x="96" y="70"/>
                  </a:lnTo>
                  <a:lnTo>
                    <a:pt x="99" y="70"/>
                  </a:lnTo>
                  <a:lnTo>
                    <a:pt x="98" y="70"/>
                  </a:lnTo>
                  <a:lnTo>
                    <a:pt x="97" y="72"/>
                  </a:lnTo>
                  <a:lnTo>
                    <a:pt x="96" y="72"/>
                  </a:lnTo>
                  <a:lnTo>
                    <a:pt x="95" y="72"/>
                  </a:lnTo>
                  <a:lnTo>
                    <a:pt x="96" y="73"/>
                  </a:lnTo>
                  <a:lnTo>
                    <a:pt x="97" y="74"/>
                  </a:lnTo>
                  <a:lnTo>
                    <a:pt x="98" y="73"/>
                  </a:lnTo>
                  <a:lnTo>
                    <a:pt x="99" y="74"/>
                  </a:lnTo>
                  <a:lnTo>
                    <a:pt x="98" y="75"/>
                  </a:lnTo>
                  <a:lnTo>
                    <a:pt x="94" y="75"/>
                  </a:lnTo>
                  <a:lnTo>
                    <a:pt x="94" y="76"/>
                  </a:lnTo>
                  <a:lnTo>
                    <a:pt x="94" y="77"/>
                  </a:lnTo>
                  <a:lnTo>
                    <a:pt x="91" y="78"/>
                  </a:lnTo>
                  <a:lnTo>
                    <a:pt x="89" y="78"/>
                  </a:lnTo>
                  <a:lnTo>
                    <a:pt x="88" y="80"/>
                  </a:lnTo>
                  <a:lnTo>
                    <a:pt x="90" y="79"/>
                  </a:lnTo>
                  <a:lnTo>
                    <a:pt x="93" y="79"/>
                  </a:lnTo>
                  <a:lnTo>
                    <a:pt x="95" y="78"/>
                  </a:lnTo>
                  <a:lnTo>
                    <a:pt x="95" y="79"/>
                  </a:lnTo>
                  <a:lnTo>
                    <a:pt x="96" y="80"/>
                  </a:lnTo>
                  <a:lnTo>
                    <a:pt x="91" y="80"/>
                  </a:lnTo>
                  <a:lnTo>
                    <a:pt x="91" y="81"/>
                  </a:lnTo>
                  <a:lnTo>
                    <a:pt x="93" y="81"/>
                  </a:lnTo>
                  <a:lnTo>
                    <a:pt x="91" y="83"/>
                  </a:lnTo>
                  <a:lnTo>
                    <a:pt x="90" y="83"/>
                  </a:lnTo>
                  <a:lnTo>
                    <a:pt x="91" y="84"/>
                  </a:lnTo>
                  <a:lnTo>
                    <a:pt x="90" y="84"/>
                  </a:lnTo>
                  <a:lnTo>
                    <a:pt x="89" y="84"/>
                  </a:lnTo>
                  <a:lnTo>
                    <a:pt x="88" y="85"/>
                  </a:lnTo>
                  <a:lnTo>
                    <a:pt x="89" y="86"/>
                  </a:lnTo>
                  <a:lnTo>
                    <a:pt x="90" y="86"/>
                  </a:lnTo>
                  <a:lnTo>
                    <a:pt x="91" y="88"/>
                  </a:lnTo>
                  <a:lnTo>
                    <a:pt x="89" y="88"/>
                  </a:lnTo>
                  <a:lnTo>
                    <a:pt x="88" y="87"/>
                  </a:lnTo>
                  <a:lnTo>
                    <a:pt x="86" y="86"/>
                  </a:lnTo>
                  <a:lnTo>
                    <a:pt x="87" y="88"/>
                  </a:lnTo>
                  <a:lnTo>
                    <a:pt x="86" y="88"/>
                  </a:lnTo>
                  <a:lnTo>
                    <a:pt x="85" y="89"/>
                  </a:lnTo>
                  <a:lnTo>
                    <a:pt x="84" y="90"/>
                  </a:lnTo>
                  <a:lnTo>
                    <a:pt x="85" y="90"/>
                  </a:lnTo>
                  <a:lnTo>
                    <a:pt x="87" y="90"/>
                  </a:lnTo>
                  <a:lnTo>
                    <a:pt x="87" y="89"/>
                  </a:lnTo>
                  <a:lnTo>
                    <a:pt x="88" y="89"/>
                  </a:lnTo>
                  <a:lnTo>
                    <a:pt x="88" y="90"/>
                  </a:lnTo>
                  <a:lnTo>
                    <a:pt x="88" y="91"/>
                  </a:lnTo>
                  <a:lnTo>
                    <a:pt x="87" y="93"/>
                  </a:lnTo>
                  <a:lnTo>
                    <a:pt x="85" y="91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80" y="94"/>
                  </a:lnTo>
                  <a:lnTo>
                    <a:pt x="80" y="95"/>
                  </a:lnTo>
                  <a:lnTo>
                    <a:pt x="78" y="96"/>
                  </a:lnTo>
                  <a:lnTo>
                    <a:pt x="77" y="96"/>
                  </a:lnTo>
                  <a:lnTo>
                    <a:pt x="76" y="98"/>
                  </a:lnTo>
                  <a:lnTo>
                    <a:pt x="78" y="98"/>
                  </a:lnTo>
                  <a:lnTo>
                    <a:pt x="80" y="97"/>
                  </a:lnTo>
                  <a:lnTo>
                    <a:pt x="80" y="98"/>
                  </a:lnTo>
                  <a:lnTo>
                    <a:pt x="77" y="99"/>
                  </a:lnTo>
                  <a:lnTo>
                    <a:pt x="77" y="100"/>
                  </a:lnTo>
                  <a:lnTo>
                    <a:pt x="78" y="101"/>
                  </a:lnTo>
                  <a:lnTo>
                    <a:pt x="77" y="103"/>
                  </a:lnTo>
                  <a:lnTo>
                    <a:pt x="75" y="103"/>
                  </a:lnTo>
                  <a:lnTo>
                    <a:pt x="71" y="101"/>
                  </a:lnTo>
                  <a:lnTo>
                    <a:pt x="69" y="104"/>
                  </a:lnTo>
                  <a:lnTo>
                    <a:pt x="67" y="104"/>
                  </a:lnTo>
                  <a:lnTo>
                    <a:pt x="67" y="105"/>
                  </a:lnTo>
                  <a:lnTo>
                    <a:pt x="65" y="106"/>
                  </a:lnTo>
                  <a:lnTo>
                    <a:pt x="61" y="109"/>
                  </a:lnTo>
                  <a:lnTo>
                    <a:pt x="63" y="110"/>
                  </a:lnTo>
                  <a:lnTo>
                    <a:pt x="63" y="111"/>
                  </a:lnTo>
                  <a:lnTo>
                    <a:pt x="57" y="113"/>
                  </a:lnTo>
                  <a:lnTo>
                    <a:pt x="57" y="115"/>
                  </a:lnTo>
                  <a:lnTo>
                    <a:pt x="58" y="115"/>
                  </a:lnTo>
                  <a:lnTo>
                    <a:pt x="61" y="115"/>
                  </a:lnTo>
                  <a:lnTo>
                    <a:pt x="60" y="116"/>
                  </a:lnTo>
                  <a:lnTo>
                    <a:pt x="61" y="118"/>
                  </a:lnTo>
                  <a:lnTo>
                    <a:pt x="64" y="118"/>
                  </a:lnTo>
                  <a:lnTo>
                    <a:pt x="71" y="115"/>
                  </a:lnTo>
                  <a:lnTo>
                    <a:pt x="76" y="114"/>
                  </a:lnTo>
                  <a:lnTo>
                    <a:pt x="77" y="113"/>
                  </a:lnTo>
                  <a:lnTo>
                    <a:pt x="78" y="113"/>
                  </a:lnTo>
                  <a:lnTo>
                    <a:pt x="77" y="114"/>
                  </a:lnTo>
                  <a:lnTo>
                    <a:pt x="75" y="115"/>
                  </a:lnTo>
                  <a:lnTo>
                    <a:pt x="73" y="115"/>
                  </a:lnTo>
                  <a:lnTo>
                    <a:pt x="70" y="116"/>
                  </a:lnTo>
                  <a:lnTo>
                    <a:pt x="69" y="117"/>
                  </a:lnTo>
                  <a:lnTo>
                    <a:pt x="70" y="118"/>
                  </a:lnTo>
                  <a:lnTo>
                    <a:pt x="66" y="119"/>
                  </a:lnTo>
                  <a:lnTo>
                    <a:pt x="64" y="119"/>
                  </a:lnTo>
                  <a:lnTo>
                    <a:pt x="63" y="119"/>
                  </a:lnTo>
                  <a:lnTo>
                    <a:pt x="64" y="120"/>
                  </a:lnTo>
                  <a:lnTo>
                    <a:pt x="63" y="120"/>
                  </a:lnTo>
                  <a:lnTo>
                    <a:pt x="60" y="120"/>
                  </a:lnTo>
                  <a:lnTo>
                    <a:pt x="60" y="119"/>
                  </a:lnTo>
                  <a:lnTo>
                    <a:pt x="58" y="117"/>
                  </a:lnTo>
                  <a:lnTo>
                    <a:pt x="57" y="117"/>
                  </a:lnTo>
                  <a:lnTo>
                    <a:pt x="56" y="117"/>
                  </a:lnTo>
                  <a:lnTo>
                    <a:pt x="54" y="117"/>
                  </a:lnTo>
                  <a:lnTo>
                    <a:pt x="53" y="118"/>
                  </a:lnTo>
                  <a:lnTo>
                    <a:pt x="53" y="119"/>
                  </a:lnTo>
                  <a:lnTo>
                    <a:pt x="54" y="120"/>
                  </a:lnTo>
                  <a:lnTo>
                    <a:pt x="55" y="120"/>
                  </a:lnTo>
                  <a:lnTo>
                    <a:pt x="52" y="121"/>
                  </a:lnTo>
                  <a:lnTo>
                    <a:pt x="50" y="120"/>
                  </a:lnTo>
                  <a:lnTo>
                    <a:pt x="50" y="119"/>
                  </a:lnTo>
                  <a:lnTo>
                    <a:pt x="50" y="118"/>
                  </a:lnTo>
                  <a:lnTo>
                    <a:pt x="44" y="120"/>
                  </a:lnTo>
                  <a:lnTo>
                    <a:pt x="43" y="123"/>
                  </a:lnTo>
                  <a:lnTo>
                    <a:pt x="42" y="123"/>
                  </a:lnTo>
                  <a:lnTo>
                    <a:pt x="42" y="124"/>
                  </a:lnTo>
                  <a:lnTo>
                    <a:pt x="39" y="124"/>
                  </a:lnTo>
                  <a:lnTo>
                    <a:pt x="38" y="123"/>
                  </a:lnTo>
                  <a:lnTo>
                    <a:pt x="37" y="124"/>
                  </a:lnTo>
                  <a:lnTo>
                    <a:pt x="37" y="125"/>
                  </a:lnTo>
                  <a:lnTo>
                    <a:pt x="35" y="125"/>
                  </a:lnTo>
                  <a:lnTo>
                    <a:pt x="32" y="125"/>
                  </a:lnTo>
                  <a:lnTo>
                    <a:pt x="32" y="127"/>
                  </a:lnTo>
                  <a:lnTo>
                    <a:pt x="30" y="128"/>
                  </a:lnTo>
                  <a:lnTo>
                    <a:pt x="28" y="128"/>
                  </a:lnTo>
                  <a:lnTo>
                    <a:pt x="27" y="128"/>
                  </a:lnTo>
                  <a:lnTo>
                    <a:pt x="25" y="129"/>
                  </a:lnTo>
                  <a:lnTo>
                    <a:pt x="24" y="129"/>
                  </a:lnTo>
                  <a:lnTo>
                    <a:pt x="26" y="130"/>
                  </a:lnTo>
                  <a:lnTo>
                    <a:pt x="25" y="131"/>
                  </a:lnTo>
                  <a:lnTo>
                    <a:pt x="27" y="131"/>
                  </a:lnTo>
                  <a:lnTo>
                    <a:pt x="30" y="131"/>
                  </a:lnTo>
                  <a:lnTo>
                    <a:pt x="30" y="133"/>
                  </a:lnTo>
                  <a:lnTo>
                    <a:pt x="33" y="133"/>
                  </a:lnTo>
                  <a:lnTo>
                    <a:pt x="30" y="134"/>
                  </a:lnTo>
                  <a:lnTo>
                    <a:pt x="32" y="135"/>
                  </a:lnTo>
                  <a:lnTo>
                    <a:pt x="29" y="134"/>
                  </a:lnTo>
                  <a:lnTo>
                    <a:pt x="28" y="134"/>
                  </a:lnTo>
                  <a:lnTo>
                    <a:pt x="23" y="134"/>
                  </a:lnTo>
                  <a:lnTo>
                    <a:pt x="20" y="134"/>
                  </a:lnTo>
                  <a:lnTo>
                    <a:pt x="19" y="134"/>
                  </a:lnTo>
                  <a:lnTo>
                    <a:pt x="18" y="134"/>
                  </a:lnTo>
                  <a:lnTo>
                    <a:pt x="17" y="135"/>
                  </a:lnTo>
                  <a:lnTo>
                    <a:pt x="18" y="135"/>
                  </a:lnTo>
                  <a:lnTo>
                    <a:pt x="17" y="136"/>
                  </a:lnTo>
                  <a:lnTo>
                    <a:pt x="19" y="136"/>
                  </a:lnTo>
                  <a:lnTo>
                    <a:pt x="20" y="136"/>
                  </a:lnTo>
                  <a:lnTo>
                    <a:pt x="18" y="137"/>
                  </a:lnTo>
                  <a:lnTo>
                    <a:pt x="19" y="138"/>
                  </a:lnTo>
                  <a:lnTo>
                    <a:pt x="20" y="140"/>
                  </a:lnTo>
                  <a:lnTo>
                    <a:pt x="19" y="140"/>
                  </a:lnTo>
                  <a:lnTo>
                    <a:pt x="18" y="139"/>
                  </a:lnTo>
                  <a:lnTo>
                    <a:pt x="17" y="138"/>
                  </a:lnTo>
                  <a:lnTo>
                    <a:pt x="15" y="139"/>
                  </a:lnTo>
                  <a:lnTo>
                    <a:pt x="14" y="140"/>
                  </a:lnTo>
                  <a:lnTo>
                    <a:pt x="13" y="141"/>
                  </a:lnTo>
                  <a:lnTo>
                    <a:pt x="14" y="141"/>
                  </a:lnTo>
                  <a:lnTo>
                    <a:pt x="15" y="143"/>
                  </a:lnTo>
                  <a:lnTo>
                    <a:pt x="13" y="143"/>
                  </a:lnTo>
                  <a:lnTo>
                    <a:pt x="12" y="141"/>
                  </a:lnTo>
                  <a:lnTo>
                    <a:pt x="9" y="141"/>
                  </a:lnTo>
                  <a:lnTo>
                    <a:pt x="7" y="141"/>
                  </a:lnTo>
                  <a:lnTo>
                    <a:pt x="6" y="143"/>
                  </a:lnTo>
                  <a:lnTo>
                    <a:pt x="7" y="143"/>
                  </a:lnTo>
                  <a:lnTo>
                    <a:pt x="3" y="141"/>
                  </a:lnTo>
                  <a:lnTo>
                    <a:pt x="4" y="144"/>
                  </a:lnTo>
                  <a:lnTo>
                    <a:pt x="3" y="145"/>
                  </a:lnTo>
                  <a:lnTo>
                    <a:pt x="4" y="145"/>
                  </a:lnTo>
                  <a:lnTo>
                    <a:pt x="9" y="145"/>
                  </a:lnTo>
                  <a:lnTo>
                    <a:pt x="16" y="144"/>
                  </a:lnTo>
                  <a:lnTo>
                    <a:pt x="12" y="145"/>
                  </a:lnTo>
                  <a:lnTo>
                    <a:pt x="13" y="146"/>
                  </a:lnTo>
                  <a:lnTo>
                    <a:pt x="15" y="146"/>
                  </a:lnTo>
                  <a:lnTo>
                    <a:pt x="17" y="145"/>
                  </a:lnTo>
                  <a:lnTo>
                    <a:pt x="18" y="146"/>
                  </a:lnTo>
                  <a:lnTo>
                    <a:pt x="16" y="146"/>
                  </a:lnTo>
                  <a:lnTo>
                    <a:pt x="13" y="147"/>
                  </a:lnTo>
                  <a:lnTo>
                    <a:pt x="8" y="147"/>
                  </a:lnTo>
                  <a:lnTo>
                    <a:pt x="7" y="146"/>
                  </a:lnTo>
                  <a:lnTo>
                    <a:pt x="6" y="146"/>
                  </a:lnTo>
                  <a:lnTo>
                    <a:pt x="4" y="147"/>
                  </a:lnTo>
                  <a:lnTo>
                    <a:pt x="3" y="148"/>
                  </a:lnTo>
                  <a:lnTo>
                    <a:pt x="2" y="148"/>
                  </a:lnTo>
                  <a:lnTo>
                    <a:pt x="0" y="148"/>
                  </a:lnTo>
                  <a:lnTo>
                    <a:pt x="0" y="149"/>
                  </a:lnTo>
                  <a:lnTo>
                    <a:pt x="4" y="150"/>
                  </a:lnTo>
                  <a:lnTo>
                    <a:pt x="4" y="151"/>
                  </a:lnTo>
                  <a:lnTo>
                    <a:pt x="3" y="153"/>
                  </a:lnTo>
                  <a:lnTo>
                    <a:pt x="2" y="154"/>
                  </a:lnTo>
                  <a:lnTo>
                    <a:pt x="2" y="155"/>
                  </a:lnTo>
                  <a:lnTo>
                    <a:pt x="2" y="156"/>
                  </a:lnTo>
                  <a:lnTo>
                    <a:pt x="3" y="157"/>
                  </a:lnTo>
                  <a:lnTo>
                    <a:pt x="3" y="158"/>
                  </a:lnTo>
                  <a:lnTo>
                    <a:pt x="6" y="158"/>
                  </a:lnTo>
                  <a:lnTo>
                    <a:pt x="13" y="157"/>
                  </a:lnTo>
                  <a:lnTo>
                    <a:pt x="15" y="157"/>
                  </a:lnTo>
                  <a:lnTo>
                    <a:pt x="17" y="157"/>
                  </a:lnTo>
                  <a:lnTo>
                    <a:pt x="18" y="156"/>
                  </a:lnTo>
                  <a:lnTo>
                    <a:pt x="19" y="154"/>
                  </a:lnTo>
                  <a:lnTo>
                    <a:pt x="20" y="155"/>
                  </a:lnTo>
                  <a:lnTo>
                    <a:pt x="19" y="157"/>
                  </a:lnTo>
                  <a:lnTo>
                    <a:pt x="20" y="157"/>
                  </a:lnTo>
                  <a:lnTo>
                    <a:pt x="24" y="157"/>
                  </a:lnTo>
                  <a:lnTo>
                    <a:pt x="25" y="157"/>
                  </a:lnTo>
                  <a:lnTo>
                    <a:pt x="26" y="157"/>
                  </a:lnTo>
                  <a:lnTo>
                    <a:pt x="29" y="156"/>
                  </a:lnTo>
                  <a:lnTo>
                    <a:pt x="29" y="153"/>
                  </a:lnTo>
                  <a:lnTo>
                    <a:pt x="33" y="151"/>
                  </a:lnTo>
                  <a:lnTo>
                    <a:pt x="30" y="154"/>
                  </a:lnTo>
                  <a:lnTo>
                    <a:pt x="30" y="156"/>
                  </a:lnTo>
                  <a:lnTo>
                    <a:pt x="32" y="156"/>
                  </a:lnTo>
                  <a:lnTo>
                    <a:pt x="33" y="156"/>
                  </a:lnTo>
                  <a:lnTo>
                    <a:pt x="35" y="156"/>
                  </a:lnTo>
                  <a:lnTo>
                    <a:pt x="32" y="158"/>
                  </a:lnTo>
                  <a:lnTo>
                    <a:pt x="27" y="158"/>
                  </a:lnTo>
                  <a:lnTo>
                    <a:pt x="27" y="160"/>
                  </a:lnTo>
                  <a:lnTo>
                    <a:pt x="28" y="160"/>
                  </a:lnTo>
                  <a:lnTo>
                    <a:pt x="25" y="163"/>
                  </a:lnTo>
                  <a:lnTo>
                    <a:pt x="25" y="160"/>
                  </a:lnTo>
                  <a:lnTo>
                    <a:pt x="25" y="159"/>
                  </a:lnTo>
                  <a:lnTo>
                    <a:pt x="22" y="158"/>
                  </a:lnTo>
                  <a:lnTo>
                    <a:pt x="19" y="158"/>
                  </a:lnTo>
                  <a:lnTo>
                    <a:pt x="17" y="159"/>
                  </a:lnTo>
                  <a:lnTo>
                    <a:pt x="14" y="158"/>
                  </a:lnTo>
                  <a:lnTo>
                    <a:pt x="12" y="159"/>
                  </a:lnTo>
                  <a:lnTo>
                    <a:pt x="9" y="159"/>
                  </a:lnTo>
                  <a:lnTo>
                    <a:pt x="8" y="160"/>
                  </a:lnTo>
                  <a:lnTo>
                    <a:pt x="4" y="159"/>
                  </a:lnTo>
                  <a:lnTo>
                    <a:pt x="3" y="161"/>
                  </a:lnTo>
                  <a:lnTo>
                    <a:pt x="2" y="163"/>
                  </a:lnTo>
                  <a:lnTo>
                    <a:pt x="4" y="163"/>
                  </a:lnTo>
                  <a:lnTo>
                    <a:pt x="5" y="163"/>
                  </a:lnTo>
                  <a:lnTo>
                    <a:pt x="5" y="165"/>
                  </a:lnTo>
                  <a:lnTo>
                    <a:pt x="4" y="164"/>
                  </a:lnTo>
                  <a:lnTo>
                    <a:pt x="2" y="164"/>
                  </a:lnTo>
                  <a:lnTo>
                    <a:pt x="4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5"/>
                  </a:lnTo>
                  <a:lnTo>
                    <a:pt x="7" y="167"/>
                  </a:lnTo>
                  <a:lnTo>
                    <a:pt x="6" y="168"/>
                  </a:lnTo>
                  <a:lnTo>
                    <a:pt x="7" y="169"/>
                  </a:lnTo>
                  <a:lnTo>
                    <a:pt x="5" y="170"/>
                  </a:lnTo>
                  <a:lnTo>
                    <a:pt x="4" y="170"/>
                  </a:lnTo>
                  <a:lnTo>
                    <a:pt x="4" y="171"/>
                  </a:lnTo>
                  <a:lnTo>
                    <a:pt x="5" y="173"/>
                  </a:lnTo>
                  <a:lnTo>
                    <a:pt x="6" y="174"/>
                  </a:lnTo>
                  <a:lnTo>
                    <a:pt x="7" y="173"/>
                  </a:lnTo>
                  <a:lnTo>
                    <a:pt x="8" y="171"/>
                  </a:lnTo>
                  <a:lnTo>
                    <a:pt x="8" y="174"/>
                  </a:lnTo>
                  <a:lnTo>
                    <a:pt x="10" y="176"/>
                  </a:lnTo>
                  <a:lnTo>
                    <a:pt x="9" y="176"/>
                  </a:lnTo>
                  <a:lnTo>
                    <a:pt x="7" y="177"/>
                  </a:lnTo>
                  <a:lnTo>
                    <a:pt x="8" y="178"/>
                  </a:lnTo>
                  <a:lnTo>
                    <a:pt x="10" y="177"/>
                  </a:lnTo>
                  <a:lnTo>
                    <a:pt x="12" y="175"/>
                  </a:lnTo>
                  <a:lnTo>
                    <a:pt x="12" y="174"/>
                  </a:lnTo>
                  <a:lnTo>
                    <a:pt x="14" y="173"/>
                  </a:lnTo>
                  <a:lnTo>
                    <a:pt x="16" y="170"/>
                  </a:lnTo>
                  <a:lnTo>
                    <a:pt x="18" y="168"/>
                  </a:lnTo>
                  <a:lnTo>
                    <a:pt x="20" y="166"/>
                  </a:lnTo>
                  <a:lnTo>
                    <a:pt x="22" y="167"/>
                  </a:lnTo>
                  <a:lnTo>
                    <a:pt x="22" y="168"/>
                  </a:lnTo>
                  <a:lnTo>
                    <a:pt x="25" y="167"/>
                  </a:lnTo>
                  <a:lnTo>
                    <a:pt x="27" y="167"/>
                  </a:lnTo>
                  <a:lnTo>
                    <a:pt x="23" y="168"/>
                  </a:lnTo>
                  <a:lnTo>
                    <a:pt x="23" y="170"/>
                  </a:lnTo>
                  <a:lnTo>
                    <a:pt x="23" y="171"/>
                  </a:lnTo>
                  <a:lnTo>
                    <a:pt x="22" y="169"/>
                  </a:lnTo>
                  <a:lnTo>
                    <a:pt x="20" y="169"/>
                  </a:lnTo>
                  <a:lnTo>
                    <a:pt x="18" y="171"/>
                  </a:lnTo>
                  <a:lnTo>
                    <a:pt x="16" y="173"/>
                  </a:lnTo>
                  <a:lnTo>
                    <a:pt x="18" y="174"/>
                  </a:lnTo>
                  <a:lnTo>
                    <a:pt x="18" y="175"/>
                  </a:lnTo>
                  <a:lnTo>
                    <a:pt x="15" y="175"/>
                  </a:lnTo>
                  <a:lnTo>
                    <a:pt x="10" y="179"/>
                  </a:lnTo>
                  <a:lnTo>
                    <a:pt x="13" y="179"/>
                  </a:lnTo>
                  <a:lnTo>
                    <a:pt x="17" y="179"/>
                  </a:lnTo>
                  <a:lnTo>
                    <a:pt x="18" y="179"/>
                  </a:lnTo>
                  <a:lnTo>
                    <a:pt x="19" y="179"/>
                  </a:lnTo>
                  <a:lnTo>
                    <a:pt x="14" y="180"/>
                  </a:lnTo>
                  <a:lnTo>
                    <a:pt x="13" y="181"/>
                  </a:lnTo>
                  <a:lnTo>
                    <a:pt x="13" y="182"/>
                  </a:lnTo>
                  <a:lnTo>
                    <a:pt x="10" y="182"/>
                  </a:lnTo>
                  <a:lnTo>
                    <a:pt x="9" y="182"/>
                  </a:lnTo>
                  <a:lnTo>
                    <a:pt x="8" y="182"/>
                  </a:lnTo>
                  <a:lnTo>
                    <a:pt x="6" y="184"/>
                  </a:lnTo>
                  <a:lnTo>
                    <a:pt x="5" y="186"/>
                  </a:lnTo>
                  <a:lnTo>
                    <a:pt x="5" y="187"/>
                  </a:lnTo>
                  <a:lnTo>
                    <a:pt x="6" y="187"/>
                  </a:lnTo>
                  <a:lnTo>
                    <a:pt x="6" y="188"/>
                  </a:lnTo>
                  <a:lnTo>
                    <a:pt x="8" y="188"/>
                  </a:lnTo>
                  <a:lnTo>
                    <a:pt x="9" y="186"/>
                  </a:lnTo>
                  <a:lnTo>
                    <a:pt x="9" y="188"/>
                  </a:lnTo>
                  <a:lnTo>
                    <a:pt x="12" y="188"/>
                  </a:lnTo>
                  <a:lnTo>
                    <a:pt x="12" y="187"/>
                  </a:lnTo>
                  <a:lnTo>
                    <a:pt x="12" y="186"/>
                  </a:lnTo>
                  <a:lnTo>
                    <a:pt x="14" y="187"/>
                  </a:lnTo>
                  <a:lnTo>
                    <a:pt x="16" y="185"/>
                  </a:lnTo>
                  <a:lnTo>
                    <a:pt x="18" y="185"/>
                  </a:lnTo>
                  <a:lnTo>
                    <a:pt x="19" y="185"/>
                  </a:lnTo>
                  <a:lnTo>
                    <a:pt x="16" y="187"/>
                  </a:lnTo>
                  <a:lnTo>
                    <a:pt x="17" y="187"/>
                  </a:lnTo>
                  <a:lnTo>
                    <a:pt x="17" y="189"/>
                  </a:lnTo>
                  <a:lnTo>
                    <a:pt x="16" y="190"/>
                  </a:lnTo>
                  <a:lnTo>
                    <a:pt x="15" y="191"/>
                  </a:lnTo>
                  <a:lnTo>
                    <a:pt x="14" y="192"/>
                  </a:lnTo>
                  <a:lnTo>
                    <a:pt x="14" y="194"/>
                  </a:lnTo>
                  <a:lnTo>
                    <a:pt x="14" y="195"/>
                  </a:lnTo>
                  <a:lnTo>
                    <a:pt x="13" y="194"/>
                  </a:lnTo>
                  <a:lnTo>
                    <a:pt x="12" y="195"/>
                  </a:lnTo>
                  <a:lnTo>
                    <a:pt x="10" y="194"/>
                  </a:lnTo>
                  <a:lnTo>
                    <a:pt x="8" y="198"/>
                  </a:lnTo>
                  <a:lnTo>
                    <a:pt x="12" y="201"/>
                  </a:lnTo>
                  <a:lnTo>
                    <a:pt x="17" y="204"/>
                  </a:lnTo>
                  <a:lnTo>
                    <a:pt x="20" y="206"/>
                  </a:lnTo>
                  <a:lnTo>
                    <a:pt x="23" y="206"/>
                  </a:lnTo>
                  <a:lnTo>
                    <a:pt x="25" y="204"/>
                  </a:lnTo>
                  <a:lnTo>
                    <a:pt x="25" y="207"/>
                  </a:lnTo>
                  <a:lnTo>
                    <a:pt x="24" y="209"/>
                  </a:lnTo>
                  <a:lnTo>
                    <a:pt x="26" y="208"/>
                  </a:lnTo>
                  <a:lnTo>
                    <a:pt x="28" y="209"/>
                  </a:lnTo>
                  <a:lnTo>
                    <a:pt x="28" y="207"/>
                  </a:lnTo>
                  <a:lnTo>
                    <a:pt x="33" y="207"/>
                  </a:lnTo>
                  <a:lnTo>
                    <a:pt x="30" y="209"/>
                  </a:lnTo>
                  <a:lnTo>
                    <a:pt x="35" y="210"/>
                  </a:lnTo>
                  <a:lnTo>
                    <a:pt x="37" y="209"/>
                  </a:lnTo>
                  <a:lnTo>
                    <a:pt x="40" y="207"/>
                  </a:lnTo>
                  <a:lnTo>
                    <a:pt x="42" y="205"/>
                  </a:lnTo>
                  <a:lnTo>
                    <a:pt x="43" y="207"/>
                  </a:lnTo>
                  <a:lnTo>
                    <a:pt x="48" y="205"/>
                  </a:lnTo>
                  <a:lnTo>
                    <a:pt x="53" y="200"/>
                  </a:lnTo>
                  <a:lnTo>
                    <a:pt x="55" y="199"/>
                  </a:lnTo>
                  <a:lnTo>
                    <a:pt x="56" y="198"/>
                  </a:lnTo>
                  <a:lnTo>
                    <a:pt x="57" y="197"/>
                  </a:lnTo>
                  <a:lnTo>
                    <a:pt x="58" y="196"/>
                  </a:lnTo>
                  <a:lnTo>
                    <a:pt x="61" y="194"/>
                  </a:lnTo>
                  <a:lnTo>
                    <a:pt x="60" y="191"/>
                  </a:lnTo>
                  <a:lnTo>
                    <a:pt x="64" y="192"/>
                  </a:lnTo>
                  <a:lnTo>
                    <a:pt x="67" y="192"/>
                  </a:lnTo>
                  <a:lnTo>
                    <a:pt x="68" y="192"/>
                  </a:lnTo>
                  <a:lnTo>
                    <a:pt x="69" y="190"/>
                  </a:lnTo>
                  <a:lnTo>
                    <a:pt x="69" y="189"/>
                  </a:lnTo>
                  <a:lnTo>
                    <a:pt x="71" y="188"/>
                  </a:lnTo>
                  <a:lnTo>
                    <a:pt x="70" y="187"/>
                  </a:lnTo>
                  <a:lnTo>
                    <a:pt x="69" y="186"/>
                  </a:lnTo>
                  <a:lnTo>
                    <a:pt x="68" y="185"/>
                  </a:lnTo>
                  <a:lnTo>
                    <a:pt x="69" y="184"/>
                  </a:lnTo>
                  <a:lnTo>
                    <a:pt x="68" y="181"/>
                  </a:lnTo>
                  <a:lnTo>
                    <a:pt x="69" y="181"/>
                  </a:lnTo>
                  <a:lnTo>
                    <a:pt x="70" y="182"/>
                  </a:lnTo>
                  <a:lnTo>
                    <a:pt x="70" y="185"/>
                  </a:lnTo>
                  <a:lnTo>
                    <a:pt x="71" y="184"/>
                  </a:lnTo>
                  <a:lnTo>
                    <a:pt x="73" y="182"/>
                  </a:lnTo>
                  <a:lnTo>
                    <a:pt x="71" y="181"/>
                  </a:lnTo>
                  <a:lnTo>
                    <a:pt x="70" y="179"/>
                  </a:lnTo>
                  <a:lnTo>
                    <a:pt x="71" y="179"/>
                  </a:lnTo>
                  <a:lnTo>
                    <a:pt x="73" y="178"/>
                  </a:lnTo>
                  <a:lnTo>
                    <a:pt x="74" y="179"/>
                  </a:lnTo>
                  <a:lnTo>
                    <a:pt x="75" y="180"/>
                  </a:lnTo>
                  <a:lnTo>
                    <a:pt x="73" y="180"/>
                  </a:lnTo>
                  <a:lnTo>
                    <a:pt x="73" y="181"/>
                  </a:lnTo>
                  <a:lnTo>
                    <a:pt x="74" y="184"/>
                  </a:lnTo>
                  <a:lnTo>
                    <a:pt x="74" y="188"/>
                  </a:lnTo>
                  <a:lnTo>
                    <a:pt x="75" y="189"/>
                  </a:lnTo>
                  <a:lnTo>
                    <a:pt x="77" y="189"/>
                  </a:lnTo>
                  <a:lnTo>
                    <a:pt x="79" y="190"/>
                  </a:lnTo>
                  <a:lnTo>
                    <a:pt x="80" y="190"/>
                  </a:lnTo>
                  <a:lnTo>
                    <a:pt x="81" y="191"/>
                  </a:lnTo>
                  <a:lnTo>
                    <a:pt x="83" y="192"/>
                  </a:lnTo>
                  <a:lnTo>
                    <a:pt x="83" y="196"/>
                  </a:lnTo>
                  <a:lnTo>
                    <a:pt x="83" y="194"/>
                  </a:lnTo>
                  <a:lnTo>
                    <a:pt x="84" y="195"/>
                  </a:lnTo>
                  <a:lnTo>
                    <a:pt x="86" y="194"/>
                  </a:lnTo>
                  <a:lnTo>
                    <a:pt x="87" y="188"/>
                  </a:lnTo>
                  <a:lnTo>
                    <a:pt x="86" y="186"/>
                  </a:lnTo>
                  <a:lnTo>
                    <a:pt x="86" y="184"/>
                  </a:lnTo>
                  <a:lnTo>
                    <a:pt x="88" y="180"/>
                  </a:lnTo>
                  <a:lnTo>
                    <a:pt x="88" y="178"/>
                  </a:lnTo>
                  <a:lnTo>
                    <a:pt x="95" y="177"/>
                  </a:lnTo>
                  <a:lnTo>
                    <a:pt x="96" y="175"/>
                  </a:lnTo>
                  <a:lnTo>
                    <a:pt x="96" y="173"/>
                  </a:lnTo>
                  <a:lnTo>
                    <a:pt x="95" y="171"/>
                  </a:lnTo>
                  <a:lnTo>
                    <a:pt x="96" y="167"/>
                  </a:lnTo>
                  <a:lnTo>
                    <a:pt x="94" y="163"/>
                  </a:lnTo>
                  <a:lnTo>
                    <a:pt x="91" y="160"/>
                  </a:lnTo>
                  <a:lnTo>
                    <a:pt x="91" y="159"/>
                  </a:lnTo>
                  <a:lnTo>
                    <a:pt x="95" y="158"/>
                  </a:lnTo>
                  <a:lnTo>
                    <a:pt x="97" y="157"/>
                  </a:lnTo>
                  <a:lnTo>
                    <a:pt x="98" y="154"/>
                  </a:lnTo>
                  <a:lnTo>
                    <a:pt x="97" y="151"/>
                  </a:lnTo>
                  <a:lnTo>
                    <a:pt x="93" y="149"/>
                  </a:lnTo>
                  <a:lnTo>
                    <a:pt x="90" y="147"/>
                  </a:lnTo>
                  <a:lnTo>
                    <a:pt x="89" y="144"/>
                  </a:lnTo>
                  <a:lnTo>
                    <a:pt x="89" y="138"/>
                  </a:lnTo>
                  <a:lnTo>
                    <a:pt x="88" y="136"/>
                  </a:lnTo>
                  <a:lnTo>
                    <a:pt x="87" y="136"/>
                  </a:lnTo>
                  <a:lnTo>
                    <a:pt x="87" y="134"/>
                  </a:lnTo>
                  <a:lnTo>
                    <a:pt x="88" y="133"/>
                  </a:lnTo>
                  <a:lnTo>
                    <a:pt x="88" y="130"/>
                  </a:lnTo>
                  <a:lnTo>
                    <a:pt x="88" y="128"/>
                  </a:lnTo>
                  <a:lnTo>
                    <a:pt x="88" y="127"/>
                  </a:lnTo>
                  <a:lnTo>
                    <a:pt x="89" y="126"/>
                  </a:lnTo>
                  <a:lnTo>
                    <a:pt x="88" y="125"/>
                  </a:lnTo>
                  <a:lnTo>
                    <a:pt x="87" y="123"/>
                  </a:lnTo>
                  <a:lnTo>
                    <a:pt x="86" y="120"/>
                  </a:lnTo>
                  <a:lnTo>
                    <a:pt x="87" y="118"/>
                  </a:lnTo>
                  <a:lnTo>
                    <a:pt x="88" y="116"/>
                  </a:lnTo>
                  <a:lnTo>
                    <a:pt x="93" y="113"/>
                  </a:lnTo>
                  <a:lnTo>
                    <a:pt x="97" y="110"/>
                  </a:lnTo>
                  <a:lnTo>
                    <a:pt x="101" y="110"/>
                  </a:lnTo>
                  <a:lnTo>
                    <a:pt x="106" y="110"/>
                  </a:lnTo>
                  <a:lnTo>
                    <a:pt x="109" y="110"/>
                  </a:lnTo>
                  <a:lnTo>
                    <a:pt x="110" y="109"/>
                  </a:lnTo>
                  <a:lnTo>
                    <a:pt x="111" y="107"/>
                  </a:lnTo>
                  <a:lnTo>
                    <a:pt x="111" y="105"/>
                  </a:lnTo>
                  <a:lnTo>
                    <a:pt x="109" y="104"/>
                  </a:lnTo>
                  <a:lnTo>
                    <a:pt x="106" y="101"/>
                  </a:lnTo>
                  <a:lnTo>
                    <a:pt x="106" y="100"/>
                  </a:lnTo>
                  <a:lnTo>
                    <a:pt x="109" y="96"/>
                  </a:lnTo>
                  <a:lnTo>
                    <a:pt x="113" y="91"/>
                  </a:lnTo>
                  <a:lnTo>
                    <a:pt x="114" y="86"/>
                  </a:lnTo>
                  <a:lnTo>
                    <a:pt x="114" y="83"/>
                  </a:lnTo>
                  <a:lnTo>
                    <a:pt x="114" y="79"/>
                  </a:lnTo>
                  <a:lnTo>
                    <a:pt x="113" y="78"/>
                  </a:lnTo>
                  <a:lnTo>
                    <a:pt x="115" y="77"/>
                  </a:lnTo>
                  <a:lnTo>
                    <a:pt x="117" y="77"/>
                  </a:lnTo>
                  <a:lnTo>
                    <a:pt x="120" y="76"/>
                  </a:lnTo>
                  <a:lnTo>
                    <a:pt x="121" y="75"/>
                  </a:lnTo>
                  <a:lnTo>
                    <a:pt x="121" y="72"/>
                  </a:lnTo>
                  <a:lnTo>
                    <a:pt x="123" y="70"/>
                  </a:lnTo>
                  <a:lnTo>
                    <a:pt x="127" y="67"/>
                  </a:lnTo>
                  <a:lnTo>
                    <a:pt x="128" y="65"/>
                  </a:lnTo>
                  <a:lnTo>
                    <a:pt x="131" y="64"/>
                  </a:lnTo>
                  <a:lnTo>
                    <a:pt x="133" y="63"/>
                  </a:lnTo>
                  <a:lnTo>
                    <a:pt x="133" y="62"/>
                  </a:lnTo>
                  <a:lnTo>
                    <a:pt x="133" y="60"/>
                  </a:lnTo>
                  <a:lnTo>
                    <a:pt x="129" y="57"/>
                  </a:lnTo>
                  <a:lnTo>
                    <a:pt x="129" y="56"/>
                  </a:lnTo>
                  <a:lnTo>
                    <a:pt x="133" y="54"/>
                  </a:lnTo>
                  <a:lnTo>
                    <a:pt x="134" y="53"/>
                  </a:lnTo>
                  <a:lnTo>
                    <a:pt x="134" y="52"/>
                  </a:lnTo>
                  <a:lnTo>
                    <a:pt x="135" y="49"/>
                  </a:lnTo>
                  <a:lnTo>
                    <a:pt x="136" y="48"/>
                  </a:lnTo>
                  <a:lnTo>
                    <a:pt x="139" y="46"/>
                  </a:lnTo>
                  <a:lnTo>
                    <a:pt x="142" y="46"/>
                  </a:lnTo>
                  <a:lnTo>
                    <a:pt x="145" y="47"/>
                  </a:lnTo>
                  <a:lnTo>
                    <a:pt x="147" y="48"/>
                  </a:lnTo>
                  <a:lnTo>
                    <a:pt x="148" y="48"/>
                  </a:lnTo>
                  <a:lnTo>
                    <a:pt x="150" y="47"/>
                  </a:lnTo>
                  <a:lnTo>
                    <a:pt x="150" y="45"/>
                  </a:lnTo>
                  <a:lnTo>
                    <a:pt x="151" y="44"/>
                  </a:lnTo>
                  <a:lnTo>
                    <a:pt x="150" y="40"/>
                  </a:lnTo>
                  <a:lnTo>
                    <a:pt x="151" y="40"/>
                  </a:lnTo>
                  <a:lnTo>
                    <a:pt x="152" y="39"/>
                  </a:lnTo>
                  <a:lnTo>
                    <a:pt x="154" y="39"/>
                  </a:lnTo>
                  <a:lnTo>
                    <a:pt x="160" y="39"/>
                  </a:lnTo>
                  <a:lnTo>
                    <a:pt x="170" y="42"/>
                  </a:lnTo>
                  <a:lnTo>
                    <a:pt x="172" y="42"/>
                  </a:lnTo>
                  <a:lnTo>
                    <a:pt x="174" y="40"/>
                  </a:lnTo>
                  <a:lnTo>
                    <a:pt x="171" y="39"/>
                  </a:lnTo>
                  <a:lnTo>
                    <a:pt x="170" y="38"/>
                  </a:lnTo>
                  <a:lnTo>
                    <a:pt x="171" y="37"/>
                  </a:lnTo>
                  <a:lnTo>
                    <a:pt x="172" y="36"/>
                  </a:lnTo>
                  <a:lnTo>
                    <a:pt x="174" y="35"/>
                  </a:lnTo>
                  <a:lnTo>
                    <a:pt x="174" y="34"/>
                  </a:lnTo>
                  <a:lnTo>
                    <a:pt x="172" y="33"/>
                  </a:lnTo>
                  <a:lnTo>
                    <a:pt x="171" y="33"/>
                  </a:lnTo>
                  <a:lnTo>
                    <a:pt x="171" y="32"/>
                  </a:lnTo>
                  <a:lnTo>
                    <a:pt x="172" y="32"/>
                  </a:lnTo>
                  <a:lnTo>
                    <a:pt x="177" y="32"/>
                  </a:lnTo>
                  <a:lnTo>
                    <a:pt x="178" y="30"/>
                  </a:lnTo>
                  <a:lnTo>
                    <a:pt x="179" y="30"/>
                  </a:lnTo>
                  <a:lnTo>
                    <a:pt x="181" y="30"/>
                  </a:lnTo>
                  <a:lnTo>
                    <a:pt x="184" y="30"/>
                  </a:lnTo>
                  <a:lnTo>
                    <a:pt x="182" y="29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88" y="28"/>
                  </a:lnTo>
                  <a:lnTo>
                    <a:pt x="190" y="29"/>
                  </a:lnTo>
                  <a:lnTo>
                    <a:pt x="198" y="34"/>
                  </a:lnTo>
                  <a:lnTo>
                    <a:pt x="199" y="35"/>
                  </a:lnTo>
                  <a:lnTo>
                    <a:pt x="200" y="36"/>
                  </a:lnTo>
                  <a:lnTo>
                    <a:pt x="206" y="36"/>
                  </a:lnTo>
                  <a:lnTo>
                    <a:pt x="209" y="37"/>
                  </a:lnTo>
                  <a:lnTo>
                    <a:pt x="211" y="37"/>
                  </a:lnTo>
                  <a:lnTo>
                    <a:pt x="215" y="36"/>
                  </a:lnTo>
                  <a:lnTo>
                    <a:pt x="218" y="34"/>
                  </a:lnTo>
                  <a:lnTo>
                    <a:pt x="220" y="35"/>
                  </a:lnTo>
                  <a:lnTo>
                    <a:pt x="222" y="36"/>
                  </a:lnTo>
                  <a:lnTo>
                    <a:pt x="223" y="37"/>
                  </a:lnTo>
                  <a:lnTo>
                    <a:pt x="226" y="37"/>
                  </a:lnTo>
                  <a:lnTo>
                    <a:pt x="229" y="37"/>
                  </a:lnTo>
                  <a:lnTo>
                    <a:pt x="231" y="36"/>
                  </a:lnTo>
                  <a:lnTo>
                    <a:pt x="232" y="34"/>
                  </a:lnTo>
                  <a:lnTo>
                    <a:pt x="238" y="33"/>
                  </a:lnTo>
                  <a:lnTo>
                    <a:pt x="238" y="32"/>
                  </a:lnTo>
                  <a:lnTo>
                    <a:pt x="237" y="28"/>
                  </a:lnTo>
                  <a:lnTo>
                    <a:pt x="237" y="27"/>
                  </a:lnTo>
                  <a:lnTo>
                    <a:pt x="237" y="24"/>
                  </a:lnTo>
                  <a:lnTo>
                    <a:pt x="238" y="20"/>
                  </a:lnTo>
                  <a:lnTo>
                    <a:pt x="240" y="19"/>
                  </a:lnTo>
                  <a:lnTo>
                    <a:pt x="242" y="18"/>
                  </a:lnTo>
                  <a:lnTo>
                    <a:pt x="248" y="18"/>
                  </a:lnTo>
                  <a:lnTo>
                    <a:pt x="256" y="16"/>
                  </a:lnTo>
                  <a:lnTo>
                    <a:pt x="260" y="16"/>
                  </a:lnTo>
                  <a:lnTo>
                    <a:pt x="261" y="16"/>
                  </a:lnTo>
                  <a:lnTo>
                    <a:pt x="265" y="18"/>
                  </a:lnTo>
                  <a:lnTo>
                    <a:pt x="267" y="19"/>
                  </a:lnTo>
                  <a:lnTo>
                    <a:pt x="270" y="19"/>
                  </a:lnTo>
                  <a:lnTo>
                    <a:pt x="275" y="22"/>
                  </a:lnTo>
                  <a:lnTo>
                    <a:pt x="277" y="24"/>
                  </a:lnTo>
                  <a:lnTo>
                    <a:pt x="278" y="26"/>
                  </a:lnTo>
                  <a:lnTo>
                    <a:pt x="275" y="28"/>
                  </a:lnTo>
                  <a:lnTo>
                    <a:pt x="273" y="29"/>
                  </a:lnTo>
                  <a:lnTo>
                    <a:pt x="275" y="30"/>
                  </a:lnTo>
                  <a:lnTo>
                    <a:pt x="277" y="32"/>
                  </a:lnTo>
                  <a:lnTo>
                    <a:pt x="279" y="30"/>
                  </a:lnTo>
                  <a:lnTo>
                    <a:pt x="279" y="29"/>
                  </a:lnTo>
                  <a:lnTo>
                    <a:pt x="279" y="28"/>
                  </a:lnTo>
                  <a:lnTo>
                    <a:pt x="286" y="26"/>
                  </a:lnTo>
                  <a:lnTo>
                    <a:pt x="287" y="26"/>
                  </a:lnTo>
                  <a:lnTo>
                    <a:pt x="287" y="23"/>
                  </a:lnTo>
                  <a:lnTo>
                    <a:pt x="292" y="24"/>
                  </a:lnTo>
                  <a:lnTo>
                    <a:pt x="295" y="24"/>
                  </a:lnTo>
                  <a:lnTo>
                    <a:pt x="296" y="22"/>
                  </a:lnTo>
                  <a:lnTo>
                    <a:pt x="295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38" name="Freeform 917"/>
            <p:cNvSpPr>
              <a:spLocks/>
            </p:cNvSpPr>
            <p:nvPr/>
          </p:nvSpPr>
          <p:spPr bwMode="auto">
            <a:xfrm>
              <a:off x="4448175" y="1588823"/>
              <a:ext cx="469900" cy="333375"/>
            </a:xfrm>
            <a:custGeom>
              <a:avLst/>
              <a:gdLst>
                <a:gd name="T0" fmla="*/ 2147483647 w 296"/>
                <a:gd name="T1" fmla="*/ 2147483647 h 210"/>
                <a:gd name="T2" fmla="*/ 2147483647 w 296"/>
                <a:gd name="T3" fmla="*/ 2147483647 h 210"/>
                <a:gd name="T4" fmla="*/ 2147483647 w 296"/>
                <a:gd name="T5" fmla="*/ 2147483647 h 210"/>
                <a:gd name="T6" fmla="*/ 2147483647 w 296"/>
                <a:gd name="T7" fmla="*/ 2147483647 h 210"/>
                <a:gd name="T8" fmla="*/ 2147483647 w 296"/>
                <a:gd name="T9" fmla="*/ 2147483647 h 210"/>
                <a:gd name="T10" fmla="*/ 2147483647 w 296"/>
                <a:gd name="T11" fmla="*/ 2147483647 h 210"/>
                <a:gd name="T12" fmla="*/ 2147483647 w 296"/>
                <a:gd name="T13" fmla="*/ 2147483647 h 210"/>
                <a:gd name="T14" fmla="*/ 2147483647 w 296"/>
                <a:gd name="T15" fmla="*/ 2147483647 h 210"/>
                <a:gd name="T16" fmla="*/ 2147483647 w 296"/>
                <a:gd name="T17" fmla="*/ 2147483647 h 210"/>
                <a:gd name="T18" fmla="*/ 2147483647 w 296"/>
                <a:gd name="T19" fmla="*/ 2147483647 h 210"/>
                <a:gd name="T20" fmla="*/ 2147483647 w 296"/>
                <a:gd name="T21" fmla="*/ 2147483647 h 210"/>
                <a:gd name="T22" fmla="*/ 2147483647 w 296"/>
                <a:gd name="T23" fmla="*/ 2147483647 h 210"/>
                <a:gd name="T24" fmla="*/ 2147483647 w 296"/>
                <a:gd name="T25" fmla="*/ 2147483647 h 210"/>
                <a:gd name="T26" fmla="*/ 2147483647 w 296"/>
                <a:gd name="T27" fmla="*/ 2147483647 h 210"/>
                <a:gd name="T28" fmla="*/ 2147483647 w 296"/>
                <a:gd name="T29" fmla="*/ 2147483647 h 210"/>
                <a:gd name="T30" fmla="*/ 2147483647 w 296"/>
                <a:gd name="T31" fmla="*/ 2147483647 h 210"/>
                <a:gd name="T32" fmla="*/ 2147483647 w 296"/>
                <a:gd name="T33" fmla="*/ 2147483647 h 210"/>
                <a:gd name="T34" fmla="*/ 2147483647 w 296"/>
                <a:gd name="T35" fmla="*/ 2147483647 h 210"/>
                <a:gd name="T36" fmla="*/ 2147483647 w 296"/>
                <a:gd name="T37" fmla="*/ 2147483647 h 210"/>
                <a:gd name="T38" fmla="*/ 2147483647 w 296"/>
                <a:gd name="T39" fmla="*/ 2147483647 h 210"/>
                <a:gd name="T40" fmla="*/ 2147483647 w 296"/>
                <a:gd name="T41" fmla="*/ 2147483647 h 210"/>
                <a:gd name="T42" fmla="*/ 2147483647 w 296"/>
                <a:gd name="T43" fmla="*/ 2147483647 h 210"/>
                <a:gd name="T44" fmla="*/ 2147483647 w 296"/>
                <a:gd name="T45" fmla="*/ 2147483647 h 210"/>
                <a:gd name="T46" fmla="*/ 2147483647 w 296"/>
                <a:gd name="T47" fmla="*/ 2147483647 h 210"/>
                <a:gd name="T48" fmla="*/ 2147483647 w 296"/>
                <a:gd name="T49" fmla="*/ 2147483647 h 210"/>
                <a:gd name="T50" fmla="*/ 2147483647 w 296"/>
                <a:gd name="T51" fmla="*/ 2147483647 h 210"/>
                <a:gd name="T52" fmla="*/ 2147483647 w 296"/>
                <a:gd name="T53" fmla="*/ 2147483647 h 210"/>
                <a:gd name="T54" fmla="*/ 2147483647 w 296"/>
                <a:gd name="T55" fmla="*/ 2147483647 h 210"/>
                <a:gd name="T56" fmla="*/ 2147483647 w 296"/>
                <a:gd name="T57" fmla="*/ 2147483647 h 210"/>
                <a:gd name="T58" fmla="*/ 2147483647 w 296"/>
                <a:gd name="T59" fmla="*/ 2147483647 h 210"/>
                <a:gd name="T60" fmla="*/ 2147483647 w 296"/>
                <a:gd name="T61" fmla="*/ 2147483647 h 210"/>
                <a:gd name="T62" fmla="*/ 2147483647 w 296"/>
                <a:gd name="T63" fmla="*/ 2147483647 h 210"/>
                <a:gd name="T64" fmla="*/ 2147483647 w 296"/>
                <a:gd name="T65" fmla="*/ 2147483647 h 210"/>
                <a:gd name="T66" fmla="*/ 2147483647 w 296"/>
                <a:gd name="T67" fmla="*/ 2147483647 h 210"/>
                <a:gd name="T68" fmla="*/ 2147483647 w 296"/>
                <a:gd name="T69" fmla="*/ 2147483647 h 210"/>
                <a:gd name="T70" fmla="*/ 2147483647 w 296"/>
                <a:gd name="T71" fmla="*/ 2147483647 h 210"/>
                <a:gd name="T72" fmla="*/ 2147483647 w 296"/>
                <a:gd name="T73" fmla="*/ 2147483647 h 210"/>
                <a:gd name="T74" fmla="*/ 2147483647 w 296"/>
                <a:gd name="T75" fmla="*/ 2147483647 h 210"/>
                <a:gd name="T76" fmla="*/ 2147483647 w 296"/>
                <a:gd name="T77" fmla="*/ 2147483647 h 210"/>
                <a:gd name="T78" fmla="*/ 2147483647 w 296"/>
                <a:gd name="T79" fmla="*/ 2147483647 h 210"/>
                <a:gd name="T80" fmla="*/ 2147483647 w 296"/>
                <a:gd name="T81" fmla="*/ 2147483647 h 210"/>
                <a:gd name="T82" fmla="*/ 2147483647 w 296"/>
                <a:gd name="T83" fmla="*/ 2147483647 h 210"/>
                <a:gd name="T84" fmla="*/ 2147483647 w 296"/>
                <a:gd name="T85" fmla="*/ 2147483647 h 210"/>
                <a:gd name="T86" fmla="*/ 2147483647 w 296"/>
                <a:gd name="T87" fmla="*/ 2147483647 h 210"/>
                <a:gd name="T88" fmla="*/ 2147483647 w 296"/>
                <a:gd name="T89" fmla="*/ 2147483647 h 210"/>
                <a:gd name="T90" fmla="*/ 2147483647 w 296"/>
                <a:gd name="T91" fmla="*/ 2147483647 h 210"/>
                <a:gd name="T92" fmla="*/ 2147483647 w 296"/>
                <a:gd name="T93" fmla="*/ 2147483647 h 210"/>
                <a:gd name="T94" fmla="*/ 2147483647 w 296"/>
                <a:gd name="T95" fmla="*/ 2147483647 h 210"/>
                <a:gd name="T96" fmla="*/ 2147483647 w 296"/>
                <a:gd name="T97" fmla="*/ 2147483647 h 210"/>
                <a:gd name="T98" fmla="*/ 2147483647 w 296"/>
                <a:gd name="T99" fmla="*/ 2147483647 h 210"/>
                <a:gd name="T100" fmla="*/ 2147483647 w 296"/>
                <a:gd name="T101" fmla="*/ 2147483647 h 210"/>
                <a:gd name="T102" fmla="*/ 2147483647 w 296"/>
                <a:gd name="T103" fmla="*/ 2147483647 h 210"/>
                <a:gd name="T104" fmla="*/ 2147483647 w 296"/>
                <a:gd name="T105" fmla="*/ 2147483647 h 210"/>
                <a:gd name="T106" fmla="*/ 2147483647 w 296"/>
                <a:gd name="T107" fmla="*/ 2147483647 h 210"/>
                <a:gd name="T108" fmla="*/ 2147483647 w 296"/>
                <a:gd name="T109" fmla="*/ 2147483647 h 210"/>
                <a:gd name="T110" fmla="*/ 2147483647 w 296"/>
                <a:gd name="T111" fmla="*/ 2147483647 h 210"/>
                <a:gd name="T112" fmla="*/ 2147483647 w 296"/>
                <a:gd name="T113" fmla="*/ 2147483647 h 210"/>
                <a:gd name="T114" fmla="*/ 2147483647 w 296"/>
                <a:gd name="T115" fmla="*/ 2147483647 h 210"/>
                <a:gd name="T116" fmla="*/ 2147483647 w 296"/>
                <a:gd name="T117" fmla="*/ 2147483647 h 210"/>
                <a:gd name="T118" fmla="*/ 2147483647 w 296"/>
                <a:gd name="T119" fmla="*/ 2147483647 h 210"/>
                <a:gd name="T120" fmla="*/ 2147483647 w 296"/>
                <a:gd name="T121" fmla="*/ 2147483647 h 210"/>
                <a:gd name="T122" fmla="*/ 2147483647 w 296"/>
                <a:gd name="T123" fmla="*/ 2147483647 h 2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6"/>
                <a:gd name="T187" fmla="*/ 0 h 210"/>
                <a:gd name="T188" fmla="*/ 296 w 296"/>
                <a:gd name="T189" fmla="*/ 210 h 2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6" h="210">
                  <a:moveTo>
                    <a:pt x="295" y="20"/>
                  </a:moveTo>
                  <a:lnTo>
                    <a:pt x="290" y="20"/>
                  </a:lnTo>
                  <a:lnTo>
                    <a:pt x="290" y="23"/>
                  </a:lnTo>
                  <a:lnTo>
                    <a:pt x="289" y="23"/>
                  </a:lnTo>
                  <a:lnTo>
                    <a:pt x="289" y="22"/>
                  </a:lnTo>
                  <a:lnTo>
                    <a:pt x="287" y="22"/>
                  </a:lnTo>
                  <a:lnTo>
                    <a:pt x="286" y="20"/>
                  </a:lnTo>
                  <a:lnTo>
                    <a:pt x="286" y="23"/>
                  </a:lnTo>
                  <a:lnTo>
                    <a:pt x="285" y="22"/>
                  </a:lnTo>
                  <a:lnTo>
                    <a:pt x="281" y="22"/>
                  </a:lnTo>
                  <a:lnTo>
                    <a:pt x="280" y="23"/>
                  </a:lnTo>
                  <a:lnTo>
                    <a:pt x="280" y="22"/>
                  </a:lnTo>
                  <a:lnTo>
                    <a:pt x="281" y="20"/>
                  </a:lnTo>
                  <a:lnTo>
                    <a:pt x="283" y="20"/>
                  </a:lnTo>
                  <a:lnTo>
                    <a:pt x="283" y="19"/>
                  </a:lnTo>
                  <a:lnTo>
                    <a:pt x="281" y="18"/>
                  </a:lnTo>
                  <a:lnTo>
                    <a:pt x="278" y="18"/>
                  </a:lnTo>
                  <a:lnTo>
                    <a:pt x="277" y="17"/>
                  </a:lnTo>
                  <a:lnTo>
                    <a:pt x="273" y="17"/>
                  </a:lnTo>
                  <a:lnTo>
                    <a:pt x="271" y="16"/>
                  </a:lnTo>
                  <a:lnTo>
                    <a:pt x="268" y="16"/>
                  </a:lnTo>
                  <a:lnTo>
                    <a:pt x="267" y="15"/>
                  </a:lnTo>
                  <a:lnTo>
                    <a:pt x="268" y="15"/>
                  </a:lnTo>
                  <a:lnTo>
                    <a:pt x="268" y="14"/>
                  </a:lnTo>
                  <a:lnTo>
                    <a:pt x="272" y="15"/>
                  </a:lnTo>
                  <a:lnTo>
                    <a:pt x="283" y="16"/>
                  </a:lnTo>
                  <a:lnTo>
                    <a:pt x="290" y="13"/>
                  </a:lnTo>
                  <a:lnTo>
                    <a:pt x="292" y="13"/>
                  </a:lnTo>
                  <a:lnTo>
                    <a:pt x="293" y="12"/>
                  </a:lnTo>
                  <a:lnTo>
                    <a:pt x="292" y="10"/>
                  </a:lnTo>
                  <a:lnTo>
                    <a:pt x="290" y="10"/>
                  </a:lnTo>
                  <a:lnTo>
                    <a:pt x="288" y="9"/>
                  </a:lnTo>
                  <a:lnTo>
                    <a:pt x="285" y="9"/>
                  </a:lnTo>
                  <a:lnTo>
                    <a:pt x="283" y="8"/>
                  </a:lnTo>
                  <a:lnTo>
                    <a:pt x="285" y="8"/>
                  </a:lnTo>
                  <a:lnTo>
                    <a:pt x="281" y="7"/>
                  </a:lnTo>
                  <a:lnTo>
                    <a:pt x="280" y="6"/>
                  </a:lnTo>
                  <a:lnTo>
                    <a:pt x="279" y="7"/>
                  </a:lnTo>
                  <a:lnTo>
                    <a:pt x="278" y="7"/>
                  </a:lnTo>
                  <a:lnTo>
                    <a:pt x="277" y="7"/>
                  </a:lnTo>
                  <a:lnTo>
                    <a:pt x="277" y="6"/>
                  </a:lnTo>
                  <a:lnTo>
                    <a:pt x="272" y="7"/>
                  </a:lnTo>
                  <a:lnTo>
                    <a:pt x="272" y="6"/>
                  </a:lnTo>
                  <a:lnTo>
                    <a:pt x="272" y="5"/>
                  </a:lnTo>
                  <a:lnTo>
                    <a:pt x="271" y="5"/>
                  </a:lnTo>
                  <a:lnTo>
                    <a:pt x="270" y="4"/>
                  </a:lnTo>
                  <a:lnTo>
                    <a:pt x="268" y="5"/>
                  </a:lnTo>
                  <a:lnTo>
                    <a:pt x="267" y="4"/>
                  </a:lnTo>
                  <a:lnTo>
                    <a:pt x="266" y="4"/>
                  </a:lnTo>
                  <a:lnTo>
                    <a:pt x="263" y="6"/>
                  </a:lnTo>
                  <a:lnTo>
                    <a:pt x="263" y="7"/>
                  </a:lnTo>
                  <a:lnTo>
                    <a:pt x="265" y="8"/>
                  </a:lnTo>
                  <a:lnTo>
                    <a:pt x="265" y="10"/>
                  </a:lnTo>
                  <a:lnTo>
                    <a:pt x="262" y="10"/>
                  </a:lnTo>
                  <a:lnTo>
                    <a:pt x="260" y="10"/>
                  </a:lnTo>
                  <a:lnTo>
                    <a:pt x="258" y="10"/>
                  </a:lnTo>
                  <a:lnTo>
                    <a:pt x="258" y="9"/>
                  </a:lnTo>
                  <a:lnTo>
                    <a:pt x="259" y="9"/>
                  </a:lnTo>
                  <a:lnTo>
                    <a:pt x="261" y="7"/>
                  </a:lnTo>
                  <a:lnTo>
                    <a:pt x="260" y="7"/>
                  </a:lnTo>
                  <a:lnTo>
                    <a:pt x="257" y="8"/>
                  </a:lnTo>
                  <a:lnTo>
                    <a:pt x="255" y="8"/>
                  </a:lnTo>
                  <a:lnTo>
                    <a:pt x="258" y="7"/>
                  </a:lnTo>
                  <a:lnTo>
                    <a:pt x="256" y="6"/>
                  </a:lnTo>
                  <a:lnTo>
                    <a:pt x="257" y="5"/>
                  </a:lnTo>
                  <a:lnTo>
                    <a:pt x="260" y="5"/>
                  </a:lnTo>
                  <a:lnTo>
                    <a:pt x="261" y="4"/>
                  </a:lnTo>
                  <a:lnTo>
                    <a:pt x="261" y="3"/>
                  </a:lnTo>
                  <a:lnTo>
                    <a:pt x="259" y="3"/>
                  </a:lnTo>
                  <a:lnTo>
                    <a:pt x="259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3" y="2"/>
                  </a:lnTo>
                  <a:lnTo>
                    <a:pt x="251" y="0"/>
                  </a:lnTo>
                  <a:lnTo>
                    <a:pt x="251" y="3"/>
                  </a:lnTo>
                  <a:lnTo>
                    <a:pt x="251" y="4"/>
                  </a:lnTo>
                  <a:lnTo>
                    <a:pt x="250" y="5"/>
                  </a:lnTo>
                  <a:lnTo>
                    <a:pt x="249" y="6"/>
                  </a:lnTo>
                  <a:lnTo>
                    <a:pt x="249" y="7"/>
                  </a:lnTo>
                  <a:lnTo>
                    <a:pt x="249" y="8"/>
                  </a:lnTo>
                  <a:lnTo>
                    <a:pt x="248" y="8"/>
                  </a:lnTo>
                  <a:lnTo>
                    <a:pt x="247" y="8"/>
                  </a:lnTo>
                  <a:lnTo>
                    <a:pt x="248" y="10"/>
                  </a:lnTo>
                  <a:lnTo>
                    <a:pt x="245" y="10"/>
                  </a:lnTo>
                  <a:lnTo>
                    <a:pt x="242" y="12"/>
                  </a:lnTo>
                  <a:lnTo>
                    <a:pt x="242" y="10"/>
                  </a:lnTo>
                  <a:lnTo>
                    <a:pt x="242" y="8"/>
                  </a:lnTo>
                  <a:lnTo>
                    <a:pt x="240" y="7"/>
                  </a:lnTo>
                  <a:lnTo>
                    <a:pt x="242" y="6"/>
                  </a:lnTo>
                  <a:lnTo>
                    <a:pt x="242" y="4"/>
                  </a:lnTo>
                  <a:lnTo>
                    <a:pt x="241" y="4"/>
                  </a:lnTo>
                  <a:lnTo>
                    <a:pt x="240" y="3"/>
                  </a:lnTo>
                  <a:lnTo>
                    <a:pt x="239" y="4"/>
                  </a:lnTo>
                  <a:lnTo>
                    <a:pt x="233" y="9"/>
                  </a:lnTo>
                  <a:lnTo>
                    <a:pt x="232" y="9"/>
                  </a:lnTo>
                  <a:lnTo>
                    <a:pt x="231" y="10"/>
                  </a:lnTo>
                  <a:lnTo>
                    <a:pt x="229" y="12"/>
                  </a:lnTo>
                  <a:lnTo>
                    <a:pt x="229" y="14"/>
                  </a:lnTo>
                  <a:lnTo>
                    <a:pt x="230" y="13"/>
                  </a:lnTo>
                  <a:lnTo>
                    <a:pt x="227" y="16"/>
                  </a:lnTo>
                  <a:lnTo>
                    <a:pt x="225" y="16"/>
                  </a:lnTo>
                  <a:lnTo>
                    <a:pt x="225" y="15"/>
                  </a:lnTo>
                  <a:lnTo>
                    <a:pt x="225" y="14"/>
                  </a:lnTo>
                  <a:lnTo>
                    <a:pt x="226" y="14"/>
                  </a:lnTo>
                  <a:lnTo>
                    <a:pt x="227" y="13"/>
                  </a:lnTo>
                  <a:lnTo>
                    <a:pt x="226" y="13"/>
                  </a:lnTo>
                  <a:lnTo>
                    <a:pt x="227" y="10"/>
                  </a:lnTo>
                  <a:lnTo>
                    <a:pt x="226" y="10"/>
                  </a:lnTo>
                  <a:lnTo>
                    <a:pt x="227" y="8"/>
                  </a:lnTo>
                  <a:lnTo>
                    <a:pt x="231" y="6"/>
                  </a:lnTo>
                  <a:lnTo>
                    <a:pt x="232" y="5"/>
                  </a:lnTo>
                  <a:lnTo>
                    <a:pt x="230" y="4"/>
                  </a:lnTo>
                  <a:lnTo>
                    <a:pt x="227" y="5"/>
                  </a:lnTo>
                  <a:lnTo>
                    <a:pt x="226" y="5"/>
                  </a:lnTo>
                  <a:lnTo>
                    <a:pt x="225" y="4"/>
                  </a:lnTo>
                  <a:lnTo>
                    <a:pt x="223" y="4"/>
                  </a:lnTo>
                  <a:lnTo>
                    <a:pt x="222" y="3"/>
                  </a:lnTo>
                  <a:lnTo>
                    <a:pt x="220" y="4"/>
                  </a:lnTo>
                  <a:lnTo>
                    <a:pt x="219" y="3"/>
                  </a:lnTo>
                  <a:lnTo>
                    <a:pt x="218" y="3"/>
                  </a:lnTo>
                  <a:lnTo>
                    <a:pt x="218" y="5"/>
                  </a:lnTo>
                  <a:lnTo>
                    <a:pt x="215" y="5"/>
                  </a:lnTo>
                  <a:lnTo>
                    <a:pt x="217" y="6"/>
                  </a:lnTo>
                  <a:lnTo>
                    <a:pt x="218" y="7"/>
                  </a:lnTo>
                  <a:lnTo>
                    <a:pt x="219" y="7"/>
                  </a:lnTo>
                  <a:lnTo>
                    <a:pt x="216" y="8"/>
                  </a:lnTo>
                  <a:lnTo>
                    <a:pt x="215" y="9"/>
                  </a:lnTo>
                  <a:lnTo>
                    <a:pt x="216" y="10"/>
                  </a:lnTo>
                  <a:lnTo>
                    <a:pt x="210" y="10"/>
                  </a:lnTo>
                  <a:lnTo>
                    <a:pt x="208" y="12"/>
                  </a:lnTo>
                  <a:lnTo>
                    <a:pt x="208" y="13"/>
                  </a:lnTo>
                  <a:lnTo>
                    <a:pt x="205" y="14"/>
                  </a:lnTo>
                  <a:lnTo>
                    <a:pt x="205" y="15"/>
                  </a:lnTo>
                  <a:lnTo>
                    <a:pt x="206" y="15"/>
                  </a:lnTo>
                  <a:lnTo>
                    <a:pt x="206" y="16"/>
                  </a:lnTo>
                  <a:lnTo>
                    <a:pt x="206" y="17"/>
                  </a:lnTo>
                  <a:lnTo>
                    <a:pt x="204" y="17"/>
                  </a:lnTo>
                  <a:lnTo>
                    <a:pt x="202" y="17"/>
                  </a:lnTo>
                  <a:lnTo>
                    <a:pt x="202" y="16"/>
                  </a:lnTo>
                  <a:lnTo>
                    <a:pt x="204" y="16"/>
                  </a:lnTo>
                  <a:lnTo>
                    <a:pt x="200" y="16"/>
                  </a:lnTo>
                  <a:lnTo>
                    <a:pt x="201" y="15"/>
                  </a:lnTo>
                  <a:lnTo>
                    <a:pt x="201" y="14"/>
                  </a:lnTo>
                  <a:lnTo>
                    <a:pt x="195" y="14"/>
                  </a:lnTo>
                  <a:lnTo>
                    <a:pt x="196" y="15"/>
                  </a:lnTo>
                  <a:lnTo>
                    <a:pt x="195" y="15"/>
                  </a:lnTo>
                  <a:lnTo>
                    <a:pt x="194" y="15"/>
                  </a:lnTo>
                  <a:lnTo>
                    <a:pt x="194" y="14"/>
                  </a:lnTo>
                  <a:lnTo>
                    <a:pt x="192" y="14"/>
                  </a:lnTo>
                  <a:lnTo>
                    <a:pt x="191" y="14"/>
                  </a:lnTo>
                  <a:lnTo>
                    <a:pt x="191" y="13"/>
                  </a:lnTo>
                  <a:lnTo>
                    <a:pt x="190" y="13"/>
                  </a:lnTo>
                  <a:lnTo>
                    <a:pt x="189" y="13"/>
                  </a:lnTo>
                  <a:lnTo>
                    <a:pt x="188" y="14"/>
                  </a:lnTo>
                  <a:lnTo>
                    <a:pt x="188" y="15"/>
                  </a:lnTo>
                  <a:lnTo>
                    <a:pt x="187" y="14"/>
                  </a:lnTo>
                  <a:lnTo>
                    <a:pt x="186" y="13"/>
                  </a:lnTo>
                  <a:lnTo>
                    <a:pt x="185" y="13"/>
                  </a:lnTo>
                  <a:lnTo>
                    <a:pt x="186" y="15"/>
                  </a:lnTo>
                  <a:lnTo>
                    <a:pt x="189" y="16"/>
                  </a:lnTo>
                  <a:lnTo>
                    <a:pt x="190" y="16"/>
                  </a:lnTo>
                  <a:lnTo>
                    <a:pt x="191" y="17"/>
                  </a:lnTo>
                  <a:lnTo>
                    <a:pt x="190" y="18"/>
                  </a:lnTo>
                  <a:lnTo>
                    <a:pt x="190" y="19"/>
                  </a:lnTo>
                  <a:lnTo>
                    <a:pt x="191" y="20"/>
                  </a:lnTo>
                  <a:lnTo>
                    <a:pt x="192" y="22"/>
                  </a:lnTo>
                  <a:lnTo>
                    <a:pt x="190" y="20"/>
                  </a:lnTo>
                  <a:lnTo>
                    <a:pt x="186" y="18"/>
                  </a:lnTo>
                  <a:lnTo>
                    <a:pt x="182" y="17"/>
                  </a:lnTo>
                  <a:lnTo>
                    <a:pt x="184" y="18"/>
                  </a:lnTo>
                  <a:lnTo>
                    <a:pt x="182" y="18"/>
                  </a:lnTo>
                  <a:lnTo>
                    <a:pt x="182" y="19"/>
                  </a:lnTo>
                  <a:lnTo>
                    <a:pt x="181" y="19"/>
                  </a:lnTo>
                  <a:lnTo>
                    <a:pt x="180" y="20"/>
                  </a:lnTo>
                  <a:lnTo>
                    <a:pt x="179" y="19"/>
                  </a:lnTo>
                  <a:lnTo>
                    <a:pt x="180" y="18"/>
                  </a:lnTo>
                  <a:lnTo>
                    <a:pt x="178" y="18"/>
                  </a:lnTo>
                  <a:lnTo>
                    <a:pt x="177" y="19"/>
                  </a:lnTo>
                  <a:lnTo>
                    <a:pt x="177" y="20"/>
                  </a:lnTo>
                  <a:lnTo>
                    <a:pt x="176" y="20"/>
                  </a:lnTo>
                  <a:lnTo>
                    <a:pt x="176" y="23"/>
                  </a:lnTo>
                  <a:lnTo>
                    <a:pt x="177" y="23"/>
                  </a:lnTo>
                  <a:lnTo>
                    <a:pt x="174" y="25"/>
                  </a:lnTo>
                  <a:lnTo>
                    <a:pt x="172" y="26"/>
                  </a:lnTo>
                  <a:lnTo>
                    <a:pt x="171" y="27"/>
                  </a:lnTo>
                  <a:lnTo>
                    <a:pt x="172" y="25"/>
                  </a:lnTo>
                  <a:lnTo>
                    <a:pt x="172" y="24"/>
                  </a:lnTo>
                  <a:lnTo>
                    <a:pt x="172" y="22"/>
                  </a:lnTo>
                  <a:lnTo>
                    <a:pt x="172" y="20"/>
                  </a:lnTo>
                  <a:lnTo>
                    <a:pt x="171" y="18"/>
                  </a:lnTo>
                  <a:lnTo>
                    <a:pt x="169" y="18"/>
                  </a:lnTo>
                  <a:lnTo>
                    <a:pt x="168" y="19"/>
                  </a:lnTo>
                  <a:lnTo>
                    <a:pt x="167" y="22"/>
                  </a:lnTo>
                  <a:lnTo>
                    <a:pt x="166" y="24"/>
                  </a:lnTo>
                  <a:lnTo>
                    <a:pt x="166" y="26"/>
                  </a:lnTo>
                  <a:lnTo>
                    <a:pt x="165" y="20"/>
                  </a:lnTo>
                  <a:lnTo>
                    <a:pt x="159" y="20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6"/>
                  </a:lnTo>
                  <a:lnTo>
                    <a:pt x="162" y="27"/>
                  </a:lnTo>
                  <a:lnTo>
                    <a:pt x="165" y="28"/>
                  </a:lnTo>
                  <a:lnTo>
                    <a:pt x="164" y="29"/>
                  </a:lnTo>
                  <a:lnTo>
                    <a:pt x="162" y="29"/>
                  </a:lnTo>
                  <a:lnTo>
                    <a:pt x="160" y="27"/>
                  </a:lnTo>
                  <a:lnTo>
                    <a:pt x="158" y="27"/>
                  </a:lnTo>
                  <a:lnTo>
                    <a:pt x="156" y="25"/>
                  </a:lnTo>
                  <a:lnTo>
                    <a:pt x="155" y="24"/>
                  </a:lnTo>
                  <a:lnTo>
                    <a:pt x="151" y="25"/>
                  </a:lnTo>
                  <a:lnTo>
                    <a:pt x="154" y="26"/>
                  </a:lnTo>
                  <a:lnTo>
                    <a:pt x="157" y="27"/>
                  </a:lnTo>
                  <a:lnTo>
                    <a:pt x="155" y="28"/>
                  </a:lnTo>
                  <a:lnTo>
                    <a:pt x="152" y="27"/>
                  </a:lnTo>
                  <a:lnTo>
                    <a:pt x="152" y="28"/>
                  </a:lnTo>
                  <a:lnTo>
                    <a:pt x="151" y="27"/>
                  </a:lnTo>
                  <a:lnTo>
                    <a:pt x="149" y="27"/>
                  </a:lnTo>
                  <a:lnTo>
                    <a:pt x="150" y="26"/>
                  </a:lnTo>
                  <a:lnTo>
                    <a:pt x="149" y="25"/>
                  </a:lnTo>
                  <a:lnTo>
                    <a:pt x="148" y="26"/>
                  </a:lnTo>
                  <a:lnTo>
                    <a:pt x="147" y="28"/>
                  </a:lnTo>
                  <a:lnTo>
                    <a:pt x="149" y="29"/>
                  </a:lnTo>
                  <a:lnTo>
                    <a:pt x="144" y="30"/>
                  </a:lnTo>
                  <a:lnTo>
                    <a:pt x="142" y="32"/>
                  </a:lnTo>
                  <a:lnTo>
                    <a:pt x="142" y="33"/>
                  </a:lnTo>
                  <a:lnTo>
                    <a:pt x="142" y="34"/>
                  </a:lnTo>
                  <a:lnTo>
                    <a:pt x="145" y="34"/>
                  </a:lnTo>
                  <a:lnTo>
                    <a:pt x="146" y="35"/>
                  </a:lnTo>
                  <a:lnTo>
                    <a:pt x="144" y="35"/>
                  </a:lnTo>
                  <a:lnTo>
                    <a:pt x="145" y="35"/>
                  </a:lnTo>
                  <a:lnTo>
                    <a:pt x="145" y="36"/>
                  </a:lnTo>
                  <a:lnTo>
                    <a:pt x="141" y="36"/>
                  </a:lnTo>
                  <a:lnTo>
                    <a:pt x="140" y="36"/>
                  </a:lnTo>
                  <a:lnTo>
                    <a:pt x="142" y="37"/>
                  </a:lnTo>
                  <a:lnTo>
                    <a:pt x="141" y="37"/>
                  </a:lnTo>
                  <a:lnTo>
                    <a:pt x="139" y="37"/>
                  </a:lnTo>
                  <a:lnTo>
                    <a:pt x="138" y="37"/>
                  </a:lnTo>
                  <a:lnTo>
                    <a:pt x="137" y="37"/>
                  </a:lnTo>
                  <a:lnTo>
                    <a:pt x="134" y="38"/>
                  </a:lnTo>
                  <a:lnTo>
                    <a:pt x="133" y="39"/>
                  </a:lnTo>
                  <a:lnTo>
                    <a:pt x="131" y="39"/>
                  </a:lnTo>
                  <a:lnTo>
                    <a:pt x="134" y="40"/>
                  </a:lnTo>
                  <a:lnTo>
                    <a:pt x="136" y="40"/>
                  </a:lnTo>
                  <a:lnTo>
                    <a:pt x="137" y="39"/>
                  </a:lnTo>
                  <a:lnTo>
                    <a:pt x="140" y="40"/>
                  </a:lnTo>
                  <a:lnTo>
                    <a:pt x="142" y="39"/>
                  </a:lnTo>
                  <a:lnTo>
                    <a:pt x="144" y="40"/>
                  </a:lnTo>
                  <a:lnTo>
                    <a:pt x="141" y="40"/>
                  </a:lnTo>
                  <a:lnTo>
                    <a:pt x="141" y="42"/>
                  </a:lnTo>
                  <a:lnTo>
                    <a:pt x="140" y="43"/>
                  </a:lnTo>
                  <a:lnTo>
                    <a:pt x="137" y="42"/>
                  </a:lnTo>
                  <a:lnTo>
                    <a:pt x="135" y="42"/>
                  </a:lnTo>
                  <a:lnTo>
                    <a:pt x="131" y="42"/>
                  </a:lnTo>
                  <a:lnTo>
                    <a:pt x="129" y="42"/>
                  </a:lnTo>
                  <a:lnTo>
                    <a:pt x="128" y="43"/>
                  </a:lnTo>
                  <a:lnTo>
                    <a:pt x="130" y="45"/>
                  </a:lnTo>
                  <a:lnTo>
                    <a:pt x="131" y="45"/>
                  </a:lnTo>
                  <a:lnTo>
                    <a:pt x="129" y="45"/>
                  </a:lnTo>
                  <a:lnTo>
                    <a:pt x="130" y="47"/>
                  </a:lnTo>
                  <a:lnTo>
                    <a:pt x="131" y="48"/>
                  </a:lnTo>
                  <a:lnTo>
                    <a:pt x="129" y="48"/>
                  </a:lnTo>
                  <a:lnTo>
                    <a:pt x="129" y="49"/>
                  </a:lnTo>
                  <a:lnTo>
                    <a:pt x="128" y="49"/>
                  </a:lnTo>
                  <a:lnTo>
                    <a:pt x="126" y="45"/>
                  </a:lnTo>
                  <a:lnTo>
                    <a:pt x="125" y="45"/>
                  </a:lnTo>
                  <a:lnTo>
                    <a:pt x="124" y="47"/>
                  </a:lnTo>
                  <a:lnTo>
                    <a:pt x="123" y="46"/>
                  </a:lnTo>
                  <a:lnTo>
                    <a:pt x="121" y="47"/>
                  </a:lnTo>
                  <a:lnTo>
                    <a:pt x="124" y="47"/>
                  </a:lnTo>
                  <a:lnTo>
                    <a:pt x="124" y="48"/>
                  </a:lnTo>
                  <a:lnTo>
                    <a:pt x="121" y="48"/>
                  </a:lnTo>
                  <a:lnTo>
                    <a:pt x="120" y="48"/>
                  </a:lnTo>
                  <a:lnTo>
                    <a:pt x="120" y="49"/>
                  </a:lnTo>
                  <a:lnTo>
                    <a:pt x="120" y="50"/>
                  </a:lnTo>
                  <a:lnTo>
                    <a:pt x="123" y="52"/>
                  </a:lnTo>
                  <a:lnTo>
                    <a:pt x="120" y="52"/>
                  </a:lnTo>
                  <a:lnTo>
                    <a:pt x="121" y="53"/>
                  </a:lnTo>
                  <a:lnTo>
                    <a:pt x="120" y="53"/>
                  </a:lnTo>
                  <a:lnTo>
                    <a:pt x="120" y="54"/>
                  </a:lnTo>
                  <a:lnTo>
                    <a:pt x="119" y="54"/>
                  </a:lnTo>
                  <a:lnTo>
                    <a:pt x="118" y="54"/>
                  </a:lnTo>
                  <a:lnTo>
                    <a:pt x="118" y="55"/>
                  </a:lnTo>
                  <a:lnTo>
                    <a:pt x="120" y="55"/>
                  </a:lnTo>
                  <a:lnTo>
                    <a:pt x="125" y="54"/>
                  </a:lnTo>
                  <a:lnTo>
                    <a:pt x="121" y="56"/>
                  </a:lnTo>
                  <a:lnTo>
                    <a:pt x="120" y="56"/>
                  </a:lnTo>
                  <a:lnTo>
                    <a:pt x="116" y="56"/>
                  </a:lnTo>
                  <a:lnTo>
                    <a:pt x="116" y="55"/>
                  </a:lnTo>
                  <a:lnTo>
                    <a:pt x="115" y="55"/>
                  </a:lnTo>
                  <a:lnTo>
                    <a:pt x="114" y="55"/>
                  </a:lnTo>
                  <a:lnTo>
                    <a:pt x="111" y="56"/>
                  </a:lnTo>
                  <a:lnTo>
                    <a:pt x="110" y="57"/>
                  </a:lnTo>
                  <a:lnTo>
                    <a:pt x="108" y="58"/>
                  </a:lnTo>
                  <a:lnTo>
                    <a:pt x="108" y="59"/>
                  </a:lnTo>
                  <a:lnTo>
                    <a:pt x="109" y="59"/>
                  </a:lnTo>
                  <a:lnTo>
                    <a:pt x="109" y="60"/>
                  </a:lnTo>
                  <a:lnTo>
                    <a:pt x="107" y="62"/>
                  </a:lnTo>
                  <a:lnTo>
                    <a:pt x="107" y="64"/>
                  </a:lnTo>
                  <a:lnTo>
                    <a:pt x="105" y="63"/>
                  </a:lnTo>
                  <a:lnTo>
                    <a:pt x="104" y="64"/>
                  </a:lnTo>
                  <a:lnTo>
                    <a:pt x="103" y="64"/>
                  </a:lnTo>
                  <a:lnTo>
                    <a:pt x="100" y="65"/>
                  </a:lnTo>
                  <a:lnTo>
                    <a:pt x="103" y="66"/>
                  </a:lnTo>
                  <a:lnTo>
                    <a:pt x="101" y="66"/>
                  </a:lnTo>
                  <a:lnTo>
                    <a:pt x="99" y="67"/>
                  </a:lnTo>
                  <a:lnTo>
                    <a:pt x="99" y="68"/>
                  </a:lnTo>
                  <a:lnTo>
                    <a:pt x="97" y="68"/>
                  </a:lnTo>
                  <a:lnTo>
                    <a:pt x="96" y="69"/>
                  </a:lnTo>
                  <a:lnTo>
                    <a:pt x="96" y="70"/>
                  </a:lnTo>
                  <a:lnTo>
                    <a:pt x="99" y="70"/>
                  </a:lnTo>
                  <a:lnTo>
                    <a:pt x="98" y="70"/>
                  </a:lnTo>
                  <a:lnTo>
                    <a:pt x="97" y="72"/>
                  </a:lnTo>
                  <a:lnTo>
                    <a:pt x="96" y="72"/>
                  </a:lnTo>
                  <a:lnTo>
                    <a:pt x="95" y="72"/>
                  </a:lnTo>
                  <a:lnTo>
                    <a:pt x="96" y="73"/>
                  </a:lnTo>
                  <a:lnTo>
                    <a:pt x="97" y="74"/>
                  </a:lnTo>
                  <a:lnTo>
                    <a:pt x="98" y="73"/>
                  </a:lnTo>
                  <a:lnTo>
                    <a:pt x="99" y="74"/>
                  </a:lnTo>
                  <a:lnTo>
                    <a:pt x="98" y="75"/>
                  </a:lnTo>
                  <a:lnTo>
                    <a:pt x="94" y="75"/>
                  </a:lnTo>
                  <a:lnTo>
                    <a:pt x="94" y="76"/>
                  </a:lnTo>
                  <a:lnTo>
                    <a:pt x="94" y="77"/>
                  </a:lnTo>
                  <a:lnTo>
                    <a:pt x="91" y="78"/>
                  </a:lnTo>
                  <a:lnTo>
                    <a:pt x="89" y="78"/>
                  </a:lnTo>
                  <a:lnTo>
                    <a:pt x="88" y="80"/>
                  </a:lnTo>
                  <a:lnTo>
                    <a:pt x="90" y="79"/>
                  </a:lnTo>
                  <a:lnTo>
                    <a:pt x="93" y="79"/>
                  </a:lnTo>
                  <a:lnTo>
                    <a:pt x="95" y="78"/>
                  </a:lnTo>
                  <a:lnTo>
                    <a:pt x="95" y="79"/>
                  </a:lnTo>
                  <a:lnTo>
                    <a:pt x="96" y="80"/>
                  </a:lnTo>
                  <a:lnTo>
                    <a:pt x="91" y="80"/>
                  </a:lnTo>
                  <a:lnTo>
                    <a:pt x="91" y="81"/>
                  </a:lnTo>
                  <a:lnTo>
                    <a:pt x="93" y="81"/>
                  </a:lnTo>
                  <a:lnTo>
                    <a:pt x="91" y="83"/>
                  </a:lnTo>
                  <a:lnTo>
                    <a:pt x="90" y="83"/>
                  </a:lnTo>
                  <a:lnTo>
                    <a:pt x="91" y="84"/>
                  </a:lnTo>
                  <a:lnTo>
                    <a:pt x="90" y="84"/>
                  </a:lnTo>
                  <a:lnTo>
                    <a:pt x="89" y="84"/>
                  </a:lnTo>
                  <a:lnTo>
                    <a:pt x="88" y="85"/>
                  </a:lnTo>
                  <a:lnTo>
                    <a:pt x="89" y="86"/>
                  </a:lnTo>
                  <a:lnTo>
                    <a:pt x="90" y="86"/>
                  </a:lnTo>
                  <a:lnTo>
                    <a:pt x="91" y="88"/>
                  </a:lnTo>
                  <a:lnTo>
                    <a:pt x="89" y="88"/>
                  </a:lnTo>
                  <a:lnTo>
                    <a:pt x="88" y="87"/>
                  </a:lnTo>
                  <a:lnTo>
                    <a:pt x="86" y="86"/>
                  </a:lnTo>
                  <a:lnTo>
                    <a:pt x="87" y="88"/>
                  </a:lnTo>
                  <a:lnTo>
                    <a:pt x="86" y="88"/>
                  </a:lnTo>
                  <a:lnTo>
                    <a:pt x="85" y="89"/>
                  </a:lnTo>
                  <a:lnTo>
                    <a:pt x="84" y="90"/>
                  </a:lnTo>
                  <a:lnTo>
                    <a:pt x="85" y="90"/>
                  </a:lnTo>
                  <a:lnTo>
                    <a:pt x="87" y="90"/>
                  </a:lnTo>
                  <a:lnTo>
                    <a:pt x="87" y="89"/>
                  </a:lnTo>
                  <a:lnTo>
                    <a:pt x="88" y="89"/>
                  </a:lnTo>
                  <a:lnTo>
                    <a:pt x="88" y="90"/>
                  </a:lnTo>
                  <a:lnTo>
                    <a:pt x="88" y="91"/>
                  </a:lnTo>
                  <a:lnTo>
                    <a:pt x="87" y="93"/>
                  </a:lnTo>
                  <a:lnTo>
                    <a:pt x="85" y="91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80" y="94"/>
                  </a:lnTo>
                  <a:lnTo>
                    <a:pt x="80" y="95"/>
                  </a:lnTo>
                  <a:lnTo>
                    <a:pt x="78" y="96"/>
                  </a:lnTo>
                  <a:lnTo>
                    <a:pt x="77" y="96"/>
                  </a:lnTo>
                  <a:lnTo>
                    <a:pt x="76" y="98"/>
                  </a:lnTo>
                  <a:lnTo>
                    <a:pt x="78" y="98"/>
                  </a:lnTo>
                  <a:lnTo>
                    <a:pt x="80" y="97"/>
                  </a:lnTo>
                  <a:lnTo>
                    <a:pt x="80" y="98"/>
                  </a:lnTo>
                  <a:lnTo>
                    <a:pt x="77" y="99"/>
                  </a:lnTo>
                  <a:lnTo>
                    <a:pt x="77" y="100"/>
                  </a:lnTo>
                  <a:lnTo>
                    <a:pt x="78" y="101"/>
                  </a:lnTo>
                  <a:lnTo>
                    <a:pt x="77" y="103"/>
                  </a:lnTo>
                  <a:lnTo>
                    <a:pt x="75" y="103"/>
                  </a:lnTo>
                  <a:lnTo>
                    <a:pt x="71" y="101"/>
                  </a:lnTo>
                  <a:lnTo>
                    <a:pt x="69" y="104"/>
                  </a:lnTo>
                  <a:lnTo>
                    <a:pt x="67" y="104"/>
                  </a:lnTo>
                  <a:lnTo>
                    <a:pt x="67" y="105"/>
                  </a:lnTo>
                  <a:lnTo>
                    <a:pt x="65" y="106"/>
                  </a:lnTo>
                  <a:lnTo>
                    <a:pt x="61" y="109"/>
                  </a:lnTo>
                  <a:lnTo>
                    <a:pt x="63" y="110"/>
                  </a:lnTo>
                  <a:lnTo>
                    <a:pt x="63" y="111"/>
                  </a:lnTo>
                  <a:lnTo>
                    <a:pt x="57" y="113"/>
                  </a:lnTo>
                  <a:lnTo>
                    <a:pt x="57" y="115"/>
                  </a:lnTo>
                  <a:lnTo>
                    <a:pt x="58" y="115"/>
                  </a:lnTo>
                  <a:lnTo>
                    <a:pt x="61" y="115"/>
                  </a:lnTo>
                  <a:lnTo>
                    <a:pt x="60" y="116"/>
                  </a:lnTo>
                  <a:lnTo>
                    <a:pt x="61" y="118"/>
                  </a:lnTo>
                  <a:lnTo>
                    <a:pt x="64" y="118"/>
                  </a:lnTo>
                  <a:lnTo>
                    <a:pt x="71" y="115"/>
                  </a:lnTo>
                  <a:lnTo>
                    <a:pt x="76" y="114"/>
                  </a:lnTo>
                  <a:lnTo>
                    <a:pt x="77" y="113"/>
                  </a:lnTo>
                  <a:lnTo>
                    <a:pt x="78" y="113"/>
                  </a:lnTo>
                  <a:lnTo>
                    <a:pt x="77" y="114"/>
                  </a:lnTo>
                  <a:lnTo>
                    <a:pt x="75" y="115"/>
                  </a:lnTo>
                  <a:lnTo>
                    <a:pt x="73" y="115"/>
                  </a:lnTo>
                  <a:lnTo>
                    <a:pt x="70" y="116"/>
                  </a:lnTo>
                  <a:lnTo>
                    <a:pt x="69" y="117"/>
                  </a:lnTo>
                  <a:lnTo>
                    <a:pt x="70" y="118"/>
                  </a:lnTo>
                  <a:lnTo>
                    <a:pt x="66" y="119"/>
                  </a:lnTo>
                  <a:lnTo>
                    <a:pt x="64" y="119"/>
                  </a:lnTo>
                  <a:lnTo>
                    <a:pt x="63" y="119"/>
                  </a:lnTo>
                  <a:lnTo>
                    <a:pt x="64" y="120"/>
                  </a:lnTo>
                  <a:lnTo>
                    <a:pt x="63" y="120"/>
                  </a:lnTo>
                  <a:lnTo>
                    <a:pt x="60" y="120"/>
                  </a:lnTo>
                  <a:lnTo>
                    <a:pt x="60" y="119"/>
                  </a:lnTo>
                  <a:lnTo>
                    <a:pt x="58" y="117"/>
                  </a:lnTo>
                  <a:lnTo>
                    <a:pt x="57" y="117"/>
                  </a:lnTo>
                  <a:lnTo>
                    <a:pt x="56" y="117"/>
                  </a:lnTo>
                  <a:lnTo>
                    <a:pt x="54" y="117"/>
                  </a:lnTo>
                  <a:lnTo>
                    <a:pt x="53" y="118"/>
                  </a:lnTo>
                  <a:lnTo>
                    <a:pt x="53" y="119"/>
                  </a:lnTo>
                  <a:lnTo>
                    <a:pt x="54" y="120"/>
                  </a:lnTo>
                  <a:lnTo>
                    <a:pt x="55" y="120"/>
                  </a:lnTo>
                  <a:lnTo>
                    <a:pt x="52" y="121"/>
                  </a:lnTo>
                  <a:lnTo>
                    <a:pt x="50" y="120"/>
                  </a:lnTo>
                  <a:lnTo>
                    <a:pt x="50" y="119"/>
                  </a:lnTo>
                  <a:lnTo>
                    <a:pt x="50" y="118"/>
                  </a:lnTo>
                  <a:lnTo>
                    <a:pt x="44" y="120"/>
                  </a:lnTo>
                  <a:lnTo>
                    <a:pt x="43" y="123"/>
                  </a:lnTo>
                  <a:lnTo>
                    <a:pt x="42" y="123"/>
                  </a:lnTo>
                  <a:lnTo>
                    <a:pt x="42" y="124"/>
                  </a:lnTo>
                  <a:lnTo>
                    <a:pt x="39" y="124"/>
                  </a:lnTo>
                  <a:lnTo>
                    <a:pt x="38" y="123"/>
                  </a:lnTo>
                  <a:lnTo>
                    <a:pt x="37" y="124"/>
                  </a:lnTo>
                  <a:lnTo>
                    <a:pt x="37" y="125"/>
                  </a:lnTo>
                  <a:lnTo>
                    <a:pt x="35" y="125"/>
                  </a:lnTo>
                  <a:lnTo>
                    <a:pt x="32" y="125"/>
                  </a:lnTo>
                  <a:lnTo>
                    <a:pt x="32" y="127"/>
                  </a:lnTo>
                  <a:lnTo>
                    <a:pt x="30" y="128"/>
                  </a:lnTo>
                  <a:lnTo>
                    <a:pt x="28" y="128"/>
                  </a:lnTo>
                  <a:lnTo>
                    <a:pt x="27" y="128"/>
                  </a:lnTo>
                  <a:lnTo>
                    <a:pt x="25" y="129"/>
                  </a:lnTo>
                  <a:lnTo>
                    <a:pt x="24" y="129"/>
                  </a:lnTo>
                  <a:lnTo>
                    <a:pt x="26" y="130"/>
                  </a:lnTo>
                  <a:lnTo>
                    <a:pt x="25" y="131"/>
                  </a:lnTo>
                  <a:lnTo>
                    <a:pt x="27" y="131"/>
                  </a:lnTo>
                  <a:lnTo>
                    <a:pt x="30" y="131"/>
                  </a:lnTo>
                  <a:lnTo>
                    <a:pt x="30" y="133"/>
                  </a:lnTo>
                  <a:lnTo>
                    <a:pt x="33" y="133"/>
                  </a:lnTo>
                  <a:lnTo>
                    <a:pt x="30" y="134"/>
                  </a:lnTo>
                  <a:lnTo>
                    <a:pt x="32" y="135"/>
                  </a:lnTo>
                  <a:lnTo>
                    <a:pt x="29" y="134"/>
                  </a:lnTo>
                  <a:lnTo>
                    <a:pt x="28" y="134"/>
                  </a:lnTo>
                  <a:lnTo>
                    <a:pt x="23" y="134"/>
                  </a:lnTo>
                  <a:lnTo>
                    <a:pt x="20" y="134"/>
                  </a:lnTo>
                  <a:lnTo>
                    <a:pt x="19" y="134"/>
                  </a:lnTo>
                  <a:lnTo>
                    <a:pt x="18" y="134"/>
                  </a:lnTo>
                  <a:lnTo>
                    <a:pt x="17" y="135"/>
                  </a:lnTo>
                  <a:lnTo>
                    <a:pt x="18" y="135"/>
                  </a:lnTo>
                  <a:lnTo>
                    <a:pt x="17" y="136"/>
                  </a:lnTo>
                  <a:lnTo>
                    <a:pt x="19" y="136"/>
                  </a:lnTo>
                  <a:lnTo>
                    <a:pt x="20" y="136"/>
                  </a:lnTo>
                  <a:lnTo>
                    <a:pt x="18" y="137"/>
                  </a:lnTo>
                  <a:lnTo>
                    <a:pt x="19" y="138"/>
                  </a:lnTo>
                  <a:lnTo>
                    <a:pt x="20" y="140"/>
                  </a:lnTo>
                  <a:lnTo>
                    <a:pt x="19" y="140"/>
                  </a:lnTo>
                  <a:lnTo>
                    <a:pt x="18" y="139"/>
                  </a:lnTo>
                  <a:lnTo>
                    <a:pt x="17" y="138"/>
                  </a:lnTo>
                  <a:lnTo>
                    <a:pt x="15" y="139"/>
                  </a:lnTo>
                  <a:lnTo>
                    <a:pt x="14" y="140"/>
                  </a:lnTo>
                  <a:lnTo>
                    <a:pt x="13" y="141"/>
                  </a:lnTo>
                  <a:lnTo>
                    <a:pt x="14" y="141"/>
                  </a:lnTo>
                  <a:lnTo>
                    <a:pt x="15" y="143"/>
                  </a:lnTo>
                  <a:lnTo>
                    <a:pt x="13" y="143"/>
                  </a:lnTo>
                  <a:lnTo>
                    <a:pt x="12" y="141"/>
                  </a:lnTo>
                  <a:lnTo>
                    <a:pt x="9" y="141"/>
                  </a:lnTo>
                  <a:lnTo>
                    <a:pt x="7" y="141"/>
                  </a:lnTo>
                  <a:lnTo>
                    <a:pt x="6" y="143"/>
                  </a:lnTo>
                  <a:lnTo>
                    <a:pt x="7" y="143"/>
                  </a:lnTo>
                  <a:lnTo>
                    <a:pt x="3" y="141"/>
                  </a:lnTo>
                  <a:lnTo>
                    <a:pt x="4" y="144"/>
                  </a:lnTo>
                  <a:lnTo>
                    <a:pt x="3" y="145"/>
                  </a:lnTo>
                  <a:lnTo>
                    <a:pt x="4" y="145"/>
                  </a:lnTo>
                  <a:lnTo>
                    <a:pt x="9" y="145"/>
                  </a:lnTo>
                  <a:lnTo>
                    <a:pt x="16" y="144"/>
                  </a:lnTo>
                  <a:lnTo>
                    <a:pt x="12" y="145"/>
                  </a:lnTo>
                  <a:lnTo>
                    <a:pt x="13" y="146"/>
                  </a:lnTo>
                  <a:lnTo>
                    <a:pt x="15" y="146"/>
                  </a:lnTo>
                  <a:lnTo>
                    <a:pt x="17" y="145"/>
                  </a:lnTo>
                  <a:lnTo>
                    <a:pt x="18" y="146"/>
                  </a:lnTo>
                  <a:lnTo>
                    <a:pt x="16" y="146"/>
                  </a:lnTo>
                  <a:lnTo>
                    <a:pt x="13" y="147"/>
                  </a:lnTo>
                  <a:lnTo>
                    <a:pt x="8" y="147"/>
                  </a:lnTo>
                  <a:lnTo>
                    <a:pt x="7" y="146"/>
                  </a:lnTo>
                  <a:lnTo>
                    <a:pt x="6" y="146"/>
                  </a:lnTo>
                  <a:lnTo>
                    <a:pt x="4" y="147"/>
                  </a:lnTo>
                  <a:lnTo>
                    <a:pt x="3" y="148"/>
                  </a:lnTo>
                  <a:lnTo>
                    <a:pt x="2" y="148"/>
                  </a:lnTo>
                  <a:lnTo>
                    <a:pt x="0" y="148"/>
                  </a:lnTo>
                  <a:lnTo>
                    <a:pt x="0" y="149"/>
                  </a:lnTo>
                  <a:lnTo>
                    <a:pt x="4" y="150"/>
                  </a:lnTo>
                  <a:lnTo>
                    <a:pt x="4" y="151"/>
                  </a:lnTo>
                  <a:lnTo>
                    <a:pt x="3" y="153"/>
                  </a:lnTo>
                  <a:lnTo>
                    <a:pt x="2" y="154"/>
                  </a:lnTo>
                  <a:lnTo>
                    <a:pt x="2" y="155"/>
                  </a:lnTo>
                  <a:lnTo>
                    <a:pt x="2" y="156"/>
                  </a:lnTo>
                  <a:lnTo>
                    <a:pt x="3" y="157"/>
                  </a:lnTo>
                  <a:lnTo>
                    <a:pt x="3" y="158"/>
                  </a:lnTo>
                  <a:lnTo>
                    <a:pt x="6" y="158"/>
                  </a:lnTo>
                  <a:lnTo>
                    <a:pt x="13" y="157"/>
                  </a:lnTo>
                  <a:lnTo>
                    <a:pt x="15" y="157"/>
                  </a:lnTo>
                  <a:lnTo>
                    <a:pt x="17" y="157"/>
                  </a:lnTo>
                  <a:lnTo>
                    <a:pt x="18" y="156"/>
                  </a:lnTo>
                  <a:lnTo>
                    <a:pt x="19" y="154"/>
                  </a:lnTo>
                  <a:lnTo>
                    <a:pt x="20" y="155"/>
                  </a:lnTo>
                  <a:lnTo>
                    <a:pt x="19" y="157"/>
                  </a:lnTo>
                  <a:lnTo>
                    <a:pt x="20" y="157"/>
                  </a:lnTo>
                  <a:lnTo>
                    <a:pt x="24" y="157"/>
                  </a:lnTo>
                  <a:lnTo>
                    <a:pt x="25" y="157"/>
                  </a:lnTo>
                  <a:lnTo>
                    <a:pt x="26" y="157"/>
                  </a:lnTo>
                  <a:lnTo>
                    <a:pt x="29" y="156"/>
                  </a:lnTo>
                  <a:lnTo>
                    <a:pt x="29" y="153"/>
                  </a:lnTo>
                  <a:lnTo>
                    <a:pt x="33" y="151"/>
                  </a:lnTo>
                  <a:lnTo>
                    <a:pt x="30" y="154"/>
                  </a:lnTo>
                  <a:lnTo>
                    <a:pt x="30" y="156"/>
                  </a:lnTo>
                  <a:lnTo>
                    <a:pt x="32" y="156"/>
                  </a:lnTo>
                  <a:lnTo>
                    <a:pt x="33" y="156"/>
                  </a:lnTo>
                  <a:lnTo>
                    <a:pt x="35" y="156"/>
                  </a:lnTo>
                  <a:lnTo>
                    <a:pt x="32" y="158"/>
                  </a:lnTo>
                  <a:lnTo>
                    <a:pt x="27" y="158"/>
                  </a:lnTo>
                  <a:lnTo>
                    <a:pt x="27" y="160"/>
                  </a:lnTo>
                  <a:lnTo>
                    <a:pt x="28" y="160"/>
                  </a:lnTo>
                  <a:lnTo>
                    <a:pt x="25" y="163"/>
                  </a:lnTo>
                  <a:lnTo>
                    <a:pt x="25" y="160"/>
                  </a:lnTo>
                  <a:lnTo>
                    <a:pt x="25" y="159"/>
                  </a:lnTo>
                  <a:lnTo>
                    <a:pt x="22" y="158"/>
                  </a:lnTo>
                  <a:lnTo>
                    <a:pt x="19" y="158"/>
                  </a:lnTo>
                  <a:lnTo>
                    <a:pt x="17" y="159"/>
                  </a:lnTo>
                  <a:lnTo>
                    <a:pt x="14" y="158"/>
                  </a:lnTo>
                  <a:lnTo>
                    <a:pt x="12" y="159"/>
                  </a:lnTo>
                  <a:lnTo>
                    <a:pt x="9" y="159"/>
                  </a:lnTo>
                  <a:lnTo>
                    <a:pt x="8" y="160"/>
                  </a:lnTo>
                  <a:lnTo>
                    <a:pt x="4" y="159"/>
                  </a:lnTo>
                  <a:lnTo>
                    <a:pt x="3" y="161"/>
                  </a:lnTo>
                  <a:lnTo>
                    <a:pt x="2" y="163"/>
                  </a:lnTo>
                  <a:lnTo>
                    <a:pt x="4" y="163"/>
                  </a:lnTo>
                  <a:lnTo>
                    <a:pt x="5" y="163"/>
                  </a:lnTo>
                  <a:lnTo>
                    <a:pt x="5" y="165"/>
                  </a:lnTo>
                  <a:lnTo>
                    <a:pt x="4" y="164"/>
                  </a:lnTo>
                  <a:lnTo>
                    <a:pt x="2" y="164"/>
                  </a:lnTo>
                  <a:lnTo>
                    <a:pt x="4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5"/>
                  </a:lnTo>
                  <a:lnTo>
                    <a:pt x="7" y="167"/>
                  </a:lnTo>
                  <a:lnTo>
                    <a:pt x="6" y="168"/>
                  </a:lnTo>
                  <a:lnTo>
                    <a:pt x="7" y="169"/>
                  </a:lnTo>
                  <a:lnTo>
                    <a:pt x="5" y="170"/>
                  </a:lnTo>
                  <a:lnTo>
                    <a:pt x="4" y="170"/>
                  </a:lnTo>
                  <a:lnTo>
                    <a:pt x="4" y="171"/>
                  </a:lnTo>
                  <a:lnTo>
                    <a:pt x="5" y="173"/>
                  </a:lnTo>
                  <a:lnTo>
                    <a:pt x="6" y="174"/>
                  </a:lnTo>
                  <a:lnTo>
                    <a:pt x="7" y="173"/>
                  </a:lnTo>
                  <a:lnTo>
                    <a:pt x="8" y="171"/>
                  </a:lnTo>
                  <a:lnTo>
                    <a:pt x="8" y="174"/>
                  </a:lnTo>
                  <a:lnTo>
                    <a:pt x="10" y="176"/>
                  </a:lnTo>
                  <a:lnTo>
                    <a:pt x="9" y="176"/>
                  </a:lnTo>
                  <a:lnTo>
                    <a:pt x="7" y="177"/>
                  </a:lnTo>
                  <a:lnTo>
                    <a:pt x="8" y="178"/>
                  </a:lnTo>
                  <a:lnTo>
                    <a:pt x="10" y="177"/>
                  </a:lnTo>
                  <a:lnTo>
                    <a:pt x="12" y="175"/>
                  </a:lnTo>
                  <a:lnTo>
                    <a:pt x="12" y="174"/>
                  </a:lnTo>
                  <a:lnTo>
                    <a:pt x="14" y="173"/>
                  </a:lnTo>
                  <a:lnTo>
                    <a:pt x="16" y="170"/>
                  </a:lnTo>
                  <a:lnTo>
                    <a:pt x="18" y="168"/>
                  </a:lnTo>
                  <a:lnTo>
                    <a:pt x="20" y="166"/>
                  </a:lnTo>
                  <a:lnTo>
                    <a:pt x="22" y="167"/>
                  </a:lnTo>
                  <a:lnTo>
                    <a:pt x="22" y="168"/>
                  </a:lnTo>
                  <a:lnTo>
                    <a:pt x="25" y="167"/>
                  </a:lnTo>
                  <a:lnTo>
                    <a:pt x="27" y="167"/>
                  </a:lnTo>
                  <a:lnTo>
                    <a:pt x="23" y="168"/>
                  </a:lnTo>
                  <a:lnTo>
                    <a:pt x="23" y="170"/>
                  </a:lnTo>
                  <a:lnTo>
                    <a:pt x="23" y="171"/>
                  </a:lnTo>
                  <a:lnTo>
                    <a:pt x="22" y="169"/>
                  </a:lnTo>
                  <a:lnTo>
                    <a:pt x="20" y="169"/>
                  </a:lnTo>
                  <a:lnTo>
                    <a:pt x="18" y="171"/>
                  </a:lnTo>
                  <a:lnTo>
                    <a:pt x="16" y="173"/>
                  </a:lnTo>
                  <a:lnTo>
                    <a:pt x="18" y="174"/>
                  </a:lnTo>
                  <a:lnTo>
                    <a:pt x="18" y="175"/>
                  </a:lnTo>
                  <a:lnTo>
                    <a:pt x="15" y="175"/>
                  </a:lnTo>
                  <a:lnTo>
                    <a:pt x="10" y="179"/>
                  </a:lnTo>
                  <a:lnTo>
                    <a:pt x="13" y="179"/>
                  </a:lnTo>
                  <a:lnTo>
                    <a:pt x="17" y="179"/>
                  </a:lnTo>
                  <a:lnTo>
                    <a:pt x="18" y="179"/>
                  </a:lnTo>
                  <a:lnTo>
                    <a:pt x="19" y="179"/>
                  </a:lnTo>
                  <a:lnTo>
                    <a:pt x="14" y="180"/>
                  </a:lnTo>
                  <a:lnTo>
                    <a:pt x="13" y="181"/>
                  </a:lnTo>
                  <a:lnTo>
                    <a:pt x="13" y="182"/>
                  </a:lnTo>
                  <a:lnTo>
                    <a:pt x="10" y="182"/>
                  </a:lnTo>
                  <a:lnTo>
                    <a:pt x="9" y="182"/>
                  </a:lnTo>
                  <a:lnTo>
                    <a:pt x="8" y="182"/>
                  </a:lnTo>
                  <a:lnTo>
                    <a:pt x="6" y="184"/>
                  </a:lnTo>
                  <a:lnTo>
                    <a:pt x="5" y="186"/>
                  </a:lnTo>
                  <a:lnTo>
                    <a:pt x="5" y="187"/>
                  </a:lnTo>
                  <a:lnTo>
                    <a:pt x="6" y="187"/>
                  </a:lnTo>
                  <a:lnTo>
                    <a:pt x="6" y="188"/>
                  </a:lnTo>
                  <a:lnTo>
                    <a:pt x="8" y="188"/>
                  </a:lnTo>
                  <a:lnTo>
                    <a:pt x="9" y="186"/>
                  </a:lnTo>
                  <a:lnTo>
                    <a:pt x="9" y="188"/>
                  </a:lnTo>
                  <a:lnTo>
                    <a:pt x="12" y="188"/>
                  </a:lnTo>
                  <a:lnTo>
                    <a:pt x="12" y="187"/>
                  </a:lnTo>
                  <a:lnTo>
                    <a:pt x="12" y="186"/>
                  </a:lnTo>
                  <a:lnTo>
                    <a:pt x="14" y="187"/>
                  </a:lnTo>
                  <a:lnTo>
                    <a:pt x="16" y="185"/>
                  </a:lnTo>
                  <a:lnTo>
                    <a:pt x="18" y="185"/>
                  </a:lnTo>
                  <a:lnTo>
                    <a:pt x="19" y="185"/>
                  </a:lnTo>
                  <a:lnTo>
                    <a:pt x="16" y="187"/>
                  </a:lnTo>
                  <a:lnTo>
                    <a:pt x="17" y="187"/>
                  </a:lnTo>
                  <a:lnTo>
                    <a:pt x="17" y="189"/>
                  </a:lnTo>
                  <a:lnTo>
                    <a:pt x="16" y="190"/>
                  </a:lnTo>
                  <a:lnTo>
                    <a:pt x="15" y="191"/>
                  </a:lnTo>
                  <a:lnTo>
                    <a:pt x="14" y="192"/>
                  </a:lnTo>
                  <a:lnTo>
                    <a:pt x="14" y="194"/>
                  </a:lnTo>
                  <a:lnTo>
                    <a:pt x="14" y="195"/>
                  </a:lnTo>
                  <a:lnTo>
                    <a:pt x="13" y="194"/>
                  </a:lnTo>
                  <a:lnTo>
                    <a:pt x="12" y="195"/>
                  </a:lnTo>
                  <a:lnTo>
                    <a:pt x="10" y="194"/>
                  </a:lnTo>
                  <a:lnTo>
                    <a:pt x="8" y="198"/>
                  </a:lnTo>
                  <a:lnTo>
                    <a:pt x="12" y="201"/>
                  </a:lnTo>
                  <a:lnTo>
                    <a:pt x="17" y="204"/>
                  </a:lnTo>
                  <a:lnTo>
                    <a:pt x="20" y="206"/>
                  </a:lnTo>
                  <a:lnTo>
                    <a:pt x="23" y="206"/>
                  </a:lnTo>
                  <a:lnTo>
                    <a:pt x="25" y="204"/>
                  </a:lnTo>
                  <a:lnTo>
                    <a:pt x="25" y="207"/>
                  </a:lnTo>
                  <a:lnTo>
                    <a:pt x="24" y="209"/>
                  </a:lnTo>
                  <a:lnTo>
                    <a:pt x="26" y="208"/>
                  </a:lnTo>
                  <a:lnTo>
                    <a:pt x="28" y="209"/>
                  </a:lnTo>
                  <a:lnTo>
                    <a:pt x="28" y="207"/>
                  </a:lnTo>
                  <a:lnTo>
                    <a:pt x="33" y="207"/>
                  </a:lnTo>
                  <a:lnTo>
                    <a:pt x="30" y="209"/>
                  </a:lnTo>
                  <a:lnTo>
                    <a:pt x="35" y="210"/>
                  </a:lnTo>
                  <a:lnTo>
                    <a:pt x="37" y="209"/>
                  </a:lnTo>
                  <a:lnTo>
                    <a:pt x="40" y="207"/>
                  </a:lnTo>
                  <a:lnTo>
                    <a:pt x="42" y="205"/>
                  </a:lnTo>
                  <a:lnTo>
                    <a:pt x="43" y="207"/>
                  </a:lnTo>
                  <a:lnTo>
                    <a:pt x="48" y="205"/>
                  </a:lnTo>
                  <a:lnTo>
                    <a:pt x="53" y="200"/>
                  </a:lnTo>
                  <a:lnTo>
                    <a:pt x="55" y="199"/>
                  </a:lnTo>
                  <a:lnTo>
                    <a:pt x="56" y="198"/>
                  </a:lnTo>
                  <a:lnTo>
                    <a:pt x="57" y="197"/>
                  </a:lnTo>
                  <a:lnTo>
                    <a:pt x="58" y="196"/>
                  </a:lnTo>
                  <a:lnTo>
                    <a:pt x="61" y="194"/>
                  </a:lnTo>
                  <a:lnTo>
                    <a:pt x="60" y="191"/>
                  </a:lnTo>
                  <a:lnTo>
                    <a:pt x="64" y="192"/>
                  </a:lnTo>
                  <a:lnTo>
                    <a:pt x="67" y="192"/>
                  </a:lnTo>
                  <a:lnTo>
                    <a:pt x="68" y="192"/>
                  </a:lnTo>
                  <a:lnTo>
                    <a:pt x="69" y="190"/>
                  </a:lnTo>
                  <a:lnTo>
                    <a:pt x="69" y="189"/>
                  </a:lnTo>
                  <a:lnTo>
                    <a:pt x="71" y="188"/>
                  </a:lnTo>
                  <a:lnTo>
                    <a:pt x="70" y="187"/>
                  </a:lnTo>
                  <a:lnTo>
                    <a:pt x="69" y="186"/>
                  </a:lnTo>
                  <a:lnTo>
                    <a:pt x="68" y="185"/>
                  </a:lnTo>
                  <a:lnTo>
                    <a:pt x="69" y="184"/>
                  </a:lnTo>
                  <a:lnTo>
                    <a:pt x="68" y="181"/>
                  </a:lnTo>
                  <a:lnTo>
                    <a:pt x="69" y="181"/>
                  </a:lnTo>
                  <a:lnTo>
                    <a:pt x="70" y="182"/>
                  </a:lnTo>
                  <a:lnTo>
                    <a:pt x="70" y="185"/>
                  </a:lnTo>
                  <a:lnTo>
                    <a:pt x="71" y="184"/>
                  </a:lnTo>
                  <a:lnTo>
                    <a:pt x="73" y="182"/>
                  </a:lnTo>
                  <a:lnTo>
                    <a:pt x="71" y="181"/>
                  </a:lnTo>
                  <a:lnTo>
                    <a:pt x="70" y="179"/>
                  </a:lnTo>
                  <a:lnTo>
                    <a:pt x="71" y="179"/>
                  </a:lnTo>
                  <a:lnTo>
                    <a:pt x="73" y="178"/>
                  </a:lnTo>
                  <a:lnTo>
                    <a:pt x="74" y="179"/>
                  </a:lnTo>
                  <a:lnTo>
                    <a:pt x="75" y="180"/>
                  </a:lnTo>
                  <a:lnTo>
                    <a:pt x="73" y="180"/>
                  </a:lnTo>
                  <a:lnTo>
                    <a:pt x="73" y="181"/>
                  </a:lnTo>
                  <a:lnTo>
                    <a:pt x="74" y="184"/>
                  </a:lnTo>
                  <a:lnTo>
                    <a:pt x="74" y="188"/>
                  </a:lnTo>
                  <a:lnTo>
                    <a:pt x="75" y="189"/>
                  </a:lnTo>
                  <a:lnTo>
                    <a:pt x="77" y="189"/>
                  </a:lnTo>
                  <a:lnTo>
                    <a:pt x="79" y="190"/>
                  </a:lnTo>
                  <a:lnTo>
                    <a:pt x="80" y="190"/>
                  </a:lnTo>
                  <a:lnTo>
                    <a:pt x="81" y="191"/>
                  </a:lnTo>
                  <a:lnTo>
                    <a:pt x="83" y="192"/>
                  </a:lnTo>
                  <a:lnTo>
                    <a:pt x="83" y="196"/>
                  </a:lnTo>
                  <a:lnTo>
                    <a:pt x="83" y="194"/>
                  </a:lnTo>
                  <a:lnTo>
                    <a:pt x="84" y="195"/>
                  </a:lnTo>
                  <a:lnTo>
                    <a:pt x="86" y="194"/>
                  </a:lnTo>
                  <a:lnTo>
                    <a:pt x="87" y="188"/>
                  </a:lnTo>
                  <a:lnTo>
                    <a:pt x="86" y="186"/>
                  </a:lnTo>
                  <a:lnTo>
                    <a:pt x="86" y="184"/>
                  </a:lnTo>
                  <a:lnTo>
                    <a:pt x="88" y="180"/>
                  </a:lnTo>
                  <a:lnTo>
                    <a:pt x="88" y="178"/>
                  </a:lnTo>
                  <a:lnTo>
                    <a:pt x="95" y="177"/>
                  </a:lnTo>
                  <a:lnTo>
                    <a:pt x="96" y="175"/>
                  </a:lnTo>
                  <a:lnTo>
                    <a:pt x="96" y="173"/>
                  </a:lnTo>
                  <a:lnTo>
                    <a:pt x="95" y="171"/>
                  </a:lnTo>
                  <a:lnTo>
                    <a:pt x="96" y="167"/>
                  </a:lnTo>
                  <a:lnTo>
                    <a:pt x="94" y="163"/>
                  </a:lnTo>
                  <a:lnTo>
                    <a:pt x="91" y="160"/>
                  </a:lnTo>
                  <a:lnTo>
                    <a:pt x="91" y="159"/>
                  </a:lnTo>
                  <a:lnTo>
                    <a:pt x="95" y="158"/>
                  </a:lnTo>
                  <a:lnTo>
                    <a:pt x="97" y="157"/>
                  </a:lnTo>
                  <a:lnTo>
                    <a:pt x="98" y="154"/>
                  </a:lnTo>
                  <a:lnTo>
                    <a:pt x="97" y="151"/>
                  </a:lnTo>
                  <a:lnTo>
                    <a:pt x="93" y="149"/>
                  </a:lnTo>
                  <a:lnTo>
                    <a:pt x="90" y="147"/>
                  </a:lnTo>
                  <a:lnTo>
                    <a:pt x="89" y="144"/>
                  </a:lnTo>
                  <a:lnTo>
                    <a:pt x="89" y="138"/>
                  </a:lnTo>
                  <a:lnTo>
                    <a:pt x="88" y="136"/>
                  </a:lnTo>
                  <a:lnTo>
                    <a:pt x="87" y="136"/>
                  </a:lnTo>
                  <a:lnTo>
                    <a:pt x="87" y="134"/>
                  </a:lnTo>
                  <a:lnTo>
                    <a:pt x="88" y="133"/>
                  </a:lnTo>
                  <a:lnTo>
                    <a:pt x="88" y="130"/>
                  </a:lnTo>
                  <a:lnTo>
                    <a:pt x="88" y="128"/>
                  </a:lnTo>
                  <a:lnTo>
                    <a:pt x="88" y="127"/>
                  </a:lnTo>
                  <a:lnTo>
                    <a:pt x="89" y="126"/>
                  </a:lnTo>
                  <a:lnTo>
                    <a:pt x="88" y="125"/>
                  </a:lnTo>
                  <a:lnTo>
                    <a:pt x="87" y="123"/>
                  </a:lnTo>
                  <a:lnTo>
                    <a:pt x="86" y="120"/>
                  </a:lnTo>
                  <a:lnTo>
                    <a:pt x="87" y="118"/>
                  </a:lnTo>
                  <a:lnTo>
                    <a:pt x="88" y="116"/>
                  </a:lnTo>
                  <a:lnTo>
                    <a:pt x="93" y="113"/>
                  </a:lnTo>
                  <a:lnTo>
                    <a:pt x="97" y="110"/>
                  </a:lnTo>
                  <a:lnTo>
                    <a:pt x="101" y="110"/>
                  </a:lnTo>
                  <a:lnTo>
                    <a:pt x="106" y="110"/>
                  </a:lnTo>
                  <a:lnTo>
                    <a:pt x="109" y="110"/>
                  </a:lnTo>
                  <a:lnTo>
                    <a:pt x="110" y="109"/>
                  </a:lnTo>
                  <a:lnTo>
                    <a:pt x="111" y="107"/>
                  </a:lnTo>
                  <a:lnTo>
                    <a:pt x="111" y="105"/>
                  </a:lnTo>
                  <a:lnTo>
                    <a:pt x="109" y="104"/>
                  </a:lnTo>
                  <a:lnTo>
                    <a:pt x="106" y="101"/>
                  </a:lnTo>
                  <a:lnTo>
                    <a:pt x="106" y="100"/>
                  </a:lnTo>
                  <a:lnTo>
                    <a:pt x="109" y="96"/>
                  </a:lnTo>
                  <a:lnTo>
                    <a:pt x="113" y="91"/>
                  </a:lnTo>
                  <a:lnTo>
                    <a:pt x="114" y="86"/>
                  </a:lnTo>
                  <a:lnTo>
                    <a:pt x="114" y="83"/>
                  </a:lnTo>
                  <a:lnTo>
                    <a:pt x="114" y="79"/>
                  </a:lnTo>
                  <a:lnTo>
                    <a:pt x="113" y="78"/>
                  </a:lnTo>
                  <a:lnTo>
                    <a:pt x="115" y="77"/>
                  </a:lnTo>
                  <a:lnTo>
                    <a:pt x="117" y="77"/>
                  </a:lnTo>
                  <a:lnTo>
                    <a:pt x="120" y="76"/>
                  </a:lnTo>
                  <a:lnTo>
                    <a:pt x="121" y="75"/>
                  </a:lnTo>
                  <a:lnTo>
                    <a:pt x="121" y="72"/>
                  </a:lnTo>
                  <a:lnTo>
                    <a:pt x="123" y="70"/>
                  </a:lnTo>
                  <a:lnTo>
                    <a:pt x="127" y="67"/>
                  </a:lnTo>
                  <a:lnTo>
                    <a:pt x="128" y="65"/>
                  </a:lnTo>
                  <a:lnTo>
                    <a:pt x="131" y="64"/>
                  </a:lnTo>
                  <a:lnTo>
                    <a:pt x="133" y="63"/>
                  </a:lnTo>
                  <a:lnTo>
                    <a:pt x="133" y="62"/>
                  </a:lnTo>
                  <a:lnTo>
                    <a:pt x="133" y="60"/>
                  </a:lnTo>
                  <a:lnTo>
                    <a:pt x="129" y="57"/>
                  </a:lnTo>
                  <a:lnTo>
                    <a:pt x="129" y="56"/>
                  </a:lnTo>
                  <a:lnTo>
                    <a:pt x="133" y="54"/>
                  </a:lnTo>
                  <a:lnTo>
                    <a:pt x="134" y="53"/>
                  </a:lnTo>
                  <a:lnTo>
                    <a:pt x="134" y="52"/>
                  </a:lnTo>
                  <a:lnTo>
                    <a:pt x="135" y="49"/>
                  </a:lnTo>
                  <a:lnTo>
                    <a:pt x="136" y="48"/>
                  </a:lnTo>
                  <a:lnTo>
                    <a:pt x="139" y="46"/>
                  </a:lnTo>
                  <a:lnTo>
                    <a:pt x="142" y="46"/>
                  </a:lnTo>
                  <a:lnTo>
                    <a:pt x="145" y="47"/>
                  </a:lnTo>
                  <a:lnTo>
                    <a:pt x="147" y="48"/>
                  </a:lnTo>
                  <a:lnTo>
                    <a:pt x="148" y="48"/>
                  </a:lnTo>
                  <a:lnTo>
                    <a:pt x="150" y="47"/>
                  </a:lnTo>
                  <a:lnTo>
                    <a:pt x="150" y="45"/>
                  </a:lnTo>
                  <a:lnTo>
                    <a:pt x="151" y="44"/>
                  </a:lnTo>
                  <a:lnTo>
                    <a:pt x="150" y="40"/>
                  </a:lnTo>
                  <a:lnTo>
                    <a:pt x="151" y="40"/>
                  </a:lnTo>
                  <a:lnTo>
                    <a:pt x="152" y="39"/>
                  </a:lnTo>
                  <a:lnTo>
                    <a:pt x="154" y="39"/>
                  </a:lnTo>
                  <a:lnTo>
                    <a:pt x="160" y="39"/>
                  </a:lnTo>
                  <a:lnTo>
                    <a:pt x="170" y="42"/>
                  </a:lnTo>
                  <a:lnTo>
                    <a:pt x="172" y="42"/>
                  </a:lnTo>
                  <a:lnTo>
                    <a:pt x="174" y="40"/>
                  </a:lnTo>
                  <a:lnTo>
                    <a:pt x="171" y="39"/>
                  </a:lnTo>
                  <a:lnTo>
                    <a:pt x="170" y="38"/>
                  </a:lnTo>
                  <a:lnTo>
                    <a:pt x="171" y="37"/>
                  </a:lnTo>
                  <a:lnTo>
                    <a:pt x="172" y="36"/>
                  </a:lnTo>
                  <a:lnTo>
                    <a:pt x="174" y="35"/>
                  </a:lnTo>
                  <a:lnTo>
                    <a:pt x="174" y="34"/>
                  </a:lnTo>
                  <a:lnTo>
                    <a:pt x="172" y="33"/>
                  </a:lnTo>
                  <a:lnTo>
                    <a:pt x="171" y="33"/>
                  </a:lnTo>
                  <a:lnTo>
                    <a:pt x="171" y="32"/>
                  </a:lnTo>
                  <a:lnTo>
                    <a:pt x="172" y="32"/>
                  </a:lnTo>
                  <a:lnTo>
                    <a:pt x="177" y="32"/>
                  </a:lnTo>
                  <a:lnTo>
                    <a:pt x="178" y="30"/>
                  </a:lnTo>
                  <a:lnTo>
                    <a:pt x="179" y="30"/>
                  </a:lnTo>
                  <a:lnTo>
                    <a:pt x="181" y="30"/>
                  </a:lnTo>
                  <a:lnTo>
                    <a:pt x="184" y="30"/>
                  </a:lnTo>
                  <a:lnTo>
                    <a:pt x="182" y="29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88" y="28"/>
                  </a:lnTo>
                  <a:lnTo>
                    <a:pt x="190" y="29"/>
                  </a:lnTo>
                  <a:lnTo>
                    <a:pt x="198" y="34"/>
                  </a:lnTo>
                  <a:lnTo>
                    <a:pt x="199" y="35"/>
                  </a:lnTo>
                  <a:lnTo>
                    <a:pt x="200" y="36"/>
                  </a:lnTo>
                  <a:lnTo>
                    <a:pt x="206" y="36"/>
                  </a:lnTo>
                  <a:lnTo>
                    <a:pt x="209" y="37"/>
                  </a:lnTo>
                  <a:lnTo>
                    <a:pt x="211" y="37"/>
                  </a:lnTo>
                  <a:lnTo>
                    <a:pt x="215" y="36"/>
                  </a:lnTo>
                  <a:lnTo>
                    <a:pt x="218" y="34"/>
                  </a:lnTo>
                  <a:lnTo>
                    <a:pt x="220" y="35"/>
                  </a:lnTo>
                  <a:lnTo>
                    <a:pt x="222" y="36"/>
                  </a:lnTo>
                  <a:lnTo>
                    <a:pt x="223" y="37"/>
                  </a:lnTo>
                  <a:lnTo>
                    <a:pt x="226" y="37"/>
                  </a:lnTo>
                  <a:lnTo>
                    <a:pt x="229" y="37"/>
                  </a:lnTo>
                  <a:lnTo>
                    <a:pt x="231" y="36"/>
                  </a:lnTo>
                  <a:lnTo>
                    <a:pt x="232" y="34"/>
                  </a:lnTo>
                  <a:lnTo>
                    <a:pt x="238" y="33"/>
                  </a:lnTo>
                  <a:lnTo>
                    <a:pt x="238" y="32"/>
                  </a:lnTo>
                  <a:lnTo>
                    <a:pt x="237" y="28"/>
                  </a:lnTo>
                  <a:lnTo>
                    <a:pt x="237" y="27"/>
                  </a:lnTo>
                  <a:lnTo>
                    <a:pt x="237" y="24"/>
                  </a:lnTo>
                  <a:lnTo>
                    <a:pt x="238" y="20"/>
                  </a:lnTo>
                  <a:lnTo>
                    <a:pt x="240" y="19"/>
                  </a:lnTo>
                  <a:lnTo>
                    <a:pt x="242" y="18"/>
                  </a:lnTo>
                  <a:lnTo>
                    <a:pt x="248" y="18"/>
                  </a:lnTo>
                  <a:lnTo>
                    <a:pt x="256" y="16"/>
                  </a:lnTo>
                  <a:lnTo>
                    <a:pt x="260" y="16"/>
                  </a:lnTo>
                  <a:lnTo>
                    <a:pt x="261" y="16"/>
                  </a:lnTo>
                  <a:lnTo>
                    <a:pt x="265" y="18"/>
                  </a:lnTo>
                  <a:lnTo>
                    <a:pt x="267" y="19"/>
                  </a:lnTo>
                  <a:lnTo>
                    <a:pt x="270" y="19"/>
                  </a:lnTo>
                  <a:lnTo>
                    <a:pt x="275" y="22"/>
                  </a:lnTo>
                  <a:lnTo>
                    <a:pt x="277" y="24"/>
                  </a:lnTo>
                  <a:lnTo>
                    <a:pt x="278" y="26"/>
                  </a:lnTo>
                  <a:lnTo>
                    <a:pt x="275" y="28"/>
                  </a:lnTo>
                  <a:lnTo>
                    <a:pt x="273" y="29"/>
                  </a:lnTo>
                  <a:lnTo>
                    <a:pt x="275" y="30"/>
                  </a:lnTo>
                  <a:lnTo>
                    <a:pt x="277" y="32"/>
                  </a:lnTo>
                  <a:lnTo>
                    <a:pt x="279" y="30"/>
                  </a:lnTo>
                  <a:lnTo>
                    <a:pt x="279" y="29"/>
                  </a:lnTo>
                  <a:lnTo>
                    <a:pt x="279" y="28"/>
                  </a:lnTo>
                  <a:lnTo>
                    <a:pt x="286" y="26"/>
                  </a:lnTo>
                  <a:lnTo>
                    <a:pt x="287" y="26"/>
                  </a:lnTo>
                  <a:lnTo>
                    <a:pt x="287" y="23"/>
                  </a:lnTo>
                  <a:lnTo>
                    <a:pt x="292" y="24"/>
                  </a:lnTo>
                  <a:lnTo>
                    <a:pt x="295" y="24"/>
                  </a:lnTo>
                  <a:lnTo>
                    <a:pt x="296" y="22"/>
                  </a:lnTo>
                  <a:lnTo>
                    <a:pt x="295" y="2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39" name="Freeform 918"/>
            <p:cNvSpPr>
              <a:spLocks/>
            </p:cNvSpPr>
            <p:nvPr/>
          </p:nvSpPr>
          <p:spPr bwMode="auto">
            <a:xfrm>
              <a:off x="4841875" y="2074334"/>
              <a:ext cx="400050" cy="224896"/>
            </a:xfrm>
            <a:custGeom>
              <a:avLst/>
              <a:gdLst>
                <a:gd name="T0" fmla="*/ 2147483647 w 252"/>
                <a:gd name="T1" fmla="*/ 2147483647 h 141"/>
                <a:gd name="T2" fmla="*/ 2147483647 w 252"/>
                <a:gd name="T3" fmla="*/ 2147483647 h 141"/>
                <a:gd name="T4" fmla="*/ 2147483647 w 252"/>
                <a:gd name="T5" fmla="*/ 2147483647 h 141"/>
                <a:gd name="T6" fmla="*/ 2147483647 w 252"/>
                <a:gd name="T7" fmla="*/ 2147483647 h 141"/>
                <a:gd name="T8" fmla="*/ 2147483647 w 252"/>
                <a:gd name="T9" fmla="*/ 2147483647 h 141"/>
                <a:gd name="T10" fmla="*/ 2147483647 w 252"/>
                <a:gd name="T11" fmla="*/ 2147483647 h 141"/>
                <a:gd name="T12" fmla="*/ 2147483647 w 252"/>
                <a:gd name="T13" fmla="*/ 2147483647 h 141"/>
                <a:gd name="T14" fmla="*/ 2147483647 w 252"/>
                <a:gd name="T15" fmla="*/ 2147483647 h 141"/>
                <a:gd name="T16" fmla="*/ 2147483647 w 252"/>
                <a:gd name="T17" fmla="*/ 2147483647 h 141"/>
                <a:gd name="T18" fmla="*/ 2147483647 w 252"/>
                <a:gd name="T19" fmla="*/ 2147483647 h 141"/>
                <a:gd name="T20" fmla="*/ 2147483647 w 252"/>
                <a:gd name="T21" fmla="*/ 2147483647 h 141"/>
                <a:gd name="T22" fmla="*/ 2147483647 w 252"/>
                <a:gd name="T23" fmla="*/ 2147483647 h 141"/>
                <a:gd name="T24" fmla="*/ 2147483647 w 252"/>
                <a:gd name="T25" fmla="*/ 2147483647 h 141"/>
                <a:gd name="T26" fmla="*/ 2147483647 w 252"/>
                <a:gd name="T27" fmla="*/ 2147483647 h 141"/>
                <a:gd name="T28" fmla="*/ 2147483647 w 252"/>
                <a:gd name="T29" fmla="*/ 2147483647 h 141"/>
                <a:gd name="T30" fmla="*/ 2147483647 w 252"/>
                <a:gd name="T31" fmla="*/ 2147483647 h 141"/>
                <a:gd name="T32" fmla="*/ 2147483647 w 252"/>
                <a:gd name="T33" fmla="*/ 2147483647 h 141"/>
                <a:gd name="T34" fmla="*/ 2147483647 w 252"/>
                <a:gd name="T35" fmla="*/ 2147483647 h 141"/>
                <a:gd name="T36" fmla="*/ 2147483647 w 252"/>
                <a:gd name="T37" fmla="*/ 2147483647 h 141"/>
                <a:gd name="T38" fmla="*/ 2147483647 w 252"/>
                <a:gd name="T39" fmla="*/ 2147483647 h 141"/>
                <a:gd name="T40" fmla="*/ 2147483647 w 252"/>
                <a:gd name="T41" fmla="*/ 2147483647 h 141"/>
                <a:gd name="T42" fmla="*/ 2147483647 w 252"/>
                <a:gd name="T43" fmla="*/ 2147483647 h 141"/>
                <a:gd name="T44" fmla="*/ 2147483647 w 252"/>
                <a:gd name="T45" fmla="*/ 2147483647 h 141"/>
                <a:gd name="T46" fmla="*/ 2147483647 w 252"/>
                <a:gd name="T47" fmla="*/ 2147483647 h 141"/>
                <a:gd name="T48" fmla="*/ 2147483647 w 252"/>
                <a:gd name="T49" fmla="*/ 2147483647 h 141"/>
                <a:gd name="T50" fmla="*/ 2147483647 w 252"/>
                <a:gd name="T51" fmla="*/ 2147483647 h 141"/>
                <a:gd name="T52" fmla="*/ 2147483647 w 252"/>
                <a:gd name="T53" fmla="*/ 2147483647 h 141"/>
                <a:gd name="T54" fmla="*/ 2147483647 w 252"/>
                <a:gd name="T55" fmla="*/ 2147483647 h 141"/>
                <a:gd name="T56" fmla="*/ 2147483647 w 252"/>
                <a:gd name="T57" fmla="*/ 2147483647 h 141"/>
                <a:gd name="T58" fmla="*/ 2147483647 w 252"/>
                <a:gd name="T59" fmla="*/ 2147483647 h 141"/>
                <a:gd name="T60" fmla="*/ 2147483647 w 252"/>
                <a:gd name="T61" fmla="*/ 2147483647 h 141"/>
                <a:gd name="T62" fmla="*/ 2147483647 w 252"/>
                <a:gd name="T63" fmla="*/ 2147483647 h 141"/>
                <a:gd name="T64" fmla="*/ 2147483647 w 252"/>
                <a:gd name="T65" fmla="*/ 2147483647 h 141"/>
                <a:gd name="T66" fmla="*/ 2147483647 w 252"/>
                <a:gd name="T67" fmla="*/ 2147483647 h 141"/>
                <a:gd name="T68" fmla="*/ 2147483647 w 252"/>
                <a:gd name="T69" fmla="*/ 2147483647 h 141"/>
                <a:gd name="T70" fmla="*/ 2147483647 w 252"/>
                <a:gd name="T71" fmla="*/ 2147483647 h 141"/>
                <a:gd name="T72" fmla="*/ 2147483647 w 252"/>
                <a:gd name="T73" fmla="*/ 2147483647 h 141"/>
                <a:gd name="T74" fmla="*/ 2147483647 w 252"/>
                <a:gd name="T75" fmla="*/ 2147483647 h 141"/>
                <a:gd name="T76" fmla="*/ 2147483647 w 252"/>
                <a:gd name="T77" fmla="*/ 2147483647 h 141"/>
                <a:gd name="T78" fmla="*/ 2147483647 w 252"/>
                <a:gd name="T79" fmla="*/ 2147483647 h 141"/>
                <a:gd name="T80" fmla="*/ 2147483647 w 252"/>
                <a:gd name="T81" fmla="*/ 2147483647 h 141"/>
                <a:gd name="T82" fmla="*/ 2147483647 w 252"/>
                <a:gd name="T83" fmla="*/ 2147483647 h 141"/>
                <a:gd name="T84" fmla="*/ 2147483647 w 252"/>
                <a:gd name="T85" fmla="*/ 2147483647 h 141"/>
                <a:gd name="T86" fmla="*/ 2147483647 w 252"/>
                <a:gd name="T87" fmla="*/ 2147483647 h 141"/>
                <a:gd name="T88" fmla="*/ 2147483647 w 252"/>
                <a:gd name="T89" fmla="*/ 2147483647 h 141"/>
                <a:gd name="T90" fmla="*/ 2147483647 w 252"/>
                <a:gd name="T91" fmla="*/ 2147483647 h 141"/>
                <a:gd name="T92" fmla="*/ 2147483647 w 252"/>
                <a:gd name="T93" fmla="*/ 2147483647 h 141"/>
                <a:gd name="T94" fmla="*/ 2147483647 w 252"/>
                <a:gd name="T95" fmla="*/ 2147483647 h 141"/>
                <a:gd name="T96" fmla="*/ 2147483647 w 252"/>
                <a:gd name="T97" fmla="*/ 2147483647 h 141"/>
                <a:gd name="T98" fmla="*/ 2147483647 w 252"/>
                <a:gd name="T99" fmla="*/ 2147483647 h 141"/>
                <a:gd name="T100" fmla="*/ 2147483647 w 252"/>
                <a:gd name="T101" fmla="*/ 2147483647 h 141"/>
                <a:gd name="T102" fmla="*/ 2147483647 w 252"/>
                <a:gd name="T103" fmla="*/ 2147483647 h 141"/>
                <a:gd name="T104" fmla="*/ 2147483647 w 252"/>
                <a:gd name="T105" fmla="*/ 2147483647 h 141"/>
                <a:gd name="T106" fmla="*/ 2147483647 w 252"/>
                <a:gd name="T107" fmla="*/ 2147483647 h 141"/>
                <a:gd name="T108" fmla="*/ 2147483647 w 252"/>
                <a:gd name="T109" fmla="*/ 2147483647 h 141"/>
                <a:gd name="T110" fmla="*/ 2147483647 w 252"/>
                <a:gd name="T111" fmla="*/ 2147483647 h 14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2"/>
                <a:gd name="T169" fmla="*/ 0 h 141"/>
                <a:gd name="T170" fmla="*/ 252 w 252"/>
                <a:gd name="T171" fmla="*/ 141 h 14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2" h="141">
                  <a:moveTo>
                    <a:pt x="64" y="72"/>
                  </a:moveTo>
                  <a:lnTo>
                    <a:pt x="62" y="72"/>
                  </a:lnTo>
                  <a:lnTo>
                    <a:pt x="54" y="76"/>
                  </a:lnTo>
                  <a:lnTo>
                    <a:pt x="50" y="76"/>
                  </a:lnTo>
                  <a:lnTo>
                    <a:pt x="45" y="77"/>
                  </a:lnTo>
                  <a:lnTo>
                    <a:pt x="42" y="81"/>
                  </a:lnTo>
                  <a:lnTo>
                    <a:pt x="39" y="79"/>
                  </a:lnTo>
                  <a:lnTo>
                    <a:pt x="35" y="77"/>
                  </a:lnTo>
                  <a:lnTo>
                    <a:pt x="32" y="77"/>
                  </a:lnTo>
                  <a:lnTo>
                    <a:pt x="28" y="77"/>
                  </a:lnTo>
                  <a:lnTo>
                    <a:pt x="22" y="77"/>
                  </a:lnTo>
                  <a:lnTo>
                    <a:pt x="17" y="77"/>
                  </a:lnTo>
                  <a:lnTo>
                    <a:pt x="13" y="77"/>
                  </a:lnTo>
                  <a:lnTo>
                    <a:pt x="11" y="77"/>
                  </a:lnTo>
                  <a:lnTo>
                    <a:pt x="10" y="75"/>
                  </a:lnTo>
                  <a:lnTo>
                    <a:pt x="8" y="73"/>
                  </a:lnTo>
                  <a:lnTo>
                    <a:pt x="4" y="72"/>
                  </a:lnTo>
                  <a:lnTo>
                    <a:pt x="0" y="70"/>
                  </a:lnTo>
                  <a:lnTo>
                    <a:pt x="1" y="65"/>
                  </a:lnTo>
                  <a:lnTo>
                    <a:pt x="3" y="59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5" y="54"/>
                  </a:lnTo>
                  <a:lnTo>
                    <a:pt x="7" y="51"/>
                  </a:lnTo>
                  <a:lnTo>
                    <a:pt x="10" y="43"/>
                  </a:lnTo>
                  <a:lnTo>
                    <a:pt x="13" y="40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2" y="31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18" y="23"/>
                  </a:lnTo>
                  <a:lnTo>
                    <a:pt x="17" y="23"/>
                  </a:lnTo>
                  <a:lnTo>
                    <a:pt x="14" y="19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13" y="13"/>
                  </a:lnTo>
                  <a:lnTo>
                    <a:pt x="15" y="12"/>
                  </a:lnTo>
                  <a:lnTo>
                    <a:pt x="18" y="13"/>
                  </a:lnTo>
                  <a:lnTo>
                    <a:pt x="21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5" y="7"/>
                  </a:lnTo>
                  <a:lnTo>
                    <a:pt x="35" y="6"/>
                  </a:lnTo>
                  <a:lnTo>
                    <a:pt x="38" y="7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8" y="9"/>
                  </a:lnTo>
                  <a:lnTo>
                    <a:pt x="51" y="10"/>
                  </a:lnTo>
                  <a:lnTo>
                    <a:pt x="53" y="10"/>
                  </a:lnTo>
                  <a:lnTo>
                    <a:pt x="55" y="10"/>
                  </a:lnTo>
                  <a:lnTo>
                    <a:pt x="58" y="11"/>
                  </a:lnTo>
                  <a:lnTo>
                    <a:pt x="60" y="11"/>
                  </a:lnTo>
                  <a:lnTo>
                    <a:pt x="61" y="12"/>
                  </a:lnTo>
                  <a:lnTo>
                    <a:pt x="62" y="13"/>
                  </a:lnTo>
                  <a:lnTo>
                    <a:pt x="64" y="14"/>
                  </a:lnTo>
                  <a:lnTo>
                    <a:pt x="68" y="14"/>
                  </a:lnTo>
                  <a:lnTo>
                    <a:pt x="69" y="15"/>
                  </a:lnTo>
                  <a:lnTo>
                    <a:pt x="70" y="16"/>
                  </a:lnTo>
                  <a:lnTo>
                    <a:pt x="72" y="15"/>
                  </a:lnTo>
                  <a:lnTo>
                    <a:pt x="73" y="15"/>
                  </a:lnTo>
                  <a:lnTo>
                    <a:pt x="75" y="15"/>
                  </a:lnTo>
                  <a:lnTo>
                    <a:pt x="76" y="14"/>
                  </a:lnTo>
                  <a:lnTo>
                    <a:pt x="79" y="15"/>
                  </a:lnTo>
                  <a:lnTo>
                    <a:pt x="81" y="15"/>
                  </a:lnTo>
                  <a:lnTo>
                    <a:pt x="83" y="15"/>
                  </a:lnTo>
                  <a:lnTo>
                    <a:pt x="84" y="16"/>
                  </a:lnTo>
                  <a:lnTo>
                    <a:pt x="86" y="17"/>
                  </a:lnTo>
                  <a:lnTo>
                    <a:pt x="90" y="14"/>
                  </a:lnTo>
                  <a:lnTo>
                    <a:pt x="93" y="15"/>
                  </a:lnTo>
                  <a:lnTo>
                    <a:pt x="94" y="17"/>
                  </a:lnTo>
                  <a:lnTo>
                    <a:pt x="96" y="19"/>
                  </a:lnTo>
                  <a:lnTo>
                    <a:pt x="98" y="17"/>
                  </a:lnTo>
                  <a:lnTo>
                    <a:pt x="100" y="17"/>
                  </a:lnTo>
                  <a:lnTo>
                    <a:pt x="104" y="16"/>
                  </a:lnTo>
                  <a:lnTo>
                    <a:pt x="106" y="16"/>
                  </a:lnTo>
                  <a:lnTo>
                    <a:pt x="109" y="17"/>
                  </a:lnTo>
                  <a:lnTo>
                    <a:pt x="110" y="19"/>
                  </a:lnTo>
                  <a:lnTo>
                    <a:pt x="112" y="19"/>
                  </a:lnTo>
                  <a:lnTo>
                    <a:pt x="112" y="16"/>
                  </a:lnTo>
                  <a:lnTo>
                    <a:pt x="111" y="14"/>
                  </a:lnTo>
                  <a:lnTo>
                    <a:pt x="111" y="12"/>
                  </a:lnTo>
                  <a:lnTo>
                    <a:pt x="111" y="10"/>
                  </a:lnTo>
                  <a:lnTo>
                    <a:pt x="112" y="9"/>
                  </a:lnTo>
                  <a:lnTo>
                    <a:pt x="115" y="5"/>
                  </a:lnTo>
                  <a:lnTo>
                    <a:pt x="118" y="4"/>
                  </a:lnTo>
                  <a:lnTo>
                    <a:pt x="120" y="4"/>
                  </a:lnTo>
                  <a:lnTo>
                    <a:pt x="121" y="3"/>
                  </a:lnTo>
                  <a:lnTo>
                    <a:pt x="126" y="3"/>
                  </a:lnTo>
                  <a:lnTo>
                    <a:pt x="128" y="4"/>
                  </a:lnTo>
                  <a:lnTo>
                    <a:pt x="130" y="5"/>
                  </a:lnTo>
                  <a:lnTo>
                    <a:pt x="131" y="4"/>
                  </a:lnTo>
                  <a:lnTo>
                    <a:pt x="132" y="3"/>
                  </a:lnTo>
                  <a:lnTo>
                    <a:pt x="133" y="2"/>
                  </a:lnTo>
                  <a:lnTo>
                    <a:pt x="134" y="1"/>
                  </a:lnTo>
                  <a:lnTo>
                    <a:pt x="139" y="1"/>
                  </a:lnTo>
                  <a:lnTo>
                    <a:pt x="141" y="1"/>
                  </a:lnTo>
                  <a:lnTo>
                    <a:pt x="144" y="0"/>
                  </a:lnTo>
                  <a:lnTo>
                    <a:pt x="149" y="1"/>
                  </a:lnTo>
                  <a:lnTo>
                    <a:pt x="152" y="0"/>
                  </a:lnTo>
                  <a:lnTo>
                    <a:pt x="155" y="2"/>
                  </a:lnTo>
                  <a:lnTo>
                    <a:pt x="157" y="3"/>
                  </a:lnTo>
                  <a:lnTo>
                    <a:pt x="157" y="5"/>
                  </a:lnTo>
                  <a:lnTo>
                    <a:pt x="161" y="7"/>
                  </a:lnTo>
                  <a:lnTo>
                    <a:pt x="162" y="9"/>
                  </a:lnTo>
                  <a:lnTo>
                    <a:pt x="163" y="10"/>
                  </a:lnTo>
                  <a:lnTo>
                    <a:pt x="161" y="11"/>
                  </a:lnTo>
                  <a:lnTo>
                    <a:pt x="159" y="11"/>
                  </a:lnTo>
                  <a:lnTo>
                    <a:pt x="160" y="13"/>
                  </a:lnTo>
                  <a:lnTo>
                    <a:pt x="161" y="14"/>
                  </a:lnTo>
                  <a:lnTo>
                    <a:pt x="162" y="17"/>
                  </a:lnTo>
                  <a:lnTo>
                    <a:pt x="164" y="19"/>
                  </a:lnTo>
                  <a:lnTo>
                    <a:pt x="166" y="19"/>
                  </a:lnTo>
                  <a:lnTo>
                    <a:pt x="171" y="20"/>
                  </a:lnTo>
                  <a:lnTo>
                    <a:pt x="172" y="19"/>
                  </a:lnTo>
                  <a:lnTo>
                    <a:pt x="174" y="20"/>
                  </a:lnTo>
                  <a:lnTo>
                    <a:pt x="175" y="21"/>
                  </a:lnTo>
                  <a:lnTo>
                    <a:pt x="179" y="23"/>
                  </a:lnTo>
                  <a:lnTo>
                    <a:pt x="182" y="29"/>
                  </a:lnTo>
                  <a:lnTo>
                    <a:pt x="181" y="30"/>
                  </a:lnTo>
                  <a:lnTo>
                    <a:pt x="182" y="32"/>
                  </a:lnTo>
                  <a:lnTo>
                    <a:pt x="184" y="33"/>
                  </a:lnTo>
                  <a:lnTo>
                    <a:pt x="186" y="34"/>
                  </a:lnTo>
                  <a:lnTo>
                    <a:pt x="187" y="33"/>
                  </a:lnTo>
                  <a:lnTo>
                    <a:pt x="190" y="33"/>
                  </a:lnTo>
                  <a:lnTo>
                    <a:pt x="192" y="33"/>
                  </a:lnTo>
                  <a:lnTo>
                    <a:pt x="195" y="35"/>
                  </a:lnTo>
                  <a:lnTo>
                    <a:pt x="196" y="35"/>
                  </a:lnTo>
                  <a:lnTo>
                    <a:pt x="199" y="35"/>
                  </a:lnTo>
                  <a:lnTo>
                    <a:pt x="205" y="34"/>
                  </a:lnTo>
                  <a:lnTo>
                    <a:pt x="209" y="32"/>
                  </a:lnTo>
                  <a:lnTo>
                    <a:pt x="211" y="33"/>
                  </a:lnTo>
                  <a:lnTo>
                    <a:pt x="212" y="34"/>
                  </a:lnTo>
                  <a:lnTo>
                    <a:pt x="215" y="39"/>
                  </a:lnTo>
                  <a:lnTo>
                    <a:pt x="218" y="41"/>
                  </a:lnTo>
                  <a:lnTo>
                    <a:pt x="221" y="41"/>
                  </a:lnTo>
                  <a:lnTo>
                    <a:pt x="222" y="40"/>
                  </a:lnTo>
                  <a:lnTo>
                    <a:pt x="223" y="40"/>
                  </a:lnTo>
                  <a:lnTo>
                    <a:pt x="225" y="41"/>
                  </a:lnTo>
                  <a:lnTo>
                    <a:pt x="227" y="41"/>
                  </a:lnTo>
                  <a:lnTo>
                    <a:pt x="230" y="42"/>
                  </a:lnTo>
                  <a:lnTo>
                    <a:pt x="231" y="43"/>
                  </a:lnTo>
                  <a:lnTo>
                    <a:pt x="235" y="43"/>
                  </a:lnTo>
                  <a:lnTo>
                    <a:pt x="238" y="45"/>
                  </a:lnTo>
                  <a:lnTo>
                    <a:pt x="241" y="45"/>
                  </a:lnTo>
                  <a:lnTo>
                    <a:pt x="244" y="47"/>
                  </a:lnTo>
                  <a:lnTo>
                    <a:pt x="246" y="47"/>
                  </a:lnTo>
                  <a:lnTo>
                    <a:pt x="248" y="47"/>
                  </a:lnTo>
                  <a:lnTo>
                    <a:pt x="251" y="49"/>
                  </a:lnTo>
                  <a:lnTo>
                    <a:pt x="248" y="50"/>
                  </a:lnTo>
                  <a:lnTo>
                    <a:pt x="252" y="54"/>
                  </a:lnTo>
                  <a:lnTo>
                    <a:pt x="251" y="57"/>
                  </a:lnTo>
                  <a:lnTo>
                    <a:pt x="246" y="57"/>
                  </a:lnTo>
                  <a:lnTo>
                    <a:pt x="248" y="60"/>
                  </a:lnTo>
                  <a:lnTo>
                    <a:pt x="251" y="60"/>
                  </a:lnTo>
                  <a:lnTo>
                    <a:pt x="252" y="61"/>
                  </a:lnTo>
                  <a:lnTo>
                    <a:pt x="247" y="62"/>
                  </a:lnTo>
                  <a:lnTo>
                    <a:pt x="247" y="64"/>
                  </a:lnTo>
                  <a:lnTo>
                    <a:pt x="247" y="65"/>
                  </a:lnTo>
                  <a:lnTo>
                    <a:pt x="248" y="66"/>
                  </a:lnTo>
                  <a:lnTo>
                    <a:pt x="250" y="69"/>
                  </a:lnTo>
                  <a:lnTo>
                    <a:pt x="250" y="70"/>
                  </a:lnTo>
                  <a:lnTo>
                    <a:pt x="252" y="71"/>
                  </a:lnTo>
                  <a:lnTo>
                    <a:pt x="252" y="74"/>
                  </a:lnTo>
                  <a:lnTo>
                    <a:pt x="251" y="80"/>
                  </a:lnTo>
                  <a:lnTo>
                    <a:pt x="250" y="80"/>
                  </a:lnTo>
                  <a:lnTo>
                    <a:pt x="245" y="80"/>
                  </a:lnTo>
                  <a:lnTo>
                    <a:pt x="243" y="80"/>
                  </a:lnTo>
                  <a:lnTo>
                    <a:pt x="240" y="77"/>
                  </a:lnTo>
                  <a:lnTo>
                    <a:pt x="237" y="79"/>
                  </a:lnTo>
                  <a:lnTo>
                    <a:pt x="236" y="82"/>
                  </a:lnTo>
                  <a:lnTo>
                    <a:pt x="232" y="83"/>
                  </a:lnTo>
                  <a:lnTo>
                    <a:pt x="231" y="86"/>
                  </a:lnTo>
                  <a:lnTo>
                    <a:pt x="232" y="88"/>
                  </a:lnTo>
                  <a:lnTo>
                    <a:pt x="233" y="92"/>
                  </a:lnTo>
                  <a:lnTo>
                    <a:pt x="226" y="92"/>
                  </a:lnTo>
                  <a:lnTo>
                    <a:pt x="223" y="93"/>
                  </a:lnTo>
                  <a:lnTo>
                    <a:pt x="221" y="95"/>
                  </a:lnTo>
                  <a:lnTo>
                    <a:pt x="220" y="95"/>
                  </a:lnTo>
                  <a:lnTo>
                    <a:pt x="215" y="97"/>
                  </a:lnTo>
                  <a:lnTo>
                    <a:pt x="214" y="100"/>
                  </a:lnTo>
                  <a:lnTo>
                    <a:pt x="211" y="97"/>
                  </a:lnTo>
                  <a:lnTo>
                    <a:pt x="205" y="101"/>
                  </a:lnTo>
                  <a:lnTo>
                    <a:pt x="205" y="102"/>
                  </a:lnTo>
                  <a:lnTo>
                    <a:pt x="204" y="101"/>
                  </a:lnTo>
                  <a:lnTo>
                    <a:pt x="202" y="101"/>
                  </a:lnTo>
                  <a:lnTo>
                    <a:pt x="200" y="101"/>
                  </a:lnTo>
                  <a:lnTo>
                    <a:pt x="196" y="104"/>
                  </a:lnTo>
                  <a:lnTo>
                    <a:pt x="195" y="105"/>
                  </a:lnTo>
                  <a:lnTo>
                    <a:pt x="194" y="107"/>
                  </a:lnTo>
                  <a:lnTo>
                    <a:pt x="193" y="110"/>
                  </a:lnTo>
                  <a:lnTo>
                    <a:pt x="191" y="111"/>
                  </a:lnTo>
                  <a:lnTo>
                    <a:pt x="192" y="110"/>
                  </a:lnTo>
                  <a:lnTo>
                    <a:pt x="193" y="108"/>
                  </a:lnTo>
                  <a:lnTo>
                    <a:pt x="194" y="107"/>
                  </a:lnTo>
                  <a:lnTo>
                    <a:pt x="192" y="104"/>
                  </a:lnTo>
                  <a:lnTo>
                    <a:pt x="191" y="104"/>
                  </a:lnTo>
                  <a:lnTo>
                    <a:pt x="191" y="107"/>
                  </a:lnTo>
                  <a:lnTo>
                    <a:pt x="189" y="110"/>
                  </a:lnTo>
                  <a:lnTo>
                    <a:pt x="190" y="113"/>
                  </a:lnTo>
                  <a:lnTo>
                    <a:pt x="190" y="115"/>
                  </a:lnTo>
                  <a:lnTo>
                    <a:pt x="189" y="115"/>
                  </a:lnTo>
                  <a:lnTo>
                    <a:pt x="189" y="114"/>
                  </a:lnTo>
                  <a:lnTo>
                    <a:pt x="186" y="112"/>
                  </a:lnTo>
                  <a:lnTo>
                    <a:pt x="186" y="111"/>
                  </a:lnTo>
                  <a:lnTo>
                    <a:pt x="186" y="110"/>
                  </a:lnTo>
                  <a:lnTo>
                    <a:pt x="184" y="111"/>
                  </a:lnTo>
                  <a:lnTo>
                    <a:pt x="183" y="112"/>
                  </a:lnTo>
                  <a:lnTo>
                    <a:pt x="183" y="111"/>
                  </a:lnTo>
                  <a:lnTo>
                    <a:pt x="183" y="110"/>
                  </a:lnTo>
                  <a:lnTo>
                    <a:pt x="180" y="110"/>
                  </a:lnTo>
                  <a:lnTo>
                    <a:pt x="179" y="110"/>
                  </a:lnTo>
                  <a:lnTo>
                    <a:pt x="179" y="107"/>
                  </a:lnTo>
                  <a:lnTo>
                    <a:pt x="177" y="106"/>
                  </a:lnTo>
                  <a:lnTo>
                    <a:pt x="177" y="110"/>
                  </a:lnTo>
                  <a:lnTo>
                    <a:pt x="176" y="110"/>
                  </a:lnTo>
                  <a:lnTo>
                    <a:pt x="172" y="108"/>
                  </a:lnTo>
                  <a:lnTo>
                    <a:pt x="173" y="110"/>
                  </a:lnTo>
                  <a:lnTo>
                    <a:pt x="174" y="111"/>
                  </a:lnTo>
                  <a:lnTo>
                    <a:pt x="175" y="111"/>
                  </a:lnTo>
                  <a:lnTo>
                    <a:pt x="176" y="111"/>
                  </a:lnTo>
                  <a:lnTo>
                    <a:pt x="177" y="112"/>
                  </a:lnTo>
                  <a:lnTo>
                    <a:pt x="177" y="113"/>
                  </a:lnTo>
                  <a:lnTo>
                    <a:pt x="179" y="114"/>
                  </a:lnTo>
                  <a:lnTo>
                    <a:pt x="180" y="114"/>
                  </a:lnTo>
                  <a:lnTo>
                    <a:pt x="180" y="112"/>
                  </a:lnTo>
                  <a:lnTo>
                    <a:pt x="182" y="113"/>
                  </a:lnTo>
                  <a:lnTo>
                    <a:pt x="183" y="113"/>
                  </a:lnTo>
                  <a:lnTo>
                    <a:pt x="184" y="113"/>
                  </a:lnTo>
                  <a:lnTo>
                    <a:pt x="184" y="116"/>
                  </a:lnTo>
                  <a:lnTo>
                    <a:pt x="186" y="116"/>
                  </a:lnTo>
                  <a:lnTo>
                    <a:pt x="186" y="118"/>
                  </a:lnTo>
                  <a:lnTo>
                    <a:pt x="190" y="117"/>
                  </a:lnTo>
                  <a:lnTo>
                    <a:pt x="192" y="120"/>
                  </a:lnTo>
                  <a:lnTo>
                    <a:pt x="193" y="123"/>
                  </a:lnTo>
                  <a:lnTo>
                    <a:pt x="193" y="124"/>
                  </a:lnTo>
                  <a:lnTo>
                    <a:pt x="194" y="123"/>
                  </a:lnTo>
                  <a:lnTo>
                    <a:pt x="199" y="125"/>
                  </a:lnTo>
                  <a:lnTo>
                    <a:pt x="200" y="123"/>
                  </a:lnTo>
                  <a:lnTo>
                    <a:pt x="202" y="125"/>
                  </a:lnTo>
                  <a:lnTo>
                    <a:pt x="205" y="122"/>
                  </a:lnTo>
                  <a:lnTo>
                    <a:pt x="206" y="122"/>
                  </a:lnTo>
                  <a:lnTo>
                    <a:pt x="206" y="123"/>
                  </a:lnTo>
                  <a:lnTo>
                    <a:pt x="209" y="122"/>
                  </a:lnTo>
                  <a:lnTo>
                    <a:pt x="212" y="122"/>
                  </a:lnTo>
                  <a:lnTo>
                    <a:pt x="215" y="122"/>
                  </a:lnTo>
                  <a:lnTo>
                    <a:pt x="215" y="124"/>
                  </a:lnTo>
                  <a:lnTo>
                    <a:pt x="214" y="125"/>
                  </a:lnTo>
                  <a:lnTo>
                    <a:pt x="214" y="126"/>
                  </a:lnTo>
                  <a:lnTo>
                    <a:pt x="214" y="128"/>
                  </a:lnTo>
                  <a:lnTo>
                    <a:pt x="210" y="130"/>
                  </a:lnTo>
                  <a:lnTo>
                    <a:pt x="209" y="130"/>
                  </a:lnTo>
                  <a:lnTo>
                    <a:pt x="200" y="127"/>
                  </a:lnTo>
                  <a:lnTo>
                    <a:pt x="196" y="132"/>
                  </a:lnTo>
                  <a:lnTo>
                    <a:pt x="194" y="134"/>
                  </a:lnTo>
                  <a:lnTo>
                    <a:pt x="191" y="133"/>
                  </a:lnTo>
                  <a:lnTo>
                    <a:pt x="187" y="134"/>
                  </a:lnTo>
                  <a:lnTo>
                    <a:pt x="189" y="135"/>
                  </a:lnTo>
                  <a:lnTo>
                    <a:pt x="187" y="135"/>
                  </a:lnTo>
                  <a:lnTo>
                    <a:pt x="186" y="137"/>
                  </a:lnTo>
                  <a:lnTo>
                    <a:pt x="186" y="138"/>
                  </a:lnTo>
                  <a:lnTo>
                    <a:pt x="185" y="138"/>
                  </a:lnTo>
                  <a:lnTo>
                    <a:pt x="184" y="138"/>
                  </a:lnTo>
                  <a:lnTo>
                    <a:pt x="181" y="141"/>
                  </a:lnTo>
                  <a:lnTo>
                    <a:pt x="176" y="141"/>
                  </a:lnTo>
                  <a:lnTo>
                    <a:pt x="172" y="137"/>
                  </a:lnTo>
                  <a:lnTo>
                    <a:pt x="173" y="136"/>
                  </a:lnTo>
                  <a:lnTo>
                    <a:pt x="173" y="134"/>
                  </a:lnTo>
                  <a:lnTo>
                    <a:pt x="173" y="132"/>
                  </a:lnTo>
                  <a:lnTo>
                    <a:pt x="172" y="130"/>
                  </a:lnTo>
                  <a:lnTo>
                    <a:pt x="171" y="127"/>
                  </a:lnTo>
                  <a:lnTo>
                    <a:pt x="169" y="126"/>
                  </a:lnTo>
                  <a:lnTo>
                    <a:pt x="167" y="127"/>
                  </a:lnTo>
                  <a:lnTo>
                    <a:pt x="165" y="125"/>
                  </a:lnTo>
                  <a:lnTo>
                    <a:pt x="162" y="123"/>
                  </a:lnTo>
                  <a:lnTo>
                    <a:pt x="157" y="123"/>
                  </a:lnTo>
                  <a:lnTo>
                    <a:pt x="157" y="122"/>
                  </a:lnTo>
                  <a:lnTo>
                    <a:pt x="160" y="121"/>
                  </a:lnTo>
                  <a:lnTo>
                    <a:pt x="163" y="117"/>
                  </a:lnTo>
                  <a:lnTo>
                    <a:pt x="165" y="116"/>
                  </a:lnTo>
                  <a:lnTo>
                    <a:pt x="172" y="114"/>
                  </a:lnTo>
                  <a:lnTo>
                    <a:pt x="173" y="113"/>
                  </a:lnTo>
                  <a:lnTo>
                    <a:pt x="172" y="113"/>
                  </a:lnTo>
                  <a:lnTo>
                    <a:pt x="171" y="111"/>
                  </a:lnTo>
                  <a:lnTo>
                    <a:pt x="170" y="110"/>
                  </a:lnTo>
                  <a:lnTo>
                    <a:pt x="169" y="111"/>
                  </a:lnTo>
                  <a:lnTo>
                    <a:pt x="165" y="110"/>
                  </a:lnTo>
                  <a:lnTo>
                    <a:pt x="165" y="108"/>
                  </a:lnTo>
                  <a:lnTo>
                    <a:pt x="163" y="110"/>
                  </a:lnTo>
                  <a:lnTo>
                    <a:pt x="163" y="111"/>
                  </a:lnTo>
                  <a:lnTo>
                    <a:pt x="161" y="111"/>
                  </a:lnTo>
                  <a:lnTo>
                    <a:pt x="155" y="112"/>
                  </a:lnTo>
                  <a:lnTo>
                    <a:pt x="151" y="110"/>
                  </a:lnTo>
                  <a:lnTo>
                    <a:pt x="149" y="108"/>
                  </a:lnTo>
                  <a:lnTo>
                    <a:pt x="147" y="108"/>
                  </a:lnTo>
                  <a:lnTo>
                    <a:pt x="144" y="108"/>
                  </a:lnTo>
                  <a:lnTo>
                    <a:pt x="144" y="107"/>
                  </a:lnTo>
                  <a:lnTo>
                    <a:pt x="147" y="105"/>
                  </a:lnTo>
                  <a:lnTo>
                    <a:pt x="146" y="105"/>
                  </a:lnTo>
                  <a:lnTo>
                    <a:pt x="142" y="104"/>
                  </a:lnTo>
                  <a:lnTo>
                    <a:pt x="141" y="104"/>
                  </a:lnTo>
                  <a:lnTo>
                    <a:pt x="143" y="103"/>
                  </a:lnTo>
                  <a:lnTo>
                    <a:pt x="150" y="104"/>
                  </a:lnTo>
                  <a:lnTo>
                    <a:pt x="150" y="103"/>
                  </a:lnTo>
                  <a:lnTo>
                    <a:pt x="149" y="103"/>
                  </a:lnTo>
                  <a:lnTo>
                    <a:pt x="147" y="102"/>
                  </a:lnTo>
                  <a:lnTo>
                    <a:pt x="145" y="101"/>
                  </a:lnTo>
                  <a:lnTo>
                    <a:pt x="144" y="98"/>
                  </a:lnTo>
                  <a:lnTo>
                    <a:pt x="143" y="100"/>
                  </a:lnTo>
                  <a:lnTo>
                    <a:pt x="142" y="101"/>
                  </a:lnTo>
                  <a:lnTo>
                    <a:pt x="140" y="101"/>
                  </a:lnTo>
                  <a:lnTo>
                    <a:pt x="140" y="98"/>
                  </a:lnTo>
                  <a:lnTo>
                    <a:pt x="137" y="100"/>
                  </a:lnTo>
                  <a:lnTo>
                    <a:pt x="135" y="102"/>
                  </a:lnTo>
                  <a:lnTo>
                    <a:pt x="131" y="102"/>
                  </a:lnTo>
                  <a:lnTo>
                    <a:pt x="130" y="103"/>
                  </a:lnTo>
                  <a:lnTo>
                    <a:pt x="128" y="103"/>
                  </a:lnTo>
                  <a:lnTo>
                    <a:pt x="128" y="105"/>
                  </a:lnTo>
                  <a:lnTo>
                    <a:pt x="125" y="110"/>
                  </a:lnTo>
                  <a:lnTo>
                    <a:pt x="124" y="108"/>
                  </a:lnTo>
                  <a:lnTo>
                    <a:pt x="123" y="107"/>
                  </a:lnTo>
                  <a:lnTo>
                    <a:pt x="121" y="106"/>
                  </a:lnTo>
                  <a:lnTo>
                    <a:pt x="120" y="105"/>
                  </a:lnTo>
                  <a:lnTo>
                    <a:pt x="121" y="107"/>
                  </a:lnTo>
                  <a:lnTo>
                    <a:pt x="123" y="108"/>
                  </a:lnTo>
                  <a:lnTo>
                    <a:pt x="124" y="112"/>
                  </a:lnTo>
                  <a:lnTo>
                    <a:pt x="123" y="114"/>
                  </a:lnTo>
                  <a:lnTo>
                    <a:pt x="122" y="115"/>
                  </a:lnTo>
                  <a:lnTo>
                    <a:pt x="119" y="115"/>
                  </a:lnTo>
                  <a:lnTo>
                    <a:pt x="118" y="116"/>
                  </a:lnTo>
                  <a:lnTo>
                    <a:pt x="116" y="117"/>
                  </a:lnTo>
                  <a:lnTo>
                    <a:pt x="116" y="118"/>
                  </a:lnTo>
                  <a:lnTo>
                    <a:pt x="115" y="118"/>
                  </a:lnTo>
                  <a:lnTo>
                    <a:pt x="114" y="116"/>
                  </a:lnTo>
                  <a:lnTo>
                    <a:pt x="114" y="115"/>
                  </a:lnTo>
                  <a:lnTo>
                    <a:pt x="114" y="120"/>
                  </a:lnTo>
                  <a:lnTo>
                    <a:pt x="115" y="123"/>
                  </a:lnTo>
                  <a:lnTo>
                    <a:pt x="114" y="123"/>
                  </a:lnTo>
                  <a:lnTo>
                    <a:pt x="113" y="123"/>
                  </a:lnTo>
                  <a:lnTo>
                    <a:pt x="111" y="122"/>
                  </a:lnTo>
                  <a:lnTo>
                    <a:pt x="109" y="123"/>
                  </a:lnTo>
                  <a:lnTo>
                    <a:pt x="105" y="124"/>
                  </a:lnTo>
                  <a:lnTo>
                    <a:pt x="102" y="125"/>
                  </a:lnTo>
                  <a:lnTo>
                    <a:pt x="100" y="125"/>
                  </a:lnTo>
                  <a:lnTo>
                    <a:pt x="95" y="122"/>
                  </a:lnTo>
                  <a:lnTo>
                    <a:pt x="93" y="122"/>
                  </a:lnTo>
                  <a:lnTo>
                    <a:pt x="93" y="121"/>
                  </a:lnTo>
                  <a:lnTo>
                    <a:pt x="95" y="121"/>
                  </a:lnTo>
                  <a:lnTo>
                    <a:pt x="98" y="120"/>
                  </a:lnTo>
                  <a:lnTo>
                    <a:pt x="98" y="118"/>
                  </a:lnTo>
                  <a:lnTo>
                    <a:pt x="98" y="116"/>
                  </a:lnTo>
                  <a:lnTo>
                    <a:pt x="100" y="115"/>
                  </a:lnTo>
                  <a:lnTo>
                    <a:pt x="100" y="114"/>
                  </a:lnTo>
                  <a:lnTo>
                    <a:pt x="101" y="112"/>
                  </a:lnTo>
                  <a:lnTo>
                    <a:pt x="102" y="112"/>
                  </a:lnTo>
                  <a:lnTo>
                    <a:pt x="102" y="106"/>
                  </a:lnTo>
                  <a:lnTo>
                    <a:pt x="103" y="104"/>
                  </a:lnTo>
                  <a:lnTo>
                    <a:pt x="105" y="103"/>
                  </a:lnTo>
                  <a:lnTo>
                    <a:pt x="106" y="105"/>
                  </a:lnTo>
                  <a:lnTo>
                    <a:pt x="108" y="104"/>
                  </a:lnTo>
                  <a:lnTo>
                    <a:pt x="114" y="105"/>
                  </a:lnTo>
                  <a:lnTo>
                    <a:pt x="116" y="104"/>
                  </a:lnTo>
                  <a:lnTo>
                    <a:pt x="116" y="103"/>
                  </a:lnTo>
                  <a:lnTo>
                    <a:pt x="115" y="101"/>
                  </a:lnTo>
                  <a:lnTo>
                    <a:pt x="115" y="100"/>
                  </a:lnTo>
                  <a:lnTo>
                    <a:pt x="115" y="97"/>
                  </a:lnTo>
                  <a:lnTo>
                    <a:pt x="114" y="96"/>
                  </a:lnTo>
                  <a:lnTo>
                    <a:pt x="110" y="94"/>
                  </a:lnTo>
                  <a:lnTo>
                    <a:pt x="108" y="91"/>
                  </a:lnTo>
                  <a:lnTo>
                    <a:pt x="108" y="90"/>
                  </a:lnTo>
                  <a:lnTo>
                    <a:pt x="106" y="87"/>
                  </a:lnTo>
                  <a:lnTo>
                    <a:pt x="104" y="87"/>
                  </a:lnTo>
                  <a:lnTo>
                    <a:pt x="103" y="85"/>
                  </a:lnTo>
                  <a:lnTo>
                    <a:pt x="102" y="84"/>
                  </a:lnTo>
                  <a:lnTo>
                    <a:pt x="102" y="81"/>
                  </a:lnTo>
                  <a:lnTo>
                    <a:pt x="102" y="80"/>
                  </a:lnTo>
                  <a:lnTo>
                    <a:pt x="101" y="77"/>
                  </a:lnTo>
                  <a:lnTo>
                    <a:pt x="100" y="76"/>
                  </a:lnTo>
                  <a:lnTo>
                    <a:pt x="98" y="76"/>
                  </a:lnTo>
                  <a:lnTo>
                    <a:pt x="94" y="74"/>
                  </a:lnTo>
                  <a:lnTo>
                    <a:pt x="93" y="73"/>
                  </a:lnTo>
                  <a:lnTo>
                    <a:pt x="89" y="74"/>
                  </a:lnTo>
                  <a:lnTo>
                    <a:pt x="86" y="73"/>
                  </a:lnTo>
                  <a:lnTo>
                    <a:pt x="81" y="70"/>
                  </a:lnTo>
                  <a:lnTo>
                    <a:pt x="79" y="70"/>
                  </a:lnTo>
                  <a:lnTo>
                    <a:pt x="75" y="69"/>
                  </a:lnTo>
                  <a:lnTo>
                    <a:pt x="71" y="70"/>
                  </a:lnTo>
                  <a:lnTo>
                    <a:pt x="69" y="70"/>
                  </a:lnTo>
                  <a:lnTo>
                    <a:pt x="66" y="69"/>
                  </a:lnTo>
                  <a:lnTo>
                    <a:pt x="65" y="70"/>
                  </a:lnTo>
                  <a:lnTo>
                    <a:pt x="64" y="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40" name="Freeform 919"/>
            <p:cNvSpPr>
              <a:spLocks/>
            </p:cNvSpPr>
            <p:nvPr/>
          </p:nvSpPr>
          <p:spPr bwMode="auto">
            <a:xfrm>
              <a:off x="4841875" y="2074334"/>
              <a:ext cx="400050" cy="224896"/>
            </a:xfrm>
            <a:custGeom>
              <a:avLst/>
              <a:gdLst>
                <a:gd name="T0" fmla="*/ 2147483647 w 252"/>
                <a:gd name="T1" fmla="*/ 2147483647 h 141"/>
                <a:gd name="T2" fmla="*/ 2147483647 w 252"/>
                <a:gd name="T3" fmla="*/ 2147483647 h 141"/>
                <a:gd name="T4" fmla="*/ 2147483647 w 252"/>
                <a:gd name="T5" fmla="*/ 2147483647 h 141"/>
                <a:gd name="T6" fmla="*/ 2147483647 w 252"/>
                <a:gd name="T7" fmla="*/ 2147483647 h 141"/>
                <a:gd name="T8" fmla="*/ 2147483647 w 252"/>
                <a:gd name="T9" fmla="*/ 2147483647 h 141"/>
                <a:gd name="T10" fmla="*/ 2147483647 w 252"/>
                <a:gd name="T11" fmla="*/ 2147483647 h 141"/>
                <a:gd name="T12" fmla="*/ 2147483647 w 252"/>
                <a:gd name="T13" fmla="*/ 2147483647 h 141"/>
                <a:gd name="T14" fmla="*/ 2147483647 w 252"/>
                <a:gd name="T15" fmla="*/ 2147483647 h 141"/>
                <a:gd name="T16" fmla="*/ 2147483647 w 252"/>
                <a:gd name="T17" fmla="*/ 2147483647 h 141"/>
                <a:gd name="T18" fmla="*/ 2147483647 w 252"/>
                <a:gd name="T19" fmla="*/ 2147483647 h 141"/>
                <a:gd name="T20" fmla="*/ 2147483647 w 252"/>
                <a:gd name="T21" fmla="*/ 2147483647 h 141"/>
                <a:gd name="T22" fmla="*/ 2147483647 w 252"/>
                <a:gd name="T23" fmla="*/ 2147483647 h 141"/>
                <a:gd name="T24" fmla="*/ 2147483647 w 252"/>
                <a:gd name="T25" fmla="*/ 2147483647 h 141"/>
                <a:gd name="T26" fmla="*/ 2147483647 w 252"/>
                <a:gd name="T27" fmla="*/ 2147483647 h 141"/>
                <a:gd name="T28" fmla="*/ 2147483647 w 252"/>
                <a:gd name="T29" fmla="*/ 2147483647 h 141"/>
                <a:gd name="T30" fmla="*/ 2147483647 w 252"/>
                <a:gd name="T31" fmla="*/ 2147483647 h 141"/>
                <a:gd name="T32" fmla="*/ 2147483647 w 252"/>
                <a:gd name="T33" fmla="*/ 2147483647 h 141"/>
                <a:gd name="T34" fmla="*/ 2147483647 w 252"/>
                <a:gd name="T35" fmla="*/ 2147483647 h 141"/>
                <a:gd name="T36" fmla="*/ 2147483647 w 252"/>
                <a:gd name="T37" fmla="*/ 2147483647 h 141"/>
                <a:gd name="T38" fmla="*/ 2147483647 w 252"/>
                <a:gd name="T39" fmla="*/ 2147483647 h 141"/>
                <a:gd name="T40" fmla="*/ 2147483647 w 252"/>
                <a:gd name="T41" fmla="*/ 2147483647 h 141"/>
                <a:gd name="T42" fmla="*/ 2147483647 w 252"/>
                <a:gd name="T43" fmla="*/ 2147483647 h 141"/>
                <a:gd name="T44" fmla="*/ 2147483647 w 252"/>
                <a:gd name="T45" fmla="*/ 2147483647 h 141"/>
                <a:gd name="T46" fmla="*/ 2147483647 w 252"/>
                <a:gd name="T47" fmla="*/ 2147483647 h 141"/>
                <a:gd name="T48" fmla="*/ 2147483647 w 252"/>
                <a:gd name="T49" fmla="*/ 2147483647 h 141"/>
                <a:gd name="T50" fmla="*/ 2147483647 w 252"/>
                <a:gd name="T51" fmla="*/ 2147483647 h 141"/>
                <a:gd name="T52" fmla="*/ 2147483647 w 252"/>
                <a:gd name="T53" fmla="*/ 2147483647 h 141"/>
                <a:gd name="T54" fmla="*/ 2147483647 w 252"/>
                <a:gd name="T55" fmla="*/ 2147483647 h 141"/>
                <a:gd name="T56" fmla="*/ 2147483647 w 252"/>
                <a:gd name="T57" fmla="*/ 2147483647 h 141"/>
                <a:gd name="T58" fmla="*/ 2147483647 w 252"/>
                <a:gd name="T59" fmla="*/ 2147483647 h 141"/>
                <a:gd name="T60" fmla="*/ 2147483647 w 252"/>
                <a:gd name="T61" fmla="*/ 2147483647 h 141"/>
                <a:gd name="T62" fmla="*/ 2147483647 w 252"/>
                <a:gd name="T63" fmla="*/ 2147483647 h 141"/>
                <a:gd name="T64" fmla="*/ 2147483647 w 252"/>
                <a:gd name="T65" fmla="*/ 2147483647 h 141"/>
                <a:gd name="T66" fmla="*/ 2147483647 w 252"/>
                <a:gd name="T67" fmla="*/ 2147483647 h 141"/>
                <a:gd name="T68" fmla="*/ 2147483647 w 252"/>
                <a:gd name="T69" fmla="*/ 2147483647 h 141"/>
                <a:gd name="T70" fmla="*/ 2147483647 w 252"/>
                <a:gd name="T71" fmla="*/ 2147483647 h 141"/>
                <a:gd name="T72" fmla="*/ 2147483647 w 252"/>
                <a:gd name="T73" fmla="*/ 2147483647 h 141"/>
                <a:gd name="T74" fmla="*/ 2147483647 w 252"/>
                <a:gd name="T75" fmla="*/ 2147483647 h 141"/>
                <a:gd name="T76" fmla="*/ 2147483647 w 252"/>
                <a:gd name="T77" fmla="*/ 2147483647 h 141"/>
                <a:gd name="T78" fmla="*/ 2147483647 w 252"/>
                <a:gd name="T79" fmla="*/ 2147483647 h 141"/>
                <a:gd name="T80" fmla="*/ 2147483647 w 252"/>
                <a:gd name="T81" fmla="*/ 2147483647 h 141"/>
                <a:gd name="T82" fmla="*/ 2147483647 w 252"/>
                <a:gd name="T83" fmla="*/ 2147483647 h 141"/>
                <a:gd name="T84" fmla="*/ 2147483647 w 252"/>
                <a:gd name="T85" fmla="*/ 2147483647 h 141"/>
                <a:gd name="T86" fmla="*/ 2147483647 w 252"/>
                <a:gd name="T87" fmla="*/ 2147483647 h 141"/>
                <a:gd name="T88" fmla="*/ 2147483647 w 252"/>
                <a:gd name="T89" fmla="*/ 2147483647 h 141"/>
                <a:gd name="T90" fmla="*/ 2147483647 w 252"/>
                <a:gd name="T91" fmla="*/ 2147483647 h 141"/>
                <a:gd name="T92" fmla="*/ 2147483647 w 252"/>
                <a:gd name="T93" fmla="*/ 2147483647 h 141"/>
                <a:gd name="T94" fmla="*/ 2147483647 w 252"/>
                <a:gd name="T95" fmla="*/ 2147483647 h 141"/>
                <a:gd name="T96" fmla="*/ 2147483647 w 252"/>
                <a:gd name="T97" fmla="*/ 2147483647 h 141"/>
                <a:gd name="T98" fmla="*/ 2147483647 w 252"/>
                <a:gd name="T99" fmla="*/ 2147483647 h 141"/>
                <a:gd name="T100" fmla="*/ 2147483647 w 252"/>
                <a:gd name="T101" fmla="*/ 2147483647 h 141"/>
                <a:gd name="T102" fmla="*/ 2147483647 w 252"/>
                <a:gd name="T103" fmla="*/ 2147483647 h 141"/>
                <a:gd name="T104" fmla="*/ 2147483647 w 252"/>
                <a:gd name="T105" fmla="*/ 2147483647 h 141"/>
                <a:gd name="T106" fmla="*/ 2147483647 w 252"/>
                <a:gd name="T107" fmla="*/ 2147483647 h 141"/>
                <a:gd name="T108" fmla="*/ 2147483647 w 252"/>
                <a:gd name="T109" fmla="*/ 2147483647 h 141"/>
                <a:gd name="T110" fmla="*/ 2147483647 w 252"/>
                <a:gd name="T111" fmla="*/ 2147483647 h 14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2"/>
                <a:gd name="T169" fmla="*/ 0 h 141"/>
                <a:gd name="T170" fmla="*/ 252 w 252"/>
                <a:gd name="T171" fmla="*/ 141 h 14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2" h="141">
                  <a:moveTo>
                    <a:pt x="64" y="72"/>
                  </a:moveTo>
                  <a:lnTo>
                    <a:pt x="62" y="72"/>
                  </a:lnTo>
                  <a:lnTo>
                    <a:pt x="54" y="76"/>
                  </a:lnTo>
                  <a:lnTo>
                    <a:pt x="50" y="76"/>
                  </a:lnTo>
                  <a:lnTo>
                    <a:pt x="45" y="77"/>
                  </a:lnTo>
                  <a:lnTo>
                    <a:pt x="42" y="81"/>
                  </a:lnTo>
                  <a:lnTo>
                    <a:pt x="39" y="79"/>
                  </a:lnTo>
                  <a:lnTo>
                    <a:pt x="35" y="77"/>
                  </a:lnTo>
                  <a:lnTo>
                    <a:pt x="32" y="77"/>
                  </a:lnTo>
                  <a:lnTo>
                    <a:pt x="28" y="77"/>
                  </a:lnTo>
                  <a:lnTo>
                    <a:pt x="22" y="77"/>
                  </a:lnTo>
                  <a:lnTo>
                    <a:pt x="17" y="77"/>
                  </a:lnTo>
                  <a:lnTo>
                    <a:pt x="13" y="77"/>
                  </a:lnTo>
                  <a:lnTo>
                    <a:pt x="11" y="77"/>
                  </a:lnTo>
                  <a:lnTo>
                    <a:pt x="10" y="75"/>
                  </a:lnTo>
                  <a:lnTo>
                    <a:pt x="8" y="73"/>
                  </a:lnTo>
                  <a:lnTo>
                    <a:pt x="4" y="72"/>
                  </a:lnTo>
                  <a:lnTo>
                    <a:pt x="0" y="70"/>
                  </a:lnTo>
                  <a:lnTo>
                    <a:pt x="1" y="65"/>
                  </a:lnTo>
                  <a:lnTo>
                    <a:pt x="3" y="59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5" y="54"/>
                  </a:lnTo>
                  <a:lnTo>
                    <a:pt x="7" y="51"/>
                  </a:lnTo>
                  <a:lnTo>
                    <a:pt x="10" y="43"/>
                  </a:lnTo>
                  <a:lnTo>
                    <a:pt x="13" y="40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2" y="31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18" y="23"/>
                  </a:lnTo>
                  <a:lnTo>
                    <a:pt x="17" y="23"/>
                  </a:lnTo>
                  <a:lnTo>
                    <a:pt x="14" y="19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13" y="13"/>
                  </a:lnTo>
                  <a:lnTo>
                    <a:pt x="15" y="12"/>
                  </a:lnTo>
                  <a:lnTo>
                    <a:pt x="18" y="13"/>
                  </a:lnTo>
                  <a:lnTo>
                    <a:pt x="21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5" y="7"/>
                  </a:lnTo>
                  <a:lnTo>
                    <a:pt x="35" y="6"/>
                  </a:lnTo>
                  <a:lnTo>
                    <a:pt x="38" y="7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8" y="9"/>
                  </a:lnTo>
                  <a:lnTo>
                    <a:pt x="51" y="10"/>
                  </a:lnTo>
                  <a:lnTo>
                    <a:pt x="53" y="10"/>
                  </a:lnTo>
                  <a:lnTo>
                    <a:pt x="55" y="10"/>
                  </a:lnTo>
                  <a:lnTo>
                    <a:pt x="58" y="11"/>
                  </a:lnTo>
                  <a:lnTo>
                    <a:pt x="60" y="11"/>
                  </a:lnTo>
                  <a:lnTo>
                    <a:pt x="61" y="12"/>
                  </a:lnTo>
                  <a:lnTo>
                    <a:pt x="62" y="13"/>
                  </a:lnTo>
                  <a:lnTo>
                    <a:pt x="64" y="14"/>
                  </a:lnTo>
                  <a:lnTo>
                    <a:pt x="68" y="14"/>
                  </a:lnTo>
                  <a:lnTo>
                    <a:pt x="69" y="15"/>
                  </a:lnTo>
                  <a:lnTo>
                    <a:pt x="70" y="16"/>
                  </a:lnTo>
                  <a:lnTo>
                    <a:pt x="72" y="15"/>
                  </a:lnTo>
                  <a:lnTo>
                    <a:pt x="73" y="15"/>
                  </a:lnTo>
                  <a:lnTo>
                    <a:pt x="75" y="15"/>
                  </a:lnTo>
                  <a:lnTo>
                    <a:pt x="76" y="14"/>
                  </a:lnTo>
                  <a:lnTo>
                    <a:pt x="79" y="15"/>
                  </a:lnTo>
                  <a:lnTo>
                    <a:pt x="81" y="15"/>
                  </a:lnTo>
                  <a:lnTo>
                    <a:pt x="83" y="15"/>
                  </a:lnTo>
                  <a:lnTo>
                    <a:pt x="84" y="16"/>
                  </a:lnTo>
                  <a:lnTo>
                    <a:pt x="86" y="17"/>
                  </a:lnTo>
                  <a:lnTo>
                    <a:pt x="90" y="14"/>
                  </a:lnTo>
                  <a:lnTo>
                    <a:pt x="93" y="15"/>
                  </a:lnTo>
                  <a:lnTo>
                    <a:pt x="94" y="17"/>
                  </a:lnTo>
                  <a:lnTo>
                    <a:pt x="96" y="19"/>
                  </a:lnTo>
                  <a:lnTo>
                    <a:pt x="98" y="17"/>
                  </a:lnTo>
                  <a:lnTo>
                    <a:pt x="100" y="17"/>
                  </a:lnTo>
                  <a:lnTo>
                    <a:pt x="104" y="16"/>
                  </a:lnTo>
                  <a:lnTo>
                    <a:pt x="106" y="16"/>
                  </a:lnTo>
                  <a:lnTo>
                    <a:pt x="109" y="17"/>
                  </a:lnTo>
                  <a:lnTo>
                    <a:pt x="110" y="19"/>
                  </a:lnTo>
                  <a:lnTo>
                    <a:pt x="112" y="19"/>
                  </a:lnTo>
                  <a:lnTo>
                    <a:pt x="112" y="16"/>
                  </a:lnTo>
                  <a:lnTo>
                    <a:pt x="111" y="14"/>
                  </a:lnTo>
                  <a:lnTo>
                    <a:pt x="111" y="12"/>
                  </a:lnTo>
                  <a:lnTo>
                    <a:pt x="111" y="10"/>
                  </a:lnTo>
                  <a:lnTo>
                    <a:pt x="112" y="9"/>
                  </a:lnTo>
                  <a:lnTo>
                    <a:pt x="115" y="5"/>
                  </a:lnTo>
                  <a:lnTo>
                    <a:pt x="118" y="4"/>
                  </a:lnTo>
                  <a:lnTo>
                    <a:pt x="120" y="4"/>
                  </a:lnTo>
                  <a:lnTo>
                    <a:pt x="121" y="3"/>
                  </a:lnTo>
                  <a:lnTo>
                    <a:pt x="126" y="3"/>
                  </a:lnTo>
                  <a:lnTo>
                    <a:pt x="128" y="4"/>
                  </a:lnTo>
                  <a:lnTo>
                    <a:pt x="130" y="5"/>
                  </a:lnTo>
                  <a:lnTo>
                    <a:pt x="131" y="4"/>
                  </a:lnTo>
                  <a:lnTo>
                    <a:pt x="132" y="3"/>
                  </a:lnTo>
                  <a:lnTo>
                    <a:pt x="133" y="2"/>
                  </a:lnTo>
                  <a:lnTo>
                    <a:pt x="134" y="1"/>
                  </a:lnTo>
                  <a:lnTo>
                    <a:pt x="139" y="1"/>
                  </a:lnTo>
                  <a:lnTo>
                    <a:pt x="141" y="1"/>
                  </a:lnTo>
                  <a:lnTo>
                    <a:pt x="144" y="0"/>
                  </a:lnTo>
                  <a:lnTo>
                    <a:pt x="149" y="1"/>
                  </a:lnTo>
                  <a:lnTo>
                    <a:pt x="152" y="0"/>
                  </a:lnTo>
                  <a:lnTo>
                    <a:pt x="155" y="2"/>
                  </a:lnTo>
                  <a:lnTo>
                    <a:pt x="157" y="3"/>
                  </a:lnTo>
                  <a:lnTo>
                    <a:pt x="157" y="5"/>
                  </a:lnTo>
                  <a:lnTo>
                    <a:pt x="161" y="7"/>
                  </a:lnTo>
                  <a:lnTo>
                    <a:pt x="162" y="9"/>
                  </a:lnTo>
                  <a:lnTo>
                    <a:pt x="163" y="10"/>
                  </a:lnTo>
                  <a:lnTo>
                    <a:pt x="161" y="11"/>
                  </a:lnTo>
                  <a:lnTo>
                    <a:pt x="159" y="11"/>
                  </a:lnTo>
                  <a:lnTo>
                    <a:pt x="160" y="13"/>
                  </a:lnTo>
                  <a:lnTo>
                    <a:pt x="161" y="14"/>
                  </a:lnTo>
                  <a:lnTo>
                    <a:pt x="162" y="17"/>
                  </a:lnTo>
                  <a:lnTo>
                    <a:pt x="164" y="19"/>
                  </a:lnTo>
                  <a:lnTo>
                    <a:pt x="166" y="19"/>
                  </a:lnTo>
                  <a:lnTo>
                    <a:pt x="171" y="20"/>
                  </a:lnTo>
                  <a:lnTo>
                    <a:pt x="172" y="19"/>
                  </a:lnTo>
                  <a:lnTo>
                    <a:pt x="174" y="20"/>
                  </a:lnTo>
                  <a:lnTo>
                    <a:pt x="175" y="21"/>
                  </a:lnTo>
                  <a:lnTo>
                    <a:pt x="179" y="23"/>
                  </a:lnTo>
                  <a:lnTo>
                    <a:pt x="182" y="29"/>
                  </a:lnTo>
                  <a:lnTo>
                    <a:pt x="181" y="30"/>
                  </a:lnTo>
                  <a:lnTo>
                    <a:pt x="182" y="32"/>
                  </a:lnTo>
                  <a:lnTo>
                    <a:pt x="184" y="33"/>
                  </a:lnTo>
                  <a:lnTo>
                    <a:pt x="186" y="34"/>
                  </a:lnTo>
                  <a:lnTo>
                    <a:pt x="187" y="33"/>
                  </a:lnTo>
                  <a:lnTo>
                    <a:pt x="190" y="33"/>
                  </a:lnTo>
                  <a:lnTo>
                    <a:pt x="192" y="33"/>
                  </a:lnTo>
                  <a:lnTo>
                    <a:pt x="195" y="35"/>
                  </a:lnTo>
                  <a:lnTo>
                    <a:pt x="196" y="35"/>
                  </a:lnTo>
                  <a:lnTo>
                    <a:pt x="199" y="35"/>
                  </a:lnTo>
                  <a:lnTo>
                    <a:pt x="205" y="34"/>
                  </a:lnTo>
                  <a:lnTo>
                    <a:pt x="209" y="32"/>
                  </a:lnTo>
                  <a:lnTo>
                    <a:pt x="211" y="33"/>
                  </a:lnTo>
                  <a:lnTo>
                    <a:pt x="212" y="34"/>
                  </a:lnTo>
                  <a:lnTo>
                    <a:pt x="215" y="39"/>
                  </a:lnTo>
                  <a:lnTo>
                    <a:pt x="218" y="41"/>
                  </a:lnTo>
                  <a:lnTo>
                    <a:pt x="221" y="41"/>
                  </a:lnTo>
                  <a:lnTo>
                    <a:pt x="222" y="40"/>
                  </a:lnTo>
                  <a:lnTo>
                    <a:pt x="223" y="40"/>
                  </a:lnTo>
                  <a:lnTo>
                    <a:pt x="225" y="41"/>
                  </a:lnTo>
                  <a:lnTo>
                    <a:pt x="227" y="41"/>
                  </a:lnTo>
                  <a:lnTo>
                    <a:pt x="230" y="42"/>
                  </a:lnTo>
                  <a:lnTo>
                    <a:pt x="231" y="43"/>
                  </a:lnTo>
                  <a:lnTo>
                    <a:pt x="235" y="43"/>
                  </a:lnTo>
                  <a:lnTo>
                    <a:pt x="238" y="45"/>
                  </a:lnTo>
                  <a:lnTo>
                    <a:pt x="241" y="45"/>
                  </a:lnTo>
                  <a:lnTo>
                    <a:pt x="244" y="47"/>
                  </a:lnTo>
                  <a:lnTo>
                    <a:pt x="246" y="47"/>
                  </a:lnTo>
                  <a:lnTo>
                    <a:pt x="248" y="47"/>
                  </a:lnTo>
                  <a:lnTo>
                    <a:pt x="251" y="49"/>
                  </a:lnTo>
                  <a:lnTo>
                    <a:pt x="248" y="50"/>
                  </a:lnTo>
                  <a:lnTo>
                    <a:pt x="252" y="54"/>
                  </a:lnTo>
                  <a:lnTo>
                    <a:pt x="251" y="57"/>
                  </a:lnTo>
                  <a:lnTo>
                    <a:pt x="246" y="57"/>
                  </a:lnTo>
                  <a:lnTo>
                    <a:pt x="248" y="60"/>
                  </a:lnTo>
                  <a:lnTo>
                    <a:pt x="251" y="60"/>
                  </a:lnTo>
                  <a:lnTo>
                    <a:pt x="252" y="61"/>
                  </a:lnTo>
                  <a:lnTo>
                    <a:pt x="247" y="62"/>
                  </a:lnTo>
                  <a:lnTo>
                    <a:pt x="247" y="64"/>
                  </a:lnTo>
                  <a:lnTo>
                    <a:pt x="247" y="65"/>
                  </a:lnTo>
                  <a:lnTo>
                    <a:pt x="248" y="66"/>
                  </a:lnTo>
                  <a:lnTo>
                    <a:pt x="250" y="69"/>
                  </a:lnTo>
                  <a:lnTo>
                    <a:pt x="250" y="70"/>
                  </a:lnTo>
                  <a:lnTo>
                    <a:pt x="252" y="71"/>
                  </a:lnTo>
                  <a:lnTo>
                    <a:pt x="252" y="74"/>
                  </a:lnTo>
                  <a:lnTo>
                    <a:pt x="251" y="80"/>
                  </a:lnTo>
                  <a:lnTo>
                    <a:pt x="250" y="80"/>
                  </a:lnTo>
                  <a:lnTo>
                    <a:pt x="245" y="80"/>
                  </a:lnTo>
                  <a:lnTo>
                    <a:pt x="243" y="80"/>
                  </a:lnTo>
                  <a:lnTo>
                    <a:pt x="240" y="77"/>
                  </a:lnTo>
                  <a:lnTo>
                    <a:pt x="237" y="79"/>
                  </a:lnTo>
                  <a:lnTo>
                    <a:pt x="236" y="82"/>
                  </a:lnTo>
                  <a:lnTo>
                    <a:pt x="232" y="83"/>
                  </a:lnTo>
                  <a:lnTo>
                    <a:pt x="231" y="86"/>
                  </a:lnTo>
                  <a:lnTo>
                    <a:pt x="232" y="88"/>
                  </a:lnTo>
                  <a:lnTo>
                    <a:pt x="233" y="92"/>
                  </a:lnTo>
                  <a:lnTo>
                    <a:pt x="226" y="92"/>
                  </a:lnTo>
                  <a:lnTo>
                    <a:pt x="223" y="93"/>
                  </a:lnTo>
                  <a:lnTo>
                    <a:pt x="221" y="95"/>
                  </a:lnTo>
                  <a:lnTo>
                    <a:pt x="220" y="95"/>
                  </a:lnTo>
                  <a:lnTo>
                    <a:pt x="215" y="97"/>
                  </a:lnTo>
                  <a:lnTo>
                    <a:pt x="214" y="100"/>
                  </a:lnTo>
                  <a:lnTo>
                    <a:pt x="211" y="97"/>
                  </a:lnTo>
                  <a:lnTo>
                    <a:pt x="205" y="101"/>
                  </a:lnTo>
                  <a:lnTo>
                    <a:pt x="205" y="102"/>
                  </a:lnTo>
                  <a:lnTo>
                    <a:pt x="204" y="101"/>
                  </a:lnTo>
                  <a:lnTo>
                    <a:pt x="202" y="101"/>
                  </a:lnTo>
                  <a:lnTo>
                    <a:pt x="200" y="101"/>
                  </a:lnTo>
                  <a:lnTo>
                    <a:pt x="196" y="104"/>
                  </a:lnTo>
                  <a:lnTo>
                    <a:pt x="195" y="105"/>
                  </a:lnTo>
                  <a:lnTo>
                    <a:pt x="194" y="107"/>
                  </a:lnTo>
                  <a:lnTo>
                    <a:pt x="193" y="110"/>
                  </a:lnTo>
                  <a:lnTo>
                    <a:pt x="191" y="111"/>
                  </a:lnTo>
                  <a:lnTo>
                    <a:pt x="192" y="110"/>
                  </a:lnTo>
                  <a:lnTo>
                    <a:pt x="193" y="108"/>
                  </a:lnTo>
                  <a:lnTo>
                    <a:pt x="194" y="107"/>
                  </a:lnTo>
                  <a:lnTo>
                    <a:pt x="192" y="104"/>
                  </a:lnTo>
                  <a:lnTo>
                    <a:pt x="191" y="104"/>
                  </a:lnTo>
                  <a:lnTo>
                    <a:pt x="191" y="107"/>
                  </a:lnTo>
                  <a:lnTo>
                    <a:pt x="189" y="110"/>
                  </a:lnTo>
                  <a:lnTo>
                    <a:pt x="190" y="113"/>
                  </a:lnTo>
                  <a:lnTo>
                    <a:pt x="190" y="115"/>
                  </a:lnTo>
                  <a:lnTo>
                    <a:pt x="189" y="115"/>
                  </a:lnTo>
                  <a:lnTo>
                    <a:pt x="189" y="114"/>
                  </a:lnTo>
                  <a:lnTo>
                    <a:pt x="186" y="112"/>
                  </a:lnTo>
                  <a:lnTo>
                    <a:pt x="186" y="111"/>
                  </a:lnTo>
                  <a:lnTo>
                    <a:pt x="186" y="110"/>
                  </a:lnTo>
                  <a:lnTo>
                    <a:pt x="184" y="111"/>
                  </a:lnTo>
                  <a:lnTo>
                    <a:pt x="183" y="112"/>
                  </a:lnTo>
                  <a:lnTo>
                    <a:pt x="183" y="111"/>
                  </a:lnTo>
                  <a:lnTo>
                    <a:pt x="183" y="110"/>
                  </a:lnTo>
                  <a:lnTo>
                    <a:pt x="180" y="110"/>
                  </a:lnTo>
                  <a:lnTo>
                    <a:pt x="179" y="110"/>
                  </a:lnTo>
                  <a:lnTo>
                    <a:pt x="179" y="107"/>
                  </a:lnTo>
                  <a:lnTo>
                    <a:pt x="177" y="106"/>
                  </a:lnTo>
                  <a:lnTo>
                    <a:pt x="177" y="110"/>
                  </a:lnTo>
                  <a:lnTo>
                    <a:pt x="176" y="110"/>
                  </a:lnTo>
                  <a:lnTo>
                    <a:pt x="172" y="108"/>
                  </a:lnTo>
                  <a:lnTo>
                    <a:pt x="173" y="110"/>
                  </a:lnTo>
                  <a:lnTo>
                    <a:pt x="174" y="111"/>
                  </a:lnTo>
                  <a:lnTo>
                    <a:pt x="175" y="111"/>
                  </a:lnTo>
                  <a:lnTo>
                    <a:pt x="176" y="111"/>
                  </a:lnTo>
                  <a:lnTo>
                    <a:pt x="177" y="112"/>
                  </a:lnTo>
                  <a:lnTo>
                    <a:pt x="177" y="113"/>
                  </a:lnTo>
                  <a:lnTo>
                    <a:pt x="179" y="114"/>
                  </a:lnTo>
                  <a:lnTo>
                    <a:pt x="180" y="114"/>
                  </a:lnTo>
                  <a:lnTo>
                    <a:pt x="180" y="112"/>
                  </a:lnTo>
                  <a:lnTo>
                    <a:pt x="182" y="113"/>
                  </a:lnTo>
                  <a:lnTo>
                    <a:pt x="183" y="113"/>
                  </a:lnTo>
                  <a:lnTo>
                    <a:pt x="184" y="113"/>
                  </a:lnTo>
                  <a:lnTo>
                    <a:pt x="184" y="116"/>
                  </a:lnTo>
                  <a:lnTo>
                    <a:pt x="186" y="116"/>
                  </a:lnTo>
                  <a:lnTo>
                    <a:pt x="186" y="118"/>
                  </a:lnTo>
                  <a:lnTo>
                    <a:pt x="190" y="117"/>
                  </a:lnTo>
                  <a:lnTo>
                    <a:pt x="192" y="120"/>
                  </a:lnTo>
                  <a:lnTo>
                    <a:pt x="193" y="123"/>
                  </a:lnTo>
                  <a:lnTo>
                    <a:pt x="193" y="124"/>
                  </a:lnTo>
                  <a:lnTo>
                    <a:pt x="194" y="123"/>
                  </a:lnTo>
                  <a:lnTo>
                    <a:pt x="199" y="125"/>
                  </a:lnTo>
                  <a:lnTo>
                    <a:pt x="200" y="123"/>
                  </a:lnTo>
                  <a:lnTo>
                    <a:pt x="202" y="125"/>
                  </a:lnTo>
                  <a:lnTo>
                    <a:pt x="205" y="122"/>
                  </a:lnTo>
                  <a:lnTo>
                    <a:pt x="206" y="122"/>
                  </a:lnTo>
                  <a:lnTo>
                    <a:pt x="206" y="123"/>
                  </a:lnTo>
                  <a:lnTo>
                    <a:pt x="209" y="122"/>
                  </a:lnTo>
                  <a:lnTo>
                    <a:pt x="212" y="122"/>
                  </a:lnTo>
                  <a:lnTo>
                    <a:pt x="215" y="122"/>
                  </a:lnTo>
                  <a:lnTo>
                    <a:pt x="215" y="124"/>
                  </a:lnTo>
                  <a:lnTo>
                    <a:pt x="214" y="125"/>
                  </a:lnTo>
                  <a:lnTo>
                    <a:pt x="214" y="126"/>
                  </a:lnTo>
                  <a:lnTo>
                    <a:pt x="214" y="128"/>
                  </a:lnTo>
                  <a:lnTo>
                    <a:pt x="210" y="130"/>
                  </a:lnTo>
                  <a:lnTo>
                    <a:pt x="209" y="130"/>
                  </a:lnTo>
                  <a:lnTo>
                    <a:pt x="200" y="127"/>
                  </a:lnTo>
                  <a:lnTo>
                    <a:pt x="196" y="132"/>
                  </a:lnTo>
                  <a:lnTo>
                    <a:pt x="194" y="134"/>
                  </a:lnTo>
                  <a:lnTo>
                    <a:pt x="191" y="133"/>
                  </a:lnTo>
                  <a:lnTo>
                    <a:pt x="187" y="134"/>
                  </a:lnTo>
                  <a:lnTo>
                    <a:pt x="189" y="135"/>
                  </a:lnTo>
                  <a:lnTo>
                    <a:pt x="187" y="135"/>
                  </a:lnTo>
                  <a:lnTo>
                    <a:pt x="186" y="137"/>
                  </a:lnTo>
                  <a:lnTo>
                    <a:pt x="186" y="138"/>
                  </a:lnTo>
                  <a:lnTo>
                    <a:pt x="185" y="138"/>
                  </a:lnTo>
                  <a:lnTo>
                    <a:pt x="184" y="138"/>
                  </a:lnTo>
                  <a:lnTo>
                    <a:pt x="181" y="141"/>
                  </a:lnTo>
                  <a:lnTo>
                    <a:pt x="176" y="141"/>
                  </a:lnTo>
                  <a:lnTo>
                    <a:pt x="172" y="137"/>
                  </a:lnTo>
                  <a:lnTo>
                    <a:pt x="173" y="136"/>
                  </a:lnTo>
                  <a:lnTo>
                    <a:pt x="173" y="134"/>
                  </a:lnTo>
                  <a:lnTo>
                    <a:pt x="173" y="132"/>
                  </a:lnTo>
                  <a:lnTo>
                    <a:pt x="172" y="130"/>
                  </a:lnTo>
                  <a:lnTo>
                    <a:pt x="171" y="127"/>
                  </a:lnTo>
                  <a:lnTo>
                    <a:pt x="169" y="126"/>
                  </a:lnTo>
                  <a:lnTo>
                    <a:pt x="167" y="127"/>
                  </a:lnTo>
                  <a:lnTo>
                    <a:pt x="165" y="125"/>
                  </a:lnTo>
                  <a:lnTo>
                    <a:pt x="162" y="123"/>
                  </a:lnTo>
                  <a:lnTo>
                    <a:pt x="157" y="123"/>
                  </a:lnTo>
                  <a:lnTo>
                    <a:pt x="157" y="122"/>
                  </a:lnTo>
                  <a:lnTo>
                    <a:pt x="160" y="121"/>
                  </a:lnTo>
                  <a:lnTo>
                    <a:pt x="163" y="117"/>
                  </a:lnTo>
                  <a:lnTo>
                    <a:pt x="165" y="116"/>
                  </a:lnTo>
                  <a:lnTo>
                    <a:pt x="172" y="114"/>
                  </a:lnTo>
                  <a:lnTo>
                    <a:pt x="173" y="113"/>
                  </a:lnTo>
                  <a:lnTo>
                    <a:pt x="172" y="113"/>
                  </a:lnTo>
                  <a:lnTo>
                    <a:pt x="171" y="111"/>
                  </a:lnTo>
                  <a:lnTo>
                    <a:pt x="170" y="110"/>
                  </a:lnTo>
                  <a:lnTo>
                    <a:pt x="169" y="111"/>
                  </a:lnTo>
                  <a:lnTo>
                    <a:pt x="165" y="110"/>
                  </a:lnTo>
                  <a:lnTo>
                    <a:pt x="165" y="108"/>
                  </a:lnTo>
                  <a:lnTo>
                    <a:pt x="163" y="110"/>
                  </a:lnTo>
                  <a:lnTo>
                    <a:pt x="163" y="111"/>
                  </a:lnTo>
                  <a:lnTo>
                    <a:pt x="161" y="111"/>
                  </a:lnTo>
                  <a:lnTo>
                    <a:pt x="155" y="112"/>
                  </a:lnTo>
                  <a:lnTo>
                    <a:pt x="151" y="110"/>
                  </a:lnTo>
                  <a:lnTo>
                    <a:pt x="149" y="108"/>
                  </a:lnTo>
                  <a:lnTo>
                    <a:pt x="147" y="108"/>
                  </a:lnTo>
                  <a:lnTo>
                    <a:pt x="144" y="108"/>
                  </a:lnTo>
                  <a:lnTo>
                    <a:pt x="144" y="107"/>
                  </a:lnTo>
                  <a:lnTo>
                    <a:pt x="147" y="105"/>
                  </a:lnTo>
                  <a:lnTo>
                    <a:pt x="146" y="105"/>
                  </a:lnTo>
                  <a:lnTo>
                    <a:pt x="142" y="104"/>
                  </a:lnTo>
                  <a:lnTo>
                    <a:pt x="141" y="104"/>
                  </a:lnTo>
                  <a:lnTo>
                    <a:pt x="143" y="103"/>
                  </a:lnTo>
                  <a:lnTo>
                    <a:pt x="150" y="104"/>
                  </a:lnTo>
                  <a:lnTo>
                    <a:pt x="150" y="103"/>
                  </a:lnTo>
                  <a:lnTo>
                    <a:pt x="149" y="103"/>
                  </a:lnTo>
                  <a:lnTo>
                    <a:pt x="147" y="102"/>
                  </a:lnTo>
                  <a:lnTo>
                    <a:pt x="145" y="101"/>
                  </a:lnTo>
                  <a:lnTo>
                    <a:pt x="144" y="98"/>
                  </a:lnTo>
                  <a:lnTo>
                    <a:pt x="143" y="100"/>
                  </a:lnTo>
                  <a:lnTo>
                    <a:pt x="142" y="101"/>
                  </a:lnTo>
                  <a:lnTo>
                    <a:pt x="140" y="101"/>
                  </a:lnTo>
                  <a:lnTo>
                    <a:pt x="140" y="98"/>
                  </a:lnTo>
                  <a:lnTo>
                    <a:pt x="137" y="100"/>
                  </a:lnTo>
                  <a:lnTo>
                    <a:pt x="135" y="102"/>
                  </a:lnTo>
                  <a:lnTo>
                    <a:pt x="131" y="102"/>
                  </a:lnTo>
                  <a:lnTo>
                    <a:pt x="130" y="103"/>
                  </a:lnTo>
                  <a:lnTo>
                    <a:pt x="128" y="103"/>
                  </a:lnTo>
                  <a:lnTo>
                    <a:pt x="128" y="105"/>
                  </a:lnTo>
                  <a:lnTo>
                    <a:pt x="125" y="110"/>
                  </a:lnTo>
                  <a:lnTo>
                    <a:pt x="124" y="108"/>
                  </a:lnTo>
                  <a:lnTo>
                    <a:pt x="123" y="107"/>
                  </a:lnTo>
                  <a:lnTo>
                    <a:pt x="121" y="106"/>
                  </a:lnTo>
                  <a:lnTo>
                    <a:pt x="120" y="105"/>
                  </a:lnTo>
                  <a:lnTo>
                    <a:pt x="121" y="107"/>
                  </a:lnTo>
                  <a:lnTo>
                    <a:pt x="123" y="108"/>
                  </a:lnTo>
                  <a:lnTo>
                    <a:pt x="124" y="112"/>
                  </a:lnTo>
                  <a:lnTo>
                    <a:pt x="123" y="114"/>
                  </a:lnTo>
                  <a:lnTo>
                    <a:pt x="122" y="115"/>
                  </a:lnTo>
                  <a:lnTo>
                    <a:pt x="119" y="115"/>
                  </a:lnTo>
                  <a:lnTo>
                    <a:pt x="118" y="116"/>
                  </a:lnTo>
                  <a:lnTo>
                    <a:pt x="116" y="117"/>
                  </a:lnTo>
                  <a:lnTo>
                    <a:pt x="116" y="118"/>
                  </a:lnTo>
                  <a:lnTo>
                    <a:pt x="115" y="118"/>
                  </a:lnTo>
                  <a:lnTo>
                    <a:pt x="114" y="116"/>
                  </a:lnTo>
                  <a:lnTo>
                    <a:pt x="114" y="115"/>
                  </a:lnTo>
                  <a:lnTo>
                    <a:pt x="114" y="120"/>
                  </a:lnTo>
                  <a:lnTo>
                    <a:pt x="115" y="123"/>
                  </a:lnTo>
                  <a:lnTo>
                    <a:pt x="114" y="123"/>
                  </a:lnTo>
                  <a:lnTo>
                    <a:pt x="113" y="123"/>
                  </a:lnTo>
                  <a:lnTo>
                    <a:pt x="111" y="122"/>
                  </a:lnTo>
                  <a:lnTo>
                    <a:pt x="109" y="123"/>
                  </a:lnTo>
                  <a:lnTo>
                    <a:pt x="105" y="124"/>
                  </a:lnTo>
                  <a:lnTo>
                    <a:pt x="102" y="125"/>
                  </a:lnTo>
                  <a:lnTo>
                    <a:pt x="100" y="125"/>
                  </a:lnTo>
                  <a:lnTo>
                    <a:pt x="95" y="122"/>
                  </a:lnTo>
                  <a:lnTo>
                    <a:pt x="93" y="122"/>
                  </a:lnTo>
                  <a:lnTo>
                    <a:pt x="93" y="121"/>
                  </a:lnTo>
                  <a:lnTo>
                    <a:pt x="95" y="121"/>
                  </a:lnTo>
                  <a:lnTo>
                    <a:pt x="98" y="120"/>
                  </a:lnTo>
                  <a:lnTo>
                    <a:pt x="98" y="118"/>
                  </a:lnTo>
                  <a:lnTo>
                    <a:pt x="98" y="116"/>
                  </a:lnTo>
                  <a:lnTo>
                    <a:pt x="100" y="115"/>
                  </a:lnTo>
                  <a:lnTo>
                    <a:pt x="100" y="114"/>
                  </a:lnTo>
                  <a:lnTo>
                    <a:pt x="101" y="112"/>
                  </a:lnTo>
                  <a:lnTo>
                    <a:pt x="102" y="112"/>
                  </a:lnTo>
                  <a:lnTo>
                    <a:pt x="102" y="106"/>
                  </a:lnTo>
                  <a:lnTo>
                    <a:pt x="103" y="104"/>
                  </a:lnTo>
                  <a:lnTo>
                    <a:pt x="105" y="103"/>
                  </a:lnTo>
                  <a:lnTo>
                    <a:pt x="106" y="105"/>
                  </a:lnTo>
                  <a:lnTo>
                    <a:pt x="108" y="104"/>
                  </a:lnTo>
                  <a:lnTo>
                    <a:pt x="114" y="105"/>
                  </a:lnTo>
                  <a:lnTo>
                    <a:pt x="116" y="104"/>
                  </a:lnTo>
                  <a:lnTo>
                    <a:pt x="116" y="103"/>
                  </a:lnTo>
                  <a:lnTo>
                    <a:pt x="115" y="101"/>
                  </a:lnTo>
                  <a:lnTo>
                    <a:pt x="115" y="100"/>
                  </a:lnTo>
                  <a:lnTo>
                    <a:pt x="115" y="97"/>
                  </a:lnTo>
                  <a:lnTo>
                    <a:pt x="114" y="96"/>
                  </a:lnTo>
                  <a:lnTo>
                    <a:pt x="110" y="94"/>
                  </a:lnTo>
                  <a:lnTo>
                    <a:pt x="108" y="91"/>
                  </a:lnTo>
                  <a:lnTo>
                    <a:pt x="108" y="90"/>
                  </a:lnTo>
                  <a:lnTo>
                    <a:pt x="106" y="87"/>
                  </a:lnTo>
                  <a:lnTo>
                    <a:pt x="104" y="87"/>
                  </a:lnTo>
                  <a:lnTo>
                    <a:pt x="103" y="85"/>
                  </a:lnTo>
                  <a:lnTo>
                    <a:pt x="102" y="84"/>
                  </a:lnTo>
                  <a:lnTo>
                    <a:pt x="102" y="81"/>
                  </a:lnTo>
                  <a:lnTo>
                    <a:pt x="102" y="80"/>
                  </a:lnTo>
                  <a:lnTo>
                    <a:pt x="101" y="77"/>
                  </a:lnTo>
                  <a:lnTo>
                    <a:pt x="100" y="76"/>
                  </a:lnTo>
                  <a:lnTo>
                    <a:pt x="98" y="76"/>
                  </a:lnTo>
                  <a:lnTo>
                    <a:pt x="94" y="74"/>
                  </a:lnTo>
                  <a:lnTo>
                    <a:pt x="93" y="73"/>
                  </a:lnTo>
                  <a:lnTo>
                    <a:pt x="89" y="74"/>
                  </a:lnTo>
                  <a:lnTo>
                    <a:pt x="86" y="73"/>
                  </a:lnTo>
                  <a:lnTo>
                    <a:pt x="81" y="70"/>
                  </a:lnTo>
                  <a:lnTo>
                    <a:pt x="79" y="70"/>
                  </a:lnTo>
                  <a:lnTo>
                    <a:pt x="75" y="69"/>
                  </a:lnTo>
                  <a:lnTo>
                    <a:pt x="71" y="70"/>
                  </a:lnTo>
                  <a:lnTo>
                    <a:pt x="69" y="70"/>
                  </a:lnTo>
                  <a:lnTo>
                    <a:pt x="66" y="69"/>
                  </a:lnTo>
                  <a:lnTo>
                    <a:pt x="65" y="70"/>
                  </a:lnTo>
                  <a:lnTo>
                    <a:pt x="64" y="7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41" name="Freeform 920"/>
            <p:cNvSpPr>
              <a:spLocks/>
            </p:cNvSpPr>
            <p:nvPr/>
          </p:nvSpPr>
          <p:spPr bwMode="auto">
            <a:xfrm>
              <a:off x="4611689" y="2110053"/>
              <a:ext cx="153987" cy="71438"/>
            </a:xfrm>
            <a:custGeom>
              <a:avLst/>
              <a:gdLst>
                <a:gd name="T0" fmla="*/ 2147483647 w 97"/>
                <a:gd name="T1" fmla="*/ 2147483647 h 45"/>
                <a:gd name="T2" fmla="*/ 2147483647 w 97"/>
                <a:gd name="T3" fmla="*/ 2147483647 h 45"/>
                <a:gd name="T4" fmla="*/ 2147483647 w 97"/>
                <a:gd name="T5" fmla="*/ 2147483647 h 45"/>
                <a:gd name="T6" fmla="*/ 2147483647 w 97"/>
                <a:gd name="T7" fmla="*/ 2147483647 h 45"/>
                <a:gd name="T8" fmla="*/ 2147483647 w 97"/>
                <a:gd name="T9" fmla="*/ 2147483647 h 45"/>
                <a:gd name="T10" fmla="*/ 2147483647 w 97"/>
                <a:gd name="T11" fmla="*/ 2147483647 h 45"/>
                <a:gd name="T12" fmla="*/ 2147483647 w 97"/>
                <a:gd name="T13" fmla="*/ 2147483647 h 45"/>
                <a:gd name="T14" fmla="*/ 2147483647 w 97"/>
                <a:gd name="T15" fmla="*/ 2147483647 h 45"/>
                <a:gd name="T16" fmla="*/ 2147483647 w 97"/>
                <a:gd name="T17" fmla="*/ 2147483647 h 45"/>
                <a:gd name="T18" fmla="*/ 2147483647 w 97"/>
                <a:gd name="T19" fmla="*/ 2147483647 h 45"/>
                <a:gd name="T20" fmla="*/ 2147483647 w 97"/>
                <a:gd name="T21" fmla="*/ 2147483647 h 45"/>
                <a:gd name="T22" fmla="*/ 2147483647 w 97"/>
                <a:gd name="T23" fmla="*/ 2147483647 h 45"/>
                <a:gd name="T24" fmla="*/ 2147483647 w 97"/>
                <a:gd name="T25" fmla="*/ 2147483647 h 45"/>
                <a:gd name="T26" fmla="*/ 2147483647 w 97"/>
                <a:gd name="T27" fmla="*/ 2147483647 h 45"/>
                <a:gd name="T28" fmla="*/ 2147483647 w 97"/>
                <a:gd name="T29" fmla="*/ 2147483647 h 45"/>
                <a:gd name="T30" fmla="*/ 2147483647 w 97"/>
                <a:gd name="T31" fmla="*/ 2147483647 h 45"/>
                <a:gd name="T32" fmla="*/ 2147483647 w 97"/>
                <a:gd name="T33" fmla="*/ 2147483647 h 45"/>
                <a:gd name="T34" fmla="*/ 2147483647 w 97"/>
                <a:gd name="T35" fmla="*/ 2147483647 h 45"/>
                <a:gd name="T36" fmla="*/ 2147483647 w 97"/>
                <a:gd name="T37" fmla="*/ 2147483647 h 45"/>
                <a:gd name="T38" fmla="*/ 2147483647 w 97"/>
                <a:gd name="T39" fmla="*/ 2147483647 h 45"/>
                <a:gd name="T40" fmla="*/ 0 w 97"/>
                <a:gd name="T41" fmla="*/ 2147483647 h 45"/>
                <a:gd name="T42" fmla="*/ 2147483647 w 97"/>
                <a:gd name="T43" fmla="*/ 2147483647 h 45"/>
                <a:gd name="T44" fmla="*/ 2147483647 w 97"/>
                <a:gd name="T45" fmla="*/ 2147483647 h 45"/>
                <a:gd name="T46" fmla="*/ 2147483647 w 97"/>
                <a:gd name="T47" fmla="*/ 2147483647 h 45"/>
                <a:gd name="T48" fmla="*/ 2147483647 w 97"/>
                <a:gd name="T49" fmla="*/ 2147483647 h 45"/>
                <a:gd name="T50" fmla="*/ 2147483647 w 97"/>
                <a:gd name="T51" fmla="*/ 0 h 45"/>
                <a:gd name="T52" fmla="*/ 2147483647 w 97"/>
                <a:gd name="T53" fmla="*/ 2147483647 h 45"/>
                <a:gd name="T54" fmla="*/ 2147483647 w 97"/>
                <a:gd name="T55" fmla="*/ 2147483647 h 45"/>
                <a:gd name="T56" fmla="*/ 2147483647 w 97"/>
                <a:gd name="T57" fmla="*/ 2147483647 h 45"/>
                <a:gd name="T58" fmla="*/ 2147483647 w 97"/>
                <a:gd name="T59" fmla="*/ 2147483647 h 45"/>
                <a:gd name="T60" fmla="*/ 2147483647 w 97"/>
                <a:gd name="T61" fmla="*/ 2147483647 h 45"/>
                <a:gd name="T62" fmla="*/ 2147483647 w 97"/>
                <a:gd name="T63" fmla="*/ 2147483647 h 45"/>
                <a:gd name="T64" fmla="*/ 2147483647 w 97"/>
                <a:gd name="T65" fmla="*/ 2147483647 h 45"/>
                <a:gd name="T66" fmla="*/ 2147483647 w 97"/>
                <a:gd name="T67" fmla="*/ 2147483647 h 45"/>
                <a:gd name="T68" fmla="*/ 2147483647 w 97"/>
                <a:gd name="T69" fmla="*/ 2147483647 h 45"/>
                <a:gd name="T70" fmla="*/ 2147483647 w 97"/>
                <a:gd name="T71" fmla="*/ 2147483647 h 45"/>
                <a:gd name="T72" fmla="*/ 2147483647 w 97"/>
                <a:gd name="T73" fmla="*/ 2147483647 h 45"/>
                <a:gd name="T74" fmla="*/ 2147483647 w 97"/>
                <a:gd name="T75" fmla="*/ 2147483647 h 45"/>
                <a:gd name="T76" fmla="*/ 2147483647 w 97"/>
                <a:gd name="T77" fmla="*/ 2147483647 h 45"/>
                <a:gd name="T78" fmla="*/ 2147483647 w 97"/>
                <a:gd name="T79" fmla="*/ 2147483647 h 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7"/>
                <a:gd name="T121" fmla="*/ 0 h 45"/>
                <a:gd name="T122" fmla="*/ 97 w 97"/>
                <a:gd name="T123" fmla="*/ 45 h 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7" h="45">
                  <a:moveTo>
                    <a:pt x="97" y="28"/>
                  </a:moveTo>
                  <a:lnTo>
                    <a:pt x="96" y="29"/>
                  </a:lnTo>
                  <a:lnTo>
                    <a:pt x="93" y="29"/>
                  </a:lnTo>
                  <a:lnTo>
                    <a:pt x="92" y="31"/>
                  </a:lnTo>
                  <a:lnTo>
                    <a:pt x="91" y="32"/>
                  </a:lnTo>
                  <a:lnTo>
                    <a:pt x="88" y="32"/>
                  </a:lnTo>
                  <a:lnTo>
                    <a:pt x="87" y="33"/>
                  </a:lnTo>
                  <a:lnTo>
                    <a:pt x="88" y="37"/>
                  </a:lnTo>
                  <a:lnTo>
                    <a:pt x="86" y="38"/>
                  </a:lnTo>
                  <a:lnTo>
                    <a:pt x="84" y="39"/>
                  </a:lnTo>
                  <a:lnTo>
                    <a:pt x="85" y="40"/>
                  </a:lnTo>
                  <a:lnTo>
                    <a:pt x="82" y="42"/>
                  </a:lnTo>
                  <a:lnTo>
                    <a:pt x="77" y="42"/>
                  </a:lnTo>
                  <a:lnTo>
                    <a:pt x="76" y="41"/>
                  </a:lnTo>
                  <a:lnTo>
                    <a:pt x="74" y="41"/>
                  </a:lnTo>
                  <a:lnTo>
                    <a:pt x="73" y="43"/>
                  </a:lnTo>
                  <a:lnTo>
                    <a:pt x="72" y="45"/>
                  </a:lnTo>
                  <a:lnTo>
                    <a:pt x="72" y="43"/>
                  </a:lnTo>
                  <a:lnTo>
                    <a:pt x="69" y="41"/>
                  </a:lnTo>
                  <a:lnTo>
                    <a:pt x="59" y="41"/>
                  </a:lnTo>
                  <a:lnTo>
                    <a:pt x="56" y="39"/>
                  </a:lnTo>
                  <a:lnTo>
                    <a:pt x="54" y="38"/>
                  </a:lnTo>
                  <a:lnTo>
                    <a:pt x="45" y="38"/>
                  </a:lnTo>
                  <a:lnTo>
                    <a:pt x="44" y="40"/>
                  </a:lnTo>
                  <a:lnTo>
                    <a:pt x="43" y="41"/>
                  </a:lnTo>
                  <a:lnTo>
                    <a:pt x="41" y="43"/>
                  </a:lnTo>
                  <a:lnTo>
                    <a:pt x="38" y="44"/>
                  </a:lnTo>
                  <a:lnTo>
                    <a:pt x="36" y="44"/>
                  </a:lnTo>
                  <a:lnTo>
                    <a:pt x="33" y="44"/>
                  </a:lnTo>
                  <a:lnTo>
                    <a:pt x="31" y="43"/>
                  </a:lnTo>
                  <a:lnTo>
                    <a:pt x="27" y="42"/>
                  </a:lnTo>
                  <a:lnTo>
                    <a:pt x="26" y="40"/>
                  </a:lnTo>
                  <a:lnTo>
                    <a:pt x="20" y="37"/>
                  </a:lnTo>
                  <a:lnTo>
                    <a:pt x="17" y="33"/>
                  </a:lnTo>
                  <a:lnTo>
                    <a:pt x="10" y="29"/>
                  </a:lnTo>
                  <a:lnTo>
                    <a:pt x="6" y="25"/>
                  </a:lnTo>
                  <a:lnTo>
                    <a:pt x="6" y="22"/>
                  </a:lnTo>
                  <a:lnTo>
                    <a:pt x="5" y="20"/>
                  </a:lnTo>
                  <a:lnTo>
                    <a:pt x="3" y="19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4"/>
                  </a:lnTo>
                  <a:lnTo>
                    <a:pt x="10" y="12"/>
                  </a:lnTo>
                  <a:lnTo>
                    <a:pt x="14" y="11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3" y="1"/>
                  </a:lnTo>
                  <a:lnTo>
                    <a:pt x="34" y="3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39" y="5"/>
                  </a:lnTo>
                  <a:lnTo>
                    <a:pt x="43" y="2"/>
                  </a:lnTo>
                  <a:lnTo>
                    <a:pt x="46" y="3"/>
                  </a:lnTo>
                  <a:lnTo>
                    <a:pt x="47" y="5"/>
                  </a:lnTo>
                  <a:lnTo>
                    <a:pt x="49" y="5"/>
                  </a:lnTo>
                  <a:lnTo>
                    <a:pt x="55" y="7"/>
                  </a:lnTo>
                  <a:lnTo>
                    <a:pt x="57" y="9"/>
                  </a:lnTo>
                  <a:lnTo>
                    <a:pt x="61" y="9"/>
                  </a:lnTo>
                  <a:lnTo>
                    <a:pt x="61" y="10"/>
                  </a:lnTo>
                  <a:lnTo>
                    <a:pt x="59" y="12"/>
                  </a:lnTo>
                  <a:lnTo>
                    <a:pt x="65" y="15"/>
                  </a:lnTo>
                  <a:lnTo>
                    <a:pt x="67" y="17"/>
                  </a:lnTo>
                  <a:lnTo>
                    <a:pt x="69" y="14"/>
                  </a:lnTo>
                  <a:lnTo>
                    <a:pt x="68" y="13"/>
                  </a:lnTo>
                  <a:lnTo>
                    <a:pt x="68" y="12"/>
                  </a:lnTo>
                  <a:lnTo>
                    <a:pt x="75" y="14"/>
                  </a:lnTo>
                  <a:lnTo>
                    <a:pt x="81" y="14"/>
                  </a:lnTo>
                  <a:lnTo>
                    <a:pt x="81" y="18"/>
                  </a:lnTo>
                  <a:lnTo>
                    <a:pt x="83" y="20"/>
                  </a:lnTo>
                  <a:lnTo>
                    <a:pt x="84" y="19"/>
                  </a:lnTo>
                  <a:lnTo>
                    <a:pt x="87" y="20"/>
                  </a:lnTo>
                  <a:lnTo>
                    <a:pt x="92" y="25"/>
                  </a:lnTo>
                  <a:lnTo>
                    <a:pt x="97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42" name="Freeform 921"/>
            <p:cNvSpPr>
              <a:spLocks/>
            </p:cNvSpPr>
            <p:nvPr/>
          </p:nvSpPr>
          <p:spPr bwMode="auto">
            <a:xfrm>
              <a:off x="4611689" y="2110053"/>
              <a:ext cx="153987" cy="71438"/>
            </a:xfrm>
            <a:custGeom>
              <a:avLst/>
              <a:gdLst>
                <a:gd name="T0" fmla="*/ 2147483647 w 97"/>
                <a:gd name="T1" fmla="*/ 2147483647 h 45"/>
                <a:gd name="T2" fmla="*/ 2147483647 w 97"/>
                <a:gd name="T3" fmla="*/ 2147483647 h 45"/>
                <a:gd name="T4" fmla="*/ 2147483647 w 97"/>
                <a:gd name="T5" fmla="*/ 2147483647 h 45"/>
                <a:gd name="T6" fmla="*/ 2147483647 w 97"/>
                <a:gd name="T7" fmla="*/ 2147483647 h 45"/>
                <a:gd name="T8" fmla="*/ 2147483647 w 97"/>
                <a:gd name="T9" fmla="*/ 2147483647 h 45"/>
                <a:gd name="T10" fmla="*/ 2147483647 w 97"/>
                <a:gd name="T11" fmla="*/ 2147483647 h 45"/>
                <a:gd name="T12" fmla="*/ 2147483647 w 97"/>
                <a:gd name="T13" fmla="*/ 2147483647 h 45"/>
                <a:gd name="T14" fmla="*/ 2147483647 w 97"/>
                <a:gd name="T15" fmla="*/ 2147483647 h 45"/>
                <a:gd name="T16" fmla="*/ 2147483647 w 97"/>
                <a:gd name="T17" fmla="*/ 2147483647 h 45"/>
                <a:gd name="T18" fmla="*/ 2147483647 w 97"/>
                <a:gd name="T19" fmla="*/ 2147483647 h 45"/>
                <a:gd name="T20" fmla="*/ 2147483647 w 97"/>
                <a:gd name="T21" fmla="*/ 2147483647 h 45"/>
                <a:gd name="T22" fmla="*/ 2147483647 w 97"/>
                <a:gd name="T23" fmla="*/ 2147483647 h 45"/>
                <a:gd name="T24" fmla="*/ 2147483647 w 97"/>
                <a:gd name="T25" fmla="*/ 2147483647 h 45"/>
                <a:gd name="T26" fmla="*/ 2147483647 w 97"/>
                <a:gd name="T27" fmla="*/ 2147483647 h 45"/>
                <a:gd name="T28" fmla="*/ 2147483647 w 97"/>
                <a:gd name="T29" fmla="*/ 2147483647 h 45"/>
                <a:gd name="T30" fmla="*/ 2147483647 w 97"/>
                <a:gd name="T31" fmla="*/ 2147483647 h 45"/>
                <a:gd name="T32" fmla="*/ 2147483647 w 97"/>
                <a:gd name="T33" fmla="*/ 2147483647 h 45"/>
                <a:gd name="T34" fmla="*/ 2147483647 w 97"/>
                <a:gd name="T35" fmla="*/ 2147483647 h 45"/>
                <a:gd name="T36" fmla="*/ 2147483647 w 97"/>
                <a:gd name="T37" fmla="*/ 2147483647 h 45"/>
                <a:gd name="T38" fmla="*/ 2147483647 w 97"/>
                <a:gd name="T39" fmla="*/ 2147483647 h 45"/>
                <a:gd name="T40" fmla="*/ 0 w 97"/>
                <a:gd name="T41" fmla="*/ 2147483647 h 45"/>
                <a:gd name="T42" fmla="*/ 2147483647 w 97"/>
                <a:gd name="T43" fmla="*/ 2147483647 h 45"/>
                <a:gd name="T44" fmla="*/ 2147483647 w 97"/>
                <a:gd name="T45" fmla="*/ 2147483647 h 45"/>
                <a:gd name="T46" fmla="*/ 2147483647 w 97"/>
                <a:gd name="T47" fmla="*/ 2147483647 h 45"/>
                <a:gd name="T48" fmla="*/ 2147483647 w 97"/>
                <a:gd name="T49" fmla="*/ 2147483647 h 45"/>
                <a:gd name="T50" fmla="*/ 2147483647 w 97"/>
                <a:gd name="T51" fmla="*/ 0 h 45"/>
                <a:gd name="T52" fmla="*/ 2147483647 w 97"/>
                <a:gd name="T53" fmla="*/ 2147483647 h 45"/>
                <a:gd name="T54" fmla="*/ 2147483647 w 97"/>
                <a:gd name="T55" fmla="*/ 2147483647 h 45"/>
                <a:gd name="T56" fmla="*/ 2147483647 w 97"/>
                <a:gd name="T57" fmla="*/ 2147483647 h 45"/>
                <a:gd name="T58" fmla="*/ 2147483647 w 97"/>
                <a:gd name="T59" fmla="*/ 2147483647 h 45"/>
                <a:gd name="T60" fmla="*/ 2147483647 w 97"/>
                <a:gd name="T61" fmla="*/ 2147483647 h 45"/>
                <a:gd name="T62" fmla="*/ 2147483647 w 97"/>
                <a:gd name="T63" fmla="*/ 2147483647 h 45"/>
                <a:gd name="T64" fmla="*/ 2147483647 w 97"/>
                <a:gd name="T65" fmla="*/ 2147483647 h 45"/>
                <a:gd name="T66" fmla="*/ 2147483647 w 97"/>
                <a:gd name="T67" fmla="*/ 2147483647 h 45"/>
                <a:gd name="T68" fmla="*/ 2147483647 w 97"/>
                <a:gd name="T69" fmla="*/ 2147483647 h 45"/>
                <a:gd name="T70" fmla="*/ 2147483647 w 97"/>
                <a:gd name="T71" fmla="*/ 2147483647 h 45"/>
                <a:gd name="T72" fmla="*/ 2147483647 w 97"/>
                <a:gd name="T73" fmla="*/ 2147483647 h 45"/>
                <a:gd name="T74" fmla="*/ 2147483647 w 97"/>
                <a:gd name="T75" fmla="*/ 2147483647 h 45"/>
                <a:gd name="T76" fmla="*/ 2147483647 w 97"/>
                <a:gd name="T77" fmla="*/ 2147483647 h 45"/>
                <a:gd name="T78" fmla="*/ 2147483647 w 97"/>
                <a:gd name="T79" fmla="*/ 2147483647 h 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7"/>
                <a:gd name="T121" fmla="*/ 0 h 45"/>
                <a:gd name="T122" fmla="*/ 97 w 97"/>
                <a:gd name="T123" fmla="*/ 45 h 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7" h="45">
                  <a:moveTo>
                    <a:pt x="97" y="28"/>
                  </a:moveTo>
                  <a:lnTo>
                    <a:pt x="96" y="29"/>
                  </a:lnTo>
                  <a:lnTo>
                    <a:pt x="93" y="29"/>
                  </a:lnTo>
                  <a:lnTo>
                    <a:pt x="92" y="31"/>
                  </a:lnTo>
                  <a:lnTo>
                    <a:pt x="91" y="32"/>
                  </a:lnTo>
                  <a:lnTo>
                    <a:pt x="88" y="32"/>
                  </a:lnTo>
                  <a:lnTo>
                    <a:pt x="87" y="33"/>
                  </a:lnTo>
                  <a:lnTo>
                    <a:pt x="88" y="37"/>
                  </a:lnTo>
                  <a:lnTo>
                    <a:pt x="86" y="38"/>
                  </a:lnTo>
                  <a:lnTo>
                    <a:pt x="84" y="39"/>
                  </a:lnTo>
                  <a:lnTo>
                    <a:pt x="85" y="40"/>
                  </a:lnTo>
                  <a:lnTo>
                    <a:pt x="82" y="42"/>
                  </a:lnTo>
                  <a:lnTo>
                    <a:pt x="77" y="42"/>
                  </a:lnTo>
                  <a:lnTo>
                    <a:pt x="76" y="41"/>
                  </a:lnTo>
                  <a:lnTo>
                    <a:pt x="74" y="41"/>
                  </a:lnTo>
                  <a:lnTo>
                    <a:pt x="73" y="43"/>
                  </a:lnTo>
                  <a:lnTo>
                    <a:pt x="72" y="45"/>
                  </a:lnTo>
                  <a:lnTo>
                    <a:pt x="72" y="43"/>
                  </a:lnTo>
                  <a:lnTo>
                    <a:pt x="69" y="41"/>
                  </a:lnTo>
                  <a:lnTo>
                    <a:pt x="59" y="41"/>
                  </a:lnTo>
                  <a:lnTo>
                    <a:pt x="56" y="39"/>
                  </a:lnTo>
                  <a:lnTo>
                    <a:pt x="54" y="38"/>
                  </a:lnTo>
                  <a:lnTo>
                    <a:pt x="45" y="38"/>
                  </a:lnTo>
                  <a:lnTo>
                    <a:pt x="44" y="40"/>
                  </a:lnTo>
                  <a:lnTo>
                    <a:pt x="43" y="41"/>
                  </a:lnTo>
                  <a:lnTo>
                    <a:pt x="41" y="43"/>
                  </a:lnTo>
                  <a:lnTo>
                    <a:pt x="38" y="44"/>
                  </a:lnTo>
                  <a:lnTo>
                    <a:pt x="36" y="44"/>
                  </a:lnTo>
                  <a:lnTo>
                    <a:pt x="33" y="44"/>
                  </a:lnTo>
                  <a:lnTo>
                    <a:pt x="31" y="43"/>
                  </a:lnTo>
                  <a:lnTo>
                    <a:pt x="27" y="42"/>
                  </a:lnTo>
                  <a:lnTo>
                    <a:pt x="26" y="40"/>
                  </a:lnTo>
                  <a:lnTo>
                    <a:pt x="20" y="37"/>
                  </a:lnTo>
                  <a:lnTo>
                    <a:pt x="17" y="33"/>
                  </a:lnTo>
                  <a:lnTo>
                    <a:pt x="10" y="29"/>
                  </a:lnTo>
                  <a:lnTo>
                    <a:pt x="6" y="25"/>
                  </a:lnTo>
                  <a:lnTo>
                    <a:pt x="6" y="22"/>
                  </a:lnTo>
                  <a:lnTo>
                    <a:pt x="5" y="20"/>
                  </a:lnTo>
                  <a:lnTo>
                    <a:pt x="3" y="19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4"/>
                  </a:lnTo>
                  <a:lnTo>
                    <a:pt x="10" y="12"/>
                  </a:lnTo>
                  <a:lnTo>
                    <a:pt x="14" y="11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3" y="1"/>
                  </a:lnTo>
                  <a:lnTo>
                    <a:pt x="34" y="3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39" y="5"/>
                  </a:lnTo>
                  <a:lnTo>
                    <a:pt x="43" y="2"/>
                  </a:lnTo>
                  <a:lnTo>
                    <a:pt x="46" y="3"/>
                  </a:lnTo>
                  <a:lnTo>
                    <a:pt x="47" y="5"/>
                  </a:lnTo>
                  <a:lnTo>
                    <a:pt x="49" y="5"/>
                  </a:lnTo>
                  <a:lnTo>
                    <a:pt x="55" y="7"/>
                  </a:lnTo>
                  <a:lnTo>
                    <a:pt x="57" y="9"/>
                  </a:lnTo>
                  <a:lnTo>
                    <a:pt x="61" y="9"/>
                  </a:lnTo>
                  <a:lnTo>
                    <a:pt x="61" y="10"/>
                  </a:lnTo>
                  <a:lnTo>
                    <a:pt x="59" y="12"/>
                  </a:lnTo>
                  <a:lnTo>
                    <a:pt x="65" y="15"/>
                  </a:lnTo>
                  <a:lnTo>
                    <a:pt x="67" y="17"/>
                  </a:lnTo>
                  <a:lnTo>
                    <a:pt x="69" y="14"/>
                  </a:lnTo>
                  <a:lnTo>
                    <a:pt x="68" y="13"/>
                  </a:lnTo>
                  <a:lnTo>
                    <a:pt x="68" y="12"/>
                  </a:lnTo>
                  <a:lnTo>
                    <a:pt x="75" y="14"/>
                  </a:lnTo>
                  <a:lnTo>
                    <a:pt x="81" y="14"/>
                  </a:lnTo>
                  <a:lnTo>
                    <a:pt x="81" y="18"/>
                  </a:lnTo>
                  <a:lnTo>
                    <a:pt x="83" y="20"/>
                  </a:lnTo>
                  <a:lnTo>
                    <a:pt x="84" y="19"/>
                  </a:lnTo>
                  <a:lnTo>
                    <a:pt x="87" y="20"/>
                  </a:lnTo>
                  <a:lnTo>
                    <a:pt x="92" y="25"/>
                  </a:lnTo>
                  <a:lnTo>
                    <a:pt x="97" y="28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43" name="Freeform 922"/>
            <p:cNvSpPr>
              <a:spLocks/>
            </p:cNvSpPr>
            <p:nvPr/>
          </p:nvSpPr>
          <p:spPr bwMode="auto">
            <a:xfrm>
              <a:off x="4484689" y="2206625"/>
              <a:ext cx="98425" cy="50271"/>
            </a:xfrm>
            <a:custGeom>
              <a:avLst/>
              <a:gdLst>
                <a:gd name="T0" fmla="*/ 2147483647 w 62"/>
                <a:gd name="T1" fmla="*/ 2147483647 h 32"/>
                <a:gd name="T2" fmla="*/ 2147483647 w 62"/>
                <a:gd name="T3" fmla="*/ 2147483647 h 32"/>
                <a:gd name="T4" fmla="*/ 2147483647 w 62"/>
                <a:gd name="T5" fmla="*/ 2147483647 h 32"/>
                <a:gd name="T6" fmla="*/ 2147483647 w 62"/>
                <a:gd name="T7" fmla="*/ 2147483647 h 32"/>
                <a:gd name="T8" fmla="*/ 0 w 62"/>
                <a:gd name="T9" fmla="*/ 2147483647 h 32"/>
                <a:gd name="T10" fmla="*/ 2147483647 w 62"/>
                <a:gd name="T11" fmla="*/ 2147483647 h 32"/>
                <a:gd name="T12" fmla="*/ 2147483647 w 62"/>
                <a:gd name="T13" fmla="*/ 2147483647 h 32"/>
                <a:gd name="T14" fmla="*/ 2147483647 w 62"/>
                <a:gd name="T15" fmla="*/ 2147483647 h 32"/>
                <a:gd name="T16" fmla="*/ 2147483647 w 62"/>
                <a:gd name="T17" fmla="*/ 2147483647 h 32"/>
                <a:gd name="T18" fmla="*/ 2147483647 w 62"/>
                <a:gd name="T19" fmla="*/ 2147483647 h 32"/>
                <a:gd name="T20" fmla="*/ 2147483647 w 62"/>
                <a:gd name="T21" fmla="*/ 2147483647 h 32"/>
                <a:gd name="T22" fmla="*/ 2147483647 w 62"/>
                <a:gd name="T23" fmla="*/ 2147483647 h 32"/>
                <a:gd name="T24" fmla="*/ 2147483647 w 62"/>
                <a:gd name="T25" fmla="*/ 2147483647 h 32"/>
                <a:gd name="T26" fmla="*/ 2147483647 w 62"/>
                <a:gd name="T27" fmla="*/ 2147483647 h 32"/>
                <a:gd name="T28" fmla="*/ 2147483647 w 62"/>
                <a:gd name="T29" fmla="*/ 2147483647 h 32"/>
                <a:gd name="T30" fmla="*/ 2147483647 w 62"/>
                <a:gd name="T31" fmla="*/ 2147483647 h 32"/>
                <a:gd name="T32" fmla="*/ 2147483647 w 62"/>
                <a:gd name="T33" fmla="*/ 2147483647 h 32"/>
                <a:gd name="T34" fmla="*/ 2147483647 w 62"/>
                <a:gd name="T35" fmla="*/ 2147483647 h 32"/>
                <a:gd name="T36" fmla="*/ 2147483647 w 62"/>
                <a:gd name="T37" fmla="*/ 2147483647 h 32"/>
                <a:gd name="T38" fmla="*/ 2147483647 w 62"/>
                <a:gd name="T39" fmla="*/ 2147483647 h 32"/>
                <a:gd name="T40" fmla="*/ 2147483647 w 62"/>
                <a:gd name="T41" fmla="*/ 2147483647 h 32"/>
                <a:gd name="T42" fmla="*/ 2147483647 w 62"/>
                <a:gd name="T43" fmla="*/ 2147483647 h 32"/>
                <a:gd name="T44" fmla="*/ 2147483647 w 62"/>
                <a:gd name="T45" fmla="*/ 2147483647 h 32"/>
                <a:gd name="T46" fmla="*/ 2147483647 w 62"/>
                <a:gd name="T47" fmla="*/ 2147483647 h 32"/>
                <a:gd name="T48" fmla="*/ 2147483647 w 62"/>
                <a:gd name="T49" fmla="*/ 2147483647 h 32"/>
                <a:gd name="T50" fmla="*/ 2147483647 w 62"/>
                <a:gd name="T51" fmla="*/ 2147483647 h 32"/>
                <a:gd name="T52" fmla="*/ 2147483647 w 62"/>
                <a:gd name="T53" fmla="*/ 2147483647 h 32"/>
                <a:gd name="T54" fmla="*/ 2147483647 w 62"/>
                <a:gd name="T55" fmla="*/ 2147483647 h 32"/>
                <a:gd name="T56" fmla="*/ 2147483647 w 62"/>
                <a:gd name="T57" fmla="*/ 2147483647 h 32"/>
                <a:gd name="T58" fmla="*/ 2147483647 w 62"/>
                <a:gd name="T59" fmla="*/ 2147483647 h 32"/>
                <a:gd name="T60" fmla="*/ 2147483647 w 62"/>
                <a:gd name="T61" fmla="*/ 2147483647 h 32"/>
                <a:gd name="T62" fmla="*/ 2147483647 w 62"/>
                <a:gd name="T63" fmla="*/ 2147483647 h 32"/>
                <a:gd name="T64" fmla="*/ 2147483647 w 62"/>
                <a:gd name="T65" fmla="*/ 2147483647 h 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2"/>
                <a:gd name="T100" fmla="*/ 0 h 32"/>
                <a:gd name="T101" fmla="*/ 62 w 62"/>
                <a:gd name="T102" fmla="*/ 32 h 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2" h="32">
                  <a:moveTo>
                    <a:pt x="14" y="32"/>
                  </a:moveTo>
                  <a:lnTo>
                    <a:pt x="13" y="29"/>
                  </a:lnTo>
                  <a:lnTo>
                    <a:pt x="12" y="29"/>
                  </a:lnTo>
                  <a:lnTo>
                    <a:pt x="11" y="27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27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1" y="19"/>
                  </a:lnTo>
                  <a:lnTo>
                    <a:pt x="2" y="18"/>
                  </a:lnTo>
                  <a:lnTo>
                    <a:pt x="3" y="17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7" y="11"/>
                  </a:lnTo>
                  <a:lnTo>
                    <a:pt x="13" y="5"/>
                  </a:lnTo>
                  <a:lnTo>
                    <a:pt x="12" y="4"/>
                  </a:lnTo>
                  <a:lnTo>
                    <a:pt x="13" y="2"/>
                  </a:lnTo>
                  <a:lnTo>
                    <a:pt x="17" y="3"/>
                  </a:lnTo>
                  <a:lnTo>
                    <a:pt x="20" y="2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32" y="1"/>
                  </a:lnTo>
                  <a:lnTo>
                    <a:pt x="38" y="0"/>
                  </a:lnTo>
                  <a:lnTo>
                    <a:pt x="44" y="1"/>
                  </a:lnTo>
                  <a:lnTo>
                    <a:pt x="48" y="3"/>
                  </a:lnTo>
                  <a:lnTo>
                    <a:pt x="51" y="4"/>
                  </a:lnTo>
                  <a:lnTo>
                    <a:pt x="50" y="7"/>
                  </a:lnTo>
                  <a:lnTo>
                    <a:pt x="50" y="9"/>
                  </a:lnTo>
                  <a:lnTo>
                    <a:pt x="52" y="12"/>
                  </a:lnTo>
                  <a:lnTo>
                    <a:pt x="53" y="12"/>
                  </a:lnTo>
                  <a:lnTo>
                    <a:pt x="56" y="13"/>
                  </a:lnTo>
                  <a:lnTo>
                    <a:pt x="58" y="14"/>
                  </a:lnTo>
                  <a:lnTo>
                    <a:pt x="61" y="13"/>
                  </a:lnTo>
                  <a:lnTo>
                    <a:pt x="62" y="14"/>
                  </a:lnTo>
                  <a:lnTo>
                    <a:pt x="62" y="17"/>
                  </a:lnTo>
                  <a:lnTo>
                    <a:pt x="62" y="18"/>
                  </a:lnTo>
                  <a:lnTo>
                    <a:pt x="61" y="19"/>
                  </a:lnTo>
                  <a:lnTo>
                    <a:pt x="58" y="19"/>
                  </a:lnTo>
                  <a:lnTo>
                    <a:pt x="57" y="20"/>
                  </a:lnTo>
                  <a:lnTo>
                    <a:pt x="58" y="22"/>
                  </a:lnTo>
                  <a:lnTo>
                    <a:pt x="58" y="23"/>
                  </a:lnTo>
                  <a:lnTo>
                    <a:pt x="58" y="24"/>
                  </a:lnTo>
                  <a:lnTo>
                    <a:pt x="53" y="23"/>
                  </a:lnTo>
                  <a:lnTo>
                    <a:pt x="50" y="23"/>
                  </a:lnTo>
                  <a:lnTo>
                    <a:pt x="48" y="22"/>
                  </a:lnTo>
                  <a:lnTo>
                    <a:pt x="46" y="21"/>
                  </a:lnTo>
                  <a:lnTo>
                    <a:pt x="46" y="23"/>
                  </a:lnTo>
                  <a:lnTo>
                    <a:pt x="43" y="28"/>
                  </a:lnTo>
                  <a:lnTo>
                    <a:pt x="43" y="30"/>
                  </a:lnTo>
                  <a:lnTo>
                    <a:pt x="42" y="31"/>
                  </a:lnTo>
                  <a:lnTo>
                    <a:pt x="41" y="30"/>
                  </a:lnTo>
                  <a:lnTo>
                    <a:pt x="38" y="29"/>
                  </a:lnTo>
                  <a:lnTo>
                    <a:pt x="36" y="27"/>
                  </a:lnTo>
                  <a:lnTo>
                    <a:pt x="34" y="22"/>
                  </a:lnTo>
                  <a:lnTo>
                    <a:pt x="32" y="23"/>
                  </a:lnTo>
                  <a:lnTo>
                    <a:pt x="30" y="25"/>
                  </a:lnTo>
                  <a:lnTo>
                    <a:pt x="30" y="28"/>
                  </a:lnTo>
                  <a:lnTo>
                    <a:pt x="29" y="29"/>
                  </a:lnTo>
                  <a:lnTo>
                    <a:pt x="26" y="31"/>
                  </a:lnTo>
                  <a:lnTo>
                    <a:pt x="23" y="30"/>
                  </a:lnTo>
                  <a:lnTo>
                    <a:pt x="16" y="32"/>
                  </a:lnTo>
                  <a:lnTo>
                    <a:pt x="14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44" name="Freeform 923"/>
            <p:cNvSpPr>
              <a:spLocks/>
            </p:cNvSpPr>
            <p:nvPr/>
          </p:nvSpPr>
          <p:spPr bwMode="auto">
            <a:xfrm>
              <a:off x="4484689" y="2206625"/>
              <a:ext cx="98425" cy="50271"/>
            </a:xfrm>
            <a:custGeom>
              <a:avLst/>
              <a:gdLst>
                <a:gd name="T0" fmla="*/ 2147483647 w 62"/>
                <a:gd name="T1" fmla="*/ 2147483647 h 32"/>
                <a:gd name="T2" fmla="*/ 2147483647 w 62"/>
                <a:gd name="T3" fmla="*/ 2147483647 h 32"/>
                <a:gd name="T4" fmla="*/ 2147483647 w 62"/>
                <a:gd name="T5" fmla="*/ 2147483647 h 32"/>
                <a:gd name="T6" fmla="*/ 2147483647 w 62"/>
                <a:gd name="T7" fmla="*/ 2147483647 h 32"/>
                <a:gd name="T8" fmla="*/ 0 w 62"/>
                <a:gd name="T9" fmla="*/ 2147483647 h 32"/>
                <a:gd name="T10" fmla="*/ 2147483647 w 62"/>
                <a:gd name="T11" fmla="*/ 2147483647 h 32"/>
                <a:gd name="T12" fmla="*/ 2147483647 w 62"/>
                <a:gd name="T13" fmla="*/ 2147483647 h 32"/>
                <a:gd name="T14" fmla="*/ 2147483647 w 62"/>
                <a:gd name="T15" fmla="*/ 2147483647 h 32"/>
                <a:gd name="T16" fmla="*/ 2147483647 w 62"/>
                <a:gd name="T17" fmla="*/ 2147483647 h 32"/>
                <a:gd name="T18" fmla="*/ 2147483647 w 62"/>
                <a:gd name="T19" fmla="*/ 2147483647 h 32"/>
                <a:gd name="T20" fmla="*/ 2147483647 w 62"/>
                <a:gd name="T21" fmla="*/ 2147483647 h 32"/>
                <a:gd name="T22" fmla="*/ 2147483647 w 62"/>
                <a:gd name="T23" fmla="*/ 2147483647 h 32"/>
                <a:gd name="T24" fmla="*/ 2147483647 w 62"/>
                <a:gd name="T25" fmla="*/ 2147483647 h 32"/>
                <a:gd name="T26" fmla="*/ 2147483647 w 62"/>
                <a:gd name="T27" fmla="*/ 2147483647 h 32"/>
                <a:gd name="T28" fmla="*/ 2147483647 w 62"/>
                <a:gd name="T29" fmla="*/ 2147483647 h 32"/>
                <a:gd name="T30" fmla="*/ 2147483647 w 62"/>
                <a:gd name="T31" fmla="*/ 2147483647 h 32"/>
                <a:gd name="T32" fmla="*/ 2147483647 w 62"/>
                <a:gd name="T33" fmla="*/ 2147483647 h 32"/>
                <a:gd name="T34" fmla="*/ 2147483647 w 62"/>
                <a:gd name="T35" fmla="*/ 2147483647 h 32"/>
                <a:gd name="T36" fmla="*/ 2147483647 w 62"/>
                <a:gd name="T37" fmla="*/ 2147483647 h 32"/>
                <a:gd name="T38" fmla="*/ 2147483647 w 62"/>
                <a:gd name="T39" fmla="*/ 2147483647 h 32"/>
                <a:gd name="T40" fmla="*/ 2147483647 w 62"/>
                <a:gd name="T41" fmla="*/ 2147483647 h 32"/>
                <a:gd name="T42" fmla="*/ 2147483647 w 62"/>
                <a:gd name="T43" fmla="*/ 2147483647 h 32"/>
                <a:gd name="T44" fmla="*/ 2147483647 w 62"/>
                <a:gd name="T45" fmla="*/ 2147483647 h 32"/>
                <a:gd name="T46" fmla="*/ 2147483647 w 62"/>
                <a:gd name="T47" fmla="*/ 2147483647 h 32"/>
                <a:gd name="T48" fmla="*/ 2147483647 w 62"/>
                <a:gd name="T49" fmla="*/ 2147483647 h 32"/>
                <a:gd name="T50" fmla="*/ 2147483647 w 62"/>
                <a:gd name="T51" fmla="*/ 2147483647 h 32"/>
                <a:gd name="T52" fmla="*/ 2147483647 w 62"/>
                <a:gd name="T53" fmla="*/ 2147483647 h 32"/>
                <a:gd name="T54" fmla="*/ 2147483647 w 62"/>
                <a:gd name="T55" fmla="*/ 2147483647 h 32"/>
                <a:gd name="T56" fmla="*/ 2147483647 w 62"/>
                <a:gd name="T57" fmla="*/ 2147483647 h 32"/>
                <a:gd name="T58" fmla="*/ 2147483647 w 62"/>
                <a:gd name="T59" fmla="*/ 2147483647 h 32"/>
                <a:gd name="T60" fmla="*/ 2147483647 w 62"/>
                <a:gd name="T61" fmla="*/ 2147483647 h 32"/>
                <a:gd name="T62" fmla="*/ 2147483647 w 62"/>
                <a:gd name="T63" fmla="*/ 2147483647 h 32"/>
                <a:gd name="T64" fmla="*/ 2147483647 w 62"/>
                <a:gd name="T65" fmla="*/ 2147483647 h 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2"/>
                <a:gd name="T100" fmla="*/ 0 h 32"/>
                <a:gd name="T101" fmla="*/ 62 w 62"/>
                <a:gd name="T102" fmla="*/ 32 h 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2" h="32">
                  <a:moveTo>
                    <a:pt x="14" y="32"/>
                  </a:moveTo>
                  <a:lnTo>
                    <a:pt x="13" y="29"/>
                  </a:lnTo>
                  <a:lnTo>
                    <a:pt x="12" y="29"/>
                  </a:lnTo>
                  <a:lnTo>
                    <a:pt x="11" y="27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27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1" y="19"/>
                  </a:lnTo>
                  <a:lnTo>
                    <a:pt x="2" y="18"/>
                  </a:lnTo>
                  <a:lnTo>
                    <a:pt x="3" y="17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7" y="11"/>
                  </a:lnTo>
                  <a:lnTo>
                    <a:pt x="13" y="5"/>
                  </a:lnTo>
                  <a:lnTo>
                    <a:pt x="12" y="4"/>
                  </a:lnTo>
                  <a:lnTo>
                    <a:pt x="13" y="2"/>
                  </a:lnTo>
                  <a:lnTo>
                    <a:pt x="17" y="3"/>
                  </a:lnTo>
                  <a:lnTo>
                    <a:pt x="20" y="2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32" y="1"/>
                  </a:lnTo>
                  <a:lnTo>
                    <a:pt x="38" y="0"/>
                  </a:lnTo>
                  <a:lnTo>
                    <a:pt x="44" y="1"/>
                  </a:lnTo>
                  <a:lnTo>
                    <a:pt x="48" y="3"/>
                  </a:lnTo>
                  <a:lnTo>
                    <a:pt x="51" y="4"/>
                  </a:lnTo>
                  <a:lnTo>
                    <a:pt x="50" y="7"/>
                  </a:lnTo>
                  <a:lnTo>
                    <a:pt x="50" y="9"/>
                  </a:lnTo>
                  <a:lnTo>
                    <a:pt x="52" y="12"/>
                  </a:lnTo>
                  <a:lnTo>
                    <a:pt x="53" y="12"/>
                  </a:lnTo>
                  <a:lnTo>
                    <a:pt x="56" y="13"/>
                  </a:lnTo>
                  <a:lnTo>
                    <a:pt x="58" y="14"/>
                  </a:lnTo>
                  <a:lnTo>
                    <a:pt x="61" y="13"/>
                  </a:lnTo>
                  <a:lnTo>
                    <a:pt x="62" y="14"/>
                  </a:lnTo>
                  <a:lnTo>
                    <a:pt x="62" y="17"/>
                  </a:lnTo>
                  <a:lnTo>
                    <a:pt x="62" y="18"/>
                  </a:lnTo>
                  <a:lnTo>
                    <a:pt x="61" y="19"/>
                  </a:lnTo>
                  <a:lnTo>
                    <a:pt x="58" y="19"/>
                  </a:lnTo>
                  <a:lnTo>
                    <a:pt x="57" y="20"/>
                  </a:lnTo>
                  <a:lnTo>
                    <a:pt x="58" y="22"/>
                  </a:lnTo>
                  <a:lnTo>
                    <a:pt x="58" y="23"/>
                  </a:lnTo>
                  <a:lnTo>
                    <a:pt x="58" y="24"/>
                  </a:lnTo>
                  <a:lnTo>
                    <a:pt x="53" y="23"/>
                  </a:lnTo>
                  <a:lnTo>
                    <a:pt x="50" y="23"/>
                  </a:lnTo>
                  <a:lnTo>
                    <a:pt x="48" y="22"/>
                  </a:lnTo>
                  <a:lnTo>
                    <a:pt x="46" y="21"/>
                  </a:lnTo>
                  <a:lnTo>
                    <a:pt x="46" y="23"/>
                  </a:lnTo>
                  <a:lnTo>
                    <a:pt x="43" y="28"/>
                  </a:lnTo>
                  <a:lnTo>
                    <a:pt x="43" y="30"/>
                  </a:lnTo>
                  <a:lnTo>
                    <a:pt x="42" y="31"/>
                  </a:lnTo>
                  <a:lnTo>
                    <a:pt x="41" y="30"/>
                  </a:lnTo>
                  <a:lnTo>
                    <a:pt x="38" y="29"/>
                  </a:lnTo>
                  <a:lnTo>
                    <a:pt x="36" y="27"/>
                  </a:lnTo>
                  <a:lnTo>
                    <a:pt x="34" y="22"/>
                  </a:lnTo>
                  <a:lnTo>
                    <a:pt x="32" y="23"/>
                  </a:lnTo>
                  <a:lnTo>
                    <a:pt x="30" y="25"/>
                  </a:lnTo>
                  <a:lnTo>
                    <a:pt x="30" y="28"/>
                  </a:lnTo>
                  <a:lnTo>
                    <a:pt x="29" y="29"/>
                  </a:lnTo>
                  <a:lnTo>
                    <a:pt x="26" y="31"/>
                  </a:lnTo>
                  <a:lnTo>
                    <a:pt x="23" y="30"/>
                  </a:lnTo>
                  <a:lnTo>
                    <a:pt x="16" y="32"/>
                  </a:lnTo>
                  <a:lnTo>
                    <a:pt x="14" y="3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45" name="Freeform 924"/>
            <p:cNvSpPr>
              <a:spLocks/>
            </p:cNvSpPr>
            <p:nvPr/>
          </p:nvSpPr>
          <p:spPr bwMode="auto">
            <a:xfrm>
              <a:off x="4410075" y="2100792"/>
              <a:ext cx="76200" cy="52917"/>
            </a:xfrm>
            <a:custGeom>
              <a:avLst/>
              <a:gdLst>
                <a:gd name="T0" fmla="*/ 2147483647 w 48"/>
                <a:gd name="T1" fmla="*/ 2147483647 h 34"/>
                <a:gd name="T2" fmla="*/ 2147483647 w 48"/>
                <a:gd name="T3" fmla="*/ 2147483647 h 34"/>
                <a:gd name="T4" fmla="*/ 2147483647 w 48"/>
                <a:gd name="T5" fmla="*/ 2147483647 h 34"/>
                <a:gd name="T6" fmla="*/ 2147483647 w 48"/>
                <a:gd name="T7" fmla="*/ 2147483647 h 34"/>
                <a:gd name="T8" fmla="*/ 2147483647 w 48"/>
                <a:gd name="T9" fmla="*/ 2147483647 h 34"/>
                <a:gd name="T10" fmla="*/ 2147483647 w 48"/>
                <a:gd name="T11" fmla="*/ 2147483647 h 34"/>
                <a:gd name="T12" fmla="*/ 2147483647 w 48"/>
                <a:gd name="T13" fmla="*/ 2147483647 h 34"/>
                <a:gd name="T14" fmla="*/ 2147483647 w 48"/>
                <a:gd name="T15" fmla="*/ 2147483647 h 34"/>
                <a:gd name="T16" fmla="*/ 2147483647 w 48"/>
                <a:gd name="T17" fmla="*/ 2147483647 h 34"/>
                <a:gd name="T18" fmla="*/ 2147483647 w 48"/>
                <a:gd name="T19" fmla="*/ 2147483647 h 34"/>
                <a:gd name="T20" fmla="*/ 2147483647 w 48"/>
                <a:gd name="T21" fmla="*/ 2147483647 h 34"/>
                <a:gd name="T22" fmla="*/ 2147483647 w 48"/>
                <a:gd name="T23" fmla="*/ 2147483647 h 34"/>
                <a:gd name="T24" fmla="*/ 2147483647 w 48"/>
                <a:gd name="T25" fmla="*/ 2147483647 h 34"/>
                <a:gd name="T26" fmla="*/ 2147483647 w 48"/>
                <a:gd name="T27" fmla="*/ 2147483647 h 34"/>
                <a:gd name="T28" fmla="*/ 2147483647 w 48"/>
                <a:gd name="T29" fmla="*/ 2147483647 h 34"/>
                <a:gd name="T30" fmla="*/ 2147483647 w 48"/>
                <a:gd name="T31" fmla="*/ 2147483647 h 34"/>
                <a:gd name="T32" fmla="*/ 2147483647 w 48"/>
                <a:gd name="T33" fmla="*/ 2147483647 h 34"/>
                <a:gd name="T34" fmla="*/ 2147483647 w 48"/>
                <a:gd name="T35" fmla="*/ 2147483647 h 34"/>
                <a:gd name="T36" fmla="*/ 2147483647 w 48"/>
                <a:gd name="T37" fmla="*/ 2147483647 h 34"/>
                <a:gd name="T38" fmla="*/ 2147483647 w 48"/>
                <a:gd name="T39" fmla="*/ 2147483647 h 34"/>
                <a:gd name="T40" fmla="*/ 2147483647 w 48"/>
                <a:gd name="T41" fmla="*/ 2147483647 h 34"/>
                <a:gd name="T42" fmla="*/ 2147483647 w 48"/>
                <a:gd name="T43" fmla="*/ 2147483647 h 34"/>
                <a:gd name="T44" fmla="*/ 0 w 48"/>
                <a:gd name="T45" fmla="*/ 2147483647 h 34"/>
                <a:gd name="T46" fmla="*/ 0 w 48"/>
                <a:gd name="T47" fmla="*/ 2147483647 h 34"/>
                <a:gd name="T48" fmla="*/ 0 w 48"/>
                <a:gd name="T49" fmla="*/ 2147483647 h 34"/>
                <a:gd name="T50" fmla="*/ 2147483647 w 48"/>
                <a:gd name="T51" fmla="*/ 2147483647 h 34"/>
                <a:gd name="T52" fmla="*/ 2147483647 w 48"/>
                <a:gd name="T53" fmla="*/ 2147483647 h 34"/>
                <a:gd name="T54" fmla="*/ 2147483647 w 48"/>
                <a:gd name="T55" fmla="*/ 2147483647 h 34"/>
                <a:gd name="T56" fmla="*/ 2147483647 w 48"/>
                <a:gd name="T57" fmla="*/ 2147483647 h 34"/>
                <a:gd name="T58" fmla="*/ 2147483647 w 48"/>
                <a:gd name="T59" fmla="*/ 2147483647 h 34"/>
                <a:gd name="T60" fmla="*/ 2147483647 w 48"/>
                <a:gd name="T61" fmla="*/ 2147483647 h 34"/>
                <a:gd name="T62" fmla="*/ 2147483647 w 48"/>
                <a:gd name="T63" fmla="*/ 2147483647 h 34"/>
                <a:gd name="T64" fmla="*/ 2147483647 w 48"/>
                <a:gd name="T65" fmla="*/ 0 h 34"/>
                <a:gd name="T66" fmla="*/ 2147483647 w 48"/>
                <a:gd name="T67" fmla="*/ 0 h 34"/>
                <a:gd name="T68" fmla="*/ 2147483647 w 48"/>
                <a:gd name="T69" fmla="*/ 2147483647 h 34"/>
                <a:gd name="T70" fmla="*/ 2147483647 w 48"/>
                <a:gd name="T71" fmla="*/ 2147483647 h 34"/>
                <a:gd name="T72" fmla="*/ 2147483647 w 48"/>
                <a:gd name="T73" fmla="*/ 2147483647 h 34"/>
                <a:gd name="T74" fmla="*/ 2147483647 w 48"/>
                <a:gd name="T75" fmla="*/ 2147483647 h 34"/>
                <a:gd name="T76" fmla="*/ 2147483647 w 48"/>
                <a:gd name="T77" fmla="*/ 2147483647 h 34"/>
                <a:gd name="T78" fmla="*/ 2147483647 w 48"/>
                <a:gd name="T79" fmla="*/ 2147483647 h 34"/>
                <a:gd name="T80" fmla="*/ 2147483647 w 48"/>
                <a:gd name="T81" fmla="*/ 2147483647 h 34"/>
                <a:gd name="T82" fmla="*/ 2147483647 w 48"/>
                <a:gd name="T83" fmla="*/ 2147483647 h 34"/>
                <a:gd name="T84" fmla="*/ 2147483647 w 48"/>
                <a:gd name="T85" fmla="*/ 2147483647 h 34"/>
                <a:gd name="T86" fmla="*/ 2147483647 w 48"/>
                <a:gd name="T87" fmla="*/ 2147483647 h 34"/>
                <a:gd name="T88" fmla="*/ 2147483647 w 48"/>
                <a:gd name="T89" fmla="*/ 2147483647 h 34"/>
                <a:gd name="T90" fmla="*/ 2147483647 w 48"/>
                <a:gd name="T91" fmla="*/ 2147483647 h 34"/>
                <a:gd name="T92" fmla="*/ 2147483647 w 48"/>
                <a:gd name="T93" fmla="*/ 2147483647 h 34"/>
                <a:gd name="T94" fmla="*/ 2147483647 w 48"/>
                <a:gd name="T95" fmla="*/ 2147483647 h 34"/>
                <a:gd name="T96" fmla="*/ 2147483647 w 48"/>
                <a:gd name="T97" fmla="*/ 2147483647 h 34"/>
                <a:gd name="T98" fmla="*/ 2147483647 w 48"/>
                <a:gd name="T99" fmla="*/ 2147483647 h 34"/>
                <a:gd name="T100" fmla="*/ 2147483647 w 48"/>
                <a:gd name="T101" fmla="*/ 2147483647 h 34"/>
                <a:gd name="T102" fmla="*/ 2147483647 w 48"/>
                <a:gd name="T103" fmla="*/ 2147483647 h 34"/>
                <a:gd name="T104" fmla="*/ 2147483647 w 48"/>
                <a:gd name="T105" fmla="*/ 2147483647 h 34"/>
                <a:gd name="T106" fmla="*/ 2147483647 w 48"/>
                <a:gd name="T107" fmla="*/ 2147483647 h 34"/>
                <a:gd name="T108" fmla="*/ 2147483647 w 48"/>
                <a:gd name="T109" fmla="*/ 2147483647 h 3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8"/>
                <a:gd name="T166" fmla="*/ 0 h 34"/>
                <a:gd name="T167" fmla="*/ 48 w 48"/>
                <a:gd name="T168" fmla="*/ 34 h 3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8" h="34">
                  <a:moveTo>
                    <a:pt x="41" y="33"/>
                  </a:moveTo>
                  <a:lnTo>
                    <a:pt x="39" y="34"/>
                  </a:lnTo>
                  <a:lnTo>
                    <a:pt x="37" y="33"/>
                  </a:lnTo>
                  <a:lnTo>
                    <a:pt x="34" y="31"/>
                  </a:lnTo>
                  <a:lnTo>
                    <a:pt x="31" y="30"/>
                  </a:lnTo>
                  <a:lnTo>
                    <a:pt x="32" y="29"/>
                  </a:lnTo>
                  <a:lnTo>
                    <a:pt x="31" y="28"/>
                  </a:lnTo>
                  <a:lnTo>
                    <a:pt x="30" y="24"/>
                  </a:lnTo>
                  <a:lnTo>
                    <a:pt x="29" y="24"/>
                  </a:lnTo>
                  <a:lnTo>
                    <a:pt x="28" y="25"/>
                  </a:lnTo>
                  <a:lnTo>
                    <a:pt x="27" y="27"/>
                  </a:lnTo>
                  <a:lnTo>
                    <a:pt x="23" y="27"/>
                  </a:lnTo>
                  <a:lnTo>
                    <a:pt x="21" y="26"/>
                  </a:lnTo>
                  <a:lnTo>
                    <a:pt x="20" y="23"/>
                  </a:lnTo>
                  <a:lnTo>
                    <a:pt x="20" y="20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6"/>
                  </a:lnTo>
                  <a:lnTo>
                    <a:pt x="6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3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9" y="5"/>
                  </a:lnTo>
                  <a:lnTo>
                    <a:pt x="40" y="7"/>
                  </a:lnTo>
                  <a:lnTo>
                    <a:pt x="39" y="9"/>
                  </a:lnTo>
                  <a:lnTo>
                    <a:pt x="40" y="11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6" y="14"/>
                  </a:lnTo>
                  <a:lnTo>
                    <a:pt x="47" y="16"/>
                  </a:lnTo>
                  <a:lnTo>
                    <a:pt x="48" y="18"/>
                  </a:lnTo>
                  <a:lnTo>
                    <a:pt x="48" y="19"/>
                  </a:lnTo>
                  <a:lnTo>
                    <a:pt x="46" y="23"/>
                  </a:lnTo>
                  <a:lnTo>
                    <a:pt x="43" y="23"/>
                  </a:lnTo>
                  <a:lnTo>
                    <a:pt x="41" y="25"/>
                  </a:lnTo>
                  <a:lnTo>
                    <a:pt x="40" y="27"/>
                  </a:lnTo>
                  <a:lnTo>
                    <a:pt x="41" y="29"/>
                  </a:lnTo>
                  <a:lnTo>
                    <a:pt x="41" y="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46" name="Freeform 925"/>
            <p:cNvSpPr>
              <a:spLocks/>
            </p:cNvSpPr>
            <p:nvPr/>
          </p:nvSpPr>
          <p:spPr bwMode="auto">
            <a:xfrm>
              <a:off x="4410075" y="2100792"/>
              <a:ext cx="76200" cy="52917"/>
            </a:xfrm>
            <a:custGeom>
              <a:avLst/>
              <a:gdLst>
                <a:gd name="T0" fmla="*/ 2147483647 w 48"/>
                <a:gd name="T1" fmla="*/ 2147483647 h 34"/>
                <a:gd name="T2" fmla="*/ 2147483647 w 48"/>
                <a:gd name="T3" fmla="*/ 2147483647 h 34"/>
                <a:gd name="T4" fmla="*/ 2147483647 w 48"/>
                <a:gd name="T5" fmla="*/ 2147483647 h 34"/>
                <a:gd name="T6" fmla="*/ 2147483647 w 48"/>
                <a:gd name="T7" fmla="*/ 2147483647 h 34"/>
                <a:gd name="T8" fmla="*/ 2147483647 w 48"/>
                <a:gd name="T9" fmla="*/ 2147483647 h 34"/>
                <a:gd name="T10" fmla="*/ 2147483647 w 48"/>
                <a:gd name="T11" fmla="*/ 2147483647 h 34"/>
                <a:gd name="T12" fmla="*/ 2147483647 w 48"/>
                <a:gd name="T13" fmla="*/ 2147483647 h 34"/>
                <a:gd name="T14" fmla="*/ 2147483647 w 48"/>
                <a:gd name="T15" fmla="*/ 2147483647 h 34"/>
                <a:gd name="T16" fmla="*/ 2147483647 w 48"/>
                <a:gd name="T17" fmla="*/ 2147483647 h 34"/>
                <a:gd name="T18" fmla="*/ 2147483647 w 48"/>
                <a:gd name="T19" fmla="*/ 2147483647 h 34"/>
                <a:gd name="T20" fmla="*/ 2147483647 w 48"/>
                <a:gd name="T21" fmla="*/ 2147483647 h 34"/>
                <a:gd name="T22" fmla="*/ 2147483647 w 48"/>
                <a:gd name="T23" fmla="*/ 2147483647 h 34"/>
                <a:gd name="T24" fmla="*/ 2147483647 w 48"/>
                <a:gd name="T25" fmla="*/ 2147483647 h 34"/>
                <a:gd name="T26" fmla="*/ 2147483647 w 48"/>
                <a:gd name="T27" fmla="*/ 2147483647 h 34"/>
                <a:gd name="T28" fmla="*/ 2147483647 w 48"/>
                <a:gd name="T29" fmla="*/ 2147483647 h 34"/>
                <a:gd name="T30" fmla="*/ 2147483647 w 48"/>
                <a:gd name="T31" fmla="*/ 2147483647 h 34"/>
                <a:gd name="T32" fmla="*/ 2147483647 w 48"/>
                <a:gd name="T33" fmla="*/ 2147483647 h 34"/>
                <a:gd name="T34" fmla="*/ 2147483647 w 48"/>
                <a:gd name="T35" fmla="*/ 2147483647 h 34"/>
                <a:gd name="T36" fmla="*/ 2147483647 w 48"/>
                <a:gd name="T37" fmla="*/ 2147483647 h 34"/>
                <a:gd name="T38" fmla="*/ 2147483647 w 48"/>
                <a:gd name="T39" fmla="*/ 2147483647 h 34"/>
                <a:gd name="T40" fmla="*/ 2147483647 w 48"/>
                <a:gd name="T41" fmla="*/ 2147483647 h 34"/>
                <a:gd name="T42" fmla="*/ 2147483647 w 48"/>
                <a:gd name="T43" fmla="*/ 2147483647 h 34"/>
                <a:gd name="T44" fmla="*/ 0 w 48"/>
                <a:gd name="T45" fmla="*/ 2147483647 h 34"/>
                <a:gd name="T46" fmla="*/ 0 w 48"/>
                <a:gd name="T47" fmla="*/ 2147483647 h 34"/>
                <a:gd name="T48" fmla="*/ 0 w 48"/>
                <a:gd name="T49" fmla="*/ 2147483647 h 34"/>
                <a:gd name="T50" fmla="*/ 2147483647 w 48"/>
                <a:gd name="T51" fmla="*/ 2147483647 h 34"/>
                <a:gd name="T52" fmla="*/ 2147483647 w 48"/>
                <a:gd name="T53" fmla="*/ 2147483647 h 34"/>
                <a:gd name="T54" fmla="*/ 2147483647 w 48"/>
                <a:gd name="T55" fmla="*/ 2147483647 h 34"/>
                <a:gd name="T56" fmla="*/ 2147483647 w 48"/>
                <a:gd name="T57" fmla="*/ 2147483647 h 34"/>
                <a:gd name="T58" fmla="*/ 2147483647 w 48"/>
                <a:gd name="T59" fmla="*/ 2147483647 h 34"/>
                <a:gd name="T60" fmla="*/ 2147483647 w 48"/>
                <a:gd name="T61" fmla="*/ 2147483647 h 34"/>
                <a:gd name="T62" fmla="*/ 2147483647 w 48"/>
                <a:gd name="T63" fmla="*/ 2147483647 h 34"/>
                <a:gd name="T64" fmla="*/ 2147483647 w 48"/>
                <a:gd name="T65" fmla="*/ 0 h 34"/>
                <a:gd name="T66" fmla="*/ 2147483647 w 48"/>
                <a:gd name="T67" fmla="*/ 0 h 34"/>
                <a:gd name="T68" fmla="*/ 2147483647 w 48"/>
                <a:gd name="T69" fmla="*/ 2147483647 h 34"/>
                <a:gd name="T70" fmla="*/ 2147483647 w 48"/>
                <a:gd name="T71" fmla="*/ 2147483647 h 34"/>
                <a:gd name="T72" fmla="*/ 2147483647 w 48"/>
                <a:gd name="T73" fmla="*/ 2147483647 h 34"/>
                <a:gd name="T74" fmla="*/ 2147483647 w 48"/>
                <a:gd name="T75" fmla="*/ 2147483647 h 34"/>
                <a:gd name="T76" fmla="*/ 2147483647 w 48"/>
                <a:gd name="T77" fmla="*/ 2147483647 h 34"/>
                <a:gd name="T78" fmla="*/ 2147483647 w 48"/>
                <a:gd name="T79" fmla="*/ 2147483647 h 34"/>
                <a:gd name="T80" fmla="*/ 2147483647 w 48"/>
                <a:gd name="T81" fmla="*/ 2147483647 h 34"/>
                <a:gd name="T82" fmla="*/ 2147483647 w 48"/>
                <a:gd name="T83" fmla="*/ 2147483647 h 34"/>
                <a:gd name="T84" fmla="*/ 2147483647 w 48"/>
                <a:gd name="T85" fmla="*/ 2147483647 h 34"/>
                <a:gd name="T86" fmla="*/ 2147483647 w 48"/>
                <a:gd name="T87" fmla="*/ 2147483647 h 34"/>
                <a:gd name="T88" fmla="*/ 2147483647 w 48"/>
                <a:gd name="T89" fmla="*/ 2147483647 h 34"/>
                <a:gd name="T90" fmla="*/ 2147483647 w 48"/>
                <a:gd name="T91" fmla="*/ 2147483647 h 34"/>
                <a:gd name="T92" fmla="*/ 2147483647 w 48"/>
                <a:gd name="T93" fmla="*/ 2147483647 h 34"/>
                <a:gd name="T94" fmla="*/ 2147483647 w 48"/>
                <a:gd name="T95" fmla="*/ 2147483647 h 34"/>
                <a:gd name="T96" fmla="*/ 2147483647 w 48"/>
                <a:gd name="T97" fmla="*/ 2147483647 h 34"/>
                <a:gd name="T98" fmla="*/ 2147483647 w 48"/>
                <a:gd name="T99" fmla="*/ 2147483647 h 34"/>
                <a:gd name="T100" fmla="*/ 2147483647 w 48"/>
                <a:gd name="T101" fmla="*/ 2147483647 h 34"/>
                <a:gd name="T102" fmla="*/ 2147483647 w 48"/>
                <a:gd name="T103" fmla="*/ 2147483647 h 34"/>
                <a:gd name="T104" fmla="*/ 2147483647 w 48"/>
                <a:gd name="T105" fmla="*/ 2147483647 h 34"/>
                <a:gd name="T106" fmla="*/ 2147483647 w 48"/>
                <a:gd name="T107" fmla="*/ 2147483647 h 34"/>
                <a:gd name="T108" fmla="*/ 2147483647 w 48"/>
                <a:gd name="T109" fmla="*/ 2147483647 h 3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8"/>
                <a:gd name="T166" fmla="*/ 0 h 34"/>
                <a:gd name="T167" fmla="*/ 48 w 48"/>
                <a:gd name="T168" fmla="*/ 34 h 3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8" h="34">
                  <a:moveTo>
                    <a:pt x="41" y="33"/>
                  </a:moveTo>
                  <a:lnTo>
                    <a:pt x="39" y="34"/>
                  </a:lnTo>
                  <a:lnTo>
                    <a:pt x="37" y="33"/>
                  </a:lnTo>
                  <a:lnTo>
                    <a:pt x="34" y="31"/>
                  </a:lnTo>
                  <a:lnTo>
                    <a:pt x="31" y="30"/>
                  </a:lnTo>
                  <a:lnTo>
                    <a:pt x="32" y="29"/>
                  </a:lnTo>
                  <a:lnTo>
                    <a:pt x="31" y="28"/>
                  </a:lnTo>
                  <a:lnTo>
                    <a:pt x="30" y="24"/>
                  </a:lnTo>
                  <a:lnTo>
                    <a:pt x="29" y="24"/>
                  </a:lnTo>
                  <a:lnTo>
                    <a:pt x="28" y="25"/>
                  </a:lnTo>
                  <a:lnTo>
                    <a:pt x="27" y="27"/>
                  </a:lnTo>
                  <a:lnTo>
                    <a:pt x="23" y="27"/>
                  </a:lnTo>
                  <a:lnTo>
                    <a:pt x="21" y="26"/>
                  </a:lnTo>
                  <a:lnTo>
                    <a:pt x="20" y="23"/>
                  </a:lnTo>
                  <a:lnTo>
                    <a:pt x="20" y="20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6"/>
                  </a:lnTo>
                  <a:lnTo>
                    <a:pt x="6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3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9" y="5"/>
                  </a:lnTo>
                  <a:lnTo>
                    <a:pt x="40" y="7"/>
                  </a:lnTo>
                  <a:lnTo>
                    <a:pt x="39" y="9"/>
                  </a:lnTo>
                  <a:lnTo>
                    <a:pt x="40" y="11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6" y="14"/>
                  </a:lnTo>
                  <a:lnTo>
                    <a:pt x="47" y="16"/>
                  </a:lnTo>
                  <a:lnTo>
                    <a:pt x="48" y="18"/>
                  </a:lnTo>
                  <a:lnTo>
                    <a:pt x="48" y="19"/>
                  </a:lnTo>
                  <a:lnTo>
                    <a:pt x="46" y="23"/>
                  </a:lnTo>
                  <a:lnTo>
                    <a:pt x="43" y="23"/>
                  </a:lnTo>
                  <a:lnTo>
                    <a:pt x="41" y="25"/>
                  </a:lnTo>
                  <a:lnTo>
                    <a:pt x="40" y="27"/>
                  </a:lnTo>
                  <a:lnTo>
                    <a:pt x="41" y="29"/>
                  </a:lnTo>
                  <a:lnTo>
                    <a:pt x="41" y="33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47" name="Freeform 926"/>
            <p:cNvSpPr>
              <a:spLocks/>
            </p:cNvSpPr>
            <p:nvPr/>
          </p:nvSpPr>
          <p:spPr bwMode="auto">
            <a:xfrm>
              <a:off x="4381501" y="2350823"/>
              <a:ext cx="9525" cy="5292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2147483647 h 3"/>
                <a:gd name="T10" fmla="*/ 0 w 6"/>
                <a:gd name="T11" fmla="*/ 0 h 3"/>
                <a:gd name="T12" fmla="*/ 2147483647 w 6"/>
                <a:gd name="T13" fmla="*/ 0 h 3"/>
                <a:gd name="T14" fmla="*/ 2147483647 w 6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3"/>
                <a:gd name="T26" fmla="*/ 6 w 6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3">
                  <a:moveTo>
                    <a:pt x="5" y="1"/>
                  </a:moveTo>
                  <a:lnTo>
                    <a:pt x="6" y="2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48" name="Freeform 927"/>
            <p:cNvSpPr>
              <a:spLocks/>
            </p:cNvSpPr>
            <p:nvPr/>
          </p:nvSpPr>
          <p:spPr bwMode="auto">
            <a:xfrm>
              <a:off x="4381501" y="2350823"/>
              <a:ext cx="9525" cy="5292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2147483647 h 3"/>
                <a:gd name="T10" fmla="*/ 0 w 6"/>
                <a:gd name="T11" fmla="*/ 0 h 3"/>
                <a:gd name="T12" fmla="*/ 2147483647 w 6"/>
                <a:gd name="T13" fmla="*/ 0 h 3"/>
                <a:gd name="T14" fmla="*/ 2147483647 w 6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3"/>
                <a:gd name="T26" fmla="*/ 6 w 6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3">
                  <a:moveTo>
                    <a:pt x="5" y="1"/>
                  </a:moveTo>
                  <a:lnTo>
                    <a:pt x="6" y="2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5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49" name="Freeform 928"/>
            <p:cNvSpPr>
              <a:spLocks/>
            </p:cNvSpPr>
            <p:nvPr/>
          </p:nvSpPr>
          <p:spPr bwMode="auto">
            <a:xfrm>
              <a:off x="4138614" y="2319074"/>
              <a:ext cx="288925" cy="219604"/>
            </a:xfrm>
            <a:custGeom>
              <a:avLst/>
              <a:gdLst>
                <a:gd name="T0" fmla="*/ 2147483647 w 182"/>
                <a:gd name="T1" fmla="*/ 2147483647 h 138"/>
                <a:gd name="T2" fmla="*/ 2147483647 w 182"/>
                <a:gd name="T3" fmla="*/ 2147483647 h 138"/>
                <a:gd name="T4" fmla="*/ 2147483647 w 182"/>
                <a:gd name="T5" fmla="*/ 2147483647 h 138"/>
                <a:gd name="T6" fmla="*/ 2147483647 w 182"/>
                <a:gd name="T7" fmla="*/ 2147483647 h 138"/>
                <a:gd name="T8" fmla="*/ 2147483647 w 182"/>
                <a:gd name="T9" fmla="*/ 2147483647 h 138"/>
                <a:gd name="T10" fmla="*/ 2147483647 w 182"/>
                <a:gd name="T11" fmla="*/ 2147483647 h 138"/>
                <a:gd name="T12" fmla="*/ 2147483647 w 182"/>
                <a:gd name="T13" fmla="*/ 2147483647 h 138"/>
                <a:gd name="T14" fmla="*/ 2147483647 w 182"/>
                <a:gd name="T15" fmla="*/ 2147483647 h 138"/>
                <a:gd name="T16" fmla="*/ 2147483647 w 182"/>
                <a:gd name="T17" fmla="*/ 2147483647 h 138"/>
                <a:gd name="T18" fmla="*/ 2147483647 w 182"/>
                <a:gd name="T19" fmla="*/ 2147483647 h 138"/>
                <a:gd name="T20" fmla="*/ 2147483647 w 182"/>
                <a:gd name="T21" fmla="*/ 2147483647 h 138"/>
                <a:gd name="T22" fmla="*/ 2147483647 w 182"/>
                <a:gd name="T23" fmla="*/ 2147483647 h 138"/>
                <a:gd name="T24" fmla="*/ 2147483647 w 182"/>
                <a:gd name="T25" fmla="*/ 2147483647 h 138"/>
                <a:gd name="T26" fmla="*/ 2147483647 w 182"/>
                <a:gd name="T27" fmla="*/ 2147483647 h 138"/>
                <a:gd name="T28" fmla="*/ 2147483647 w 182"/>
                <a:gd name="T29" fmla="*/ 2147483647 h 138"/>
                <a:gd name="T30" fmla="*/ 2147483647 w 182"/>
                <a:gd name="T31" fmla="*/ 2147483647 h 138"/>
                <a:gd name="T32" fmla="*/ 2147483647 w 182"/>
                <a:gd name="T33" fmla="*/ 2147483647 h 138"/>
                <a:gd name="T34" fmla="*/ 2147483647 w 182"/>
                <a:gd name="T35" fmla="*/ 2147483647 h 138"/>
                <a:gd name="T36" fmla="*/ 2147483647 w 182"/>
                <a:gd name="T37" fmla="*/ 2147483647 h 138"/>
                <a:gd name="T38" fmla="*/ 2147483647 w 182"/>
                <a:gd name="T39" fmla="*/ 0 h 138"/>
                <a:gd name="T40" fmla="*/ 2147483647 w 182"/>
                <a:gd name="T41" fmla="*/ 2147483647 h 138"/>
                <a:gd name="T42" fmla="*/ 2147483647 w 182"/>
                <a:gd name="T43" fmla="*/ 2147483647 h 138"/>
                <a:gd name="T44" fmla="*/ 2147483647 w 182"/>
                <a:gd name="T45" fmla="*/ 2147483647 h 138"/>
                <a:gd name="T46" fmla="*/ 2147483647 w 182"/>
                <a:gd name="T47" fmla="*/ 2147483647 h 138"/>
                <a:gd name="T48" fmla="*/ 2147483647 w 182"/>
                <a:gd name="T49" fmla="*/ 2147483647 h 138"/>
                <a:gd name="T50" fmla="*/ 2147483647 w 182"/>
                <a:gd name="T51" fmla="*/ 2147483647 h 138"/>
                <a:gd name="T52" fmla="*/ 2147483647 w 182"/>
                <a:gd name="T53" fmla="*/ 2147483647 h 138"/>
                <a:gd name="T54" fmla="*/ 2147483647 w 182"/>
                <a:gd name="T55" fmla="*/ 2147483647 h 138"/>
                <a:gd name="T56" fmla="*/ 2147483647 w 182"/>
                <a:gd name="T57" fmla="*/ 2147483647 h 138"/>
                <a:gd name="T58" fmla="*/ 2147483647 w 182"/>
                <a:gd name="T59" fmla="*/ 2147483647 h 138"/>
                <a:gd name="T60" fmla="*/ 2147483647 w 182"/>
                <a:gd name="T61" fmla="*/ 2147483647 h 138"/>
                <a:gd name="T62" fmla="*/ 2147483647 w 182"/>
                <a:gd name="T63" fmla="*/ 2147483647 h 138"/>
                <a:gd name="T64" fmla="*/ 2147483647 w 182"/>
                <a:gd name="T65" fmla="*/ 2147483647 h 138"/>
                <a:gd name="T66" fmla="*/ 2147483647 w 182"/>
                <a:gd name="T67" fmla="*/ 2147483647 h 138"/>
                <a:gd name="T68" fmla="*/ 2147483647 w 182"/>
                <a:gd name="T69" fmla="*/ 2147483647 h 138"/>
                <a:gd name="T70" fmla="*/ 2147483647 w 182"/>
                <a:gd name="T71" fmla="*/ 2147483647 h 138"/>
                <a:gd name="T72" fmla="*/ 2147483647 w 182"/>
                <a:gd name="T73" fmla="*/ 2147483647 h 138"/>
                <a:gd name="T74" fmla="*/ 2147483647 w 182"/>
                <a:gd name="T75" fmla="*/ 2147483647 h 138"/>
                <a:gd name="T76" fmla="*/ 2147483647 w 182"/>
                <a:gd name="T77" fmla="*/ 2147483647 h 138"/>
                <a:gd name="T78" fmla="*/ 2147483647 w 182"/>
                <a:gd name="T79" fmla="*/ 2147483647 h 138"/>
                <a:gd name="T80" fmla="*/ 2147483647 w 182"/>
                <a:gd name="T81" fmla="*/ 2147483647 h 138"/>
                <a:gd name="T82" fmla="*/ 2147483647 w 182"/>
                <a:gd name="T83" fmla="*/ 2147483647 h 138"/>
                <a:gd name="T84" fmla="*/ 2147483647 w 182"/>
                <a:gd name="T85" fmla="*/ 2147483647 h 138"/>
                <a:gd name="T86" fmla="*/ 2147483647 w 182"/>
                <a:gd name="T87" fmla="*/ 2147483647 h 138"/>
                <a:gd name="T88" fmla="*/ 2147483647 w 182"/>
                <a:gd name="T89" fmla="*/ 2147483647 h 138"/>
                <a:gd name="T90" fmla="*/ 2147483647 w 182"/>
                <a:gd name="T91" fmla="*/ 2147483647 h 138"/>
                <a:gd name="T92" fmla="*/ 2147483647 w 182"/>
                <a:gd name="T93" fmla="*/ 2147483647 h 138"/>
                <a:gd name="T94" fmla="*/ 2147483647 w 182"/>
                <a:gd name="T95" fmla="*/ 2147483647 h 138"/>
                <a:gd name="T96" fmla="*/ 2147483647 w 182"/>
                <a:gd name="T97" fmla="*/ 2147483647 h 138"/>
                <a:gd name="T98" fmla="*/ 2147483647 w 182"/>
                <a:gd name="T99" fmla="*/ 2147483647 h 138"/>
                <a:gd name="T100" fmla="*/ 2147483647 w 182"/>
                <a:gd name="T101" fmla="*/ 2147483647 h 138"/>
                <a:gd name="T102" fmla="*/ 2147483647 w 182"/>
                <a:gd name="T103" fmla="*/ 2147483647 h 138"/>
                <a:gd name="T104" fmla="*/ 2147483647 w 182"/>
                <a:gd name="T105" fmla="*/ 2147483647 h 138"/>
                <a:gd name="T106" fmla="*/ 2147483647 w 182"/>
                <a:gd name="T107" fmla="*/ 2147483647 h 138"/>
                <a:gd name="T108" fmla="*/ 2147483647 w 182"/>
                <a:gd name="T109" fmla="*/ 2147483647 h 138"/>
                <a:gd name="T110" fmla="*/ 2147483647 w 182"/>
                <a:gd name="T111" fmla="*/ 2147483647 h 1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2"/>
                <a:gd name="T169" fmla="*/ 0 h 138"/>
                <a:gd name="T170" fmla="*/ 182 w 182"/>
                <a:gd name="T171" fmla="*/ 138 h 1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2" h="138">
                  <a:moveTo>
                    <a:pt x="25" y="116"/>
                  </a:moveTo>
                  <a:lnTo>
                    <a:pt x="23" y="112"/>
                  </a:lnTo>
                  <a:lnTo>
                    <a:pt x="23" y="110"/>
                  </a:lnTo>
                  <a:lnTo>
                    <a:pt x="26" y="106"/>
                  </a:lnTo>
                  <a:lnTo>
                    <a:pt x="29" y="104"/>
                  </a:lnTo>
                  <a:lnTo>
                    <a:pt x="31" y="102"/>
                  </a:lnTo>
                  <a:lnTo>
                    <a:pt x="30" y="99"/>
                  </a:lnTo>
                  <a:lnTo>
                    <a:pt x="28" y="96"/>
                  </a:lnTo>
                  <a:lnTo>
                    <a:pt x="27" y="92"/>
                  </a:lnTo>
                  <a:lnTo>
                    <a:pt x="28" y="89"/>
                  </a:lnTo>
                  <a:lnTo>
                    <a:pt x="29" y="85"/>
                  </a:lnTo>
                  <a:lnTo>
                    <a:pt x="30" y="83"/>
                  </a:lnTo>
                  <a:lnTo>
                    <a:pt x="30" y="82"/>
                  </a:lnTo>
                  <a:lnTo>
                    <a:pt x="27" y="78"/>
                  </a:lnTo>
                  <a:lnTo>
                    <a:pt x="26" y="73"/>
                  </a:lnTo>
                  <a:lnTo>
                    <a:pt x="28" y="72"/>
                  </a:lnTo>
                  <a:lnTo>
                    <a:pt x="31" y="71"/>
                  </a:lnTo>
                  <a:lnTo>
                    <a:pt x="33" y="68"/>
                  </a:lnTo>
                  <a:lnTo>
                    <a:pt x="35" y="65"/>
                  </a:lnTo>
                  <a:lnTo>
                    <a:pt x="32" y="63"/>
                  </a:lnTo>
                  <a:lnTo>
                    <a:pt x="32" y="61"/>
                  </a:lnTo>
                  <a:lnTo>
                    <a:pt x="35" y="58"/>
                  </a:lnTo>
                  <a:lnTo>
                    <a:pt x="35" y="54"/>
                  </a:lnTo>
                  <a:lnTo>
                    <a:pt x="36" y="51"/>
                  </a:lnTo>
                  <a:lnTo>
                    <a:pt x="36" y="48"/>
                  </a:lnTo>
                  <a:lnTo>
                    <a:pt x="41" y="42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1" y="35"/>
                  </a:lnTo>
                  <a:lnTo>
                    <a:pt x="40" y="32"/>
                  </a:lnTo>
                  <a:lnTo>
                    <a:pt x="36" y="32"/>
                  </a:lnTo>
                  <a:lnTo>
                    <a:pt x="31" y="32"/>
                  </a:lnTo>
                  <a:lnTo>
                    <a:pt x="28" y="33"/>
                  </a:lnTo>
                  <a:lnTo>
                    <a:pt x="21" y="33"/>
                  </a:lnTo>
                  <a:lnTo>
                    <a:pt x="18" y="33"/>
                  </a:lnTo>
                  <a:lnTo>
                    <a:pt x="17" y="32"/>
                  </a:lnTo>
                  <a:lnTo>
                    <a:pt x="16" y="29"/>
                  </a:lnTo>
                  <a:lnTo>
                    <a:pt x="12" y="30"/>
                  </a:lnTo>
                  <a:lnTo>
                    <a:pt x="8" y="31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7" y="28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7" y="23"/>
                  </a:lnTo>
                  <a:lnTo>
                    <a:pt x="5" y="22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5" y="8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5" y="2"/>
                  </a:lnTo>
                  <a:lnTo>
                    <a:pt x="45" y="2"/>
                  </a:lnTo>
                  <a:lnTo>
                    <a:pt x="48" y="1"/>
                  </a:lnTo>
                  <a:lnTo>
                    <a:pt x="51" y="1"/>
                  </a:lnTo>
                  <a:lnTo>
                    <a:pt x="56" y="3"/>
                  </a:lnTo>
                  <a:lnTo>
                    <a:pt x="59" y="3"/>
                  </a:lnTo>
                  <a:lnTo>
                    <a:pt x="68" y="4"/>
                  </a:lnTo>
                  <a:lnTo>
                    <a:pt x="72" y="6"/>
                  </a:lnTo>
                  <a:lnTo>
                    <a:pt x="78" y="4"/>
                  </a:lnTo>
                  <a:lnTo>
                    <a:pt x="81" y="4"/>
                  </a:lnTo>
                  <a:lnTo>
                    <a:pt x="85" y="4"/>
                  </a:lnTo>
                  <a:lnTo>
                    <a:pt x="89" y="6"/>
                  </a:lnTo>
                  <a:lnTo>
                    <a:pt x="97" y="6"/>
                  </a:lnTo>
                  <a:lnTo>
                    <a:pt x="101" y="7"/>
                  </a:lnTo>
                  <a:lnTo>
                    <a:pt x="106" y="7"/>
                  </a:lnTo>
                  <a:lnTo>
                    <a:pt x="108" y="6"/>
                  </a:lnTo>
                  <a:lnTo>
                    <a:pt x="109" y="7"/>
                  </a:lnTo>
                  <a:lnTo>
                    <a:pt x="114" y="11"/>
                  </a:lnTo>
                  <a:lnTo>
                    <a:pt x="117" y="12"/>
                  </a:lnTo>
                  <a:lnTo>
                    <a:pt x="119" y="13"/>
                  </a:lnTo>
                  <a:lnTo>
                    <a:pt x="122" y="14"/>
                  </a:lnTo>
                  <a:lnTo>
                    <a:pt x="124" y="16"/>
                  </a:lnTo>
                  <a:lnTo>
                    <a:pt x="137" y="19"/>
                  </a:lnTo>
                  <a:lnTo>
                    <a:pt x="140" y="19"/>
                  </a:lnTo>
                  <a:lnTo>
                    <a:pt x="142" y="19"/>
                  </a:lnTo>
                  <a:lnTo>
                    <a:pt x="144" y="18"/>
                  </a:lnTo>
                  <a:lnTo>
                    <a:pt x="147" y="17"/>
                  </a:lnTo>
                  <a:lnTo>
                    <a:pt x="149" y="18"/>
                  </a:lnTo>
                  <a:lnTo>
                    <a:pt x="153" y="20"/>
                  </a:lnTo>
                  <a:lnTo>
                    <a:pt x="156" y="21"/>
                  </a:lnTo>
                  <a:lnTo>
                    <a:pt x="156" y="23"/>
                  </a:lnTo>
                  <a:lnTo>
                    <a:pt x="158" y="23"/>
                  </a:lnTo>
                  <a:lnTo>
                    <a:pt x="159" y="22"/>
                  </a:lnTo>
                  <a:lnTo>
                    <a:pt x="158" y="21"/>
                  </a:lnTo>
                  <a:lnTo>
                    <a:pt x="161" y="23"/>
                  </a:lnTo>
                  <a:lnTo>
                    <a:pt x="163" y="24"/>
                  </a:lnTo>
                  <a:lnTo>
                    <a:pt x="171" y="23"/>
                  </a:lnTo>
                  <a:lnTo>
                    <a:pt x="174" y="23"/>
                  </a:lnTo>
                  <a:lnTo>
                    <a:pt x="178" y="23"/>
                  </a:lnTo>
                  <a:lnTo>
                    <a:pt x="180" y="23"/>
                  </a:lnTo>
                  <a:lnTo>
                    <a:pt x="182" y="24"/>
                  </a:lnTo>
                  <a:lnTo>
                    <a:pt x="182" y="26"/>
                  </a:lnTo>
                  <a:lnTo>
                    <a:pt x="180" y="27"/>
                  </a:lnTo>
                  <a:lnTo>
                    <a:pt x="180" y="29"/>
                  </a:lnTo>
                  <a:lnTo>
                    <a:pt x="181" y="31"/>
                  </a:lnTo>
                  <a:lnTo>
                    <a:pt x="179" y="34"/>
                  </a:lnTo>
                  <a:lnTo>
                    <a:pt x="169" y="40"/>
                  </a:lnTo>
                  <a:lnTo>
                    <a:pt x="166" y="43"/>
                  </a:lnTo>
                  <a:lnTo>
                    <a:pt x="149" y="49"/>
                  </a:lnTo>
                  <a:lnTo>
                    <a:pt x="147" y="52"/>
                  </a:lnTo>
                  <a:lnTo>
                    <a:pt x="147" y="54"/>
                  </a:lnTo>
                  <a:lnTo>
                    <a:pt x="144" y="57"/>
                  </a:lnTo>
                  <a:lnTo>
                    <a:pt x="141" y="60"/>
                  </a:lnTo>
                  <a:lnTo>
                    <a:pt x="137" y="67"/>
                  </a:lnTo>
                  <a:lnTo>
                    <a:pt x="131" y="73"/>
                  </a:lnTo>
                  <a:lnTo>
                    <a:pt x="130" y="77"/>
                  </a:lnTo>
                  <a:lnTo>
                    <a:pt x="129" y="78"/>
                  </a:lnTo>
                  <a:lnTo>
                    <a:pt x="129" y="79"/>
                  </a:lnTo>
                  <a:lnTo>
                    <a:pt x="130" y="80"/>
                  </a:lnTo>
                  <a:lnTo>
                    <a:pt x="131" y="82"/>
                  </a:lnTo>
                  <a:lnTo>
                    <a:pt x="131" y="84"/>
                  </a:lnTo>
                  <a:lnTo>
                    <a:pt x="132" y="85"/>
                  </a:lnTo>
                  <a:lnTo>
                    <a:pt x="134" y="86"/>
                  </a:lnTo>
                  <a:lnTo>
                    <a:pt x="137" y="86"/>
                  </a:lnTo>
                  <a:lnTo>
                    <a:pt x="138" y="89"/>
                  </a:lnTo>
                  <a:lnTo>
                    <a:pt x="136" y="91"/>
                  </a:lnTo>
                  <a:lnTo>
                    <a:pt x="132" y="93"/>
                  </a:lnTo>
                  <a:lnTo>
                    <a:pt x="130" y="95"/>
                  </a:lnTo>
                  <a:lnTo>
                    <a:pt x="128" y="96"/>
                  </a:lnTo>
                  <a:lnTo>
                    <a:pt x="126" y="101"/>
                  </a:lnTo>
                  <a:lnTo>
                    <a:pt x="124" y="104"/>
                  </a:lnTo>
                  <a:lnTo>
                    <a:pt x="123" y="105"/>
                  </a:lnTo>
                  <a:lnTo>
                    <a:pt x="122" y="108"/>
                  </a:lnTo>
                  <a:lnTo>
                    <a:pt x="123" y="110"/>
                  </a:lnTo>
                  <a:lnTo>
                    <a:pt x="114" y="111"/>
                  </a:lnTo>
                  <a:lnTo>
                    <a:pt x="109" y="115"/>
                  </a:lnTo>
                  <a:lnTo>
                    <a:pt x="107" y="121"/>
                  </a:lnTo>
                  <a:lnTo>
                    <a:pt x="106" y="123"/>
                  </a:lnTo>
                  <a:lnTo>
                    <a:pt x="104" y="124"/>
                  </a:lnTo>
                  <a:lnTo>
                    <a:pt x="102" y="124"/>
                  </a:lnTo>
                  <a:lnTo>
                    <a:pt x="99" y="124"/>
                  </a:lnTo>
                  <a:lnTo>
                    <a:pt x="94" y="125"/>
                  </a:lnTo>
                  <a:lnTo>
                    <a:pt x="91" y="125"/>
                  </a:lnTo>
                  <a:lnTo>
                    <a:pt x="87" y="124"/>
                  </a:lnTo>
                  <a:lnTo>
                    <a:pt x="82" y="125"/>
                  </a:lnTo>
                  <a:lnTo>
                    <a:pt x="79" y="124"/>
                  </a:lnTo>
                  <a:lnTo>
                    <a:pt x="69" y="126"/>
                  </a:lnTo>
                  <a:lnTo>
                    <a:pt x="66" y="129"/>
                  </a:lnTo>
                  <a:lnTo>
                    <a:pt x="62" y="130"/>
                  </a:lnTo>
                  <a:lnTo>
                    <a:pt x="59" y="131"/>
                  </a:lnTo>
                  <a:lnTo>
                    <a:pt x="57" y="133"/>
                  </a:lnTo>
                  <a:lnTo>
                    <a:pt x="56" y="135"/>
                  </a:lnTo>
                  <a:lnTo>
                    <a:pt x="55" y="136"/>
                  </a:lnTo>
                  <a:lnTo>
                    <a:pt x="52" y="138"/>
                  </a:lnTo>
                  <a:lnTo>
                    <a:pt x="48" y="136"/>
                  </a:lnTo>
                  <a:lnTo>
                    <a:pt x="45" y="134"/>
                  </a:lnTo>
                  <a:lnTo>
                    <a:pt x="42" y="130"/>
                  </a:lnTo>
                  <a:lnTo>
                    <a:pt x="41" y="128"/>
                  </a:lnTo>
                  <a:lnTo>
                    <a:pt x="40" y="125"/>
                  </a:lnTo>
                  <a:lnTo>
                    <a:pt x="39" y="123"/>
                  </a:lnTo>
                  <a:lnTo>
                    <a:pt x="39" y="122"/>
                  </a:lnTo>
                  <a:lnTo>
                    <a:pt x="38" y="121"/>
                  </a:lnTo>
                  <a:lnTo>
                    <a:pt x="36" y="119"/>
                  </a:lnTo>
                  <a:lnTo>
                    <a:pt x="32" y="116"/>
                  </a:lnTo>
                  <a:lnTo>
                    <a:pt x="30" y="116"/>
                  </a:lnTo>
                  <a:lnTo>
                    <a:pt x="25" y="1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0" name="Freeform 929"/>
            <p:cNvSpPr>
              <a:spLocks/>
            </p:cNvSpPr>
            <p:nvPr/>
          </p:nvSpPr>
          <p:spPr bwMode="auto">
            <a:xfrm>
              <a:off x="4138614" y="2319074"/>
              <a:ext cx="288925" cy="219604"/>
            </a:xfrm>
            <a:custGeom>
              <a:avLst/>
              <a:gdLst>
                <a:gd name="T0" fmla="*/ 2147483647 w 182"/>
                <a:gd name="T1" fmla="*/ 2147483647 h 138"/>
                <a:gd name="T2" fmla="*/ 2147483647 w 182"/>
                <a:gd name="T3" fmla="*/ 2147483647 h 138"/>
                <a:gd name="T4" fmla="*/ 2147483647 w 182"/>
                <a:gd name="T5" fmla="*/ 2147483647 h 138"/>
                <a:gd name="T6" fmla="*/ 2147483647 w 182"/>
                <a:gd name="T7" fmla="*/ 2147483647 h 138"/>
                <a:gd name="T8" fmla="*/ 2147483647 w 182"/>
                <a:gd name="T9" fmla="*/ 2147483647 h 138"/>
                <a:gd name="T10" fmla="*/ 2147483647 w 182"/>
                <a:gd name="T11" fmla="*/ 2147483647 h 138"/>
                <a:gd name="T12" fmla="*/ 2147483647 w 182"/>
                <a:gd name="T13" fmla="*/ 2147483647 h 138"/>
                <a:gd name="T14" fmla="*/ 2147483647 w 182"/>
                <a:gd name="T15" fmla="*/ 2147483647 h 138"/>
                <a:gd name="T16" fmla="*/ 2147483647 w 182"/>
                <a:gd name="T17" fmla="*/ 2147483647 h 138"/>
                <a:gd name="T18" fmla="*/ 2147483647 w 182"/>
                <a:gd name="T19" fmla="*/ 2147483647 h 138"/>
                <a:gd name="T20" fmla="*/ 2147483647 w 182"/>
                <a:gd name="T21" fmla="*/ 2147483647 h 138"/>
                <a:gd name="T22" fmla="*/ 2147483647 w 182"/>
                <a:gd name="T23" fmla="*/ 2147483647 h 138"/>
                <a:gd name="T24" fmla="*/ 2147483647 w 182"/>
                <a:gd name="T25" fmla="*/ 2147483647 h 138"/>
                <a:gd name="T26" fmla="*/ 2147483647 w 182"/>
                <a:gd name="T27" fmla="*/ 2147483647 h 138"/>
                <a:gd name="T28" fmla="*/ 2147483647 w 182"/>
                <a:gd name="T29" fmla="*/ 2147483647 h 138"/>
                <a:gd name="T30" fmla="*/ 2147483647 w 182"/>
                <a:gd name="T31" fmla="*/ 2147483647 h 138"/>
                <a:gd name="T32" fmla="*/ 2147483647 w 182"/>
                <a:gd name="T33" fmla="*/ 2147483647 h 138"/>
                <a:gd name="T34" fmla="*/ 2147483647 w 182"/>
                <a:gd name="T35" fmla="*/ 2147483647 h 138"/>
                <a:gd name="T36" fmla="*/ 2147483647 w 182"/>
                <a:gd name="T37" fmla="*/ 2147483647 h 138"/>
                <a:gd name="T38" fmla="*/ 2147483647 w 182"/>
                <a:gd name="T39" fmla="*/ 0 h 138"/>
                <a:gd name="T40" fmla="*/ 2147483647 w 182"/>
                <a:gd name="T41" fmla="*/ 2147483647 h 138"/>
                <a:gd name="T42" fmla="*/ 2147483647 w 182"/>
                <a:gd name="T43" fmla="*/ 2147483647 h 138"/>
                <a:gd name="T44" fmla="*/ 2147483647 w 182"/>
                <a:gd name="T45" fmla="*/ 2147483647 h 138"/>
                <a:gd name="T46" fmla="*/ 2147483647 w 182"/>
                <a:gd name="T47" fmla="*/ 2147483647 h 138"/>
                <a:gd name="T48" fmla="*/ 2147483647 w 182"/>
                <a:gd name="T49" fmla="*/ 2147483647 h 138"/>
                <a:gd name="T50" fmla="*/ 2147483647 w 182"/>
                <a:gd name="T51" fmla="*/ 2147483647 h 138"/>
                <a:gd name="T52" fmla="*/ 2147483647 w 182"/>
                <a:gd name="T53" fmla="*/ 2147483647 h 138"/>
                <a:gd name="T54" fmla="*/ 2147483647 w 182"/>
                <a:gd name="T55" fmla="*/ 2147483647 h 138"/>
                <a:gd name="T56" fmla="*/ 2147483647 w 182"/>
                <a:gd name="T57" fmla="*/ 2147483647 h 138"/>
                <a:gd name="T58" fmla="*/ 2147483647 w 182"/>
                <a:gd name="T59" fmla="*/ 2147483647 h 138"/>
                <a:gd name="T60" fmla="*/ 2147483647 w 182"/>
                <a:gd name="T61" fmla="*/ 2147483647 h 138"/>
                <a:gd name="T62" fmla="*/ 2147483647 w 182"/>
                <a:gd name="T63" fmla="*/ 2147483647 h 138"/>
                <a:gd name="T64" fmla="*/ 2147483647 w 182"/>
                <a:gd name="T65" fmla="*/ 2147483647 h 138"/>
                <a:gd name="T66" fmla="*/ 2147483647 w 182"/>
                <a:gd name="T67" fmla="*/ 2147483647 h 138"/>
                <a:gd name="T68" fmla="*/ 2147483647 w 182"/>
                <a:gd name="T69" fmla="*/ 2147483647 h 138"/>
                <a:gd name="T70" fmla="*/ 2147483647 w 182"/>
                <a:gd name="T71" fmla="*/ 2147483647 h 138"/>
                <a:gd name="T72" fmla="*/ 2147483647 w 182"/>
                <a:gd name="T73" fmla="*/ 2147483647 h 138"/>
                <a:gd name="T74" fmla="*/ 2147483647 w 182"/>
                <a:gd name="T75" fmla="*/ 2147483647 h 138"/>
                <a:gd name="T76" fmla="*/ 2147483647 w 182"/>
                <a:gd name="T77" fmla="*/ 2147483647 h 138"/>
                <a:gd name="T78" fmla="*/ 2147483647 w 182"/>
                <a:gd name="T79" fmla="*/ 2147483647 h 138"/>
                <a:gd name="T80" fmla="*/ 2147483647 w 182"/>
                <a:gd name="T81" fmla="*/ 2147483647 h 138"/>
                <a:gd name="T82" fmla="*/ 2147483647 w 182"/>
                <a:gd name="T83" fmla="*/ 2147483647 h 138"/>
                <a:gd name="T84" fmla="*/ 2147483647 w 182"/>
                <a:gd name="T85" fmla="*/ 2147483647 h 138"/>
                <a:gd name="T86" fmla="*/ 2147483647 w 182"/>
                <a:gd name="T87" fmla="*/ 2147483647 h 138"/>
                <a:gd name="T88" fmla="*/ 2147483647 w 182"/>
                <a:gd name="T89" fmla="*/ 2147483647 h 138"/>
                <a:gd name="T90" fmla="*/ 2147483647 w 182"/>
                <a:gd name="T91" fmla="*/ 2147483647 h 138"/>
                <a:gd name="T92" fmla="*/ 2147483647 w 182"/>
                <a:gd name="T93" fmla="*/ 2147483647 h 138"/>
                <a:gd name="T94" fmla="*/ 2147483647 w 182"/>
                <a:gd name="T95" fmla="*/ 2147483647 h 138"/>
                <a:gd name="T96" fmla="*/ 2147483647 w 182"/>
                <a:gd name="T97" fmla="*/ 2147483647 h 138"/>
                <a:gd name="T98" fmla="*/ 2147483647 w 182"/>
                <a:gd name="T99" fmla="*/ 2147483647 h 138"/>
                <a:gd name="T100" fmla="*/ 2147483647 w 182"/>
                <a:gd name="T101" fmla="*/ 2147483647 h 138"/>
                <a:gd name="T102" fmla="*/ 2147483647 w 182"/>
                <a:gd name="T103" fmla="*/ 2147483647 h 138"/>
                <a:gd name="T104" fmla="*/ 2147483647 w 182"/>
                <a:gd name="T105" fmla="*/ 2147483647 h 138"/>
                <a:gd name="T106" fmla="*/ 2147483647 w 182"/>
                <a:gd name="T107" fmla="*/ 2147483647 h 138"/>
                <a:gd name="T108" fmla="*/ 2147483647 w 182"/>
                <a:gd name="T109" fmla="*/ 2147483647 h 138"/>
                <a:gd name="T110" fmla="*/ 2147483647 w 182"/>
                <a:gd name="T111" fmla="*/ 2147483647 h 1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2"/>
                <a:gd name="T169" fmla="*/ 0 h 138"/>
                <a:gd name="T170" fmla="*/ 182 w 182"/>
                <a:gd name="T171" fmla="*/ 138 h 1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2" h="138">
                  <a:moveTo>
                    <a:pt x="25" y="116"/>
                  </a:moveTo>
                  <a:lnTo>
                    <a:pt x="23" y="112"/>
                  </a:lnTo>
                  <a:lnTo>
                    <a:pt x="23" y="110"/>
                  </a:lnTo>
                  <a:lnTo>
                    <a:pt x="26" y="106"/>
                  </a:lnTo>
                  <a:lnTo>
                    <a:pt x="29" y="104"/>
                  </a:lnTo>
                  <a:lnTo>
                    <a:pt x="31" y="102"/>
                  </a:lnTo>
                  <a:lnTo>
                    <a:pt x="30" y="99"/>
                  </a:lnTo>
                  <a:lnTo>
                    <a:pt x="28" y="96"/>
                  </a:lnTo>
                  <a:lnTo>
                    <a:pt x="27" y="92"/>
                  </a:lnTo>
                  <a:lnTo>
                    <a:pt x="28" y="89"/>
                  </a:lnTo>
                  <a:lnTo>
                    <a:pt x="29" y="85"/>
                  </a:lnTo>
                  <a:lnTo>
                    <a:pt x="30" y="83"/>
                  </a:lnTo>
                  <a:lnTo>
                    <a:pt x="30" y="82"/>
                  </a:lnTo>
                  <a:lnTo>
                    <a:pt x="27" y="78"/>
                  </a:lnTo>
                  <a:lnTo>
                    <a:pt x="26" y="73"/>
                  </a:lnTo>
                  <a:lnTo>
                    <a:pt x="28" y="72"/>
                  </a:lnTo>
                  <a:lnTo>
                    <a:pt x="31" y="71"/>
                  </a:lnTo>
                  <a:lnTo>
                    <a:pt x="33" y="68"/>
                  </a:lnTo>
                  <a:lnTo>
                    <a:pt x="35" y="65"/>
                  </a:lnTo>
                  <a:lnTo>
                    <a:pt x="32" y="63"/>
                  </a:lnTo>
                  <a:lnTo>
                    <a:pt x="32" y="61"/>
                  </a:lnTo>
                  <a:lnTo>
                    <a:pt x="35" y="58"/>
                  </a:lnTo>
                  <a:lnTo>
                    <a:pt x="35" y="54"/>
                  </a:lnTo>
                  <a:lnTo>
                    <a:pt x="36" y="51"/>
                  </a:lnTo>
                  <a:lnTo>
                    <a:pt x="36" y="48"/>
                  </a:lnTo>
                  <a:lnTo>
                    <a:pt x="41" y="42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1" y="35"/>
                  </a:lnTo>
                  <a:lnTo>
                    <a:pt x="40" y="32"/>
                  </a:lnTo>
                  <a:lnTo>
                    <a:pt x="36" y="32"/>
                  </a:lnTo>
                  <a:lnTo>
                    <a:pt x="31" y="32"/>
                  </a:lnTo>
                  <a:lnTo>
                    <a:pt x="28" y="33"/>
                  </a:lnTo>
                  <a:lnTo>
                    <a:pt x="21" y="33"/>
                  </a:lnTo>
                  <a:lnTo>
                    <a:pt x="18" y="33"/>
                  </a:lnTo>
                  <a:lnTo>
                    <a:pt x="17" y="32"/>
                  </a:lnTo>
                  <a:lnTo>
                    <a:pt x="16" y="29"/>
                  </a:lnTo>
                  <a:lnTo>
                    <a:pt x="12" y="30"/>
                  </a:lnTo>
                  <a:lnTo>
                    <a:pt x="8" y="31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7" y="28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7" y="23"/>
                  </a:lnTo>
                  <a:lnTo>
                    <a:pt x="5" y="22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5" y="8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5" y="2"/>
                  </a:lnTo>
                  <a:lnTo>
                    <a:pt x="45" y="2"/>
                  </a:lnTo>
                  <a:lnTo>
                    <a:pt x="48" y="1"/>
                  </a:lnTo>
                  <a:lnTo>
                    <a:pt x="51" y="1"/>
                  </a:lnTo>
                  <a:lnTo>
                    <a:pt x="56" y="3"/>
                  </a:lnTo>
                  <a:lnTo>
                    <a:pt x="59" y="3"/>
                  </a:lnTo>
                  <a:lnTo>
                    <a:pt x="68" y="4"/>
                  </a:lnTo>
                  <a:lnTo>
                    <a:pt x="72" y="6"/>
                  </a:lnTo>
                  <a:lnTo>
                    <a:pt x="78" y="4"/>
                  </a:lnTo>
                  <a:lnTo>
                    <a:pt x="81" y="4"/>
                  </a:lnTo>
                  <a:lnTo>
                    <a:pt x="85" y="4"/>
                  </a:lnTo>
                  <a:lnTo>
                    <a:pt x="89" y="6"/>
                  </a:lnTo>
                  <a:lnTo>
                    <a:pt x="97" y="6"/>
                  </a:lnTo>
                  <a:lnTo>
                    <a:pt x="101" y="7"/>
                  </a:lnTo>
                  <a:lnTo>
                    <a:pt x="106" y="7"/>
                  </a:lnTo>
                  <a:lnTo>
                    <a:pt x="108" y="6"/>
                  </a:lnTo>
                  <a:lnTo>
                    <a:pt x="109" y="7"/>
                  </a:lnTo>
                  <a:lnTo>
                    <a:pt x="114" y="11"/>
                  </a:lnTo>
                  <a:lnTo>
                    <a:pt x="117" y="12"/>
                  </a:lnTo>
                  <a:lnTo>
                    <a:pt x="119" y="13"/>
                  </a:lnTo>
                  <a:lnTo>
                    <a:pt x="122" y="14"/>
                  </a:lnTo>
                  <a:lnTo>
                    <a:pt x="124" y="16"/>
                  </a:lnTo>
                  <a:lnTo>
                    <a:pt x="137" y="19"/>
                  </a:lnTo>
                  <a:lnTo>
                    <a:pt x="140" y="19"/>
                  </a:lnTo>
                  <a:lnTo>
                    <a:pt x="142" y="19"/>
                  </a:lnTo>
                  <a:lnTo>
                    <a:pt x="144" y="18"/>
                  </a:lnTo>
                  <a:lnTo>
                    <a:pt x="147" y="17"/>
                  </a:lnTo>
                  <a:lnTo>
                    <a:pt x="149" y="18"/>
                  </a:lnTo>
                  <a:lnTo>
                    <a:pt x="153" y="20"/>
                  </a:lnTo>
                  <a:lnTo>
                    <a:pt x="156" y="21"/>
                  </a:lnTo>
                  <a:lnTo>
                    <a:pt x="156" y="23"/>
                  </a:lnTo>
                  <a:lnTo>
                    <a:pt x="158" y="23"/>
                  </a:lnTo>
                  <a:lnTo>
                    <a:pt x="159" y="22"/>
                  </a:lnTo>
                  <a:lnTo>
                    <a:pt x="158" y="21"/>
                  </a:lnTo>
                  <a:lnTo>
                    <a:pt x="161" y="23"/>
                  </a:lnTo>
                  <a:lnTo>
                    <a:pt x="163" y="24"/>
                  </a:lnTo>
                  <a:lnTo>
                    <a:pt x="171" y="23"/>
                  </a:lnTo>
                  <a:lnTo>
                    <a:pt x="174" y="23"/>
                  </a:lnTo>
                  <a:lnTo>
                    <a:pt x="178" y="23"/>
                  </a:lnTo>
                  <a:lnTo>
                    <a:pt x="180" y="23"/>
                  </a:lnTo>
                  <a:lnTo>
                    <a:pt x="182" y="24"/>
                  </a:lnTo>
                  <a:lnTo>
                    <a:pt x="182" y="26"/>
                  </a:lnTo>
                  <a:lnTo>
                    <a:pt x="180" y="27"/>
                  </a:lnTo>
                  <a:lnTo>
                    <a:pt x="180" y="29"/>
                  </a:lnTo>
                  <a:lnTo>
                    <a:pt x="181" y="31"/>
                  </a:lnTo>
                  <a:lnTo>
                    <a:pt x="179" y="34"/>
                  </a:lnTo>
                  <a:lnTo>
                    <a:pt x="169" y="40"/>
                  </a:lnTo>
                  <a:lnTo>
                    <a:pt x="166" y="43"/>
                  </a:lnTo>
                  <a:lnTo>
                    <a:pt x="149" y="49"/>
                  </a:lnTo>
                  <a:lnTo>
                    <a:pt x="147" y="52"/>
                  </a:lnTo>
                  <a:lnTo>
                    <a:pt x="147" y="54"/>
                  </a:lnTo>
                  <a:lnTo>
                    <a:pt x="144" y="57"/>
                  </a:lnTo>
                  <a:lnTo>
                    <a:pt x="141" y="60"/>
                  </a:lnTo>
                  <a:lnTo>
                    <a:pt x="137" y="67"/>
                  </a:lnTo>
                  <a:lnTo>
                    <a:pt x="131" y="73"/>
                  </a:lnTo>
                  <a:lnTo>
                    <a:pt x="130" y="77"/>
                  </a:lnTo>
                  <a:lnTo>
                    <a:pt x="129" y="78"/>
                  </a:lnTo>
                  <a:lnTo>
                    <a:pt x="129" y="79"/>
                  </a:lnTo>
                  <a:lnTo>
                    <a:pt x="130" y="80"/>
                  </a:lnTo>
                  <a:lnTo>
                    <a:pt x="131" y="82"/>
                  </a:lnTo>
                  <a:lnTo>
                    <a:pt x="131" y="84"/>
                  </a:lnTo>
                  <a:lnTo>
                    <a:pt x="132" y="85"/>
                  </a:lnTo>
                  <a:lnTo>
                    <a:pt x="134" y="86"/>
                  </a:lnTo>
                  <a:lnTo>
                    <a:pt x="137" y="86"/>
                  </a:lnTo>
                  <a:lnTo>
                    <a:pt x="138" y="89"/>
                  </a:lnTo>
                  <a:lnTo>
                    <a:pt x="136" y="91"/>
                  </a:lnTo>
                  <a:lnTo>
                    <a:pt x="132" y="93"/>
                  </a:lnTo>
                  <a:lnTo>
                    <a:pt x="130" y="95"/>
                  </a:lnTo>
                  <a:lnTo>
                    <a:pt x="128" y="96"/>
                  </a:lnTo>
                  <a:lnTo>
                    <a:pt x="126" y="101"/>
                  </a:lnTo>
                  <a:lnTo>
                    <a:pt x="124" y="104"/>
                  </a:lnTo>
                  <a:lnTo>
                    <a:pt x="123" y="105"/>
                  </a:lnTo>
                  <a:lnTo>
                    <a:pt x="122" y="108"/>
                  </a:lnTo>
                  <a:lnTo>
                    <a:pt x="123" y="110"/>
                  </a:lnTo>
                  <a:lnTo>
                    <a:pt x="114" y="111"/>
                  </a:lnTo>
                  <a:lnTo>
                    <a:pt x="109" y="115"/>
                  </a:lnTo>
                  <a:lnTo>
                    <a:pt x="107" y="121"/>
                  </a:lnTo>
                  <a:lnTo>
                    <a:pt x="106" y="123"/>
                  </a:lnTo>
                  <a:lnTo>
                    <a:pt x="104" y="124"/>
                  </a:lnTo>
                  <a:lnTo>
                    <a:pt x="102" y="124"/>
                  </a:lnTo>
                  <a:lnTo>
                    <a:pt x="99" y="124"/>
                  </a:lnTo>
                  <a:lnTo>
                    <a:pt x="94" y="125"/>
                  </a:lnTo>
                  <a:lnTo>
                    <a:pt x="91" y="125"/>
                  </a:lnTo>
                  <a:lnTo>
                    <a:pt x="87" y="124"/>
                  </a:lnTo>
                  <a:lnTo>
                    <a:pt x="82" y="125"/>
                  </a:lnTo>
                  <a:lnTo>
                    <a:pt x="79" y="124"/>
                  </a:lnTo>
                  <a:lnTo>
                    <a:pt x="69" y="126"/>
                  </a:lnTo>
                  <a:lnTo>
                    <a:pt x="66" y="129"/>
                  </a:lnTo>
                  <a:lnTo>
                    <a:pt x="62" y="130"/>
                  </a:lnTo>
                  <a:lnTo>
                    <a:pt x="59" y="131"/>
                  </a:lnTo>
                  <a:lnTo>
                    <a:pt x="57" y="133"/>
                  </a:lnTo>
                  <a:lnTo>
                    <a:pt x="56" y="135"/>
                  </a:lnTo>
                  <a:lnTo>
                    <a:pt x="55" y="136"/>
                  </a:lnTo>
                  <a:lnTo>
                    <a:pt x="52" y="138"/>
                  </a:lnTo>
                  <a:lnTo>
                    <a:pt x="48" y="136"/>
                  </a:lnTo>
                  <a:lnTo>
                    <a:pt x="45" y="134"/>
                  </a:lnTo>
                  <a:lnTo>
                    <a:pt x="42" y="130"/>
                  </a:lnTo>
                  <a:lnTo>
                    <a:pt x="41" y="128"/>
                  </a:lnTo>
                  <a:lnTo>
                    <a:pt x="40" y="125"/>
                  </a:lnTo>
                  <a:lnTo>
                    <a:pt x="39" y="123"/>
                  </a:lnTo>
                  <a:lnTo>
                    <a:pt x="39" y="122"/>
                  </a:lnTo>
                  <a:lnTo>
                    <a:pt x="38" y="121"/>
                  </a:lnTo>
                  <a:lnTo>
                    <a:pt x="36" y="119"/>
                  </a:lnTo>
                  <a:lnTo>
                    <a:pt x="32" y="116"/>
                  </a:lnTo>
                  <a:lnTo>
                    <a:pt x="30" y="116"/>
                  </a:lnTo>
                  <a:lnTo>
                    <a:pt x="25" y="116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3" name="Freeform 932"/>
            <p:cNvSpPr>
              <a:spLocks/>
            </p:cNvSpPr>
            <p:nvPr/>
          </p:nvSpPr>
          <p:spPr bwMode="auto">
            <a:xfrm>
              <a:off x="5287963" y="2495021"/>
              <a:ext cx="247650" cy="243417"/>
            </a:xfrm>
            <a:custGeom>
              <a:avLst/>
              <a:gdLst>
                <a:gd name="T0" fmla="*/ 2147483647 w 156"/>
                <a:gd name="T1" fmla="*/ 2147483647 h 153"/>
                <a:gd name="T2" fmla="*/ 2147483647 w 156"/>
                <a:gd name="T3" fmla="*/ 2147483647 h 153"/>
                <a:gd name="T4" fmla="*/ 2147483647 w 156"/>
                <a:gd name="T5" fmla="*/ 2147483647 h 153"/>
                <a:gd name="T6" fmla="*/ 2147483647 w 156"/>
                <a:gd name="T7" fmla="*/ 2147483647 h 153"/>
                <a:gd name="T8" fmla="*/ 2147483647 w 156"/>
                <a:gd name="T9" fmla="*/ 2147483647 h 153"/>
                <a:gd name="T10" fmla="*/ 2147483647 w 156"/>
                <a:gd name="T11" fmla="*/ 2147483647 h 153"/>
                <a:gd name="T12" fmla="*/ 2147483647 w 156"/>
                <a:gd name="T13" fmla="*/ 2147483647 h 153"/>
                <a:gd name="T14" fmla="*/ 2147483647 w 156"/>
                <a:gd name="T15" fmla="*/ 2147483647 h 153"/>
                <a:gd name="T16" fmla="*/ 2147483647 w 156"/>
                <a:gd name="T17" fmla="*/ 2147483647 h 153"/>
                <a:gd name="T18" fmla="*/ 2147483647 w 156"/>
                <a:gd name="T19" fmla="*/ 2147483647 h 153"/>
                <a:gd name="T20" fmla="*/ 2147483647 w 156"/>
                <a:gd name="T21" fmla="*/ 2147483647 h 153"/>
                <a:gd name="T22" fmla="*/ 2147483647 w 156"/>
                <a:gd name="T23" fmla="*/ 2147483647 h 153"/>
                <a:gd name="T24" fmla="*/ 2147483647 w 156"/>
                <a:gd name="T25" fmla="*/ 2147483647 h 153"/>
                <a:gd name="T26" fmla="*/ 2147483647 w 156"/>
                <a:gd name="T27" fmla="*/ 2147483647 h 153"/>
                <a:gd name="T28" fmla="*/ 2147483647 w 156"/>
                <a:gd name="T29" fmla="*/ 2147483647 h 153"/>
                <a:gd name="T30" fmla="*/ 2147483647 w 156"/>
                <a:gd name="T31" fmla="*/ 2147483647 h 153"/>
                <a:gd name="T32" fmla="*/ 2147483647 w 156"/>
                <a:gd name="T33" fmla="*/ 2147483647 h 153"/>
                <a:gd name="T34" fmla="*/ 2147483647 w 156"/>
                <a:gd name="T35" fmla="*/ 2147483647 h 153"/>
                <a:gd name="T36" fmla="*/ 2147483647 w 156"/>
                <a:gd name="T37" fmla="*/ 2147483647 h 153"/>
                <a:gd name="T38" fmla="*/ 2147483647 w 156"/>
                <a:gd name="T39" fmla="*/ 2147483647 h 153"/>
                <a:gd name="T40" fmla="*/ 2147483647 w 156"/>
                <a:gd name="T41" fmla="*/ 2147483647 h 153"/>
                <a:gd name="T42" fmla="*/ 2147483647 w 156"/>
                <a:gd name="T43" fmla="*/ 2147483647 h 153"/>
                <a:gd name="T44" fmla="*/ 2147483647 w 156"/>
                <a:gd name="T45" fmla="*/ 2147483647 h 153"/>
                <a:gd name="T46" fmla="*/ 2147483647 w 156"/>
                <a:gd name="T47" fmla="*/ 2147483647 h 153"/>
                <a:gd name="T48" fmla="*/ 2147483647 w 156"/>
                <a:gd name="T49" fmla="*/ 2147483647 h 153"/>
                <a:gd name="T50" fmla="*/ 2147483647 w 156"/>
                <a:gd name="T51" fmla="*/ 2147483647 h 153"/>
                <a:gd name="T52" fmla="*/ 2147483647 w 156"/>
                <a:gd name="T53" fmla="*/ 2147483647 h 153"/>
                <a:gd name="T54" fmla="*/ 2147483647 w 156"/>
                <a:gd name="T55" fmla="*/ 2147483647 h 153"/>
                <a:gd name="T56" fmla="*/ 2147483647 w 156"/>
                <a:gd name="T57" fmla="*/ 2147483647 h 153"/>
                <a:gd name="T58" fmla="*/ 2147483647 w 156"/>
                <a:gd name="T59" fmla="*/ 2147483647 h 153"/>
                <a:gd name="T60" fmla="*/ 2147483647 w 156"/>
                <a:gd name="T61" fmla="*/ 2147483647 h 153"/>
                <a:gd name="T62" fmla="*/ 2147483647 w 156"/>
                <a:gd name="T63" fmla="*/ 2147483647 h 153"/>
                <a:gd name="T64" fmla="*/ 2147483647 w 156"/>
                <a:gd name="T65" fmla="*/ 2147483647 h 153"/>
                <a:gd name="T66" fmla="*/ 2147483647 w 156"/>
                <a:gd name="T67" fmla="*/ 2147483647 h 153"/>
                <a:gd name="T68" fmla="*/ 2147483647 w 156"/>
                <a:gd name="T69" fmla="*/ 2147483647 h 153"/>
                <a:gd name="T70" fmla="*/ 2147483647 w 156"/>
                <a:gd name="T71" fmla="*/ 2147483647 h 153"/>
                <a:gd name="T72" fmla="*/ 2147483647 w 156"/>
                <a:gd name="T73" fmla="*/ 2147483647 h 153"/>
                <a:gd name="T74" fmla="*/ 2147483647 w 156"/>
                <a:gd name="T75" fmla="*/ 2147483647 h 153"/>
                <a:gd name="T76" fmla="*/ 2147483647 w 156"/>
                <a:gd name="T77" fmla="*/ 2147483647 h 153"/>
                <a:gd name="T78" fmla="*/ 2147483647 w 156"/>
                <a:gd name="T79" fmla="*/ 2147483647 h 153"/>
                <a:gd name="T80" fmla="*/ 2147483647 w 156"/>
                <a:gd name="T81" fmla="*/ 2147483647 h 153"/>
                <a:gd name="T82" fmla="*/ 2147483647 w 156"/>
                <a:gd name="T83" fmla="*/ 2147483647 h 153"/>
                <a:gd name="T84" fmla="*/ 2147483647 w 156"/>
                <a:gd name="T85" fmla="*/ 2147483647 h 1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6"/>
                <a:gd name="T130" fmla="*/ 0 h 153"/>
                <a:gd name="T131" fmla="*/ 156 w 156"/>
                <a:gd name="T132" fmla="*/ 153 h 1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6" h="153">
                  <a:moveTo>
                    <a:pt x="156" y="135"/>
                  </a:moveTo>
                  <a:lnTo>
                    <a:pt x="155" y="139"/>
                  </a:lnTo>
                  <a:lnTo>
                    <a:pt x="152" y="136"/>
                  </a:lnTo>
                  <a:lnTo>
                    <a:pt x="149" y="135"/>
                  </a:lnTo>
                  <a:lnTo>
                    <a:pt x="148" y="135"/>
                  </a:lnTo>
                  <a:lnTo>
                    <a:pt x="148" y="136"/>
                  </a:lnTo>
                  <a:lnTo>
                    <a:pt x="145" y="135"/>
                  </a:lnTo>
                  <a:lnTo>
                    <a:pt x="141" y="135"/>
                  </a:lnTo>
                  <a:lnTo>
                    <a:pt x="136" y="136"/>
                  </a:lnTo>
                  <a:lnTo>
                    <a:pt x="134" y="142"/>
                  </a:lnTo>
                  <a:lnTo>
                    <a:pt x="132" y="148"/>
                  </a:lnTo>
                  <a:lnTo>
                    <a:pt x="128" y="153"/>
                  </a:lnTo>
                  <a:lnTo>
                    <a:pt x="101" y="151"/>
                  </a:lnTo>
                  <a:lnTo>
                    <a:pt x="82" y="142"/>
                  </a:lnTo>
                  <a:lnTo>
                    <a:pt x="81" y="142"/>
                  </a:lnTo>
                  <a:lnTo>
                    <a:pt x="80" y="131"/>
                  </a:lnTo>
                  <a:lnTo>
                    <a:pt x="78" y="130"/>
                  </a:lnTo>
                  <a:lnTo>
                    <a:pt x="71" y="129"/>
                  </a:lnTo>
                  <a:lnTo>
                    <a:pt x="67" y="123"/>
                  </a:lnTo>
                  <a:lnTo>
                    <a:pt x="66" y="122"/>
                  </a:lnTo>
                  <a:lnTo>
                    <a:pt x="50" y="116"/>
                  </a:lnTo>
                  <a:lnTo>
                    <a:pt x="31" y="103"/>
                  </a:lnTo>
                  <a:lnTo>
                    <a:pt x="6" y="96"/>
                  </a:lnTo>
                  <a:lnTo>
                    <a:pt x="0" y="75"/>
                  </a:lnTo>
                  <a:lnTo>
                    <a:pt x="11" y="68"/>
                  </a:lnTo>
                  <a:lnTo>
                    <a:pt x="14" y="64"/>
                  </a:lnTo>
                  <a:lnTo>
                    <a:pt x="17" y="63"/>
                  </a:lnTo>
                  <a:lnTo>
                    <a:pt x="24" y="60"/>
                  </a:lnTo>
                  <a:lnTo>
                    <a:pt x="26" y="58"/>
                  </a:lnTo>
                  <a:lnTo>
                    <a:pt x="27" y="57"/>
                  </a:lnTo>
                  <a:lnTo>
                    <a:pt x="31" y="55"/>
                  </a:lnTo>
                  <a:lnTo>
                    <a:pt x="33" y="49"/>
                  </a:lnTo>
                  <a:lnTo>
                    <a:pt x="32" y="39"/>
                  </a:lnTo>
                  <a:lnTo>
                    <a:pt x="31" y="20"/>
                  </a:lnTo>
                  <a:lnTo>
                    <a:pt x="38" y="17"/>
                  </a:lnTo>
                  <a:lnTo>
                    <a:pt x="42" y="9"/>
                  </a:lnTo>
                  <a:lnTo>
                    <a:pt x="46" y="5"/>
                  </a:lnTo>
                  <a:lnTo>
                    <a:pt x="52" y="0"/>
                  </a:lnTo>
                  <a:lnTo>
                    <a:pt x="57" y="2"/>
                  </a:lnTo>
                  <a:lnTo>
                    <a:pt x="66" y="3"/>
                  </a:lnTo>
                  <a:lnTo>
                    <a:pt x="71" y="2"/>
                  </a:lnTo>
                  <a:lnTo>
                    <a:pt x="74" y="5"/>
                  </a:lnTo>
                  <a:lnTo>
                    <a:pt x="78" y="5"/>
                  </a:lnTo>
                  <a:lnTo>
                    <a:pt x="80" y="4"/>
                  </a:lnTo>
                  <a:lnTo>
                    <a:pt x="83" y="12"/>
                  </a:lnTo>
                  <a:lnTo>
                    <a:pt x="86" y="18"/>
                  </a:lnTo>
                  <a:lnTo>
                    <a:pt x="90" y="20"/>
                  </a:lnTo>
                  <a:lnTo>
                    <a:pt x="93" y="25"/>
                  </a:lnTo>
                  <a:lnTo>
                    <a:pt x="96" y="29"/>
                  </a:lnTo>
                  <a:lnTo>
                    <a:pt x="103" y="30"/>
                  </a:lnTo>
                  <a:lnTo>
                    <a:pt x="106" y="30"/>
                  </a:lnTo>
                  <a:lnTo>
                    <a:pt x="105" y="32"/>
                  </a:lnTo>
                  <a:lnTo>
                    <a:pt x="104" y="35"/>
                  </a:lnTo>
                  <a:lnTo>
                    <a:pt x="106" y="41"/>
                  </a:lnTo>
                  <a:lnTo>
                    <a:pt x="104" y="44"/>
                  </a:lnTo>
                  <a:lnTo>
                    <a:pt x="102" y="50"/>
                  </a:lnTo>
                  <a:lnTo>
                    <a:pt x="102" y="52"/>
                  </a:lnTo>
                  <a:lnTo>
                    <a:pt x="99" y="52"/>
                  </a:lnTo>
                  <a:lnTo>
                    <a:pt x="98" y="54"/>
                  </a:lnTo>
                  <a:lnTo>
                    <a:pt x="98" y="62"/>
                  </a:lnTo>
                  <a:lnTo>
                    <a:pt x="98" y="63"/>
                  </a:lnTo>
                  <a:lnTo>
                    <a:pt x="97" y="63"/>
                  </a:lnTo>
                  <a:lnTo>
                    <a:pt x="98" y="68"/>
                  </a:lnTo>
                  <a:lnTo>
                    <a:pt x="101" y="70"/>
                  </a:lnTo>
                  <a:lnTo>
                    <a:pt x="103" y="69"/>
                  </a:lnTo>
                  <a:lnTo>
                    <a:pt x="104" y="72"/>
                  </a:lnTo>
                  <a:lnTo>
                    <a:pt x="106" y="73"/>
                  </a:lnTo>
                  <a:lnTo>
                    <a:pt x="108" y="76"/>
                  </a:lnTo>
                  <a:lnTo>
                    <a:pt x="109" y="80"/>
                  </a:lnTo>
                  <a:lnTo>
                    <a:pt x="113" y="82"/>
                  </a:lnTo>
                  <a:lnTo>
                    <a:pt x="117" y="84"/>
                  </a:lnTo>
                  <a:lnTo>
                    <a:pt x="122" y="88"/>
                  </a:lnTo>
                  <a:lnTo>
                    <a:pt x="125" y="89"/>
                  </a:lnTo>
                  <a:lnTo>
                    <a:pt x="128" y="90"/>
                  </a:lnTo>
                  <a:lnTo>
                    <a:pt x="132" y="93"/>
                  </a:lnTo>
                  <a:lnTo>
                    <a:pt x="134" y="98"/>
                  </a:lnTo>
                  <a:lnTo>
                    <a:pt x="136" y="101"/>
                  </a:lnTo>
                  <a:lnTo>
                    <a:pt x="138" y="104"/>
                  </a:lnTo>
                  <a:lnTo>
                    <a:pt x="138" y="112"/>
                  </a:lnTo>
                  <a:lnTo>
                    <a:pt x="139" y="118"/>
                  </a:lnTo>
                  <a:lnTo>
                    <a:pt x="143" y="120"/>
                  </a:lnTo>
                  <a:lnTo>
                    <a:pt x="145" y="125"/>
                  </a:lnTo>
                  <a:lnTo>
                    <a:pt x="147" y="129"/>
                  </a:lnTo>
                  <a:lnTo>
                    <a:pt x="149" y="130"/>
                  </a:lnTo>
                  <a:lnTo>
                    <a:pt x="155" y="134"/>
                  </a:lnTo>
                  <a:lnTo>
                    <a:pt x="156" y="1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4" name="Freeform 933"/>
            <p:cNvSpPr>
              <a:spLocks/>
            </p:cNvSpPr>
            <p:nvPr/>
          </p:nvSpPr>
          <p:spPr bwMode="auto">
            <a:xfrm>
              <a:off x="5287963" y="2495021"/>
              <a:ext cx="247650" cy="243417"/>
            </a:xfrm>
            <a:custGeom>
              <a:avLst/>
              <a:gdLst>
                <a:gd name="T0" fmla="*/ 2147483647 w 156"/>
                <a:gd name="T1" fmla="*/ 2147483647 h 153"/>
                <a:gd name="T2" fmla="*/ 2147483647 w 156"/>
                <a:gd name="T3" fmla="*/ 2147483647 h 153"/>
                <a:gd name="T4" fmla="*/ 2147483647 w 156"/>
                <a:gd name="T5" fmla="*/ 2147483647 h 153"/>
                <a:gd name="T6" fmla="*/ 2147483647 w 156"/>
                <a:gd name="T7" fmla="*/ 2147483647 h 153"/>
                <a:gd name="T8" fmla="*/ 2147483647 w 156"/>
                <a:gd name="T9" fmla="*/ 2147483647 h 153"/>
                <a:gd name="T10" fmla="*/ 2147483647 w 156"/>
                <a:gd name="T11" fmla="*/ 2147483647 h 153"/>
                <a:gd name="T12" fmla="*/ 2147483647 w 156"/>
                <a:gd name="T13" fmla="*/ 2147483647 h 153"/>
                <a:gd name="T14" fmla="*/ 2147483647 w 156"/>
                <a:gd name="T15" fmla="*/ 2147483647 h 153"/>
                <a:gd name="T16" fmla="*/ 2147483647 w 156"/>
                <a:gd name="T17" fmla="*/ 2147483647 h 153"/>
                <a:gd name="T18" fmla="*/ 2147483647 w 156"/>
                <a:gd name="T19" fmla="*/ 2147483647 h 153"/>
                <a:gd name="T20" fmla="*/ 2147483647 w 156"/>
                <a:gd name="T21" fmla="*/ 2147483647 h 153"/>
                <a:gd name="T22" fmla="*/ 2147483647 w 156"/>
                <a:gd name="T23" fmla="*/ 2147483647 h 153"/>
                <a:gd name="T24" fmla="*/ 2147483647 w 156"/>
                <a:gd name="T25" fmla="*/ 2147483647 h 153"/>
                <a:gd name="T26" fmla="*/ 2147483647 w 156"/>
                <a:gd name="T27" fmla="*/ 2147483647 h 153"/>
                <a:gd name="T28" fmla="*/ 2147483647 w 156"/>
                <a:gd name="T29" fmla="*/ 2147483647 h 153"/>
                <a:gd name="T30" fmla="*/ 2147483647 w 156"/>
                <a:gd name="T31" fmla="*/ 2147483647 h 153"/>
                <a:gd name="T32" fmla="*/ 2147483647 w 156"/>
                <a:gd name="T33" fmla="*/ 2147483647 h 153"/>
                <a:gd name="T34" fmla="*/ 2147483647 w 156"/>
                <a:gd name="T35" fmla="*/ 2147483647 h 153"/>
                <a:gd name="T36" fmla="*/ 2147483647 w 156"/>
                <a:gd name="T37" fmla="*/ 2147483647 h 153"/>
                <a:gd name="T38" fmla="*/ 2147483647 w 156"/>
                <a:gd name="T39" fmla="*/ 2147483647 h 153"/>
                <a:gd name="T40" fmla="*/ 2147483647 w 156"/>
                <a:gd name="T41" fmla="*/ 2147483647 h 153"/>
                <a:gd name="T42" fmla="*/ 2147483647 w 156"/>
                <a:gd name="T43" fmla="*/ 2147483647 h 153"/>
                <a:gd name="T44" fmla="*/ 2147483647 w 156"/>
                <a:gd name="T45" fmla="*/ 2147483647 h 153"/>
                <a:gd name="T46" fmla="*/ 2147483647 w 156"/>
                <a:gd name="T47" fmla="*/ 2147483647 h 153"/>
                <a:gd name="T48" fmla="*/ 2147483647 w 156"/>
                <a:gd name="T49" fmla="*/ 2147483647 h 153"/>
                <a:gd name="T50" fmla="*/ 2147483647 w 156"/>
                <a:gd name="T51" fmla="*/ 2147483647 h 153"/>
                <a:gd name="T52" fmla="*/ 2147483647 w 156"/>
                <a:gd name="T53" fmla="*/ 2147483647 h 153"/>
                <a:gd name="T54" fmla="*/ 2147483647 w 156"/>
                <a:gd name="T55" fmla="*/ 2147483647 h 153"/>
                <a:gd name="T56" fmla="*/ 2147483647 w 156"/>
                <a:gd name="T57" fmla="*/ 2147483647 h 153"/>
                <a:gd name="T58" fmla="*/ 2147483647 w 156"/>
                <a:gd name="T59" fmla="*/ 2147483647 h 153"/>
                <a:gd name="T60" fmla="*/ 2147483647 w 156"/>
                <a:gd name="T61" fmla="*/ 2147483647 h 153"/>
                <a:gd name="T62" fmla="*/ 2147483647 w 156"/>
                <a:gd name="T63" fmla="*/ 2147483647 h 153"/>
                <a:gd name="T64" fmla="*/ 2147483647 w 156"/>
                <a:gd name="T65" fmla="*/ 2147483647 h 153"/>
                <a:gd name="T66" fmla="*/ 2147483647 w 156"/>
                <a:gd name="T67" fmla="*/ 2147483647 h 153"/>
                <a:gd name="T68" fmla="*/ 2147483647 w 156"/>
                <a:gd name="T69" fmla="*/ 2147483647 h 153"/>
                <a:gd name="T70" fmla="*/ 2147483647 w 156"/>
                <a:gd name="T71" fmla="*/ 2147483647 h 153"/>
                <a:gd name="T72" fmla="*/ 2147483647 w 156"/>
                <a:gd name="T73" fmla="*/ 2147483647 h 153"/>
                <a:gd name="T74" fmla="*/ 2147483647 w 156"/>
                <a:gd name="T75" fmla="*/ 2147483647 h 153"/>
                <a:gd name="T76" fmla="*/ 2147483647 w 156"/>
                <a:gd name="T77" fmla="*/ 2147483647 h 153"/>
                <a:gd name="T78" fmla="*/ 2147483647 w 156"/>
                <a:gd name="T79" fmla="*/ 2147483647 h 153"/>
                <a:gd name="T80" fmla="*/ 2147483647 w 156"/>
                <a:gd name="T81" fmla="*/ 2147483647 h 153"/>
                <a:gd name="T82" fmla="*/ 2147483647 w 156"/>
                <a:gd name="T83" fmla="*/ 2147483647 h 153"/>
                <a:gd name="T84" fmla="*/ 2147483647 w 156"/>
                <a:gd name="T85" fmla="*/ 2147483647 h 1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6"/>
                <a:gd name="T130" fmla="*/ 0 h 153"/>
                <a:gd name="T131" fmla="*/ 156 w 156"/>
                <a:gd name="T132" fmla="*/ 153 h 1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6" h="153">
                  <a:moveTo>
                    <a:pt x="156" y="135"/>
                  </a:moveTo>
                  <a:lnTo>
                    <a:pt x="155" y="139"/>
                  </a:lnTo>
                  <a:lnTo>
                    <a:pt x="152" y="136"/>
                  </a:lnTo>
                  <a:lnTo>
                    <a:pt x="149" y="135"/>
                  </a:lnTo>
                  <a:lnTo>
                    <a:pt x="148" y="135"/>
                  </a:lnTo>
                  <a:lnTo>
                    <a:pt x="148" y="136"/>
                  </a:lnTo>
                  <a:lnTo>
                    <a:pt x="145" y="135"/>
                  </a:lnTo>
                  <a:lnTo>
                    <a:pt x="141" y="135"/>
                  </a:lnTo>
                  <a:lnTo>
                    <a:pt x="136" y="136"/>
                  </a:lnTo>
                  <a:lnTo>
                    <a:pt x="134" y="142"/>
                  </a:lnTo>
                  <a:lnTo>
                    <a:pt x="132" y="148"/>
                  </a:lnTo>
                  <a:lnTo>
                    <a:pt x="128" y="153"/>
                  </a:lnTo>
                  <a:lnTo>
                    <a:pt x="101" y="151"/>
                  </a:lnTo>
                  <a:lnTo>
                    <a:pt x="82" y="142"/>
                  </a:lnTo>
                  <a:lnTo>
                    <a:pt x="81" y="142"/>
                  </a:lnTo>
                  <a:lnTo>
                    <a:pt x="80" y="131"/>
                  </a:lnTo>
                  <a:lnTo>
                    <a:pt x="78" y="130"/>
                  </a:lnTo>
                  <a:lnTo>
                    <a:pt x="71" y="129"/>
                  </a:lnTo>
                  <a:lnTo>
                    <a:pt x="67" y="123"/>
                  </a:lnTo>
                  <a:lnTo>
                    <a:pt x="66" y="122"/>
                  </a:lnTo>
                  <a:lnTo>
                    <a:pt x="50" y="116"/>
                  </a:lnTo>
                  <a:lnTo>
                    <a:pt x="31" y="103"/>
                  </a:lnTo>
                  <a:lnTo>
                    <a:pt x="6" y="96"/>
                  </a:lnTo>
                  <a:lnTo>
                    <a:pt x="0" y="75"/>
                  </a:lnTo>
                  <a:lnTo>
                    <a:pt x="11" y="68"/>
                  </a:lnTo>
                  <a:lnTo>
                    <a:pt x="14" y="64"/>
                  </a:lnTo>
                  <a:lnTo>
                    <a:pt x="17" y="63"/>
                  </a:lnTo>
                  <a:lnTo>
                    <a:pt x="24" y="60"/>
                  </a:lnTo>
                  <a:lnTo>
                    <a:pt x="26" y="58"/>
                  </a:lnTo>
                  <a:lnTo>
                    <a:pt x="27" y="57"/>
                  </a:lnTo>
                  <a:lnTo>
                    <a:pt x="31" y="55"/>
                  </a:lnTo>
                  <a:lnTo>
                    <a:pt x="33" y="49"/>
                  </a:lnTo>
                  <a:lnTo>
                    <a:pt x="32" y="39"/>
                  </a:lnTo>
                  <a:lnTo>
                    <a:pt x="31" y="20"/>
                  </a:lnTo>
                  <a:lnTo>
                    <a:pt x="38" y="17"/>
                  </a:lnTo>
                  <a:lnTo>
                    <a:pt x="42" y="9"/>
                  </a:lnTo>
                  <a:lnTo>
                    <a:pt x="46" y="5"/>
                  </a:lnTo>
                  <a:lnTo>
                    <a:pt x="52" y="0"/>
                  </a:lnTo>
                  <a:lnTo>
                    <a:pt x="57" y="2"/>
                  </a:lnTo>
                  <a:lnTo>
                    <a:pt x="66" y="3"/>
                  </a:lnTo>
                  <a:lnTo>
                    <a:pt x="71" y="2"/>
                  </a:lnTo>
                  <a:lnTo>
                    <a:pt x="74" y="5"/>
                  </a:lnTo>
                  <a:lnTo>
                    <a:pt x="78" y="5"/>
                  </a:lnTo>
                  <a:lnTo>
                    <a:pt x="80" y="4"/>
                  </a:lnTo>
                  <a:lnTo>
                    <a:pt x="83" y="12"/>
                  </a:lnTo>
                  <a:lnTo>
                    <a:pt x="86" y="18"/>
                  </a:lnTo>
                  <a:lnTo>
                    <a:pt x="90" y="20"/>
                  </a:lnTo>
                  <a:lnTo>
                    <a:pt x="93" y="25"/>
                  </a:lnTo>
                  <a:lnTo>
                    <a:pt x="96" y="29"/>
                  </a:lnTo>
                  <a:lnTo>
                    <a:pt x="103" y="30"/>
                  </a:lnTo>
                  <a:lnTo>
                    <a:pt x="106" y="30"/>
                  </a:lnTo>
                  <a:lnTo>
                    <a:pt x="105" y="32"/>
                  </a:lnTo>
                  <a:lnTo>
                    <a:pt x="104" y="35"/>
                  </a:lnTo>
                  <a:lnTo>
                    <a:pt x="106" y="41"/>
                  </a:lnTo>
                  <a:lnTo>
                    <a:pt x="104" y="44"/>
                  </a:lnTo>
                  <a:lnTo>
                    <a:pt x="102" y="50"/>
                  </a:lnTo>
                  <a:lnTo>
                    <a:pt x="102" y="52"/>
                  </a:lnTo>
                  <a:lnTo>
                    <a:pt x="99" y="52"/>
                  </a:lnTo>
                  <a:lnTo>
                    <a:pt x="98" y="54"/>
                  </a:lnTo>
                  <a:lnTo>
                    <a:pt x="98" y="62"/>
                  </a:lnTo>
                  <a:lnTo>
                    <a:pt x="98" y="63"/>
                  </a:lnTo>
                  <a:lnTo>
                    <a:pt x="97" y="63"/>
                  </a:lnTo>
                  <a:lnTo>
                    <a:pt x="98" y="68"/>
                  </a:lnTo>
                  <a:lnTo>
                    <a:pt x="101" y="70"/>
                  </a:lnTo>
                  <a:lnTo>
                    <a:pt x="103" y="69"/>
                  </a:lnTo>
                  <a:lnTo>
                    <a:pt x="104" y="72"/>
                  </a:lnTo>
                  <a:lnTo>
                    <a:pt x="106" y="73"/>
                  </a:lnTo>
                  <a:lnTo>
                    <a:pt x="108" y="76"/>
                  </a:lnTo>
                  <a:lnTo>
                    <a:pt x="109" y="80"/>
                  </a:lnTo>
                  <a:lnTo>
                    <a:pt x="113" y="82"/>
                  </a:lnTo>
                  <a:lnTo>
                    <a:pt x="117" y="84"/>
                  </a:lnTo>
                  <a:lnTo>
                    <a:pt x="122" y="88"/>
                  </a:lnTo>
                  <a:lnTo>
                    <a:pt x="125" y="89"/>
                  </a:lnTo>
                  <a:lnTo>
                    <a:pt x="128" y="90"/>
                  </a:lnTo>
                  <a:lnTo>
                    <a:pt x="132" y="93"/>
                  </a:lnTo>
                  <a:lnTo>
                    <a:pt x="134" y="98"/>
                  </a:lnTo>
                  <a:lnTo>
                    <a:pt x="136" y="101"/>
                  </a:lnTo>
                  <a:lnTo>
                    <a:pt x="138" y="104"/>
                  </a:lnTo>
                  <a:lnTo>
                    <a:pt x="138" y="112"/>
                  </a:lnTo>
                  <a:lnTo>
                    <a:pt x="139" y="118"/>
                  </a:lnTo>
                  <a:lnTo>
                    <a:pt x="143" y="120"/>
                  </a:lnTo>
                  <a:lnTo>
                    <a:pt x="145" y="125"/>
                  </a:lnTo>
                  <a:lnTo>
                    <a:pt x="147" y="129"/>
                  </a:lnTo>
                  <a:lnTo>
                    <a:pt x="149" y="130"/>
                  </a:lnTo>
                  <a:lnTo>
                    <a:pt x="155" y="134"/>
                  </a:lnTo>
                  <a:lnTo>
                    <a:pt x="156" y="135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77" name="Freeform 956"/>
            <p:cNvSpPr>
              <a:spLocks/>
            </p:cNvSpPr>
            <p:nvPr/>
          </p:nvSpPr>
          <p:spPr bwMode="auto">
            <a:xfrm>
              <a:off x="5360989" y="2386542"/>
              <a:ext cx="84137" cy="67469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2147483647 h 43"/>
                <a:gd name="T8" fmla="*/ 2147483647 w 53"/>
                <a:gd name="T9" fmla="*/ 2147483647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2147483647 h 43"/>
                <a:gd name="T18" fmla="*/ 2147483647 w 53"/>
                <a:gd name="T19" fmla="*/ 2147483647 h 43"/>
                <a:gd name="T20" fmla="*/ 2147483647 w 53"/>
                <a:gd name="T21" fmla="*/ 2147483647 h 43"/>
                <a:gd name="T22" fmla="*/ 0 w 53"/>
                <a:gd name="T23" fmla="*/ 2147483647 h 43"/>
                <a:gd name="T24" fmla="*/ 2147483647 w 53"/>
                <a:gd name="T25" fmla="*/ 2147483647 h 43"/>
                <a:gd name="T26" fmla="*/ 2147483647 w 53"/>
                <a:gd name="T27" fmla="*/ 2147483647 h 43"/>
                <a:gd name="T28" fmla="*/ 2147483647 w 53"/>
                <a:gd name="T29" fmla="*/ 2147483647 h 43"/>
                <a:gd name="T30" fmla="*/ 2147483647 w 53"/>
                <a:gd name="T31" fmla="*/ 0 h 43"/>
                <a:gd name="T32" fmla="*/ 2147483647 w 53"/>
                <a:gd name="T33" fmla="*/ 2147483647 h 43"/>
                <a:gd name="T34" fmla="*/ 2147483647 w 53"/>
                <a:gd name="T35" fmla="*/ 2147483647 h 43"/>
                <a:gd name="T36" fmla="*/ 2147483647 w 53"/>
                <a:gd name="T37" fmla="*/ 0 h 43"/>
                <a:gd name="T38" fmla="*/ 2147483647 w 53"/>
                <a:gd name="T39" fmla="*/ 0 h 43"/>
                <a:gd name="T40" fmla="*/ 2147483647 w 53"/>
                <a:gd name="T41" fmla="*/ 2147483647 h 43"/>
                <a:gd name="T42" fmla="*/ 2147483647 w 53"/>
                <a:gd name="T43" fmla="*/ 2147483647 h 43"/>
                <a:gd name="T44" fmla="*/ 2147483647 w 53"/>
                <a:gd name="T45" fmla="*/ 2147483647 h 43"/>
                <a:gd name="T46" fmla="*/ 2147483647 w 53"/>
                <a:gd name="T47" fmla="*/ 2147483647 h 43"/>
                <a:gd name="T48" fmla="*/ 2147483647 w 53"/>
                <a:gd name="T49" fmla="*/ 2147483647 h 43"/>
                <a:gd name="T50" fmla="*/ 2147483647 w 53"/>
                <a:gd name="T51" fmla="*/ 2147483647 h 43"/>
                <a:gd name="T52" fmla="*/ 2147483647 w 53"/>
                <a:gd name="T53" fmla="*/ 2147483647 h 43"/>
                <a:gd name="T54" fmla="*/ 2147483647 w 53"/>
                <a:gd name="T55" fmla="*/ 2147483647 h 43"/>
                <a:gd name="T56" fmla="*/ 2147483647 w 53"/>
                <a:gd name="T57" fmla="*/ 2147483647 h 43"/>
                <a:gd name="T58" fmla="*/ 2147483647 w 53"/>
                <a:gd name="T59" fmla="*/ 2147483647 h 43"/>
                <a:gd name="T60" fmla="*/ 2147483647 w 53"/>
                <a:gd name="T61" fmla="*/ 2147483647 h 43"/>
                <a:gd name="T62" fmla="*/ 2147483647 w 53"/>
                <a:gd name="T63" fmla="*/ 2147483647 h 43"/>
                <a:gd name="T64" fmla="*/ 2147483647 w 53"/>
                <a:gd name="T65" fmla="*/ 2147483647 h 43"/>
                <a:gd name="T66" fmla="*/ 2147483647 w 53"/>
                <a:gd name="T67" fmla="*/ 2147483647 h 43"/>
                <a:gd name="T68" fmla="*/ 2147483647 w 53"/>
                <a:gd name="T69" fmla="*/ 2147483647 h 43"/>
                <a:gd name="T70" fmla="*/ 2147483647 w 53"/>
                <a:gd name="T71" fmla="*/ 2147483647 h 43"/>
                <a:gd name="T72" fmla="*/ 2147483647 w 53"/>
                <a:gd name="T73" fmla="*/ 2147483647 h 43"/>
                <a:gd name="T74" fmla="*/ 2147483647 w 53"/>
                <a:gd name="T75" fmla="*/ 2147483647 h 43"/>
                <a:gd name="T76" fmla="*/ 2147483647 w 53"/>
                <a:gd name="T77" fmla="*/ 2147483647 h 43"/>
                <a:gd name="T78" fmla="*/ 2147483647 w 53"/>
                <a:gd name="T79" fmla="*/ 2147483647 h 43"/>
                <a:gd name="T80" fmla="*/ 2147483647 w 53"/>
                <a:gd name="T81" fmla="*/ 2147483647 h 43"/>
                <a:gd name="T82" fmla="*/ 2147483647 w 53"/>
                <a:gd name="T83" fmla="*/ 2147483647 h 43"/>
                <a:gd name="T84" fmla="*/ 2147483647 w 53"/>
                <a:gd name="T85" fmla="*/ 2147483647 h 43"/>
                <a:gd name="T86" fmla="*/ 2147483647 w 53"/>
                <a:gd name="T87" fmla="*/ 2147483647 h 43"/>
                <a:gd name="T88" fmla="*/ 2147483647 w 53"/>
                <a:gd name="T89" fmla="*/ 2147483647 h 43"/>
                <a:gd name="T90" fmla="*/ 2147483647 w 53"/>
                <a:gd name="T91" fmla="*/ 2147483647 h 43"/>
                <a:gd name="T92" fmla="*/ 2147483647 w 53"/>
                <a:gd name="T93" fmla="*/ 2147483647 h 43"/>
                <a:gd name="T94" fmla="*/ 2147483647 w 53"/>
                <a:gd name="T95" fmla="*/ 2147483647 h 43"/>
                <a:gd name="T96" fmla="*/ 2147483647 w 53"/>
                <a:gd name="T97" fmla="*/ 2147483647 h 43"/>
                <a:gd name="T98" fmla="*/ 2147483647 w 53"/>
                <a:gd name="T99" fmla="*/ 2147483647 h 43"/>
                <a:gd name="T100" fmla="*/ 2147483647 w 53"/>
                <a:gd name="T101" fmla="*/ 2147483647 h 43"/>
                <a:gd name="T102" fmla="*/ 2147483647 w 53"/>
                <a:gd name="T103" fmla="*/ 2147483647 h 43"/>
                <a:gd name="T104" fmla="*/ 2147483647 w 53"/>
                <a:gd name="T105" fmla="*/ 2147483647 h 43"/>
                <a:gd name="T106" fmla="*/ 2147483647 w 53"/>
                <a:gd name="T107" fmla="*/ 2147483647 h 43"/>
                <a:gd name="T108" fmla="*/ 2147483647 w 53"/>
                <a:gd name="T109" fmla="*/ 2147483647 h 43"/>
                <a:gd name="T110" fmla="*/ 2147483647 w 53"/>
                <a:gd name="T111" fmla="*/ 2147483647 h 43"/>
                <a:gd name="T112" fmla="*/ 2147483647 w 53"/>
                <a:gd name="T113" fmla="*/ 2147483647 h 43"/>
                <a:gd name="T114" fmla="*/ 2147483647 w 53"/>
                <a:gd name="T115" fmla="*/ 2147483647 h 43"/>
                <a:gd name="T116" fmla="*/ 2147483647 w 53"/>
                <a:gd name="T117" fmla="*/ 2147483647 h 43"/>
                <a:gd name="T118" fmla="*/ 2147483647 w 53"/>
                <a:gd name="T119" fmla="*/ 2147483647 h 43"/>
                <a:gd name="T120" fmla="*/ 2147483647 w 53"/>
                <a:gd name="T121" fmla="*/ 2147483647 h 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3"/>
                <a:gd name="T184" fmla="*/ 0 h 43"/>
                <a:gd name="T185" fmla="*/ 53 w 53"/>
                <a:gd name="T186" fmla="*/ 43 h 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3" h="43">
                  <a:moveTo>
                    <a:pt x="26" y="29"/>
                  </a:moveTo>
                  <a:lnTo>
                    <a:pt x="22" y="27"/>
                  </a:lnTo>
                  <a:lnTo>
                    <a:pt x="21" y="26"/>
                  </a:lnTo>
                  <a:lnTo>
                    <a:pt x="19" y="25"/>
                  </a:lnTo>
                  <a:lnTo>
                    <a:pt x="16" y="21"/>
                  </a:lnTo>
                  <a:lnTo>
                    <a:pt x="14" y="20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6" y="13"/>
                  </a:lnTo>
                  <a:lnTo>
                    <a:pt x="5" y="8"/>
                  </a:lnTo>
                  <a:lnTo>
                    <a:pt x="2" y="5"/>
                  </a:lnTo>
                  <a:lnTo>
                    <a:pt x="0" y="3"/>
                  </a:lnTo>
                  <a:lnTo>
                    <a:pt x="6" y="3"/>
                  </a:lnTo>
                  <a:lnTo>
                    <a:pt x="7" y="2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31" y="6"/>
                  </a:lnTo>
                  <a:lnTo>
                    <a:pt x="32" y="8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32" y="13"/>
                  </a:lnTo>
                  <a:lnTo>
                    <a:pt x="34" y="16"/>
                  </a:lnTo>
                  <a:lnTo>
                    <a:pt x="36" y="17"/>
                  </a:lnTo>
                  <a:lnTo>
                    <a:pt x="40" y="19"/>
                  </a:lnTo>
                  <a:lnTo>
                    <a:pt x="40" y="20"/>
                  </a:lnTo>
                  <a:lnTo>
                    <a:pt x="40" y="22"/>
                  </a:lnTo>
                  <a:lnTo>
                    <a:pt x="38" y="23"/>
                  </a:lnTo>
                  <a:lnTo>
                    <a:pt x="39" y="25"/>
                  </a:lnTo>
                  <a:lnTo>
                    <a:pt x="42" y="28"/>
                  </a:lnTo>
                  <a:lnTo>
                    <a:pt x="47" y="30"/>
                  </a:lnTo>
                  <a:lnTo>
                    <a:pt x="49" y="30"/>
                  </a:lnTo>
                  <a:lnTo>
                    <a:pt x="50" y="31"/>
                  </a:lnTo>
                  <a:lnTo>
                    <a:pt x="50" y="32"/>
                  </a:lnTo>
                  <a:lnTo>
                    <a:pt x="50" y="35"/>
                  </a:lnTo>
                  <a:lnTo>
                    <a:pt x="52" y="36"/>
                  </a:lnTo>
                  <a:lnTo>
                    <a:pt x="52" y="38"/>
                  </a:lnTo>
                  <a:lnTo>
                    <a:pt x="50" y="39"/>
                  </a:lnTo>
                  <a:lnTo>
                    <a:pt x="51" y="40"/>
                  </a:lnTo>
                  <a:lnTo>
                    <a:pt x="53" y="42"/>
                  </a:lnTo>
                  <a:lnTo>
                    <a:pt x="53" y="43"/>
                  </a:lnTo>
                  <a:lnTo>
                    <a:pt x="52" y="43"/>
                  </a:lnTo>
                  <a:lnTo>
                    <a:pt x="48" y="43"/>
                  </a:lnTo>
                  <a:lnTo>
                    <a:pt x="46" y="43"/>
                  </a:lnTo>
                  <a:lnTo>
                    <a:pt x="45" y="38"/>
                  </a:lnTo>
                  <a:lnTo>
                    <a:pt x="44" y="36"/>
                  </a:lnTo>
                  <a:lnTo>
                    <a:pt x="41" y="33"/>
                  </a:lnTo>
                  <a:lnTo>
                    <a:pt x="40" y="32"/>
                  </a:lnTo>
                  <a:lnTo>
                    <a:pt x="38" y="31"/>
                  </a:lnTo>
                  <a:lnTo>
                    <a:pt x="37" y="32"/>
                  </a:lnTo>
                  <a:lnTo>
                    <a:pt x="35" y="31"/>
                  </a:lnTo>
                  <a:lnTo>
                    <a:pt x="32" y="31"/>
                  </a:lnTo>
                  <a:lnTo>
                    <a:pt x="30" y="29"/>
                  </a:lnTo>
                  <a:lnTo>
                    <a:pt x="28" y="29"/>
                  </a:lnTo>
                  <a:lnTo>
                    <a:pt x="26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78" name="Freeform 957"/>
            <p:cNvSpPr>
              <a:spLocks/>
            </p:cNvSpPr>
            <p:nvPr/>
          </p:nvSpPr>
          <p:spPr bwMode="auto">
            <a:xfrm>
              <a:off x="5360989" y="2386542"/>
              <a:ext cx="84137" cy="67469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2147483647 h 43"/>
                <a:gd name="T8" fmla="*/ 2147483647 w 53"/>
                <a:gd name="T9" fmla="*/ 2147483647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2147483647 h 43"/>
                <a:gd name="T18" fmla="*/ 2147483647 w 53"/>
                <a:gd name="T19" fmla="*/ 2147483647 h 43"/>
                <a:gd name="T20" fmla="*/ 2147483647 w 53"/>
                <a:gd name="T21" fmla="*/ 2147483647 h 43"/>
                <a:gd name="T22" fmla="*/ 0 w 53"/>
                <a:gd name="T23" fmla="*/ 2147483647 h 43"/>
                <a:gd name="T24" fmla="*/ 2147483647 w 53"/>
                <a:gd name="T25" fmla="*/ 2147483647 h 43"/>
                <a:gd name="T26" fmla="*/ 2147483647 w 53"/>
                <a:gd name="T27" fmla="*/ 2147483647 h 43"/>
                <a:gd name="T28" fmla="*/ 2147483647 w 53"/>
                <a:gd name="T29" fmla="*/ 2147483647 h 43"/>
                <a:gd name="T30" fmla="*/ 2147483647 w 53"/>
                <a:gd name="T31" fmla="*/ 0 h 43"/>
                <a:gd name="T32" fmla="*/ 2147483647 w 53"/>
                <a:gd name="T33" fmla="*/ 2147483647 h 43"/>
                <a:gd name="T34" fmla="*/ 2147483647 w 53"/>
                <a:gd name="T35" fmla="*/ 2147483647 h 43"/>
                <a:gd name="T36" fmla="*/ 2147483647 w 53"/>
                <a:gd name="T37" fmla="*/ 0 h 43"/>
                <a:gd name="T38" fmla="*/ 2147483647 w 53"/>
                <a:gd name="T39" fmla="*/ 0 h 43"/>
                <a:gd name="T40" fmla="*/ 2147483647 w 53"/>
                <a:gd name="T41" fmla="*/ 2147483647 h 43"/>
                <a:gd name="T42" fmla="*/ 2147483647 w 53"/>
                <a:gd name="T43" fmla="*/ 2147483647 h 43"/>
                <a:gd name="T44" fmla="*/ 2147483647 w 53"/>
                <a:gd name="T45" fmla="*/ 2147483647 h 43"/>
                <a:gd name="T46" fmla="*/ 2147483647 w 53"/>
                <a:gd name="T47" fmla="*/ 2147483647 h 43"/>
                <a:gd name="T48" fmla="*/ 2147483647 w 53"/>
                <a:gd name="T49" fmla="*/ 2147483647 h 43"/>
                <a:gd name="T50" fmla="*/ 2147483647 w 53"/>
                <a:gd name="T51" fmla="*/ 2147483647 h 43"/>
                <a:gd name="T52" fmla="*/ 2147483647 w 53"/>
                <a:gd name="T53" fmla="*/ 2147483647 h 43"/>
                <a:gd name="T54" fmla="*/ 2147483647 w 53"/>
                <a:gd name="T55" fmla="*/ 2147483647 h 43"/>
                <a:gd name="T56" fmla="*/ 2147483647 w 53"/>
                <a:gd name="T57" fmla="*/ 2147483647 h 43"/>
                <a:gd name="T58" fmla="*/ 2147483647 w 53"/>
                <a:gd name="T59" fmla="*/ 2147483647 h 43"/>
                <a:gd name="T60" fmla="*/ 2147483647 w 53"/>
                <a:gd name="T61" fmla="*/ 2147483647 h 43"/>
                <a:gd name="T62" fmla="*/ 2147483647 w 53"/>
                <a:gd name="T63" fmla="*/ 2147483647 h 43"/>
                <a:gd name="T64" fmla="*/ 2147483647 w 53"/>
                <a:gd name="T65" fmla="*/ 2147483647 h 43"/>
                <a:gd name="T66" fmla="*/ 2147483647 w 53"/>
                <a:gd name="T67" fmla="*/ 2147483647 h 43"/>
                <a:gd name="T68" fmla="*/ 2147483647 w 53"/>
                <a:gd name="T69" fmla="*/ 2147483647 h 43"/>
                <a:gd name="T70" fmla="*/ 2147483647 w 53"/>
                <a:gd name="T71" fmla="*/ 2147483647 h 43"/>
                <a:gd name="T72" fmla="*/ 2147483647 w 53"/>
                <a:gd name="T73" fmla="*/ 2147483647 h 43"/>
                <a:gd name="T74" fmla="*/ 2147483647 w 53"/>
                <a:gd name="T75" fmla="*/ 2147483647 h 43"/>
                <a:gd name="T76" fmla="*/ 2147483647 w 53"/>
                <a:gd name="T77" fmla="*/ 2147483647 h 43"/>
                <a:gd name="T78" fmla="*/ 2147483647 w 53"/>
                <a:gd name="T79" fmla="*/ 2147483647 h 43"/>
                <a:gd name="T80" fmla="*/ 2147483647 w 53"/>
                <a:gd name="T81" fmla="*/ 2147483647 h 43"/>
                <a:gd name="T82" fmla="*/ 2147483647 w 53"/>
                <a:gd name="T83" fmla="*/ 2147483647 h 43"/>
                <a:gd name="T84" fmla="*/ 2147483647 w 53"/>
                <a:gd name="T85" fmla="*/ 2147483647 h 43"/>
                <a:gd name="T86" fmla="*/ 2147483647 w 53"/>
                <a:gd name="T87" fmla="*/ 2147483647 h 43"/>
                <a:gd name="T88" fmla="*/ 2147483647 w 53"/>
                <a:gd name="T89" fmla="*/ 2147483647 h 43"/>
                <a:gd name="T90" fmla="*/ 2147483647 w 53"/>
                <a:gd name="T91" fmla="*/ 2147483647 h 43"/>
                <a:gd name="T92" fmla="*/ 2147483647 w 53"/>
                <a:gd name="T93" fmla="*/ 2147483647 h 43"/>
                <a:gd name="T94" fmla="*/ 2147483647 w 53"/>
                <a:gd name="T95" fmla="*/ 2147483647 h 43"/>
                <a:gd name="T96" fmla="*/ 2147483647 w 53"/>
                <a:gd name="T97" fmla="*/ 2147483647 h 43"/>
                <a:gd name="T98" fmla="*/ 2147483647 w 53"/>
                <a:gd name="T99" fmla="*/ 2147483647 h 43"/>
                <a:gd name="T100" fmla="*/ 2147483647 w 53"/>
                <a:gd name="T101" fmla="*/ 2147483647 h 43"/>
                <a:gd name="T102" fmla="*/ 2147483647 w 53"/>
                <a:gd name="T103" fmla="*/ 2147483647 h 43"/>
                <a:gd name="T104" fmla="*/ 2147483647 w 53"/>
                <a:gd name="T105" fmla="*/ 2147483647 h 43"/>
                <a:gd name="T106" fmla="*/ 2147483647 w 53"/>
                <a:gd name="T107" fmla="*/ 2147483647 h 43"/>
                <a:gd name="T108" fmla="*/ 2147483647 w 53"/>
                <a:gd name="T109" fmla="*/ 2147483647 h 43"/>
                <a:gd name="T110" fmla="*/ 2147483647 w 53"/>
                <a:gd name="T111" fmla="*/ 2147483647 h 43"/>
                <a:gd name="T112" fmla="*/ 2147483647 w 53"/>
                <a:gd name="T113" fmla="*/ 2147483647 h 43"/>
                <a:gd name="T114" fmla="*/ 2147483647 w 53"/>
                <a:gd name="T115" fmla="*/ 2147483647 h 43"/>
                <a:gd name="T116" fmla="*/ 2147483647 w 53"/>
                <a:gd name="T117" fmla="*/ 2147483647 h 43"/>
                <a:gd name="T118" fmla="*/ 2147483647 w 53"/>
                <a:gd name="T119" fmla="*/ 2147483647 h 43"/>
                <a:gd name="T120" fmla="*/ 2147483647 w 53"/>
                <a:gd name="T121" fmla="*/ 2147483647 h 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3"/>
                <a:gd name="T184" fmla="*/ 0 h 43"/>
                <a:gd name="T185" fmla="*/ 53 w 53"/>
                <a:gd name="T186" fmla="*/ 43 h 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3" h="43">
                  <a:moveTo>
                    <a:pt x="26" y="29"/>
                  </a:moveTo>
                  <a:lnTo>
                    <a:pt x="22" y="27"/>
                  </a:lnTo>
                  <a:lnTo>
                    <a:pt x="21" y="26"/>
                  </a:lnTo>
                  <a:lnTo>
                    <a:pt x="19" y="25"/>
                  </a:lnTo>
                  <a:lnTo>
                    <a:pt x="16" y="21"/>
                  </a:lnTo>
                  <a:lnTo>
                    <a:pt x="14" y="20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6" y="13"/>
                  </a:lnTo>
                  <a:lnTo>
                    <a:pt x="5" y="8"/>
                  </a:lnTo>
                  <a:lnTo>
                    <a:pt x="2" y="5"/>
                  </a:lnTo>
                  <a:lnTo>
                    <a:pt x="0" y="3"/>
                  </a:lnTo>
                  <a:lnTo>
                    <a:pt x="6" y="3"/>
                  </a:lnTo>
                  <a:lnTo>
                    <a:pt x="7" y="2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31" y="6"/>
                  </a:lnTo>
                  <a:lnTo>
                    <a:pt x="32" y="8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32" y="13"/>
                  </a:lnTo>
                  <a:lnTo>
                    <a:pt x="34" y="16"/>
                  </a:lnTo>
                  <a:lnTo>
                    <a:pt x="36" y="17"/>
                  </a:lnTo>
                  <a:lnTo>
                    <a:pt x="40" y="19"/>
                  </a:lnTo>
                  <a:lnTo>
                    <a:pt x="40" y="20"/>
                  </a:lnTo>
                  <a:lnTo>
                    <a:pt x="40" y="22"/>
                  </a:lnTo>
                  <a:lnTo>
                    <a:pt x="38" y="23"/>
                  </a:lnTo>
                  <a:lnTo>
                    <a:pt x="39" y="25"/>
                  </a:lnTo>
                  <a:lnTo>
                    <a:pt x="42" y="28"/>
                  </a:lnTo>
                  <a:lnTo>
                    <a:pt x="47" y="30"/>
                  </a:lnTo>
                  <a:lnTo>
                    <a:pt x="49" y="30"/>
                  </a:lnTo>
                  <a:lnTo>
                    <a:pt x="50" y="31"/>
                  </a:lnTo>
                  <a:lnTo>
                    <a:pt x="50" y="32"/>
                  </a:lnTo>
                  <a:lnTo>
                    <a:pt x="50" y="35"/>
                  </a:lnTo>
                  <a:lnTo>
                    <a:pt x="52" y="36"/>
                  </a:lnTo>
                  <a:lnTo>
                    <a:pt x="52" y="38"/>
                  </a:lnTo>
                  <a:lnTo>
                    <a:pt x="50" y="39"/>
                  </a:lnTo>
                  <a:lnTo>
                    <a:pt x="51" y="40"/>
                  </a:lnTo>
                  <a:lnTo>
                    <a:pt x="53" y="42"/>
                  </a:lnTo>
                  <a:lnTo>
                    <a:pt x="53" y="43"/>
                  </a:lnTo>
                  <a:lnTo>
                    <a:pt x="52" y="43"/>
                  </a:lnTo>
                  <a:lnTo>
                    <a:pt x="48" y="43"/>
                  </a:lnTo>
                  <a:lnTo>
                    <a:pt x="46" y="43"/>
                  </a:lnTo>
                  <a:lnTo>
                    <a:pt x="45" y="38"/>
                  </a:lnTo>
                  <a:lnTo>
                    <a:pt x="44" y="36"/>
                  </a:lnTo>
                  <a:lnTo>
                    <a:pt x="41" y="33"/>
                  </a:lnTo>
                  <a:lnTo>
                    <a:pt x="40" y="32"/>
                  </a:lnTo>
                  <a:lnTo>
                    <a:pt x="38" y="31"/>
                  </a:lnTo>
                  <a:lnTo>
                    <a:pt x="37" y="32"/>
                  </a:lnTo>
                  <a:lnTo>
                    <a:pt x="35" y="31"/>
                  </a:lnTo>
                  <a:lnTo>
                    <a:pt x="32" y="31"/>
                  </a:lnTo>
                  <a:lnTo>
                    <a:pt x="30" y="29"/>
                  </a:lnTo>
                  <a:lnTo>
                    <a:pt x="28" y="29"/>
                  </a:lnTo>
                  <a:lnTo>
                    <a:pt x="26" y="29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79" name="Freeform 958"/>
            <p:cNvSpPr>
              <a:spLocks/>
            </p:cNvSpPr>
            <p:nvPr/>
          </p:nvSpPr>
          <p:spPr bwMode="auto">
            <a:xfrm>
              <a:off x="6003925" y="2427553"/>
              <a:ext cx="6350" cy="2646"/>
            </a:xfrm>
            <a:custGeom>
              <a:avLst/>
              <a:gdLst>
                <a:gd name="T0" fmla="*/ 2147483647 w 4"/>
                <a:gd name="T1" fmla="*/ 2147483647 h 2"/>
                <a:gd name="T2" fmla="*/ 2147483647 w 4"/>
                <a:gd name="T3" fmla="*/ 0 h 2"/>
                <a:gd name="T4" fmla="*/ 0 w 4"/>
                <a:gd name="T5" fmla="*/ 0 h 2"/>
                <a:gd name="T6" fmla="*/ 2147483647 w 4"/>
                <a:gd name="T7" fmla="*/ 2147483647 h 2"/>
                <a:gd name="T8" fmla="*/ 2147483647 w 4"/>
                <a:gd name="T9" fmla="*/ 2147483647 h 2"/>
                <a:gd name="T10" fmla="*/ 2147483647 w 4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80" name="Freeform 959"/>
            <p:cNvSpPr>
              <a:spLocks/>
            </p:cNvSpPr>
            <p:nvPr/>
          </p:nvSpPr>
          <p:spPr bwMode="auto">
            <a:xfrm>
              <a:off x="6003925" y="2427553"/>
              <a:ext cx="6350" cy="2646"/>
            </a:xfrm>
            <a:custGeom>
              <a:avLst/>
              <a:gdLst>
                <a:gd name="T0" fmla="*/ 2147483647 w 4"/>
                <a:gd name="T1" fmla="*/ 2147483647 h 2"/>
                <a:gd name="T2" fmla="*/ 2147483647 w 4"/>
                <a:gd name="T3" fmla="*/ 0 h 2"/>
                <a:gd name="T4" fmla="*/ 0 w 4"/>
                <a:gd name="T5" fmla="*/ 0 h 2"/>
                <a:gd name="T6" fmla="*/ 2147483647 w 4"/>
                <a:gd name="T7" fmla="*/ 2147483647 h 2"/>
                <a:gd name="T8" fmla="*/ 2147483647 w 4"/>
                <a:gd name="T9" fmla="*/ 2147483647 h 2"/>
                <a:gd name="T10" fmla="*/ 2147483647 w 4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4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6" name="Freeform 1240"/>
            <p:cNvSpPr>
              <a:spLocks/>
            </p:cNvSpPr>
            <p:nvPr/>
          </p:nvSpPr>
          <p:spPr bwMode="auto">
            <a:xfrm>
              <a:off x="4852988" y="1969824"/>
              <a:ext cx="203200" cy="134938"/>
            </a:xfrm>
            <a:custGeom>
              <a:avLst/>
              <a:gdLst>
                <a:gd name="T0" fmla="*/ 2147483647 w 128"/>
                <a:gd name="T1" fmla="*/ 2147483647 h 85"/>
                <a:gd name="T2" fmla="*/ 2147483647 w 128"/>
                <a:gd name="T3" fmla="*/ 2147483647 h 85"/>
                <a:gd name="T4" fmla="*/ 2147483647 w 128"/>
                <a:gd name="T5" fmla="*/ 2147483647 h 85"/>
                <a:gd name="T6" fmla="*/ 2147483647 w 128"/>
                <a:gd name="T7" fmla="*/ 2147483647 h 85"/>
                <a:gd name="T8" fmla="*/ 2147483647 w 128"/>
                <a:gd name="T9" fmla="*/ 2147483647 h 85"/>
                <a:gd name="T10" fmla="*/ 2147483647 w 128"/>
                <a:gd name="T11" fmla="*/ 2147483647 h 85"/>
                <a:gd name="T12" fmla="*/ 2147483647 w 128"/>
                <a:gd name="T13" fmla="*/ 2147483647 h 85"/>
                <a:gd name="T14" fmla="*/ 2147483647 w 128"/>
                <a:gd name="T15" fmla="*/ 2147483647 h 85"/>
                <a:gd name="T16" fmla="*/ 2147483647 w 128"/>
                <a:gd name="T17" fmla="*/ 2147483647 h 85"/>
                <a:gd name="T18" fmla="*/ 2147483647 w 128"/>
                <a:gd name="T19" fmla="*/ 2147483647 h 85"/>
                <a:gd name="T20" fmla="*/ 2147483647 w 128"/>
                <a:gd name="T21" fmla="*/ 2147483647 h 85"/>
                <a:gd name="T22" fmla="*/ 2147483647 w 128"/>
                <a:gd name="T23" fmla="*/ 2147483647 h 85"/>
                <a:gd name="T24" fmla="*/ 2147483647 w 128"/>
                <a:gd name="T25" fmla="*/ 2147483647 h 85"/>
                <a:gd name="T26" fmla="*/ 2147483647 w 128"/>
                <a:gd name="T27" fmla="*/ 2147483647 h 85"/>
                <a:gd name="T28" fmla="*/ 2147483647 w 128"/>
                <a:gd name="T29" fmla="*/ 2147483647 h 85"/>
                <a:gd name="T30" fmla="*/ 2147483647 w 128"/>
                <a:gd name="T31" fmla="*/ 2147483647 h 85"/>
                <a:gd name="T32" fmla="*/ 2147483647 w 128"/>
                <a:gd name="T33" fmla="*/ 2147483647 h 85"/>
                <a:gd name="T34" fmla="*/ 2147483647 w 128"/>
                <a:gd name="T35" fmla="*/ 2147483647 h 85"/>
                <a:gd name="T36" fmla="*/ 2147483647 w 128"/>
                <a:gd name="T37" fmla="*/ 2147483647 h 85"/>
                <a:gd name="T38" fmla="*/ 2147483647 w 128"/>
                <a:gd name="T39" fmla="*/ 0 h 85"/>
                <a:gd name="T40" fmla="*/ 2147483647 w 128"/>
                <a:gd name="T41" fmla="*/ 2147483647 h 85"/>
                <a:gd name="T42" fmla="*/ 2147483647 w 128"/>
                <a:gd name="T43" fmla="*/ 2147483647 h 85"/>
                <a:gd name="T44" fmla="*/ 2147483647 w 128"/>
                <a:gd name="T45" fmla="*/ 2147483647 h 85"/>
                <a:gd name="T46" fmla="*/ 2147483647 w 128"/>
                <a:gd name="T47" fmla="*/ 2147483647 h 85"/>
                <a:gd name="T48" fmla="*/ 2147483647 w 128"/>
                <a:gd name="T49" fmla="*/ 2147483647 h 85"/>
                <a:gd name="T50" fmla="*/ 2147483647 w 128"/>
                <a:gd name="T51" fmla="*/ 2147483647 h 85"/>
                <a:gd name="T52" fmla="*/ 2147483647 w 128"/>
                <a:gd name="T53" fmla="*/ 2147483647 h 85"/>
                <a:gd name="T54" fmla="*/ 2147483647 w 128"/>
                <a:gd name="T55" fmla="*/ 2147483647 h 85"/>
                <a:gd name="T56" fmla="*/ 2147483647 w 128"/>
                <a:gd name="T57" fmla="*/ 2147483647 h 85"/>
                <a:gd name="T58" fmla="*/ 2147483647 w 128"/>
                <a:gd name="T59" fmla="*/ 2147483647 h 85"/>
                <a:gd name="T60" fmla="*/ 2147483647 w 128"/>
                <a:gd name="T61" fmla="*/ 2147483647 h 85"/>
                <a:gd name="T62" fmla="*/ 2147483647 w 128"/>
                <a:gd name="T63" fmla="*/ 2147483647 h 85"/>
                <a:gd name="T64" fmla="*/ 2147483647 w 128"/>
                <a:gd name="T65" fmla="*/ 2147483647 h 85"/>
                <a:gd name="T66" fmla="*/ 2147483647 w 128"/>
                <a:gd name="T67" fmla="*/ 2147483647 h 85"/>
                <a:gd name="T68" fmla="*/ 2147483647 w 128"/>
                <a:gd name="T69" fmla="*/ 2147483647 h 85"/>
                <a:gd name="T70" fmla="*/ 2147483647 w 128"/>
                <a:gd name="T71" fmla="*/ 2147483647 h 85"/>
                <a:gd name="T72" fmla="*/ 2147483647 w 128"/>
                <a:gd name="T73" fmla="*/ 2147483647 h 85"/>
                <a:gd name="T74" fmla="*/ 2147483647 w 128"/>
                <a:gd name="T75" fmla="*/ 2147483647 h 85"/>
                <a:gd name="T76" fmla="*/ 2147483647 w 128"/>
                <a:gd name="T77" fmla="*/ 2147483647 h 85"/>
                <a:gd name="T78" fmla="*/ 2147483647 w 128"/>
                <a:gd name="T79" fmla="*/ 2147483647 h 85"/>
                <a:gd name="T80" fmla="*/ 2147483647 w 128"/>
                <a:gd name="T81" fmla="*/ 2147483647 h 85"/>
                <a:gd name="T82" fmla="*/ 2147483647 w 128"/>
                <a:gd name="T83" fmla="*/ 2147483647 h 85"/>
                <a:gd name="T84" fmla="*/ 2147483647 w 128"/>
                <a:gd name="T85" fmla="*/ 2147483647 h 85"/>
                <a:gd name="T86" fmla="*/ 2147483647 w 128"/>
                <a:gd name="T87" fmla="*/ 2147483647 h 85"/>
                <a:gd name="T88" fmla="*/ 2147483647 w 128"/>
                <a:gd name="T89" fmla="*/ 2147483647 h 85"/>
                <a:gd name="T90" fmla="*/ 2147483647 w 128"/>
                <a:gd name="T91" fmla="*/ 2147483647 h 85"/>
                <a:gd name="T92" fmla="*/ 2147483647 w 128"/>
                <a:gd name="T93" fmla="*/ 2147483647 h 85"/>
                <a:gd name="T94" fmla="*/ 2147483647 w 128"/>
                <a:gd name="T95" fmla="*/ 2147483647 h 85"/>
                <a:gd name="T96" fmla="*/ 2147483647 w 128"/>
                <a:gd name="T97" fmla="*/ 2147483647 h 85"/>
                <a:gd name="T98" fmla="*/ 2147483647 w 128"/>
                <a:gd name="T99" fmla="*/ 2147483647 h 85"/>
                <a:gd name="T100" fmla="*/ 2147483647 w 128"/>
                <a:gd name="T101" fmla="*/ 2147483647 h 85"/>
                <a:gd name="T102" fmla="*/ 2147483647 w 128"/>
                <a:gd name="T103" fmla="*/ 2147483647 h 85"/>
                <a:gd name="T104" fmla="*/ 2147483647 w 128"/>
                <a:gd name="T105" fmla="*/ 2147483647 h 85"/>
                <a:gd name="T106" fmla="*/ 2147483647 w 128"/>
                <a:gd name="T107" fmla="*/ 2147483647 h 85"/>
                <a:gd name="T108" fmla="*/ 2147483647 w 128"/>
                <a:gd name="T109" fmla="*/ 2147483647 h 85"/>
                <a:gd name="T110" fmla="*/ 2147483647 w 128"/>
                <a:gd name="T111" fmla="*/ 2147483647 h 85"/>
                <a:gd name="T112" fmla="*/ 2147483647 w 128"/>
                <a:gd name="T113" fmla="*/ 2147483647 h 85"/>
                <a:gd name="T114" fmla="*/ 2147483647 w 128"/>
                <a:gd name="T115" fmla="*/ 2147483647 h 85"/>
                <a:gd name="T116" fmla="*/ 2147483647 w 128"/>
                <a:gd name="T117" fmla="*/ 2147483647 h 8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8"/>
                <a:gd name="T178" fmla="*/ 0 h 85"/>
                <a:gd name="T179" fmla="*/ 128 w 128"/>
                <a:gd name="T180" fmla="*/ 85 h 8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8" h="85">
                  <a:moveTo>
                    <a:pt x="5" y="80"/>
                  </a:moveTo>
                  <a:lnTo>
                    <a:pt x="5" y="72"/>
                  </a:lnTo>
                  <a:lnTo>
                    <a:pt x="1" y="69"/>
                  </a:lnTo>
                  <a:lnTo>
                    <a:pt x="0" y="67"/>
                  </a:lnTo>
                  <a:lnTo>
                    <a:pt x="2" y="65"/>
                  </a:lnTo>
                  <a:lnTo>
                    <a:pt x="5" y="63"/>
                  </a:lnTo>
                  <a:lnTo>
                    <a:pt x="7" y="60"/>
                  </a:lnTo>
                  <a:lnTo>
                    <a:pt x="7" y="57"/>
                  </a:lnTo>
                  <a:lnTo>
                    <a:pt x="6" y="53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3" y="39"/>
                  </a:lnTo>
                  <a:lnTo>
                    <a:pt x="7" y="38"/>
                  </a:lnTo>
                  <a:lnTo>
                    <a:pt x="11" y="39"/>
                  </a:lnTo>
                  <a:lnTo>
                    <a:pt x="13" y="38"/>
                  </a:lnTo>
                  <a:lnTo>
                    <a:pt x="14" y="37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16" y="35"/>
                  </a:lnTo>
                  <a:lnTo>
                    <a:pt x="18" y="35"/>
                  </a:lnTo>
                  <a:lnTo>
                    <a:pt x="21" y="35"/>
                  </a:lnTo>
                  <a:lnTo>
                    <a:pt x="22" y="34"/>
                  </a:lnTo>
                  <a:lnTo>
                    <a:pt x="23" y="32"/>
                  </a:lnTo>
                  <a:lnTo>
                    <a:pt x="25" y="32"/>
                  </a:lnTo>
                  <a:lnTo>
                    <a:pt x="26" y="35"/>
                  </a:lnTo>
                  <a:lnTo>
                    <a:pt x="28" y="35"/>
                  </a:lnTo>
                  <a:lnTo>
                    <a:pt x="30" y="35"/>
                  </a:lnTo>
                  <a:lnTo>
                    <a:pt x="30" y="32"/>
                  </a:lnTo>
                  <a:lnTo>
                    <a:pt x="28" y="31"/>
                  </a:lnTo>
                  <a:lnTo>
                    <a:pt x="27" y="30"/>
                  </a:lnTo>
                  <a:lnTo>
                    <a:pt x="27" y="29"/>
                  </a:lnTo>
                  <a:lnTo>
                    <a:pt x="28" y="27"/>
                  </a:lnTo>
                  <a:lnTo>
                    <a:pt x="28" y="25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4" y="18"/>
                  </a:lnTo>
                  <a:lnTo>
                    <a:pt x="35" y="18"/>
                  </a:lnTo>
                  <a:lnTo>
                    <a:pt x="38" y="18"/>
                  </a:lnTo>
                  <a:lnTo>
                    <a:pt x="40" y="15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5" y="12"/>
                  </a:lnTo>
                  <a:lnTo>
                    <a:pt x="35" y="11"/>
                  </a:lnTo>
                  <a:lnTo>
                    <a:pt x="37" y="10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2" y="8"/>
                  </a:lnTo>
                  <a:lnTo>
                    <a:pt x="42" y="7"/>
                  </a:lnTo>
                  <a:lnTo>
                    <a:pt x="43" y="6"/>
                  </a:lnTo>
                  <a:lnTo>
                    <a:pt x="47" y="7"/>
                  </a:lnTo>
                  <a:lnTo>
                    <a:pt x="49" y="7"/>
                  </a:lnTo>
                  <a:lnTo>
                    <a:pt x="51" y="5"/>
                  </a:lnTo>
                  <a:lnTo>
                    <a:pt x="52" y="4"/>
                  </a:lnTo>
                  <a:lnTo>
                    <a:pt x="54" y="1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58" y="1"/>
                  </a:lnTo>
                  <a:lnTo>
                    <a:pt x="63" y="1"/>
                  </a:lnTo>
                  <a:lnTo>
                    <a:pt x="64" y="1"/>
                  </a:lnTo>
                  <a:lnTo>
                    <a:pt x="66" y="4"/>
                  </a:lnTo>
                  <a:lnTo>
                    <a:pt x="69" y="2"/>
                  </a:lnTo>
                  <a:lnTo>
                    <a:pt x="72" y="2"/>
                  </a:lnTo>
                  <a:lnTo>
                    <a:pt x="75" y="5"/>
                  </a:lnTo>
                  <a:lnTo>
                    <a:pt x="75" y="8"/>
                  </a:lnTo>
                  <a:lnTo>
                    <a:pt x="78" y="7"/>
                  </a:lnTo>
                  <a:lnTo>
                    <a:pt x="79" y="7"/>
                  </a:lnTo>
                  <a:lnTo>
                    <a:pt x="82" y="6"/>
                  </a:lnTo>
                  <a:lnTo>
                    <a:pt x="85" y="6"/>
                  </a:lnTo>
                  <a:lnTo>
                    <a:pt x="87" y="6"/>
                  </a:lnTo>
                  <a:lnTo>
                    <a:pt x="88" y="6"/>
                  </a:lnTo>
                  <a:lnTo>
                    <a:pt x="91" y="7"/>
                  </a:lnTo>
                  <a:lnTo>
                    <a:pt x="93" y="9"/>
                  </a:lnTo>
                  <a:lnTo>
                    <a:pt x="95" y="10"/>
                  </a:lnTo>
                  <a:lnTo>
                    <a:pt x="96" y="11"/>
                  </a:lnTo>
                  <a:lnTo>
                    <a:pt x="95" y="14"/>
                  </a:lnTo>
                  <a:lnTo>
                    <a:pt x="96" y="15"/>
                  </a:lnTo>
                  <a:lnTo>
                    <a:pt x="97" y="16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8" y="20"/>
                  </a:lnTo>
                  <a:lnTo>
                    <a:pt x="96" y="21"/>
                  </a:lnTo>
                  <a:lnTo>
                    <a:pt x="96" y="22"/>
                  </a:lnTo>
                  <a:lnTo>
                    <a:pt x="97" y="24"/>
                  </a:lnTo>
                  <a:lnTo>
                    <a:pt x="101" y="26"/>
                  </a:lnTo>
                  <a:lnTo>
                    <a:pt x="102" y="29"/>
                  </a:lnTo>
                  <a:lnTo>
                    <a:pt x="106" y="32"/>
                  </a:lnTo>
                  <a:lnTo>
                    <a:pt x="107" y="34"/>
                  </a:lnTo>
                  <a:lnTo>
                    <a:pt x="111" y="36"/>
                  </a:lnTo>
                  <a:lnTo>
                    <a:pt x="113" y="37"/>
                  </a:lnTo>
                  <a:lnTo>
                    <a:pt x="113" y="38"/>
                  </a:lnTo>
                  <a:lnTo>
                    <a:pt x="113" y="39"/>
                  </a:lnTo>
                  <a:lnTo>
                    <a:pt x="114" y="41"/>
                  </a:lnTo>
                  <a:lnTo>
                    <a:pt x="119" y="40"/>
                  </a:lnTo>
                  <a:lnTo>
                    <a:pt x="122" y="41"/>
                  </a:lnTo>
                  <a:lnTo>
                    <a:pt x="124" y="41"/>
                  </a:lnTo>
                  <a:lnTo>
                    <a:pt x="123" y="43"/>
                  </a:lnTo>
                  <a:lnTo>
                    <a:pt x="125" y="45"/>
                  </a:lnTo>
                  <a:lnTo>
                    <a:pt x="127" y="45"/>
                  </a:lnTo>
                  <a:lnTo>
                    <a:pt x="128" y="47"/>
                  </a:lnTo>
                  <a:lnTo>
                    <a:pt x="126" y="48"/>
                  </a:lnTo>
                  <a:lnTo>
                    <a:pt x="125" y="49"/>
                  </a:lnTo>
                  <a:lnTo>
                    <a:pt x="123" y="51"/>
                  </a:lnTo>
                  <a:lnTo>
                    <a:pt x="122" y="52"/>
                  </a:lnTo>
                  <a:lnTo>
                    <a:pt x="117" y="51"/>
                  </a:lnTo>
                  <a:lnTo>
                    <a:pt x="114" y="50"/>
                  </a:lnTo>
                  <a:lnTo>
                    <a:pt x="112" y="49"/>
                  </a:lnTo>
                  <a:lnTo>
                    <a:pt x="109" y="50"/>
                  </a:lnTo>
                  <a:lnTo>
                    <a:pt x="111" y="51"/>
                  </a:lnTo>
                  <a:lnTo>
                    <a:pt x="108" y="52"/>
                  </a:lnTo>
                  <a:lnTo>
                    <a:pt x="108" y="53"/>
                  </a:lnTo>
                  <a:lnTo>
                    <a:pt x="112" y="56"/>
                  </a:lnTo>
                  <a:lnTo>
                    <a:pt x="113" y="57"/>
                  </a:lnTo>
                  <a:lnTo>
                    <a:pt x="113" y="59"/>
                  </a:lnTo>
                  <a:lnTo>
                    <a:pt x="114" y="60"/>
                  </a:lnTo>
                  <a:lnTo>
                    <a:pt x="114" y="61"/>
                  </a:lnTo>
                  <a:lnTo>
                    <a:pt x="116" y="62"/>
                  </a:lnTo>
                  <a:lnTo>
                    <a:pt x="117" y="63"/>
                  </a:lnTo>
                  <a:lnTo>
                    <a:pt x="117" y="66"/>
                  </a:lnTo>
                  <a:lnTo>
                    <a:pt x="119" y="69"/>
                  </a:lnTo>
                  <a:lnTo>
                    <a:pt x="114" y="69"/>
                  </a:lnTo>
                  <a:lnTo>
                    <a:pt x="113" y="70"/>
                  </a:lnTo>
                  <a:lnTo>
                    <a:pt x="111" y="70"/>
                  </a:lnTo>
                  <a:lnTo>
                    <a:pt x="108" y="71"/>
                  </a:lnTo>
                  <a:lnTo>
                    <a:pt x="105" y="75"/>
                  </a:lnTo>
                  <a:lnTo>
                    <a:pt x="104" y="76"/>
                  </a:lnTo>
                  <a:lnTo>
                    <a:pt x="104" y="78"/>
                  </a:lnTo>
                  <a:lnTo>
                    <a:pt x="104" y="80"/>
                  </a:lnTo>
                  <a:lnTo>
                    <a:pt x="105" y="82"/>
                  </a:lnTo>
                  <a:lnTo>
                    <a:pt x="105" y="85"/>
                  </a:lnTo>
                  <a:lnTo>
                    <a:pt x="103" y="85"/>
                  </a:lnTo>
                  <a:lnTo>
                    <a:pt x="102" y="83"/>
                  </a:lnTo>
                  <a:lnTo>
                    <a:pt x="99" y="82"/>
                  </a:lnTo>
                  <a:lnTo>
                    <a:pt x="97" y="82"/>
                  </a:lnTo>
                  <a:lnTo>
                    <a:pt x="93" y="83"/>
                  </a:lnTo>
                  <a:lnTo>
                    <a:pt x="91" y="83"/>
                  </a:lnTo>
                  <a:lnTo>
                    <a:pt x="89" y="85"/>
                  </a:lnTo>
                  <a:lnTo>
                    <a:pt x="87" y="83"/>
                  </a:lnTo>
                  <a:lnTo>
                    <a:pt x="86" y="81"/>
                  </a:lnTo>
                  <a:lnTo>
                    <a:pt x="83" y="80"/>
                  </a:lnTo>
                  <a:lnTo>
                    <a:pt x="79" y="83"/>
                  </a:lnTo>
                  <a:lnTo>
                    <a:pt x="77" y="82"/>
                  </a:lnTo>
                  <a:lnTo>
                    <a:pt x="76" y="81"/>
                  </a:lnTo>
                  <a:lnTo>
                    <a:pt x="74" y="81"/>
                  </a:lnTo>
                  <a:lnTo>
                    <a:pt x="72" y="81"/>
                  </a:lnTo>
                  <a:lnTo>
                    <a:pt x="69" y="80"/>
                  </a:lnTo>
                  <a:lnTo>
                    <a:pt x="68" y="81"/>
                  </a:lnTo>
                  <a:lnTo>
                    <a:pt x="66" y="81"/>
                  </a:lnTo>
                  <a:lnTo>
                    <a:pt x="65" y="81"/>
                  </a:lnTo>
                  <a:lnTo>
                    <a:pt x="63" y="82"/>
                  </a:lnTo>
                  <a:lnTo>
                    <a:pt x="62" y="81"/>
                  </a:lnTo>
                  <a:lnTo>
                    <a:pt x="61" y="80"/>
                  </a:lnTo>
                  <a:lnTo>
                    <a:pt x="57" y="80"/>
                  </a:lnTo>
                  <a:lnTo>
                    <a:pt x="55" y="79"/>
                  </a:lnTo>
                  <a:lnTo>
                    <a:pt x="54" y="78"/>
                  </a:lnTo>
                  <a:lnTo>
                    <a:pt x="53" y="77"/>
                  </a:lnTo>
                  <a:lnTo>
                    <a:pt x="51" y="77"/>
                  </a:lnTo>
                  <a:lnTo>
                    <a:pt x="48" y="76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1" y="75"/>
                  </a:lnTo>
                  <a:lnTo>
                    <a:pt x="36" y="73"/>
                  </a:lnTo>
                  <a:lnTo>
                    <a:pt x="34" y="73"/>
                  </a:lnTo>
                  <a:lnTo>
                    <a:pt x="31" y="73"/>
                  </a:lnTo>
                  <a:lnTo>
                    <a:pt x="28" y="72"/>
                  </a:lnTo>
                  <a:lnTo>
                    <a:pt x="18" y="73"/>
                  </a:lnTo>
                  <a:lnTo>
                    <a:pt x="16" y="75"/>
                  </a:lnTo>
                  <a:lnTo>
                    <a:pt x="16" y="76"/>
                  </a:lnTo>
                  <a:lnTo>
                    <a:pt x="14" y="77"/>
                  </a:lnTo>
                  <a:lnTo>
                    <a:pt x="11" y="79"/>
                  </a:lnTo>
                  <a:lnTo>
                    <a:pt x="8" y="78"/>
                  </a:lnTo>
                  <a:lnTo>
                    <a:pt x="6" y="79"/>
                  </a:lnTo>
                  <a:lnTo>
                    <a:pt x="5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7" name="Freeform 1241"/>
            <p:cNvSpPr>
              <a:spLocks/>
            </p:cNvSpPr>
            <p:nvPr/>
          </p:nvSpPr>
          <p:spPr bwMode="auto">
            <a:xfrm>
              <a:off x="4852988" y="1969824"/>
              <a:ext cx="203200" cy="134938"/>
            </a:xfrm>
            <a:custGeom>
              <a:avLst/>
              <a:gdLst>
                <a:gd name="T0" fmla="*/ 2147483647 w 128"/>
                <a:gd name="T1" fmla="*/ 2147483647 h 85"/>
                <a:gd name="T2" fmla="*/ 2147483647 w 128"/>
                <a:gd name="T3" fmla="*/ 2147483647 h 85"/>
                <a:gd name="T4" fmla="*/ 2147483647 w 128"/>
                <a:gd name="T5" fmla="*/ 2147483647 h 85"/>
                <a:gd name="T6" fmla="*/ 2147483647 w 128"/>
                <a:gd name="T7" fmla="*/ 2147483647 h 85"/>
                <a:gd name="T8" fmla="*/ 2147483647 w 128"/>
                <a:gd name="T9" fmla="*/ 2147483647 h 85"/>
                <a:gd name="T10" fmla="*/ 2147483647 w 128"/>
                <a:gd name="T11" fmla="*/ 2147483647 h 85"/>
                <a:gd name="T12" fmla="*/ 2147483647 w 128"/>
                <a:gd name="T13" fmla="*/ 2147483647 h 85"/>
                <a:gd name="T14" fmla="*/ 2147483647 w 128"/>
                <a:gd name="T15" fmla="*/ 2147483647 h 85"/>
                <a:gd name="T16" fmla="*/ 2147483647 w 128"/>
                <a:gd name="T17" fmla="*/ 2147483647 h 85"/>
                <a:gd name="T18" fmla="*/ 2147483647 w 128"/>
                <a:gd name="T19" fmla="*/ 2147483647 h 85"/>
                <a:gd name="T20" fmla="*/ 2147483647 w 128"/>
                <a:gd name="T21" fmla="*/ 2147483647 h 85"/>
                <a:gd name="T22" fmla="*/ 2147483647 w 128"/>
                <a:gd name="T23" fmla="*/ 2147483647 h 85"/>
                <a:gd name="T24" fmla="*/ 2147483647 w 128"/>
                <a:gd name="T25" fmla="*/ 2147483647 h 85"/>
                <a:gd name="T26" fmla="*/ 2147483647 w 128"/>
                <a:gd name="T27" fmla="*/ 2147483647 h 85"/>
                <a:gd name="T28" fmla="*/ 2147483647 w 128"/>
                <a:gd name="T29" fmla="*/ 2147483647 h 85"/>
                <a:gd name="T30" fmla="*/ 2147483647 w 128"/>
                <a:gd name="T31" fmla="*/ 2147483647 h 85"/>
                <a:gd name="T32" fmla="*/ 2147483647 w 128"/>
                <a:gd name="T33" fmla="*/ 2147483647 h 85"/>
                <a:gd name="T34" fmla="*/ 2147483647 w 128"/>
                <a:gd name="T35" fmla="*/ 2147483647 h 85"/>
                <a:gd name="T36" fmla="*/ 2147483647 w 128"/>
                <a:gd name="T37" fmla="*/ 2147483647 h 85"/>
                <a:gd name="T38" fmla="*/ 2147483647 w 128"/>
                <a:gd name="T39" fmla="*/ 0 h 85"/>
                <a:gd name="T40" fmla="*/ 2147483647 w 128"/>
                <a:gd name="T41" fmla="*/ 2147483647 h 85"/>
                <a:gd name="T42" fmla="*/ 2147483647 w 128"/>
                <a:gd name="T43" fmla="*/ 2147483647 h 85"/>
                <a:gd name="T44" fmla="*/ 2147483647 w 128"/>
                <a:gd name="T45" fmla="*/ 2147483647 h 85"/>
                <a:gd name="T46" fmla="*/ 2147483647 w 128"/>
                <a:gd name="T47" fmla="*/ 2147483647 h 85"/>
                <a:gd name="T48" fmla="*/ 2147483647 w 128"/>
                <a:gd name="T49" fmla="*/ 2147483647 h 85"/>
                <a:gd name="T50" fmla="*/ 2147483647 w 128"/>
                <a:gd name="T51" fmla="*/ 2147483647 h 85"/>
                <a:gd name="T52" fmla="*/ 2147483647 w 128"/>
                <a:gd name="T53" fmla="*/ 2147483647 h 85"/>
                <a:gd name="T54" fmla="*/ 2147483647 w 128"/>
                <a:gd name="T55" fmla="*/ 2147483647 h 85"/>
                <a:gd name="T56" fmla="*/ 2147483647 w 128"/>
                <a:gd name="T57" fmla="*/ 2147483647 h 85"/>
                <a:gd name="T58" fmla="*/ 2147483647 w 128"/>
                <a:gd name="T59" fmla="*/ 2147483647 h 85"/>
                <a:gd name="T60" fmla="*/ 2147483647 w 128"/>
                <a:gd name="T61" fmla="*/ 2147483647 h 85"/>
                <a:gd name="T62" fmla="*/ 2147483647 w 128"/>
                <a:gd name="T63" fmla="*/ 2147483647 h 85"/>
                <a:gd name="T64" fmla="*/ 2147483647 w 128"/>
                <a:gd name="T65" fmla="*/ 2147483647 h 85"/>
                <a:gd name="T66" fmla="*/ 2147483647 w 128"/>
                <a:gd name="T67" fmla="*/ 2147483647 h 85"/>
                <a:gd name="T68" fmla="*/ 2147483647 w 128"/>
                <a:gd name="T69" fmla="*/ 2147483647 h 85"/>
                <a:gd name="T70" fmla="*/ 2147483647 w 128"/>
                <a:gd name="T71" fmla="*/ 2147483647 h 85"/>
                <a:gd name="T72" fmla="*/ 2147483647 w 128"/>
                <a:gd name="T73" fmla="*/ 2147483647 h 85"/>
                <a:gd name="T74" fmla="*/ 2147483647 w 128"/>
                <a:gd name="T75" fmla="*/ 2147483647 h 85"/>
                <a:gd name="T76" fmla="*/ 2147483647 w 128"/>
                <a:gd name="T77" fmla="*/ 2147483647 h 85"/>
                <a:gd name="T78" fmla="*/ 2147483647 w 128"/>
                <a:gd name="T79" fmla="*/ 2147483647 h 85"/>
                <a:gd name="T80" fmla="*/ 2147483647 w 128"/>
                <a:gd name="T81" fmla="*/ 2147483647 h 85"/>
                <a:gd name="T82" fmla="*/ 2147483647 w 128"/>
                <a:gd name="T83" fmla="*/ 2147483647 h 85"/>
                <a:gd name="T84" fmla="*/ 2147483647 w 128"/>
                <a:gd name="T85" fmla="*/ 2147483647 h 85"/>
                <a:gd name="T86" fmla="*/ 2147483647 w 128"/>
                <a:gd name="T87" fmla="*/ 2147483647 h 85"/>
                <a:gd name="T88" fmla="*/ 2147483647 w 128"/>
                <a:gd name="T89" fmla="*/ 2147483647 h 85"/>
                <a:gd name="T90" fmla="*/ 2147483647 w 128"/>
                <a:gd name="T91" fmla="*/ 2147483647 h 85"/>
                <a:gd name="T92" fmla="*/ 2147483647 w 128"/>
                <a:gd name="T93" fmla="*/ 2147483647 h 85"/>
                <a:gd name="T94" fmla="*/ 2147483647 w 128"/>
                <a:gd name="T95" fmla="*/ 2147483647 h 85"/>
                <a:gd name="T96" fmla="*/ 2147483647 w 128"/>
                <a:gd name="T97" fmla="*/ 2147483647 h 85"/>
                <a:gd name="T98" fmla="*/ 2147483647 w 128"/>
                <a:gd name="T99" fmla="*/ 2147483647 h 85"/>
                <a:gd name="T100" fmla="*/ 2147483647 w 128"/>
                <a:gd name="T101" fmla="*/ 2147483647 h 85"/>
                <a:gd name="T102" fmla="*/ 2147483647 w 128"/>
                <a:gd name="T103" fmla="*/ 2147483647 h 85"/>
                <a:gd name="T104" fmla="*/ 2147483647 w 128"/>
                <a:gd name="T105" fmla="*/ 2147483647 h 85"/>
                <a:gd name="T106" fmla="*/ 2147483647 w 128"/>
                <a:gd name="T107" fmla="*/ 2147483647 h 85"/>
                <a:gd name="T108" fmla="*/ 2147483647 w 128"/>
                <a:gd name="T109" fmla="*/ 2147483647 h 85"/>
                <a:gd name="T110" fmla="*/ 2147483647 w 128"/>
                <a:gd name="T111" fmla="*/ 2147483647 h 85"/>
                <a:gd name="T112" fmla="*/ 2147483647 w 128"/>
                <a:gd name="T113" fmla="*/ 2147483647 h 85"/>
                <a:gd name="T114" fmla="*/ 2147483647 w 128"/>
                <a:gd name="T115" fmla="*/ 2147483647 h 85"/>
                <a:gd name="T116" fmla="*/ 2147483647 w 128"/>
                <a:gd name="T117" fmla="*/ 2147483647 h 8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8"/>
                <a:gd name="T178" fmla="*/ 0 h 85"/>
                <a:gd name="T179" fmla="*/ 128 w 128"/>
                <a:gd name="T180" fmla="*/ 85 h 8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8" h="85">
                  <a:moveTo>
                    <a:pt x="5" y="80"/>
                  </a:moveTo>
                  <a:lnTo>
                    <a:pt x="5" y="72"/>
                  </a:lnTo>
                  <a:lnTo>
                    <a:pt x="1" y="69"/>
                  </a:lnTo>
                  <a:lnTo>
                    <a:pt x="0" y="67"/>
                  </a:lnTo>
                  <a:lnTo>
                    <a:pt x="2" y="65"/>
                  </a:lnTo>
                  <a:lnTo>
                    <a:pt x="5" y="63"/>
                  </a:lnTo>
                  <a:lnTo>
                    <a:pt x="7" y="60"/>
                  </a:lnTo>
                  <a:lnTo>
                    <a:pt x="7" y="57"/>
                  </a:lnTo>
                  <a:lnTo>
                    <a:pt x="6" y="53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3" y="39"/>
                  </a:lnTo>
                  <a:lnTo>
                    <a:pt x="7" y="38"/>
                  </a:lnTo>
                  <a:lnTo>
                    <a:pt x="11" y="39"/>
                  </a:lnTo>
                  <a:lnTo>
                    <a:pt x="13" y="38"/>
                  </a:lnTo>
                  <a:lnTo>
                    <a:pt x="14" y="37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16" y="35"/>
                  </a:lnTo>
                  <a:lnTo>
                    <a:pt x="18" y="35"/>
                  </a:lnTo>
                  <a:lnTo>
                    <a:pt x="21" y="35"/>
                  </a:lnTo>
                  <a:lnTo>
                    <a:pt x="22" y="34"/>
                  </a:lnTo>
                  <a:lnTo>
                    <a:pt x="23" y="32"/>
                  </a:lnTo>
                  <a:lnTo>
                    <a:pt x="25" y="32"/>
                  </a:lnTo>
                  <a:lnTo>
                    <a:pt x="26" y="35"/>
                  </a:lnTo>
                  <a:lnTo>
                    <a:pt x="28" y="35"/>
                  </a:lnTo>
                  <a:lnTo>
                    <a:pt x="30" y="35"/>
                  </a:lnTo>
                  <a:lnTo>
                    <a:pt x="30" y="32"/>
                  </a:lnTo>
                  <a:lnTo>
                    <a:pt x="28" y="31"/>
                  </a:lnTo>
                  <a:lnTo>
                    <a:pt x="27" y="30"/>
                  </a:lnTo>
                  <a:lnTo>
                    <a:pt x="27" y="29"/>
                  </a:lnTo>
                  <a:lnTo>
                    <a:pt x="28" y="27"/>
                  </a:lnTo>
                  <a:lnTo>
                    <a:pt x="28" y="25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4" y="18"/>
                  </a:lnTo>
                  <a:lnTo>
                    <a:pt x="35" y="18"/>
                  </a:lnTo>
                  <a:lnTo>
                    <a:pt x="38" y="18"/>
                  </a:lnTo>
                  <a:lnTo>
                    <a:pt x="40" y="15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5" y="12"/>
                  </a:lnTo>
                  <a:lnTo>
                    <a:pt x="35" y="11"/>
                  </a:lnTo>
                  <a:lnTo>
                    <a:pt x="37" y="10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2" y="8"/>
                  </a:lnTo>
                  <a:lnTo>
                    <a:pt x="42" y="7"/>
                  </a:lnTo>
                  <a:lnTo>
                    <a:pt x="43" y="6"/>
                  </a:lnTo>
                  <a:lnTo>
                    <a:pt x="47" y="7"/>
                  </a:lnTo>
                  <a:lnTo>
                    <a:pt x="49" y="7"/>
                  </a:lnTo>
                  <a:lnTo>
                    <a:pt x="51" y="5"/>
                  </a:lnTo>
                  <a:lnTo>
                    <a:pt x="52" y="4"/>
                  </a:lnTo>
                  <a:lnTo>
                    <a:pt x="54" y="1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58" y="1"/>
                  </a:lnTo>
                  <a:lnTo>
                    <a:pt x="63" y="1"/>
                  </a:lnTo>
                  <a:lnTo>
                    <a:pt x="64" y="1"/>
                  </a:lnTo>
                  <a:lnTo>
                    <a:pt x="66" y="4"/>
                  </a:lnTo>
                  <a:lnTo>
                    <a:pt x="69" y="2"/>
                  </a:lnTo>
                  <a:lnTo>
                    <a:pt x="72" y="2"/>
                  </a:lnTo>
                  <a:lnTo>
                    <a:pt x="75" y="5"/>
                  </a:lnTo>
                  <a:lnTo>
                    <a:pt x="75" y="8"/>
                  </a:lnTo>
                  <a:lnTo>
                    <a:pt x="78" y="7"/>
                  </a:lnTo>
                  <a:lnTo>
                    <a:pt x="79" y="7"/>
                  </a:lnTo>
                  <a:lnTo>
                    <a:pt x="82" y="6"/>
                  </a:lnTo>
                  <a:lnTo>
                    <a:pt x="85" y="6"/>
                  </a:lnTo>
                  <a:lnTo>
                    <a:pt x="87" y="6"/>
                  </a:lnTo>
                  <a:lnTo>
                    <a:pt x="88" y="6"/>
                  </a:lnTo>
                  <a:lnTo>
                    <a:pt x="91" y="7"/>
                  </a:lnTo>
                  <a:lnTo>
                    <a:pt x="93" y="9"/>
                  </a:lnTo>
                  <a:lnTo>
                    <a:pt x="95" y="10"/>
                  </a:lnTo>
                  <a:lnTo>
                    <a:pt x="96" y="11"/>
                  </a:lnTo>
                  <a:lnTo>
                    <a:pt x="95" y="14"/>
                  </a:lnTo>
                  <a:lnTo>
                    <a:pt x="96" y="15"/>
                  </a:lnTo>
                  <a:lnTo>
                    <a:pt x="97" y="16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8" y="20"/>
                  </a:lnTo>
                  <a:lnTo>
                    <a:pt x="96" y="21"/>
                  </a:lnTo>
                  <a:lnTo>
                    <a:pt x="96" y="22"/>
                  </a:lnTo>
                  <a:lnTo>
                    <a:pt x="97" y="24"/>
                  </a:lnTo>
                  <a:lnTo>
                    <a:pt x="101" y="26"/>
                  </a:lnTo>
                  <a:lnTo>
                    <a:pt x="102" y="29"/>
                  </a:lnTo>
                  <a:lnTo>
                    <a:pt x="106" y="32"/>
                  </a:lnTo>
                  <a:lnTo>
                    <a:pt x="107" y="34"/>
                  </a:lnTo>
                  <a:lnTo>
                    <a:pt x="111" y="36"/>
                  </a:lnTo>
                  <a:lnTo>
                    <a:pt x="113" y="37"/>
                  </a:lnTo>
                  <a:lnTo>
                    <a:pt x="113" y="38"/>
                  </a:lnTo>
                  <a:lnTo>
                    <a:pt x="113" y="39"/>
                  </a:lnTo>
                  <a:lnTo>
                    <a:pt x="114" y="41"/>
                  </a:lnTo>
                  <a:lnTo>
                    <a:pt x="119" y="40"/>
                  </a:lnTo>
                  <a:lnTo>
                    <a:pt x="122" y="41"/>
                  </a:lnTo>
                  <a:lnTo>
                    <a:pt x="124" y="41"/>
                  </a:lnTo>
                  <a:lnTo>
                    <a:pt x="123" y="43"/>
                  </a:lnTo>
                  <a:lnTo>
                    <a:pt x="125" y="45"/>
                  </a:lnTo>
                  <a:lnTo>
                    <a:pt x="127" y="45"/>
                  </a:lnTo>
                  <a:lnTo>
                    <a:pt x="128" y="47"/>
                  </a:lnTo>
                  <a:lnTo>
                    <a:pt x="126" y="48"/>
                  </a:lnTo>
                  <a:lnTo>
                    <a:pt x="125" y="49"/>
                  </a:lnTo>
                  <a:lnTo>
                    <a:pt x="123" y="51"/>
                  </a:lnTo>
                  <a:lnTo>
                    <a:pt x="122" y="52"/>
                  </a:lnTo>
                  <a:lnTo>
                    <a:pt x="117" y="51"/>
                  </a:lnTo>
                  <a:lnTo>
                    <a:pt x="114" y="50"/>
                  </a:lnTo>
                  <a:lnTo>
                    <a:pt x="112" y="49"/>
                  </a:lnTo>
                  <a:lnTo>
                    <a:pt x="109" y="50"/>
                  </a:lnTo>
                  <a:lnTo>
                    <a:pt x="111" y="51"/>
                  </a:lnTo>
                  <a:lnTo>
                    <a:pt x="108" y="52"/>
                  </a:lnTo>
                  <a:lnTo>
                    <a:pt x="108" y="53"/>
                  </a:lnTo>
                  <a:lnTo>
                    <a:pt x="112" y="56"/>
                  </a:lnTo>
                  <a:lnTo>
                    <a:pt x="113" y="57"/>
                  </a:lnTo>
                  <a:lnTo>
                    <a:pt x="113" y="59"/>
                  </a:lnTo>
                  <a:lnTo>
                    <a:pt x="114" y="60"/>
                  </a:lnTo>
                  <a:lnTo>
                    <a:pt x="114" y="61"/>
                  </a:lnTo>
                  <a:lnTo>
                    <a:pt x="116" y="62"/>
                  </a:lnTo>
                  <a:lnTo>
                    <a:pt x="117" y="63"/>
                  </a:lnTo>
                  <a:lnTo>
                    <a:pt x="117" y="66"/>
                  </a:lnTo>
                  <a:lnTo>
                    <a:pt x="119" y="69"/>
                  </a:lnTo>
                  <a:lnTo>
                    <a:pt x="114" y="69"/>
                  </a:lnTo>
                  <a:lnTo>
                    <a:pt x="113" y="70"/>
                  </a:lnTo>
                  <a:lnTo>
                    <a:pt x="111" y="70"/>
                  </a:lnTo>
                  <a:lnTo>
                    <a:pt x="108" y="71"/>
                  </a:lnTo>
                  <a:lnTo>
                    <a:pt x="105" y="75"/>
                  </a:lnTo>
                  <a:lnTo>
                    <a:pt x="104" y="76"/>
                  </a:lnTo>
                  <a:lnTo>
                    <a:pt x="104" y="78"/>
                  </a:lnTo>
                  <a:lnTo>
                    <a:pt x="104" y="80"/>
                  </a:lnTo>
                  <a:lnTo>
                    <a:pt x="105" y="82"/>
                  </a:lnTo>
                  <a:lnTo>
                    <a:pt x="105" y="85"/>
                  </a:lnTo>
                  <a:lnTo>
                    <a:pt x="103" y="85"/>
                  </a:lnTo>
                  <a:lnTo>
                    <a:pt x="102" y="83"/>
                  </a:lnTo>
                  <a:lnTo>
                    <a:pt x="99" y="82"/>
                  </a:lnTo>
                  <a:lnTo>
                    <a:pt x="97" y="82"/>
                  </a:lnTo>
                  <a:lnTo>
                    <a:pt x="93" y="83"/>
                  </a:lnTo>
                  <a:lnTo>
                    <a:pt x="91" y="83"/>
                  </a:lnTo>
                  <a:lnTo>
                    <a:pt x="89" y="85"/>
                  </a:lnTo>
                  <a:lnTo>
                    <a:pt x="87" y="83"/>
                  </a:lnTo>
                  <a:lnTo>
                    <a:pt x="86" y="81"/>
                  </a:lnTo>
                  <a:lnTo>
                    <a:pt x="83" y="80"/>
                  </a:lnTo>
                  <a:lnTo>
                    <a:pt x="79" y="83"/>
                  </a:lnTo>
                  <a:lnTo>
                    <a:pt x="77" y="82"/>
                  </a:lnTo>
                  <a:lnTo>
                    <a:pt x="76" y="81"/>
                  </a:lnTo>
                  <a:lnTo>
                    <a:pt x="74" y="81"/>
                  </a:lnTo>
                  <a:lnTo>
                    <a:pt x="72" y="81"/>
                  </a:lnTo>
                  <a:lnTo>
                    <a:pt x="69" y="80"/>
                  </a:lnTo>
                  <a:lnTo>
                    <a:pt x="68" y="81"/>
                  </a:lnTo>
                  <a:lnTo>
                    <a:pt x="66" y="81"/>
                  </a:lnTo>
                  <a:lnTo>
                    <a:pt x="65" y="81"/>
                  </a:lnTo>
                  <a:lnTo>
                    <a:pt x="63" y="82"/>
                  </a:lnTo>
                  <a:lnTo>
                    <a:pt x="62" y="81"/>
                  </a:lnTo>
                  <a:lnTo>
                    <a:pt x="61" y="80"/>
                  </a:lnTo>
                  <a:lnTo>
                    <a:pt x="57" y="80"/>
                  </a:lnTo>
                  <a:lnTo>
                    <a:pt x="55" y="79"/>
                  </a:lnTo>
                  <a:lnTo>
                    <a:pt x="54" y="78"/>
                  </a:lnTo>
                  <a:lnTo>
                    <a:pt x="53" y="77"/>
                  </a:lnTo>
                  <a:lnTo>
                    <a:pt x="51" y="77"/>
                  </a:lnTo>
                  <a:lnTo>
                    <a:pt x="48" y="76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1" y="75"/>
                  </a:lnTo>
                  <a:lnTo>
                    <a:pt x="36" y="73"/>
                  </a:lnTo>
                  <a:lnTo>
                    <a:pt x="34" y="73"/>
                  </a:lnTo>
                  <a:lnTo>
                    <a:pt x="31" y="73"/>
                  </a:lnTo>
                  <a:lnTo>
                    <a:pt x="28" y="72"/>
                  </a:lnTo>
                  <a:lnTo>
                    <a:pt x="18" y="73"/>
                  </a:lnTo>
                  <a:lnTo>
                    <a:pt x="16" y="75"/>
                  </a:lnTo>
                  <a:lnTo>
                    <a:pt x="16" y="76"/>
                  </a:lnTo>
                  <a:lnTo>
                    <a:pt x="14" y="77"/>
                  </a:lnTo>
                  <a:lnTo>
                    <a:pt x="11" y="79"/>
                  </a:lnTo>
                  <a:lnTo>
                    <a:pt x="8" y="78"/>
                  </a:lnTo>
                  <a:lnTo>
                    <a:pt x="6" y="79"/>
                  </a:lnTo>
                  <a:lnTo>
                    <a:pt x="5" y="8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8" name="Freeform 1242"/>
            <p:cNvSpPr>
              <a:spLocks/>
            </p:cNvSpPr>
            <p:nvPr/>
          </p:nvSpPr>
          <p:spPr bwMode="auto">
            <a:xfrm>
              <a:off x="4725988" y="2153709"/>
              <a:ext cx="120650" cy="50271"/>
            </a:xfrm>
            <a:custGeom>
              <a:avLst/>
              <a:gdLst>
                <a:gd name="T0" fmla="*/ 2147483647 w 76"/>
                <a:gd name="T1" fmla="*/ 2147483647 h 31"/>
                <a:gd name="T2" fmla="*/ 2147483647 w 76"/>
                <a:gd name="T3" fmla="*/ 2147483647 h 31"/>
                <a:gd name="T4" fmla="*/ 2147483647 w 76"/>
                <a:gd name="T5" fmla="*/ 2147483647 h 31"/>
                <a:gd name="T6" fmla="*/ 2147483647 w 76"/>
                <a:gd name="T7" fmla="*/ 2147483647 h 31"/>
                <a:gd name="T8" fmla="*/ 2147483647 w 76"/>
                <a:gd name="T9" fmla="*/ 2147483647 h 31"/>
                <a:gd name="T10" fmla="*/ 2147483647 w 76"/>
                <a:gd name="T11" fmla="*/ 2147483647 h 31"/>
                <a:gd name="T12" fmla="*/ 2147483647 w 76"/>
                <a:gd name="T13" fmla="*/ 2147483647 h 31"/>
                <a:gd name="T14" fmla="*/ 2147483647 w 76"/>
                <a:gd name="T15" fmla="*/ 2147483647 h 31"/>
                <a:gd name="T16" fmla="*/ 2147483647 w 76"/>
                <a:gd name="T17" fmla="*/ 2147483647 h 31"/>
                <a:gd name="T18" fmla="*/ 2147483647 w 76"/>
                <a:gd name="T19" fmla="*/ 2147483647 h 31"/>
                <a:gd name="T20" fmla="*/ 2147483647 w 76"/>
                <a:gd name="T21" fmla="*/ 2147483647 h 31"/>
                <a:gd name="T22" fmla="*/ 2147483647 w 76"/>
                <a:gd name="T23" fmla="*/ 2147483647 h 31"/>
                <a:gd name="T24" fmla="*/ 2147483647 w 76"/>
                <a:gd name="T25" fmla="*/ 2147483647 h 31"/>
                <a:gd name="T26" fmla="*/ 2147483647 w 76"/>
                <a:gd name="T27" fmla="*/ 2147483647 h 31"/>
                <a:gd name="T28" fmla="*/ 2147483647 w 76"/>
                <a:gd name="T29" fmla="*/ 2147483647 h 31"/>
                <a:gd name="T30" fmla="*/ 2147483647 w 76"/>
                <a:gd name="T31" fmla="*/ 2147483647 h 31"/>
                <a:gd name="T32" fmla="*/ 2147483647 w 76"/>
                <a:gd name="T33" fmla="*/ 2147483647 h 31"/>
                <a:gd name="T34" fmla="*/ 2147483647 w 76"/>
                <a:gd name="T35" fmla="*/ 2147483647 h 31"/>
                <a:gd name="T36" fmla="*/ 2147483647 w 76"/>
                <a:gd name="T37" fmla="*/ 2147483647 h 31"/>
                <a:gd name="T38" fmla="*/ 0 w 76"/>
                <a:gd name="T39" fmla="*/ 2147483647 h 31"/>
                <a:gd name="T40" fmla="*/ 2147483647 w 76"/>
                <a:gd name="T41" fmla="*/ 2147483647 h 31"/>
                <a:gd name="T42" fmla="*/ 2147483647 w 76"/>
                <a:gd name="T43" fmla="*/ 2147483647 h 31"/>
                <a:gd name="T44" fmla="*/ 2147483647 w 76"/>
                <a:gd name="T45" fmla="*/ 2147483647 h 31"/>
                <a:gd name="T46" fmla="*/ 2147483647 w 76"/>
                <a:gd name="T47" fmla="*/ 2147483647 h 31"/>
                <a:gd name="T48" fmla="*/ 2147483647 w 76"/>
                <a:gd name="T49" fmla="*/ 2147483647 h 31"/>
                <a:gd name="T50" fmla="*/ 2147483647 w 76"/>
                <a:gd name="T51" fmla="*/ 2147483647 h 31"/>
                <a:gd name="T52" fmla="*/ 2147483647 w 76"/>
                <a:gd name="T53" fmla="*/ 2147483647 h 31"/>
                <a:gd name="T54" fmla="*/ 2147483647 w 76"/>
                <a:gd name="T55" fmla="*/ 2147483647 h 31"/>
                <a:gd name="T56" fmla="*/ 2147483647 w 76"/>
                <a:gd name="T57" fmla="*/ 2147483647 h 31"/>
                <a:gd name="T58" fmla="*/ 2147483647 w 76"/>
                <a:gd name="T59" fmla="*/ 2147483647 h 31"/>
                <a:gd name="T60" fmla="*/ 2147483647 w 76"/>
                <a:gd name="T61" fmla="*/ 2147483647 h 31"/>
                <a:gd name="T62" fmla="*/ 2147483647 w 76"/>
                <a:gd name="T63" fmla="*/ 2147483647 h 31"/>
                <a:gd name="T64" fmla="*/ 2147483647 w 76"/>
                <a:gd name="T65" fmla="*/ 2147483647 h 31"/>
                <a:gd name="T66" fmla="*/ 2147483647 w 76"/>
                <a:gd name="T67" fmla="*/ 2147483647 h 31"/>
                <a:gd name="T68" fmla="*/ 2147483647 w 76"/>
                <a:gd name="T69" fmla="*/ 2147483647 h 31"/>
                <a:gd name="T70" fmla="*/ 2147483647 w 76"/>
                <a:gd name="T71" fmla="*/ 0 h 31"/>
                <a:gd name="T72" fmla="*/ 2147483647 w 76"/>
                <a:gd name="T73" fmla="*/ 2147483647 h 31"/>
                <a:gd name="T74" fmla="*/ 2147483647 w 76"/>
                <a:gd name="T75" fmla="*/ 2147483647 h 31"/>
                <a:gd name="T76" fmla="*/ 2147483647 w 76"/>
                <a:gd name="T77" fmla="*/ 0 h 31"/>
                <a:gd name="T78" fmla="*/ 2147483647 w 76"/>
                <a:gd name="T79" fmla="*/ 2147483647 h 31"/>
                <a:gd name="T80" fmla="*/ 2147483647 w 76"/>
                <a:gd name="T81" fmla="*/ 2147483647 h 31"/>
                <a:gd name="T82" fmla="*/ 2147483647 w 76"/>
                <a:gd name="T83" fmla="*/ 2147483647 h 31"/>
                <a:gd name="T84" fmla="*/ 2147483647 w 76"/>
                <a:gd name="T85" fmla="*/ 2147483647 h 31"/>
                <a:gd name="T86" fmla="*/ 2147483647 w 76"/>
                <a:gd name="T87" fmla="*/ 2147483647 h 31"/>
                <a:gd name="T88" fmla="*/ 2147483647 w 76"/>
                <a:gd name="T89" fmla="*/ 2147483647 h 31"/>
                <a:gd name="T90" fmla="*/ 2147483647 w 76"/>
                <a:gd name="T91" fmla="*/ 2147483647 h 31"/>
                <a:gd name="T92" fmla="*/ 2147483647 w 76"/>
                <a:gd name="T93" fmla="*/ 2147483647 h 31"/>
                <a:gd name="T94" fmla="*/ 2147483647 w 76"/>
                <a:gd name="T95" fmla="*/ 2147483647 h 31"/>
                <a:gd name="T96" fmla="*/ 2147483647 w 76"/>
                <a:gd name="T97" fmla="*/ 2147483647 h 31"/>
                <a:gd name="T98" fmla="*/ 2147483647 w 76"/>
                <a:gd name="T99" fmla="*/ 2147483647 h 31"/>
                <a:gd name="T100" fmla="*/ 2147483647 w 76"/>
                <a:gd name="T101" fmla="*/ 2147483647 h 31"/>
                <a:gd name="T102" fmla="*/ 2147483647 w 76"/>
                <a:gd name="T103" fmla="*/ 2147483647 h 31"/>
                <a:gd name="T104" fmla="*/ 2147483647 w 76"/>
                <a:gd name="T105" fmla="*/ 2147483647 h 31"/>
                <a:gd name="T106" fmla="*/ 2147483647 w 76"/>
                <a:gd name="T107" fmla="*/ 2147483647 h 31"/>
                <a:gd name="T108" fmla="*/ 2147483647 w 76"/>
                <a:gd name="T109" fmla="*/ 2147483647 h 31"/>
                <a:gd name="T110" fmla="*/ 2147483647 w 76"/>
                <a:gd name="T111" fmla="*/ 2147483647 h 31"/>
                <a:gd name="T112" fmla="*/ 2147483647 w 76"/>
                <a:gd name="T113" fmla="*/ 2147483647 h 31"/>
                <a:gd name="T114" fmla="*/ 2147483647 w 76"/>
                <a:gd name="T115" fmla="*/ 2147483647 h 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6"/>
                <a:gd name="T175" fmla="*/ 0 h 31"/>
                <a:gd name="T176" fmla="*/ 76 w 76"/>
                <a:gd name="T177" fmla="*/ 31 h 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6" h="31">
                  <a:moveTo>
                    <a:pt x="73" y="20"/>
                  </a:moveTo>
                  <a:lnTo>
                    <a:pt x="70" y="21"/>
                  </a:lnTo>
                  <a:lnTo>
                    <a:pt x="65" y="19"/>
                  </a:lnTo>
                  <a:lnTo>
                    <a:pt x="61" y="17"/>
                  </a:lnTo>
                  <a:lnTo>
                    <a:pt x="58" y="17"/>
                  </a:lnTo>
                  <a:lnTo>
                    <a:pt x="54" y="17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3"/>
                  </a:lnTo>
                  <a:lnTo>
                    <a:pt x="43" y="24"/>
                  </a:lnTo>
                  <a:lnTo>
                    <a:pt x="39" y="23"/>
                  </a:lnTo>
                  <a:lnTo>
                    <a:pt x="34" y="25"/>
                  </a:lnTo>
                  <a:lnTo>
                    <a:pt x="27" y="26"/>
                  </a:lnTo>
                  <a:lnTo>
                    <a:pt x="24" y="31"/>
                  </a:lnTo>
                  <a:lnTo>
                    <a:pt x="22" y="31"/>
                  </a:lnTo>
                  <a:lnTo>
                    <a:pt x="14" y="31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5" y="14"/>
                  </a:lnTo>
                  <a:lnTo>
                    <a:pt x="10" y="14"/>
                  </a:lnTo>
                  <a:lnTo>
                    <a:pt x="13" y="12"/>
                  </a:lnTo>
                  <a:lnTo>
                    <a:pt x="12" y="11"/>
                  </a:lnTo>
                  <a:lnTo>
                    <a:pt x="14" y="10"/>
                  </a:lnTo>
                  <a:lnTo>
                    <a:pt x="16" y="9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3" y="0"/>
                  </a:lnTo>
                  <a:lnTo>
                    <a:pt x="36" y="1"/>
                  </a:lnTo>
                  <a:lnTo>
                    <a:pt x="39" y="3"/>
                  </a:lnTo>
                  <a:lnTo>
                    <a:pt x="41" y="5"/>
                  </a:lnTo>
                  <a:lnTo>
                    <a:pt x="43" y="5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2" y="2"/>
                  </a:lnTo>
                  <a:lnTo>
                    <a:pt x="54" y="4"/>
                  </a:lnTo>
                  <a:lnTo>
                    <a:pt x="56" y="3"/>
                  </a:lnTo>
                  <a:lnTo>
                    <a:pt x="58" y="2"/>
                  </a:lnTo>
                  <a:lnTo>
                    <a:pt x="62" y="1"/>
                  </a:lnTo>
                  <a:lnTo>
                    <a:pt x="65" y="2"/>
                  </a:lnTo>
                  <a:lnTo>
                    <a:pt x="68" y="3"/>
                  </a:lnTo>
                  <a:lnTo>
                    <a:pt x="71" y="5"/>
                  </a:lnTo>
                  <a:lnTo>
                    <a:pt x="74" y="6"/>
                  </a:lnTo>
                  <a:lnTo>
                    <a:pt x="76" y="7"/>
                  </a:lnTo>
                  <a:lnTo>
                    <a:pt x="76" y="9"/>
                  </a:lnTo>
                  <a:lnTo>
                    <a:pt x="74" y="15"/>
                  </a:lnTo>
                  <a:lnTo>
                    <a:pt x="73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Freeform 1243"/>
            <p:cNvSpPr>
              <a:spLocks/>
            </p:cNvSpPr>
            <p:nvPr/>
          </p:nvSpPr>
          <p:spPr bwMode="auto">
            <a:xfrm>
              <a:off x="4725988" y="2153709"/>
              <a:ext cx="120650" cy="50271"/>
            </a:xfrm>
            <a:custGeom>
              <a:avLst/>
              <a:gdLst>
                <a:gd name="T0" fmla="*/ 2147483647 w 76"/>
                <a:gd name="T1" fmla="*/ 2147483647 h 31"/>
                <a:gd name="T2" fmla="*/ 2147483647 w 76"/>
                <a:gd name="T3" fmla="*/ 2147483647 h 31"/>
                <a:gd name="T4" fmla="*/ 2147483647 w 76"/>
                <a:gd name="T5" fmla="*/ 2147483647 h 31"/>
                <a:gd name="T6" fmla="*/ 2147483647 w 76"/>
                <a:gd name="T7" fmla="*/ 2147483647 h 31"/>
                <a:gd name="T8" fmla="*/ 2147483647 w 76"/>
                <a:gd name="T9" fmla="*/ 2147483647 h 31"/>
                <a:gd name="T10" fmla="*/ 2147483647 w 76"/>
                <a:gd name="T11" fmla="*/ 2147483647 h 31"/>
                <a:gd name="T12" fmla="*/ 2147483647 w 76"/>
                <a:gd name="T13" fmla="*/ 2147483647 h 31"/>
                <a:gd name="T14" fmla="*/ 2147483647 w 76"/>
                <a:gd name="T15" fmla="*/ 2147483647 h 31"/>
                <a:gd name="T16" fmla="*/ 2147483647 w 76"/>
                <a:gd name="T17" fmla="*/ 2147483647 h 31"/>
                <a:gd name="T18" fmla="*/ 2147483647 w 76"/>
                <a:gd name="T19" fmla="*/ 2147483647 h 31"/>
                <a:gd name="T20" fmla="*/ 2147483647 w 76"/>
                <a:gd name="T21" fmla="*/ 2147483647 h 31"/>
                <a:gd name="T22" fmla="*/ 2147483647 w 76"/>
                <a:gd name="T23" fmla="*/ 2147483647 h 31"/>
                <a:gd name="T24" fmla="*/ 2147483647 w 76"/>
                <a:gd name="T25" fmla="*/ 2147483647 h 31"/>
                <a:gd name="T26" fmla="*/ 2147483647 w 76"/>
                <a:gd name="T27" fmla="*/ 2147483647 h 31"/>
                <a:gd name="T28" fmla="*/ 2147483647 w 76"/>
                <a:gd name="T29" fmla="*/ 2147483647 h 31"/>
                <a:gd name="T30" fmla="*/ 2147483647 w 76"/>
                <a:gd name="T31" fmla="*/ 2147483647 h 31"/>
                <a:gd name="T32" fmla="*/ 2147483647 w 76"/>
                <a:gd name="T33" fmla="*/ 2147483647 h 31"/>
                <a:gd name="T34" fmla="*/ 2147483647 w 76"/>
                <a:gd name="T35" fmla="*/ 2147483647 h 31"/>
                <a:gd name="T36" fmla="*/ 2147483647 w 76"/>
                <a:gd name="T37" fmla="*/ 2147483647 h 31"/>
                <a:gd name="T38" fmla="*/ 0 w 76"/>
                <a:gd name="T39" fmla="*/ 2147483647 h 31"/>
                <a:gd name="T40" fmla="*/ 2147483647 w 76"/>
                <a:gd name="T41" fmla="*/ 2147483647 h 31"/>
                <a:gd name="T42" fmla="*/ 2147483647 w 76"/>
                <a:gd name="T43" fmla="*/ 2147483647 h 31"/>
                <a:gd name="T44" fmla="*/ 2147483647 w 76"/>
                <a:gd name="T45" fmla="*/ 2147483647 h 31"/>
                <a:gd name="T46" fmla="*/ 2147483647 w 76"/>
                <a:gd name="T47" fmla="*/ 2147483647 h 31"/>
                <a:gd name="T48" fmla="*/ 2147483647 w 76"/>
                <a:gd name="T49" fmla="*/ 2147483647 h 31"/>
                <a:gd name="T50" fmla="*/ 2147483647 w 76"/>
                <a:gd name="T51" fmla="*/ 2147483647 h 31"/>
                <a:gd name="T52" fmla="*/ 2147483647 w 76"/>
                <a:gd name="T53" fmla="*/ 2147483647 h 31"/>
                <a:gd name="T54" fmla="*/ 2147483647 w 76"/>
                <a:gd name="T55" fmla="*/ 2147483647 h 31"/>
                <a:gd name="T56" fmla="*/ 2147483647 w 76"/>
                <a:gd name="T57" fmla="*/ 2147483647 h 31"/>
                <a:gd name="T58" fmla="*/ 2147483647 w 76"/>
                <a:gd name="T59" fmla="*/ 2147483647 h 31"/>
                <a:gd name="T60" fmla="*/ 2147483647 w 76"/>
                <a:gd name="T61" fmla="*/ 2147483647 h 31"/>
                <a:gd name="T62" fmla="*/ 2147483647 w 76"/>
                <a:gd name="T63" fmla="*/ 2147483647 h 31"/>
                <a:gd name="T64" fmla="*/ 2147483647 w 76"/>
                <a:gd name="T65" fmla="*/ 2147483647 h 31"/>
                <a:gd name="T66" fmla="*/ 2147483647 w 76"/>
                <a:gd name="T67" fmla="*/ 2147483647 h 31"/>
                <a:gd name="T68" fmla="*/ 2147483647 w 76"/>
                <a:gd name="T69" fmla="*/ 2147483647 h 31"/>
                <a:gd name="T70" fmla="*/ 2147483647 w 76"/>
                <a:gd name="T71" fmla="*/ 0 h 31"/>
                <a:gd name="T72" fmla="*/ 2147483647 w 76"/>
                <a:gd name="T73" fmla="*/ 2147483647 h 31"/>
                <a:gd name="T74" fmla="*/ 2147483647 w 76"/>
                <a:gd name="T75" fmla="*/ 2147483647 h 31"/>
                <a:gd name="T76" fmla="*/ 2147483647 w 76"/>
                <a:gd name="T77" fmla="*/ 0 h 31"/>
                <a:gd name="T78" fmla="*/ 2147483647 w 76"/>
                <a:gd name="T79" fmla="*/ 2147483647 h 31"/>
                <a:gd name="T80" fmla="*/ 2147483647 w 76"/>
                <a:gd name="T81" fmla="*/ 2147483647 h 31"/>
                <a:gd name="T82" fmla="*/ 2147483647 w 76"/>
                <a:gd name="T83" fmla="*/ 2147483647 h 31"/>
                <a:gd name="T84" fmla="*/ 2147483647 w 76"/>
                <a:gd name="T85" fmla="*/ 2147483647 h 31"/>
                <a:gd name="T86" fmla="*/ 2147483647 w 76"/>
                <a:gd name="T87" fmla="*/ 2147483647 h 31"/>
                <a:gd name="T88" fmla="*/ 2147483647 w 76"/>
                <a:gd name="T89" fmla="*/ 2147483647 h 31"/>
                <a:gd name="T90" fmla="*/ 2147483647 w 76"/>
                <a:gd name="T91" fmla="*/ 2147483647 h 31"/>
                <a:gd name="T92" fmla="*/ 2147483647 w 76"/>
                <a:gd name="T93" fmla="*/ 2147483647 h 31"/>
                <a:gd name="T94" fmla="*/ 2147483647 w 76"/>
                <a:gd name="T95" fmla="*/ 2147483647 h 31"/>
                <a:gd name="T96" fmla="*/ 2147483647 w 76"/>
                <a:gd name="T97" fmla="*/ 2147483647 h 31"/>
                <a:gd name="T98" fmla="*/ 2147483647 w 76"/>
                <a:gd name="T99" fmla="*/ 2147483647 h 31"/>
                <a:gd name="T100" fmla="*/ 2147483647 w 76"/>
                <a:gd name="T101" fmla="*/ 2147483647 h 31"/>
                <a:gd name="T102" fmla="*/ 2147483647 w 76"/>
                <a:gd name="T103" fmla="*/ 2147483647 h 31"/>
                <a:gd name="T104" fmla="*/ 2147483647 w 76"/>
                <a:gd name="T105" fmla="*/ 2147483647 h 31"/>
                <a:gd name="T106" fmla="*/ 2147483647 w 76"/>
                <a:gd name="T107" fmla="*/ 2147483647 h 31"/>
                <a:gd name="T108" fmla="*/ 2147483647 w 76"/>
                <a:gd name="T109" fmla="*/ 2147483647 h 31"/>
                <a:gd name="T110" fmla="*/ 2147483647 w 76"/>
                <a:gd name="T111" fmla="*/ 2147483647 h 31"/>
                <a:gd name="T112" fmla="*/ 2147483647 w 76"/>
                <a:gd name="T113" fmla="*/ 2147483647 h 31"/>
                <a:gd name="T114" fmla="*/ 2147483647 w 76"/>
                <a:gd name="T115" fmla="*/ 2147483647 h 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6"/>
                <a:gd name="T175" fmla="*/ 0 h 31"/>
                <a:gd name="T176" fmla="*/ 76 w 76"/>
                <a:gd name="T177" fmla="*/ 31 h 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6" h="31">
                  <a:moveTo>
                    <a:pt x="73" y="20"/>
                  </a:moveTo>
                  <a:lnTo>
                    <a:pt x="70" y="21"/>
                  </a:lnTo>
                  <a:lnTo>
                    <a:pt x="65" y="19"/>
                  </a:lnTo>
                  <a:lnTo>
                    <a:pt x="61" y="17"/>
                  </a:lnTo>
                  <a:lnTo>
                    <a:pt x="58" y="17"/>
                  </a:lnTo>
                  <a:lnTo>
                    <a:pt x="54" y="17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3"/>
                  </a:lnTo>
                  <a:lnTo>
                    <a:pt x="43" y="24"/>
                  </a:lnTo>
                  <a:lnTo>
                    <a:pt x="39" y="23"/>
                  </a:lnTo>
                  <a:lnTo>
                    <a:pt x="34" y="25"/>
                  </a:lnTo>
                  <a:lnTo>
                    <a:pt x="27" y="26"/>
                  </a:lnTo>
                  <a:lnTo>
                    <a:pt x="24" y="31"/>
                  </a:lnTo>
                  <a:lnTo>
                    <a:pt x="22" y="31"/>
                  </a:lnTo>
                  <a:lnTo>
                    <a:pt x="14" y="31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5" y="14"/>
                  </a:lnTo>
                  <a:lnTo>
                    <a:pt x="10" y="14"/>
                  </a:lnTo>
                  <a:lnTo>
                    <a:pt x="13" y="12"/>
                  </a:lnTo>
                  <a:lnTo>
                    <a:pt x="12" y="11"/>
                  </a:lnTo>
                  <a:lnTo>
                    <a:pt x="14" y="10"/>
                  </a:lnTo>
                  <a:lnTo>
                    <a:pt x="16" y="9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3" y="0"/>
                  </a:lnTo>
                  <a:lnTo>
                    <a:pt x="36" y="1"/>
                  </a:lnTo>
                  <a:lnTo>
                    <a:pt x="39" y="3"/>
                  </a:lnTo>
                  <a:lnTo>
                    <a:pt x="41" y="5"/>
                  </a:lnTo>
                  <a:lnTo>
                    <a:pt x="43" y="5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2" y="2"/>
                  </a:lnTo>
                  <a:lnTo>
                    <a:pt x="54" y="4"/>
                  </a:lnTo>
                  <a:lnTo>
                    <a:pt x="56" y="3"/>
                  </a:lnTo>
                  <a:lnTo>
                    <a:pt x="58" y="2"/>
                  </a:lnTo>
                  <a:lnTo>
                    <a:pt x="62" y="1"/>
                  </a:lnTo>
                  <a:lnTo>
                    <a:pt x="65" y="2"/>
                  </a:lnTo>
                  <a:lnTo>
                    <a:pt x="68" y="3"/>
                  </a:lnTo>
                  <a:lnTo>
                    <a:pt x="71" y="5"/>
                  </a:lnTo>
                  <a:lnTo>
                    <a:pt x="74" y="6"/>
                  </a:lnTo>
                  <a:lnTo>
                    <a:pt x="76" y="7"/>
                  </a:lnTo>
                  <a:lnTo>
                    <a:pt x="76" y="9"/>
                  </a:lnTo>
                  <a:lnTo>
                    <a:pt x="74" y="15"/>
                  </a:lnTo>
                  <a:lnTo>
                    <a:pt x="73" y="2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0" name="Freeform 1244"/>
            <p:cNvSpPr>
              <a:spLocks/>
            </p:cNvSpPr>
            <p:nvPr/>
          </p:nvSpPr>
          <p:spPr bwMode="auto">
            <a:xfrm>
              <a:off x="4564063" y="2213240"/>
              <a:ext cx="4762" cy="11906"/>
            </a:xfrm>
            <a:custGeom>
              <a:avLst/>
              <a:gdLst>
                <a:gd name="T0" fmla="*/ 2147483647 w 3"/>
                <a:gd name="T1" fmla="*/ 2147483647 h 8"/>
                <a:gd name="T2" fmla="*/ 2147483647 w 3"/>
                <a:gd name="T3" fmla="*/ 2147483647 h 8"/>
                <a:gd name="T4" fmla="*/ 2147483647 w 3"/>
                <a:gd name="T5" fmla="*/ 2147483647 h 8"/>
                <a:gd name="T6" fmla="*/ 2147483647 w 3"/>
                <a:gd name="T7" fmla="*/ 2147483647 h 8"/>
                <a:gd name="T8" fmla="*/ 2147483647 w 3"/>
                <a:gd name="T9" fmla="*/ 0 h 8"/>
                <a:gd name="T10" fmla="*/ 0 w 3"/>
                <a:gd name="T11" fmla="*/ 2147483647 h 8"/>
                <a:gd name="T12" fmla="*/ 0 w 3"/>
                <a:gd name="T13" fmla="*/ 2147483647 h 8"/>
                <a:gd name="T14" fmla="*/ 2147483647 w 3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8"/>
                <a:gd name="T26" fmla="*/ 3 w 3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8">
                  <a:moveTo>
                    <a:pt x="2" y="8"/>
                  </a:moveTo>
                  <a:lnTo>
                    <a:pt x="3" y="6"/>
                  </a:lnTo>
                  <a:lnTo>
                    <a:pt x="3" y="4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1" name="Freeform 1245"/>
            <p:cNvSpPr>
              <a:spLocks/>
            </p:cNvSpPr>
            <p:nvPr/>
          </p:nvSpPr>
          <p:spPr bwMode="auto">
            <a:xfrm>
              <a:off x="4564063" y="2213240"/>
              <a:ext cx="4762" cy="11906"/>
            </a:xfrm>
            <a:custGeom>
              <a:avLst/>
              <a:gdLst>
                <a:gd name="T0" fmla="*/ 2147483647 w 3"/>
                <a:gd name="T1" fmla="*/ 2147483647 h 8"/>
                <a:gd name="T2" fmla="*/ 2147483647 w 3"/>
                <a:gd name="T3" fmla="*/ 2147483647 h 8"/>
                <a:gd name="T4" fmla="*/ 2147483647 w 3"/>
                <a:gd name="T5" fmla="*/ 2147483647 h 8"/>
                <a:gd name="T6" fmla="*/ 2147483647 w 3"/>
                <a:gd name="T7" fmla="*/ 2147483647 h 8"/>
                <a:gd name="T8" fmla="*/ 2147483647 w 3"/>
                <a:gd name="T9" fmla="*/ 0 h 8"/>
                <a:gd name="T10" fmla="*/ 0 w 3"/>
                <a:gd name="T11" fmla="*/ 2147483647 h 8"/>
                <a:gd name="T12" fmla="*/ 0 w 3"/>
                <a:gd name="T13" fmla="*/ 2147483647 h 8"/>
                <a:gd name="T14" fmla="*/ 2147483647 w 3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8"/>
                <a:gd name="T26" fmla="*/ 3 w 3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8">
                  <a:moveTo>
                    <a:pt x="2" y="8"/>
                  </a:moveTo>
                  <a:lnTo>
                    <a:pt x="3" y="6"/>
                  </a:lnTo>
                  <a:lnTo>
                    <a:pt x="3" y="4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2" name="Freeform 1246"/>
            <p:cNvSpPr>
              <a:spLocks/>
            </p:cNvSpPr>
            <p:nvPr/>
          </p:nvSpPr>
          <p:spPr bwMode="auto">
            <a:xfrm>
              <a:off x="5208588" y="2500313"/>
              <a:ext cx="152400" cy="145521"/>
            </a:xfrm>
            <a:custGeom>
              <a:avLst/>
              <a:gdLst>
                <a:gd name="T0" fmla="*/ 2147483647 w 96"/>
                <a:gd name="T1" fmla="*/ 2147483647 h 92"/>
                <a:gd name="T2" fmla="*/ 2147483647 w 96"/>
                <a:gd name="T3" fmla="*/ 2147483647 h 92"/>
                <a:gd name="T4" fmla="*/ 2147483647 w 96"/>
                <a:gd name="T5" fmla="*/ 2147483647 h 92"/>
                <a:gd name="T6" fmla="*/ 2147483647 w 96"/>
                <a:gd name="T7" fmla="*/ 2147483647 h 92"/>
                <a:gd name="T8" fmla="*/ 2147483647 w 96"/>
                <a:gd name="T9" fmla="*/ 2147483647 h 92"/>
                <a:gd name="T10" fmla="*/ 2147483647 w 96"/>
                <a:gd name="T11" fmla="*/ 0 h 92"/>
                <a:gd name="T12" fmla="*/ 2147483647 w 96"/>
                <a:gd name="T13" fmla="*/ 2147483647 h 92"/>
                <a:gd name="T14" fmla="*/ 2147483647 w 96"/>
                <a:gd name="T15" fmla="*/ 2147483647 h 92"/>
                <a:gd name="T16" fmla="*/ 2147483647 w 96"/>
                <a:gd name="T17" fmla="*/ 2147483647 h 92"/>
                <a:gd name="T18" fmla="*/ 2147483647 w 96"/>
                <a:gd name="T19" fmla="*/ 2147483647 h 92"/>
                <a:gd name="T20" fmla="*/ 2147483647 w 96"/>
                <a:gd name="T21" fmla="*/ 2147483647 h 92"/>
                <a:gd name="T22" fmla="*/ 2147483647 w 96"/>
                <a:gd name="T23" fmla="*/ 2147483647 h 92"/>
                <a:gd name="T24" fmla="*/ 2147483647 w 96"/>
                <a:gd name="T25" fmla="*/ 2147483647 h 92"/>
                <a:gd name="T26" fmla="*/ 2147483647 w 96"/>
                <a:gd name="T27" fmla="*/ 2147483647 h 92"/>
                <a:gd name="T28" fmla="*/ 2147483647 w 96"/>
                <a:gd name="T29" fmla="*/ 2147483647 h 92"/>
                <a:gd name="T30" fmla="*/ 2147483647 w 96"/>
                <a:gd name="T31" fmla="*/ 2147483647 h 92"/>
                <a:gd name="T32" fmla="*/ 2147483647 w 96"/>
                <a:gd name="T33" fmla="*/ 2147483647 h 92"/>
                <a:gd name="T34" fmla="*/ 2147483647 w 96"/>
                <a:gd name="T35" fmla="*/ 2147483647 h 92"/>
                <a:gd name="T36" fmla="*/ 2147483647 w 96"/>
                <a:gd name="T37" fmla="*/ 2147483647 h 92"/>
                <a:gd name="T38" fmla="*/ 2147483647 w 96"/>
                <a:gd name="T39" fmla="*/ 2147483647 h 92"/>
                <a:gd name="T40" fmla="*/ 2147483647 w 96"/>
                <a:gd name="T41" fmla="*/ 2147483647 h 92"/>
                <a:gd name="T42" fmla="*/ 0 w 96"/>
                <a:gd name="T43" fmla="*/ 2147483647 h 92"/>
                <a:gd name="T44" fmla="*/ 2147483647 w 96"/>
                <a:gd name="T45" fmla="*/ 2147483647 h 92"/>
                <a:gd name="T46" fmla="*/ 2147483647 w 96"/>
                <a:gd name="T47" fmla="*/ 2147483647 h 92"/>
                <a:gd name="T48" fmla="*/ 2147483647 w 96"/>
                <a:gd name="T49" fmla="*/ 2147483647 h 92"/>
                <a:gd name="T50" fmla="*/ 2147483647 w 96"/>
                <a:gd name="T51" fmla="*/ 2147483647 h 92"/>
                <a:gd name="T52" fmla="*/ 2147483647 w 96"/>
                <a:gd name="T53" fmla="*/ 2147483647 h 92"/>
                <a:gd name="T54" fmla="*/ 2147483647 w 96"/>
                <a:gd name="T55" fmla="*/ 2147483647 h 92"/>
                <a:gd name="T56" fmla="*/ 2147483647 w 96"/>
                <a:gd name="T57" fmla="*/ 2147483647 h 92"/>
                <a:gd name="T58" fmla="*/ 2147483647 w 96"/>
                <a:gd name="T59" fmla="*/ 2147483647 h 92"/>
                <a:gd name="T60" fmla="*/ 2147483647 w 96"/>
                <a:gd name="T61" fmla="*/ 2147483647 h 92"/>
                <a:gd name="T62" fmla="*/ 2147483647 w 96"/>
                <a:gd name="T63" fmla="*/ 2147483647 h 92"/>
                <a:gd name="T64" fmla="*/ 2147483647 w 96"/>
                <a:gd name="T65" fmla="*/ 2147483647 h 92"/>
                <a:gd name="T66" fmla="*/ 2147483647 w 96"/>
                <a:gd name="T67" fmla="*/ 2147483647 h 92"/>
                <a:gd name="T68" fmla="*/ 2147483647 w 96"/>
                <a:gd name="T69" fmla="*/ 2147483647 h 92"/>
                <a:gd name="T70" fmla="*/ 2147483647 w 96"/>
                <a:gd name="T71" fmla="*/ 2147483647 h 92"/>
                <a:gd name="T72" fmla="*/ 2147483647 w 96"/>
                <a:gd name="T73" fmla="*/ 2147483647 h 92"/>
                <a:gd name="T74" fmla="*/ 2147483647 w 96"/>
                <a:gd name="T75" fmla="*/ 2147483647 h 92"/>
                <a:gd name="T76" fmla="*/ 0 w 96"/>
                <a:gd name="T77" fmla="*/ 2147483647 h 92"/>
                <a:gd name="T78" fmla="*/ 2147483647 w 96"/>
                <a:gd name="T79" fmla="*/ 2147483647 h 92"/>
                <a:gd name="T80" fmla="*/ 2147483647 w 96"/>
                <a:gd name="T81" fmla="*/ 2147483647 h 92"/>
                <a:gd name="T82" fmla="*/ 2147483647 w 96"/>
                <a:gd name="T83" fmla="*/ 2147483647 h 92"/>
                <a:gd name="T84" fmla="*/ 2147483647 w 96"/>
                <a:gd name="T85" fmla="*/ 2147483647 h 92"/>
                <a:gd name="T86" fmla="*/ 2147483647 w 96"/>
                <a:gd name="T87" fmla="*/ 2147483647 h 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6"/>
                <a:gd name="T133" fmla="*/ 0 h 92"/>
                <a:gd name="T134" fmla="*/ 96 w 96"/>
                <a:gd name="T135" fmla="*/ 92 h 9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6" h="92">
                  <a:moveTo>
                    <a:pt x="50" y="72"/>
                  </a:moveTo>
                  <a:lnTo>
                    <a:pt x="61" y="65"/>
                  </a:lnTo>
                  <a:lnTo>
                    <a:pt x="64" y="61"/>
                  </a:lnTo>
                  <a:lnTo>
                    <a:pt x="67" y="60"/>
                  </a:lnTo>
                  <a:lnTo>
                    <a:pt x="74" y="57"/>
                  </a:lnTo>
                  <a:lnTo>
                    <a:pt x="76" y="55"/>
                  </a:lnTo>
                  <a:lnTo>
                    <a:pt x="77" y="54"/>
                  </a:lnTo>
                  <a:lnTo>
                    <a:pt x="81" y="52"/>
                  </a:lnTo>
                  <a:lnTo>
                    <a:pt x="83" y="46"/>
                  </a:lnTo>
                  <a:lnTo>
                    <a:pt x="82" y="36"/>
                  </a:lnTo>
                  <a:lnTo>
                    <a:pt x="81" y="17"/>
                  </a:lnTo>
                  <a:lnTo>
                    <a:pt x="88" y="14"/>
                  </a:lnTo>
                  <a:lnTo>
                    <a:pt x="92" y="6"/>
                  </a:lnTo>
                  <a:lnTo>
                    <a:pt x="96" y="2"/>
                  </a:lnTo>
                  <a:lnTo>
                    <a:pt x="93" y="4"/>
                  </a:lnTo>
                  <a:lnTo>
                    <a:pt x="93" y="2"/>
                  </a:lnTo>
                  <a:lnTo>
                    <a:pt x="93" y="1"/>
                  </a:lnTo>
                  <a:lnTo>
                    <a:pt x="92" y="0"/>
                  </a:lnTo>
                  <a:lnTo>
                    <a:pt x="91" y="0"/>
                  </a:lnTo>
                  <a:lnTo>
                    <a:pt x="88" y="2"/>
                  </a:lnTo>
                  <a:lnTo>
                    <a:pt x="84" y="4"/>
                  </a:lnTo>
                  <a:lnTo>
                    <a:pt x="75" y="5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5" y="5"/>
                  </a:lnTo>
                  <a:lnTo>
                    <a:pt x="63" y="7"/>
                  </a:lnTo>
                  <a:lnTo>
                    <a:pt x="61" y="8"/>
                  </a:lnTo>
                  <a:lnTo>
                    <a:pt x="57" y="9"/>
                  </a:lnTo>
                  <a:lnTo>
                    <a:pt x="56" y="10"/>
                  </a:lnTo>
                  <a:lnTo>
                    <a:pt x="47" y="11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7"/>
                  </a:lnTo>
                  <a:lnTo>
                    <a:pt x="31" y="8"/>
                  </a:lnTo>
                  <a:lnTo>
                    <a:pt x="29" y="9"/>
                  </a:lnTo>
                  <a:lnTo>
                    <a:pt x="25" y="10"/>
                  </a:lnTo>
                  <a:lnTo>
                    <a:pt x="23" y="11"/>
                  </a:lnTo>
                  <a:lnTo>
                    <a:pt x="22" y="12"/>
                  </a:lnTo>
                  <a:lnTo>
                    <a:pt x="17" y="11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9" y="11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6" y="24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1" y="25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1" y="32"/>
                  </a:lnTo>
                  <a:lnTo>
                    <a:pt x="2" y="37"/>
                  </a:lnTo>
                  <a:lnTo>
                    <a:pt x="3" y="41"/>
                  </a:lnTo>
                  <a:lnTo>
                    <a:pt x="2" y="45"/>
                  </a:lnTo>
                  <a:lnTo>
                    <a:pt x="3" y="48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10" y="47"/>
                  </a:lnTo>
                  <a:lnTo>
                    <a:pt x="10" y="48"/>
                  </a:lnTo>
                  <a:lnTo>
                    <a:pt x="11" y="48"/>
                  </a:lnTo>
                  <a:lnTo>
                    <a:pt x="12" y="48"/>
                  </a:lnTo>
                  <a:lnTo>
                    <a:pt x="12" y="49"/>
                  </a:lnTo>
                  <a:lnTo>
                    <a:pt x="11" y="49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3" y="54"/>
                  </a:lnTo>
                  <a:lnTo>
                    <a:pt x="14" y="55"/>
                  </a:lnTo>
                  <a:lnTo>
                    <a:pt x="14" y="56"/>
                  </a:lnTo>
                  <a:lnTo>
                    <a:pt x="15" y="57"/>
                  </a:lnTo>
                  <a:lnTo>
                    <a:pt x="14" y="57"/>
                  </a:lnTo>
                  <a:lnTo>
                    <a:pt x="14" y="58"/>
                  </a:lnTo>
                  <a:lnTo>
                    <a:pt x="12" y="59"/>
                  </a:lnTo>
                  <a:lnTo>
                    <a:pt x="11" y="60"/>
                  </a:lnTo>
                  <a:lnTo>
                    <a:pt x="11" y="61"/>
                  </a:lnTo>
                  <a:lnTo>
                    <a:pt x="10" y="62"/>
                  </a:lnTo>
                  <a:lnTo>
                    <a:pt x="12" y="62"/>
                  </a:lnTo>
                  <a:lnTo>
                    <a:pt x="12" y="64"/>
                  </a:lnTo>
                  <a:lnTo>
                    <a:pt x="11" y="64"/>
                  </a:lnTo>
                  <a:lnTo>
                    <a:pt x="6" y="64"/>
                  </a:lnTo>
                  <a:lnTo>
                    <a:pt x="6" y="65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5" y="68"/>
                  </a:lnTo>
                  <a:lnTo>
                    <a:pt x="6" y="68"/>
                  </a:lnTo>
                  <a:lnTo>
                    <a:pt x="6" y="69"/>
                  </a:lnTo>
                  <a:lnTo>
                    <a:pt x="5" y="71"/>
                  </a:lnTo>
                  <a:lnTo>
                    <a:pt x="4" y="72"/>
                  </a:lnTo>
                  <a:lnTo>
                    <a:pt x="3" y="73"/>
                  </a:lnTo>
                  <a:lnTo>
                    <a:pt x="2" y="73"/>
                  </a:lnTo>
                  <a:lnTo>
                    <a:pt x="0" y="75"/>
                  </a:lnTo>
                  <a:lnTo>
                    <a:pt x="1" y="78"/>
                  </a:lnTo>
                  <a:lnTo>
                    <a:pt x="0" y="79"/>
                  </a:lnTo>
                  <a:lnTo>
                    <a:pt x="1" y="80"/>
                  </a:lnTo>
                  <a:lnTo>
                    <a:pt x="1" y="81"/>
                  </a:lnTo>
                  <a:lnTo>
                    <a:pt x="1" y="83"/>
                  </a:lnTo>
                  <a:lnTo>
                    <a:pt x="0" y="85"/>
                  </a:lnTo>
                  <a:lnTo>
                    <a:pt x="3" y="83"/>
                  </a:lnTo>
                  <a:lnTo>
                    <a:pt x="4" y="85"/>
                  </a:lnTo>
                  <a:lnTo>
                    <a:pt x="6" y="87"/>
                  </a:lnTo>
                  <a:lnTo>
                    <a:pt x="9" y="88"/>
                  </a:lnTo>
                  <a:lnTo>
                    <a:pt x="11" y="90"/>
                  </a:lnTo>
                  <a:lnTo>
                    <a:pt x="13" y="91"/>
                  </a:lnTo>
                  <a:lnTo>
                    <a:pt x="16" y="92"/>
                  </a:lnTo>
                  <a:lnTo>
                    <a:pt x="19" y="91"/>
                  </a:lnTo>
                  <a:lnTo>
                    <a:pt x="31" y="83"/>
                  </a:lnTo>
                  <a:lnTo>
                    <a:pt x="36" y="80"/>
                  </a:lnTo>
                  <a:lnTo>
                    <a:pt x="50" y="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3" name="Freeform 1247"/>
            <p:cNvSpPr>
              <a:spLocks/>
            </p:cNvSpPr>
            <p:nvPr/>
          </p:nvSpPr>
          <p:spPr bwMode="auto">
            <a:xfrm>
              <a:off x="5208588" y="2500313"/>
              <a:ext cx="152400" cy="145521"/>
            </a:xfrm>
            <a:custGeom>
              <a:avLst/>
              <a:gdLst>
                <a:gd name="T0" fmla="*/ 2147483647 w 96"/>
                <a:gd name="T1" fmla="*/ 2147483647 h 92"/>
                <a:gd name="T2" fmla="*/ 2147483647 w 96"/>
                <a:gd name="T3" fmla="*/ 2147483647 h 92"/>
                <a:gd name="T4" fmla="*/ 2147483647 w 96"/>
                <a:gd name="T5" fmla="*/ 2147483647 h 92"/>
                <a:gd name="T6" fmla="*/ 2147483647 w 96"/>
                <a:gd name="T7" fmla="*/ 2147483647 h 92"/>
                <a:gd name="T8" fmla="*/ 2147483647 w 96"/>
                <a:gd name="T9" fmla="*/ 2147483647 h 92"/>
                <a:gd name="T10" fmla="*/ 2147483647 w 96"/>
                <a:gd name="T11" fmla="*/ 0 h 92"/>
                <a:gd name="T12" fmla="*/ 2147483647 w 96"/>
                <a:gd name="T13" fmla="*/ 2147483647 h 92"/>
                <a:gd name="T14" fmla="*/ 2147483647 w 96"/>
                <a:gd name="T15" fmla="*/ 2147483647 h 92"/>
                <a:gd name="T16" fmla="*/ 2147483647 w 96"/>
                <a:gd name="T17" fmla="*/ 2147483647 h 92"/>
                <a:gd name="T18" fmla="*/ 2147483647 w 96"/>
                <a:gd name="T19" fmla="*/ 2147483647 h 92"/>
                <a:gd name="T20" fmla="*/ 2147483647 w 96"/>
                <a:gd name="T21" fmla="*/ 2147483647 h 92"/>
                <a:gd name="T22" fmla="*/ 2147483647 w 96"/>
                <a:gd name="T23" fmla="*/ 2147483647 h 92"/>
                <a:gd name="T24" fmla="*/ 2147483647 w 96"/>
                <a:gd name="T25" fmla="*/ 2147483647 h 92"/>
                <a:gd name="T26" fmla="*/ 2147483647 w 96"/>
                <a:gd name="T27" fmla="*/ 2147483647 h 92"/>
                <a:gd name="T28" fmla="*/ 2147483647 w 96"/>
                <a:gd name="T29" fmla="*/ 2147483647 h 92"/>
                <a:gd name="T30" fmla="*/ 2147483647 w 96"/>
                <a:gd name="T31" fmla="*/ 2147483647 h 92"/>
                <a:gd name="T32" fmla="*/ 2147483647 w 96"/>
                <a:gd name="T33" fmla="*/ 2147483647 h 92"/>
                <a:gd name="T34" fmla="*/ 2147483647 w 96"/>
                <a:gd name="T35" fmla="*/ 2147483647 h 92"/>
                <a:gd name="T36" fmla="*/ 2147483647 w 96"/>
                <a:gd name="T37" fmla="*/ 2147483647 h 92"/>
                <a:gd name="T38" fmla="*/ 2147483647 w 96"/>
                <a:gd name="T39" fmla="*/ 2147483647 h 92"/>
                <a:gd name="T40" fmla="*/ 2147483647 w 96"/>
                <a:gd name="T41" fmla="*/ 2147483647 h 92"/>
                <a:gd name="T42" fmla="*/ 0 w 96"/>
                <a:gd name="T43" fmla="*/ 2147483647 h 92"/>
                <a:gd name="T44" fmla="*/ 2147483647 w 96"/>
                <a:gd name="T45" fmla="*/ 2147483647 h 92"/>
                <a:gd name="T46" fmla="*/ 2147483647 w 96"/>
                <a:gd name="T47" fmla="*/ 2147483647 h 92"/>
                <a:gd name="T48" fmla="*/ 2147483647 w 96"/>
                <a:gd name="T49" fmla="*/ 2147483647 h 92"/>
                <a:gd name="T50" fmla="*/ 2147483647 w 96"/>
                <a:gd name="T51" fmla="*/ 2147483647 h 92"/>
                <a:gd name="T52" fmla="*/ 2147483647 w 96"/>
                <a:gd name="T53" fmla="*/ 2147483647 h 92"/>
                <a:gd name="T54" fmla="*/ 2147483647 w 96"/>
                <a:gd name="T55" fmla="*/ 2147483647 h 92"/>
                <a:gd name="T56" fmla="*/ 2147483647 w 96"/>
                <a:gd name="T57" fmla="*/ 2147483647 h 92"/>
                <a:gd name="T58" fmla="*/ 2147483647 w 96"/>
                <a:gd name="T59" fmla="*/ 2147483647 h 92"/>
                <a:gd name="T60" fmla="*/ 2147483647 w 96"/>
                <a:gd name="T61" fmla="*/ 2147483647 h 92"/>
                <a:gd name="T62" fmla="*/ 2147483647 w 96"/>
                <a:gd name="T63" fmla="*/ 2147483647 h 92"/>
                <a:gd name="T64" fmla="*/ 2147483647 w 96"/>
                <a:gd name="T65" fmla="*/ 2147483647 h 92"/>
                <a:gd name="T66" fmla="*/ 2147483647 w 96"/>
                <a:gd name="T67" fmla="*/ 2147483647 h 92"/>
                <a:gd name="T68" fmla="*/ 2147483647 w 96"/>
                <a:gd name="T69" fmla="*/ 2147483647 h 92"/>
                <a:gd name="T70" fmla="*/ 2147483647 w 96"/>
                <a:gd name="T71" fmla="*/ 2147483647 h 92"/>
                <a:gd name="T72" fmla="*/ 2147483647 w 96"/>
                <a:gd name="T73" fmla="*/ 2147483647 h 92"/>
                <a:gd name="T74" fmla="*/ 2147483647 w 96"/>
                <a:gd name="T75" fmla="*/ 2147483647 h 92"/>
                <a:gd name="T76" fmla="*/ 0 w 96"/>
                <a:gd name="T77" fmla="*/ 2147483647 h 92"/>
                <a:gd name="T78" fmla="*/ 2147483647 w 96"/>
                <a:gd name="T79" fmla="*/ 2147483647 h 92"/>
                <a:gd name="T80" fmla="*/ 2147483647 w 96"/>
                <a:gd name="T81" fmla="*/ 2147483647 h 92"/>
                <a:gd name="T82" fmla="*/ 2147483647 w 96"/>
                <a:gd name="T83" fmla="*/ 2147483647 h 92"/>
                <a:gd name="T84" fmla="*/ 2147483647 w 96"/>
                <a:gd name="T85" fmla="*/ 2147483647 h 92"/>
                <a:gd name="T86" fmla="*/ 2147483647 w 96"/>
                <a:gd name="T87" fmla="*/ 2147483647 h 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6"/>
                <a:gd name="T133" fmla="*/ 0 h 92"/>
                <a:gd name="T134" fmla="*/ 96 w 96"/>
                <a:gd name="T135" fmla="*/ 92 h 9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6" h="92">
                  <a:moveTo>
                    <a:pt x="50" y="72"/>
                  </a:moveTo>
                  <a:lnTo>
                    <a:pt x="61" y="65"/>
                  </a:lnTo>
                  <a:lnTo>
                    <a:pt x="64" y="61"/>
                  </a:lnTo>
                  <a:lnTo>
                    <a:pt x="67" y="60"/>
                  </a:lnTo>
                  <a:lnTo>
                    <a:pt x="74" y="57"/>
                  </a:lnTo>
                  <a:lnTo>
                    <a:pt x="76" y="55"/>
                  </a:lnTo>
                  <a:lnTo>
                    <a:pt x="77" y="54"/>
                  </a:lnTo>
                  <a:lnTo>
                    <a:pt x="81" y="52"/>
                  </a:lnTo>
                  <a:lnTo>
                    <a:pt x="83" y="46"/>
                  </a:lnTo>
                  <a:lnTo>
                    <a:pt x="82" y="36"/>
                  </a:lnTo>
                  <a:lnTo>
                    <a:pt x="81" y="17"/>
                  </a:lnTo>
                  <a:lnTo>
                    <a:pt x="88" y="14"/>
                  </a:lnTo>
                  <a:lnTo>
                    <a:pt x="92" y="6"/>
                  </a:lnTo>
                  <a:lnTo>
                    <a:pt x="96" y="2"/>
                  </a:lnTo>
                  <a:lnTo>
                    <a:pt x="93" y="4"/>
                  </a:lnTo>
                  <a:lnTo>
                    <a:pt x="93" y="2"/>
                  </a:lnTo>
                  <a:lnTo>
                    <a:pt x="93" y="1"/>
                  </a:lnTo>
                  <a:lnTo>
                    <a:pt x="92" y="0"/>
                  </a:lnTo>
                  <a:lnTo>
                    <a:pt x="91" y="0"/>
                  </a:lnTo>
                  <a:lnTo>
                    <a:pt x="88" y="2"/>
                  </a:lnTo>
                  <a:lnTo>
                    <a:pt x="84" y="4"/>
                  </a:lnTo>
                  <a:lnTo>
                    <a:pt x="75" y="5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5" y="5"/>
                  </a:lnTo>
                  <a:lnTo>
                    <a:pt x="63" y="7"/>
                  </a:lnTo>
                  <a:lnTo>
                    <a:pt x="61" y="8"/>
                  </a:lnTo>
                  <a:lnTo>
                    <a:pt x="57" y="9"/>
                  </a:lnTo>
                  <a:lnTo>
                    <a:pt x="56" y="10"/>
                  </a:lnTo>
                  <a:lnTo>
                    <a:pt x="47" y="11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7"/>
                  </a:lnTo>
                  <a:lnTo>
                    <a:pt x="31" y="8"/>
                  </a:lnTo>
                  <a:lnTo>
                    <a:pt x="29" y="9"/>
                  </a:lnTo>
                  <a:lnTo>
                    <a:pt x="25" y="10"/>
                  </a:lnTo>
                  <a:lnTo>
                    <a:pt x="23" y="11"/>
                  </a:lnTo>
                  <a:lnTo>
                    <a:pt x="22" y="12"/>
                  </a:lnTo>
                  <a:lnTo>
                    <a:pt x="17" y="11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9" y="11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6" y="24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1" y="25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1" y="32"/>
                  </a:lnTo>
                  <a:lnTo>
                    <a:pt x="2" y="37"/>
                  </a:lnTo>
                  <a:lnTo>
                    <a:pt x="3" y="41"/>
                  </a:lnTo>
                  <a:lnTo>
                    <a:pt x="2" y="45"/>
                  </a:lnTo>
                  <a:lnTo>
                    <a:pt x="3" y="48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10" y="47"/>
                  </a:lnTo>
                  <a:lnTo>
                    <a:pt x="10" y="48"/>
                  </a:lnTo>
                  <a:lnTo>
                    <a:pt x="11" y="48"/>
                  </a:lnTo>
                  <a:lnTo>
                    <a:pt x="12" y="48"/>
                  </a:lnTo>
                  <a:lnTo>
                    <a:pt x="12" y="49"/>
                  </a:lnTo>
                  <a:lnTo>
                    <a:pt x="11" y="49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3" y="54"/>
                  </a:lnTo>
                  <a:lnTo>
                    <a:pt x="14" y="55"/>
                  </a:lnTo>
                  <a:lnTo>
                    <a:pt x="14" y="56"/>
                  </a:lnTo>
                  <a:lnTo>
                    <a:pt x="15" y="57"/>
                  </a:lnTo>
                  <a:lnTo>
                    <a:pt x="14" y="57"/>
                  </a:lnTo>
                  <a:lnTo>
                    <a:pt x="14" y="58"/>
                  </a:lnTo>
                  <a:lnTo>
                    <a:pt x="12" y="59"/>
                  </a:lnTo>
                  <a:lnTo>
                    <a:pt x="11" y="60"/>
                  </a:lnTo>
                  <a:lnTo>
                    <a:pt x="11" y="61"/>
                  </a:lnTo>
                  <a:lnTo>
                    <a:pt x="10" y="62"/>
                  </a:lnTo>
                  <a:lnTo>
                    <a:pt x="12" y="62"/>
                  </a:lnTo>
                  <a:lnTo>
                    <a:pt x="12" y="64"/>
                  </a:lnTo>
                  <a:lnTo>
                    <a:pt x="11" y="64"/>
                  </a:lnTo>
                  <a:lnTo>
                    <a:pt x="6" y="64"/>
                  </a:lnTo>
                  <a:lnTo>
                    <a:pt x="6" y="65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5" y="68"/>
                  </a:lnTo>
                  <a:lnTo>
                    <a:pt x="6" y="68"/>
                  </a:lnTo>
                  <a:lnTo>
                    <a:pt x="6" y="69"/>
                  </a:lnTo>
                  <a:lnTo>
                    <a:pt x="5" y="71"/>
                  </a:lnTo>
                  <a:lnTo>
                    <a:pt x="4" y="72"/>
                  </a:lnTo>
                  <a:lnTo>
                    <a:pt x="3" y="73"/>
                  </a:lnTo>
                  <a:lnTo>
                    <a:pt x="2" y="73"/>
                  </a:lnTo>
                  <a:lnTo>
                    <a:pt x="0" y="75"/>
                  </a:lnTo>
                  <a:lnTo>
                    <a:pt x="1" y="78"/>
                  </a:lnTo>
                  <a:lnTo>
                    <a:pt x="0" y="79"/>
                  </a:lnTo>
                  <a:lnTo>
                    <a:pt x="1" y="80"/>
                  </a:lnTo>
                  <a:lnTo>
                    <a:pt x="1" y="81"/>
                  </a:lnTo>
                  <a:lnTo>
                    <a:pt x="1" y="83"/>
                  </a:lnTo>
                  <a:lnTo>
                    <a:pt x="0" y="85"/>
                  </a:lnTo>
                  <a:lnTo>
                    <a:pt x="3" y="83"/>
                  </a:lnTo>
                  <a:lnTo>
                    <a:pt x="4" y="85"/>
                  </a:lnTo>
                  <a:lnTo>
                    <a:pt x="6" y="87"/>
                  </a:lnTo>
                  <a:lnTo>
                    <a:pt x="9" y="88"/>
                  </a:lnTo>
                  <a:lnTo>
                    <a:pt x="11" y="90"/>
                  </a:lnTo>
                  <a:lnTo>
                    <a:pt x="13" y="91"/>
                  </a:lnTo>
                  <a:lnTo>
                    <a:pt x="16" y="92"/>
                  </a:lnTo>
                  <a:lnTo>
                    <a:pt x="19" y="91"/>
                  </a:lnTo>
                  <a:lnTo>
                    <a:pt x="31" y="83"/>
                  </a:lnTo>
                  <a:lnTo>
                    <a:pt x="36" y="80"/>
                  </a:lnTo>
                  <a:lnTo>
                    <a:pt x="50" y="7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6" name="Freeform 1250"/>
            <p:cNvSpPr>
              <a:spLocks/>
            </p:cNvSpPr>
            <p:nvPr/>
          </p:nvSpPr>
          <p:spPr bwMode="auto">
            <a:xfrm>
              <a:off x="5805488" y="2467240"/>
              <a:ext cx="323850" cy="263260"/>
            </a:xfrm>
            <a:custGeom>
              <a:avLst/>
              <a:gdLst>
                <a:gd name="T0" fmla="*/ 2147483647 w 204"/>
                <a:gd name="T1" fmla="*/ 2147483647 h 166"/>
                <a:gd name="T2" fmla="*/ 2147483647 w 204"/>
                <a:gd name="T3" fmla="*/ 2147483647 h 166"/>
                <a:gd name="T4" fmla="*/ 2147483647 w 204"/>
                <a:gd name="T5" fmla="*/ 2147483647 h 166"/>
                <a:gd name="T6" fmla="*/ 2147483647 w 204"/>
                <a:gd name="T7" fmla="*/ 2147483647 h 166"/>
                <a:gd name="T8" fmla="*/ 2147483647 w 204"/>
                <a:gd name="T9" fmla="*/ 2147483647 h 166"/>
                <a:gd name="T10" fmla="*/ 2147483647 w 204"/>
                <a:gd name="T11" fmla="*/ 2147483647 h 166"/>
                <a:gd name="T12" fmla="*/ 2147483647 w 204"/>
                <a:gd name="T13" fmla="*/ 2147483647 h 166"/>
                <a:gd name="T14" fmla="*/ 2147483647 w 204"/>
                <a:gd name="T15" fmla="*/ 2147483647 h 166"/>
                <a:gd name="T16" fmla="*/ 2147483647 w 204"/>
                <a:gd name="T17" fmla="*/ 2147483647 h 166"/>
                <a:gd name="T18" fmla="*/ 2147483647 w 204"/>
                <a:gd name="T19" fmla="*/ 2147483647 h 166"/>
                <a:gd name="T20" fmla="*/ 2147483647 w 204"/>
                <a:gd name="T21" fmla="*/ 2147483647 h 166"/>
                <a:gd name="T22" fmla="*/ 2147483647 w 204"/>
                <a:gd name="T23" fmla="*/ 2147483647 h 166"/>
                <a:gd name="T24" fmla="*/ 2147483647 w 204"/>
                <a:gd name="T25" fmla="*/ 2147483647 h 166"/>
                <a:gd name="T26" fmla="*/ 2147483647 w 204"/>
                <a:gd name="T27" fmla="*/ 2147483647 h 166"/>
                <a:gd name="T28" fmla="*/ 2147483647 w 204"/>
                <a:gd name="T29" fmla="*/ 2147483647 h 166"/>
                <a:gd name="T30" fmla="*/ 2147483647 w 204"/>
                <a:gd name="T31" fmla="*/ 2147483647 h 166"/>
                <a:gd name="T32" fmla="*/ 2147483647 w 204"/>
                <a:gd name="T33" fmla="*/ 2147483647 h 166"/>
                <a:gd name="T34" fmla="*/ 2147483647 w 204"/>
                <a:gd name="T35" fmla="*/ 2147483647 h 166"/>
                <a:gd name="T36" fmla="*/ 2147483647 w 204"/>
                <a:gd name="T37" fmla="*/ 2147483647 h 166"/>
                <a:gd name="T38" fmla="*/ 2147483647 w 204"/>
                <a:gd name="T39" fmla="*/ 2147483647 h 166"/>
                <a:gd name="T40" fmla="*/ 2147483647 w 204"/>
                <a:gd name="T41" fmla="*/ 2147483647 h 166"/>
                <a:gd name="T42" fmla="*/ 2147483647 w 204"/>
                <a:gd name="T43" fmla="*/ 2147483647 h 166"/>
                <a:gd name="T44" fmla="*/ 2147483647 w 204"/>
                <a:gd name="T45" fmla="*/ 2147483647 h 166"/>
                <a:gd name="T46" fmla="*/ 2147483647 w 204"/>
                <a:gd name="T47" fmla="*/ 2147483647 h 166"/>
                <a:gd name="T48" fmla="*/ 2147483647 w 204"/>
                <a:gd name="T49" fmla="*/ 2147483647 h 166"/>
                <a:gd name="T50" fmla="*/ 2147483647 w 204"/>
                <a:gd name="T51" fmla="*/ 2147483647 h 166"/>
                <a:gd name="T52" fmla="*/ 2147483647 w 204"/>
                <a:gd name="T53" fmla="*/ 2147483647 h 166"/>
                <a:gd name="T54" fmla="*/ 2147483647 w 204"/>
                <a:gd name="T55" fmla="*/ 2147483647 h 166"/>
                <a:gd name="T56" fmla="*/ 2147483647 w 204"/>
                <a:gd name="T57" fmla="*/ 2147483647 h 166"/>
                <a:gd name="T58" fmla="*/ 2147483647 w 204"/>
                <a:gd name="T59" fmla="*/ 2147483647 h 166"/>
                <a:gd name="T60" fmla="*/ 2147483647 w 204"/>
                <a:gd name="T61" fmla="*/ 2147483647 h 166"/>
                <a:gd name="T62" fmla="*/ 2147483647 w 204"/>
                <a:gd name="T63" fmla="*/ 2147483647 h 166"/>
                <a:gd name="T64" fmla="*/ 2147483647 w 204"/>
                <a:gd name="T65" fmla="*/ 2147483647 h 166"/>
                <a:gd name="T66" fmla="*/ 2147483647 w 204"/>
                <a:gd name="T67" fmla="*/ 2147483647 h 166"/>
                <a:gd name="T68" fmla="*/ 2147483647 w 204"/>
                <a:gd name="T69" fmla="*/ 2147483647 h 166"/>
                <a:gd name="T70" fmla="*/ 2147483647 w 204"/>
                <a:gd name="T71" fmla="*/ 2147483647 h 166"/>
                <a:gd name="T72" fmla="*/ 2147483647 w 204"/>
                <a:gd name="T73" fmla="*/ 2147483647 h 166"/>
                <a:gd name="T74" fmla="*/ 2147483647 w 204"/>
                <a:gd name="T75" fmla="*/ 2147483647 h 166"/>
                <a:gd name="T76" fmla="*/ 2147483647 w 204"/>
                <a:gd name="T77" fmla="*/ 2147483647 h 166"/>
                <a:gd name="T78" fmla="*/ 2147483647 w 204"/>
                <a:gd name="T79" fmla="*/ 2147483647 h 166"/>
                <a:gd name="T80" fmla="*/ 2147483647 w 204"/>
                <a:gd name="T81" fmla="*/ 2147483647 h 166"/>
                <a:gd name="T82" fmla="*/ 2147483647 w 204"/>
                <a:gd name="T83" fmla="*/ 2147483647 h 166"/>
                <a:gd name="T84" fmla="*/ 2147483647 w 204"/>
                <a:gd name="T85" fmla="*/ 2147483647 h 166"/>
                <a:gd name="T86" fmla="*/ 2147483647 w 204"/>
                <a:gd name="T87" fmla="*/ 2147483647 h 166"/>
                <a:gd name="T88" fmla="*/ 2147483647 w 204"/>
                <a:gd name="T89" fmla="*/ 2147483647 h 166"/>
                <a:gd name="T90" fmla="*/ 2147483647 w 204"/>
                <a:gd name="T91" fmla="*/ 2147483647 h 166"/>
                <a:gd name="T92" fmla="*/ 2147483647 w 204"/>
                <a:gd name="T93" fmla="*/ 2147483647 h 166"/>
                <a:gd name="T94" fmla="*/ 2147483647 w 204"/>
                <a:gd name="T95" fmla="*/ 2147483647 h 166"/>
                <a:gd name="T96" fmla="*/ 2147483647 w 204"/>
                <a:gd name="T97" fmla="*/ 2147483647 h 166"/>
                <a:gd name="T98" fmla="*/ 2147483647 w 204"/>
                <a:gd name="T99" fmla="*/ 2147483647 h 166"/>
                <a:gd name="T100" fmla="*/ 2147483647 w 204"/>
                <a:gd name="T101" fmla="*/ 2147483647 h 166"/>
                <a:gd name="T102" fmla="*/ 2147483647 w 204"/>
                <a:gd name="T103" fmla="*/ 2147483647 h 166"/>
                <a:gd name="T104" fmla="*/ 2147483647 w 204"/>
                <a:gd name="T105" fmla="*/ 2147483647 h 166"/>
                <a:gd name="T106" fmla="*/ 2147483647 w 204"/>
                <a:gd name="T107" fmla="*/ 2147483647 h 166"/>
                <a:gd name="T108" fmla="*/ 2147483647 w 204"/>
                <a:gd name="T109" fmla="*/ 2147483647 h 166"/>
                <a:gd name="T110" fmla="*/ 2147483647 w 204"/>
                <a:gd name="T111" fmla="*/ 2147483647 h 166"/>
                <a:gd name="T112" fmla="*/ 2147483647 w 204"/>
                <a:gd name="T113" fmla="*/ 2147483647 h 166"/>
                <a:gd name="T114" fmla="*/ 2147483647 w 204"/>
                <a:gd name="T115" fmla="*/ 2147483647 h 166"/>
                <a:gd name="T116" fmla="*/ 2147483647 w 204"/>
                <a:gd name="T117" fmla="*/ 2147483647 h 166"/>
                <a:gd name="T118" fmla="*/ 2147483647 w 204"/>
                <a:gd name="T119" fmla="*/ 2147483647 h 166"/>
                <a:gd name="T120" fmla="*/ 2147483647 w 204"/>
                <a:gd name="T121" fmla="*/ 2147483647 h 166"/>
                <a:gd name="T122" fmla="*/ 2147483647 w 204"/>
                <a:gd name="T123" fmla="*/ 2147483647 h 166"/>
                <a:gd name="T124" fmla="*/ 2147483647 w 204"/>
                <a:gd name="T125" fmla="*/ 2147483647 h 1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4"/>
                <a:gd name="T190" fmla="*/ 0 h 166"/>
                <a:gd name="T191" fmla="*/ 204 w 204"/>
                <a:gd name="T192" fmla="*/ 166 h 1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4" h="166">
                  <a:moveTo>
                    <a:pt x="21" y="158"/>
                  </a:moveTo>
                  <a:lnTo>
                    <a:pt x="23" y="151"/>
                  </a:lnTo>
                  <a:lnTo>
                    <a:pt x="29" y="142"/>
                  </a:lnTo>
                  <a:lnTo>
                    <a:pt x="30" y="138"/>
                  </a:lnTo>
                  <a:lnTo>
                    <a:pt x="29" y="133"/>
                  </a:lnTo>
                  <a:lnTo>
                    <a:pt x="26" y="129"/>
                  </a:lnTo>
                  <a:lnTo>
                    <a:pt x="23" y="127"/>
                  </a:lnTo>
                  <a:lnTo>
                    <a:pt x="20" y="127"/>
                  </a:lnTo>
                  <a:lnTo>
                    <a:pt x="15" y="126"/>
                  </a:lnTo>
                  <a:lnTo>
                    <a:pt x="12" y="122"/>
                  </a:lnTo>
                  <a:lnTo>
                    <a:pt x="12" y="119"/>
                  </a:lnTo>
                  <a:lnTo>
                    <a:pt x="11" y="113"/>
                  </a:lnTo>
                  <a:lnTo>
                    <a:pt x="10" y="109"/>
                  </a:lnTo>
                  <a:lnTo>
                    <a:pt x="8" y="104"/>
                  </a:lnTo>
                  <a:lnTo>
                    <a:pt x="5" y="101"/>
                  </a:lnTo>
                  <a:lnTo>
                    <a:pt x="5" y="96"/>
                  </a:lnTo>
                  <a:lnTo>
                    <a:pt x="7" y="90"/>
                  </a:lnTo>
                  <a:lnTo>
                    <a:pt x="7" y="88"/>
                  </a:lnTo>
                  <a:lnTo>
                    <a:pt x="2" y="87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5" y="76"/>
                  </a:lnTo>
                  <a:lnTo>
                    <a:pt x="5" y="71"/>
                  </a:lnTo>
                  <a:lnTo>
                    <a:pt x="8" y="66"/>
                  </a:lnTo>
                  <a:lnTo>
                    <a:pt x="8" y="60"/>
                  </a:lnTo>
                  <a:lnTo>
                    <a:pt x="7" y="56"/>
                  </a:lnTo>
                  <a:lnTo>
                    <a:pt x="7" y="51"/>
                  </a:lnTo>
                  <a:lnTo>
                    <a:pt x="9" y="52"/>
                  </a:lnTo>
                  <a:lnTo>
                    <a:pt x="11" y="55"/>
                  </a:lnTo>
                  <a:lnTo>
                    <a:pt x="11" y="56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20" y="57"/>
                  </a:lnTo>
                  <a:lnTo>
                    <a:pt x="22" y="58"/>
                  </a:lnTo>
                  <a:lnTo>
                    <a:pt x="24" y="59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31" y="59"/>
                  </a:lnTo>
                  <a:lnTo>
                    <a:pt x="32" y="57"/>
                  </a:lnTo>
                  <a:lnTo>
                    <a:pt x="34" y="57"/>
                  </a:lnTo>
                  <a:lnTo>
                    <a:pt x="35" y="56"/>
                  </a:lnTo>
                  <a:lnTo>
                    <a:pt x="35" y="52"/>
                  </a:lnTo>
                  <a:lnTo>
                    <a:pt x="36" y="52"/>
                  </a:lnTo>
                  <a:lnTo>
                    <a:pt x="36" y="51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6" y="48"/>
                  </a:lnTo>
                  <a:lnTo>
                    <a:pt x="38" y="47"/>
                  </a:lnTo>
                  <a:lnTo>
                    <a:pt x="43" y="47"/>
                  </a:lnTo>
                  <a:lnTo>
                    <a:pt x="44" y="45"/>
                  </a:lnTo>
                  <a:lnTo>
                    <a:pt x="46" y="45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3" y="39"/>
                  </a:lnTo>
                  <a:lnTo>
                    <a:pt x="53" y="38"/>
                  </a:lnTo>
                  <a:lnTo>
                    <a:pt x="53" y="36"/>
                  </a:lnTo>
                  <a:lnTo>
                    <a:pt x="53" y="33"/>
                  </a:lnTo>
                  <a:lnTo>
                    <a:pt x="53" y="32"/>
                  </a:lnTo>
                  <a:lnTo>
                    <a:pt x="54" y="27"/>
                  </a:lnTo>
                  <a:lnTo>
                    <a:pt x="53" y="26"/>
                  </a:lnTo>
                  <a:lnTo>
                    <a:pt x="53" y="25"/>
                  </a:lnTo>
                  <a:lnTo>
                    <a:pt x="54" y="25"/>
                  </a:lnTo>
                  <a:lnTo>
                    <a:pt x="55" y="22"/>
                  </a:lnTo>
                  <a:lnTo>
                    <a:pt x="58" y="22"/>
                  </a:lnTo>
                  <a:lnTo>
                    <a:pt x="60" y="22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4" y="21"/>
                  </a:lnTo>
                  <a:lnTo>
                    <a:pt x="64" y="19"/>
                  </a:lnTo>
                  <a:lnTo>
                    <a:pt x="64" y="18"/>
                  </a:lnTo>
                  <a:lnTo>
                    <a:pt x="65" y="18"/>
                  </a:lnTo>
                  <a:lnTo>
                    <a:pt x="68" y="18"/>
                  </a:lnTo>
                  <a:lnTo>
                    <a:pt x="72" y="20"/>
                  </a:lnTo>
                  <a:lnTo>
                    <a:pt x="74" y="21"/>
                  </a:lnTo>
                  <a:lnTo>
                    <a:pt x="79" y="21"/>
                  </a:lnTo>
                  <a:lnTo>
                    <a:pt x="86" y="20"/>
                  </a:lnTo>
                  <a:lnTo>
                    <a:pt x="89" y="21"/>
                  </a:lnTo>
                  <a:lnTo>
                    <a:pt x="91" y="22"/>
                  </a:lnTo>
                  <a:lnTo>
                    <a:pt x="93" y="22"/>
                  </a:lnTo>
                  <a:lnTo>
                    <a:pt x="96" y="22"/>
                  </a:lnTo>
                  <a:lnTo>
                    <a:pt x="99" y="23"/>
                  </a:lnTo>
                  <a:lnTo>
                    <a:pt x="103" y="28"/>
                  </a:lnTo>
                  <a:lnTo>
                    <a:pt x="105" y="27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10" y="23"/>
                  </a:lnTo>
                  <a:lnTo>
                    <a:pt x="111" y="23"/>
                  </a:lnTo>
                  <a:lnTo>
                    <a:pt x="113" y="23"/>
                  </a:lnTo>
                  <a:lnTo>
                    <a:pt x="113" y="22"/>
                  </a:lnTo>
                  <a:lnTo>
                    <a:pt x="114" y="22"/>
                  </a:lnTo>
                  <a:lnTo>
                    <a:pt x="115" y="22"/>
                  </a:lnTo>
                  <a:lnTo>
                    <a:pt x="117" y="23"/>
                  </a:lnTo>
                  <a:lnTo>
                    <a:pt x="122" y="25"/>
                  </a:lnTo>
                  <a:lnTo>
                    <a:pt x="123" y="23"/>
                  </a:lnTo>
                  <a:lnTo>
                    <a:pt x="122" y="22"/>
                  </a:lnTo>
                  <a:lnTo>
                    <a:pt x="121" y="21"/>
                  </a:lnTo>
                  <a:lnTo>
                    <a:pt x="121" y="19"/>
                  </a:lnTo>
                  <a:lnTo>
                    <a:pt x="122" y="16"/>
                  </a:lnTo>
                  <a:lnTo>
                    <a:pt x="123" y="16"/>
                  </a:lnTo>
                  <a:lnTo>
                    <a:pt x="125" y="17"/>
                  </a:lnTo>
                  <a:lnTo>
                    <a:pt x="127" y="16"/>
                  </a:lnTo>
                  <a:lnTo>
                    <a:pt x="130" y="18"/>
                  </a:lnTo>
                  <a:lnTo>
                    <a:pt x="131" y="18"/>
                  </a:lnTo>
                  <a:lnTo>
                    <a:pt x="132" y="18"/>
                  </a:lnTo>
                  <a:lnTo>
                    <a:pt x="133" y="16"/>
                  </a:lnTo>
                  <a:lnTo>
                    <a:pt x="133" y="15"/>
                  </a:lnTo>
                  <a:lnTo>
                    <a:pt x="131" y="12"/>
                  </a:lnTo>
                  <a:lnTo>
                    <a:pt x="131" y="11"/>
                  </a:lnTo>
                  <a:lnTo>
                    <a:pt x="133" y="8"/>
                  </a:lnTo>
                  <a:lnTo>
                    <a:pt x="134" y="3"/>
                  </a:lnTo>
                  <a:lnTo>
                    <a:pt x="135" y="3"/>
                  </a:lnTo>
                  <a:lnTo>
                    <a:pt x="135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9" y="0"/>
                  </a:lnTo>
                  <a:lnTo>
                    <a:pt x="142" y="1"/>
                  </a:lnTo>
                  <a:lnTo>
                    <a:pt x="146" y="5"/>
                  </a:lnTo>
                  <a:lnTo>
                    <a:pt x="146" y="6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0"/>
                  </a:lnTo>
                  <a:lnTo>
                    <a:pt x="149" y="11"/>
                  </a:lnTo>
                  <a:lnTo>
                    <a:pt x="150" y="10"/>
                  </a:lnTo>
                  <a:lnTo>
                    <a:pt x="151" y="11"/>
                  </a:lnTo>
                  <a:lnTo>
                    <a:pt x="152" y="12"/>
                  </a:lnTo>
                  <a:lnTo>
                    <a:pt x="151" y="12"/>
                  </a:lnTo>
                  <a:lnTo>
                    <a:pt x="151" y="15"/>
                  </a:lnTo>
                  <a:lnTo>
                    <a:pt x="152" y="17"/>
                  </a:lnTo>
                  <a:lnTo>
                    <a:pt x="152" y="18"/>
                  </a:lnTo>
                  <a:lnTo>
                    <a:pt x="152" y="20"/>
                  </a:lnTo>
                  <a:lnTo>
                    <a:pt x="153" y="22"/>
                  </a:lnTo>
                  <a:lnTo>
                    <a:pt x="153" y="25"/>
                  </a:lnTo>
                  <a:lnTo>
                    <a:pt x="154" y="27"/>
                  </a:lnTo>
                  <a:lnTo>
                    <a:pt x="156" y="30"/>
                  </a:lnTo>
                  <a:lnTo>
                    <a:pt x="159" y="32"/>
                  </a:lnTo>
                  <a:lnTo>
                    <a:pt x="159" y="33"/>
                  </a:lnTo>
                  <a:lnTo>
                    <a:pt x="160" y="33"/>
                  </a:lnTo>
                  <a:lnTo>
                    <a:pt x="162" y="33"/>
                  </a:lnTo>
                  <a:lnTo>
                    <a:pt x="164" y="31"/>
                  </a:lnTo>
                  <a:lnTo>
                    <a:pt x="167" y="28"/>
                  </a:lnTo>
                  <a:lnTo>
                    <a:pt x="173" y="27"/>
                  </a:lnTo>
                  <a:lnTo>
                    <a:pt x="174" y="25"/>
                  </a:lnTo>
                  <a:lnTo>
                    <a:pt x="175" y="23"/>
                  </a:lnTo>
                  <a:lnTo>
                    <a:pt x="176" y="22"/>
                  </a:lnTo>
                  <a:lnTo>
                    <a:pt x="177" y="22"/>
                  </a:lnTo>
                  <a:lnTo>
                    <a:pt x="178" y="21"/>
                  </a:lnTo>
                  <a:lnTo>
                    <a:pt x="181" y="20"/>
                  </a:lnTo>
                  <a:lnTo>
                    <a:pt x="182" y="19"/>
                  </a:lnTo>
                  <a:lnTo>
                    <a:pt x="183" y="19"/>
                  </a:lnTo>
                  <a:lnTo>
                    <a:pt x="184" y="20"/>
                  </a:lnTo>
                  <a:lnTo>
                    <a:pt x="185" y="20"/>
                  </a:lnTo>
                  <a:lnTo>
                    <a:pt x="186" y="20"/>
                  </a:lnTo>
                  <a:lnTo>
                    <a:pt x="187" y="22"/>
                  </a:lnTo>
                  <a:lnTo>
                    <a:pt x="188" y="23"/>
                  </a:lnTo>
                  <a:lnTo>
                    <a:pt x="190" y="23"/>
                  </a:lnTo>
                  <a:lnTo>
                    <a:pt x="191" y="21"/>
                  </a:lnTo>
                  <a:lnTo>
                    <a:pt x="191" y="22"/>
                  </a:lnTo>
                  <a:lnTo>
                    <a:pt x="192" y="22"/>
                  </a:lnTo>
                  <a:lnTo>
                    <a:pt x="194" y="20"/>
                  </a:lnTo>
                  <a:lnTo>
                    <a:pt x="197" y="20"/>
                  </a:lnTo>
                  <a:lnTo>
                    <a:pt x="200" y="20"/>
                  </a:lnTo>
                  <a:lnTo>
                    <a:pt x="201" y="21"/>
                  </a:lnTo>
                  <a:lnTo>
                    <a:pt x="203" y="21"/>
                  </a:lnTo>
                  <a:lnTo>
                    <a:pt x="204" y="22"/>
                  </a:lnTo>
                  <a:lnTo>
                    <a:pt x="203" y="22"/>
                  </a:lnTo>
                  <a:lnTo>
                    <a:pt x="201" y="22"/>
                  </a:lnTo>
                  <a:lnTo>
                    <a:pt x="200" y="22"/>
                  </a:lnTo>
                  <a:lnTo>
                    <a:pt x="198" y="25"/>
                  </a:lnTo>
                  <a:lnTo>
                    <a:pt x="200" y="26"/>
                  </a:lnTo>
                  <a:lnTo>
                    <a:pt x="201" y="26"/>
                  </a:lnTo>
                  <a:lnTo>
                    <a:pt x="202" y="27"/>
                  </a:lnTo>
                  <a:lnTo>
                    <a:pt x="202" y="29"/>
                  </a:lnTo>
                  <a:lnTo>
                    <a:pt x="200" y="28"/>
                  </a:lnTo>
                  <a:lnTo>
                    <a:pt x="198" y="29"/>
                  </a:lnTo>
                  <a:lnTo>
                    <a:pt x="197" y="29"/>
                  </a:lnTo>
                  <a:lnTo>
                    <a:pt x="196" y="30"/>
                  </a:lnTo>
                  <a:lnTo>
                    <a:pt x="194" y="30"/>
                  </a:lnTo>
                  <a:lnTo>
                    <a:pt x="191" y="29"/>
                  </a:lnTo>
                  <a:lnTo>
                    <a:pt x="188" y="29"/>
                  </a:lnTo>
                  <a:lnTo>
                    <a:pt x="187" y="29"/>
                  </a:lnTo>
                  <a:lnTo>
                    <a:pt x="177" y="30"/>
                  </a:lnTo>
                  <a:lnTo>
                    <a:pt x="176" y="29"/>
                  </a:lnTo>
                  <a:lnTo>
                    <a:pt x="174" y="30"/>
                  </a:lnTo>
                  <a:lnTo>
                    <a:pt x="173" y="31"/>
                  </a:lnTo>
                  <a:lnTo>
                    <a:pt x="171" y="32"/>
                  </a:lnTo>
                  <a:lnTo>
                    <a:pt x="169" y="32"/>
                  </a:lnTo>
                  <a:lnTo>
                    <a:pt x="167" y="33"/>
                  </a:lnTo>
                  <a:lnTo>
                    <a:pt x="166" y="33"/>
                  </a:lnTo>
                  <a:lnTo>
                    <a:pt x="166" y="35"/>
                  </a:lnTo>
                  <a:lnTo>
                    <a:pt x="165" y="36"/>
                  </a:lnTo>
                  <a:lnTo>
                    <a:pt x="163" y="36"/>
                  </a:lnTo>
                  <a:lnTo>
                    <a:pt x="163" y="37"/>
                  </a:lnTo>
                  <a:lnTo>
                    <a:pt x="163" y="38"/>
                  </a:lnTo>
                  <a:lnTo>
                    <a:pt x="162" y="38"/>
                  </a:lnTo>
                  <a:lnTo>
                    <a:pt x="161" y="37"/>
                  </a:lnTo>
                  <a:lnTo>
                    <a:pt x="160" y="37"/>
                  </a:lnTo>
                  <a:lnTo>
                    <a:pt x="160" y="38"/>
                  </a:lnTo>
                  <a:lnTo>
                    <a:pt x="160" y="39"/>
                  </a:lnTo>
                  <a:lnTo>
                    <a:pt x="156" y="42"/>
                  </a:lnTo>
                  <a:lnTo>
                    <a:pt x="155" y="43"/>
                  </a:lnTo>
                  <a:lnTo>
                    <a:pt x="155" y="45"/>
                  </a:lnTo>
                  <a:lnTo>
                    <a:pt x="155" y="46"/>
                  </a:lnTo>
                  <a:lnTo>
                    <a:pt x="159" y="47"/>
                  </a:lnTo>
                  <a:lnTo>
                    <a:pt x="161" y="49"/>
                  </a:lnTo>
                  <a:lnTo>
                    <a:pt x="163" y="52"/>
                  </a:lnTo>
                  <a:lnTo>
                    <a:pt x="164" y="56"/>
                  </a:lnTo>
                  <a:lnTo>
                    <a:pt x="164" y="58"/>
                  </a:lnTo>
                  <a:lnTo>
                    <a:pt x="164" y="59"/>
                  </a:lnTo>
                  <a:lnTo>
                    <a:pt x="165" y="60"/>
                  </a:lnTo>
                  <a:lnTo>
                    <a:pt x="165" y="61"/>
                  </a:lnTo>
                  <a:lnTo>
                    <a:pt x="164" y="63"/>
                  </a:lnTo>
                  <a:lnTo>
                    <a:pt x="163" y="66"/>
                  </a:lnTo>
                  <a:lnTo>
                    <a:pt x="162" y="67"/>
                  </a:lnTo>
                  <a:lnTo>
                    <a:pt x="161" y="69"/>
                  </a:lnTo>
                  <a:lnTo>
                    <a:pt x="160" y="71"/>
                  </a:lnTo>
                  <a:lnTo>
                    <a:pt x="159" y="72"/>
                  </a:lnTo>
                  <a:lnTo>
                    <a:pt x="160" y="75"/>
                  </a:lnTo>
                  <a:lnTo>
                    <a:pt x="161" y="75"/>
                  </a:lnTo>
                  <a:lnTo>
                    <a:pt x="162" y="76"/>
                  </a:lnTo>
                  <a:lnTo>
                    <a:pt x="162" y="77"/>
                  </a:lnTo>
                  <a:lnTo>
                    <a:pt x="162" y="78"/>
                  </a:lnTo>
                  <a:lnTo>
                    <a:pt x="161" y="81"/>
                  </a:lnTo>
                  <a:lnTo>
                    <a:pt x="159" y="82"/>
                  </a:lnTo>
                  <a:lnTo>
                    <a:pt x="156" y="82"/>
                  </a:lnTo>
                  <a:lnTo>
                    <a:pt x="153" y="82"/>
                  </a:lnTo>
                  <a:lnTo>
                    <a:pt x="147" y="81"/>
                  </a:lnTo>
                  <a:lnTo>
                    <a:pt x="146" y="81"/>
                  </a:lnTo>
                  <a:lnTo>
                    <a:pt x="145" y="81"/>
                  </a:lnTo>
                  <a:lnTo>
                    <a:pt x="145" y="83"/>
                  </a:lnTo>
                  <a:lnTo>
                    <a:pt x="145" y="85"/>
                  </a:lnTo>
                  <a:lnTo>
                    <a:pt x="147" y="87"/>
                  </a:lnTo>
                  <a:lnTo>
                    <a:pt x="149" y="87"/>
                  </a:lnTo>
                  <a:lnTo>
                    <a:pt x="151" y="91"/>
                  </a:lnTo>
                  <a:lnTo>
                    <a:pt x="153" y="92"/>
                  </a:lnTo>
                  <a:lnTo>
                    <a:pt x="153" y="93"/>
                  </a:lnTo>
                  <a:lnTo>
                    <a:pt x="152" y="94"/>
                  </a:lnTo>
                  <a:lnTo>
                    <a:pt x="151" y="96"/>
                  </a:lnTo>
                  <a:lnTo>
                    <a:pt x="149" y="98"/>
                  </a:lnTo>
                  <a:lnTo>
                    <a:pt x="145" y="98"/>
                  </a:lnTo>
                  <a:lnTo>
                    <a:pt x="143" y="99"/>
                  </a:lnTo>
                  <a:lnTo>
                    <a:pt x="143" y="102"/>
                  </a:lnTo>
                  <a:lnTo>
                    <a:pt x="142" y="103"/>
                  </a:lnTo>
                  <a:lnTo>
                    <a:pt x="142" y="104"/>
                  </a:lnTo>
                  <a:lnTo>
                    <a:pt x="142" y="106"/>
                  </a:lnTo>
                  <a:lnTo>
                    <a:pt x="142" y="107"/>
                  </a:lnTo>
                  <a:lnTo>
                    <a:pt x="141" y="109"/>
                  </a:lnTo>
                  <a:lnTo>
                    <a:pt x="141" y="110"/>
                  </a:lnTo>
                  <a:lnTo>
                    <a:pt x="141" y="111"/>
                  </a:lnTo>
                  <a:lnTo>
                    <a:pt x="142" y="116"/>
                  </a:lnTo>
                  <a:lnTo>
                    <a:pt x="143" y="119"/>
                  </a:lnTo>
                  <a:lnTo>
                    <a:pt x="143" y="120"/>
                  </a:lnTo>
                  <a:lnTo>
                    <a:pt x="139" y="126"/>
                  </a:lnTo>
                  <a:lnTo>
                    <a:pt x="137" y="126"/>
                  </a:lnTo>
                  <a:lnTo>
                    <a:pt x="136" y="126"/>
                  </a:lnTo>
                  <a:lnTo>
                    <a:pt x="135" y="124"/>
                  </a:lnTo>
                  <a:lnTo>
                    <a:pt x="135" y="123"/>
                  </a:lnTo>
                  <a:lnTo>
                    <a:pt x="133" y="122"/>
                  </a:lnTo>
                  <a:lnTo>
                    <a:pt x="132" y="122"/>
                  </a:lnTo>
                  <a:lnTo>
                    <a:pt x="131" y="122"/>
                  </a:lnTo>
                  <a:lnTo>
                    <a:pt x="132" y="123"/>
                  </a:lnTo>
                  <a:lnTo>
                    <a:pt x="127" y="122"/>
                  </a:lnTo>
                  <a:lnTo>
                    <a:pt x="125" y="122"/>
                  </a:lnTo>
                  <a:lnTo>
                    <a:pt x="124" y="123"/>
                  </a:lnTo>
                  <a:lnTo>
                    <a:pt x="124" y="124"/>
                  </a:lnTo>
                  <a:lnTo>
                    <a:pt x="120" y="127"/>
                  </a:lnTo>
                  <a:lnTo>
                    <a:pt x="119" y="128"/>
                  </a:lnTo>
                  <a:lnTo>
                    <a:pt x="120" y="129"/>
                  </a:lnTo>
                  <a:lnTo>
                    <a:pt x="122" y="129"/>
                  </a:lnTo>
                  <a:lnTo>
                    <a:pt x="122" y="130"/>
                  </a:lnTo>
                  <a:lnTo>
                    <a:pt x="122" y="131"/>
                  </a:lnTo>
                  <a:lnTo>
                    <a:pt x="119" y="131"/>
                  </a:lnTo>
                  <a:lnTo>
                    <a:pt x="116" y="132"/>
                  </a:lnTo>
                  <a:lnTo>
                    <a:pt x="113" y="132"/>
                  </a:lnTo>
                  <a:lnTo>
                    <a:pt x="111" y="132"/>
                  </a:lnTo>
                  <a:lnTo>
                    <a:pt x="110" y="131"/>
                  </a:lnTo>
                  <a:lnTo>
                    <a:pt x="109" y="130"/>
                  </a:lnTo>
                  <a:lnTo>
                    <a:pt x="107" y="131"/>
                  </a:lnTo>
                  <a:lnTo>
                    <a:pt x="106" y="134"/>
                  </a:lnTo>
                  <a:lnTo>
                    <a:pt x="103" y="137"/>
                  </a:lnTo>
                  <a:lnTo>
                    <a:pt x="102" y="139"/>
                  </a:lnTo>
                  <a:lnTo>
                    <a:pt x="102" y="143"/>
                  </a:lnTo>
                  <a:lnTo>
                    <a:pt x="103" y="147"/>
                  </a:lnTo>
                  <a:lnTo>
                    <a:pt x="103" y="152"/>
                  </a:lnTo>
                  <a:lnTo>
                    <a:pt x="103" y="153"/>
                  </a:lnTo>
                  <a:lnTo>
                    <a:pt x="104" y="154"/>
                  </a:lnTo>
                  <a:lnTo>
                    <a:pt x="105" y="156"/>
                  </a:lnTo>
                  <a:lnTo>
                    <a:pt x="103" y="158"/>
                  </a:lnTo>
                  <a:lnTo>
                    <a:pt x="96" y="159"/>
                  </a:lnTo>
                  <a:lnTo>
                    <a:pt x="91" y="161"/>
                  </a:lnTo>
                  <a:lnTo>
                    <a:pt x="86" y="162"/>
                  </a:lnTo>
                  <a:lnTo>
                    <a:pt x="79" y="162"/>
                  </a:lnTo>
                  <a:lnTo>
                    <a:pt x="75" y="162"/>
                  </a:lnTo>
                  <a:lnTo>
                    <a:pt x="73" y="163"/>
                  </a:lnTo>
                  <a:lnTo>
                    <a:pt x="72" y="164"/>
                  </a:lnTo>
                  <a:lnTo>
                    <a:pt x="72" y="166"/>
                  </a:lnTo>
                  <a:lnTo>
                    <a:pt x="66" y="163"/>
                  </a:lnTo>
                  <a:lnTo>
                    <a:pt x="62" y="163"/>
                  </a:lnTo>
                  <a:lnTo>
                    <a:pt x="58" y="164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4"/>
                  </a:lnTo>
                  <a:lnTo>
                    <a:pt x="49" y="164"/>
                  </a:lnTo>
                  <a:lnTo>
                    <a:pt x="48" y="166"/>
                  </a:lnTo>
                  <a:lnTo>
                    <a:pt x="46" y="166"/>
                  </a:lnTo>
                  <a:lnTo>
                    <a:pt x="44" y="166"/>
                  </a:lnTo>
                  <a:lnTo>
                    <a:pt x="39" y="162"/>
                  </a:lnTo>
                  <a:lnTo>
                    <a:pt x="21" y="1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7" name="Freeform 1251"/>
            <p:cNvSpPr>
              <a:spLocks/>
            </p:cNvSpPr>
            <p:nvPr/>
          </p:nvSpPr>
          <p:spPr bwMode="auto">
            <a:xfrm>
              <a:off x="5805488" y="2467240"/>
              <a:ext cx="323850" cy="263260"/>
            </a:xfrm>
            <a:custGeom>
              <a:avLst/>
              <a:gdLst>
                <a:gd name="T0" fmla="*/ 2147483647 w 204"/>
                <a:gd name="T1" fmla="*/ 2147483647 h 166"/>
                <a:gd name="T2" fmla="*/ 2147483647 w 204"/>
                <a:gd name="T3" fmla="*/ 2147483647 h 166"/>
                <a:gd name="T4" fmla="*/ 2147483647 w 204"/>
                <a:gd name="T5" fmla="*/ 2147483647 h 166"/>
                <a:gd name="T6" fmla="*/ 2147483647 w 204"/>
                <a:gd name="T7" fmla="*/ 2147483647 h 166"/>
                <a:gd name="T8" fmla="*/ 2147483647 w 204"/>
                <a:gd name="T9" fmla="*/ 2147483647 h 166"/>
                <a:gd name="T10" fmla="*/ 2147483647 w 204"/>
                <a:gd name="T11" fmla="*/ 2147483647 h 166"/>
                <a:gd name="T12" fmla="*/ 2147483647 w 204"/>
                <a:gd name="T13" fmla="*/ 2147483647 h 166"/>
                <a:gd name="T14" fmla="*/ 2147483647 w 204"/>
                <a:gd name="T15" fmla="*/ 2147483647 h 166"/>
                <a:gd name="T16" fmla="*/ 2147483647 w 204"/>
                <a:gd name="T17" fmla="*/ 2147483647 h 166"/>
                <a:gd name="T18" fmla="*/ 2147483647 w 204"/>
                <a:gd name="T19" fmla="*/ 2147483647 h 166"/>
                <a:gd name="T20" fmla="*/ 2147483647 w 204"/>
                <a:gd name="T21" fmla="*/ 2147483647 h 166"/>
                <a:gd name="T22" fmla="*/ 2147483647 w 204"/>
                <a:gd name="T23" fmla="*/ 2147483647 h 166"/>
                <a:gd name="T24" fmla="*/ 2147483647 w 204"/>
                <a:gd name="T25" fmla="*/ 2147483647 h 166"/>
                <a:gd name="T26" fmla="*/ 2147483647 w 204"/>
                <a:gd name="T27" fmla="*/ 2147483647 h 166"/>
                <a:gd name="T28" fmla="*/ 2147483647 w 204"/>
                <a:gd name="T29" fmla="*/ 2147483647 h 166"/>
                <a:gd name="T30" fmla="*/ 2147483647 w 204"/>
                <a:gd name="T31" fmla="*/ 2147483647 h 166"/>
                <a:gd name="T32" fmla="*/ 2147483647 w 204"/>
                <a:gd name="T33" fmla="*/ 2147483647 h 166"/>
                <a:gd name="T34" fmla="*/ 2147483647 w 204"/>
                <a:gd name="T35" fmla="*/ 2147483647 h 166"/>
                <a:gd name="T36" fmla="*/ 2147483647 w 204"/>
                <a:gd name="T37" fmla="*/ 2147483647 h 166"/>
                <a:gd name="T38" fmla="*/ 2147483647 w 204"/>
                <a:gd name="T39" fmla="*/ 2147483647 h 166"/>
                <a:gd name="T40" fmla="*/ 2147483647 w 204"/>
                <a:gd name="T41" fmla="*/ 2147483647 h 166"/>
                <a:gd name="T42" fmla="*/ 2147483647 w 204"/>
                <a:gd name="T43" fmla="*/ 2147483647 h 166"/>
                <a:gd name="T44" fmla="*/ 2147483647 w 204"/>
                <a:gd name="T45" fmla="*/ 2147483647 h 166"/>
                <a:gd name="T46" fmla="*/ 2147483647 w 204"/>
                <a:gd name="T47" fmla="*/ 2147483647 h 166"/>
                <a:gd name="T48" fmla="*/ 2147483647 w 204"/>
                <a:gd name="T49" fmla="*/ 2147483647 h 166"/>
                <a:gd name="T50" fmla="*/ 2147483647 w 204"/>
                <a:gd name="T51" fmla="*/ 2147483647 h 166"/>
                <a:gd name="T52" fmla="*/ 2147483647 w 204"/>
                <a:gd name="T53" fmla="*/ 2147483647 h 166"/>
                <a:gd name="T54" fmla="*/ 2147483647 w 204"/>
                <a:gd name="T55" fmla="*/ 2147483647 h 166"/>
                <a:gd name="T56" fmla="*/ 2147483647 w 204"/>
                <a:gd name="T57" fmla="*/ 2147483647 h 166"/>
                <a:gd name="T58" fmla="*/ 2147483647 w 204"/>
                <a:gd name="T59" fmla="*/ 2147483647 h 166"/>
                <a:gd name="T60" fmla="*/ 2147483647 w 204"/>
                <a:gd name="T61" fmla="*/ 2147483647 h 166"/>
                <a:gd name="T62" fmla="*/ 2147483647 w 204"/>
                <a:gd name="T63" fmla="*/ 2147483647 h 166"/>
                <a:gd name="T64" fmla="*/ 2147483647 w 204"/>
                <a:gd name="T65" fmla="*/ 2147483647 h 166"/>
                <a:gd name="T66" fmla="*/ 2147483647 w 204"/>
                <a:gd name="T67" fmla="*/ 2147483647 h 166"/>
                <a:gd name="T68" fmla="*/ 2147483647 w 204"/>
                <a:gd name="T69" fmla="*/ 2147483647 h 166"/>
                <a:gd name="T70" fmla="*/ 2147483647 w 204"/>
                <a:gd name="T71" fmla="*/ 2147483647 h 166"/>
                <a:gd name="T72" fmla="*/ 2147483647 w 204"/>
                <a:gd name="T73" fmla="*/ 2147483647 h 166"/>
                <a:gd name="T74" fmla="*/ 2147483647 w 204"/>
                <a:gd name="T75" fmla="*/ 2147483647 h 166"/>
                <a:gd name="T76" fmla="*/ 2147483647 w 204"/>
                <a:gd name="T77" fmla="*/ 2147483647 h 166"/>
                <a:gd name="T78" fmla="*/ 2147483647 w 204"/>
                <a:gd name="T79" fmla="*/ 2147483647 h 166"/>
                <a:gd name="T80" fmla="*/ 2147483647 w 204"/>
                <a:gd name="T81" fmla="*/ 2147483647 h 166"/>
                <a:gd name="T82" fmla="*/ 2147483647 w 204"/>
                <a:gd name="T83" fmla="*/ 2147483647 h 166"/>
                <a:gd name="T84" fmla="*/ 2147483647 w 204"/>
                <a:gd name="T85" fmla="*/ 2147483647 h 166"/>
                <a:gd name="T86" fmla="*/ 2147483647 w 204"/>
                <a:gd name="T87" fmla="*/ 2147483647 h 166"/>
                <a:gd name="T88" fmla="*/ 2147483647 w 204"/>
                <a:gd name="T89" fmla="*/ 2147483647 h 166"/>
                <a:gd name="T90" fmla="*/ 2147483647 w 204"/>
                <a:gd name="T91" fmla="*/ 2147483647 h 166"/>
                <a:gd name="T92" fmla="*/ 2147483647 w 204"/>
                <a:gd name="T93" fmla="*/ 2147483647 h 166"/>
                <a:gd name="T94" fmla="*/ 2147483647 w 204"/>
                <a:gd name="T95" fmla="*/ 2147483647 h 166"/>
                <a:gd name="T96" fmla="*/ 2147483647 w 204"/>
                <a:gd name="T97" fmla="*/ 2147483647 h 166"/>
                <a:gd name="T98" fmla="*/ 2147483647 w 204"/>
                <a:gd name="T99" fmla="*/ 2147483647 h 166"/>
                <a:gd name="T100" fmla="*/ 2147483647 w 204"/>
                <a:gd name="T101" fmla="*/ 2147483647 h 166"/>
                <a:gd name="T102" fmla="*/ 2147483647 w 204"/>
                <a:gd name="T103" fmla="*/ 2147483647 h 166"/>
                <a:gd name="T104" fmla="*/ 2147483647 w 204"/>
                <a:gd name="T105" fmla="*/ 2147483647 h 166"/>
                <a:gd name="T106" fmla="*/ 2147483647 w 204"/>
                <a:gd name="T107" fmla="*/ 2147483647 h 166"/>
                <a:gd name="T108" fmla="*/ 2147483647 w 204"/>
                <a:gd name="T109" fmla="*/ 2147483647 h 166"/>
                <a:gd name="T110" fmla="*/ 2147483647 w 204"/>
                <a:gd name="T111" fmla="*/ 2147483647 h 166"/>
                <a:gd name="T112" fmla="*/ 2147483647 w 204"/>
                <a:gd name="T113" fmla="*/ 2147483647 h 166"/>
                <a:gd name="T114" fmla="*/ 2147483647 w 204"/>
                <a:gd name="T115" fmla="*/ 2147483647 h 166"/>
                <a:gd name="T116" fmla="*/ 2147483647 w 204"/>
                <a:gd name="T117" fmla="*/ 2147483647 h 166"/>
                <a:gd name="T118" fmla="*/ 2147483647 w 204"/>
                <a:gd name="T119" fmla="*/ 2147483647 h 166"/>
                <a:gd name="T120" fmla="*/ 2147483647 w 204"/>
                <a:gd name="T121" fmla="*/ 2147483647 h 166"/>
                <a:gd name="T122" fmla="*/ 2147483647 w 204"/>
                <a:gd name="T123" fmla="*/ 2147483647 h 166"/>
                <a:gd name="T124" fmla="*/ 2147483647 w 204"/>
                <a:gd name="T125" fmla="*/ 2147483647 h 1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4"/>
                <a:gd name="T190" fmla="*/ 0 h 166"/>
                <a:gd name="T191" fmla="*/ 204 w 204"/>
                <a:gd name="T192" fmla="*/ 166 h 1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4" h="166">
                  <a:moveTo>
                    <a:pt x="21" y="158"/>
                  </a:moveTo>
                  <a:lnTo>
                    <a:pt x="23" y="151"/>
                  </a:lnTo>
                  <a:lnTo>
                    <a:pt x="29" y="142"/>
                  </a:lnTo>
                  <a:lnTo>
                    <a:pt x="30" y="138"/>
                  </a:lnTo>
                  <a:lnTo>
                    <a:pt x="29" y="133"/>
                  </a:lnTo>
                  <a:lnTo>
                    <a:pt x="26" y="129"/>
                  </a:lnTo>
                  <a:lnTo>
                    <a:pt x="23" y="127"/>
                  </a:lnTo>
                  <a:lnTo>
                    <a:pt x="20" y="127"/>
                  </a:lnTo>
                  <a:lnTo>
                    <a:pt x="15" y="126"/>
                  </a:lnTo>
                  <a:lnTo>
                    <a:pt x="12" y="122"/>
                  </a:lnTo>
                  <a:lnTo>
                    <a:pt x="12" y="119"/>
                  </a:lnTo>
                  <a:lnTo>
                    <a:pt x="11" y="113"/>
                  </a:lnTo>
                  <a:lnTo>
                    <a:pt x="10" y="109"/>
                  </a:lnTo>
                  <a:lnTo>
                    <a:pt x="8" y="104"/>
                  </a:lnTo>
                  <a:lnTo>
                    <a:pt x="5" y="101"/>
                  </a:lnTo>
                  <a:lnTo>
                    <a:pt x="5" y="96"/>
                  </a:lnTo>
                  <a:lnTo>
                    <a:pt x="7" y="90"/>
                  </a:lnTo>
                  <a:lnTo>
                    <a:pt x="7" y="88"/>
                  </a:lnTo>
                  <a:lnTo>
                    <a:pt x="2" y="87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5" y="76"/>
                  </a:lnTo>
                  <a:lnTo>
                    <a:pt x="5" y="71"/>
                  </a:lnTo>
                  <a:lnTo>
                    <a:pt x="8" y="66"/>
                  </a:lnTo>
                  <a:lnTo>
                    <a:pt x="8" y="60"/>
                  </a:lnTo>
                  <a:lnTo>
                    <a:pt x="7" y="56"/>
                  </a:lnTo>
                  <a:lnTo>
                    <a:pt x="7" y="51"/>
                  </a:lnTo>
                  <a:lnTo>
                    <a:pt x="9" y="52"/>
                  </a:lnTo>
                  <a:lnTo>
                    <a:pt x="11" y="55"/>
                  </a:lnTo>
                  <a:lnTo>
                    <a:pt x="11" y="56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20" y="57"/>
                  </a:lnTo>
                  <a:lnTo>
                    <a:pt x="22" y="58"/>
                  </a:lnTo>
                  <a:lnTo>
                    <a:pt x="24" y="59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31" y="59"/>
                  </a:lnTo>
                  <a:lnTo>
                    <a:pt x="32" y="57"/>
                  </a:lnTo>
                  <a:lnTo>
                    <a:pt x="34" y="57"/>
                  </a:lnTo>
                  <a:lnTo>
                    <a:pt x="35" y="56"/>
                  </a:lnTo>
                  <a:lnTo>
                    <a:pt x="35" y="52"/>
                  </a:lnTo>
                  <a:lnTo>
                    <a:pt x="36" y="52"/>
                  </a:lnTo>
                  <a:lnTo>
                    <a:pt x="36" y="51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6" y="48"/>
                  </a:lnTo>
                  <a:lnTo>
                    <a:pt x="38" y="47"/>
                  </a:lnTo>
                  <a:lnTo>
                    <a:pt x="43" y="47"/>
                  </a:lnTo>
                  <a:lnTo>
                    <a:pt x="44" y="45"/>
                  </a:lnTo>
                  <a:lnTo>
                    <a:pt x="46" y="45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3" y="39"/>
                  </a:lnTo>
                  <a:lnTo>
                    <a:pt x="53" y="38"/>
                  </a:lnTo>
                  <a:lnTo>
                    <a:pt x="53" y="36"/>
                  </a:lnTo>
                  <a:lnTo>
                    <a:pt x="53" y="33"/>
                  </a:lnTo>
                  <a:lnTo>
                    <a:pt x="53" y="32"/>
                  </a:lnTo>
                  <a:lnTo>
                    <a:pt x="54" y="27"/>
                  </a:lnTo>
                  <a:lnTo>
                    <a:pt x="53" y="26"/>
                  </a:lnTo>
                  <a:lnTo>
                    <a:pt x="53" y="25"/>
                  </a:lnTo>
                  <a:lnTo>
                    <a:pt x="54" y="25"/>
                  </a:lnTo>
                  <a:lnTo>
                    <a:pt x="55" y="22"/>
                  </a:lnTo>
                  <a:lnTo>
                    <a:pt x="58" y="22"/>
                  </a:lnTo>
                  <a:lnTo>
                    <a:pt x="60" y="22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4" y="21"/>
                  </a:lnTo>
                  <a:lnTo>
                    <a:pt x="64" y="19"/>
                  </a:lnTo>
                  <a:lnTo>
                    <a:pt x="64" y="18"/>
                  </a:lnTo>
                  <a:lnTo>
                    <a:pt x="65" y="18"/>
                  </a:lnTo>
                  <a:lnTo>
                    <a:pt x="68" y="18"/>
                  </a:lnTo>
                  <a:lnTo>
                    <a:pt x="72" y="20"/>
                  </a:lnTo>
                  <a:lnTo>
                    <a:pt x="74" y="21"/>
                  </a:lnTo>
                  <a:lnTo>
                    <a:pt x="79" y="21"/>
                  </a:lnTo>
                  <a:lnTo>
                    <a:pt x="86" y="20"/>
                  </a:lnTo>
                  <a:lnTo>
                    <a:pt x="89" y="21"/>
                  </a:lnTo>
                  <a:lnTo>
                    <a:pt x="91" y="22"/>
                  </a:lnTo>
                  <a:lnTo>
                    <a:pt x="93" y="22"/>
                  </a:lnTo>
                  <a:lnTo>
                    <a:pt x="96" y="22"/>
                  </a:lnTo>
                  <a:lnTo>
                    <a:pt x="99" y="23"/>
                  </a:lnTo>
                  <a:lnTo>
                    <a:pt x="103" y="28"/>
                  </a:lnTo>
                  <a:lnTo>
                    <a:pt x="105" y="27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10" y="23"/>
                  </a:lnTo>
                  <a:lnTo>
                    <a:pt x="111" y="23"/>
                  </a:lnTo>
                  <a:lnTo>
                    <a:pt x="113" y="23"/>
                  </a:lnTo>
                  <a:lnTo>
                    <a:pt x="113" y="22"/>
                  </a:lnTo>
                  <a:lnTo>
                    <a:pt x="114" y="22"/>
                  </a:lnTo>
                  <a:lnTo>
                    <a:pt x="115" y="22"/>
                  </a:lnTo>
                  <a:lnTo>
                    <a:pt x="117" y="23"/>
                  </a:lnTo>
                  <a:lnTo>
                    <a:pt x="122" y="25"/>
                  </a:lnTo>
                  <a:lnTo>
                    <a:pt x="123" y="23"/>
                  </a:lnTo>
                  <a:lnTo>
                    <a:pt x="122" y="22"/>
                  </a:lnTo>
                  <a:lnTo>
                    <a:pt x="121" y="21"/>
                  </a:lnTo>
                  <a:lnTo>
                    <a:pt x="121" y="19"/>
                  </a:lnTo>
                  <a:lnTo>
                    <a:pt x="122" y="16"/>
                  </a:lnTo>
                  <a:lnTo>
                    <a:pt x="123" y="16"/>
                  </a:lnTo>
                  <a:lnTo>
                    <a:pt x="125" y="17"/>
                  </a:lnTo>
                  <a:lnTo>
                    <a:pt x="127" y="16"/>
                  </a:lnTo>
                  <a:lnTo>
                    <a:pt x="130" y="18"/>
                  </a:lnTo>
                  <a:lnTo>
                    <a:pt x="131" y="18"/>
                  </a:lnTo>
                  <a:lnTo>
                    <a:pt x="132" y="18"/>
                  </a:lnTo>
                  <a:lnTo>
                    <a:pt x="133" y="16"/>
                  </a:lnTo>
                  <a:lnTo>
                    <a:pt x="133" y="15"/>
                  </a:lnTo>
                  <a:lnTo>
                    <a:pt x="131" y="12"/>
                  </a:lnTo>
                  <a:lnTo>
                    <a:pt x="131" y="11"/>
                  </a:lnTo>
                  <a:lnTo>
                    <a:pt x="133" y="8"/>
                  </a:lnTo>
                  <a:lnTo>
                    <a:pt x="134" y="3"/>
                  </a:lnTo>
                  <a:lnTo>
                    <a:pt x="135" y="3"/>
                  </a:lnTo>
                  <a:lnTo>
                    <a:pt x="135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9" y="0"/>
                  </a:lnTo>
                  <a:lnTo>
                    <a:pt x="142" y="1"/>
                  </a:lnTo>
                  <a:lnTo>
                    <a:pt x="146" y="5"/>
                  </a:lnTo>
                  <a:lnTo>
                    <a:pt x="146" y="6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0"/>
                  </a:lnTo>
                  <a:lnTo>
                    <a:pt x="149" y="11"/>
                  </a:lnTo>
                  <a:lnTo>
                    <a:pt x="150" y="10"/>
                  </a:lnTo>
                  <a:lnTo>
                    <a:pt x="151" y="11"/>
                  </a:lnTo>
                  <a:lnTo>
                    <a:pt x="152" y="12"/>
                  </a:lnTo>
                  <a:lnTo>
                    <a:pt x="151" y="12"/>
                  </a:lnTo>
                  <a:lnTo>
                    <a:pt x="151" y="15"/>
                  </a:lnTo>
                  <a:lnTo>
                    <a:pt x="152" y="17"/>
                  </a:lnTo>
                  <a:lnTo>
                    <a:pt x="152" y="18"/>
                  </a:lnTo>
                  <a:lnTo>
                    <a:pt x="152" y="20"/>
                  </a:lnTo>
                  <a:lnTo>
                    <a:pt x="153" y="22"/>
                  </a:lnTo>
                  <a:lnTo>
                    <a:pt x="153" y="25"/>
                  </a:lnTo>
                  <a:lnTo>
                    <a:pt x="154" y="27"/>
                  </a:lnTo>
                  <a:lnTo>
                    <a:pt x="156" y="30"/>
                  </a:lnTo>
                  <a:lnTo>
                    <a:pt x="159" y="32"/>
                  </a:lnTo>
                  <a:lnTo>
                    <a:pt x="159" y="33"/>
                  </a:lnTo>
                  <a:lnTo>
                    <a:pt x="160" y="33"/>
                  </a:lnTo>
                  <a:lnTo>
                    <a:pt x="162" y="33"/>
                  </a:lnTo>
                  <a:lnTo>
                    <a:pt x="164" y="31"/>
                  </a:lnTo>
                  <a:lnTo>
                    <a:pt x="167" y="28"/>
                  </a:lnTo>
                  <a:lnTo>
                    <a:pt x="173" y="27"/>
                  </a:lnTo>
                  <a:lnTo>
                    <a:pt x="174" y="25"/>
                  </a:lnTo>
                  <a:lnTo>
                    <a:pt x="175" y="23"/>
                  </a:lnTo>
                  <a:lnTo>
                    <a:pt x="176" y="22"/>
                  </a:lnTo>
                  <a:lnTo>
                    <a:pt x="177" y="22"/>
                  </a:lnTo>
                  <a:lnTo>
                    <a:pt x="178" y="21"/>
                  </a:lnTo>
                  <a:lnTo>
                    <a:pt x="181" y="20"/>
                  </a:lnTo>
                  <a:lnTo>
                    <a:pt x="182" y="19"/>
                  </a:lnTo>
                  <a:lnTo>
                    <a:pt x="183" y="19"/>
                  </a:lnTo>
                  <a:lnTo>
                    <a:pt x="184" y="20"/>
                  </a:lnTo>
                  <a:lnTo>
                    <a:pt x="185" y="20"/>
                  </a:lnTo>
                  <a:lnTo>
                    <a:pt x="186" y="20"/>
                  </a:lnTo>
                  <a:lnTo>
                    <a:pt x="187" y="22"/>
                  </a:lnTo>
                  <a:lnTo>
                    <a:pt x="188" y="23"/>
                  </a:lnTo>
                  <a:lnTo>
                    <a:pt x="190" y="23"/>
                  </a:lnTo>
                  <a:lnTo>
                    <a:pt x="191" y="21"/>
                  </a:lnTo>
                  <a:lnTo>
                    <a:pt x="191" y="22"/>
                  </a:lnTo>
                  <a:lnTo>
                    <a:pt x="192" y="22"/>
                  </a:lnTo>
                  <a:lnTo>
                    <a:pt x="194" y="20"/>
                  </a:lnTo>
                  <a:lnTo>
                    <a:pt x="197" y="20"/>
                  </a:lnTo>
                  <a:lnTo>
                    <a:pt x="200" y="20"/>
                  </a:lnTo>
                  <a:lnTo>
                    <a:pt x="201" y="21"/>
                  </a:lnTo>
                  <a:lnTo>
                    <a:pt x="203" y="21"/>
                  </a:lnTo>
                  <a:lnTo>
                    <a:pt x="204" y="22"/>
                  </a:lnTo>
                  <a:lnTo>
                    <a:pt x="203" y="22"/>
                  </a:lnTo>
                  <a:lnTo>
                    <a:pt x="201" y="22"/>
                  </a:lnTo>
                  <a:lnTo>
                    <a:pt x="200" y="22"/>
                  </a:lnTo>
                  <a:lnTo>
                    <a:pt x="198" y="25"/>
                  </a:lnTo>
                  <a:lnTo>
                    <a:pt x="200" y="26"/>
                  </a:lnTo>
                  <a:lnTo>
                    <a:pt x="201" y="26"/>
                  </a:lnTo>
                  <a:lnTo>
                    <a:pt x="202" y="27"/>
                  </a:lnTo>
                  <a:lnTo>
                    <a:pt x="202" y="29"/>
                  </a:lnTo>
                  <a:lnTo>
                    <a:pt x="200" y="28"/>
                  </a:lnTo>
                  <a:lnTo>
                    <a:pt x="198" y="29"/>
                  </a:lnTo>
                  <a:lnTo>
                    <a:pt x="197" y="29"/>
                  </a:lnTo>
                  <a:lnTo>
                    <a:pt x="196" y="30"/>
                  </a:lnTo>
                  <a:lnTo>
                    <a:pt x="194" y="30"/>
                  </a:lnTo>
                  <a:lnTo>
                    <a:pt x="191" y="29"/>
                  </a:lnTo>
                  <a:lnTo>
                    <a:pt x="188" y="29"/>
                  </a:lnTo>
                  <a:lnTo>
                    <a:pt x="187" y="29"/>
                  </a:lnTo>
                  <a:lnTo>
                    <a:pt x="177" y="30"/>
                  </a:lnTo>
                  <a:lnTo>
                    <a:pt x="176" y="29"/>
                  </a:lnTo>
                  <a:lnTo>
                    <a:pt x="174" y="30"/>
                  </a:lnTo>
                  <a:lnTo>
                    <a:pt x="173" y="31"/>
                  </a:lnTo>
                  <a:lnTo>
                    <a:pt x="171" y="32"/>
                  </a:lnTo>
                  <a:lnTo>
                    <a:pt x="169" y="32"/>
                  </a:lnTo>
                  <a:lnTo>
                    <a:pt x="167" y="33"/>
                  </a:lnTo>
                  <a:lnTo>
                    <a:pt x="166" y="33"/>
                  </a:lnTo>
                  <a:lnTo>
                    <a:pt x="166" y="35"/>
                  </a:lnTo>
                  <a:lnTo>
                    <a:pt x="165" y="36"/>
                  </a:lnTo>
                  <a:lnTo>
                    <a:pt x="163" y="36"/>
                  </a:lnTo>
                  <a:lnTo>
                    <a:pt x="163" y="37"/>
                  </a:lnTo>
                  <a:lnTo>
                    <a:pt x="163" y="38"/>
                  </a:lnTo>
                  <a:lnTo>
                    <a:pt x="162" y="38"/>
                  </a:lnTo>
                  <a:lnTo>
                    <a:pt x="161" y="37"/>
                  </a:lnTo>
                  <a:lnTo>
                    <a:pt x="160" y="37"/>
                  </a:lnTo>
                  <a:lnTo>
                    <a:pt x="160" y="38"/>
                  </a:lnTo>
                  <a:lnTo>
                    <a:pt x="160" y="39"/>
                  </a:lnTo>
                  <a:lnTo>
                    <a:pt x="156" y="42"/>
                  </a:lnTo>
                  <a:lnTo>
                    <a:pt x="155" y="43"/>
                  </a:lnTo>
                  <a:lnTo>
                    <a:pt x="155" y="45"/>
                  </a:lnTo>
                  <a:lnTo>
                    <a:pt x="155" y="46"/>
                  </a:lnTo>
                  <a:lnTo>
                    <a:pt x="159" y="47"/>
                  </a:lnTo>
                  <a:lnTo>
                    <a:pt x="161" y="49"/>
                  </a:lnTo>
                  <a:lnTo>
                    <a:pt x="163" y="52"/>
                  </a:lnTo>
                  <a:lnTo>
                    <a:pt x="164" y="56"/>
                  </a:lnTo>
                  <a:lnTo>
                    <a:pt x="164" y="58"/>
                  </a:lnTo>
                  <a:lnTo>
                    <a:pt x="164" y="59"/>
                  </a:lnTo>
                  <a:lnTo>
                    <a:pt x="165" y="60"/>
                  </a:lnTo>
                  <a:lnTo>
                    <a:pt x="165" y="61"/>
                  </a:lnTo>
                  <a:lnTo>
                    <a:pt x="164" y="63"/>
                  </a:lnTo>
                  <a:lnTo>
                    <a:pt x="163" y="66"/>
                  </a:lnTo>
                  <a:lnTo>
                    <a:pt x="162" y="67"/>
                  </a:lnTo>
                  <a:lnTo>
                    <a:pt x="161" y="69"/>
                  </a:lnTo>
                  <a:lnTo>
                    <a:pt x="160" y="71"/>
                  </a:lnTo>
                  <a:lnTo>
                    <a:pt x="159" y="72"/>
                  </a:lnTo>
                  <a:lnTo>
                    <a:pt x="160" y="75"/>
                  </a:lnTo>
                  <a:lnTo>
                    <a:pt x="161" y="75"/>
                  </a:lnTo>
                  <a:lnTo>
                    <a:pt x="162" y="76"/>
                  </a:lnTo>
                  <a:lnTo>
                    <a:pt x="162" y="77"/>
                  </a:lnTo>
                  <a:lnTo>
                    <a:pt x="162" y="78"/>
                  </a:lnTo>
                  <a:lnTo>
                    <a:pt x="161" y="81"/>
                  </a:lnTo>
                  <a:lnTo>
                    <a:pt x="159" y="82"/>
                  </a:lnTo>
                  <a:lnTo>
                    <a:pt x="156" y="82"/>
                  </a:lnTo>
                  <a:lnTo>
                    <a:pt x="153" y="82"/>
                  </a:lnTo>
                  <a:lnTo>
                    <a:pt x="147" y="81"/>
                  </a:lnTo>
                  <a:lnTo>
                    <a:pt x="146" y="81"/>
                  </a:lnTo>
                  <a:lnTo>
                    <a:pt x="145" y="81"/>
                  </a:lnTo>
                  <a:lnTo>
                    <a:pt x="145" y="83"/>
                  </a:lnTo>
                  <a:lnTo>
                    <a:pt x="145" y="85"/>
                  </a:lnTo>
                  <a:lnTo>
                    <a:pt x="147" y="87"/>
                  </a:lnTo>
                  <a:lnTo>
                    <a:pt x="149" y="87"/>
                  </a:lnTo>
                  <a:lnTo>
                    <a:pt x="151" y="91"/>
                  </a:lnTo>
                  <a:lnTo>
                    <a:pt x="153" y="92"/>
                  </a:lnTo>
                  <a:lnTo>
                    <a:pt x="153" y="93"/>
                  </a:lnTo>
                  <a:lnTo>
                    <a:pt x="152" y="94"/>
                  </a:lnTo>
                  <a:lnTo>
                    <a:pt x="151" y="96"/>
                  </a:lnTo>
                  <a:lnTo>
                    <a:pt x="149" y="98"/>
                  </a:lnTo>
                  <a:lnTo>
                    <a:pt x="145" y="98"/>
                  </a:lnTo>
                  <a:lnTo>
                    <a:pt x="143" y="99"/>
                  </a:lnTo>
                  <a:lnTo>
                    <a:pt x="143" y="102"/>
                  </a:lnTo>
                  <a:lnTo>
                    <a:pt x="142" y="103"/>
                  </a:lnTo>
                  <a:lnTo>
                    <a:pt x="142" y="104"/>
                  </a:lnTo>
                  <a:lnTo>
                    <a:pt x="142" y="106"/>
                  </a:lnTo>
                  <a:lnTo>
                    <a:pt x="142" y="107"/>
                  </a:lnTo>
                  <a:lnTo>
                    <a:pt x="141" y="109"/>
                  </a:lnTo>
                  <a:lnTo>
                    <a:pt x="141" y="110"/>
                  </a:lnTo>
                  <a:lnTo>
                    <a:pt x="141" y="111"/>
                  </a:lnTo>
                  <a:lnTo>
                    <a:pt x="142" y="116"/>
                  </a:lnTo>
                  <a:lnTo>
                    <a:pt x="143" y="119"/>
                  </a:lnTo>
                  <a:lnTo>
                    <a:pt x="143" y="120"/>
                  </a:lnTo>
                  <a:lnTo>
                    <a:pt x="139" y="126"/>
                  </a:lnTo>
                  <a:lnTo>
                    <a:pt x="137" y="126"/>
                  </a:lnTo>
                  <a:lnTo>
                    <a:pt x="136" y="126"/>
                  </a:lnTo>
                  <a:lnTo>
                    <a:pt x="135" y="124"/>
                  </a:lnTo>
                  <a:lnTo>
                    <a:pt x="135" y="123"/>
                  </a:lnTo>
                  <a:lnTo>
                    <a:pt x="133" y="122"/>
                  </a:lnTo>
                  <a:lnTo>
                    <a:pt x="132" y="122"/>
                  </a:lnTo>
                  <a:lnTo>
                    <a:pt x="131" y="122"/>
                  </a:lnTo>
                  <a:lnTo>
                    <a:pt x="132" y="123"/>
                  </a:lnTo>
                  <a:lnTo>
                    <a:pt x="127" y="122"/>
                  </a:lnTo>
                  <a:lnTo>
                    <a:pt x="125" y="122"/>
                  </a:lnTo>
                  <a:lnTo>
                    <a:pt x="124" y="123"/>
                  </a:lnTo>
                  <a:lnTo>
                    <a:pt x="124" y="124"/>
                  </a:lnTo>
                  <a:lnTo>
                    <a:pt x="120" y="127"/>
                  </a:lnTo>
                  <a:lnTo>
                    <a:pt x="119" y="128"/>
                  </a:lnTo>
                  <a:lnTo>
                    <a:pt x="120" y="129"/>
                  </a:lnTo>
                  <a:lnTo>
                    <a:pt x="122" y="129"/>
                  </a:lnTo>
                  <a:lnTo>
                    <a:pt x="122" y="130"/>
                  </a:lnTo>
                  <a:lnTo>
                    <a:pt x="122" y="131"/>
                  </a:lnTo>
                  <a:lnTo>
                    <a:pt x="119" y="131"/>
                  </a:lnTo>
                  <a:lnTo>
                    <a:pt x="116" y="132"/>
                  </a:lnTo>
                  <a:lnTo>
                    <a:pt x="113" y="132"/>
                  </a:lnTo>
                  <a:lnTo>
                    <a:pt x="111" y="132"/>
                  </a:lnTo>
                  <a:lnTo>
                    <a:pt x="110" y="131"/>
                  </a:lnTo>
                  <a:lnTo>
                    <a:pt x="109" y="130"/>
                  </a:lnTo>
                  <a:lnTo>
                    <a:pt x="107" y="131"/>
                  </a:lnTo>
                  <a:lnTo>
                    <a:pt x="106" y="134"/>
                  </a:lnTo>
                  <a:lnTo>
                    <a:pt x="103" y="137"/>
                  </a:lnTo>
                  <a:lnTo>
                    <a:pt x="102" y="139"/>
                  </a:lnTo>
                  <a:lnTo>
                    <a:pt x="102" y="143"/>
                  </a:lnTo>
                  <a:lnTo>
                    <a:pt x="103" y="147"/>
                  </a:lnTo>
                  <a:lnTo>
                    <a:pt x="103" y="152"/>
                  </a:lnTo>
                  <a:lnTo>
                    <a:pt x="103" y="153"/>
                  </a:lnTo>
                  <a:lnTo>
                    <a:pt x="104" y="154"/>
                  </a:lnTo>
                  <a:lnTo>
                    <a:pt x="105" y="156"/>
                  </a:lnTo>
                  <a:lnTo>
                    <a:pt x="103" y="158"/>
                  </a:lnTo>
                  <a:lnTo>
                    <a:pt x="96" y="159"/>
                  </a:lnTo>
                  <a:lnTo>
                    <a:pt x="91" y="161"/>
                  </a:lnTo>
                  <a:lnTo>
                    <a:pt x="86" y="162"/>
                  </a:lnTo>
                  <a:lnTo>
                    <a:pt x="79" y="162"/>
                  </a:lnTo>
                  <a:lnTo>
                    <a:pt x="75" y="162"/>
                  </a:lnTo>
                  <a:lnTo>
                    <a:pt x="73" y="163"/>
                  </a:lnTo>
                  <a:lnTo>
                    <a:pt x="72" y="164"/>
                  </a:lnTo>
                  <a:lnTo>
                    <a:pt x="72" y="166"/>
                  </a:lnTo>
                  <a:lnTo>
                    <a:pt x="66" y="163"/>
                  </a:lnTo>
                  <a:lnTo>
                    <a:pt x="62" y="163"/>
                  </a:lnTo>
                  <a:lnTo>
                    <a:pt x="58" y="164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4"/>
                  </a:lnTo>
                  <a:lnTo>
                    <a:pt x="49" y="164"/>
                  </a:lnTo>
                  <a:lnTo>
                    <a:pt x="48" y="166"/>
                  </a:lnTo>
                  <a:lnTo>
                    <a:pt x="46" y="166"/>
                  </a:lnTo>
                  <a:lnTo>
                    <a:pt x="44" y="166"/>
                  </a:lnTo>
                  <a:lnTo>
                    <a:pt x="39" y="162"/>
                  </a:lnTo>
                  <a:lnTo>
                    <a:pt x="21" y="158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0" name="Freeform 1264"/>
            <p:cNvSpPr>
              <a:spLocks/>
            </p:cNvSpPr>
            <p:nvPr/>
          </p:nvSpPr>
          <p:spPr bwMode="auto">
            <a:xfrm>
              <a:off x="5402263" y="2431521"/>
              <a:ext cx="31750" cy="22490"/>
            </a:xfrm>
            <a:custGeom>
              <a:avLst/>
              <a:gdLst>
                <a:gd name="T0" fmla="*/ 2147483647 w 20"/>
                <a:gd name="T1" fmla="*/ 2147483647 h 14"/>
                <a:gd name="T2" fmla="*/ 2147483647 w 20"/>
                <a:gd name="T3" fmla="*/ 2147483647 h 14"/>
                <a:gd name="T4" fmla="*/ 2147483647 w 20"/>
                <a:gd name="T5" fmla="*/ 2147483647 h 14"/>
                <a:gd name="T6" fmla="*/ 2147483647 w 20"/>
                <a:gd name="T7" fmla="*/ 2147483647 h 14"/>
                <a:gd name="T8" fmla="*/ 0 w 20"/>
                <a:gd name="T9" fmla="*/ 0 h 14"/>
                <a:gd name="T10" fmla="*/ 2147483647 w 20"/>
                <a:gd name="T11" fmla="*/ 0 h 14"/>
                <a:gd name="T12" fmla="*/ 2147483647 w 20"/>
                <a:gd name="T13" fmla="*/ 0 h 14"/>
                <a:gd name="T14" fmla="*/ 2147483647 w 20"/>
                <a:gd name="T15" fmla="*/ 2147483647 h 14"/>
                <a:gd name="T16" fmla="*/ 2147483647 w 20"/>
                <a:gd name="T17" fmla="*/ 2147483647 h 14"/>
                <a:gd name="T18" fmla="*/ 2147483647 w 20"/>
                <a:gd name="T19" fmla="*/ 2147483647 h 14"/>
                <a:gd name="T20" fmla="*/ 2147483647 w 20"/>
                <a:gd name="T21" fmla="*/ 2147483647 h 14"/>
                <a:gd name="T22" fmla="*/ 2147483647 w 20"/>
                <a:gd name="T23" fmla="*/ 2147483647 h 14"/>
                <a:gd name="T24" fmla="*/ 2147483647 w 20"/>
                <a:gd name="T25" fmla="*/ 2147483647 h 14"/>
                <a:gd name="T26" fmla="*/ 2147483647 w 20"/>
                <a:gd name="T27" fmla="*/ 2147483647 h 14"/>
                <a:gd name="T28" fmla="*/ 2147483647 w 20"/>
                <a:gd name="T29" fmla="*/ 2147483647 h 14"/>
                <a:gd name="T30" fmla="*/ 2147483647 w 20"/>
                <a:gd name="T31" fmla="*/ 2147483647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"/>
                <a:gd name="T49" fmla="*/ 0 h 14"/>
                <a:gd name="T50" fmla="*/ 20 w 20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" h="14">
                  <a:moveTo>
                    <a:pt x="20" y="14"/>
                  </a:moveTo>
                  <a:lnTo>
                    <a:pt x="16" y="14"/>
                  </a:lnTo>
                  <a:lnTo>
                    <a:pt x="12" y="1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9" y="2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1" name="Freeform 1265"/>
            <p:cNvSpPr>
              <a:spLocks/>
            </p:cNvSpPr>
            <p:nvPr/>
          </p:nvSpPr>
          <p:spPr bwMode="auto">
            <a:xfrm>
              <a:off x="5402263" y="2431521"/>
              <a:ext cx="31750" cy="22490"/>
            </a:xfrm>
            <a:custGeom>
              <a:avLst/>
              <a:gdLst>
                <a:gd name="T0" fmla="*/ 2147483647 w 20"/>
                <a:gd name="T1" fmla="*/ 2147483647 h 14"/>
                <a:gd name="T2" fmla="*/ 2147483647 w 20"/>
                <a:gd name="T3" fmla="*/ 2147483647 h 14"/>
                <a:gd name="T4" fmla="*/ 2147483647 w 20"/>
                <a:gd name="T5" fmla="*/ 2147483647 h 14"/>
                <a:gd name="T6" fmla="*/ 2147483647 w 20"/>
                <a:gd name="T7" fmla="*/ 2147483647 h 14"/>
                <a:gd name="T8" fmla="*/ 0 w 20"/>
                <a:gd name="T9" fmla="*/ 0 h 14"/>
                <a:gd name="T10" fmla="*/ 2147483647 w 20"/>
                <a:gd name="T11" fmla="*/ 0 h 14"/>
                <a:gd name="T12" fmla="*/ 2147483647 w 20"/>
                <a:gd name="T13" fmla="*/ 0 h 14"/>
                <a:gd name="T14" fmla="*/ 2147483647 w 20"/>
                <a:gd name="T15" fmla="*/ 2147483647 h 14"/>
                <a:gd name="T16" fmla="*/ 2147483647 w 20"/>
                <a:gd name="T17" fmla="*/ 2147483647 h 14"/>
                <a:gd name="T18" fmla="*/ 2147483647 w 20"/>
                <a:gd name="T19" fmla="*/ 2147483647 h 14"/>
                <a:gd name="T20" fmla="*/ 2147483647 w 20"/>
                <a:gd name="T21" fmla="*/ 2147483647 h 14"/>
                <a:gd name="T22" fmla="*/ 2147483647 w 20"/>
                <a:gd name="T23" fmla="*/ 2147483647 h 14"/>
                <a:gd name="T24" fmla="*/ 2147483647 w 20"/>
                <a:gd name="T25" fmla="*/ 2147483647 h 14"/>
                <a:gd name="T26" fmla="*/ 2147483647 w 20"/>
                <a:gd name="T27" fmla="*/ 2147483647 h 14"/>
                <a:gd name="T28" fmla="*/ 2147483647 w 20"/>
                <a:gd name="T29" fmla="*/ 2147483647 h 14"/>
                <a:gd name="T30" fmla="*/ 2147483647 w 20"/>
                <a:gd name="T31" fmla="*/ 2147483647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"/>
                <a:gd name="T49" fmla="*/ 0 h 14"/>
                <a:gd name="T50" fmla="*/ 20 w 20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" h="14">
                  <a:moveTo>
                    <a:pt x="20" y="14"/>
                  </a:moveTo>
                  <a:lnTo>
                    <a:pt x="16" y="14"/>
                  </a:lnTo>
                  <a:lnTo>
                    <a:pt x="12" y="1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9" y="2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4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2" name="Freeform 1266"/>
            <p:cNvSpPr>
              <a:spLocks/>
            </p:cNvSpPr>
            <p:nvPr/>
          </p:nvSpPr>
          <p:spPr bwMode="auto">
            <a:xfrm>
              <a:off x="5395913" y="2368021"/>
              <a:ext cx="133350" cy="99219"/>
            </a:xfrm>
            <a:custGeom>
              <a:avLst/>
              <a:gdLst>
                <a:gd name="T0" fmla="*/ 2147483647 w 84"/>
                <a:gd name="T1" fmla="*/ 2147483647 h 62"/>
                <a:gd name="T2" fmla="*/ 2147483647 w 84"/>
                <a:gd name="T3" fmla="*/ 2147483647 h 62"/>
                <a:gd name="T4" fmla="*/ 2147483647 w 84"/>
                <a:gd name="T5" fmla="*/ 2147483647 h 62"/>
                <a:gd name="T6" fmla="*/ 2147483647 w 84"/>
                <a:gd name="T7" fmla="*/ 2147483647 h 62"/>
                <a:gd name="T8" fmla="*/ 2147483647 w 84"/>
                <a:gd name="T9" fmla="*/ 2147483647 h 62"/>
                <a:gd name="T10" fmla="*/ 2147483647 w 84"/>
                <a:gd name="T11" fmla="*/ 2147483647 h 62"/>
                <a:gd name="T12" fmla="*/ 2147483647 w 84"/>
                <a:gd name="T13" fmla="*/ 2147483647 h 62"/>
                <a:gd name="T14" fmla="*/ 2147483647 w 84"/>
                <a:gd name="T15" fmla="*/ 2147483647 h 62"/>
                <a:gd name="T16" fmla="*/ 2147483647 w 84"/>
                <a:gd name="T17" fmla="*/ 2147483647 h 62"/>
                <a:gd name="T18" fmla="*/ 2147483647 w 84"/>
                <a:gd name="T19" fmla="*/ 2147483647 h 62"/>
                <a:gd name="T20" fmla="*/ 2147483647 w 84"/>
                <a:gd name="T21" fmla="*/ 2147483647 h 62"/>
                <a:gd name="T22" fmla="*/ 2147483647 w 84"/>
                <a:gd name="T23" fmla="*/ 2147483647 h 62"/>
                <a:gd name="T24" fmla="*/ 2147483647 w 84"/>
                <a:gd name="T25" fmla="*/ 2147483647 h 62"/>
                <a:gd name="T26" fmla="*/ 2147483647 w 84"/>
                <a:gd name="T27" fmla="*/ 2147483647 h 62"/>
                <a:gd name="T28" fmla="*/ 2147483647 w 84"/>
                <a:gd name="T29" fmla="*/ 2147483647 h 62"/>
                <a:gd name="T30" fmla="*/ 2147483647 w 84"/>
                <a:gd name="T31" fmla="*/ 2147483647 h 62"/>
                <a:gd name="T32" fmla="*/ 2147483647 w 84"/>
                <a:gd name="T33" fmla="*/ 2147483647 h 62"/>
                <a:gd name="T34" fmla="*/ 2147483647 w 84"/>
                <a:gd name="T35" fmla="*/ 2147483647 h 62"/>
                <a:gd name="T36" fmla="*/ 2147483647 w 84"/>
                <a:gd name="T37" fmla="*/ 2147483647 h 62"/>
                <a:gd name="T38" fmla="*/ 2147483647 w 84"/>
                <a:gd name="T39" fmla="*/ 2147483647 h 62"/>
                <a:gd name="T40" fmla="*/ 2147483647 w 84"/>
                <a:gd name="T41" fmla="*/ 2147483647 h 62"/>
                <a:gd name="T42" fmla="*/ 2147483647 w 84"/>
                <a:gd name="T43" fmla="*/ 2147483647 h 62"/>
                <a:gd name="T44" fmla="*/ 2147483647 w 84"/>
                <a:gd name="T45" fmla="*/ 2147483647 h 62"/>
                <a:gd name="T46" fmla="*/ 2147483647 w 84"/>
                <a:gd name="T47" fmla="*/ 2147483647 h 62"/>
                <a:gd name="T48" fmla="*/ 2147483647 w 84"/>
                <a:gd name="T49" fmla="*/ 2147483647 h 62"/>
                <a:gd name="T50" fmla="*/ 2147483647 w 84"/>
                <a:gd name="T51" fmla="*/ 2147483647 h 62"/>
                <a:gd name="T52" fmla="*/ 2147483647 w 84"/>
                <a:gd name="T53" fmla="*/ 2147483647 h 62"/>
                <a:gd name="T54" fmla="*/ 2147483647 w 84"/>
                <a:gd name="T55" fmla="*/ 2147483647 h 62"/>
                <a:gd name="T56" fmla="*/ 2147483647 w 84"/>
                <a:gd name="T57" fmla="*/ 2147483647 h 62"/>
                <a:gd name="T58" fmla="*/ 2147483647 w 84"/>
                <a:gd name="T59" fmla="*/ 2147483647 h 62"/>
                <a:gd name="T60" fmla="*/ 2147483647 w 84"/>
                <a:gd name="T61" fmla="*/ 2147483647 h 62"/>
                <a:gd name="T62" fmla="*/ 2147483647 w 84"/>
                <a:gd name="T63" fmla="*/ 2147483647 h 62"/>
                <a:gd name="T64" fmla="*/ 2147483647 w 84"/>
                <a:gd name="T65" fmla="*/ 2147483647 h 62"/>
                <a:gd name="T66" fmla="*/ 2147483647 w 84"/>
                <a:gd name="T67" fmla="*/ 2147483647 h 62"/>
                <a:gd name="T68" fmla="*/ 2147483647 w 84"/>
                <a:gd name="T69" fmla="*/ 2147483647 h 62"/>
                <a:gd name="T70" fmla="*/ 2147483647 w 84"/>
                <a:gd name="T71" fmla="*/ 2147483647 h 62"/>
                <a:gd name="T72" fmla="*/ 2147483647 w 84"/>
                <a:gd name="T73" fmla="*/ 2147483647 h 62"/>
                <a:gd name="T74" fmla="*/ 2147483647 w 84"/>
                <a:gd name="T75" fmla="*/ 2147483647 h 62"/>
                <a:gd name="T76" fmla="*/ 2147483647 w 84"/>
                <a:gd name="T77" fmla="*/ 2147483647 h 62"/>
                <a:gd name="T78" fmla="*/ 2147483647 w 84"/>
                <a:gd name="T79" fmla="*/ 2147483647 h 62"/>
                <a:gd name="T80" fmla="*/ 2147483647 w 84"/>
                <a:gd name="T81" fmla="*/ 2147483647 h 62"/>
                <a:gd name="T82" fmla="*/ 2147483647 w 84"/>
                <a:gd name="T83" fmla="*/ 2147483647 h 62"/>
                <a:gd name="T84" fmla="*/ 0 w 84"/>
                <a:gd name="T85" fmla="*/ 2147483647 h 62"/>
                <a:gd name="T86" fmla="*/ 2147483647 w 84"/>
                <a:gd name="T87" fmla="*/ 2147483647 h 62"/>
                <a:gd name="T88" fmla="*/ 2147483647 w 84"/>
                <a:gd name="T89" fmla="*/ 2147483647 h 62"/>
                <a:gd name="T90" fmla="*/ 2147483647 w 84"/>
                <a:gd name="T91" fmla="*/ 2147483647 h 62"/>
                <a:gd name="T92" fmla="*/ 2147483647 w 84"/>
                <a:gd name="T93" fmla="*/ 2147483647 h 62"/>
                <a:gd name="T94" fmla="*/ 2147483647 w 84"/>
                <a:gd name="T95" fmla="*/ 2147483647 h 62"/>
                <a:gd name="T96" fmla="*/ 2147483647 w 84"/>
                <a:gd name="T97" fmla="*/ 2147483647 h 62"/>
                <a:gd name="T98" fmla="*/ 2147483647 w 84"/>
                <a:gd name="T99" fmla="*/ 2147483647 h 62"/>
                <a:gd name="T100" fmla="*/ 2147483647 w 84"/>
                <a:gd name="T101" fmla="*/ 2147483647 h 62"/>
                <a:gd name="T102" fmla="*/ 2147483647 w 84"/>
                <a:gd name="T103" fmla="*/ 0 h 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4"/>
                <a:gd name="T157" fmla="*/ 0 h 62"/>
                <a:gd name="T158" fmla="*/ 84 w 84"/>
                <a:gd name="T159" fmla="*/ 62 h 6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4" h="62">
                  <a:moveTo>
                    <a:pt x="19" y="0"/>
                  </a:moveTo>
                  <a:lnTo>
                    <a:pt x="23" y="1"/>
                  </a:lnTo>
                  <a:lnTo>
                    <a:pt x="24" y="1"/>
                  </a:lnTo>
                  <a:lnTo>
                    <a:pt x="28" y="4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4" y="10"/>
                  </a:lnTo>
                  <a:lnTo>
                    <a:pt x="35" y="11"/>
                  </a:lnTo>
                  <a:lnTo>
                    <a:pt x="37" y="11"/>
                  </a:lnTo>
                  <a:lnTo>
                    <a:pt x="41" y="12"/>
                  </a:lnTo>
                  <a:lnTo>
                    <a:pt x="44" y="12"/>
                  </a:lnTo>
                  <a:lnTo>
                    <a:pt x="45" y="11"/>
                  </a:lnTo>
                  <a:lnTo>
                    <a:pt x="46" y="7"/>
                  </a:lnTo>
                  <a:lnTo>
                    <a:pt x="47" y="6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50" y="1"/>
                  </a:lnTo>
                  <a:lnTo>
                    <a:pt x="59" y="8"/>
                  </a:lnTo>
                  <a:lnTo>
                    <a:pt x="65" y="17"/>
                  </a:lnTo>
                  <a:lnTo>
                    <a:pt x="68" y="20"/>
                  </a:lnTo>
                  <a:lnTo>
                    <a:pt x="71" y="23"/>
                  </a:lnTo>
                  <a:lnTo>
                    <a:pt x="74" y="24"/>
                  </a:lnTo>
                  <a:lnTo>
                    <a:pt x="77" y="23"/>
                  </a:lnTo>
                  <a:lnTo>
                    <a:pt x="79" y="24"/>
                  </a:lnTo>
                  <a:lnTo>
                    <a:pt x="80" y="24"/>
                  </a:lnTo>
                  <a:lnTo>
                    <a:pt x="83" y="27"/>
                  </a:lnTo>
                  <a:lnTo>
                    <a:pt x="84" y="29"/>
                  </a:lnTo>
                  <a:lnTo>
                    <a:pt x="80" y="27"/>
                  </a:lnTo>
                  <a:lnTo>
                    <a:pt x="76" y="27"/>
                  </a:lnTo>
                  <a:lnTo>
                    <a:pt x="74" y="29"/>
                  </a:lnTo>
                  <a:lnTo>
                    <a:pt x="73" y="31"/>
                  </a:lnTo>
                  <a:lnTo>
                    <a:pt x="73" y="37"/>
                  </a:lnTo>
                  <a:lnTo>
                    <a:pt x="73" y="41"/>
                  </a:lnTo>
                  <a:lnTo>
                    <a:pt x="71" y="46"/>
                  </a:lnTo>
                  <a:lnTo>
                    <a:pt x="73" y="51"/>
                  </a:lnTo>
                  <a:lnTo>
                    <a:pt x="68" y="48"/>
                  </a:lnTo>
                  <a:lnTo>
                    <a:pt x="66" y="50"/>
                  </a:lnTo>
                  <a:lnTo>
                    <a:pt x="66" y="51"/>
                  </a:lnTo>
                  <a:lnTo>
                    <a:pt x="67" y="57"/>
                  </a:lnTo>
                  <a:lnTo>
                    <a:pt x="68" y="61"/>
                  </a:lnTo>
                  <a:lnTo>
                    <a:pt x="67" y="62"/>
                  </a:lnTo>
                  <a:lnTo>
                    <a:pt x="65" y="62"/>
                  </a:lnTo>
                  <a:lnTo>
                    <a:pt x="64" y="61"/>
                  </a:lnTo>
                  <a:lnTo>
                    <a:pt x="61" y="59"/>
                  </a:lnTo>
                  <a:lnTo>
                    <a:pt x="58" y="59"/>
                  </a:lnTo>
                  <a:lnTo>
                    <a:pt x="57" y="57"/>
                  </a:lnTo>
                  <a:lnTo>
                    <a:pt x="54" y="55"/>
                  </a:lnTo>
                  <a:lnTo>
                    <a:pt x="55" y="54"/>
                  </a:lnTo>
                  <a:lnTo>
                    <a:pt x="58" y="52"/>
                  </a:lnTo>
                  <a:lnTo>
                    <a:pt x="55" y="47"/>
                  </a:lnTo>
                  <a:lnTo>
                    <a:pt x="55" y="43"/>
                  </a:lnTo>
                  <a:lnTo>
                    <a:pt x="49" y="41"/>
                  </a:lnTo>
                  <a:lnTo>
                    <a:pt x="43" y="42"/>
                  </a:lnTo>
                  <a:lnTo>
                    <a:pt x="40" y="44"/>
                  </a:lnTo>
                  <a:lnTo>
                    <a:pt x="38" y="47"/>
                  </a:lnTo>
                  <a:lnTo>
                    <a:pt x="37" y="51"/>
                  </a:lnTo>
                  <a:lnTo>
                    <a:pt x="35" y="54"/>
                  </a:lnTo>
                  <a:lnTo>
                    <a:pt x="31" y="54"/>
                  </a:lnTo>
                  <a:lnTo>
                    <a:pt x="31" y="53"/>
                  </a:lnTo>
                  <a:lnTo>
                    <a:pt x="29" y="51"/>
                  </a:lnTo>
                  <a:lnTo>
                    <a:pt x="28" y="50"/>
                  </a:lnTo>
                  <a:lnTo>
                    <a:pt x="30" y="49"/>
                  </a:lnTo>
                  <a:lnTo>
                    <a:pt x="30" y="47"/>
                  </a:lnTo>
                  <a:lnTo>
                    <a:pt x="28" y="46"/>
                  </a:lnTo>
                  <a:lnTo>
                    <a:pt x="28" y="43"/>
                  </a:lnTo>
                  <a:lnTo>
                    <a:pt x="28" y="42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20" y="39"/>
                  </a:lnTo>
                  <a:lnTo>
                    <a:pt x="17" y="36"/>
                  </a:lnTo>
                  <a:lnTo>
                    <a:pt x="16" y="34"/>
                  </a:lnTo>
                  <a:lnTo>
                    <a:pt x="18" y="33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4" y="28"/>
                  </a:lnTo>
                  <a:lnTo>
                    <a:pt x="12" y="27"/>
                  </a:lnTo>
                  <a:lnTo>
                    <a:pt x="10" y="24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2" y="10"/>
                  </a:lnTo>
                  <a:lnTo>
                    <a:pt x="5" y="8"/>
                  </a:lnTo>
                  <a:lnTo>
                    <a:pt x="7" y="8"/>
                  </a:lnTo>
                  <a:lnTo>
                    <a:pt x="9" y="9"/>
                  </a:lnTo>
                  <a:lnTo>
                    <a:pt x="12" y="10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23" y="13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19" y="6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3" name="Freeform 1267"/>
            <p:cNvSpPr>
              <a:spLocks/>
            </p:cNvSpPr>
            <p:nvPr/>
          </p:nvSpPr>
          <p:spPr bwMode="auto">
            <a:xfrm>
              <a:off x="5395913" y="2368021"/>
              <a:ext cx="133350" cy="99219"/>
            </a:xfrm>
            <a:custGeom>
              <a:avLst/>
              <a:gdLst>
                <a:gd name="T0" fmla="*/ 2147483647 w 84"/>
                <a:gd name="T1" fmla="*/ 2147483647 h 62"/>
                <a:gd name="T2" fmla="*/ 2147483647 w 84"/>
                <a:gd name="T3" fmla="*/ 2147483647 h 62"/>
                <a:gd name="T4" fmla="*/ 2147483647 w 84"/>
                <a:gd name="T5" fmla="*/ 2147483647 h 62"/>
                <a:gd name="T6" fmla="*/ 2147483647 w 84"/>
                <a:gd name="T7" fmla="*/ 2147483647 h 62"/>
                <a:gd name="T8" fmla="*/ 2147483647 w 84"/>
                <a:gd name="T9" fmla="*/ 2147483647 h 62"/>
                <a:gd name="T10" fmla="*/ 2147483647 w 84"/>
                <a:gd name="T11" fmla="*/ 2147483647 h 62"/>
                <a:gd name="T12" fmla="*/ 2147483647 w 84"/>
                <a:gd name="T13" fmla="*/ 2147483647 h 62"/>
                <a:gd name="T14" fmla="*/ 2147483647 w 84"/>
                <a:gd name="T15" fmla="*/ 2147483647 h 62"/>
                <a:gd name="T16" fmla="*/ 2147483647 w 84"/>
                <a:gd name="T17" fmla="*/ 2147483647 h 62"/>
                <a:gd name="T18" fmla="*/ 2147483647 w 84"/>
                <a:gd name="T19" fmla="*/ 2147483647 h 62"/>
                <a:gd name="T20" fmla="*/ 2147483647 w 84"/>
                <a:gd name="T21" fmla="*/ 2147483647 h 62"/>
                <a:gd name="T22" fmla="*/ 2147483647 w 84"/>
                <a:gd name="T23" fmla="*/ 2147483647 h 62"/>
                <a:gd name="T24" fmla="*/ 2147483647 w 84"/>
                <a:gd name="T25" fmla="*/ 2147483647 h 62"/>
                <a:gd name="T26" fmla="*/ 2147483647 w 84"/>
                <a:gd name="T27" fmla="*/ 2147483647 h 62"/>
                <a:gd name="T28" fmla="*/ 2147483647 w 84"/>
                <a:gd name="T29" fmla="*/ 2147483647 h 62"/>
                <a:gd name="T30" fmla="*/ 2147483647 w 84"/>
                <a:gd name="T31" fmla="*/ 2147483647 h 62"/>
                <a:gd name="T32" fmla="*/ 2147483647 w 84"/>
                <a:gd name="T33" fmla="*/ 2147483647 h 62"/>
                <a:gd name="T34" fmla="*/ 2147483647 w 84"/>
                <a:gd name="T35" fmla="*/ 2147483647 h 62"/>
                <a:gd name="T36" fmla="*/ 2147483647 w 84"/>
                <a:gd name="T37" fmla="*/ 2147483647 h 62"/>
                <a:gd name="T38" fmla="*/ 2147483647 w 84"/>
                <a:gd name="T39" fmla="*/ 2147483647 h 62"/>
                <a:gd name="T40" fmla="*/ 2147483647 w 84"/>
                <a:gd name="T41" fmla="*/ 2147483647 h 62"/>
                <a:gd name="T42" fmla="*/ 2147483647 w 84"/>
                <a:gd name="T43" fmla="*/ 2147483647 h 62"/>
                <a:gd name="T44" fmla="*/ 2147483647 w 84"/>
                <a:gd name="T45" fmla="*/ 2147483647 h 62"/>
                <a:gd name="T46" fmla="*/ 2147483647 w 84"/>
                <a:gd name="T47" fmla="*/ 2147483647 h 62"/>
                <a:gd name="T48" fmla="*/ 2147483647 w 84"/>
                <a:gd name="T49" fmla="*/ 2147483647 h 62"/>
                <a:gd name="T50" fmla="*/ 2147483647 w 84"/>
                <a:gd name="T51" fmla="*/ 2147483647 h 62"/>
                <a:gd name="T52" fmla="*/ 2147483647 w 84"/>
                <a:gd name="T53" fmla="*/ 2147483647 h 62"/>
                <a:gd name="T54" fmla="*/ 2147483647 w 84"/>
                <a:gd name="T55" fmla="*/ 2147483647 h 62"/>
                <a:gd name="T56" fmla="*/ 2147483647 w 84"/>
                <a:gd name="T57" fmla="*/ 2147483647 h 62"/>
                <a:gd name="T58" fmla="*/ 2147483647 w 84"/>
                <a:gd name="T59" fmla="*/ 2147483647 h 62"/>
                <a:gd name="T60" fmla="*/ 2147483647 w 84"/>
                <a:gd name="T61" fmla="*/ 2147483647 h 62"/>
                <a:gd name="T62" fmla="*/ 2147483647 w 84"/>
                <a:gd name="T63" fmla="*/ 2147483647 h 62"/>
                <a:gd name="T64" fmla="*/ 2147483647 w 84"/>
                <a:gd name="T65" fmla="*/ 2147483647 h 62"/>
                <a:gd name="T66" fmla="*/ 2147483647 w 84"/>
                <a:gd name="T67" fmla="*/ 2147483647 h 62"/>
                <a:gd name="T68" fmla="*/ 2147483647 w 84"/>
                <a:gd name="T69" fmla="*/ 2147483647 h 62"/>
                <a:gd name="T70" fmla="*/ 2147483647 w 84"/>
                <a:gd name="T71" fmla="*/ 2147483647 h 62"/>
                <a:gd name="T72" fmla="*/ 2147483647 w 84"/>
                <a:gd name="T73" fmla="*/ 2147483647 h 62"/>
                <a:gd name="T74" fmla="*/ 2147483647 w 84"/>
                <a:gd name="T75" fmla="*/ 2147483647 h 62"/>
                <a:gd name="T76" fmla="*/ 2147483647 w 84"/>
                <a:gd name="T77" fmla="*/ 2147483647 h 62"/>
                <a:gd name="T78" fmla="*/ 2147483647 w 84"/>
                <a:gd name="T79" fmla="*/ 2147483647 h 62"/>
                <a:gd name="T80" fmla="*/ 2147483647 w 84"/>
                <a:gd name="T81" fmla="*/ 2147483647 h 62"/>
                <a:gd name="T82" fmla="*/ 2147483647 w 84"/>
                <a:gd name="T83" fmla="*/ 2147483647 h 62"/>
                <a:gd name="T84" fmla="*/ 0 w 84"/>
                <a:gd name="T85" fmla="*/ 2147483647 h 62"/>
                <a:gd name="T86" fmla="*/ 2147483647 w 84"/>
                <a:gd name="T87" fmla="*/ 2147483647 h 62"/>
                <a:gd name="T88" fmla="*/ 2147483647 w 84"/>
                <a:gd name="T89" fmla="*/ 2147483647 h 62"/>
                <a:gd name="T90" fmla="*/ 2147483647 w 84"/>
                <a:gd name="T91" fmla="*/ 2147483647 h 62"/>
                <a:gd name="T92" fmla="*/ 2147483647 w 84"/>
                <a:gd name="T93" fmla="*/ 2147483647 h 62"/>
                <a:gd name="T94" fmla="*/ 2147483647 w 84"/>
                <a:gd name="T95" fmla="*/ 2147483647 h 62"/>
                <a:gd name="T96" fmla="*/ 2147483647 w 84"/>
                <a:gd name="T97" fmla="*/ 2147483647 h 62"/>
                <a:gd name="T98" fmla="*/ 2147483647 w 84"/>
                <a:gd name="T99" fmla="*/ 2147483647 h 62"/>
                <a:gd name="T100" fmla="*/ 2147483647 w 84"/>
                <a:gd name="T101" fmla="*/ 2147483647 h 62"/>
                <a:gd name="T102" fmla="*/ 2147483647 w 84"/>
                <a:gd name="T103" fmla="*/ 0 h 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4"/>
                <a:gd name="T157" fmla="*/ 0 h 62"/>
                <a:gd name="T158" fmla="*/ 84 w 84"/>
                <a:gd name="T159" fmla="*/ 62 h 6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4" h="62">
                  <a:moveTo>
                    <a:pt x="19" y="0"/>
                  </a:moveTo>
                  <a:lnTo>
                    <a:pt x="23" y="1"/>
                  </a:lnTo>
                  <a:lnTo>
                    <a:pt x="24" y="1"/>
                  </a:lnTo>
                  <a:lnTo>
                    <a:pt x="28" y="4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4" y="10"/>
                  </a:lnTo>
                  <a:lnTo>
                    <a:pt x="35" y="11"/>
                  </a:lnTo>
                  <a:lnTo>
                    <a:pt x="37" y="11"/>
                  </a:lnTo>
                  <a:lnTo>
                    <a:pt x="41" y="12"/>
                  </a:lnTo>
                  <a:lnTo>
                    <a:pt x="44" y="12"/>
                  </a:lnTo>
                  <a:lnTo>
                    <a:pt x="45" y="11"/>
                  </a:lnTo>
                  <a:lnTo>
                    <a:pt x="46" y="7"/>
                  </a:lnTo>
                  <a:lnTo>
                    <a:pt x="47" y="6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50" y="1"/>
                  </a:lnTo>
                  <a:lnTo>
                    <a:pt x="59" y="8"/>
                  </a:lnTo>
                  <a:lnTo>
                    <a:pt x="65" y="17"/>
                  </a:lnTo>
                  <a:lnTo>
                    <a:pt x="68" y="20"/>
                  </a:lnTo>
                  <a:lnTo>
                    <a:pt x="71" y="23"/>
                  </a:lnTo>
                  <a:lnTo>
                    <a:pt x="74" y="24"/>
                  </a:lnTo>
                  <a:lnTo>
                    <a:pt x="77" y="23"/>
                  </a:lnTo>
                  <a:lnTo>
                    <a:pt x="79" y="24"/>
                  </a:lnTo>
                  <a:lnTo>
                    <a:pt x="80" y="24"/>
                  </a:lnTo>
                  <a:lnTo>
                    <a:pt x="83" y="27"/>
                  </a:lnTo>
                  <a:lnTo>
                    <a:pt x="84" y="29"/>
                  </a:lnTo>
                  <a:lnTo>
                    <a:pt x="80" y="27"/>
                  </a:lnTo>
                  <a:lnTo>
                    <a:pt x="76" y="27"/>
                  </a:lnTo>
                  <a:lnTo>
                    <a:pt x="74" y="29"/>
                  </a:lnTo>
                  <a:lnTo>
                    <a:pt x="73" y="31"/>
                  </a:lnTo>
                  <a:lnTo>
                    <a:pt x="73" y="37"/>
                  </a:lnTo>
                  <a:lnTo>
                    <a:pt x="73" y="41"/>
                  </a:lnTo>
                  <a:lnTo>
                    <a:pt x="71" y="46"/>
                  </a:lnTo>
                  <a:lnTo>
                    <a:pt x="73" y="51"/>
                  </a:lnTo>
                  <a:lnTo>
                    <a:pt x="68" y="48"/>
                  </a:lnTo>
                  <a:lnTo>
                    <a:pt x="66" y="50"/>
                  </a:lnTo>
                  <a:lnTo>
                    <a:pt x="66" y="51"/>
                  </a:lnTo>
                  <a:lnTo>
                    <a:pt x="67" y="57"/>
                  </a:lnTo>
                  <a:lnTo>
                    <a:pt x="68" y="61"/>
                  </a:lnTo>
                  <a:lnTo>
                    <a:pt x="67" y="62"/>
                  </a:lnTo>
                  <a:lnTo>
                    <a:pt x="65" y="62"/>
                  </a:lnTo>
                  <a:lnTo>
                    <a:pt x="64" y="61"/>
                  </a:lnTo>
                  <a:lnTo>
                    <a:pt x="61" y="59"/>
                  </a:lnTo>
                  <a:lnTo>
                    <a:pt x="58" y="59"/>
                  </a:lnTo>
                  <a:lnTo>
                    <a:pt x="57" y="57"/>
                  </a:lnTo>
                  <a:lnTo>
                    <a:pt x="54" y="55"/>
                  </a:lnTo>
                  <a:lnTo>
                    <a:pt x="55" y="54"/>
                  </a:lnTo>
                  <a:lnTo>
                    <a:pt x="58" y="52"/>
                  </a:lnTo>
                  <a:lnTo>
                    <a:pt x="55" y="47"/>
                  </a:lnTo>
                  <a:lnTo>
                    <a:pt x="55" y="43"/>
                  </a:lnTo>
                  <a:lnTo>
                    <a:pt x="49" y="41"/>
                  </a:lnTo>
                  <a:lnTo>
                    <a:pt x="43" y="42"/>
                  </a:lnTo>
                  <a:lnTo>
                    <a:pt x="40" y="44"/>
                  </a:lnTo>
                  <a:lnTo>
                    <a:pt x="38" y="47"/>
                  </a:lnTo>
                  <a:lnTo>
                    <a:pt x="37" y="51"/>
                  </a:lnTo>
                  <a:lnTo>
                    <a:pt x="35" y="54"/>
                  </a:lnTo>
                  <a:lnTo>
                    <a:pt x="31" y="54"/>
                  </a:lnTo>
                  <a:lnTo>
                    <a:pt x="31" y="53"/>
                  </a:lnTo>
                  <a:lnTo>
                    <a:pt x="29" y="51"/>
                  </a:lnTo>
                  <a:lnTo>
                    <a:pt x="28" y="50"/>
                  </a:lnTo>
                  <a:lnTo>
                    <a:pt x="30" y="49"/>
                  </a:lnTo>
                  <a:lnTo>
                    <a:pt x="30" y="47"/>
                  </a:lnTo>
                  <a:lnTo>
                    <a:pt x="28" y="46"/>
                  </a:lnTo>
                  <a:lnTo>
                    <a:pt x="28" y="43"/>
                  </a:lnTo>
                  <a:lnTo>
                    <a:pt x="28" y="42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20" y="39"/>
                  </a:lnTo>
                  <a:lnTo>
                    <a:pt x="17" y="36"/>
                  </a:lnTo>
                  <a:lnTo>
                    <a:pt x="16" y="34"/>
                  </a:lnTo>
                  <a:lnTo>
                    <a:pt x="18" y="33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4" y="28"/>
                  </a:lnTo>
                  <a:lnTo>
                    <a:pt x="12" y="27"/>
                  </a:lnTo>
                  <a:lnTo>
                    <a:pt x="10" y="24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2" y="10"/>
                  </a:lnTo>
                  <a:lnTo>
                    <a:pt x="5" y="8"/>
                  </a:lnTo>
                  <a:lnTo>
                    <a:pt x="7" y="8"/>
                  </a:lnTo>
                  <a:lnTo>
                    <a:pt x="9" y="9"/>
                  </a:lnTo>
                  <a:lnTo>
                    <a:pt x="12" y="10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23" y="13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19" y="6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19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32" name="Freeform 1276"/>
            <p:cNvSpPr>
              <a:spLocks/>
            </p:cNvSpPr>
            <p:nvPr/>
          </p:nvSpPr>
          <p:spPr bwMode="auto">
            <a:xfrm>
              <a:off x="5387976" y="1992312"/>
              <a:ext cx="900113" cy="402167"/>
            </a:xfrm>
            <a:custGeom>
              <a:avLst/>
              <a:gdLst>
                <a:gd name="T0" fmla="*/ 2147483647 w 567"/>
                <a:gd name="T1" fmla="*/ 2147483647 h 253"/>
                <a:gd name="T2" fmla="*/ 2147483647 w 567"/>
                <a:gd name="T3" fmla="*/ 2147483647 h 253"/>
                <a:gd name="T4" fmla="*/ 2147483647 w 567"/>
                <a:gd name="T5" fmla="*/ 2147483647 h 253"/>
                <a:gd name="T6" fmla="*/ 2147483647 w 567"/>
                <a:gd name="T7" fmla="*/ 2147483647 h 253"/>
                <a:gd name="T8" fmla="*/ 2147483647 w 567"/>
                <a:gd name="T9" fmla="*/ 2147483647 h 253"/>
                <a:gd name="T10" fmla="*/ 2147483647 w 567"/>
                <a:gd name="T11" fmla="*/ 2147483647 h 253"/>
                <a:gd name="T12" fmla="*/ 2147483647 w 567"/>
                <a:gd name="T13" fmla="*/ 2147483647 h 253"/>
                <a:gd name="T14" fmla="*/ 2147483647 w 567"/>
                <a:gd name="T15" fmla="*/ 2147483647 h 253"/>
                <a:gd name="T16" fmla="*/ 2147483647 w 567"/>
                <a:gd name="T17" fmla="*/ 2147483647 h 253"/>
                <a:gd name="T18" fmla="*/ 2147483647 w 567"/>
                <a:gd name="T19" fmla="*/ 2147483647 h 253"/>
                <a:gd name="T20" fmla="*/ 2147483647 w 567"/>
                <a:gd name="T21" fmla="*/ 2147483647 h 253"/>
                <a:gd name="T22" fmla="*/ 2147483647 w 567"/>
                <a:gd name="T23" fmla="*/ 2147483647 h 253"/>
                <a:gd name="T24" fmla="*/ 0 w 567"/>
                <a:gd name="T25" fmla="*/ 2147483647 h 253"/>
                <a:gd name="T26" fmla="*/ 2147483647 w 567"/>
                <a:gd name="T27" fmla="*/ 2147483647 h 253"/>
                <a:gd name="T28" fmla="*/ 2147483647 w 567"/>
                <a:gd name="T29" fmla="*/ 2147483647 h 253"/>
                <a:gd name="T30" fmla="*/ 2147483647 w 567"/>
                <a:gd name="T31" fmla="*/ 2147483647 h 253"/>
                <a:gd name="T32" fmla="*/ 2147483647 w 567"/>
                <a:gd name="T33" fmla="*/ 2147483647 h 253"/>
                <a:gd name="T34" fmla="*/ 2147483647 w 567"/>
                <a:gd name="T35" fmla="*/ 2147483647 h 253"/>
                <a:gd name="T36" fmla="*/ 2147483647 w 567"/>
                <a:gd name="T37" fmla="*/ 2147483647 h 253"/>
                <a:gd name="T38" fmla="*/ 2147483647 w 567"/>
                <a:gd name="T39" fmla="*/ 2147483647 h 253"/>
                <a:gd name="T40" fmla="*/ 2147483647 w 567"/>
                <a:gd name="T41" fmla="*/ 2147483647 h 253"/>
                <a:gd name="T42" fmla="*/ 2147483647 w 567"/>
                <a:gd name="T43" fmla="*/ 2147483647 h 253"/>
                <a:gd name="T44" fmla="*/ 2147483647 w 567"/>
                <a:gd name="T45" fmla="*/ 2147483647 h 253"/>
                <a:gd name="T46" fmla="*/ 2147483647 w 567"/>
                <a:gd name="T47" fmla="*/ 2147483647 h 253"/>
                <a:gd name="T48" fmla="*/ 2147483647 w 567"/>
                <a:gd name="T49" fmla="*/ 2147483647 h 253"/>
                <a:gd name="T50" fmla="*/ 2147483647 w 567"/>
                <a:gd name="T51" fmla="*/ 2147483647 h 253"/>
                <a:gd name="T52" fmla="*/ 2147483647 w 567"/>
                <a:gd name="T53" fmla="*/ 2147483647 h 253"/>
                <a:gd name="T54" fmla="*/ 2147483647 w 567"/>
                <a:gd name="T55" fmla="*/ 2147483647 h 253"/>
                <a:gd name="T56" fmla="*/ 2147483647 w 567"/>
                <a:gd name="T57" fmla="*/ 2147483647 h 253"/>
                <a:gd name="T58" fmla="*/ 2147483647 w 567"/>
                <a:gd name="T59" fmla="*/ 2147483647 h 253"/>
                <a:gd name="T60" fmla="*/ 2147483647 w 567"/>
                <a:gd name="T61" fmla="*/ 2147483647 h 253"/>
                <a:gd name="T62" fmla="*/ 2147483647 w 567"/>
                <a:gd name="T63" fmla="*/ 2147483647 h 253"/>
                <a:gd name="T64" fmla="*/ 2147483647 w 567"/>
                <a:gd name="T65" fmla="*/ 2147483647 h 253"/>
                <a:gd name="T66" fmla="*/ 2147483647 w 567"/>
                <a:gd name="T67" fmla="*/ 0 h 253"/>
                <a:gd name="T68" fmla="*/ 2147483647 w 567"/>
                <a:gd name="T69" fmla="*/ 2147483647 h 253"/>
                <a:gd name="T70" fmla="*/ 2147483647 w 567"/>
                <a:gd name="T71" fmla="*/ 2147483647 h 253"/>
                <a:gd name="T72" fmla="*/ 2147483647 w 567"/>
                <a:gd name="T73" fmla="*/ 2147483647 h 253"/>
                <a:gd name="T74" fmla="*/ 2147483647 w 567"/>
                <a:gd name="T75" fmla="*/ 2147483647 h 253"/>
                <a:gd name="T76" fmla="*/ 2147483647 w 567"/>
                <a:gd name="T77" fmla="*/ 2147483647 h 253"/>
                <a:gd name="T78" fmla="*/ 2147483647 w 567"/>
                <a:gd name="T79" fmla="*/ 2147483647 h 253"/>
                <a:gd name="T80" fmla="*/ 2147483647 w 567"/>
                <a:gd name="T81" fmla="*/ 2147483647 h 253"/>
                <a:gd name="T82" fmla="*/ 2147483647 w 567"/>
                <a:gd name="T83" fmla="*/ 2147483647 h 253"/>
                <a:gd name="T84" fmla="*/ 2147483647 w 567"/>
                <a:gd name="T85" fmla="*/ 2147483647 h 253"/>
                <a:gd name="T86" fmla="*/ 2147483647 w 567"/>
                <a:gd name="T87" fmla="*/ 2147483647 h 253"/>
                <a:gd name="T88" fmla="*/ 2147483647 w 567"/>
                <a:gd name="T89" fmla="*/ 2147483647 h 253"/>
                <a:gd name="T90" fmla="*/ 2147483647 w 567"/>
                <a:gd name="T91" fmla="*/ 2147483647 h 253"/>
                <a:gd name="T92" fmla="*/ 2147483647 w 567"/>
                <a:gd name="T93" fmla="*/ 2147483647 h 253"/>
                <a:gd name="T94" fmla="*/ 2147483647 w 567"/>
                <a:gd name="T95" fmla="*/ 2147483647 h 253"/>
                <a:gd name="T96" fmla="*/ 2147483647 w 567"/>
                <a:gd name="T97" fmla="*/ 2147483647 h 253"/>
                <a:gd name="T98" fmla="*/ 2147483647 w 567"/>
                <a:gd name="T99" fmla="*/ 2147483647 h 253"/>
                <a:gd name="T100" fmla="*/ 2147483647 w 567"/>
                <a:gd name="T101" fmla="*/ 2147483647 h 253"/>
                <a:gd name="T102" fmla="*/ 2147483647 w 567"/>
                <a:gd name="T103" fmla="*/ 2147483647 h 253"/>
                <a:gd name="T104" fmla="*/ 2147483647 w 567"/>
                <a:gd name="T105" fmla="*/ 2147483647 h 253"/>
                <a:gd name="T106" fmla="*/ 2147483647 w 567"/>
                <a:gd name="T107" fmla="*/ 2147483647 h 253"/>
                <a:gd name="T108" fmla="*/ 2147483647 w 567"/>
                <a:gd name="T109" fmla="*/ 2147483647 h 253"/>
                <a:gd name="T110" fmla="*/ 2147483647 w 567"/>
                <a:gd name="T111" fmla="*/ 2147483647 h 253"/>
                <a:gd name="T112" fmla="*/ 2147483647 w 567"/>
                <a:gd name="T113" fmla="*/ 2147483647 h 253"/>
                <a:gd name="T114" fmla="*/ 2147483647 w 567"/>
                <a:gd name="T115" fmla="*/ 2147483647 h 253"/>
                <a:gd name="T116" fmla="*/ 2147483647 w 567"/>
                <a:gd name="T117" fmla="*/ 2147483647 h 253"/>
                <a:gd name="T118" fmla="*/ 2147483647 w 567"/>
                <a:gd name="T119" fmla="*/ 2147483647 h 253"/>
                <a:gd name="T120" fmla="*/ 2147483647 w 567"/>
                <a:gd name="T121" fmla="*/ 2147483647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67"/>
                <a:gd name="T184" fmla="*/ 0 h 253"/>
                <a:gd name="T185" fmla="*/ 567 w 567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67" h="253">
                  <a:moveTo>
                    <a:pt x="151" y="183"/>
                  </a:moveTo>
                  <a:lnTo>
                    <a:pt x="155" y="199"/>
                  </a:lnTo>
                  <a:lnTo>
                    <a:pt x="160" y="216"/>
                  </a:lnTo>
                  <a:lnTo>
                    <a:pt x="164" y="233"/>
                  </a:lnTo>
                  <a:lnTo>
                    <a:pt x="167" y="247"/>
                  </a:lnTo>
                  <a:lnTo>
                    <a:pt x="164" y="248"/>
                  </a:lnTo>
                  <a:lnTo>
                    <a:pt x="160" y="248"/>
                  </a:lnTo>
                  <a:lnTo>
                    <a:pt x="156" y="247"/>
                  </a:lnTo>
                  <a:lnTo>
                    <a:pt x="153" y="241"/>
                  </a:lnTo>
                  <a:lnTo>
                    <a:pt x="151" y="239"/>
                  </a:lnTo>
                  <a:lnTo>
                    <a:pt x="150" y="238"/>
                  </a:lnTo>
                  <a:lnTo>
                    <a:pt x="146" y="234"/>
                  </a:lnTo>
                  <a:lnTo>
                    <a:pt x="145" y="233"/>
                  </a:lnTo>
                  <a:lnTo>
                    <a:pt x="141" y="230"/>
                  </a:lnTo>
                  <a:lnTo>
                    <a:pt x="139" y="229"/>
                  </a:lnTo>
                  <a:lnTo>
                    <a:pt x="136" y="228"/>
                  </a:lnTo>
                  <a:lnTo>
                    <a:pt x="134" y="228"/>
                  </a:lnTo>
                  <a:lnTo>
                    <a:pt x="132" y="229"/>
                  </a:lnTo>
                  <a:lnTo>
                    <a:pt x="126" y="230"/>
                  </a:lnTo>
                  <a:lnTo>
                    <a:pt x="121" y="233"/>
                  </a:lnTo>
                  <a:lnTo>
                    <a:pt x="114" y="239"/>
                  </a:lnTo>
                  <a:lnTo>
                    <a:pt x="111" y="229"/>
                  </a:lnTo>
                  <a:lnTo>
                    <a:pt x="113" y="227"/>
                  </a:lnTo>
                  <a:lnTo>
                    <a:pt x="112" y="222"/>
                  </a:lnTo>
                  <a:lnTo>
                    <a:pt x="109" y="220"/>
                  </a:lnTo>
                  <a:lnTo>
                    <a:pt x="105" y="220"/>
                  </a:lnTo>
                  <a:lnTo>
                    <a:pt x="100" y="218"/>
                  </a:lnTo>
                  <a:lnTo>
                    <a:pt x="96" y="215"/>
                  </a:lnTo>
                  <a:lnTo>
                    <a:pt x="94" y="215"/>
                  </a:lnTo>
                  <a:lnTo>
                    <a:pt x="91" y="215"/>
                  </a:lnTo>
                  <a:lnTo>
                    <a:pt x="89" y="206"/>
                  </a:lnTo>
                  <a:lnTo>
                    <a:pt x="84" y="200"/>
                  </a:lnTo>
                  <a:lnTo>
                    <a:pt x="82" y="199"/>
                  </a:lnTo>
                  <a:lnTo>
                    <a:pt x="79" y="196"/>
                  </a:lnTo>
                  <a:lnTo>
                    <a:pt x="72" y="194"/>
                  </a:lnTo>
                  <a:lnTo>
                    <a:pt x="69" y="190"/>
                  </a:lnTo>
                  <a:lnTo>
                    <a:pt x="70" y="188"/>
                  </a:lnTo>
                  <a:lnTo>
                    <a:pt x="74" y="188"/>
                  </a:lnTo>
                  <a:lnTo>
                    <a:pt x="80" y="189"/>
                  </a:lnTo>
                  <a:lnTo>
                    <a:pt x="82" y="190"/>
                  </a:lnTo>
                  <a:lnTo>
                    <a:pt x="84" y="189"/>
                  </a:lnTo>
                  <a:lnTo>
                    <a:pt x="88" y="190"/>
                  </a:lnTo>
                  <a:lnTo>
                    <a:pt x="86" y="188"/>
                  </a:lnTo>
                  <a:lnTo>
                    <a:pt x="84" y="186"/>
                  </a:lnTo>
                  <a:lnTo>
                    <a:pt x="83" y="182"/>
                  </a:lnTo>
                  <a:lnTo>
                    <a:pt x="84" y="179"/>
                  </a:lnTo>
                  <a:lnTo>
                    <a:pt x="86" y="178"/>
                  </a:lnTo>
                  <a:lnTo>
                    <a:pt x="86" y="179"/>
                  </a:lnTo>
                  <a:lnTo>
                    <a:pt x="90" y="179"/>
                  </a:lnTo>
                  <a:lnTo>
                    <a:pt x="92" y="179"/>
                  </a:lnTo>
                  <a:lnTo>
                    <a:pt x="92" y="177"/>
                  </a:lnTo>
                  <a:lnTo>
                    <a:pt x="94" y="175"/>
                  </a:lnTo>
                  <a:lnTo>
                    <a:pt x="99" y="175"/>
                  </a:lnTo>
                  <a:lnTo>
                    <a:pt x="103" y="177"/>
                  </a:lnTo>
                  <a:lnTo>
                    <a:pt x="108" y="178"/>
                  </a:lnTo>
                  <a:lnTo>
                    <a:pt x="112" y="177"/>
                  </a:lnTo>
                  <a:lnTo>
                    <a:pt x="114" y="176"/>
                  </a:lnTo>
                  <a:lnTo>
                    <a:pt x="115" y="176"/>
                  </a:lnTo>
                  <a:lnTo>
                    <a:pt x="116" y="177"/>
                  </a:lnTo>
                  <a:lnTo>
                    <a:pt x="122" y="178"/>
                  </a:lnTo>
                  <a:lnTo>
                    <a:pt x="125" y="179"/>
                  </a:lnTo>
                  <a:lnTo>
                    <a:pt x="127" y="179"/>
                  </a:lnTo>
                  <a:lnTo>
                    <a:pt x="131" y="180"/>
                  </a:lnTo>
                  <a:lnTo>
                    <a:pt x="132" y="178"/>
                  </a:lnTo>
                  <a:lnTo>
                    <a:pt x="129" y="175"/>
                  </a:lnTo>
                  <a:lnTo>
                    <a:pt x="132" y="175"/>
                  </a:lnTo>
                  <a:lnTo>
                    <a:pt x="129" y="173"/>
                  </a:lnTo>
                  <a:lnTo>
                    <a:pt x="125" y="169"/>
                  </a:lnTo>
                  <a:lnTo>
                    <a:pt x="122" y="168"/>
                  </a:lnTo>
                  <a:lnTo>
                    <a:pt x="121" y="166"/>
                  </a:lnTo>
                  <a:lnTo>
                    <a:pt x="117" y="165"/>
                  </a:lnTo>
                  <a:lnTo>
                    <a:pt x="113" y="162"/>
                  </a:lnTo>
                  <a:lnTo>
                    <a:pt x="111" y="156"/>
                  </a:lnTo>
                  <a:lnTo>
                    <a:pt x="109" y="154"/>
                  </a:lnTo>
                  <a:lnTo>
                    <a:pt x="108" y="155"/>
                  </a:lnTo>
                  <a:lnTo>
                    <a:pt x="105" y="152"/>
                  </a:lnTo>
                  <a:lnTo>
                    <a:pt x="103" y="152"/>
                  </a:lnTo>
                  <a:lnTo>
                    <a:pt x="102" y="148"/>
                  </a:lnTo>
                  <a:lnTo>
                    <a:pt x="96" y="145"/>
                  </a:lnTo>
                  <a:lnTo>
                    <a:pt x="93" y="145"/>
                  </a:lnTo>
                  <a:lnTo>
                    <a:pt x="93" y="144"/>
                  </a:lnTo>
                  <a:lnTo>
                    <a:pt x="90" y="143"/>
                  </a:lnTo>
                  <a:lnTo>
                    <a:pt x="86" y="144"/>
                  </a:lnTo>
                  <a:lnTo>
                    <a:pt x="84" y="145"/>
                  </a:lnTo>
                  <a:lnTo>
                    <a:pt x="82" y="146"/>
                  </a:lnTo>
                  <a:lnTo>
                    <a:pt x="81" y="144"/>
                  </a:lnTo>
                  <a:lnTo>
                    <a:pt x="76" y="144"/>
                  </a:lnTo>
                  <a:lnTo>
                    <a:pt x="75" y="143"/>
                  </a:lnTo>
                  <a:lnTo>
                    <a:pt x="72" y="143"/>
                  </a:lnTo>
                  <a:lnTo>
                    <a:pt x="68" y="142"/>
                  </a:lnTo>
                  <a:lnTo>
                    <a:pt x="61" y="149"/>
                  </a:lnTo>
                  <a:lnTo>
                    <a:pt x="55" y="149"/>
                  </a:lnTo>
                  <a:lnTo>
                    <a:pt x="50" y="152"/>
                  </a:lnTo>
                  <a:lnTo>
                    <a:pt x="43" y="153"/>
                  </a:lnTo>
                  <a:lnTo>
                    <a:pt x="38" y="154"/>
                  </a:lnTo>
                  <a:lnTo>
                    <a:pt x="44" y="157"/>
                  </a:lnTo>
                  <a:lnTo>
                    <a:pt x="40" y="158"/>
                  </a:lnTo>
                  <a:lnTo>
                    <a:pt x="39" y="158"/>
                  </a:lnTo>
                  <a:lnTo>
                    <a:pt x="36" y="157"/>
                  </a:lnTo>
                  <a:lnTo>
                    <a:pt x="35" y="156"/>
                  </a:lnTo>
                  <a:lnTo>
                    <a:pt x="33" y="156"/>
                  </a:lnTo>
                  <a:lnTo>
                    <a:pt x="31" y="155"/>
                  </a:lnTo>
                  <a:lnTo>
                    <a:pt x="30" y="154"/>
                  </a:lnTo>
                  <a:lnTo>
                    <a:pt x="31" y="153"/>
                  </a:lnTo>
                  <a:lnTo>
                    <a:pt x="31" y="150"/>
                  </a:lnTo>
                  <a:lnTo>
                    <a:pt x="33" y="150"/>
                  </a:lnTo>
                  <a:lnTo>
                    <a:pt x="35" y="152"/>
                  </a:lnTo>
                  <a:lnTo>
                    <a:pt x="39" y="150"/>
                  </a:lnTo>
                  <a:lnTo>
                    <a:pt x="33" y="138"/>
                  </a:lnTo>
                  <a:lnTo>
                    <a:pt x="31" y="138"/>
                  </a:lnTo>
                  <a:lnTo>
                    <a:pt x="30" y="136"/>
                  </a:lnTo>
                  <a:lnTo>
                    <a:pt x="29" y="135"/>
                  </a:lnTo>
                  <a:lnTo>
                    <a:pt x="27" y="133"/>
                  </a:lnTo>
                  <a:lnTo>
                    <a:pt x="25" y="132"/>
                  </a:lnTo>
                  <a:lnTo>
                    <a:pt x="23" y="132"/>
                  </a:lnTo>
                  <a:lnTo>
                    <a:pt x="19" y="133"/>
                  </a:lnTo>
                  <a:lnTo>
                    <a:pt x="15" y="132"/>
                  </a:lnTo>
                  <a:lnTo>
                    <a:pt x="15" y="134"/>
                  </a:lnTo>
                  <a:lnTo>
                    <a:pt x="12" y="131"/>
                  </a:lnTo>
                  <a:lnTo>
                    <a:pt x="11" y="129"/>
                  </a:lnTo>
                  <a:lnTo>
                    <a:pt x="10" y="127"/>
                  </a:lnTo>
                  <a:lnTo>
                    <a:pt x="10" y="126"/>
                  </a:lnTo>
                  <a:lnTo>
                    <a:pt x="9" y="125"/>
                  </a:lnTo>
                  <a:lnTo>
                    <a:pt x="9" y="123"/>
                  </a:lnTo>
                  <a:lnTo>
                    <a:pt x="0" y="121"/>
                  </a:lnTo>
                  <a:lnTo>
                    <a:pt x="1" y="112"/>
                  </a:lnTo>
                  <a:lnTo>
                    <a:pt x="4" y="109"/>
                  </a:lnTo>
                  <a:lnTo>
                    <a:pt x="4" y="108"/>
                  </a:lnTo>
                  <a:lnTo>
                    <a:pt x="3" y="107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3" y="93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3" y="88"/>
                  </a:lnTo>
                  <a:lnTo>
                    <a:pt x="3" y="87"/>
                  </a:lnTo>
                  <a:lnTo>
                    <a:pt x="3" y="86"/>
                  </a:lnTo>
                  <a:lnTo>
                    <a:pt x="4" y="84"/>
                  </a:lnTo>
                  <a:lnTo>
                    <a:pt x="7" y="85"/>
                  </a:lnTo>
                  <a:lnTo>
                    <a:pt x="8" y="87"/>
                  </a:lnTo>
                  <a:lnTo>
                    <a:pt x="11" y="88"/>
                  </a:lnTo>
                  <a:lnTo>
                    <a:pt x="18" y="96"/>
                  </a:lnTo>
                  <a:lnTo>
                    <a:pt x="20" y="97"/>
                  </a:lnTo>
                  <a:lnTo>
                    <a:pt x="25" y="93"/>
                  </a:lnTo>
                  <a:lnTo>
                    <a:pt x="24" y="92"/>
                  </a:lnTo>
                  <a:lnTo>
                    <a:pt x="23" y="91"/>
                  </a:lnTo>
                  <a:lnTo>
                    <a:pt x="21" y="85"/>
                  </a:lnTo>
                  <a:lnTo>
                    <a:pt x="19" y="82"/>
                  </a:lnTo>
                  <a:lnTo>
                    <a:pt x="21" y="83"/>
                  </a:lnTo>
                  <a:lnTo>
                    <a:pt x="22" y="82"/>
                  </a:lnTo>
                  <a:lnTo>
                    <a:pt x="27" y="79"/>
                  </a:lnTo>
                  <a:lnTo>
                    <a:pt x="29" y="78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8" y="74"/>
                  </a:lnTo>
                  <a:lnTo>
                    <a:pt x="30" y="73"/>
                  </a:lnTo>
                  <a:lnTo>
                    <a:pt x="32" y="74"/>
                  </a:lnTo>
                  <a:lnTo>
                    <a:pt x="33" y="73"/>
                  </a:lnTo>
                  <a:lnTo>
                    <a:pt x="34" y="72"/>
                  </a:lnTo>
                  <a:lnTo>
                    <a:pt x="36" y="71"/>
                  </a:lnTo>
                  <a:lnTo>
                    <a:pt x="38" y="71"/>
                  </a:lnTo>
                  <a:lnTo>
                    <a:pt x="39" y="69"/>
                  </a:lnTo>
                  <a:lnTo>
                    <a:pt x="40" y="68"/>
                  </a:lnTo>
                  <a:lnTo>
                    <a:pt x="41" y="67"/>
                  </a:lnTo>
                  <a:lnTo>
                    <a:pt x="41" y="65"/>
                  </a:lnTo>
                  <a:lnTo>
                    <a:pt x="42" y="64"/>
                  </a:lnTo>
                  <a:lnTo>
                    <a:pt x="46" y="64"/>
                  </a:lnTo>
                  <a:lnTo>
                    <a:pt x="50" y="64"/>
                  </a:lnTo>
                  <a:lnTo>
                    <a:pt x="51" y="65"/>
                  </a:lnTo>
                  <a:lnTo>
                    <a:pt x="52" y="66"/>
                  </a:lnTo>
                  <a:lnTo>
                    <a:pt x="56" y="66"/>
                  </a:lnTo>
                  <a:lnTo>
                    <a:pt x="58" y="67"/>
                  </a:lnTo>
                  <a:lnTo>
                    <a:pt x="59" y="66"/>
                  </a:lnTo>
                  <a:lnTo>
                    <a:pt x="59" y="64"/>
                  </a:lnTo>
                  <a:lnTo>
                    <a:pt x="60" y="63"/>
                  </a:lnTo>
                  <a:lnTo>
                    <a:pt x="61" y="63"/>
                  </a:lnTo>
                  <a:lnTo>
                    <a:pt x="63" y="63"/>
                  </a:lnTo>
                  <a:lnTo>
                    <a:pt x="65" y="63"/>
                  </a:lnTo>
                  <a:lnTo>
                    <a:pt x="68" y="65"/>
                  </a:lnTo>
                  <a:lnTo>
                    <a:pt x="69" y="66"/>
                  </a:lnTo>
                  <a:lnTo>
                    <a:pt x="71" y="66"/>
                  </a:lnTo>
                  <a:lnTo>
                    <a:pt x="73" y="66"/>
                  </a:lnTo>
                  <a:lnTo>
                    <a:pt x="75" y="66"/>
                  </a:lnTo>
                  <a:lnTo>
                    <a:pt x="79" y="66"/>
                  </a:lnTo>
                  <a:lnTo>
                    <a:pt x="81" y="66"/>
                  </a:lnTo>
                  <a:lnTo>
                    <a:pt x="83" y="67"/>
                  </a:lnTo>
                  <a:lnTo>
                    <a:pt x="84" y="68"/>
                  </a:lnTo>
                  <a:lnTo>
                    <a:pt x="86" y="71"/>
                  </a:lnTo>
                  <a:lnTo>
                    <a:pt x="93" y="74"/>
                  </a:lnTo>
                  <a:lnTo>
                    <a:pt x="94" y="75"/>
                  </a:lnTo>
                  <a:lnTo>
                    <a:pt x="95" y="76"/>
                  </a:lnTo>
                  <a:lnTo>
                    <a:pt x="100" y="78"/>
                  </a:lnTo>
                  <a:lnTo>
                    <a:pt x="100" y="81"/>
                  </a:lnTo>
                  <a:lnTo>
                    <a:pt x="100" y="82"/>
                  </a:lnTo>
                  <a:lnTo>
                    <a:pt x="102" y="83"/>
                  </a:lnTo>
                  <a:lnTo>
                    <a:pt x="104" y="83"/>
                  </a:lnTo>
                  <a:lnTo>
                    <a:pt x="103" y="82"/>
                  </a:lnTo>
                  <a:lnTo>
                    <a:pt x="102" y="79"/>
                  </a:lnTo>
                  <a:lnTo>
                    <a:pt x="102" y="78"/>
                  </a:lnTo>
                  <a:lnTo>
                    <a:pt x="101" y="76"/>
                  </a:lnTo>
                  <a:lnTo>
                    <a:pt x="101" y="75"/>
                  </a:lnTo>
                  <a:lnTo>
                    <a:pt x="103" y="75"/>
                  </a:lnTo>
                  <a:lnTo>
                    <a:pt x="104" y="76"/>
                  </a:lnTo>
                  <a:lnTo>
                    <a:pt x="106" y="77"/>
                  </a:lnTo>
                  <a:lnTo>
                    <a:pt x="108" y="79"/>
                  </a:lnTo>
                  <a:lnTo>
                    <a:pt x="110" y="81"/>
                  </a:lnTo>
                  <a:lnTo>
                    <a:pt x="114" y="82"/>
                  </a:lnTo>
                  <a:lnTo>
                    <a:pt x="117" y="83"/>
                  </a:lnTo>
                  <a:lnTo>
                    <a:pt x="120" y="83"/>
                  </a:lnTo>
                  <a:lnTo>
                    <a:pt x="124" y="79"/>
                  </a:lnTo>
                  <a:lnTo>
                    <a:pt x="123" y="78"/>
                  </a:lnTo>
                  <a:lnTo>
                    <a:pt x="125" y="77"/>
                  </a:lnTo>
                  <a:lnTo>
                    <a:pt x="126" y="76"/>
                  </a:lnTo>
                  <a:lnTo>
                    <a:pt x="127" y="76"/>
                  </a:lnTo>
                  <a:lnTo>
                    <a:pt x="130" y="76"/>
                  </a:lnTo>
                  <a:lnTo>
                    <a:pt x="130" y="75"/>
                  </a:lnTo>
                  <a:lnTo>
                    <a:pt x="132" y="75"/>
                  </a:lnTo>
                  <a:lnTo>
                    <a:pt x="134" y="75"/>
                  </a:lnTo>
                  <a:lnTo>
                    <a:pt x="135" y="74"/>
                  </a:lnTo>
                  <a:lnTo>
                    <a:pt x="137" y="75"/>
                  </a:lnTo>
                  <a:lnTo>
                    <a:pt x="141" y="77"/>
                  </a:lnTo>
                  <a:lnTo>
                    <a:pt x="144" y="76"/>
                  </a:lnTo>
                  <a:lnTo>
                    <a:pt x="144" y="74"/>
                  </a:lnTo>
                  <a:lnTo>
                    <a:pt x="149" y="74"/>
                  </a:lnTo>
                  <a:lnTo>
                    <a:pt x="150" y="74"/>
                  </a:lnTo>
                  <a:lnTo>
                    <a:pt x="154" y="75"/>
                  </a:lnTo>
                  <a:lnTo>
                    <a:pt x="155" y="76"/>
                  </a:lnTo>
                  <a:lnTo>
                    <a:pt x="157" y="79"/>
                  </a:lnTo>
                  <a:lnTo>
                    <a:pt x="159" y="81"/>
                  </a:lnTo>
                  <a:lnTo>
                    <a:pt x="161" y="82"/>
                  </a:lnTo>
                  <a:lnTo>
                    <a:pt x="164" y="82"/>
                  </a:lnTo>
                  <a:lnTo>
                    <a:pt x="169" y="82"/>
                  </a:lnTo>
                  <a:lnTo>
                    <a:pt x="170" y="84"/>
                  </a:lnTo>
                  <a:lnTo>
                    <a:pt x="174" y="84"/>
                  </a:lnTo>
                  <a:lnTo>
                    <a:pt x="175" y="83"/>
                  </a:lnTo>
                  <a:lnTo>
                    <a:pt x="176" y="79"/>
                  </a:lnTo>
                  <a:lnTo>
                    <a:pt x="177" y="78"/>
                  </a:lnTo>
                  <a:lnTo>
                    <a:pt x="179" y="79"/>
                  </a:lnTo>
                  <a:lnTo>
                    <a:pt x="183" y="82"/>
                  </a:lnTo>
                  <a:lnTo>
                    <a:pt x="186" y="82"/>
                  </a:lnTo>
                  <a:lnTo>
                    <a:pt x="191" y="82"/>
                  </a:lnTo>
                  <a:lnTo>
                    <a:pt x="192" y="81"/>
                  </a:lnTo>
                  <a:lnTo>
                    <a:pt x="195" y="79"/>
                  </a:lnTo>
                  <a:lnTo>
                    <a:pt x="195" y="72"/>
                  </a:lnTo>
                  <a:lnTo>
                    <a:pt x="196" y="71"/>
                  </a:lnTo>
                  <a:lnTo>
                    <a:pt x="194" y="68"/>
                  </a:lnTo>
                  <a:lnTo>
                    <a:pt x="193" y="68"/>
                  </a:lnTo>
                  <a:lnTo>
                    <a:pt x="190" y="68"/>
                  </a:lnTo>
                  <a:lnTo>
                    <a:pt x="186" y="67"/>
                  </a:lnTo>
                  <a:lnTo>
                    <a:pt x="184" y="66"/>
                  </a:lnTo>
                  <a:lnTo>
                    <a:pt x="183" y="65"/>
                  </a:lnTo>
                  <a:lnTo>
                    <a:pt x="179" y="65"/>
                  </a:lnTo>
                  <a:lnTo>
                    <a:pt x="176" y="64"/>
                  </a:lnTo>
                  <a:lnTo>
                    <a:pt x="175" y="63"/>
                  </a:lnTo>
                  <a:lnTo>
                    <a:pt x="174" y="61"/>
                  </a:lnTo>
                  <a:lnTo>
                    <a:pt x="170" y="61"/>
                  </a:lnTo>
                  <a:lnTo>
                    <a:pt x="170" y="58"/>
                  </a:lnTo>
                  <a:lnTo>
                    <a:pt x="171" y="58"/>
                  </a:lnTo>
                  <a:lnTo>
                    <a:pt x="173" y="56"/>
                  </a:lnTo>
                  <a:lnTo>
                    <a:pt x="177" y="55"/>
                  </a:lnTo>
                  <a:lnTo>
                    <a:pt x="180" y="54"/>
                  </a:lnTo>
                  <a:lnTo>
                    <a:pt x="181" y="52"/>
                  </a:lnTo>
                  <a:lnTo>
                    <a:pt x="180" y="51"/>
                  </a:lnTo>
                  <a:lnTo>
                    <a:pt x="173" y="45"/>
                  </a:lnTo>
                  <a:lnTo>
                    <a:pt x="175" y="45"/>
                  </a:lnTo>
                  <a:lnTo>
                    <a:pt x="176" y="44"/>
                  </a:lnTo>
                  <a:lnTo>
                    <a:pt x="176" y="42"/>
                  </a:lnTo>
                  <a:lnTo>
                    <a:pt x="177" y="41"/>
                  </a:lnTo>
                  <a:lnTo>
                    <a:pt x="180" y="41"/>
                  </a:lnTo>
                  <a:lnTo>
                    <a:pt x="182" y="42"/>
                  </a:lnTo>
                  <a:lnTo>
                    <a:pt x="183" y="41"/>
                  </a:lnTo>
                  <a:lnTo>
                    <a:pt x="185" y="42"/>
                  </a:lnTo>
                  <a:lnTo>
                    <a:pt x="190" y="42"/>
                  </a:lnTo>
                  <a:lnTo>
                    <a:pt x="191" y="41"/>
                  </a:lnTo>
                  <a:lnTo>
                    <a:pt x="192" y="39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77" y="36"/>
                  </a:lnTo>
                  <a:lnTo>
                    <a:pt x="176" y="34"/>
                  </a:lnTo>
                  <a:lnTo>
                    <a:pt x="175" y="33"/>
                  </a:lnTo>
                  <a:lnTo>
                    <a:pt x="177" y="33"/>
                  </a:lnTo>
                  <a:lnTo>
                    <a:pt x="180" y="32"/>
                  </a:lnTo>
                  <a:lnTo>
                    <a:pt x="180" y="31"/>
                  </a:lnTo>
                  <a:lnTo>
                    <a:pt x="177" y="29"/>
                  </a:lnTo>
                  <a:lnTo>
                    <a:pt x="176" y="31"/>
                  </a:lnTo>
                  <a:lnTo>
                    <a:pt x="173" y="31"/>
                  </a:lnTo>
                  <a:lnTo>
                    <a:pt x="172" y="29"/>
                  </a:lnTo>
                  <a:lnTo>
                    <a:pt x="172" y="27"/>
                  </a:lnTo>
                  <a:lnTo>
                    <a:pt x="173" y="26"/>
                  </a:lnTo>
                  <a:lnTo>
                    <a:pt x="170" y="24"/>
                  </a:lnTo>
                  <a:lnTo>
                    <a:pt x="173" y="24"/>
                  </a:lnTo>
                  <a:lnTo>
                    <a:pt x="174" y="23"/>
                  </a:lnTo>
                  <a:lnTo>
                    <a:pt x="176" y="23"/>
                  </a:lnTo>
                  <a:lnTo>
                    <a:pt x="177" y="24"/>
                  </a:lnTo>
                  <a:lnTo>
                    <a:pt x="180" y="24"/>
                  </a:lnTo>
                  <a:lnTo>
                    <a:pt x="182" y="24"/>
                  </a:lnTo>
                  <a:lnTo>
                    <a:pt x="183" y="24"/>
                  </a:lnTo>
                  <a:lnTo>
                    <a:pt x="190" y="24"/>
                  </a:lnTo>
                  <a:lnTo>
                    <a:pt x="191" y="25"/>
                  </a:lnTo>
                  <a:lnTo>
                    <a:pt x="193" y="23"/>
                  </a:lnTo>
                  <a:lnTo>
                    <a:pt x="194" y="23"/>
                  </a:lnTo>
                  <a:lnTo>
                    <a:pt x="198" y="23"/>
                  </a:lnTo>
                  <a:lnTo>
                    <a:pt x="200" y="22"/>
                  </a:lnTo>
                  <a:lnTo>
                    <a:pt x="201" y="21"/>
                  </a:lnTo>
                  <a:lnTo>
                    <a:pt x="203" y="20"/>
                  </a:lnTo>
                  <a:lnTo>
                    <a:pt x="205" y="20"/>
                  </a:lnTo>
                  <a:lnTo>
                    <a:pt x="207" y="21"/>
                  </a:lnTo>
                  <a:lnTo>
                    <a:pt x="210" y="21"/>
                  </a:lnTo>
                  <a:lnTo>
                    <a:pt x="210" y="20"/>
                  </a:lnTo>
                  <a:lnTo>
                    <a:pt x="213" y="18"/>
                  </a:lnTo>
                  <a:lnTo>
                    <a:pt x="214" y="17"/>
                  </a:lnTo>
                  <a:lnTo>
                    <a:pt x="216" y="17"/>
                  </a:lnTo>
                  <a:lnTo>
                    <a:pt x="218" y="17"/>
                  </a:lnTo>
                  <a:lnTo>
                    <a:pt x="220" y="17"/>
                  </a:lnTo>
                  <a:lnTo>
                    <a:pt x="222" y="17"/>
                  </a:lnTo>
                  <a:lnTo>
                    <a:pt x="223" y="16"/>
                  </a:lnTo>
                  <a:lnTo>
                    <a:pt x="222" y="15"/>
                  </a:lnTo>
                  <a:lnTo>
                    <a:pt x="223" y="13"/>
                  </a:lnTo>
                  <a:lnTo>
                    <a:pt x="224" y="13"/>
                  </a:lnTo>
                  <a:lnTo>
                    <a:pt x="226" y="12"/>
                  </a:lnTo>
                  <a:lnTo>
                    <a:pt x="227" y="13"/>
                  </a:lnTo>
                  <a:lnTo>
                    <a:pt x="232" y="12"/>
                  </a:lnTo>
                  <a:lnTo>
                    <a:pt x="241" y="11"/>
                  </a:lnTo>
                  <a:lnTo>
                    <a:pt x="247" y="10"/>
                  </a:lnTo>
                  <a:lnTo>
                    <a:pt x="254" y="8"/>
                  </a:lnTo>
                  <a:lnTo>
                    <a:pt x="255" y="7"/>
                  </a:lnTo>
                  <a:lnTo>
                    <a:pt x="257" y="7"/>
                  </a:lnTo>
                  <a:lnTo>
                    <a:pt x="258" y="6"/>
                  </a:lnTo>
                  <a:lnTo>
                    <a:pt x="260" y="5"/>
                  </a:lnTo>
                  <a:lnTo>
                    <a:pt x="258" y="4"/>
                  </a:lnTo>
                  <a:lnTo>
                    <a:pt x="258" y="3"/>
                  </a:lnTo>
                  <a:lnTo>
                    <a:pt x="261" y="3"/>
                  </a:lnTo>
                  <a:lnTo>
                    <a:pt x="262" y="3"/>
                  </a:lnTo>
                  <a:lnTo>
                    <a:pt x="263" y="2"/>
                  </a:lnTo>
                  <a:lnTo>
                    <a:pt x="264" y="1"/>
                  </a:lnTo>
                  <a:lnTo>
                    <a:pt x="266" y="1"/>
                  </a:lnTo>
                  <a:lnTo>
                    <a:pt x="266" y="0"/>
                  </a:lnTo>
                  <a:lnTo>
                    <a:pt x="268" y="0"/>
                  </a:lnTo>
                  <a:lnTo>
                    <a:pt x="271" y="1"/>
                  </a:lnTo>
                  <a:lnTo>
                    <a:pt x="272" y="0"/>
                  </a:lnTo>
                  <a:lnTo>
                    <a:pt x="274" y="1"/>
                  </a:lnTo>
                  <a:lnTo>
                    <a:pt x="276" y="1"/>
                  </a:lnTo>
                  <a:lnTo>
                    <a:pt x="278" y="1"/>
                  </a:lnTo>
                  <a:lnTo>
                    <a:pt x="279" y="2"/>
                  </a:lnTo>
                  <a:lnTo>
                    <a:pt x="284" y="4"/>
                  </a:lnTo>
                  <a:lnTo>
                    <a:pt x="285" y="3"/>
                  </a:lnTo>
                  <a:lnTo>
                    <a:pt x="286" y="2"/>
                  </a:lnTo>
                  <a:lnTo>
                    <a:pt x="289" y="2"/>
                  </a:lnTo>
                  <a:lnTo>
                    <a:pt x="292" y="2"/>
                  </a:lnTo>
                  <a:lnTo>
                    <a:pt x="294" y="3"/>
                  </a:lnTo>
                  <a:lnTo>
                    <a:pt x="295" y="4"/>
                  </a:lnTo>
                  <a:lnTo>
                    <a:pt x="297" y="7"/>
                  </a:lnTo>
                  <a:lnTo>
                    <a:pt x="297" y="8"/>
                  </a:lnTo>
                  <a:lnTo>
                    <a:pt x="298" y="10"/>
                  </a:lnTo>
                  <a:lnTo>
                    <a:pt x="303" y="12"/>
                  </a:lnTo>
                  <a:lnTo>
                    <a:pt x="303" y="13"/>
                  </a:lnTo>
                  <a:lnTo>
                    <a:pt x="304" y="16"/>
                  </a:lnTo>
                  <a:lnTo>
                    <a:pt x="304" y="17"/>
                  </a:lnTo>
                  <a:lnTo>
                    <a:pt x="303" y="18"/>
                  </a:lnTo>
                  <a:lnTo>
                    <a:pt x="304" y="20"/>
                  </a:lnTo>
                  <a:lnTo>
                    <a:pt x="305" y="22"/>
                  </a:lnTo>
                  <a:lnTo>
                    <a:pt x="309" y="21"/>
                  </a:lnTo>
                  <a:lnTo>
                    <a:pt x="312" y="22"/>
                  </a:lnTo>
                  <a:lnTo>
                    <a:pt x="313" y="22"/>
                  </a:lnTo>
                  <a:lnTo>
                    <a:pt x="313" y="20"/>
                  </a:lnTo>
                  <a:lnTo>
                    <a:pt x="315" y="20"/>
                  </a:lnTo>
                  <a:lnTo>
                    <a:pt x="317" y="21"/>
                  </a:lnTo>
                  <a:lnTo>
                    <a:pt x="317" y="18"/>
                  </a:lnTo>
                  <a:lnTo>
                    <a:pt x="316" y="17"/>
                  </a:lnTo>
                  <a:lnTo>
                    <a:pt x="318" y="17"/>
                  </a:lnTo>
                  <a:lnTo>
                    <a:pt x="319" y="18"/>
                  </a:lnTo>
                  <a:lnTo>
                    <a:pt x="321" y="21"/>
                  </a:lnTo>
                  <a:lnTo>
                    <a:pt x="323" y="22"/>
                  </a:lnTo>
                  <a:lnTo>
                    <a:pt x="323" y="23"/>
                  </a:lnTo>
                  <a:lnTo>
                    <a:pt x="323" y="24"/>
                  </a:lnTo>
                  <a:lnTo>
                    <a:pt x="327" y="25"/>
                  </a:lnTo>
                  <a:lnTo>
                    <a:pt x="326" y="23"/>
                  </a:lnTo>
                  <a:lnTo>
                    <a:pt x="324" y="22"/>
                  </a:lnTo>
                  <a:lnTo>
                    <a:pt x="326" y="22"/>
                  </a:lnTo>
                  <a:lnTo>
                    <a:pt x="329" y="22"/>
                  </a:lnTo>
                  <a:lnTo>
                    <a:pt x="332" y="23"/>
                  </a:lnTo>
                  <a:lnTo>
                    <a:pt x="334" y="24"/>
                  </a:lnTo>
                  <a:lnTo>
                    <a:pt x="336" y="25"/>
                  </a:lnTo>
                  <a:lnTo>
                    <a:pt x="338" y="25"/>
                  </a:lnTo>
                  <a:lnTo>
                    <a:pt x="338" y="23"/>
                  </a:lnTo>
                  <a:lnTo>
                    <a:pt x="341" y="23"/>
                  </a:lnTo>
                  <a:lnTo>
                    <a:pt x="342" y="24"/>
                  </a:lnTo>
                  <a:lnTo>
                    <a:pt x="342" y="26"/>
                  </a:lnTo>
                  <a:lnTo>
                    <a:pt x="341" y="26"/>
                  </a:lnTo>
                  <a:lnTo>
                    <a:pt x="339" y="27"/>
                  </a:lnTo>
                  <a:lnTo>
                    <a:pt x="338" y="28"/>
                  </a:lnTo>
                  <a:lnTo>
                    <a:pt x="338" y="29"/>
                  </a:lnTo>
                  <a:lnTo>
                    <a:pt x="339" y="32"/>
                  </a:lnTo>
                  <a:lnTo>
                    <a:pt x="341" y="33"/>
                  </a:lnTo>
                  <a:lnTo>
                    <a:pt x="343" y="33"/>
                  </a:lnTo>
                  <a:lnTo>
                    <a:pt x="344" y="32"/>
                  </a:lnTo>
                  <a:lnTo>
                    <a:pt x="347" y="31"/>
                  </a:lnTo>
                  <a:lnTo>
                    <a:pt x="349" y="31"/>
                  </a:lnTo>
                  <a:lnTo>
                    <a:pt x="351" y="31"/>
                  </a:lnTo>
                  <a:lnTo>
                    <a:pt x="353" y="32"/>
                  </a:lnTo>
                  <a:lnTo>
                    <a:pt x="355" y="32"/>
                  </a:lnTo>
                  <a:lnTo>
                    <a:pt x="354" y="31"/>
                  </a:lnTo>
                  <a:lnTo>
                    <a:pt x="354" y="29"/>
                  </a:lnTo>
                  <a:lnTo>
                    <a:pt x="356" y="28"/>
                  </a:lnTo>
                  <a:lnTo>
                    <a:pt x="357" y="27"/>
                  </a:lnTo>
                  <a:lnTo>
                    <a:pt x="362" y="26"/>
                  </a:lnTo>
                  <a:lnTo>
                    <a:pt x="364" y="24"/>
                  </a:lnTo>
                  <a:lnTo>
                    <a:pt x="364" y="22"/>
                  </a:lnTo>
                  <a:lnTo>
                    <a:pt x="365" y="21"/>
                  </a:lnTo>
                  <a:lnTo>
                    <a:pt x="367" y="21"/>
                  </a:lnTo>
                  <a:lnTo>
                    <a:pt x="370" y="21"/>
                  </a:lnTo>
                  <a:lnTo>
                    <a:pt x="372" y="20"/>
                  </a:lnTo>
                  <a:lnTo>
                    <a:pt x="373" y="18"/>
                  </a:lnTo>
                  <a:lnTo>
                    <a:pt x="376" y="18"/>
                  </a:lnTo>
                  <a:lnTo>
                    <a:pt x="378" y="16"/>
                  </a:lnTo>
                  <a:lnTo>
                    <a:pt x="380" y="18"/>
                  </a:lnTo>
                  <a:lnTo>
                    <a:pt x="382" y="20"/>
                  </a:lnTo>
                  <a:lnTo>
                    <a:pt x="380" y="21"/>
                  </a:lnTo>
                  <a:lnTo>
                    <a:pt x="379" y="21"/>
                  </a:lnTo>
                  <a:lnTo>
                    <a:pt x="377" y="21"/>
                  </a:lnTo>
                  <a:lnTo>
                    <a:pt x="377" y="23"/>
                  </a:lnTo>
                  <a:lnTo>
                    <a:pt x="379" y="2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55" y="79"/>
                  </a:lnTo>
                  <a:lnTo>
                    <a:pt x="457" y="77"/>
                  </a:lnTo>
                  <a:lnTo>
                    <a:pt x="457" y="76"/>
                  </a:lnTo>
                  <a:lnTo>
                    <a:pt x="456" y="74"/>
                  </a:lnTo>
                  <a:lnTo>
                    <a:pt x="458" y="72"/>
                  </a:lnTo>
                  <a:lnTo>
                    <a:pt x="459" y="72"/>
                  </a:lnTo>
                  <a:lnTo>
                    <a:pt x="461" y="73"/>
                  </a:lnTo>
                  <a:lnTo>
                    <a:pt x="464" y="73"/>
                  </a:lnTo>
                  <a:lnTo>
                    <a:pt x="468" y="75"/>
                  </a:lnTo>
                  <a:lnTo>
                    <a:pt x="468" y="76"/>
                  </a:lnTo>
                  <a:lnTo>
                    <a:pt x="469" y="77"/>
                  </a:lnTo>
                  <a:lnTo>
                    <a:pt x="471" y="77"/>
                  </a:lnTo>
                  <a:lnTo>
                    <a:pt x="474" y="81"/>
                  </a:lnTo>
                  <a:lnTo>
                    <a:pt x="479" y="79"/>
                  </a:lnTo>
                  <a:lnTo>
                    <a:pt x="484" y="81"/>
                  </a:lnTo>
                  <a:lnTo>
                    <a:pt x="486" y="81"/>
                  </a:lnTo>
                  <a:lnTo>
                    <a:pt x="490" y="81"/>
                  </a:lnTo>
                  <a:lnTo>
                    <a:pt x="489" y="79"/>
                  </a:lnTo>
                  <a:lnTo>
                    <a:pt x="490" y="77"/>
                  </a:lnTo>
                  <a:lnTo>
                    <a:pt x="493" y="78"/>
                  </a:lnTo>
                  <a:lnTo>
                    <a:pt x="495" y="78"/>
                  </a:lnTo>
                  <a:lnTo>
                    <a:pt x="495" y="76"/>
                  </a:lnTo>
                  <a:lnTo>
                    <a:pt x="496" y="75"/>
                  </a:lnTo>
                  <a:lnTo>
                    <a:pt x="500" y="76"/>
                  </a:lnTo>
                  <a:lnTo>
                    <a:pt x="503" y="77"/>
                  </a:lnTo>
                  <a:lnTo>
                    <a:pt x="504" y="78"/>
                  </a:lnTo>
                  <a:lnTo>
                    <a:pt x="506" y="79"/>
                  </a:lnTo>
                  <a:lnTo>
                    <a:pt x="510" y="82"/>
                  </a:lnTo>
                  <a:lnTo>
                    <a:pt x="513" y="83"/>
                  </a:lnTo>
                  <a:lnTo>
                    <a:pt x="514" y="84"/>
                  </a:lnTo>
                  <a:lnTo>
                    <a:pt x="515" y="86"/>
                  </a:lnTo>
                  <a:lnTo>
                    <a:pt x="515" y="87"/>
                  </a:lnTo>
                  <a:lnTo>
                    <a:pt x="517" y="88"/>
                  </a:lnTo>
                  <a:lnTo>
                    <a:pt x="519" y="89"/>
                  </a:lnTo>
                  <a:lnTo>
                    <a:pt x="526" y="92"/>
                  </a:lnTo>
                  <a:lnTo>
                    <a:pt x="527" y="93"/>
                  </a:lnTo>
                  <a:lnTo>
                    <a:pt x="528" y="95"/>
                  </a:lnTo>
                  <a:lnTo>
                    <a:pt x="530" y="95"/>
                  </a:lnTo>
                  <a:lnTo>
                    <a:pt x="532" y="96"/>
                  </a:lnTo>
                  <a:lnTo>
                    <a:pt x="535" y="99"/>
                  </a:lnTo>
                  <a:lnTo>
                    <a:pt x="537" y="101"/>
                  </a:lnTo>
                  <a:lnTo>
                    <a:pt x="541" y="101"/>
                  </a:lnTo>
                  <a:lnTo>
                    <a:pt x="544" y="102"/>
                  </a:lnTo>
                  <a:lnTo>
                    <a:pt x="546" y="102"/>
                  </a:lnTo>
                  <a:lnTo>
                    <a:pt x="548" y="103"/>
                  </a:lnTo>
                  <a:lnTo>
                    <a:pt x="550" y="103"/>
                  </a:lnTo>
                  <a:lnTo>
                    <a:pt x="550" y="101"/>
                  </a:lnTo>
                  <a:lnTo>
                    <a:pt x="551" y="99"/>
                  </a:lnTo>
                  <a:lnTo>
                    <a:pt x="555" y="98"/>
                  </a:lnTo>
                  <a:lnTo>
                    <a:pt x="556" y="101"/>
                  </a:lnTo>
                  <a:lnTo>
                    <a:pt x="557" y="102"/>
                  </a:lnTo>
                  <a:lnTo>
                    <a:pt x="559" y="103"/>
                  </a:lnTo>
                  <a:lnTo>
                    <a:pt x="562" y="106"/>
                  </a:lnTo>
                  <a:lnTo>
                    <a:pt x="565" y="106"/>
                  </a:lnTo>
                  <a:lnTo>
                    <a:pt x="567" y="108"/>
                  </a:lnTo>
                  <a:lnTo>
                    <a:pt x="566" y="114"/>
                  </a:lnTo>
                  <a:lnTo>
                    <a:pt x="566" y="118"/>
                  </a:lnTo>
                  <a:lnTo>
                    <a:pt x="562" y="122"/>
                  </a:lnTo>
                  <a:lnTo>
                    <a:pt x="558" y="123"/>
                  </a:lnTo>
                  <a:lnTo>
                    <a:pt x="554" y="123"/>
                  </a:lnTo>
                  <a:lnTo>
                    <a:pt x="554" y="127"/>
                  </a:lnTo>
                  <a:lnTo>
                    <a:pt x="555" y="133"/>
                  </a:lnTo>
                  <a:lnTo>
                    <a:pt x="557" y="137"/>
                  </a:lnTo>
                  <a:lnTo>
                    <a:pt x="560" y="145"/>
                  </a:lnTo>
                  <a:lnTo>
                    <a:pt x="555" y="147"/>
                  </a:lnTo>
                  <a:lnTo>
                    <a:pt x="552" y="149"/>
                  </a:lnTo>
                  <a:lnTo>
                    <a:pt x="549" y="148"/>
                  </a:lnTo>
                  <a:lnTo>
                    <a:pt x="546" y="146"/>
                  </a:lnTo>
                  <a:lnTo>
                    <a:pt x="537" y="147"/>
                  </a:lnTo>
                  <a:lnTo>
                    <a:pt x="531" y="145"/>
                  </a:lnTo>
                  <a:lnTo>
                    <a:pt x="528" y="144"/>
                  </a:lnTo>
                  <a:lnTo>
                    <a:pt x="522" y="144"/>
                  </a:lnTo>
                  <a:lnTo>
                    <a:pt x="521" y="148"/>
                  </a:lnTo>
                  <a:lnTo>
                    <a:pt x="521" y="154"/>
                  </a:lnTo>
                  <a:lnTo>
                    <a:pt x="521" y="160"/>
                  </a:lnTo>
                  <a:lnTo>
                    <a:pt x="521" y="166"/>
                  </a:lnTo>
                  <a:lnTo>
                    <a:pt x="522" y="170"/>
                  </a:lnTo>
                  <a:lnTo>
                    <a:pt x="525" y="174"/>
                  </a:lnTo>
                  <a:lnTo>
                    <a:pt x="528" y="177"/>
                  </a:lnTo>
                  <a:lnTo>
                    <a:pt x="526" y="178"/>
                  </a:lnTo>
                  <a:lnTo>
                    <a:pt x="511" y="179"/>
                  </a:lnTo>
                  <a:lnTo>
                    <a:pt x="507" y="182"/>
                  </a:lnTo>
                  <a:lnTo>
                    <a:pt x="503" y="182"/>
                  </a:lnTo>
                  <a:lnTo>
                    <a:pt x="498" y="184"/>
                  </a:lnTo>
                  <a:lnTo>
                    <a:pt x="496" y="185"/>
                  </a:lnTo>
                  <a:lnTo>
                    <a:pt x="499" y="187"/>
                  </a:lnTo>
                  <a:lnTo>
                    <a:pt x="503" y="190"/>
                  </a:lnTo>
                  <a:lnTo>
                    <a:pt x="507" y="199"/>
                  </a:lnTo>
                  <a:lnTo>
                    <a:pt x="509" y="203"/>
                  </a:lnTo>
                  <a:lnTo>
                    <a:pt x="513" y="206"/>
                  </a:lnTo>
                  <a:lnTo>
                    <a:pt x="517" y="212"/>
                  </a:lnTo>
                  <a:lnTo>
                    <a:pt x="518" y="216"/>
                  </a:lnTo>
                  <a:lnTo>
                    <a:pt x="516" y="218"/>
                  </a:lnTo>
                  <a:lnTo>
                    <a:pt x="517" y="220"/>
                  </a:lnTo>
                  <a:lnTo>
                    <a:pt x="516" y="223"/>
                  </a:lnTo>
                  <a:lnTo>
                    <a:pt x="516" y="226"/>
                  </a:lnTo>
                  <a:lnTo>
                    <a:pt x="518" y="230"/>
                  </a:lnTo>
                  <a:lnTo>
                    <a:pt x="516" y="230"/>
                  </a:lnTo>
                  <a:lnTo>
                    <a:pt x="509" y="227"/>
                  </a:lnTo>
                  <a:lnTo>
                    <a:pt x="505" y="226"/>
                  </a:lnTo>
                  <a:lnTo>
                    <a:pt x="499" y="222"/>
                  </a:lnTo>
                  <a:lnTo>
                    <a:pt x="495" y="222"/>
                  </a:lnTo>
                  <a:lnTo>
                    <a:pt x="493" y="222"/>
                  </a:lnTo>
                  <a:lnTo>
                    <a:pt x="490" y="222"/>
                  </a:lnTo>
                  <a:lnTo>
                    <a:pt x="488" y="220"/>
                  </a:lnTo>
                  <a:lnTo>
                    <a:pt x="486" y="219"/>
                  </a:lnTo>
                  <a:lnTo>
                    <a:pt x="480" y="220"/>
                  </a:lnTo>
                  <a:lnTo>
                    <a:pt x="474" y="219"/>
                  </a:lnTo>
                  <a:lnTo>
                    <a:pt x="471" y="219"/>
                  </a:lnTo>
                  <a:lnTo>
                    <a:pt x="467" y="218"/>
                  </a:lnTo>
                  <a:lnTo>
                    <a:pt x="465" y="218"/>
                  </a:lnTo>
                  <a:lnTo>
                    <a:pt x="461" y="219"/>
                  </a:lnTo>
                  <a:lnTo>
                    <a:pt x="453" y="218"/>
                  </a:lnTo>
                  <a:lnTo>
                    <a:pt x="450" y="218"/>
                  </a:lnTo>
                  <a:lnTo>
                    <a:pt x="446" y="219"/>
                  </a:lnTo>
                  <a:lnTo>
                    <a:pt x="443" y="219"/>
                  </a:lnTo>
                  <a:lnTo>
                    <a:pt x="439" y="219"/>
                  </a:lnTo>
                  <a:lnTo>
                    <a:pt x="438" y="218"/>
                  </a:lnTo>
                  <a:lnTo>
                    <a:pt x="436" y="217"/>
                  </a:lnTo>
                  <a:lnTo>
                    <a:pt x="432" y="218"/>
                  </a:lnTo>
                  <a:lnTo>
                    <a:pt x="429" y="216"/>
                  </a:lnTo>
                  <a:lnTo>
                    <a:pt x="423" y="214"/>
                  </a:lnTo>
                  <a:lnTo>
                    <a:pt x="422" y="215"/>
                  </a:lnTo>
                  <a:lnTo>
                    <a:pt x="419" y="215"/>
                  </a:lnTo>
                  <a:lnTo>
                    <a:pt x="417" y="216"/>
                  </a:lnTo>
                  <a:lnTo>
                    <a:pt x="415" y="218"/>
                  </a:lnTo>
                  <a:lnTo>
                    <a:pt x="415" y="219"/>
                  </a:lnTo>
                  <a:lnTo>
                    <a:pt x="415" y="222"/>
                  </a:lnTo>
                  <a:lnTo>
                    <a:pt x="415" y="225"/>
                  </a:lnTo>
                  <a:lnTo>
                    <a:pt x="415" y="227"/>
                  </a:lnTo>
                  <a:lnTo>
                    <a:pt x="410" y="226"/>
                  </a:lnTo>
                  <a:lnTo>
                    <a:pt x="406" y="225"/>
                  </a:lnTo>
                  <a:lnTo>
                    <a:pt x="402" y="223"/>
                  </a:lnTo>
                  <a:lnTo>
                    <a:pt x="399" y="223"/>
                  </a:lnTo>
                  <a:lnTo>
                    <a:pt x="397" y="222"/>
                  </a:lnTo>
                  <a:lnTo>
                    <a:pt x="395" y="222"/>
                  </a:lnTo>
                  <a:lnTo>
                    <a:pt x="390" y="222"/>
                  </a:lnTo>
                  <a:lnTo>
                    <a:pt x="388" y="222"/>
                  </a:lnTo>
                  <a:lnTo>
                    <a:pt x="386" y="220"/>
                  </a:lnTo>
                  <a:lnTo>
                    <a:pt x="383" y="222"/>
                  </a:lnTo>
                  <a:lnTo>
                    <a:pt x="380" y="223"/>
                  </a:lnTo>
                  <a:lnTo>
                    <a:pt x="380" y="224"/>
                  </a:lnTo>
                  <a:lnTo>
                    <a:pt x="382" y="226"/>
                  </a:lnTo>
                  <a:lnTo>
                    <a:pt x="380" y="227"/>
                  </a:lnTo>
                  <a:lnTo>
                    <a:pt x="380" y="229"/>
                  </a:lnTo>
                  <a:lnTo>
                    <a:pt x="380" y="232"/>
                  </a:lnTo>
                  <a:lnTo>
                    <a:pt x="378" y="234"/>
                  </a:lnTo>
                  <a:lnTo>
                    <a:pt x="376" y="235"/>
                  </a:lnTo>
                  <a:lnTo>
                    <a:pt x="374" y="234"/>
                  </a:lnTo>
                  <a:lnTo>
                    <a:pt x="374" y="238"/>
                  </a:lnTo>
                  <a:lnTo>
                    <a:pt x="373" y="239"/>
                  </a:lnTo>
                  <a:lnTo>
                    <a:pt x="367" y="241"/>
                  </a:lnTo>
                  <a:lnTo>
                    <a:pt x="364" y="244"/>
                  </a:lnTo>
                  <a:lnTo>
                    <a:pt x="363" y="245"/>
                  </a:lnTo>
                  <a:lnTo>
                    <a:pt x="362" y="246"/>
                  </a:lnTo>
                  <a:lnTo>
                    <a:pt x="359" y="247"/>
                  </a:lnTo>
                  <a:lnTo>
                    <a:pt x="359" y="248"/>
                  </a:lnTo>
                  <a:lnTo>
                    <a:pt x="359" y="250"/>
                  </a:lnTo>
                  <a:lnTo>
                    <a:pt x="358" y="251"/>
                  </a:lnTo>
                  <a:lnTo>
                    <a:pt x="356" y="253"/>
                  </a:lnTo>
                  <a:lnTo>
                    <a:pt x="354" y="253"/>
                  </a:lnTo>
                  <a:lnTo>
                    <a:pt x="349" y="250"/>
                  </a:lnTo>
                  <a:lnTo>
                    <a:pt x="347" y="250"/>
                  </a:lnTo>
                  <a:lnTo>
                    <a:pt x="343" y="248"/>
                  </a:lnTo>
                  <a:lnTo>
                    <a:pt x="328" y="249"/>
                  </a:lnTo>
                  <a:lnTo>
                    <a:pt x="322" y="238"/>
                  </a:lnTo>
                  <a:lnTo>
                    <a:pt x="313" y="237"/>
                  </a:lnTo>
                  <a:lnTo>
                    <a:pt x="312" y="234"/>
                  </a:lnTo>
                  <a:lnTo>
                    <a:pt x="311" y="229"/>
                  </a:lnTo>
                  <a:lnTo>
                    <a:pt x="313" y="229"/>
                  </a:lnTo>
                  <a:lnTo>
                    <a:pt x="309" y="219"/>
                  </a:lnTo>
                  <a:lnTo>
                    <a:pt x="305" y="219"/>
                  </a:lnTo>
                  <a:lnTo>
                    <a:pt x="298" y="212"/>
                  </a:lnTo>
                  <a:lnTo>
                    <a:pt x="295" y="209"/>
                  </a:lnTo>
                  <a:lnTo>
                    <a:pt x="293" y="208"/>
                  </a:lnTo>
                  <a:lnTo>
                    <a:pt x="288" y="206"/>
                  </a:lnTo>
                  <a:lnTo>
                    <a:pt x="286" y="204"/>
                  </a:lnTo>
                  <a:lnTo>
                    <a:pt x="283" y="206"/>
                  </a:lnTo>
                  <a:lnTo>
                    <a:pt x="263" y="205"/>
                  </a:lnTo>
                  <a:lnTo>
                    <a:pt x="245" y="208"/>
                  </a:lnTo>
                  <a:lnTo>
                    <a:pt x="236" y="202"/>
                  </a:lnTo>
                  <a:lnTo>
                    <a:pt x="221" y="190"/>
                  </a:lnTo>
                  <a:lnTo>
                    <a:pt x="210" y="183"/>
                  </a:lnTo>
                  <a:lnTo>
                    <a:pt x="205" y="180"/>
                  </a:lnTo>
                  <a:lnTo>
                    <a:pt x="200" y="177"/>
                  </a:lnTo>
                  <a:lnTo>
                    <a:pt x="193" y="174"/>
                  </a:lnTo>
                  <a:lnTo>
                    <a:pt x="184" y="170"/>
                  </a:lnTo>
                  <a:lnTo>
                    <a:pt x="151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33" name="Freeform 1277"/>
            <p:cNvSpPr>
              <a:spLocks/>
            </p:cNvSpPr>
            <p:nvPr/>
          </p:nvSpPr>
          <p:spPr bwMode="auto">
            <a:xfrm>
              <a:off x="5387976" y="1992312"/>
              <a:ext cx="900113" cy="402167"/>
            </a:xfrm>
            <a:custGeom>
              <a:avLst/>
              <a:gdLst>
                <a:gd name="T0" fmla="*/ 2147483647 w 567"/>
                <a:gd name="T1" fmla="*/ 2147483647 h 253"/>
                <a:gd name="T2" fmla="*/ 2147483647 w 567"/>
                <a:gd name="T3" fmla="*/ 2147483647 h 253"/>
                <a:gd name="T4" fmla="*/ 2147483647 w 567"/>
                <a:gd name="T5" fmla="*/ 2147483647 h 253"/>
                <a:gd name="T6" fmla="*/ 2147483647 w 567"/>
                <a:gd name="T7" fmla="*/ 2147483647 h 253"/>
                <a:gd name="T8" fmla="*/ 2147483647 w 567"/>
                <a:gd name="T9" fmla="*/ 2147483647 h 253"/>
                <a:gd name="T10" fmla="*/ 2147483647 w 567"/>
                <a:gd name="T11" fmla="*/ 2147483647 h 253"/>
                <a:gd name="T12" fmla="*/ 2147483647 w 567"/>
                <a:gd name="T13" fmla="*/ 2147483647 h 253"/>
                <a:gd name="T14" fmla="*/ 2147483647 w 567"/>
                <a:gd name="T15" fmla="*/ 2147483647 h 253"/>
                <a:gd name="T16" fmla="*/ 2147483647 w 567"/>
                <a:gd name="T17" fmla="*/ 2147483647 h 253"/>
                <a:gd name="T18" fmla="*/ 2147483647 w 567"/>
                <a:gd name="T19" fmla="*/ 2147483647 h 253"/>
                <a:gd name="T20" fmla="*/ 2147483647 w 567"/>
                <a:gd name="T21" fmla="*/ 2147483647 h 253"/>
                <a:gd name="T22" fmla="*/ 2147483647 w 567"/>
                <a:gd name="T23" fmla="*/ 2147483647 h 253"/>
                <a:gd name="T24" fmla="*/ 0 w 567"/>
                <a:gd name="T25" fmla="*/ 2147483647 h 253"/>
                <a:gd name="T26" fmla="*/ 2147483647 w 567"/>
                <a:gd name="T27" fmla="*/ 2147483647 h 253"/>
                <a:gd name="T28" fmla="*/ 2147483647 w 567"/>
                <a:gd name="T29" fmla="*/ 2147483647 h 253"/>
                <a:gd name="T30" fmla="*/ 2147483647 w 567"/>
                <a:gd name="T31" fmla="*/ 2147483647 h 253"/>
                <a:gd name="T32" fmla="*/ 2147483647 w 567"/>
                <a:gd name="T33" fmla="*/ 2147483647 h 253"/>
                <a:gd name="T34" fmla="*/ 2147483647 w 567"/>
                <a:gd name="T35" fmla="*/ 2147483647 h 253"/>
                <a:gd name="T36" fmla="*/ 2147483647 w 567"/>
                <a:gd name="T37" fmla="*/ 2147483647 h 253"/>
                <a:gd name="T38" fmla="*/ 2147483647 w 567"/>
                <a:gd name="T39" fmla="*/ 2147483647 h 253"/>
                <a:gd name="T40" fmla="*/ 2147483647 w 567"/>
                <a:gd name="T41" fmla="*/ 2147483647 h 253"/>
                <a:gd name="T42" fmla="*/ 2147483647 w 567"/>
                <a:gd name="T43" fmla="*/ 2147483647 h 253"/>
                <a:gd name="T44" fmla="*/ 2147483647 w 567"/>
                <a:gd name="T45" fmla="*/ 2147483647 h 253"/>
                <a:gd name="T46" fmla="*/ 2147483647 w 567"/>
                <a:gd name="T47" fmla="*/ 2147483647 h 253"/>
                <a:gd name="T48" fmla="*/ 2147483647 w 567"/>
                <a:gd name="T49" fmla="*/ 2147483647 h 253"/>
                <a:gd name="T50" fmla="*/ 2147483647 w 567"/>
                <a:gd name="T51" fmla="*/ 2147483647 h 253"/>
                <a:gd name="T52" fmla="*/ 2147483647 w 567"/>
                <a:gd name="T53" fmla="*/ 2147483647 h 253"/>
                <a:gd name="T54" fmla="*/ 2147483647 w 567"/>
                <a:gd name="T55" fmla="*/ 2147483647 h 253"/>
                <a:gd name="T56" fmla="*/ 2147483647 w 567"/>
                <a:gd name="T57" fmla="*/ 2147483647 h 253"/>
                <a:gd name="T58" fmla="*/ 2147483647 w 567"/>
                <a:gd name="T59" fmla="*/ 2147483647 h 253"/>
                <a:gd name="T60" fmla="*/ 2147483647 w 567"/>
                <a:gd name="T61" fmla="*/ 2147483647 h 253"/>
                <a:gd name="T62" fmla="*/ 2147483647 w 567"/>
                <a:gd name="T63" fmla="*/ 2147483647 h 253"/>
                <a:gd name="T64" fmla="*/ 2147483647 w 567"/>
                <a:gd name="T65" fmla="*/ 2147483647 h 253"/>
                <a:gd name="T66" fmla="*/ 2147483647 w 567"/>
                <a:gd name="T67" fmla="*/ 0 h 253"/>
                <a:gd name="T68" fmla="*/ 2147483647 w 567"/>
                <a:gd name="T69" fmla="*/ 2147483647 h 253"/>
                <a:gd name="T70" fmla="*/ 2147483647 w 567"/>
                <a:gd name="T71" fmla="*/ 2147483647 h 253"/>
                <a:gd name="T72" fmla="*/ 2147483647 w 567"/>
                <a:gd name="T73" fmla="*/ 2147483647 h 253"/>
                <a:gd name="T74" fmla="*/ 2147483647 w 567"/>
                <a:gd name="T75" fmla="*/ 2147483647 h 253"/>
                <a:gd name="T76" fmla="*/ 2147483647 w 567"/>
                <a:gd name="T77" fmla="*/ 2147483647 h 253"/>
                <a:gd name="T78" fmla="*/ 2147483647 w 567"/>
                <a:gd name="T79" fmla="*/ 2147483647 h 253"/>
                <a:gd name="T80" fmla="*/ 2147483647 w 567"/>
                <a:gd name="T81" fmla="*/ 2147483647 h 253"/>
                <a:gd name="T82" fmla="*/ 2147483647 w 567"/>
                <a:gd name="T83" fmla="*/ 2147483647 h 253"/>
                <a:gd name="T84" fmla="*/ 2147483647 w 567"/>
                <a:gd name="T85" fmla="*/ 2147483647 h 253"/>
                <a:gd name="T86" fmla="*/ 2147483647 w 567"/>
                <a:gd name="T87" fmla="*/ 2147483647 h 253"/>
                <a:gd name="T88" fmla="*/ 2147483647 w 567"/>
                <a:gd name="T89" fmla="*/ 2147483647 h 253"/>
                <a:gd name="T90" fmla="*/ 2147483647 w 567"/>
                <a:gd name="T91" fmla="*/ 2147483647 h 253"/>
                <a:gd name="T92" fmla="*/ 2147483647 w 567"/>
                <a:gd name="T93" fmla="*/ 2147483647 h 253"/>
                <a:gd name="T94" fmla="*/ 2147483647 w 567"/>
                <a:gd name="T95" fmla="*/ 2147483647 h 253"/>
                <a:gd name="T96" fmla="*/ 2147483647 w 567"/>
                <a:gd name="T97" fmla="*/ 2147483647 h 253"/>
                <a:gd name="T98" fmla="*/ 2147483647 w 567"/>
                <a:gd name="T99" fmla="*/ 2147483647 h 253"/>
                <a:gd name="T100" fmla="*/ 2147483647 w 567"/>
                <a:gd name="T101" fmla="*/ 2147483647 h 253"/>
                <a:gd name="T102" fmla="*/ 2147483647 w 567"/>
                <a:gd name="T103" fmla="*/ 2147483647 h 253"/>
                <a:gd name="T104" fmla="*/ 2147483647 w 567"/>
                <a:gd name="T105" fmla="*/ 2147483647 h 253"/>
                <a:gd name="T106" fmla="*/ 2147483647 w 567"/>
                <a:gd name="T107" fmla="*/ 2147483647 h 253"/>
                <a:gd name="T108" fmla="*/ 2147483647 w 567"/>
                <a:gd name="T109" fmla="*/ 2147483647 h 253"/>
                <a:gd name="T110" fmla="*/ 2147483647 w 567"/>
                <a:gd name="T111" fmla="*/ 2147483647 h 253"/>
                <a:gd name="T112" fmla="*/ 2147483647 w 567"/>
                <a:gd name="T113" fmla="*/ 2147483647 h 253"/>
                <a:gd name="T114" fmla="*/ 2147483647 w 567"/>
                <a:gd name="T115" fmla="*/ 2147483647 h 253"/>
                <a:gd name="T116" fmla="*/ 2147483647 w 567"/>
                <a:gd name="T117" fmla="*/ 2147483647 h 253"/>
                <a:gd name="T118" fmla="*/ 2147483647 w 567"/>
                <a:gd name="T119" fmla="*/ 2147483647 h 253"/>
                <a:gd name="T120" fmla="*/ 2147483647 w 567"/>
                <a:gd name="T121" fmla="*/ 2147483647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67"/>
                <a:gd name="T184" fmla="*/ 0 h 253"/>
                <a:gd name="T185" fmla="*/ 567 w 567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67" h="253">
                  <a:moveTo>
                    <a:pt x="151" y="183"/>
                  </a:moveTo>
                  <a:lnTo>
                    <a:pt x="155" y="199"/>
                  </a:lnTo>
                  <a:lnTo>
                    <a:pt x="160" y="216"/>
                  </a:lnTo>
                  <a:lnTo>
                    <a:pt x="164" y="233"/>
                  </a:lnTo>
                  <a:lnTo>
                    <a:pt x="167" y="247"/>
                  </a:lnTo>
                  <a:lnTo>
                    <a:pt x="164" y="248"/>
                  </a:lnTo>
                  <a:lnTo>
                    <a:pt x="160" y="248"/>
                  </a:lnTo>
                  <a:lnTo>
                    <a:pt x="156" y="247"/>
                  </a:lnTo>
                  <a:lnTo>
                    <a:pt x="153" y="241"/>
                  </a:lnTo>
                  <a:lnTo>
                    <a:pt x="151" y="239"/>
                  </a:lnTo>
                  <a:lnTo>
                    <a:pt x="150" y="238"/>
                  </a:lnTo>
                  <a:lnTo>
                    <a:pt x="146" y="234"/>
                  </a:lnTo>
                  <a:lnTo>
                    <a:pt x="145" y="233"/>
                  </a:lnTo>
                  <a:lnTo>
                    <a:pt x="141" y="230"/>
                  </a:lnTo>
                  <a:lnTo>
                    <a:pt x="139" y="229"/>
                  </a:lnTo>
                  <a:lnTo>
                    <a:pt x="136" y="228"/>
                  </a:lnTo>
                  <a:lnTo>
                    <a:pt x="134" y="228"/>
                  </a:lnTo>
                  <a:lnTo>
                    <a:pt x="132" y="229"/>
                  </a:lnTo>
                  <a:lnTo>
                    <a:pt x="126" y="230"/>
                  </a:lnTo>
                  <a:lnTo>
                    <a:pt x="121" y="233"/>
                  </a:lnTo>
                  <a:lnTo>
                    <a:pt x="114" y="239"/>
                  </a:lnTo>
                  <a:lnTo>
                    <a:pt x="111" y="229"/>
                  </a:lnTo>
                  <a:lnTo>
                    <a:pt x="113" y="227"/>
                  </a:lnTo>
                  <a:lnTo>
                    <a:pt x="112" y="222"/>
                  </a:lnTo>
                  <a:lnTo>
                    <a:pt x="109" y="220"/>
                  </a:lnTo>
                  <a:lnTo>
                    <a:pt x="105" y="220"/>
                  </a:lnTo>
                  <a:lnTo>
                    <a:pt x="100" y="218"/>
                  </a:lnTo>
                  <a:lnTo>
                    <a:pt x="96" y="215"/>
                  </a:lnTo>
                  <a:lnTo>
                    <a:pt x="94" y="215"/>
                  </a:lnTo>
                  <a:lnTo>
                    <a:pt x="91" y="215"/>
                  </a:lnTo>
                  <a:lnTo>
                    <a:pt x="89" y="206"/>
                  </a:lnTo>
                  <a:lnTo>
                    <a:pt x="84" y="200"/>
                  </a:lnTo>
                  <a:lnTo>
                    <a:pt x="82" y="199"/>
                  </a:lnTo>
                  <a:lnTo>
                    <a:pt x="79" y="196"/>
                  </a:lnTo>
                  <a:lnTo>
                    <a:pt x="72" y="194"/>
                  </a:lnTo>
                  <a:lnTo>
                    <a:pt x="69" y="190"/>
                  </a:lnTo>
                  <a:lnTo>
                    <a:pt x="70" y="188"/>
                  </a:lnTo>
                  <a:lnTo>
                    <a:pt x="74" y="188"/>
                  </a:lnTo>
                  <a:lnTo>
                    <a:pt x="80" y="189"/>
                  </a:lnTo>
                  <a:lnTo>
                    <a:pt x="82" y="190"/>
                  </a:lnTo>
                  <a:lnTo>
                    <a:pt x="84" y="189"/>
                  </a:lnTo>
                  <a:lnTo>
                    <a:pt x="88" y="190"/>
                  </a:lnTo>
                  <a:lnTo>
                    <a:pt x="86" y="188"/>
                  </a:lnTo>
                  <a:lnTo>
                    <a:pt x="84" y="186"/>
                  </a:lnTo>
                  <a:lnTo>
                    <a:pt x="83" y="182"/>
                  </a:lnTo>
                  <a:lnTo>
                    <a:pt x="84" y="179"/>
                  </a:lnTo>
                  <a:lnTo>
                    <a:pt x="86" y="178"/>
                  </a:lnTo>
                  <a:lnTo>
                    <a:pt x="86" y="179"/>
                  </a:lnTo>
                  <a:lnTo>
                    <a:pt x="90" y="179"/>
                  </a:lnTo>
                  <a:lnTo>
                    <a:pt x="92" y="179"/>
                  </a:lnTo>
                  <a:lnTo>
                    <a:pt x="92" y="177"/>
                  </a:lnTo>
                  <a:lnTo>
                    <a:pt x="94" y="175"/>
                  </a:lnTo>
                  <a:lnTo>
                    <a:pt x="99" y="175"/>
                  </a:lnTo>
                  <a:lnTo>
                    <a:pt x="103" y="177"/>
                  </a:lnTo>
                  <a:lnTo>
                    <a:pt x="108" y="178"/>
                  </a:lnTo>
                  <a:lnTo>
                    <a:pt x="112" y="177"/>
                  </a:lnTo>
                  <a:lnTo>
                    <a:pt x="114" y="176"/>
                  </a:lnTo>
                  <a:lnTo>
                    <a:pt x="115" y="176"/>
                  </a:lnTo>
                  <a:lnTo>
                    <a:pt x="116" y="177"/>
                  </a:lnTo>
                  <a:lnTo>
                    <a:pt x="122" y="178"/>
                  </a:lnTo>
                  <a:lnTo>
                    <a:pt x="125" y="179"/>
                  </a:lnTo>
                  <a:lnTo>
                    <a:pt x="127" y="179"/>
                  </a:lnTo>
                  <a:lnTo>
                    <a:pt x="131" y="180"/>
                  </a:lnTo>
                  <a:lnTo>
                    <a:pt x="132" y="178"/>
                  </a:lnTo>
                  <a:lnTo>
                    <a:pt x="129" y="175"/>
                  </a:lnTo>
                  <a:lnTo>
                    <a:pt x="132" y="175"/>
                  </a:lnTo>
                  <a:lnTo>
                    <a:pt x="129" y="173"/>
                  </a:lnTo>
                  <a:lnTo>
                    <a:pt x="125" y="169"/>
                  </a:lnTo>
                  <a:lnTo>
                    <a:pt x="122" y="168"/>
                  </a:lnTo>
                  <a:lnTo>
                    <a:pt x="121" y="166"/>
                  </a:lnTo>
                  <a:lnTo>
                    <a:pt x="117" y="165"/>
                  </a:lnTo>
                  <a:lnTo>
                    <a:pt x="113" y="162"/>
                  </a:lnTo>
                  <a:lnTo>
                    <a:pt x="111" y="156"/>
                  </a:lnTo>
                  <a:lnTo>
                    <a:pt x="109" y="154"/>
                  </a:lnTo>
                  <a:lnTo>
                    <a:pt x="108" y="155"/>
                  </a:lnTo>
                  <a:lnTo>
                    <a:pt x="105" y="152"/>
                  </a:lnTo>
                  <a:lnTo>
                    <a:pt x="103" y="152"/>
                  </a:lnTo>
                  <a:lnTo>
                    <a:pt x="102" y="148"/>
                  </a:lnTo>
                  <a:lnTo>
                    <a:pt x="96" y="145"/>
                  </a:lnTo>
                  <a:lnTo>
                    <a:pt x="93" y="145"/>
                  </a:lnTo>
                  <a:lnTo>
                    <a:pt x="93" y="144"/>
                  </a:lnTo>
                  <a:lnTo>
                    <a:pt x="90" y="143"/>
                  </a:lnTo>
                  <a:lnTo>
                    <a:pt x="86" y="144"/>
                  </a:lnTo>
                  <a:lnTo>
                    <a:pt x="84" y="145"/>
                  </a:lnTo>
                  <a:lnTo>
                    <a:pt x="82" y="146"/>
                  </a:lnTo>
                  <a:lnTo>
                    <a:pt x="81" y="144"/>
                  </a:lnTo>
                  <a:lnTo>
                    <a:pt x="76" y="144"/>
                  </a:lnTo>
                  <a:lnTo>
                    <a:pt x="75" y="143"/>
                  </a:lnTo>
                  <a:lnTo>
                    <a:pt x="72" y="143"/>
                  </a:lnTo>
                  <a:lnTo>
                    <a:pt x="68" y="142"/>
                  </a:lnTo>
                  <a:lnTo>
                    <a:pt x="61" y="149"/>
                  </a:lnTo>
                  <a:lnTo>
                    <a:pt x="55" y="149"/>
                  </a:lnTo>
                  <a:lnTo>
                    <a:pt x="50" y="152"/>
                  </a:lnTo>
                  <a:lnTo>
                    <a:pt x="43" y="153"/>
                  </a:lnTo>
                  <a:lnTo>
                    <a:pt x="38" y="154"/>
                  </a:lnTo>
                  <a:lnTo>
                    <a:pt x="44" y="157"/>
                  </a:lnTo>
                  <a:lnTo>
                    <a:pt x="40" y="158"/>
                  </a:lnTo>
                  <a:lnTo>
                    <a:pt x="39" y="158"/>
                  </a:lnTo>
                  <a:lnTo>
                    <a:pt x="36" y="157"/>
                  </a:lnTo>
                  <a:lnTo>
                    <a:pt x="35" y="156"/>
                  </a:lnTo>
                  <a:lnTo>
                    <a:pt x="33" y="156"/>
                  </a:lnTo>
                  <a:lnTo>
                    <a:pt x="31" y="155"/>
                  </a:lnTo>
                  <a:lnTo>
                    <a:pt x="30" y="154"/>
                  </a:lnTo>
                  <a:lnTo>
                    <a:pt x="31" y="153"/>
                  </a:lnTo>
                  <a:lnTo>
                    <a:pt x="31" y="150"/>
                  </a:lnTo>
                  <a:lnTo>
                    <a:pt x="33" y="150"/>
                  </a:lnTo>
                  <a:lnTo>
                    <a:pt x="35" y="152"/>
                  </a:lnTo>
                  <a:lnTo>
                    <a:pt x="39" y="150"/>
                  </a:lnTo>
                  <a:lnTo>
                    <a:pt x="33" y="138"/>
                  </a:lnTo>
                  <a:lnTo>
                    <a:pt x="31" y="138"/>
                  </a:lnTo>
                  <a:lnTo>
                    <a:pt x="30" y="136"/>
                  </a:lnTo>
                  <a:lnTo>
                    <a:pt x="29" y="135"/>
                  </a:lnTo>
                  <a:lnTo>
                    <a:pt x="27" y="133"/>
                  </a:lnTo>
                  <a:lnTo>
                    <a:pt x="25" y="132"/>
                  </a:lnTo>
                  <a:lnTo>
                    <a:pt x="23" y="132"/>
                  </a:lnTo>
                  <a:lnTo>
                    <a:pt x="19" y="133"/>
                  </a:lnTo>
                  <a:lnTo>
                    <a:pt x="15" y="132"/>
                  </a:lnTo>
                  <a:lnTo>
                    <a:pt x="15" y="134"/>
                  </a:lnTo>
                  <a:lnTo>
                    <a:pt x="12" y="131"/>
                  </a:lnTo>
                  <a:lnTo>
                    <a:pt x="11" y="129"/>
                  </a:lnTo>
                  <a:lnTo>
                    <a:pt x="10" y="127"/>
                  </a:lnTo>
                  <a:lnTo>
                    <a:pt x="10" y="126"/>
                  </a:lnTo>
                  <a:lnTo>
                    <a:pt x="9" y="125"/>
                  </a:lnTo>
                  <a:lnTo>
                    <a:pt x="9" y="123"/>
                  </a:lnTo>
                  <a:lnTo>
                    <a:pt x="0" y="121"/>
                  </a:lnTo>
                  <a:lnTo>
                    <a:pt x="1" y="112"/>
                  </a:lnTo>
                  <a:lnTo>
                    <a:pt x="4" y="109"/>
                  </a:lnTo>
                  <a:lnTo>
                    <a:pt x="4" y="108"/>
                  </a:lnTo>
                  <a:lnTo>
                    <a:pt x="3" y="107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3" y="93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3" y="88"/>
                  </a:lnTo>
                  <a:lnTo>
                    <a:pt x="3" y="87"/>
                  </a:lnTo>
                  <a:lnTo>
                    <a:pt x="3" y="86"/>
                  </a:lnTo>
                  <a:lnTo>
                    <a:pt x="4" y="84"/>
                  </a:lnTo>
                  <a:lnTo>
                    <a:pt x="7" y="85"/>
                  </a:lnTo>
                  <a:lnTo>
                    <a:pt x="8" y="87"/>
                  </a:lnTo>
                  <a:lnTo>
                    <a:pt x="11" y="88"/>
                  </a:lnTo>
                  <a:lnTo>
                    <a:pt x="18" y="96"/>
                  </a:lnTo>
                  <a:lnTo>
                    <a:pt x="20" y="97"/>
                  </a:lnTo>
                  <a:lnTo>
                    <a:pt x="25" y="93"/>
                  </a:lnTo>
                  <a:lnTo>
                    <a:pt x="24" y="92"/>
                  </a:lnTo>
                  <a:lnTo>
                    <a:pt x="23" y="91"/>
                  </a:lnTo>
                  <a:lnTo>
                    <a:pt x="21" y="85"/>
                  </a:lnTo>
                  <a:lnTo>
                    <a:pt x="19" y="82"/>
                  </a:lnTo>
                  <a:lnTo>
                    <a:pt x="21" y="83"/>
                  </a:lnTo>
                  <a:lnTo>
                    <a:pt x="22" y="82"/>
                  </a:lnTo>
                  <a:lnTo>
                    <a:pt x="27" y="79"/>
                  </a:lnTo>
                  <a:lnTo>
                    <a:pt x="29" y="78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8" y="74"/>
                  </a:lnTo>
                  <a:lnTo>
                    <a:pt x="30" y="73"/>
                  </a:lnTo>
                  <a:lnTo>
                    <a:pt x="32" y="74"/>
                  </a:lnTo>
                  <a:lnTo>
                    <a:pt x="33" y="73"/>
                  </a:lnTo>
                  <a:lnTo>
                    <a:pt x="34" y="72"/>
                  </a:lnTo>
                  <a:lnTo>
                    <a:pt x="36" y="71"/>
                  </a:lnTo>
                  <a:lnTo>
                    <a:pt x="38" y="71"/>
                  </a:lnTo>
                  <a:lnTo>
                    <a:pt x="39" y="69"/>
                  </a:lnTo>
                  <a:lnTo>
                    <a:pt x="40" y="68"/>
                  </a:lnTo>
                  <a:lnTo>
                    <a:pt x="41" y="67"/>
                  </a:lnTo>
                  <a:lnTo>
                    <a:pt x="41" y="65"/>
                  </a:lnTo>
                  <a:lnTo>
                    <a:pt x="42" y="64"/>
                  </a:lnTo>
                  <a:lnTo>
                    <a:pt x="46" y="64"/>
                  </a:lnTo>
                  <a:lnTo>
                    <a:pt x="50" y="64"/>
                  </a:lnTo>
                  <a:lnTo>
                    <a:pt x="51" y="65"/>
                  </a:lnTo>
                  <a:lnTo>
                    <a:pt x="52" y="66"/>
                  </a:lnTo>
                  <a:lnTo>
                    <a:pt x="56" y="66"/>
                  </a:lnTo>
                  <a:lnTo>
                    <a:pt x="58" y="67"/>
                  </a:lnTo>
                  <a:lnTo>
                    <a:pt x="59" y="66"/>
                  </a:lnTo>
                  <a:lnTo>
                    <a:pt x="59" y="64"/>
                  </a:lnTo>
                  <a:lnTo>
                    <a:pt x="60" y="63"/>
                  </a:lnTo>
                  <a:lnTo>
                    <a:pt x="61" y="63"/>
                  </a:lnTo>
                  <a:lnTo>
                    <a:pt x="63" y="63"/>
                  </a:lnTo>
                  <a:lnTo>
                    <a:pt x="65" y="63"/>
                  </a:lnTo>
                  <a:lnTo>
                    <a:pt x="68" y="65"/>
                  </a:lnTo>
                  <a:lnTo>
                    <a:pt x="69" y="66"/>
                  </a:lnTo>
                  <a:lnTo>
                    <a:pt x="71" y="66"/>
                  </a:lnTo>
                  <a:lnTo>
                    <a:pt x="73" y="66"/>
                  </a:lnTo>
                  <a:lnTo>
                    <a:pt x="75" y="66"/>
                  </a:lnTo>
                  <a:lnTo>
                    <a:pt x="79" y="66"/>
                  </a:lnTo>
                  <a:lnTo>
                    <a:pt x="81" y="66"/>
                  </a:lnTo>
                  <a:lnTo>
                    <a:pt x="83" y="67"/>
                  </a:lnTo>
                  <a:lnTo>
                    <a:pt x="84" y="68"/>
                  </a:lnTo>
                  <a:lnTo>
                    <a:pt x="86" y="71"/>
                  </a:lnTo>
                  <a:lnTo>
                    <a:pt x="93" y="74"/>
                  </a:lnTo>
                  <a:lnTo>
                    <a:pt x="94" y="75"/>
                  </a:lnTo>
                  <a:lnTo>
                    <a:pt x="95" y="76"/>
                  </a:lnTo>
                  <a:lnTo>
                    <a:pt x="100" y="78"/>
                  </a:lnTo>
                  <a:lnTo>
                    <a:pt x="100" y="81"/>
                  </a:lnTo>
                  <a:lnTo>
                    <a:pt x="100" y="82"/>
                  </a:lnTo>
                  <a:lnTo>
                    <a:pt x="102" y="83"/>
                  </a:lnTo>
                  <a:lnTo>
                    <a:pt x="104" y="83"/>
                  </a:lnTo>
                  <a:lnTo>
                    <a:pt x="103" y="82"/>
                  </a:lnTo>
                  <a:lnTo>
                    <a:pt x="102" y="79"/>
                  </a:lnTo>
                  <a:lnTo>
                    <a:pt x="102" y="78"/>
                  </a:lnTo>
                  <a:lnTo>
                    <a:pt x="101" y="76"/>
                  </a:lnTo>
                  <a:lnTo>
                    <a:pt x="101" y="75"/>
                  </a:lnTo>
                  <a:lnTo>
                    <a:pt x="103" y="75"/>
                  </a:lnTo>
                  <a:lnTo>
                    <a:pt x="104" y="76"/>
                  </a:lnTo>
                  <a:lnTo>
                    <a:pt x="106" y="77"/>
                  </a:lnTo>
                  <a:lnTo>
                    <a:pt x="108" y="79"/>
                  </a:lnTo>
                  <a:lnTo>
                    <a:pt x="110" y="81"/>
                  </a:lnTo>
                  <a:lnTo>
                    <a:pt x="114" y="82"/>
                  </a:lnTo>
                  <a:lnTo>
                    <a:pt x="117" y="83"/>
                  </a:lnTo>
                  <a:lnTo>
                    <a:pt x="120" y="83"/>
                  </a:lnTo>
                  <a:lnTo>
                    <a:pt x="124" y="79"/>
                  </a:lnTo>
                  <a:lnTo>
                    <a:pt x="123" y="78"/>
                  </a:lnTo>
                  <a:lnTo>
                    <a:pt x="125" y="77"/>
                  </a:lnTo>
                  <a:lnTo>
                    <a:pt x="126" y="76"/>
                  </a:lnTo>
                  <a:lnTo>
                    <a:pt x="127" y="76"/>
                  </a:lnTo>
                  <a:lnTo>
                    <a:pt x="130" y="76"/>
                  </a:lnTo>
                  <a:lnTo>
                    <a:pt x="130" y="75"/>
                  </a:lnTo>
                  <a:lnTo>
                    <a:pt x="132" y="75"/>
                  </a:lnTo>
                  <a:lnTo>
                    <a:pt x="134" y="75"/>
                  </a:lnTo>
                  <a:lnTo>
                    <a:pt x="135" y="74"/>
                  </a:lnTo>
                  <a:lnTo>
                    <a:pt x="137" y="75"/>
                  </a:lnTo>
                  <a:lnTo>
                    <a:pt x="141" y="77"/>
                  </a:lnTo>
                  <a:lnTo>
                    <a:pt x="144" y="76"/>
                  </a:lnTo>
                  <a:lnTo>
                    <a:pt x="144" y="74"/>
                  </a:lnTo>
                  <a:lnTo>
                    <a:pt x="149" y="74"/>
                  </a:lnTo>
                  <a:lnTo>
                    <a:pt x="150" y="74"/>
                  </a:lnTo>
                  <a:lnTo>
                    <a:pt x="154" y="75"/>
                  </a:lnTo>
                  <a:lnTo>
                    <a:pt x="155" y="76"/>
                  </a:lnTo>
                  <a:lnTo>
                    <a:pt x="157" y="79"/>
                  </a:lnTo>
                  <a:lnTo>
                    <a:pt x="159" y="81"/>
                  </a:lnTo>
                  <a:lnTo>
                    <a:pt x="161" y="82"/>
                  </a:lnTo>
                  <a:lnTo>
                    <a:pt x="164" y="82"/>
                  </a:lnTo>
                  <a:lnTo>
                    <a:pt x="169" y="82"/>
                  </a:lnTo>
                  <a:lnTo>
                    <a:pt x="170" y="84"/>
                  </a:lnTo>
                  <a:lnTo>
                    <a:pt x="174" y="84"/>
                  </a:lnTo>
                  <a:lnTo>
                    <a:pt x="175" y="83"/>
                  </a:lnTo>
                  <a:lnTo>
                    <a:pt x="176" y="79"/>
                  </a:lnTo>
                  <a:lnTo>
                    <a:pt x="177" y="78"/>
                  </a:lnTo>
                  <a:lnTo>
                    <a:pt x="179" y="79"/>
                  </a:lnTo>
                  <a:lnTo>
                    <a:pt x="183" y="82"/>
                  </a:lnTo>
                  <a:lnTo>
                    <a:pt x="186" y="82"/>
                  </a:lnTo>
                  <a:lnTo>
                    <a:pt x="191" y="82"/>
                  </a:lnTo>
                  <a:lnTo>
                    <a:pt x="192" y="81"/>
                  </a:lnTo>
                  <a:lnTo>
                    <a:pt x="195" y="79"/>
                  </a:lnTo>
                  <a:lnTo>
                    <a:pt x="195" y="72"/>
                  </a:lnTo>
                  <a:lnTo>
                    <a:pt x="196" y="71"/>
                  </a:lnTo>
                  <a:lnTo>
                    <a:pt x="194" y="68"/>
                  </a:lnTo>
                  <a:lnTo>
                    <a:pt x="193" y="68"/>
                  </a:lnTo>
                  <a:lnTo>
                    <a:pt x="190" y="68"/>
                  </a:lnTo>
                  <a:lnTo>
                    <a:pt x="186" y="67"/>
                  </a:lnTo>
                  <a:lnTo>
                    <a:pt x="184" y="66"/>
                  </a:lnTo>
                  <a:lnTo>
                    <a:pt x="183" y="65"/>
                  </a:lnTo>
                  <a:lnTo>
                    <a:pt x="179" y="65"/>
                  </a:lnTo>
                  <a:lnTo>
                    <a:pt x="176" y="64"/>
                  </a:lnTo>
                  <a:lnTo>
                    <a:pt x="175" y="63"/>
                  </a:lnTo>
                  <a:lnTo>
                    <a:pt x="174" y="61"/>
                  </a:lnTo>
                  <a:lnTo>
                    <a:pt x="170" y="61"/>
                  </a:lnTo>
                  <a:lnTo>
                    <a:pt x="170" y="58"/>
                  </a:lnTo>
                  <a:lnTo>
                    <a:pt x="171" y="58"/>
                  </a:lnTo>
                  <a:lnTo>
                    <a:pt x="173" y="56"/>
                  </a:lnTo>
                  <a:lnTo>
                    <a:pt x="177" y="55"/>
                  </a:lnTo>
                  <a:lnTo>
                    <a:pt x="180" y="54"/>
                  </a:lnTo>
                  <a:lnTo>
                    <a:pt x="181" y="52"/>
                  </a:lnTo>
                  <a:lnTo>
                    <a:pt x="180" y="51"/>
                  </a:lnTo>
                  <a:lnTo>
                    <a:pt x="173" y="45"/>
                  </a:lnTo>
                  <a:lnTo>
                    <a:pt x="175" y="45"/>
                  </a:lnTo>
                  <a:lnTo>
                    <a:pt x="176" y="44"/>
                  </a:lnTo>
                  <a:lnTo>
                    <a:pt x="176" y="42"/>
                  </a:lnTo>
                  <a:lnTo>
                    <a:pt x="177" y="41"/>
                  </a:lnTo>
                  <a:lnTo>
                    <a:pt x="180" y="41"/>
                  </a:lnTo>
                  <a:lnTo>
                    <a:pt x="182" y="42"/>
                  </a:lnTo>
                  <a:lnTo>
                    <a:pt x="183" y="41"/>
                  </a:lnTo>
                  <a:lnTo>
                    <a:pt x="185" y="42"/>
                  </a:lnTo>
                  <a:lnTo>
                    <a:pt x="190" y="42"/>
                  </a:lnTo>
                  <a:lnTo>
                    <a:pt x="191" y="41"/>
                  </a:lnTo>
                  <a:lnTo>
                    <a:pt x="192" y="39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77" y="36"/>
                  </a:lnTo>
                  <a:lnTo>
                    <a:pt x="176" y="34"/>
                  </a:lnTo>
                  <a:lnTo>
                    <a:pt x="175" y="33"/>
                  </a:lnTo>
                  <a:lnTo>
                    <a:pt x="177" y="33"/>
                  </a:lnTo>
                  <a:lnTo>
                    <a:pt x="180" y="32"/>
                  </a:lnTo>
                  <a:lnTo>
                    <a:pt x="180" y="31"/>
                  </a:lnTo>
                  <a:lnTo>
                    <a:pt x="177" y="29"/>
                  </a:lnTo>
                  <a:lnTo>
                    <a:pt x="176" y="31"/>
                  </a:lnTo>
                  <a:lnTo>
                    <a:pt x="173" y="31"/>
                  </a:lnTo>
                  <a:lnTo>
                    <a:pt x="172" y="29"/>
                  </a:lnTo>
                  <a:lnTo>
                    <a:pt x="172" y="27"/>
                  </a:lnTo>
                  <a:lnTo>
                    <a:pt x="173" y="26"/>
                  </a:lnTo>
                  <a:lnTo>
                    <a:pt x="170" y="24"/>
                  </a:lnTo>
                  <a:lnTo>
                    <a:pt x="173" y="24"/>
                  </a:lnTo>
                  <a:lnTo>
                    <a:pt x="174" y="23"/>
                  </a:lnTo>
                  <a:lnTo>
                    <a:pt x="176" y="23"/>
                  </a:lnTo>
                  <a:lnTo>
                    <a:pt x="177" y="24"/>
                  </a:lnTo>
                  <a:lnTo>
                    <a:pt x="180" y="24"/>
                  </a:lnTo>
                  <a:lnTo>
                    <a:pt x="182" y="24"/>
                  </a:lnTo>
                  <a:lnTo>
                    <a:pt x="183" y="24"/>
                  </a:lnTo>
                  <a:lnTo>
                    <a:pt x="190" y="24"/>
                  </a:lnTo>
                  <a:lnTo>
                    <a:pt x="191" y="25"/>
                  </a:lnTo>
                  <a:lnTo>
                    <a:pt x="193" y="23"/>
                  </a:lnTo>
                  <a:lnTo>
                    <a:pt x="194" y="23"/>
                  </a:lnTo>
                  <a:lnTo>
                    <a:pt x="198" y="23"/>
                  </a:lnTo>
                  <a:lnTo>
                    <a:pt x="200" y="22"/>
                  </a:lnTo>
                  <a:lnTo>
                    <a:pt x="201" y="21"/>
                  </a:lnTo>
                  <a:lnTo>
                    <a:pt x="203" y="20"/>
                  </a:lnTo>
                  <a:lnTo>
                    <a:pt x="205" y="20"/>
                  </a:lnTo>
                  <a:lnTo>
                    <a:pt x="207" y="21"/>
                  </a:lnTo>
                  <a:lnTo>
                    <a:pt x="210" y="21"/>
                  </a:lnTo>
                  <a:lnTo>
                    <a:pt x="210" y="20"/>
                  </a:lnTo>
                  <a:lnTo>
                    <a:pt x="213" y="18"/>
                  </a:lnTo>
                  <a:lnTo>
                    <a:pt x="214" y="17"/>
                  </a:lnTo>
                  <a:lnTo>
                    <a:pt x="216" y="17"/>
                  </a:lnTo>
                  <a:lnTo>
                    <a:pt x="218" y="17"/>
                  </a:lnTo>
                  <a:lnTo>
                    <a:pt x="220" y="17"/>
                  </a:lnTo>
                  <a:lnTo>
                    <a:pt x="222" y="17"/>
                  </a:lnTo>
                  <a:lnTo>
                    <a:pt x="223" y="16"/>
                  </a:lnTo>
                  <a:lnTo>
                    <a:pt x="222" y="15"/>
                  </a:lnTo>
                  <a:lnTo>
                    <a:pt x="223" y="13"/>
                  </a:lnTo>
                  <a:lnTo>
                    <a:pt x="224" y="13"/>
                  </a:lnTo>
                  <a:lnTo>
                    <a:pt x="226" y="12"/>
                  </a:lnTo>
                  <a:lnTo>
                    <a:pt x="227" y="13"/>
                  </a:lnTo>
                  <a:lnTo>
                    <a:pt x="232" y="12"/>
                  </a:lnTo>
                  <a:lnTo>
                    <a:pt x="241" y="11"/>
                  </a:lnTo>
                  <a:lnTo>
                    <a:pt x="247" y="10"/>
                  </a:lnTo>
                  <a:lnTo>
                    <a:pt x="254" y="8"/>
                  </a:lnTo>
                  <a:lnTo>
                    <a:pt x="255" y="7"/>
                  </a:lnTo>
                  <a:lnTo>
                    <a:pt x="257" y="7"/>
                  </a:lnTo>
                  <a:lnTo>
                    <a:pt x="258" y="6"/>
                  </a:lnTo>
                  <a:lnTo>
                    <a:pt x="260" y="5"/>
                  </a:lnTo>
                  <a:lnTo>
                    <a:pt x="258" y="4"/>
                  </a:lnTo>
                  <a:lnTo>
                    <a:pt x="258" y="3"/>
                  </a:lnTo>
                  <a:lnTo>
                    <a:pt x="261" y="3"/>
                  </a:lnTo>
                  <a:lnTo>
                    <a:pt x="262" y="3"/>
                  </a:lnTo>
                  <a:lnTo>
                    <a:pt x="263" y="2"/>
                  </a:lnTo>
                  <a:lnTo>
                    <a:pt x="264" y="1"/>
                  </a:lnTo>
                  <a:lnTo>
                    <a:pt x="266" y="1"/>
                  </a:lnTo>
                  <a:lnTo>
                    <a:pt x="266" y="0"/>
                  </a:lnTo>
                  <a:lnTo>
                    <a:pt x="268" y="0"/>
                  </a:lnTo>
                  <a:lnTo>
                    <a:pt x="271" y="1"/>
                  </a:lnTo>
                  <a:lnTo>
                    <a:pt x="272" y="0"/>
                  </a:lnTo>
                  <a:lnTo>
                    <a:pt x="274" y="1"/>
                  </a:lnTo>
                  <a:lnTo>
                    <a:pt x="276" y="1"/>
                  </a:lnTo>
                  <a:lnTo>
                    <a:pt x="278" y="1"/>
                  </a:lnTo>
                  <a:lnTo>
                    <a:pt x="279" y="2"/>
                  </a:lnTo>
                  <a:lnTo>
                    <a:pt x="284" y="4"/>
                  </a:lnTo>
                  <a:lnTo>
                    <a:pt x="285" y="3"/>
                  </a:lnTo>
                  <a:lnTo>
                    <a:pt x="286" y="2"/>
                  </a:lnTo>
                  <a:lnTo>
                    <a:pt x="289" y="2"/>
                  </a:lnTo>
                  <a:lnTo>
                    <a:pt x="292" y="2"/>
                  </a:lnTo>
                  <a:lnTo>
                    <a:pt x="294" y="3"/>
                  </a:lnTo>
                  <a:lnTo>
                    <a:pt x="295" y="4"/>
                  </a:lnTo>
                  <a:lnTo>
                    <a:pt x="297" y="7"/>
                  </a:lnTo>
                  <a:lnTo>
                    <a:pt x="297" y="8"/>
                  </a:lnTo>
                  <a:lnTo>
                    <a:pt x="298" y="10"/>
                  </a:lnTo>
                  <a:lnTo>
                    <a:pt x="303" y="12"/>
                  </a:lnTo>
                  <a:lnTo>
                    <a:pt x="303" y="13"/>
                  </a:lnTo>
                  <a:lnTo>
                    <a:pt x="304" y="16"/>
                  </a:lnTo>
                  <a:lnTo>
                    <a:pt x="304" y="17"/>
                  </a:lnTo>
                  <a:lnTo>
                    <a:pt x="303" y="18"/>
                  </a:lnTo>
                  <a:lnTo>
                    <a:pt x="304" y="20"/>
                  </a:lnTo>
                  <a:lnTo>
                    <a:pt x="305" y="22"/>
                  </a:lnTo>
                  <a:lnTo>
                    <a:pt x="309" y="21"/>
                  </a:lnTo>
                  <a:lnTo>
                    <a:pt x="312" y="22"/>
                  </a:lnTo>
                  <a:lnTo>
                    <a:pt x="313" y="22"/>
                  </a:lnTo>
                  <a:lnTo>
                    <a:pt x="313" y="20"/>
                  </a:lnTo>
                  <a:lnTo>
                    <a:pt x="315" y="20"/>
                  </a:lnTo>
                  <a:lnTo>
                    <a:pt x="317" y="21"/>
                  </a:lnTo>
                  <a:lnTo>
                    <a:pt x="317" y="18"/>
                  </a:lnTo>
                  <a:lnTo>
                    <a:pt x="316" y="17"/>
                  </a:lnTo>
                  <a:lnTo>
                    <a:pt x="318" y="17"/>
                  </a:lnTo>
                  <a:lnTo>
                    <a:pt x="319" y="18"/>
                  </a:lnTo>
                  <a:lnTo>
                    <a:pt x="321" y="21"/>
                  </a:lnTo>
                  <a:lnTo>
                    <a:pt x="323" y="22"/>
                  </a:lnTo>
                  <a:lnTo>
                    <a:pt x="323" y="23"/>
                  </a:lnTo>
                  <a:lnTo>
                    <a:pt x="323" y="24"/>
                  </a:lnTo>
                  <a:lnTo>
                    <a:pt x="327" y="25"/>
                  </a:lnTo>
                  <a:lnTo>
                    <a:pt x="326" y="23"/>
                  </a:lnTo>
                  <a:lnTo>
                    <a:pt x="324" y="22"/>
                  </a:lnTo>
                  <a:lnTo>
                    <a:pt x="326" y="22"/>
                  </a:lnTo>
                  <a:lnTo>
                    <a:pt x="329" y="22"/>
                  </a:lnTo>
                  <a:lnTo>
                    <a:pt x="332" y="23"/>
                  </a:lnTo>
                  <a:lnTo>
                    <a:pt x="334" y="24"/>
                  </a:lnTo>
                  <a:lnTo>
                    <a:pt x="336" y="25"/>
                  </a:lnTo>
                  <a:lnTo>
                    <a:pt x="338" y="25"/>
                  </a:lnTo>
                  <a:lnTo>
                    <a:pt x="338" y="23"/>
                  </a:lnTo>
                  <a:lnTo>
                    <a:pt x="341" y="23"/>
                  </a:lnTo>
                  <a:lnTo>
                    <a:pt x="342" y="24"/>
                  </a:lnTo>
                  <a:lnTo>
                    <a:pt x="342" y="26"/>
                  </a:lnTo>
                  <a:lnTo>
                    <a:pt x="341" y="26"/>
                  </a:lnTo>
                  <a:lnTo>
                    <a:pt x="339" y="27"/>
                  </a:lnTo>
                  <a:lnTo>
                    <a:pt x="338" y="28"/>
                  </a:lnTo>
                  <a:lnTo>
                    <a:pt x="338" y="29"/>
                  </a:lnTo>
                  <a:lnTo>
                    <a:pt x="339" y="32"/>
                  </a:lnTo>
                  <a:lnTo>
                    <a:pt x="341" y="33"/>
                  </a:lnTo>
                  <a:lnTo>
                    <a:pt x="343" y="33"/>
                  </a:lnTo>
                  <a:lnTo>
                    <a:pt x="344" y="32"/>
                  </a:lnTo>
                  <a:lnTo>
                    <a:pt x="347" y="31"/>
                  </a:lnTo>
                  <a:lnTo>
                    <a:pt x="349" y="31"/>
                  </a:lnTo>
                  <a:lnTo>
                    <a:pt x="351" y="31"/>
                  </a:lnTo>
                  <a:lnTo>
                    <a:pt x="353" y="32"/>
                  </a:lnTo>
                  <a:lnTo>
                    <a:pt x="355" y="32"/>
                  </a:lnTo>
                  <a:lnTo>
                    <a:pt x="354" y="31"/>
                  </a:lnTo>
                  <a:lnTo>
                    <a:pt x="354" y="29"/>
                  </a:lnTo>
                  <a:lnTo>
                    <a:pt x="356" y="28"/>
                  </a:lnTo>
                  <a:lnTo>
                    <a:pt x="357" y="27"/>
                  </a:lnTo>
                  <a:lnTo>
                    <a:pt x="362" y="26"/>
                  </a:lnTo>
                  <a:lnTo>
                    <a:pt x="364" y="24"/>
                  </a:lnTo>
                  <a:lnTo>
                    <a:pt x="364" y="22"/>
                  </a:lnTo>
                  <a:lnTo>
                    <a:pt x="365" y="21"/>
                  </a:lnTo>
                  <a:lnTo>
                    <a:pt x="367" y="21"/>
                  </a:lnTo>
                  <a:lnTo>
                    <a:pt x="370" y="21"/>
                  </a:lnTo>
                  <a:lnTo>
                    <a:pt x="372" y="20"/>
                  </a:lnTo>
                  <a:lnTo>
                    <a:pt x="373" y="18"/>
                  </a:lnTo>
                  <a:lnTo>
                    <a:pt x="376" y="18"/>
                  </a:lnTo>
                  <a:lnTo>
                    <a:pt x="378" y="16"/>
                  </a:lnTo>
                  <a:lnTo>
                    <a:pt x="380" y="18"/>
                  </a:lnTo>
                  <a:lnTo>
                    <a:pt x="382" y="20"/>
                  </a:lnTo>
                  <a:lnTo>
                    <a:pt x="380" y="21"/>
                  </a:lnTo>
                  <a:lnTo>
                    <a:pt x="379" y="21"/>
                  </a:lnTo>
                  <a:lnTo>
                    <a:pt x="377" y="21"/>
                  </a:lnTo>
                  <a:lnTo>
                    <a:pt x="377" y="23"/>
                  </a:lnTo>
                  <a:lnTo>
                    <a:pt x="379" y="2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55" y="79"/>
                  </a:lnTo>
                  <a:lnTo>
                    <a:pt x="457" y="77"/>
                  </a:lnTo>
                  <a:lnTo>
                    <a:pt x="457" y="76"/>
                  </a:lnTo>
                  <a:lnTo>
                    <a:pt x="456" y="74"/>
                  </a:lnTo>
                  <a:lnTo>
                    <a:pt x="458" y="72"/>
                  </a:lnTo>
                  <a:lnTo>
                    <a:pt x="459" y="72"/>
                  </a:lnTo>
                  <a:lnTo>
                    <a:pt x="461" y="73"/>
                  </a:lnTo>
                  <a:lnTo>
                    <a:pt x="464" y="73"/>
                  </a:lnTo>
                  <a:lnTo>
                    <a:pt x="468" y="75"/>
                  </a:lnTo>
                  <a:lnTo>
                    <a:pt x="468" y="76"/>
                  </a:lnTo>
                  <a:lnTo>
                    <a:pt x="469" y="77"/>
                  </a:lnTo>
                  <a:lnTo>
                    <a:pt x="471" y="77"/>
                  </a:lnTo>
                  <a:lnTo>
                    <a:pt x="474" y="81"/>
                  </a:lnTo>
                  <a:lnTo>
                    <a:pt x="479" y="79"/>
                  </a:lnTo>
                  <a:lnTo>
                    <a:pt x="484" y="81"/>
                  </a:lnTo>
                  <a:lnTo>
                    <a:pt x="486" y="81"/>
                  </a:lnTo>
                  <a:lnTo>
                    <a:pt x="490" y="81"/>
                  </a:lnTo>
                  <a:lnTo>
                    <a:pt x="489" y="79"/>
                  </a:lnTo>
                  <a:lnTo>
                    <a:pt x="490" y="77"/>
                  </a:lnTo>
                  <a:lnTo>
                    <a:pt x="493" y="78"/>
                  </a:lnTo>
                  <a:lnTo>
                    <a:pt x="495" y="78"/>
                  </a:lnTo>
                  <a:lnTo>
                    <a:pt x="495" y="76"/>
                  </a:lnTo>
                  <a:lnTo>
                    <a:pt x="496" y="75"/>
                  </a:lnTo>
                  <a:lnTo>
                    <a:pt x="500" y="76"/>
                  </a:lnTo>
                  <a:lnTo>
                    <a:pt x="503" y="77"/>
                  </a:lnTo>
                  <a:lnTo>
                    <a:pt x="504" y="78"/>
                  </a:lnTo>
                  <a:lnTo>
                    <a:pt x="506" y="79"/>
                  </a:lnTo>
                  <a:lnTo>
                    <a:pt x="510" y="82"/>
                  </a:lnTo>
                  <a:lnTo>
                    <a:pt x="513" y="83"/>
                  </a:lnTo>
                  <a:lnTo>
                    <a:pt x="514" y="84"/>
                  </a:lnTo>
                  <a:lnTo>
                    <a:pt x="515" y="86"/>
                  </a:lnTo>
                  <a:lnTo>
                    <a:pt x="515" y="87"/>
                  </a:lnTo>
                  <a:lnTo>
                    <a:pt x="517" y="88"/>
                  </a:lnTo>
                  <a:lnTo>
                    <a:pt x="519" y="89"/>
                  </a:lnTo>
                  <a:lnTo>
                    <a:pt x="526" y="92"/>
                  </a:lnTo>
                  <a:lnTo>
                    <a:pt x="527" y="93"/>
                  </a:lnTo>
                  <a:lnTo>
                    <a:pt x="528" y="95"/>
                  </a:lnTo>
                  <a:lnTo>
                    <a:pt x="530" y="95"/>
                  </a:lnTo>
                  <a:lnTo>
                    <a:pt x="532" y="96"/>
                  </a:lnTo>
                  <a:lnTo>
                    <a:pt x="535" y="99"/>
                  </a:lnTo>
                  <a:lnTo>
                    <a:pt x="537" y="101"/>
                  </a:lnTo>
                  <a:lnTo>
                    <a:pt x="541" y="101"/>
                  </a:lnTo>
                  <a:lnTo>
                    <a:pt x="544" y="102"/>
                  </a:lnTo>
                  <a:lnTo>
                    <a:pt x="546" y="102"/>
                  </a:lnTo>
                  <a:lnTo>
                    <a:pt x="548" y="103"/>
                  </a:lnTo>
                  <a:lnTo>
                    <a:pt x="550" y="103"/>
                  </a:lnTo>
                  <a:lnTo>
                    <a:pt x="550" y="101"/>
                  </a:lnTo>
                  <a:lnTo>
                    <a:pt x="551" y="99"/>
                  </a:lnTo>
                  <a:lnTo>
                    <a:pt x="555" y="98"/>
                  </a:lnTo>
                  <a:lnTo>
                    <a:pt x="556" y="101"/>
                  </a:lnTo>
                  <a:lnTo>
                    <a:pt x="557" y="102"/>
                  </a:lnTo>
                  <a:lnTo>
                    <a:pt x="559" y="103"/>
                  </a:lnTo>
                  <a:lnTo>
                    <a:pt x="562" y="106"/>
                  </a:lnTo>
                  <a:lnTo>
                    <a:pt x="565" y="106"/>
                  </a:lnTo>
                  <a:lnTo>
                    <a:pt x="567" y="108"/>
                  </a:lnTo>
                  <a:lnTo>
                    <a:pt x="566" y="114"/>
                  </a:lnTo>
                  <a:lnTo>
                    <a:pt x="566" y="118"/>
                  </a:lnTo>
                  <a:lnTo>
                    <a:pt x="562" y="122"/>
                  </a:lnTo>
                  <a:lnTo>
                    <a:pt x="558" y="123"/>
                  </a:lnTo>
                  <a:lnTo>
                    <a:pt x="554" y="123"/>
                  </a:lnTo>
                  <a:lnTo>
                    <a:pt x="554" y="127"/>
                  </a:lnTo>
                  <a:lnTo>
                    <a:pt x="555" y="133"/>
                  </a:lnTo>
                  <a:lnTo>
                    <a:pt x="557" y="137"/>
                  </a:lnTo>
                  <a:lnTo>
                    <a:pt x="560" y="145"/>
                  </a:lnTo>
                  <a:lnTo>
                    <a:pt x="555" y="147"/>
                  </a:lnTo>
                  <a:lnTo>
                    <a:pt x="552" y="149"/>
                  </a:lnTo>
                  <a:lnTo>
                    <a:pt x="549" y="148"/>
                  </a:lnTo>
                  <a:lnTo>
                    <a:pt x="546" y="146"/>
                  </a:lnTo>
                  <a:lnTo>
                    <a:pt x="537" y="147"/>
                  </a:lnTo>
                  <a:lnTo>
                    <a:pt x="531" y="145"/>
                  </a:lnTo>
                  <a:lnTo>
                    <a:pt x="528" y="144"/>
                  </a:lnTo>
                  <a:lnTo>
                    <a:pt x="522" y="144"/>
                  </a:lnTo>
                  <a:lnTo>
                    <a:pt x="521" y="148"/>
                  </a:lnTo>
                  <a:lnTo>
                    <a:pt x="521" y="154"/>
                  </a:lnTo>
                  <a:lnTo>
                    <a:pt x="521" y="160"/>
                  </a:lnTo>
                  <a:lnTo>
                    <a:pt x="521" y="166"/>
                  </a:lnTo>
                  <a:lnTo>
                    <a:pt x="522" y="170"/>
                  </a:lnTo>
                  <a:lnTo>
                    <a:pt x="525" y="174"/>
                  </a:lnTo>
                  <a:lnTo>
                    <a:pt x="528" y="177"/>
                  </a:lnTo>
                  <a:lnTo>
                    <a:pt x="526" y="178"/>
                  </a:lnTo>
                  <a:lnTo>
                    <a:pt x="511" y="179"/>
                  </a:lnTo>
                  <a:lnTo>
                    <a:pt x="507" y="182"/>
                  </a:lnTo>
                  <a:lnTo>
                    <a:pt x="503" y="182"/>
                  </a:lnTo>
                  <a:lnTo>
                    <a:pt x="498" y="184"/>
                  </a:lnTo>
                  <a:lnTo>
                    <a:pt x="496" y="185"/>
                  </a:lnTo>
                  <a:lnTo>
                    <a:pt x="499" y="187"/>
                  </a:lnTo>
                  <a:lnTo>
                    <a:pt x="503" y="190"/>
                  </a:lnTo>
                  <a:lnTo>
                    <a:pt x="507" y="199"/>
                  </a:lnTo>
                  <a:lnTo>
                    <a:pt x="509" y="203"/>
                  </a:lnTo>
                  <a:lnTo>
                    <a:pt x="513" y="206"/>
                  </a:lnTo>
                  <a:lnTo>
                    <a:pt x="517" y="212"/>
                  </a:lnTo>
                  <a:lnTo>
                    <a:pt x="518" y="216"/>
                  </a:lnTo>
                  <a:lnTo>
                    <a:pt x="516" y="218"/>
                  </a:lnTo>
                  <a:lnTo>
                    <a:pt x="517" y="220"/>
                  </a:lnTo>
                  <a:lnTo>
                    <a:pt x="516" y="223"/>
                  </a:lnTo>
                  <a:lnTo>
                    <a:pt x="516" y="226"/>
                  </a:lnTo>
                  <a:lnTo>
                    <a:pt x="518" y="230"/>
                  </a:lnTo>
                  <a:lnTo>
                    <a:pt x="516" y="230"/>
                  </a:lnTo>
                  <a:lnTo>
                    <a:pt x="509" y="227"/>
                  </a:lnTo>
                  <a:lnTo>
                    <a:pt x="505" y="226"/>
                  </a:lnTo>
                  <a:lnTo>
                    <a:pt x="499" y="222"/>
                  </a:lnTo>
                  <a:lnTo>
                    <a:pt x="495" y="222"/>
                  </a:lnTo>
                  <a:lnTo>
                    <a:pt x="493" y="222"/>
                  </a:lnTo>
                  <a:lnTo>
                    <a:pt x="490" y="222"/>
                  </a:lnTo>
                  <a:lnTo>
                    <a:pt x="488" y="220"/>
                  </a:lnTo>
                  <a:lnTo>
                    <a:pt x="486" y="219"/>
                  </a:lnTo>
                  <a:lnTo>
                    <a:pt x="480" y="220"/>
                  </a:lnTo>
                  <a:lnTo>
                    <a:pt x="474" y="219"/>
                  </a:lnTo>
                  <a:lnTo>
                    <a:pt x="471" y="219"/>
                  </a:lnTo>
                  <a:lnTo>
                    <a:pt x="467" y="218"/>
                  </a:lnTo>
                  <a:lnTo>
                    <a:pt x="465" y="218"/>
                  </a:lnTo>
                  <a:lnTo>
                    <a:pt x="461" y="219"/>
                  </a:lnTo>
                  <a:lnTo>
                    <a:pt x="453" y="218"/>
                  </a:lnTo>
                  <a:lnTo>
                    <a:pt x="450" y="218"/>
                  </a:lnTo>
                  <a:lnTo>
                    <a:pt x="446" y="219"/>
                  </a:lnTo>
                  <a:lnTo>
                    <a:pt x="443" y="219"/>
                  </a:lnTo>
                  <a:lnTo>
                    <a:pt x="439" y="219"/>
                  </a:lnTo>
                  <a:lnTo>
                    <a:pt x="438" y="218"/>
                  </a:lnTo>
                  <a:lnTo>
                    <a:pt x="436" y="217"/>
                  </a:lnTo>
                  <a:lnTo>
                    <a:pt x="432" y="218"/>
                  </a:lnTo>
                  <a:lnTo>
                    <a:pt x="429" y="216"/>
                  </a:lnTo>
                  <a:lnTo>
                    <a:pt x="423" y="214"/>
                  </a:lnTo>
                  <a:lnTo>
                    <a:pt x="422" y="215"/>
                  </a:lnTo>
                  <a:lnTo>
                    <a:pt x="419" y="215"/>
                  </a:lnTo>
                  <a:lnTo>
                    <a:pt x="417" y="216"/>
                  </a:lnTo>
                  <a:lnTo>
                    <a:pt x="415" y="218"/>
                  </a:lnTo>
                  <a:lnTo>
                    <a:pt x="415" y="219"/>
                  </a:lnTo>
                  <a:lnTo>
                    <a:pt x="415" y="222"/>
                  </a:lnTo>
                  <a:lnTo>
                    <a:pt x="415" y="225"/>
                  </a:lnTo>
                  <a:lnTo>
                    <a:pt x="415" y="227"/>
                  </a:lnTo>
                  <a:lnTo>
                    <a:pt x="410" y="226"/>
                  </a:lnTo>
                  <a:lnTo>
                    <a:pt x="406" y="225"/>
                  </a:lnTo>
                  <a:lnTo>
                    <a:pt x="402" y="223"/>
                  </a:lnTo>
                  <a:lnTo>
                    <a:pt x="399" y="223"/>
                  </a:lnTo>
                  <a:lnTo>
                    <a:pt x="397" y="222"/>
                  </a:lnTo>
                  <a:lnTo>
                    <a:pt x="395" y="222"/>
                  </a:lnTo>
                  <a:lnTo>
                    <a:pt x="390" y="222"/>
                  </a:lnTo>
                  <a:lnTo>
                    <a:pt x="388" y="222"/>
                  </a:lnTo>
                  <a:lnTo>
                    <a:pt x="386" y="220"/>
                  </a:lnTo>
                  <a:lnTo>
                    <a:pt x="383" y="222"/>
                  </a:lnTo>
                  <a:lnTo>
                    <a:pt x="380" y="223"/>
                  </a:lnTo>
                  <a:lnTo>
                    <a:pt x="380" y="224"/>
                  </a:lnTo>
                  <a:lnTo>
                    <a:pt x="382" y="226"/>
                  </a:lnTo>
                  <a:lnTo>
                    <a:pt x="380" y="227"/>
                  </a:lnTo>
                  <a:lnTo>
                    <a:pt x="380" y="229"/>
                  </a:lnTo>
                  <a:lnTo>
                    <a:pt x="380" y="232"/>
                  </a:lnTo>
                  <a:lnTo>
                    <a:pt x="378" y="234"/>
                  </a:lnTo>
                  <a:lnTo>
                    <a:pt x="376" y="235"/>
                  </a:lnTo>
                  <a:lnTo>
                    <a:pt x="374" y="234"/>
                  </a:lnTo>
                  <a:lnTo>
                    <a:pt x="374" y="238"/>
                  </a:lnTo>
                  <a:lnTo>
                    <a:pt x="373" y="239"/>
                  </a:lnTo>
                  <a:lnTo>
                    <a:pt x="367" y="241"/>
                  </a:lnTo>
                  <a:lnTo>
                    <a:pt x="364" y="244"/>
                  </a:lnTo>
                  <a:lnTo>
                    <a:pt x="363" y="245"/>
                  </a:lnTo>
                  <a:lnTo>
                    <a:pt x="362" y="246"/>
                  </a:lnTo>
                  <a:lnTo>
                    <a:pt x="359" y="247"/>
                  </a:lnTo>
                  <a:lnTo>
                    <a:pt x="359" y="248"/>
                  </a:lnTo>
                  <a:lnTo>
                    <a:pt x="359" y="250"/>
                  </a:lnTo>
                  <a:lnTo>
                    <a:pt x="358" y="251"/>
                  </a:lnTo>
                  <a:lnTo>
                    <a:pt x="356" y="253"/>
                  </a:lnTo>
                  <a:lnTo>
                    <a:pt x="354" y="253"/>
                  </a:lnTo>
                  <a:lnTo>
                    <a:pt x="349" y="250"/>
                  </a:lnTo>
                  <a:lnTo>
                    <a:pt x="347" y="250"/>
                  </a:lnTo>
                  <a:lnTo>
                    <a:pt x="343" y="248"/>
                  </a:lnTo>
                  <a:lnTo>
                    <a:pt x="328" y="249"/>
                  </a:lnTo>
                  <a:lnTo>
                    <a:pt x="322" y="238"/>
                  </a:lnTo>
                  <a:lnTo>
                    <a:pt x="313" y="237"/>
                  </a:lnTo>
                  <a:lnTo>
                    <a:pt x="312" y="234"/>
                  </a:lnTo>
                  <a:lnTo>
                    <a:pt x="311" y="229"/>
                  </a:lnTo>
                  <a:lnTo>
                    <a:pt x="313" y="229"/>
                  </a:lnTo>
                  <a:lnTo>
                    <a:pt x="309" y="219"/>
                  </a:lnTo>
                  <a:lnTo>
                    <a:pt x="305" y="219"/>
                  </a:lnTo>
                  <a:lnTo>
                    <a:pt x="298" y="212"/>
                  </a:lnTo>
                  <a:lnTo>
                    <a:pt x="295" y="209"/>
                  </a:lnTo>
                  <a:lnTo>
                    <a:pt x="293" y="208"/>
                  </a:lnTo>
                  <a:lnTo>
                    <a:pt x="288" y="206"/>
                  </a:lnTo>
                  <a:lnTo>
                    <a:pt x="286" y="204"/>
                  </a:lnTo>
                  <a:lnTo>
                    <a:pt x="283" y="206"/>
                  </a:lnTo>
                  <a:lnTo>
                    <a:pt x="263" y="205"/>
                  </a:lnTo>
                  <a:lnTo>
                    <a:pt x="245" y="208"/>
                  </a:lnTo>
                  <a:lnTo>
                    <a:pt x="236" y="202"/>
                  </a:lnTo>
                  <a:lnTo>
                    <a:pt x="221" y="190"/>
                  </a:lnTo>
                  <a:lnTo>
                    <a:pt x="210" y="183"/>
                  </a:lnTo>
                  <a:lnTo>
                    <a:pt x="205" y="180"/>
                  </a:lnTo>
                  <a:lnTo>
                    <a:pt x="200" y="177"/>
                  </a:lnTo>
                  <a:lnTo>
                    <a:pt x="193" y="174"/>
                  </a:lnTo>
                  <a:lnTo>
                    <a:pt x="184" y="170"/>
                  </a:lnTo>
                  <a:lnTo>
                    <a:pt x="151" y="183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50" name="Freeform 1394"/>
            <p:cNvSpPr>
              <a:spLocks/>
            </p:cNvSpPr>
            <p:nvPr/>
          </p:nvSpPr>
          <p:spPr bwMode="auto">
            <a:xfrm>
              <a:off x="4652964" y="2227792"/>
              <a:ext cx="71437" cy="43657"/>
            </a:xfrm>
            <a:custGeom>
              <a:avLst/>
              <a:gdLst>
                <a:gd name="T0" fmla="*/ 2147483647 w 45"/>
                <a:gd name="T1" fmla="*/ 2147483647 h 28"/>
                <a:gd name="T2" fmla="*/ 2147483647 w 45"/>
                <a:gd name="T3" fmla="*/ 2147483647 h 28"/>
                <a:gd name="T4" fmla="*/ 2147483647 w 45"/>
                <a:gd name="T5" fmla="*/ 2147483647 h 28"/>
                <a:gd name="T6" fmla="*/ 2147483647 w 45"/>
                <a:gd name="T7" fmla="*/ 2147483647 h 28"/>
                <a:gd name="T8" fmla="*/ 2147483647 w 45"/>
                <a:gd name="T9" fmla="*/ 2147483647 h 28"/>
                <a:gd name="T10" fmla="*/ 2147483647 w 45"/>
                <a:gd name="T11" fmla="*/ 2147483647 h 28"/>
                <a:gd name="T12" fmla="*/ 0 w 45"/>
                <a:gd name="T13" fmla="*/ 2147483647 h 28"/>
                <a:gd name="T14" fmla="*/ 0 w 45"/>
                <a:gd name="T15" fmla="*/ 2147483647 h 28"/>
                <a:gd name="T16" fmla="*/ 2147483647 w 45"/>
                <a:gd name="T17" fmla="*/ 2147483647 h 28"/>
                <a:gd name="T18" fmla="*/ 2147483647 w 45"/>
                <a:gd name="T19" fmla="*/ 2147483647 h 28"/>
                <a:gd name="T20" fmla="*/ 2147483647 w 45"/>
                <a:gd name="T21" fmla="*/ 2147483647 h 28"/>
                <a:gd name="T22" fmla="*/ 2147483647 w 45"/>
                <a:gd name="T23" fmla="*/ 2147483647 h 28"/>
                <a:gd name="T24" fmla="*/ 2147483647 w 45"/>
                <a:gd name="T25" fmla="*/ 2147483647 h 28"/>
                <a:gd name="T26" fmla="*/ 2147483647 w 45"/>
                <a:gd name="T27" fmla="*/ 2147483647 h 28"/>
                <a:gd name="T28" fmla="*/ 2147483647 w 45"/>
                <a:gd name="T29" fmla="*/ 2147483647 h 28"/>
                <a:gd name="T30" fmla="*/ 2147483647 w 45"/>
                <a:gd name="T31" fmla="*/ 2147483647 h 28"/>
                <a:gd name="T32" fmla="*/ 2147483647 w 45"/>
                <a:gd name="T33" fmla="*/ 2147483647 h 28"/>
                <a:gd name="T34" fmla="*/ 2147483647 w 45"/>
                <a:gd name="T35" fmla="*/ 2147483647 h 28"/>
                <a:gd name="T36" fmla="*/ 2147483647 w 45"/>
                <a:gd name="T37" fmla="*/ 2147483647 h 28"/>
                <a:gd name="T38" fmla="*/ 2147483647 w 45"/>
                <a:gd name="T39" fmla="*/ 2147483647 h 28"/>
                <a:gd name="T40" fmla="*/ 2147483647 w 45"/>
                <a:gd name="T41" fmla="*/ 2147483647 h 28"/>
                <a:gd name="T42" fmla="*/ 2147483647 w 45"/>
                <a:gd name="T43" fmla="*/ 2147483647 h 28"/>
                <a:gd name="T44" fmla="*/ 2147483647 w 45"/>
                <a:gd name="T45" fmla="*/ 2147483647 h 28"/>
                <a:gd name="T46" fmla="*/ 2147483647 w 45"/>
                <a:gd name="T47" fmla="*/ 2147483647 h 28"/>
                <a:gd name="T48" fmla="*/ 2147483647 w 45"/>
                <a:gd name="T49" fmla="*/ 2147483647 h 28"/>
                <a:gd name="T50" fmla="*/ 2147483647 w 45"/>
                <a:gd name="T51" fmla="*/ 2147483647 h 28"/>
                <a:gd name="T52" fmla="*/ 2147483647 w 45"/>
                <a:gd name="T53" fmla="*/ 2147483647 h 28"/>
                <a:gd name="T54" fmla="*/ 2147483647 w 45"/>
                <a:gd name="T55" fmla="*/ 2147483647 h 28"/>
                <a:gd name="T56" fmla="*/ 2147483647 w 45"/>
                <a:gd name="T57" fmla="*/ 2147483647 h 28"/>
                <a:gd name="T58" fmla="*/ 2147483647 w 45"/>
                <a:gd name="T59" fmla="*/ 2147483647 h 28"/>
                <a:gd name="T60" fmla="*/ 2147483647 w 45"/>
                <a:gd name="T61" fmla="*/ 2147483647 h 28"/>
                <a:gd name="T62" fmla="*/ 2147483647 w 45"/>
                <a:gd name="T63" fmla="*/ 2147483647 h 28"/>
                <a:gd name="T64" fmla="*/ 2147483647 w 45"/>
                <a:gd name="T65" fmla="*/ 2147483647 h 28"/>
                <a:gd name="T66" fmla="*/ 2147483647 w 45"/>
                <a:gd name="T67" fmla="*/ 2147483647 h 28"/>
                <a:gd name="T68" fmla="*/ 2147483647 w 45"/>
                <a:gd name="T69" fmla="*/ 2147483647 h 28"/>
                <a:gd name="T70" fmla="*/ 2147483647 w 45"/>
                <a:gd name="T71" fmla="*/ 2147483647 h 28"/>
                <a:gd name="T72" fmla="*/ 2147483647 w 45"/>
                <a:gd name="T73" fmla="*/ 0 h 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"/>
                <a:gd name="T112" fmla="*/ 0 h 28"/>
                <a:gd name="T113" fmla="*/ 45 w 45"/>
                <a:gd name="T114" fmla="*/ 28 h 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" h="28">
                  <a:moveTo>
                    <a:pt x="37" y="0"/>
                  </a:moveTo>
                  <a:lnTo>
                    <a:pt x="35" y="1"/>
                  </a:lnTo>
                  <a:lnTo>
                    <a:pt x="35" y="4"/>
                  </a:lnTo>
                  <a:lnTo>
                    <a:pt x="29" y="2"/>
                  </a:lnTo>
                  <a:lnTo>
                    <a:pt x="27" y="5"/>
                  </a:lnTo>
                  <a:lnTo>
                    <a:pt x="22" y="4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5" y="8"/>
                  </a:lnTo>
                  <a:lnTo>
                    <a:pt x="7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2" y="26"/>
                  </a:lnTo>
                  <a:lnTo>
                    <a:pt x="5" y="27"/>
                  </a:lnTo>
                  <a:lnTo>
                    <a:pt x="8" y="27"/>
                  </a:lnTo>
                  <a:lnTo>
                    <a:pt x="9" y="26"/>
                  </a:lnTo>
                  <a:lnTo>
                    <a:pt x="10" y="27"/>
                  </a:lnTo>
                  <a:lnTo>
                    <a:pt x="15" y="27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20" y="28"/>
                  </a:lnTo>
                  <a:lnTo>
                    <a:pt x="21" y="27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5" y="28"/>
                  </a:lnTo>
                  <a:lnTo>
                    <a:pt x="26" y="28"/>
                  </a:lnTo>
                  <a:lnTo>
                    <a:pt x="27" y="28"/>
                  </a:lnTo>
                  <a:lnTo>
                    <a:pt x="27" y="25"/>
                  </a:lnTo>
                  <a:lnTo>
                    <a:pt x="28" y="24"/>
                  </a:lnTo>
                  <a:lnTo>
                    <a:pt x="27" y="22"/>
                  </a:lnTo>
                  <a:lnTo>
                    <a:pt x="29" y="20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1" y="12"/>
                  </a:lnTo>
                  <a:lnTo>
                    <a:pt x="37" y="11"/>
                  </a:lnTo>
                  <a:lnTo>
                    <a:pt x="37" y="10"/>
                  </a:lnTo>
                  <a:lnTo>
                    <a:pt x="37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39" y="8"/>
                  </a:lnTo>
                  <a:lnTo>
                    <a:pt x="39" y="7"/>
                  </a:lnTo>
                  <a:lnTo>
                    <a:pt x="40" y="6"/>
                  </a:lnTo>
                  <a:lnTo>
                    <a:pt x="41" y="6"/>
                  </a:lnTo>
                  <a:lnTo>
                    <a:pt x="43" y="8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2" y="5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51" name="Freeform 1395"/>
            <p:cNvSpPr>
              <a:spLocks/>
            </p:cNvSpPr>
            <p:nvPr/>
          </p:nvSpPr>
          <p:spPr bwMode="auto">
            <a:xfrm>
              <a:off x="4652964" y="2227792"/>
              <a:ext cx="71437" cy="43657"/>
            </a:xfrm>
            <a:custGeom>
              <a:avLst/>
              <a:gdLst>
                <a:gd name="T0" fmla="*/ 2147483647 w 45"/>
                <a:gd name="T1" fmla="*/ 2147483647 h 28"/>
                <a:gd name="T2" fmla="*/ 2147483647 w 45"/>
                <a:gd name="T3" fmla="*/ 2147483647 h 28"/>
                <a:gd name="T4" fmla="*/ 2147483647 w 45"/>
                <a:gd name="T5" fmla="*/ 2147483647 h 28"/>
                <a:gd name="T6" fmla="*/ 2147483647 w 45"/>
                <a:gd name="T7" fmla="*/ 2147483647 h 28"/>
                <a:gd name="T8" fmla="*/ 2147483647 w 45"/>
                <a:gd name="T9" fmla="*/ 2147483647 h 28"/>
                <a:gd name="T10" fmla="*/ 2147483647 w 45"/>
                <a:gd name="T11" fmla="*/ 2147483647 h 28"/>
                <a:gd name="T12" fmla="*/ 0 w 45"/>
                <a:gd name="T13" fmla="*/ 2147483647 h 28"/>
                <a:gd name="T14" fmla="*/ 0 w 45"/>
                <a:gd name="T15" fmla="*/ 2147483647 h 28"/>
                <a:gd name="T16" fmla="*/ 2147483647 w 45"/>
                <a:gd name="T17" fmla="*/ 2147483647 h 28"/>
                <a:gd name="T18" fmla="*/ 2147483647 w 45"/>
                <a:gd name="T19" fmla="*/ 2147483647 h 28"/>
                <a:gd name="T20" fmla="*/ 2147483647 w 45"/>
                <a:gd name="T21" fmla="*/ 2147483647 h 28"/>
                <a:gd name="T22" fmla="*/ 2147483647 w 45"/>
                <a:gd name="T23" fmla="*/ 2147483647 h 28"/>
                <a:gd name="T24" fmla="*/ 2147483647 w 45"/>
                <a:gd name="T25" fmla="*/ 2147483647 h 28"/>
                <a:gd name="T26" fmla="*/ 2147483647 w 45"/>
                <a:gd name="T27" fmla="*/ 2147483647 h 28"/>
                <a:gd name="T28" fmla="*/ 2147483647 w 45"/>
                <a:gd name="T29" fmla="*/ 2147483647 h 28"/>
                <a:gd name="T30" fmla="*/ 2147483647 w 45"/>
                <a:gd name="T31" fmla="*/ 2147483647 h 28"/>
                <a:gd name="T32" fmla="*/ 2147483647 w 45"/>
                <a:gd name="T33" fmla="*/ 2147483647 h 28"/>
                <a:gd name="T34" fmla="*/ 2147483647 w 45"/>
                <a:gd name="T35" fmla="*/ 2147483647 h 28"/>
                <a:gd name="T36" fmla="*/ 2147483647 w 45"/>
                <a:gd name="T37" fmla="*/ 2147483647 h 28"/>
                <a:gd name="T38" fmla="*/ 2147483647 w 45"/>
                <a:gd name="T39" fmla="*/ 2147483647 h 28"/>
                <a:gd name="T40" fmla="*/ 2147483647 w 45"/>
                <a:gd name="T41" fmla="*/ 2147483647 h 28"/>
                <a:gd name="T42" fmla="*/ 2147483647 w 45"/>
                <a:gd name="T43" fmla="*/ 2147483647 h 28"/>
                <a:gd name="T44" fmla="*/ 2147483647 w 45"/>
                <a:gd name="T45" fmla="*/ 2147483647 h 28"/>
                <a:gd name="T46" fmla="*/ 2147483647 w 45"/>
                <a:gd name="T47" fmla="*/ 2147483647 h 28"/>
                <a:gd name="T48" fmla="*/ 2147483647 w 45"/>
                <a:gd name="T49" fmla="*/ 2147483647 h 28"/>
                <a:gd name="T50" fmla="*/ 2147483647 w 45"/>
                <a:gd name="T51" fmla="*/ 2147483647 h 28"/>
                <a:gd name="T52" fmla="*/ 2147483647 w 45"/>
                <a:gd name="T53" fmla="*/ 2147483647 h 28"/>
                <a:gd name="T54" fmla="*/ 2147483647 w 45"/>
                <a:gd name="T55" fmla="*/ 2147483647 h 28"/>
                <a:gd name="T56" fmla="*/ 2147483647 w 45"/>
                <a:gd name="T57" fmla="*/ 2147483647 h 28"/>
                <a:gd name="T58" fmla="*/ 2147483647 w 45"/>
                <a:gd name="T59" fmla="*/ 2147483647 h 28"/>
                <a:gd name="T60" fmla="*/ 2147483647 w 45"/>
                <a:gd name="T61" fmla="*/ 2147483647 h 28"/>
                <a:gd name="T62" fmla="*/ 2147483647 w 45"/>
                <a:gd name="T63" fmla="*/ 2147483647 h 28"/>
                <a:gd name="T64" fmla="*/ 2147483647 w 45"/>
                <a:gd name="T65" fmla="*/ 2147483647 h 28"/>
                <a:gd name="T66" fmla="*/ 2147483647 w 45"/>
                <a:gd name="T67" fmla="*/ 2147483647 h 28"/>
                <a:gd name="T68" fmla="*/ 2147483647 w 45"/>
                <a:gd name="T69" fmla="*/ 2147483647 h 28"/>
                <a:gd name="T70" fmla="*/ 2147483647 w 45"/>
                <a:gd name="T71" fmla="*/ 2147483647 h 28"/>
                <a:gd name="T72" fmla="*/ 2147483647 w 45"/>
                <a:gd name="T73" fmla="*/ 0 h 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"/>
                <a:gd name="T112" fmla="*/ 0 h 28"/>
                <a:gd name="T113" fmla="*/ 45 w 45"/>
                <a:gd name="T114" fmla="*/ 28 h 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" h="28">
                  <a:moveTo>
                    <a:pt x="37" y="0"/>
                  </a:moveTo>
                  <a:lnTo>
                    <a:pt x="35" y="1"/>
                  </a:lnTo>
                  <a:lnTo>
                    <a:pt x="35" y="4"/>
                  </a:lnTo>
                  <a:lnTo>
                    <a:pt x="29" y="2"/>
                  </a:lnTo>
                  <a:lnTo>
                    <a:pt x="27" y="5"/>
                  </a:lnTo>
                  <a:lnTo>
                    <a:pt x="22" y="4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5" y="8"/>
                  </a:lnTo>
                  <a:lnTo>
                    <a:pt x="7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2" y="26"/>
                  </a:lnTo>
                  <a:lnTo>
                    <a:pt x="5" y="27"/>
                  </a:lnTo>
                  <a:lnTo>
                    <a:pt x="8" y="27"/>
                  </a:lnTo>
                  <a:lnTo>
                    <a:pt x="9" y="26"/>
                  </a:lnTo>
                  <a:lnTo>
                    <a:pt x="10" y="27"/>
                  </a:lnTo>
                  <a:lnTo>
                    <a:pt x="15" y="27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20" y="28"/>
                  </a:lnTo>
                  <a:lnTo>
                    <a:pt x="21" y="27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5" y="28"/>
                  </a:lnTo>
                  <a:lnTo>
                    <a:pt x="26" y="28"/>
                  </a:lnTo>
                  <a:lnTo>
                    <a:pt x="27" y="28"/>
                  </a:lnTo>
                  <a:lnTo>
                    <a:pt x="27" y="25"/>
                  </a:lnTo>
                  <a:lnTo>
                    <a:pt x="28" y="24"/>
                  </a:lnTo>
                  <a:lnTo>
                    <a:pt x="27" y="22"/>
                  </a:lnTo>
                  <a:lnTo>
                    <a:pt x="29" y="20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1" y="12"/>
                  </a:lnTo>
                  <a:lnTo>
                    <a:pt x="37" y="11"/>
                  </a:lnTo>
                  <a:lnTo>
                    <a:pt x="37" y="10"/>
                  </a:lnTo>
                  <a:lnTo>
                    <a:pt x="37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39" y="8"/>
                  </a:lnTo>
                  <a:lnTo>
                    <a:pt x="39" y="7"/>
                  </a:lnTo>
                  <a:lnTo>
                    <a:pt x="40" y="6"/>
                  </a:lnTo>
                  <a:lnTo>
                    <a:pt x="41" y="6"/>
                  </a:lnTo>
                  <a:lnTo>
                    <a:pt x="43" y="8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2" y="5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52" name="Freeform 1396"/>
            <p:cNvSpPr>
              <a:spLocks/>
            </p:cNvSpPr>
            <p:nvPr/>
          </p:nvSpPr>
          <p:spPr bwMode="auto">
            <a:xfrm>
              <a:off x="4826000" y="2357438"/>
              <a:ext cx="58738" cy="42333"/>
            </a:xfrm>
            <a:custGeom>
              <a:avLst/>
              <a:gdLst>
                <a:gd name="T0" fmla="*/ 2147483647 w 37"/>
                <a:gd name="T1" fmla="*/ 2147483647 h 27"/>
                <a:gd name="T2" fmla="*/ 2147483647 w 37"/>
                <a:gd name="T3" fmla="*/ 2147483647 h 27"/>
                <a:gd name="T4" fmla="*/ 2147483647 w 37"/>
                <a:gd name="T5" fmla="*/ 2147483647 h 27"/>
                <a:gd name="T6" fmla="*/ 0 w 37"/>
                <a:gd name="T7" fmla="*/ 2147483647 h 27"/>
                <a:gd name="T8" fmla="*/ 2147483647 w 37"/>
                <a:gd name="T9" fmla="*/ 2147483647 h 27"/>
                <a:gd name="T10" fmla="*/ 2147483647 w 37"/>
                <a:gd name="T11" fmla="*/ 2147483647 h 27"/>
                <a:gd name="T12" fmla="*/ 2147483647 w 37"/>
                <a:gd name="T13" fmla="*/ 2147483647 h 27"/>
                <a:gd name="T14" fmla="*/ 2147483647 w 37"/>
                <a:gd name="T15" fmla="*/ 2147483647 h 27"/>
                <a:gd name="T16" fmla="*/ 2147483647 w 37"/>
                <a:gd name="T17" fmla="*/ 2147483647 h 27"/>
                <a:gd name="T18" fmla="*/ 2147483647 w 37"/>
                <a:gd name="T19" fmla="*/ 0 h 27"/>
                <a:gd name="T20" fmla="*/ 2147483647 w 37"/>
                <a:gd name="T21" fmla="*/ 0 h 27"/>
                <a:gd name="T22" fmla="*/ 2147483647 w 37"/>
                <a:gd name="T23" fmla="*/ 2147483647 h 27"/>
                <a:gd name="T24" fmla="*/ 2147483647 w 37"/>
                <a:gd name="T25" fmla="*/ 2147483647 h 27"/>
                <a:gd name="T26" fmla="*/ 2147483647 w 37"/>
                <a:gd name="T27" fmla="*/ 2147483647 h 27"/>
                <a:gd name="T28" fmla="*/ 2147483647 w 37"/>
                <a:gd name="T29" fmla="*/ 0 h 27"/>
                <a:gd name="T30" fmla="*/ 2147483647 w 37"/>
                <a:gd name="T31" fmla="*/ 2147483647 h 27"/>
                <a:gd name="T32" fmla="*/ 2147483647 w 37"/>
                <a:gd name="T33" fmla="*/ 0 h 27"/>
                <a:gd name="T34" fmla="*/ 2147483647 w 37"/>
                <a:gd name="T35" fmla="*/ 0 h 27"/>
                <a:gd name="T36" fmla="*/ 2147483647 w 37"/>
                <a:gd name="T37" fmla="*/ 0 h 27"/>
                <a:gd name="T38" fmla="*/ 2147483647 w 37"/>
                <a:gd name="T39" fmla="*/ 2147483647 h 27"/>
                <a:gd name="T40" fmla="*/ 2147483647 w 37"/>
                <a:gd name="T41" fmla="*/ 2147483647 h 27"/>
                <a:gd name="T42" fmla="*/ 2147483647 w 37"/>
                <a:gd name="T43" fmla="*/ 2147483647 h 27"/>
                <a:gd name="T44" fmla="*/ 2147483647 w 37"/>
                <a:gd name="T45" fmla="*/ 2147483647 h 27"/>
                <a:gd name="T46" fmla="*/ 2147483647 w 37"/>
                <a:gd name="T47" fmla="*/ 2147483647 h 27"/>
                <a:gd name="T48" fmla="*/ 2147483647 w 37"/>
                <a:gd name="T49" fmla="*/ 2147483647 h 27"/>
                <a:gd name="T50" fmla="*/ 2147483647 w 37"/>
                <a:gd name="T51" fmla="*/ 2147483647 h 27"/>
                <a:gd name="T52" fmla="*/ 2147483647 w 37"/>
                <a:gd name="T53" fmla="*/ 2147483647 h 27"/>
                <a:gd name="T54" fmla="*/ 2147483647 w 37"/>
                <a:gd name="T55" fmla="*/ 2147483647 h 27"/>
                <a:gd name="T56" fmla="*/ 2147483647 w 37"/>
                <a:gd name="T57" fmla="*/ 2147483647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"/>
                <a:gd name="T88" fmla="*/ 0 h 27"/>
                <a:gd name="T89" fmla="*/ 37 w 37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" h="27">
                  <a:moveTo>
                    <a:pt x="9" y="27"/>
                  </a:moveTo>
                  <a:lnTo>
                    <a:pt x="3" y="23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2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33" y="6"/>
                  </a:lnTo>
                  <a:lnTo>
                    <a:pt x="35" y="13"/>
                  </a:lnTo>
                  <a:lnTo>
                    <a:pt x="37" y="17"/>
                  </a:lnTo>
                  <a:lnTo>
                    <a:pt x="34" y="18"/>
                  </a:lnTo>
                  <a:lnTo>
                    <a:pt x="31" y="21"/>
                  </a:lnTo>
                  <a:lnTo>
                    <a:pt x="25" y="21"/>
                  </a:lnTo>
                  <a:lnTo>
                    <a:pt x="21" y="23"/>
                  </a:lnTo>
                  <a:lnTo>
                    <a:pt x="19" y="25"/>
                  </a:lnTo>
                  <a:lnTo>
                    <a:pt x="9" y="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53" name="Freeform 1397"/>
            <p:cNvSpPr>
              <a:spLocks/>
            </p:cNvSpPr>
            <p:nvPr/>
          </p:nvSpPr>
          <p:spPr bwMode="auto">
            <a:xfrm>
              <a:off x="4826000" y="2357438"/>
              <a:ext cx="58738" cy="42333"/>
            </a:xfrm>
            <a:custGeom>
              <a:avLst/>
              <a:gdLst>
                <a:gd name="T0" fmla="*/ 2147483647 w 37"/>
                <a:gd name="T1" fmla="*/ 2147483647 h 27"/>
                <a:gd name="T2" fmla="*/ 2147483647 w 37"/>
                <a:gd name="T3" fmla="*/ 2147483647 h 27"/>
                <a:gd name="T4" fmla="*/ 2147483647 w 37"/>
                <a:gd name="T5" fmla="*/ 2147483647 h 27"/>
                <a:gd name="T6" fmla="*/ 0 w 37"/>
                <a:gd name="T7" fmla="*/ 2147483647 h 27"/>
                <a:gd name="T8" fmla="*/ 2147483647 w 37"/>
                <a:gd name="T9" fmla="*/ 2147483647 h 27"/>
                <a:gd name="T10" fmla="*/ 2147483647 w 37"/>
                <a:gd name="T11" fmla="*/ 2147483647 h 27"/>
                <a:gd name="T12" fmla="*/ 2147483647 w 37"/>
                <a:gd name="T13" fmla="*/ 2147483647 h 27"/>
                <a:gd name="T14" fmla="*/ 2147483647 w 37"/>
                <a:gd name="T15" fmla="*/ 2147483647 h 27"/>
                <a:gd name="T16" fmla="*/ 2147483647 w 37"/>
                <a:gd name="T17" fmla="*/ 2147483647 h 27"/>
                <a:gd name="T18" fmla="*/ 2147483647 w 37"/>
                <a:gd name="T19" fmla="*/ 0 h 27"/>
                <a:gd name="T20" fmla="*/ 2147483647 w 37"/>
                <a:gd name="T21" fmla="*/ 0 h 27"/>
                <a:gd name="T22" fmla="*/ 2147483647 w 37"/>
                <a:gd name="T23" fmla="*/ 2147483647 h 27"/>
                <a:gd name="T24" fmla="*/ 2147483647 w 37"/>
                <a:gd name="T25" fmla="*/ 2147483647 h 27"/>
                <a:gd name="T26" fmla="*/ 2147483647 w 37"/>
                <a:gd name="T27" fmla="*/ 2147483647 h 27"/>
                <a:gd name="T28" fmla="*/ 2147483647 w 37"/>
                <a:gd name="T29" fmla="*/ 0 h 27"/>
                <a:gd name="T30" fmla="*/ 2147483647 w 37"/>
                <a:gd name="T31" fmla="*/ 2147483647 h 27"/>
                <a:gd name="T32" fmla="*/ 2147483647 w 37"/>
                <a:gd name="T33" fmla="*/ 0 h 27"/>
                <a:gd name="T34" fmla="*/ 2147483647 w 37"/>
                <a:gd name="T35" fmla="*/ 0 h 27"/>
                <a:gd name="T36" fmla="*/ 2147483647 w 37"/>
                <a:gd name="T37" fmla="*/ 0 h 27"/>
                <a:gd name="T38" fmla="*/ 2147483647 w 37"/>
                <a:gd name="T39" fmla="*/ 2147483647 h 27"/>
                <a:gd name="T40" fmla="*/ 2147483647 w 37"/>
                <a:gd name="T41" fmla="*/ 2147483647 h 27"/>
                <a:gd name="T42" fmla="*/ 2147483647 w 37"/>
                <a:gd name="T43" fmla="*/ 2147483647 h 27"/>
                <a:gd name="T44" fmla="*/ 2147483647 w 37"/>
                <a:gd name="T45" fmla="*/ 2147483647 h 27"/>
                <a:gd name="T46" fmla="*/ 2147483647 w 37"/>
                <a:gd name="T47" fmla="*/ 2147483647 h 27"/>
                <a:gd name="T48" fmla="*/ 2147483647 w 37"/>
                <a:gd name="T49" fmla="*/ 2147483647 h 27"/>
                <a:gd name="T50" fmla="*/ 2147483647 w 37"/>
                <a:gd name="T51" fmla="*/ 2147483647 h 27"/>
                <a:gd name="T52" fmla="*/ 2147483647 w 37"/>
                <a:gd name="T53" fmla="*/ 2147483647 h 27"/>
                <a:gd name="T54" fmla="*/ 2147483647 w 37"/>
                <a:gd name="T55" fmla="*/ 2147483647 h 27"/>
                <a:gd name="T56" fmla="*/ 2147483647 w 37"/>
                <a:gd name="T57" fmla="*/ 2147483647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"/>
                <a:gd name="T88" fmla="*/ 0 h 27"/>
                <a:gd name="T89" fmla="*/ 37 w 37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" h="27">
                  <a:moveTo>
                    <a:pt x="9" y="27"/>
                  </a:moveTo>
                  <a:lnTo>
                    <a:pt x="3" y="23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2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33" y="6"/>
                  </a:lnTo>
                  <a:lnTo>
                    <a:pt x="35" y="13"/>
                  </a:lnTo>
                  <a:lnTo>
                    <a:pt x="37" y="17"/>
                  </a:lnTo>
                  <a:lnTo>
                    <a:pt x="34" y="18"/>
                  </a:lnTo>
                  <a:lnTo>
                    <a:pt x="31" y="21"/>
                  </a:lnTo>
                  <a:lnTo>
                    <a:pt x="25" y="21"/>
                  </a:lnTo>
                  <a:lnTo>
                    <a:pt x="21" y="23"/>
                  </a:lnTo>
                  <a:lnTo>
                    <a:pt x="19" y="25"/>
                  </a:lnTo>
                  <a:lnTo>
                    <a:pt x="9" y="27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2" name="Freeform 1406"/>
            <p:cNvSpPr>
              <a:spLocks/>
            </p:cNvSpPr>
            <p:nvPr/>
          </p:nvSpPr>
          <p:spPr bwMode="auto">
            <a:xfrm>
              <a:off x="4806951" y="2189428"/>
              <a:ext cx="219075" cy="129646"/>
            </a:xfrm>
            <a:custGeom>
              <a:avLst/>
              <a:gdLst>
                <a:gd name="T0" fmla="*/ 2147483647 w 138"/>
                <a:gd name="T1" fmla="*/ 2147483647 h 82"/>
                <a:gd name="T2" fmla="*/ 2147483647 w 138"/>
                <a:gd name="T3" fmla="*/ 2147483647 h 82"/>
                <a:gd name="T4" fmla="*/ 2147483647 w 138"/>
                <a:gd name="T5" fmla="*/ 2147483647 h 82"/>
                <a:gd name="T6" fmla="*/ 2147483647 w 138"/>
                <a:gd name="T7" fmla="*/ 2147483647 h 82"/>
                <a:gd name="T8" fmla="*/ 2147483647 w 138"/>
                <a:gd name="T9" fmla="*/ 2147483647 h 82"/>
                <a:gd name="T10" fmla="*/ 2147483647 w 138"/>
                <a:gd name="T11" fmla="*/ 2147483647 h 82"/>
                <a:gd name="T12" fmla="*/ 2147483647 w 138"/>
                <a:gd name="T13" fmla="*/ 2147483647 h 82"/>
                <a:gd name="T14" fmla="*/ 2147483647 w 138"/>
                <a:gd name="T15" fmla="*/ 2147483647 h 82"/>
                <a:gd name="T16" fmla="*/ 2147483647 w 138"/>
                <a:gd name="T17" fmla="*/ 2147483647 h 82"/>
                <a:gd name="T18" fmla="*/ 2147483647 w 138"/>
                <a:gd name="T19" fmla="*/ 2147483647 h 82"/>
                <a:gd name="T20" fmla="*/ 2147483647 w 138"/>
                <a:gd name="T21" fmla="*/ 2147483647 h 82"/>
                <a:gd name="T22" fmla="*/ 2147483647 w 138"/>
                <a:gd name="T23" fmla="*/ 2147483647 h 82"/>
                <a:gd name="T24" fmla="*/ 2147483647 w 138"/>
                <a:gd name="T25" fmla="*/ 2147483647 h 82"/>
                <a:gd name="T26" fmla="*/ 2147483647 w 138"/>
                <a:gd name="T27" fmla="*/ 2147483647 h 82"/>
                <a:gd name="T28" fmla="*/ 2147483647 w 138"/>
                <a:gd name="T29" fmla="*/ 2147483647 h 82"/>
                <a:gd name="T30" fmla="*/ 2147483647 w 138"/>
                <a:gd name="T31" fmla="*/ 2147483647 h 82"/>
                <a:gd name="T32" fmla="*/ 0 w 138"/>
                <a:gd name="T33" fmla="*/ 2147483647 h 82"/>
                <a:gd name="T34" fmla="*/ 2147483647 w 138"/>
                <a:gd name="T35" fmla="*/ 2147483647 h 82"/>
                <a:gd name="T36" fmla="*/ 2147483647 w 138"/>
                <a:gd name="T37" fmla="*/ 2147483647 h 82"/>
                <a:gd name="T38" fmla="*/ 2147483647 w 138"/>
                <a:gd name="T39" fmla="*/ 2147483647 h 82"/>
                <a:gd name="T40" fmla="*/ 2147483647 w 138"/>
                <a:gd name="T41" fmla="*/ 2147483647 h 82"/>
                <a:gd name="T42" fmla="*/ 2147483647 w 138"/>
                <a:gd name="T43" fmla="*/ 2147483647 h 82"/>
                <a:gd name="T44" fmla="*/ 2147483647 w 138"/>
                <a:gd name="T45" fmla="*/ 2147483647 h 82"/>
                <a:gd name="T46" fmla="*/ 2147483647 w 138"/>
                <a:gd name="T47" fmla="*/ 2147483647 h 82"/>
                <a:gd name="T48" fmla="*/ 2147483647 w 138"/>
                <a:gd name="T49" fmla="*/ 2147483647 h 82"/>
                <a:gd name="T50" fmla="*/ 2147483647 w 138"/>
                <a:gd name="T51" fmla="*/ 2147483647 h 82"/>
                <a:gd name="T52" fmla="*/ 2147483647 w 138"/>
                <a:gd name="T53" fmla="*/ 2147483647 h 82"/>
                <a:gd name="T54" fmla="*/ 2147483647 w 138"/>
                <a:gd name="T55" fmla="*/ 2147483647 h 82"/>
                <a:gd name="T56" fmla="*/ 2147483647 w 138"/>
                <a:gd name="T57" fmla="*/ 2147483647 h 82"/>
                <a:gd name="T58" fmla="*/ 2147483647 w 138"/>
                <a:gd name="T59" fmla="*/ 2147483647 h 82"/>
                <a:gd name="T60" fmla="*/ 2147483647 w 138"/>
                <a:gd name="T61" fmla="*/ 0 h 82"/>
                <a:gd name="T62" fmla="*/ 2147483647 w 138"/>
                <a:gd name="T63" fmla="*/ 0 h 82"/>
                <a:gd name="T64" fmla="*/ 2147483647 w 138"/>
                <a:gd name="T65" fmla="*/ 2147483647 h 82"/>
                <a:gd name="T66" fmla="*/ 2147483647 w 138"/>
                <a:gd name="T67" fmla="*/ 2147483647 h 82"/>
                <a:gd name="T68" fmla="*/ 2147483647 w 138"/>
                <a:gd name="T69" fmla="*/ 2147483647 h 82"/>
                <a:gd name="T70" fmla="*/ 2147483647 w 138"/>
                <a:gd name="T71" fmla="*/ 2147483647 h 82"/>
                <a:gd name="T72" fmla="*/ 2147483647 w 138"/>
                <a:gd name="T73" fmla="*/ 2147483647 h 82"/>
                <a:gd name="T74" fmla="*/ 2147483647 w 138"/>
                <a:gd name="T75" fmla="*/ 2147483647 h 82"/>
                <a:gd name="T76" fmla="*/ 2147483647 w 138"/>
                <a:gd name="T77" fmla="*/ 2147483647 h 82"/>
                <a:gd name="T78" fmla="*/ 2147483647 w 138"/>
                <a:gd name="T79" fmla="*/ 2147483647 h 82"/>
                <a:gd name="T80" fmla="*/ 2147483647 w 138"/>
                <a:gd name="T81" fmla="*/ 2147483647 h 82"/>
                <a:gd name="T82" fmla="*/ 2147483647 w 138"/>
                <a:gd name="T83" fmla="*/ 2147483647 h 82"/>
                <a:gd name="T84" fmla="*/ 2147483647 w 138"/>
                <a:gd name="T85" fmla="*/ 2147483647 h 82"/>
                <a:gd name="T86" fmla="*/ 2147483647 w 138"/>
                <a:gd name="T87" fmla="*/ 2147483647 h 82"/>
                <a:gd name="T88" fmla="*/ 2147483647 w 138"/>
                <a:gd name="T89" fmla="*/ 2147483647 h 82"/>
                <a:gd name="T90" fmla="*/ 2147483647 w 138"/>
                <a:gd name="T91" fmla="*/ 2147483647 h 82"/>
                <a:gd name="T92" fmla="*/ 2147483647 w 138"/>
                <a:gd name="T93" fmla="*/ 2147483647 h 82"/>
                <a:gd name="T94" fmla="*/ 2147483647 w 138"/>
                <a:gd name="T95" fmla="*/ 2147483647 h 82"/>
                <a:gd name="T96" fmla="*/ 2147483647 w 138"/>
                <a:gd name="T97" fmla="*/ 2147483647 h 82"/>
                <a:gd name="T98" fmla="*/ 2147483647 w 138"/>
                <a:gd name="T99" fmla="*/ 2147483647 h 82"/>
                <a:gd name="T100" fmla="*/ 2147483647 w 138"/>
                <a:gd name="T101" fmla="*/ 2147483647 h 82"/>
                <a:gd name="T102" fmla="*/ 2147483647 w 138"/>
                <a:gd name="T103" fmla="*/ 2147483647 h 82"/>
                <a:gd name="T104" fmla="*/ 2147483647 w 138"/>
                <a:gd name="T105" fmla="*/ 2147483647 h 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8"/>
                <a:gd name="T160" fmla="*/ 0 h 82"/>
                <a:gd name="T161" fmla="*/ 138 w 138"/>
                <a:gd name="T162" fmla="*/ 82 h 8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8" h="82">
                  <a:moveTo>
                    <a:pt x="126" y="80"/>
                  </a:moveTo>
                  <a:lnTo>
                    <a:pt x="122" y="81"/>
                  </a:lnTo>
                  <a:lnTo>
                    <a:pt x="116" y="78"/>
                  </a:lnTo>
                  <a:lnTo>
                    <a:pt x="108" y="75"/>
                  </a:lnTo>
                  <a:lnTo>
                    <a:pt x="106" y="74"/>
                  </a:lnTo>
                  <a:lnTo>
                    <a:pt x="102" y="74"/>
                  </a:lnTo>
                  <a:lnTo>
                    <a:pt x="95" y="76"/>
                  </a:lnTo>
                  <a:lnTo>
                    <a:pt x="90" y="79"/>
                  </a:lnTo>
                  <a:lnTo>
                    <a:pt x="85" y="81"/>
                  </a:lnTo>
                  <a:lnTo>
                    <a:pt x="81" y="82"/>
                  </a:lnTo>
                  <a:lnTo>
                    <a:pt x="69" y="81"/>
                  </a:lnTo>
                  <a:lnTo>
                    <a:pt x="57" y="81"/>
                  </a:lnTo>
                  <a:lnTo>
                    <a:pt x="49" y="80"/>
                  </a:lnTo>
                  <a:lnTo>
                    <a:pt x="45" y="80"/>
                  </a:lnTo>
                  <a:lnTo>
                    <a:pt x="42" y="78"/>
                  </a:lnTo>
                  <a:lnTo>
                    <a:pt x="43" y="74"/>
                  </a:lnTo>
                  <a:lnTo>
                    <a:pt x="40" y="73"/>
                  </a:lnTo>
                  <a:lnTo>
                    <a:pt x="37" y="72"/>
                  </a:lnTo>
                  <a:lnTo>
                    <a:pt x="35" y="69"/>
                  </a:lnTo>
                  <a:lnTo>
                    <a:pt x="37" y="66"/>
                  </a:lnTo>
                  <a:lnTo>
                    <a:pt x="35" y="63"/>
                  </a:lnTo>
                  <a:lnTo>
                    <a:pt x="32" y="65"/>
                  </a:lnTo>
                  <a:lnTo>
                    <a:pt x="24" y="63"/>
                  </a:lnTo>
                  <a:lnTo>
                    <a:pt x="21" y="61"/>
                  </a:lnTo>
                  <a:lnTo>
                    <a:pt x="20" y="56"/>
                  </a:lnTo>
                  <a:lnTo>
                    <a:pt x="19" y="55"/>
                  </a:lnTo>
                  <a:lnTo>
                    <a:pt x="16" y="53"/>
                  </a:lnTo>
                  <a:lnTo>
                    <a:pt x="14" y="53"/>
                  </a:lnTo>
                  <a:lnTo>
                    <a:pt x="11" y="50"/>
                  </a:lnTo>
                  <a:lnTo>
                    <a:pt x="10" y="45"/>
                  </a:lnTo>
                  <a:lnTo>
                    <a:pt x="7" y="43"/>
                  </a:lnTo>
                  <a:lnTo>
                    <a:pt x="5" y="40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9" y="35"/>
                  </a:lnTo>
                  <a:lnTo>
                    <a:pt x="12" y="34"/>
                  </a:lnTo>
                  <a:lnTo>
                    <a:pt x="14" y="30"/>
                  </a:lnTo>
                  <a:lnTo>
                    <a:pt x="15" y="28"/>
                  </a:lnTo>
                  <a:lnTo>
                    <a:pt x="17" y="24"/>
                  </a:lnTo>
                  <a:lnTo>
                    <a:pt x="19" y="22"/>
                  </a:lnTo>
                  <a:lnTo>
                    <a:pt x="21" y="19"/>
                  </a:lnTo>
                  <a:lnTo>
                    <a:pt x="21" y="16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5" y="10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2" y="7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9" y="5"/>
                  </a:lnTo>
                  <a:lnTo>
                    <a:pt x="44" y="5"/>
                  </a:lnTo>
                  <a:lnTo>
                    <a:pt x="50" y="5"/>
                  </a:lnTo>
                  <a:lnTo>
                    <a:pt x="54" y="5"/>
                  </a:lnTo>
                  <a:lnTo>
                    <a:pt x="57" y="5"/>
                  </a:lnTo>
                  <a:lnTo>
                    <a:pt x="61" y="7"/>
                  </a:lnTo>
                  <a:lnTo>
                    <a:pt x="64" y="8"/>
                  </a:lnTo>
                  <a:lnTo>
                    <a:pt x="67" y="5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92" y="2"/>
                  </a:lnTo>
                  <a:lnTo>
                    <a:pt x="95" y="5"/>
                  </a:lnTo>
                  <a:lnTo>
                    <a:pt x="97" y="9"/>
                  </a:lnTo>
                  <a:lnTo>
                    <a:pt x="100" y="12"/>
                  </a:lnTo>
                  <a:lnTo>
                    <a:pt x="103" y="16"/>
                  </a:lnTo>
                  <a:lnTo>
                    <a:pt x="107" y="21"/>
                  </a:lnTo>
                  <a:lnTo>
                    <a:pt x="111" y="25"/>
                  </a:lnTo>
                  <a:lnTo>
                    <a:pt x="113" y="32"/>
                  </a:lnTo>
                  <a:lnTo>
                    <a:pt x="113" y="36"/>
                  </a:lnTo>
                  <a:lnTo>
                    <a:pt x="113" y="40"/>
                  </a:lnTo>
                  <a:lnTo>
                    <a:pt x="114" y="43"/>
                  </a:lnTo>
                  <a:lnTo>
                    <a:pt x="115" y="45"/>
                  </a:lnTo>
                  <a:lnTo>
                    <a:pt x="115" y="49"/>
                  </a:lnTo>
                  <a:lnTo>
                    <a:pt x="115" y="50"/>
                  </a:lnTo>
                  <a:lnTo>
                    <a:pt x="117" y="50"/>
                  </a:lnTo>
                  <a:lnTo>
                    <a:pt x="122" y="53"/>
                  </a:lnTo>
                  <a:lnTo>
                    <a:pt x="124" y="53"/>
                  </a:lnTo>
                  <a:lnTo>
                    <a:pt x="127" y="52"/>
                  </a:lnTo>
                  <a:lnTo>
                    <a:pt x="131" y="51"/>
                  </a:lnTo>
                  <a:lnTo>
                    <a:pt x="133" y="50"/>
                  </a:lnTo>
                  <a:lnTo>
                    <a:pt x="135" y="51"/>
                  </a:lnTo>
                  <a:lnTo>
                    <a:pt x="136" y="51"/>
                  </a:lnTo>
                  <a:lnTo>
                    <a:pt x="137" y="53"/>
                  </a:lnTo>
                  <a:lnTo>
                    <a:pt x="138" y="56"/>
                  </a:lnTo>
                  <a:lnTo>
                    <a:pt x="138" y="60"/>
                  </a:lnTo>
                  <a:lnTo>
                    <a:pt x="137" y="61"/>
                  </a:lnTo>
                  <a:lnTo>
                    <a:pt x="136" y="62"/>
                  </a:lnTo>
                  <a:lnTo>
                    <a:pt x="134" y="62"/>
                  </a:lnTo>
                  <a:lnTo>
                    <a:pt x="132" y="64"/>
                  </a:lnTo>
                  <a:lnTo>
                    <a:pt x="130" y="66"/>
                  </a:lnTo>
                  <a:lnTo>
                    <a:pt x="127" y="68"/>
                  </a:lnTo>
                  <a:lnTo>
                    <a:pt x="127" y="66"/>
                  </a:lnTo>
                  <a:lnTo>
                    <a:pt x="128" y="65"/>
                  </a:lnTo>
                  <a:lnTo>
                    <a:pt x="130" y="62"/>
                  </a:lnTo>
                  <a:lnTo>
                    <a:pt x="130" y="59"/>
                  </a:lnTo>
                  <a:lnTo>
                    <a:pt x="127" y="59"/>
                  </a:lnTo>
                  <a:lnTo>
                    <a:pt x="127" y="64"/>
                  </a:lnTo>
                  <a:lnTo>
                    <a:pt x="126" y="66"/>
                  </a:lnTo>
                  <a:lnTo>
                    <a:pt x="126" y="70"/>
                  </a:lnTo>
                  <a:lnTo>
                    <a:pt x="125" y="72"/>
                  </a:lnTo>
                  <a:lnTo>
                    <a:pt x="126" y="75"/>
                  </a:lnTo>
                  <a:lnTo>
                    <a:pt x="126" y="78"/>
                  </a:lnTo>
                  <a:lnTo>
                    <a:pt x="126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3" name="Freeform 1407"/>
            <p:cNvSpPr>
              <a:spLocks/>
            </p:cNvSpPr>
            <p:nvPr/>
          </p:nvSpPr>
          <p:spPr bwMode="auto">
            <a:xfrm>
              <a:off x="4806951" y="2189428"/>
              <a:ext cx="219075" cy="129646"/>
            </a:xfrm>
            <a:custGeom>
              <a:avLst/>
              <a:gdLst>
                <a:gd name="T0" fmla="*/ 2147483647 w 138"/>
                <a:gd name="T1" fmla="*/ 2147483647 h 82"/>
                <a:gd name="T2" fmla="*/ 2147483647 w 138"/>
                <a:gd name="T3" fmla="*/ 2147483647 h 82"/>
                <a:gd name="T4" fmla="*/ 2147483647 w 138"/>
                <a:gd name="T5" fmla="*/ 2147483647 h 82"/>
                <a:gd name="T6" fmla="*/ 2147483647 w 138"/>
                <a:gd name="T7" fmla="*/ 2147483647 h 82"/>
                <a:gd name="T8" fmla="*/ 2147483647 w 138"/>
                <a:gd name="T9" fmla="*/ 2147483647 h 82"/>
                <a:gd name="T10" fmla="*/ 2147483647 w 138"/>
                <a:gd name="T11" fmla="*/ 2147483647 h 82"/>
                <a:gd name="T12" fmla="*/ 2147483647 w 138"/>
                <a:gd name="T13" fmla="*/ 2147483647 h 82"/>
                <a:gd name="T14" fmla="*/ 2147483647 w 138"/>
                <a:gd name="T15" fmla="*/ 2147483647 h 82"/>
                <a:gd name="T16" fmla="*/ 2147483647 w 138"/>
                <a:gd name="T17" fmla="*/ 2147483647 h 82"/>
                <a:gd name="T18" fmla="*/ 2147483647 w 138"/>
                <a:gd name="T19" fmla="*/ 2147483647 h 82"/>
                <a:gd name="T20" fmla="*/ 2147483647 w 138"/>
                <a:gd name="T21" fmla="*/ 2147483647 h 82"/>
                <a:gd name="T22" fmla="*/ 2147483647 w 138"/>
                <a:gd name="T23" fmla="*/ 2147483647 h 82"/>
                <a:gd name="T24" fmla="*/ 2147483647 w 138"/>
                <a:gd name="T25" fmla="*/ 2147483647 h 82"/>
                <a:gd name="T26" fmla="*/ 2147483647 w 138"/>
                <a:gd name="T27" fmla="*/ 2147483647 h 82"/>
                <a:gd name="T28" fmla="*/ 2147483647 w 138"/>
                <a:gd name="T29" fmla="*/ 2147483647 h 82"/>
                <a:gd name="T30" fmla="*/ 2147483647 w 138"/>
                <a:gd name="T31" fmla="*/ 2147483647 h 82"/>
                <a:gd name="T32" fmla="*/ 0 w 138"/>
                <a:gd name="T33" fmla="*/ 2147483647 h 82"/>
                <a:gd name="T34" fmla="*/ 2147483647 w 138"/>
                <a:gd name="T35" fmla="*/ 2147483647 h 82"/>
                <a:gd name="T36" fmla="*/ 2147483647 w 138"/>
                <a:gd name="T37" fmla="*/ 2147483647 h 82"/>
                <a:gd name="T38" fmla="*/ 2147483647 w 138"/>
                <a:gd name="T39" fmla="*/ 2147483647 h 82"/>
                <a:gd name="T40" fmla="*/ 2147483647 w 138"/>
                <a:gd name="T41" fmla="*/ 2147483647 h 82"/>
                <a:gd name="T42" fmla="*/ 2147483647 w 138"/>
                <a:gd name="T43" fmla="*/ 2147483647 h 82"/>
                <a:gd name="T44" fmla="*/ 2147483647 w 138"/>
                <a:gd name="T45" fmla="*/ 2147483647 h 82"/>
                <a:gd name="T46" fmla="*/ 2147483647 w 138"/>
                <a:gd name="T47" fmla="*/ 2147483647 h 82"/>
                <a:gd name="T48" fmla="*/ 2147483647 w 138"/>
                <a:gd name="T49" fmla="*/ 2147483647 h 82"/>
                <a:gd name="T50" fmla="*/ 2147483647 w 138"/>
                <a:gd name="T51" fmla="*/ 2147483647 h 82"/>
                <a:gd name="T52" fmla="*/ 2147483647 w 138"/>
                <a:gd name="T53" fmla="*/ 2147483647 h 82"/>
                <a:gd name="T54" fmla="*/ 2147483647 w 138"/>
                <a:gd name="T55" fmla="*/ 2147483647 h 82"/>
                <a:gd name="T56" fmla="*/ 2147483647 w 138"/>
                <a:gd name="T57" fmla="*/ 2147483647 h 82"/>
                <a:gd name="T58" fmla="*/ 2147483647 w 138"/>
                <a:gd name="T59" fmla="*/ 2147483647 h 82"/>
                <a:gd name="T60" fmla="*/ 2147483647 w 138"/>
                <a:gd name="T61" fmla="*/ 0 h 82"/>
                <a:gd name="T62" fmla="*/ 2147483647 w 138"/>
                <a:gd name="T63" fmla="*/ 0 h 82"/>
                <a:gd name="T64" fmla="*/ 2147483647 w 138"/>
                <a:gd name="T65" fmla="*/ 2147483647 h 82"/>
                <a:gd name="T66" fmla="*/ 2147483647 w 138"/>
                <a:gd name="T67" fmla="*/ 2147483647 h 82"/>
                <a:gd name="T68" fmla="*/ 2147483647 w 138"/>
                <a:gd name="T69" fmla="*/ 2147483647 h 82"/>
                <a:gd name="T70" fmla="*/ 2147483647 w 138"/>
                <a:gd name="T71" fmla="*/ 2147483647 h 82"/>
                <a:gd name="T72" fmla="*/ 2147483647 w 138"/>
                <a:gd name="T73" fmla="*/ 2147483647 h 82"/>
                <a:gd name="T74" fmla="*/ 2147483647 w 138"/>
                <a:gd name="T75" fmla="*/ 2147483647 h 82"/>
                <a:gd name="T76" fmla="*/ 2147483647 w 138"/>
                <a:gd name="T77" fmla="*/ 2147483647 h 82"/>
                <a:gd name="T78" fmla="*/ 2147483647 w 138"/>
                <a:gd name="T79" fmla="*/ 2147483647 h 82"/>
                <a:gd name="T80" fmla="*/ 2147483647 w 138"/>
                <a:gd name="T81" fmla="*/ 2147483647 h 82"/>
                <a:gd name="T82" fmla="*/ 2147483647 w 138"/>
                <a:gd name="T83" fmla="*/ 2147483647 h 82"/>
                <a:gd name="T84" fmla="*/ 2147483647 w 138"/>
                <a:gd name="T85" fmla="*/ 2147483647 h 82"/>
                <a:gd name="T86" fmla="*/ 2147483647 w 138"/>
                <a:gd name="T87" fmla="*/ 2147483647 h 82"/>
                <a:gd name="T88" fmla="*/ 2147483647 w 138"/>
                <a:gd name="T89" fmla="*/ 2147483647 h 82"/>
                <a:gd name="T90" fmla="*/ 2147483647 w 138"/>
                <a:gd name="T91" fmla="*/ 2147483647 h 82"/>
                <a:gd name="T92" fmla="*/ 2147483647 w 138"/>
                <a:gd name="T93" fmla="*/ 2147483647 h 82"/>
                <a:gd name="T94" fmla="*/ 2147483647 w 138"/>
                <a:gd name="T95" fmla="*/ 2147483647 h 82"/>
                <a:gd name="T96" fmla="*/ 2147483647 w 138"/>
                <a:gd name="T97" fmla="*/ 2147483647 h 82"/>
                <a:gd name="T98" fmla="*/ 2147483647 w 138"/>
                <a:gd name="T99" fmla="*/ 2147483647 h 82"/>
                <a:gd name="T100" fmla="*/ 2147483647 w 138"/>
                <a:gd name="T101" fmla="*/ 2147483647 h 82"/>
                <a:gd name="T102" fmla="*/ 2147483647 w 138"/>
                <a:gd name="T103" fmla="*/ 2147483647 h 82"/>
                <a:gd name="T104" fmla="*/ 2147483647 w 138"/>
                <a:gd name="T105" fmla="*/ 2147483647 h 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8"/>
                <a:gd name="T160" fmla="*/ 0 h 82"/>
                <a:gd name="T161" fmla="*/ 138 w 138"/>
                <a:gd name="T162" fmla="*/ 82 h 8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8" h="82">
                  <a:moveTo>
                    <a:pt x="126" y="80"/>
                  </a:moveTo>
                  <a:lnTo>
                    <a:pt x="122" y="81"/>
                  </a:lnTo>
                  <a:lnTo>
                    <a:pt x="116" y="78"/>
                  </a:lnTo>
                  <a:lnTo>
                    <a:pt x="108" y="75"/>
                  </a:lnTo>
                  <a:lnTo>
                    <a:pt x="106" y="74"/>
                  </a:lnTo>
                  <a:lnTo>
                    <a:pt x="102" y="74"/>
                  </a:lnTo>
                  <a:lnTo>
                    <a:pt x="95" y="76"/>
                  </a:lnTo>
                  <a:lnTo>
                    <a:pt x="90" y="79"/>
                  </a:lnTo>
                  <a:lnTo>
                    <a:pt x="85" y="81"/>
                  </a:lnTo>
                  <a:lnTo>
                    <a:pt x="81" y="82"/>
                  </a:lnTo>
                  <a:lnTo>
                    <a:pt x="69" y="81"/>
                  </a:lnTo>
                  <a:lnTo>
                    <a:pt x="57" y="81"/>
                  </a:lnTo>
                  <a:lnTo>
                    <a:pt x="49" y="80"/>
                  </a:lnTo>
                  <a:lnTo>
                    <a:pt x="45" y="80"/>
                  </a:lnTo>
                  <a:lnTo>
                    <a:pt x="42" y="78"/>
                  </a:lnTo>
                  <a:lnTo>
                    <a:pt x="43" y="74"/>
                  </a:lnTo>
                  <a:lnTo>
                    <a:pt x="40" y="73"/>
                  </a:lnTo>
                  <a:lnTo>
                    <a:pt x="37" y="72"/>
                  </a:lnTo>
                  <a:lnTo>
                    <a:pt x="35" y="69"/>
                  </a:lnTo>
                  <a:lnTo>
                    <a:pt x="37" y="66"/>
                  </a:lnTo>
                  <a:lnTo>
                    <a:pt x="35" y="63"/>
                  </a:lnTo>
                  <a:lnTo>
                    <a:pt x="32" y="65"/>
                  </a:lnTo>
                  <a:lnTo>
                    <a:pt x="24" y="63"/>
                  </a:lnTo>
                  <a:lnTo>
                    <a:pt x="21" y="61"/>
                  </a:lnTo>
                  <a:lnTo>
                    <a:pt x="20" y="56"/>
                  </a:lnTo>
                  <a:lnTo>
                    <a:pt x="19" y="55"/>
                  </a:lnTo>
                  <a:lnTo>
                    <a:pt x="16" y="53"/>
                  </a:lnTo>
                  <a:lnTo>
                    <a:pt x="14" y="53"/>
                  </a:lnTo>
                  <a:lnTo>
                    <a:pt x="11" y="50"/>
                  </a:lnTo>
                  <a:lnTo>
                    <a:pt x="10" y="45"/>
                  </a:lnTo>
                  <a:lnTo>
                    <a:pt x="7" y="43"/>
                  </a:lnTo>
                  <a:lnTo>
                    <a:pt x="5" y="40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9" y="35"/>
                  </a:lnTo>
                  <a:lnTo>
                    <a:pt x="12" y="34"/>
                  </a:lnTo>
                  <a:lnTo>
                    <a:pt x="14" y="30"/>
                  </a:lnTo>
                  <a:lnTo>
                    <a:pt x="15" y="28"/>
                  </a:lnTo>
                  <a:lnTo>
                    <a:pt x="17" y="24"/>
                  </a:lnTo>
                  <a:lnTo>
                    <a:pt x="19" y="22"/>
                  </a:lnTo>
                  <a:lnTo>
                    <a:pt x="21" y="19"/>
                  </a:lnTo>
                  <a:lnTo>
                    <a:pt x="21" y="16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5" y="10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2" y="7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9" y="5"/>
                  </a:lnTo>
                  <a:lnTo>
                    <a:pt x="44" y="5"/>
                  </a:lnTo>
                  <a:lnTo>
                    <a:pt x="50" y="5"/>
                  </a:lnTo>
                  <a:lnTo>
                    <a:pt x="54" y="5"/>
                  </a:lnTo>
                  <a:lnTo>
                    <a:pt x="57" y="5"/>
                  </a:lnTo>
                  <a:lnTo>
                    <a:pt x="61" y="7"/>
                  </a:lnTo>
                  <a:lnTo>
                    <a:pt x="64" y="8"/>
                  </a:lnTo>
                  <a:lnTo>
                    <a:pt x="67" y="5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92" y="2"/>
                  </a:lnTo>
                  <a:lnTo>
                    <a:pt x="95" y="5"/>
                  </a:lnTo>
                  <a:lnTo>
                    <a:pt x="97" y="9"/>
                  </a:lnTo>
                  <a:lnTo>
                    <a:pt x="100" y="12"/>
                  </a:lnTo>
                  <a:lnTo>
                    <a:pt x="103" y="16"/>
                  </a:lnTo>
                  <a:lnTo>
                    <a:pt x="107" y="21"/>
                  </a:lnTo>
                  <a:lnTo>
                    <a:pt x="111" y="25"/>
                  </a:lnTo>
                  <a:lnTo>
                    <a:pt x="113" y="32"/>
                  </a:lnTo>
                  <a:lnTo>
                    <a:pt x="113" y="36"/>
                  </a:lnTo>
                  <a:lnTo>
                    <a:pt x="113" y="40"/>
                  </a:lnTo>
                  <a:lnTo>
                    <a:pt x="114" y="43"/>
                  </a:lnTo>
                  <a:lnTo>
                    <a:pt x="115" y="45"/>
                  </a:lnTo>
                  <a:lnTo>
                    <a:pt x="115" y="49"/>
                  </a:lnTo>
                  <a:lnTo>
                    <a:pt x="115" y="50"/>
                  </a:lnTo>
                  <a:lnTo>
                    <a:pt x="117" y="50"/>
                  </a:lnTo>
                  <a:lnTo>
                    <a:pt x="122" y="53"/>
                  </a:lnTo>
                  <a:lnTo>
                    <a:pt x="124" y="53"/>
                  </a:lnTo>
                  <a:lnTo>
                    <a:pt x="127" y="52"/>
                  </a:lnTo>
                  <a:lnTo>
                    <a:pt x="131" y="51"/>
                  </a:lnTo>
                  <a:lnTo>
                    <a:pt x="133" y="50"/>
                  </a:lnTo>
                  <a:lnTo>
                    <a:pt x="135" y="51"/>
                  </a:lnTo>
                  <a:lnTo>
                    <a:pt x="136" y="51"/>
                  </a:lnTo>
                  <a:lnTo>
                    <a:pt x="137" y="53"/>
                  </a:lnTo>
                  <a:lnTo>
                    <a:pt x="138" y="56"/>
                  </a:lnTo>
                  <a:lnTo>
                    <a:pt x="138" y="60"/>
                  </a:lnTo>
                  <a:lnTo>
                    <a:pt x="137" y="61"/>
                  </a:lnTo>
                  <a:lnTo>
                    <a:pt x="136" y="62"/>
                  </a:lnTo>
                  <a:lnTo>
                    <a:pt x="134" y="62"/>
                  </a:lnTo>
                  <a:lnTo>
                    <a:pt x="132" y="64"/>
                  </a:lnTo>
                  <a:lnTo>
                    <a:pt x="130" y="66"/>
                  </a:lnTo>
                  <a:lnTo>
                    <a:pt x="127" y="68"/>
                  </a:lnTo>
                  <a:lnTo>
                    <a:pt x="127" y="66"/>
                  </a:lnTo>
                  <a:lnTo>
                    <a:pt x="128" y="65"/>
                  </a:lnTo>
                  <a:lnTo>
                    <a:pt x="130" y="62"/>
                  </a:lnTo>
                  <a:lnTo>
                    <a:pt x="130" y="59"/>
                  </a:lnTo>
                  <a:lnTo>
                    <a:pt x="127" y="59"/>
                  </a:lnTo>
                  <a:lnTo>
                    <a:pt x="127" y="64"/>
                  </a:lnTo>
                  <a:lnTo>
                    <a:pt x="126" y="66"/>
                  </a:lnTo>
                  <a:lnTo>
                    <a:pt x="126" y="70"/>
                  </a:lnTo>
                  <a:lnTo>
                    <a:pt x="125" y="72"/>
                  </a:lnTo>
                  <a:lnTo>
                    <a:pt x="126" y="75"/>
                  </a:lnTo>
                  <a:lnTo>
                    <a:pt x="126" y="78"/>
                  </a:lnTo>
                  <a:lnTo>
                    <a:pt x="126" y="8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4" name="Freeform 1408"/>
            <p:cNvSpPr>
              <a:spLocks/>
            </p:cNvSpPr>
            <p:nvPr/>
          </p:nvSpPr>
          <p:spPr bwMode="auto">
            <a:xfrm>
              <a:off x="4799014" y="1905000"/>
              <a:ext cx="28575" cy="17198"/>
            </a:xfrm>
            <a:custGeom>
              <a:avLst/>
              <a:gdLst>
                <a:gd name="T0" fmla="*/ 2147483647 w 18"/>
                <a:gd name="T1" fmla="*/ 0 h 11"/>
                <a:gd name="T2" fmla="*/ 2147483647 w 18"/>
                <a:gd name="T3" fmla="*/ 0 h 11"/>
                <a:gd name="T4" fmla="*/ 2147483647 w 18"/>
                <a:gd name="T5" fmla="*/ 0 h 11"/>
                <a:gd name="T6" fmla="*/ 2147483647 w 18"/>
                <a:gd name="T7" fmla="*/ 0 h 11"/>
                <a:gd name="T8" fmla="*/ 2147483647 w 18"/>
                <a:gd name="T9" fmla="*/ 2147483647 h 11"/>
                <a:gd name="T10" fmla="*/ 2147483647 w 18"/>
                <a:gd name="T11" fmla="*/ 2147483647 h 11"/>
                <a:gd name="T12" fmla="*/ 2147483647 w 18"/>
                <a:gd name="T13" fmla="*/ 2147483647 h 11"/>
                <a:gd name="T14" fmla="*/ 0 w 18"/>
                <a:gd name="T15" fmla="*/ 2147483647 h 11"/>
                <a:gd name="T16" fmla="*/ 0 w 18"/>
                <a:gd name="T17" fmla="*/ 2147483647 h 11"/>
                <a:gd name="T18" fmla="*/ 2147483647 w 18"/>
                <a:gd name="T19" fmla="*/ 2147483647 h 11"/>
                <a:gd name="T20" fmla="*/ 2147483647 w 18"/>
                <a:gd name="T21" fmla="*/ 2147483647 h 11"/>
                <a:gd name="T22" fmla="*/ 2147483647 w 18"/>
                <a:gd name="T23" fmla="*/ 2147483647 h 11"/>
                <a:gd name="T24" fmla="*/ 2147483647 w 18"/>
                <a:gd name="T25" fmla="*/ 2147483647 h 11"/>
                <a:gd name="T26" fmla="*/ 2147483647 w 18"/>
                <a:gd name="T27" fmla="*/ 2147483647 h 11"/>
                <a:gd name="T28" fmla="*/ 2147483647 w 18"/>
                <a:gd name="T29" fmla="*/ 2147483647 h 11"/>
                <a:gd name="T30" fmla="*/ 2147483647 w 18"/>
                <a:gd name="T31" fmla="*/ 2147483647 h 11"/>
                <a:gd name="T32" fmla="*/ 2147483647 w 18"/>
                <a:gd name="T33" fmla="*/ 2147483647 h 11"/>
                <a:gd name="T34" fmla="*/ 2147483647 w 18"/>
                <a:gd name="T35" fmla="*/ 2147483647 h 11"/>
                <a:gd name="T36" fmla="*/ 2147483647 w 18"/>
                <a:gd name="T37" fmla="*/ 2147483647 h 11"/>
                <a:gd name="T38" fmla="*/ 2147483647 w 18"/>
                <a:gd name="T39" fmla="*/ 2147483647 h 11"/>
                <a:gd name="T40" fmla="*/ 2147483647 w 18"/>
                <a:gd name="T41" fmla="*/ 2147483647 h 11"/>
                <a:gd name="T42" fmla="*/ 2147483647 w 18"/>
                <a:gd name="T43" fmla="*/ 2147483647 h 11"/>
                <a:gd name="T44" fmla="*/ 2147483647 w 18"/>
                <a:gd name="T45" fmla="*/ 2147483647 h 11"/>
                <a:gd name="T46" fmla="*/ 2147483647 w 18"/>
                <a:gd name="T47" fmla="*/ 2147483647 h 11"/>
                <a:gd name="T48" fmla="*/ 2147483647 w 18"/>
                <a:gd name="T49" fmla="*/ 2147483647 h 11"/>
                <a:gd name="T50" fmla="*/ 2147483647 w 18"/>
                <a:gd name="T51" fmla="*/ 2147483647 h 11"/>
                <a:gd name="T52" fmla="*/ 2147483647 w 18"/>
                <a:gd name="T53" fmla="*/ 0 h 11"/>
                <a:gd name="T54" fmla="*/ 2147483647 w 18"/>
                <a:gd name="T55" fmla="*/ 0 h 1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"/>
                <a:gd name="T85" fmla="*/ 0 h 11"/>
                <a:gd name="T86" fmla="*/ 18 w 18"/>
                <a:gd name="T87" fmla="*/ 11 h 1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" h="11">
                  <a:moveTo>
                    <a:pt x="15" y="0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4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1" y="6"/>
                  </a:lnTo>
                  <a:lnTo>
                    <a:pt x="12" y="5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5" name="Freeform 1409"/>
            <p:cNvSpPr>
              <a:spLocks/>
            </p:cNvSpPr>
            <p:nvPr/>
          </p:nvSpPr>
          <p:spPr bwMode="auto">
            <a:xfrm>
              <a:off x="4799014" y="1905000"/>
              <a:ext cx="28575" cy="17198"/>
            </a:xfrm>
            <a:custGeom>
              <a:avLst/>
              <a:gdLst>
                <a:gd name="T0" fmla="*/ 2147483647 w 18"/>
                <a:gd name="T1" fmla="*/ 0 h 11"/>
                <a:gd name="T2" fmla="*/ 2147483647 w 18"/>
                <a:gd name="T3" fmla="*/ 0 h 11"/>
                <a:gd name="T4" fmla="*/ 2147483647 w 18"/>
                <a:gd name="T5" fmla="*/ 0 h 11"/>
                <a:gd name="T6" fmla="*/ 2147483647 w 18"/>
                <a:gd name="T7" fmla="*/ 0 h 11"/>
                <a:gd name="T8" fmla="*/ 2147483647 w 18"/>
                <a:gd name="T9" fmla="*/ 2147483647 h 11"/>
                <a:gd name="T10" fmla="*/ 2147483647 w 18"/>
                <a:gd name="T11" fmla="*/ 2147483647 h 11"/>
                <a:gd name="T12" fmla="*/ 2147483647 w 18"/>
                <a:gd name="T13" fmla="*/ 2147483647 h 11"/>
                <a:gd name="T14" fmla="*/ 0 w 18"/>
                <a:gd name="T15" fmla="*/ 2147483647 h 11"/>
                <a:gd name="T16" fmla="*/ 0 w 18"/>
                <a:gd name="T17" fmla="*/ 2147483647 h 11"/>
                <a:gd name="T18" fmla="*/ 2147483647 w 18"/>
                <a:gd name="T19" fmla="*/ 2147483647 h 11"/>
                <a:gd name="T20" fmla="*/ 2147483647 w 18"/>
                <a:gd name="T21" fmla="*/ 2147483647 h 11"/>
                <a:gd name="T22" fmla="*/ 2147483647 w 18"/>
                <a:gd name="T23" fmla="*/ 2147483647 h 11"/>
                <a:gd name="T24" fmla="*/ 2147483647 w 18"/>
                <a:gd name="T25" fmla="*/ 2147483647 h 11"/>
                <a:gd name="T26" fmla="*/ 2147483647 w 18"/>
                <a:gd name="T27" fmla="*/ 2147483647 h 11"/>
                <a:gd name="T28" fmla="*/ 2147483647 w 18"/>
                <a:gd name="T29" fmla="*/ 2147483647 h 11"/>
                <a:gd name="T30" fmla="*/ 2147483647 w 18"/>
                <a:gd name="T31" fmla="*/ 2147483647 h 11"/>
                <a:gd name="T32" fmla="*/ 2147483647 w 18"/>
                <a:gd name="T33" fmla="*/ 2147483647 h 11"/>
                <a:gd name="T34" fmla="*/ 2147483647 w 18"/>
                <a:gd name="T35" fmla="*/ 2147483647 h 11"/>
                <a:gd name="T36" fmla="*/ 2147483647 w 18"/>
                <a:gd name="T37" fmla="*/ 2147483647 h 11"/>
                <a:gd name="T38" fmla="*/ 2147483647 w 18"/>
                <a:gd name="T39" fmla="*/ 2147483647 h 11"/>
                <a:gd name="T40" fmla="*/ 2147483647 w 18"/>
                <a:gd name="T41" fmla="*/ 2147483647 h 11"/>
                <a:gd name="T42" fmla="*/ 2147483647 w 18"/>
                <a:gd name="T43" fmla="*/ 2147483647 h 11"/>
                <a:gd name="T44" fmla="*/ 2147483647 w 18"/>
                <a:gd name="T45" fmla="*/ 2147483647 h 11"/>
                <a:gd name="T46" fmla="*/ 2147483647 w 18"/>
                <a:gd name="T47" fmla="*/ 2147483647 h 11"/>
                <a:gd name="T48" fmla="*/ 2147483647 w 18"/>
                <a:gd name="T49" fmla="*/ 2147483647 h 11"/>
                <a:gd name="T50" fmla="*/ 2147483647 w 18"/>
                <a:gd name="T51" fmla="*/ 2147483647 h 11"/>
                <a:gd name="T52" fmla="*/ 2147483647 w 18"/>
                <a:gd name="T53" fmla="*/ 0 h 11"/>
                <a:gd name="T54" fmla="*/ 2147483647 w 18"/>
                <a:gd name="T55" fmla="*/ 0 h 1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"/>
                <a:gd name="T85" fmla="*/ 0 h 11"/>
                <a:gd name="T86" fmla="*/ 18 w 18"/>
                <a:gd name="T87" fmla="*/ 11 h 1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" h="11">
                  <a:moveTo>
                    <a:pt x="15" y="0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4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1" y="6"/>
                  </a:lnTo>
                  <a:lnTo>
                    <a:pt x="12" y="5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5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6" name="Freeform 1410"/>
            <p:cNvSpPr>
              <a:spLocks/>
            </p:cNvSpPr>
            <p:nvPr/>
          </p:nvSpPr>
          <p:spPr bwMode="auto">
            <a:xfrm>
              <a:off x="4800600" y="1891771"/>
              <a:ext cx="20638" cy="11907"/>
            </a:xfrm>
            <a:custGeom>
              <a:avLst/>
              <a:gdLst>
                <a:gd name="T0" fmla="*/ 2147483647 w 13"/>
                <a:gd name="T1" fmla="*/ 2147483647 h 7"/>
                <a:gd name="T2" fmla="*/ 0 w 13"/>
                <a:gd name="T3" fmla="*/ 2147483647 h 7"/>
                <a:gd name="T4" fmla="*/ 0 w 13"/>
                <a:gd name="T5" fmla="*/ 2147483647 h 7"/>
                <a:gd name="T6" fmla="*/ 2147483647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2147483647 h 7"/>
                <a:gd name="T16" fmla="*/ 2147483647 w 13"/>
                <a:gd name="T17" fmla="*/ 2147483647 h 7"/>
                <a:gd name="T18" fmla="*/ 2147483647 w 13"/>
                <a:gd name="T19" fmla="*/ 2147483647 h 7"/>
                <a:gd name="T20" fmla="*/ 2147483647 w 13"/>
                <a:gd name="T21" fmla="*/ 2147483647 h 7"/>
                <a:gd name="T22" fmla="*/ 2147483647 w 13"/>
                <a:gd name="T23" fmla="*/ 2147483647 h 7"/>
                <a:gd name="T24" fmla="*/ 2147483647 w 13"/>
                <a:gd name="T25" fmla="*/ 2147483647 h 7"/>
                <a:gd name="T26" fmla="*/ 2147483647 w 13"/>
                <a:gd name="T27" fmla="*/ 0 h 7"/>
                <a:gd name="T28" fmla="*/ 2147483647 w 13"/>
                <a:gd name="T29" fmla="*/ 0 h 7"/>
                <a:gd name="T30" fmla="*/ 2147483647 w 13"/>
                <a:gd name="T31" fmla="*/ 2147483647 h 7"/>
                <a:gd name="T32" fmla="*/ 2147483647 w 13"/>
                <a:gd name="T33" fmla="*/ 214748364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7"/>
                <a:gd name="T53" fmla="*/ 13 w 13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7">
                  <a:moveTo>
                    <a:pt x="4" y="3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13" y="4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7" name="Freeform 1412"/>
            <p:cNvSpPr>
              <a:spLocks/>
            </p:cNvSpPr>
            <p:nvPr/>
          </p:nvSpPr>
          <p:spPr bwMode="auto">
            <a:xfrm>
              <a:off x="4800600" y="1891771"/>
              <a:ext cx="20638" cy="11907"/>
            </a:xfrm>
            <a:custGeom>
              <a:avLst/>
              <a:gdLst>
                <a:gd name="T0" fmla="*/ 2147483647 w 13"/>
                <a:gd name="T1" fmla="*/ 2147483647 h 7"/>
                <a:gd name="T2" fmla="*/ 0 w 13"/>
                <a:gd name="T3" fmla="*/ 2147483647 h 7"/>
                <a:gd name="T4" fmla="*/ 0 w 13"/>
                <a:gd name="T5" fmla="*/ 2147483647 h 7"/>
                <a:gd name="T6" fmla="*/ 2147483647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2147483647 h 7"/>
                <a:gd name="T16" fmla="*/ 2147483647 w 13"/>
                <a:gd name="T17" fmla="*/ 2147483647 h 7"/>
                <a:gd name="T18" fmla="*/ 2147483647 w 13"/>
                <a:gd name="T19" fmla="*/ 2147483647 h 7"/>
                <a:gd name="T20" fmla="*/ 2147483647 w 13"/>
                <a:gd name="T21" fmla="*/ 2147483647 h 7"/>
                <a:gd name="T22" fmla="*/ 2147483647 w 13"/>
                <a:gd name="T23" fmla="*/ 2147483647 h 7"/>
                <a:gd name="T24" fmla="*/ 2147483647 w 13"/>
                <a:gd name="T25" fmla="*/ 2147483647 h 7"/>
                <a:gd name="T26" fmla="*/ 2147483647 w 13"/>
                <a:gd name="T27" fmla="*/ 0 h 7"/>
                <a:gd name="T28" fmla="*/ 2147483647 w 13"/>
                <a:gd name="T29" fmla="*/ 0 h 7"/>
                <a:gd name="T30" fmla="*/ 2147483647 w 13"/>
                <a:gd name="T31" fmla="*/ 2147483647 h 7"/>
                <a:gd name="T32" fmla="*/ 2147483647 w 13"/>
                <a:gd name="T33" fmla="*/ 214748364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7"/>
                <a:gd name="T53" fmla="*/ 13 w 13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7">
                  <a:moveTo>
                    <a:pt x="4" y="3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13" y="4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3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8" name="Freeform 1413"/>
            <p:cNvSpPr>
              <a:spLocks/>
            </p:cNvSpPr>
            <p:nvPr/>
          </p:nvSpPr>
          <p:spPr bwMode="auto">
            <a:xfrm>
              <a:off x="4829175" y="1875896"/>
              <a:ext cx="101600" cy="58208"/>
            </a:xfrm>
            <a:custGeom>
              <a:avLst/>
              <a:gdLst>
                <a:gd name="T0" fmla="*/ 2147483647 w 64"/>
                <a:gd name="T1" fmla="*/ 0 h 36"/>
                <a:gd name="T2" fmla="*/ 2147483647 w 64"/>
                <a:gd name="T3" fmla="*/ 2147483647 h 36"/>
                <a:gd name="T4" fmla="*/ 2147483647 w 64"/>
                <a:gd name="T5" fmla="*/ 2147483647 h 36"/>
                <a:gd name="T6" fmla="*/ 2147483647 w 64"/>
                <a:gd name="T7" fmla="*/ 2147483647 h 36"/>
                <a:gd name="T8" fmla="*/ 2147483647 w 64"/>
                <a:gd name="T9" fmla="*/ 2147483647 h 36"/>
                <a:gd name="T10" fmla="*/ 2147483647 w 64"/>
                <a:gd name="T11" fmla="*/ 2147483647 h 36"/>
                <a:gd name="T12" fmla="*/ 2147483647 w 64"/>
                <a:gd name="T13" fmla="*/ 2147483647 h 36"/>
                <a:gd name="T14" fmla="*/ 2147483647 w 64"/>
                <a:gd name="T15" fmla="*/ 2147483647 h 36"/>
                <a:gd name="T16" fmla="*/ 2147483647 w 64"/>
                <a:gd name="T17" fmla="*/ 2147483647 h 36"/>
                <a:gd name="T18" fmla="*/ 2147483647 w 64"/>
                <a:gd name="T19" fmla="*/ 2147483647 h 36"/>
                <a:gd name="T20" fmla="*/ 2147483647 w 64"/>
                <a:gd name="T21" fmla="*/ 2147483647 h 36"/>
                <a:gd name="T22" fmla="*/ 2147483647 w 64"/>
                <a:gd name="T23" fmla="*/ 2147483647 h 36"/>
                <a:gd name="T24" fmla="*/ 2147483647 w 64"/>
                <a:gd name="T25" fmla="*/ 2147483647 h 36"/>
                <a:gd name="T26" fmla="*/ 2147483647 w 64"/>
                <a:gd name="T27" fmla="*/ 2147483647 h 36"/>
                <a:gd name="T28" fmla="*/ 2147483647 w 64"/>
                <a:gd name="T29" fmla="*/ 2147483647 h 36"/>
                <a:gd name="T30" fmla="*/ 2147483647 w 64"/>
                <a:gd name="T31" fmla="*/ 2147483647 h 36"/>
                <a:gd name="T32" fmla="*/ 2147483647 w 64"/>
                <a:gd name="T33" fmla="*/ 2147483647 h 36"/>
                <a:gd name="T34" fmla="*/ 2147483647 w 64"/>
                <a:gd name="T35" fmla="*/ 2147483647 h 36"/>
                <a:gd name="T36" fmla="*/ 2147483647 w 64"/>
                <a:gd name="T37" fmla="*/ 2147483647 h 36"/>
                <a:gd name="T38" fmla="*/ 2147483647 w 64"/>
                <a:gd name="T39" fmla="*/ 2147483647 h 36"/>
                <a:gd name="T40" fmla="*/ 2147483647 w 64"/>
                <a:gd name="T41" fmla="*/ 2147483647 h 36"/>
                <a:gd name="T42" fmla="*/ 2147483647 w 64"/>
                <a:gd name="T43" fmla="*/ 2147483647 h 36"/>
                <a:gd name="T44" fmla="*/ 2147483647 w 64"/>
                <a:gd name="T45" fmla="*/ 2147483647 h 36"/>
                <a:gd name="T46" fmla="*/ 2147483647 w 64"/>
                <a:gd name="T47" fmla="*/ 2147483647 h 36"/>
                <a:gd name="T48" fmla="*/ 2147483647 w 64"/>
                <a:gd name="T49" fmla="*/ 2147483647 h 36"/>
                <a:gd name="T50" fmla="*/ 2147483647 w 64"/>
                <a:gd name="T51" fmla="*/ 2147483647 h 36"/>
                <a:gd name="T52" fmla="*/ 2147483647 w 64"/>
                <a:gd name="T53" fmla="*/ 2147483647 h 36"/>
                <a:gd name="T54" fmla="*/ 2147483647 w 64"/>
                <a:gd name="T55" fmla="*/ 2147483647 h 36"/>
                <a:gd name="T56" fmla="*/ 2147483647 w 64"/>
                <a:gd name="T57" fmla="*/ 2147483647 h 36"/>
                <a:gd name="T58" fmla="*/ 2147483647 w 64"/>
                <a:gd name="T59" fmla="*/ 2147483647 h 36"/>
                <a:gd name="T60" fmla="*/ 2147483647 w 64"/>
                <a:gd name="T61" fmla="*/ 2147483647 h 36"/>
                <a:gd name="T62" fmla="*/ 2147483647 w 64"/>
                <a:gd name="T63" fmla="*/ 2147483647 h 36"/>
                <a:gd name="T64" fmla="*/ 2147483647 w 64"/>
                <a:gd name="T65" fmla="*/ 2147483647 h 36"/>
                <a:gd name="T66" fmla="*/ 2147483647 w 64"/>
                <a:gd name="T67" fmla="*/ 2147483647 h 36"/>
                <a:gd name="T68" fmla="*/ 2147483647 w 64"/>
                <a:gd name="T69" fmla="*/ 2147483647 h 36"/>
                <a:gd name="T70" fmla="*/ 2147483647 w 64"/>
                <a:gd name="T71" fmla="*/ 2147483647 h 36"/>
                <a:gd name="T72" fmla="*/ 2147483647 w 64"/>
                <a:gd name="T73" fmla="*/ 2147483647 h 36"/>
                <a:gd name="T74" fmla="*/ 0 w 64"/>
                <a:gd name="T75" fmla="*/ 2147483647 h 36"/>
                <a:gd name="T76" fmla="*/ 2147483647 w 64"/>
                <a:gd name="T77" fmla="*/ 2147483647 h 36"/>
                <a:gd name="T78" fmla="*/ 2147483647 w 64"/>
                <a:gd name="T79" fmla="*/ 2147483647 h 36"/>
                <a:gd name="T80" fmla="*/ 2147483647 w 64"/>
                <a:gd name="T81" fmla="*/ 2147483647 h 36"/>
                <a:gd name="T82" fmla="*/ 2147483647 w 64"/>
                <a:gd name="T83" fmla="*/ 2147483647 h 36"/>
                <a:gd name="T84" fmla="*/ 2147483647 w 64"/>
                <a:gd name="T85" fmla="*/ 2147483647 h 36"/>
                <a:gd name="T86" fmla="*/ 2147483647 w 64"/>
                <a:gd name="T87" fmla="*/ 2147483647 h 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4"/>
                <a:gd name="T133" fmla="*/ 0 h 36"/>
                <a:gd name="T134" fmla="*/ 64 w 64"/>
                <a:gd name="T135" fmla="*/ 36 h 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4" h="36">
                  <a:moveTo>
                    <a:pt x="27" y="1"/>
                  </a:moveTo>
                  <a:lnTo>
                    <a:pt x="27" y="0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6" y="3"/>
                  </a:lnTo>
                  <a:lnTo>
                    <a:pt x="40" y="3"/>
                  </a:lnTo>
                  <a:lnTo>
                    <a:pt x="41" y="4"/>
                  </a:lnTo>
                  <a:lnTo>
                    <a:pt x="45" y="5"/>
                  </a:lnTo>
                  <a:lnTo>
                    <a:pt x="55" y="5"/>
                  </a:lnTo>
                  <a:lnTo>
                    <a:pt x="58" y="4"/>
                  </a:lnTo>
                  <a:lnTo>
                    <a:pt x="58" y="3"/>
                  </a:lnTo>
                  <a:lnTo>
                    <a:pt x="59" y="3"/>
                  </a:lnTo>
                  <a:lnTo>
                    <a:pt x="61" y="4"/>
                  </a:lnTo>
                  <a:lnTo>
                    <a:pt x="61" y="5"/>
                  </a:lnTo>
                  <a:lnTo>
                    <a:pt x="61" y="6"/>
                  </a:lnTo>
                  <a:lnTo>
                    <a:pt x="59" y="8"/>
                  </a:lnTo>
                  <a:lnTo>
                    <a:pt x="58" y="10"/>
                  </a:lnTo>
                  <a:lnTo>
                    <a:pt x="57" y="13"/>
                  </a:lnTo>
                  <a:lnTo>
                    <a:pt x="58" y="15"/>
                  </a:lnTo>
                  <a:lnTo>
                    <a:pt x="58" y="18"/>
                  </a:lnTo>
                  <a:lnTo>
                    <a:pt x="59" y="19"/>
                  </a:lnTo>
                  <a:lnTo>
                    <a:pt x="59" y="20"/>
                  </a:lnTo>
                  <a:lnTo>
                    <a:pt x="59" y="21"/>
                  </a:lnTo>
                  <a:lnTo>
                    <a:pt x="57" y="23"/>
                  </a:lnTo>
                  <a:lnTo>
                    <a:pt x="56" y="24"/>
                  </a:lnTo>
                  <a:lnTo>
                    <a:pt x="56" y="25"/>
                  </a:lnTo>
                  <a:lnTo>
                    <a:pt x="57" y="26"/>
                  </a:lnTo>
                  <a:lnTo>
                    <a:pt x="59" y="26"/>
                  </a:lnTo>
                  <a:lnTo>
                    <a:pt x="62" y="26"/>
                  </a:lnTo>
                  <a:lnTo>
                    <a:pt x="64" y="29"/>
                  </a:lnTo>
                  <a:lnTo>
                    <a:pt x="64" y="31"/>
                  </a:lnTo>
                  <a:lnTo>
                    <a:pt x="62" y="31"/>
                  </a:lnTo>
                  <a:lnTo>
                    <a:pt x="60" y="29"/>
                  </a:lnTo>
                  <a:lnTo>
                    <a:pt x="58" y="28"/>
                  </a:lnTo>
                  <a:lnTo>
                    <a:pt x="59" y="30"/>
                  </a:lnTo>
                  <a:lnTo>
                    <a:pt x="58" y="31"/>
                  </a:lnTo>
                  <a:lnTo>
                    <a:pt x="57" y="35"/>
                  </a:lnTo>
                  <a:lnTo>
                    <a:pt x="58" y="36"/>
                  </a:lnTo>
                  <a:lnTo>
                    <a:pt x="57" y="36"/>
                  </a:lnTo>
                  <a:lnTo>
                    <a:pt x="53" y="35"/>
                  </a:lnTo>
                  <a:lnTo>
                    <a:pt x="49" y="35"/>
                  </a:lnTo>
                  <a:lnTo>
                    <a:pt x="48" y="36"/>
                  </a:lnTo>
                  <a:lnTo>
                    <a:pt x="46" y="36"/>
                  </a:lnTo>
                  <a:lnTo>
                    <a:pt x="40" y="33"/>
                  </a:lnTo>
                  <a:lnTo>
                    <a:pt x="38" y="30"/>
                  </a:lnTo>
                  <a:lnTo>
                    <a:pt x="35" y="30"/>
                  </a:lnTo>
                  <a:lnTo>
                    <a:pt x="31" y="28"/>
                  </a:lnTo>
                  <a:lnTo>
                    <a:pt x="27" y="28"/>
                  </a:lnTo>
                  <a:lnTo>
                    <a:pt x="21" y="28"/>
                  </a:lnTo>
                  <a:lnTo>
                    <a:pt x="18" y="30"/>
                  </a:lnTo>
                  <a:lnTo>
                    <a:pt x="17" y="30"/>
                  </a:lnTo>
                  <a:lnTo>
                    <a:pt x="16" y="31"/>
                  </a:lnTo>
                  <a:lnTo>
                    <a:pt x="16" y="29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6" y="23"/>
                  </a:lnTo>
                  <a:lnTo>
                    <a:pt x="12" y="21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8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1" y="4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9" y="4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5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9" name="Freeform 1414"/>
            <p:cNvSpPr>
              <a:spLocks/>
            </p:cNvSpPr>
            <p:nvPr/>
          </p:nvSpPr>
          <p:spPr bwMode="auto">
            <a:xfrm>
              <a:off x="4829175" y="1875896"/>
              <a:ext cx="101600" cy="58208"/>
            </a:xfrm>
            <a:custGeom>
              <a:avLst/>
              <a:gdLst>
                <a:gd name="T0" fmla="*/ 2147483647 w 64"/>
                <a:gd name="T1" fmla="*/ 0 h 36"/>
                <a:gd name="T2" fmla="*/ 2147483647 w 64"/>
                <a:gd name="T3" fmla="*/ 2147483647 h 36"/>
                <a:gd name="T4" fmla="*/ 2147483647 w 64"/>
                <a:gd name="T5" fmla="*/ 2147483647 h 36"/>
                <a:gd name="T6" fmla="*/ 2147483647 w 64"/>
                <a:gd name="T7" fmla="*/ 2147483647 h 36"/>
                <a:gd name="T8" fmla="*/ 2147483647 w 64"/>
                <a:gd name="T9" fmla="*/ 2147483647 h 36"/>
                <a:gd name="T10" fmla="*/ 2147483647 w 64"/>
                <a:gd name="T11" fmla="*/ 2147483647 h 36"/>
                <a:gd name="T12" fmla="*/ 2147483647 w 64"/>
                <a:gd name="T13" fmla="*/ 2147483647 h 36"/>
                <a:gd name="T14" fmla="*/ 2147483647 w 64"/>
                <a:gd name="T15" fmla="*/ 2147483647 h 36"/>
                <a:gd name="T16" fmla="*/ 2147483647 w 64"/>
                <a:gd name="T17" fmla="*/ 2147483647 h 36"/>
                <a:gd name="T18" fmla="*/ 2147483647 w 64"/>
                <a:gd name="T19" fmla="*/ 2147483647 h 36"/>
                <a:gd name="T20" fmla="*/ 2147483647 w 64"/>
                <a:gd name="T21" fmla="*/ 2147483647 h 36"/>
                <a:gd name="T22" fmla="*/ 2147483647 w 64"/>
                <a:gd name="T23" fmla="*/ 2147483647 h 36"/>
                <a:gd name="T24" fmla="*/ 2147483647 w 64"/>
                <a:gd name="T25" fmla="*/ 2147483647 h 36"/>
                <a:gd name="T26" fmla="*/ 2147483647 w 64"/>
                <a:gd name="T27" fmla="*/ 2147483647 h 36"/>
                <a:gd name="T28" fmla="*/ 2147483647 w 64"/>
                <a:gd name="T29" fmla="*/ 2147483647 h 36"/>
                <a:gd name="T30" fmla="*/ 2147483647 w 64"/>
                <a:gd name="T31" fmla="*/ 2147483647 h 36"/>
                <a:gd name="T32" fmla="*/ 2147483647 w 64"/>
                <a:gd name="T33" fmla="*/ 2147483647 h 36"/>
                <a:gd name="T34" fmla="*/ 2147483647 w 64"/>
                <a:gd name="T35" fmla="*/ 2147483647 h 36"/>
                <a:gd name="T36" fmla="*/ 2147483647 w 64"/>
                <a:gd name="T37" fmla="*/ 2147483647 h 36"/>
                <a:gd name="T38" fmla="*/ 2147483647 w 64"/>
                <a:gd name="T39" fmla="*/ 2147483647 h 36"/>
                <a:gd name="T40" fmla="*/ 2147483647 w 64"/>
                <a:gd name="T41" fmla="*/ 2147483647 h 36"/>
                <a:gd name="T42" fmla="*/ 2147483647 w 64"/>
                <a:gd name="T43" fmla="*/ 2147483647 h 36"/>
                <a:gd name="T44" fmla="*/ 2147483647 w 64"/>
                <a:gd name="T45" fmla="*/ 2147483647 h 36"/>
                <a:gd name="T46" fmla="*/ 2147483647 w 64"/>
                <a:gd name="T47" fmla="*/ 2147483647 h 36"/>
                <a:gd name="T48" fmla="*/ 2147483647 w 64"/>
                <a:gd name="T49" fmla="*/ 2147483647 h 36"/>
                <a:gd name="T50" fmla="*/ 2147483647 w 64"/>
                <a:gd name="T51" fmla="*/ 2147483647 h 36"/>
                <a:gd name="T52" fmla="*/ 2147483647 w 64"/>
                <a:gd name="T53" fmla="*/ 2147483647 h 36"/>
                <a:gd name="T54" fmla="*/ 2147483647 w 64"/>
                <a:gd name="T55" fmla="*/ 2147483647 h 36"/>
                <a:gd name="T56" fmla="*/ 2147483647 w 64"/>
                <a:gd name="T57" fmla="*/ 2147483647 h 36"/>
                <a:gd name="T58" fmla="*/ 2147483647 w 64"/>
                <a:gd name="T59" fmla="*/ 2147483647 h 36"/>
                <a:gd name="T60" fmla="*/ 2147483647 w 64"/>
                <a:gd name="T61" fmla="*/ 2147483647 h 36"/>
                <a:gd name="T62" fmla="*/ 2147483647 w 64"/>
                <a:gd name="T63" fmla="*/ 2147483647 h 36"/>
                <a:gd name="T64" fmla="*/ 2147483647 w 64"/>
                <a:gd name="T65" fmla="*/ 2147483647 h 36"/>
                <a:gd name="T66" fmla="*/ 2147483647 w 64"/>
                <a:gd name="T67" fmla="*/ 2147483647 h 36"/>
                <a:gd name="T68" fmla="*/ 2147483647 w 64"/>
                <a:gd name="T69" fmla="*/ 2147483647 h 36"/>
                <a:gd name="T70" fmla="*/ 2147483647 w 64"/>
                <a:gd name="T71" fmla="*/ 2147483647 h 36"/>
                <a:gd name="T72" fmla="*/ 2147483647 w 64"/>
                <a:gd name="T73" fmla="*/ 2147483647 h 36"/>
                <a:gd name="T74" fmla="*/ 0 w 64"/>
                <a:gd name="T75" fmla="*/ 2147483647 h 36"/>
                <a:gd name="T76" fmla="*/ 2147483647 w 64"/>
                <a:gd name="T77" fmla="*/ 2147483647 h 36"/>
                <a:gd name="T78" fmla="*/ 2147483647 w 64"/>
                <a:gd name="T79" fmla="*/ 2147483647 h 36"/>
                <a:gd name="T80" fmla="*/ 2147483647 w 64"/>
                <a:gd name="T81" fmla="*/ 2147483647 h 36"/>
                <a:gd name="T82" fmla="*/ 2147483647 w 64"/>
                <a:gd name="T83" fmla="*/ 2147483647 h 36"/>
                <a:gd name="T84" fmla="*/ 2147483647 w 64"/>
                <a:gd name="T85" fmla="*/ 2147483647 h 36"/>
                <a:gd name="T86" fmla="*/ 2147483647 w 64"/>
                <a:gd name="T87" fmla="*/ 2147483647 h 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4"/>
                <a:gd name="T133" fmla="*/ 0 h 36"/>
                <a:gd name="T134" fmla="*/ 64 w 64"/>
                <a:gd name="T135" fmla="*/ 36 h 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4" h="36">
                  <a:moveTo>
                    <a:pt x="27" y="1"/>
                  </a:moveTo>
                  <a:lnTo>
                    <a:pt x="27" y="0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6" y="3"/>
                  </a:lnTo>
                  <a:lnTo>
                    <a:pt x="40" y="3"/>
                  </a:lnTo>
                  <a:lnTo>
                    <a:pt x="41" y="4"/>
                  </a:lnTo>
                  <a:lnTo>
                    <a:pt x="45" y="5"/>
                  </a:lnTo>
                  <a:lnTo>
                    <a:pt x="55" y="5"/>
                  </a:lnTo>
                  <a:lnTo>
                    <a:pt x="58" y="4"/>
                  </a:lnTo>
                  <a:lnTo>
                    <a:pt x="58" y="3"/>
                  </a:lnTo>
                  <a:lnTo>
                    <a:pt x="59" y="3"/>
                  </a:lnTo>
                  <a:lnTo>
                    <a:pt x="61" y="4"/>
                  </a:lnTo>
                  <a:lnTo>
                    <a:pt x="61" y="5"/>
                  </a:lnTo>
                  <a:lnTo>
                    <a:pt x="61" y="6"/>
                  </a:lnTo>
                  <a:lnTo>
                    <a:pt x="59" y="8"/>
                  </a:lnTo>
                  <a:lnTo>
                    <a:pt x="58" y="10"/>
                  </a:lnTo>
                  <a:lnTo>
                    <a:pt x="57" y="13"/>
                  </a:lnTo>
                  <a:lnTo>
                    <a:pt x="58" y="15"/>
                  </a:lnTo>
                  <a:lnTo>
                    <a:pt x="58" y="18"/>
                  </a:lnTo>
                  <a:lnTo>
                    <a:pt x="59" y="19"/>
                  </a:lnTo>
                  <a:lnTo>
                    <a:pt x="59" y="20"/>
                  </a:lnTo>
                  <a:lnTo>
                    <a:pt x="59" y="21"/>
                  </a:lnTo>
                  <a:lnTo>
                    <a:pt x="57" y="23"/>
                  </a:lnTo>
                  <a:lnTo>
                    <a:pt x="56" y="24"/>
                  </a:lnTo>
                  <a:lnTo>
                    <a:pt x="56" y="25"/>
                  </a:lnTo>
                  <a:lnTo>
                    <a:pt x="57" y="26"/>
                  </a:lnTo>
                  <a:lnTo>
                    <a:pt x="59" y="26"/>
                  </a:lnTo>
                  <a:lnTo>
                    <a:pt x="62" y="26"/>
                  </a:lnTo>
                  <a:lnTo>
                    <a:pt x="64" y="29"/>
                  </a:lnTo>
                  <a:lnTo>
                    <a:pt x="64" y="31"/>
                  </a:lnTo>
                  <a:lnTo>
                    <a:pt x="62" y="31"/>
                  </a:lnTo>
                  <a:lnTo>
                    <a:pt x="60" y="29"/>
                  </a:lnTo>
                  <a:lnTo>
                    <a:pt x="58" y="28"/>
                  </a:lnTo>
                  <a:lnTo>
                    <a:pt x="59" y="30"/>
                  </a:lnTo>
                  <a:lnTo>
                    <a:pt x="58" y="31"/>
                  </a:lnTo>
                  <a:lnTo>
                    <a:pt x="57" y="35"/>
                  </a:lnTo>
                  <a:lnTo>
                    <a:pt x="58" y="36"/>
                  </a:lnTo>
                  <a:lnTo>
                    <a:pt x="57" y="36"/>
                  </a:lnTo>
                  <a:lnTo>
                    <a:pt x="53" y="35"/>
                  </a:lnTo>
                  <a:lnTo>
                    <a:pt x="49" y="35"/>
                  </a:lnTo>
                  <a:lnTo>
                    <a:pt x="48" y="36"/>
                  </a:lnTo>
                  <a:lnTo>
                    <a:pt x="46" y="36"/>
                  </a:lnTo>
                  <a:lnTo>
                    <a:pt x="40" y="33"/>
                  </a:lnTo>
                  <a:lnTo>
                    <a:pt x="38" y="30"/>
                  </a:lnTo>
                  <a:lnTo>
                    <a:pt x="35" y="30"/>
                  </a:lnTo>
                  <a:lnTo>
                    <a:pt x="31" y="28"/>
                  </a:lnTo>
                  <a:lnTo>
                    <a:pt x="27" y="28"/>
                  </a:lnTo>
                  <a:lnTo>
                    <a:pt x="21" y="28"/>
                  </a:lnTo>
                  <a:lnTo>
                    <a:pt x="18" y="30"/>
                  </a:lnTo>
                  <a:lnTo>
                    <a:pt x="17" y="30"/>
                  </a:lnTo>
                  <a:lnTo>
                    <a:pt x="16" y="31"/>
                  </a:lnTo>
                  <a:lnTo>
                    <a:pt x="16" y="29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6" y="23"/>
                  </a:lnTo>
                  <a:lnTo>
                    <a:pt x="12" y="21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8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1" y="4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9" y="4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5" y="1"/>
                  </a:lnTo>
                  <a:lnTo>
                    <a:pt x="27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70" name="Freeform 1415"/>
            <p:cNvSpPr>
              <a:spLocks/>
            </p:cNvSpPr>
            <p:nvPr/>
          </p:nvSpPr>
          <p:spPr bwMode="auto">
            <a:xfrm>
              <a:off x="4478338" y="2005542"/>
              <a:ext cx="195262" cy="209021"/>
            </a:xfrm>
            <a:custGeom>
              <a:avLst/>
              <a:gdLst>
                <a:gd name="T0" fmla="*/ 2147483647 w 123"/>
                <a:gd name="T1" fmla="*/ 2147483647 h 132"/>
                <a:gd name="T2" fmla="*/ 2147483647 w 123"/>
                <a:gd name="T3" fmla="*/ 2147483647 h 132"/>
                <a:gd name="T4" fmla="*/ 2147483647 w 123"/>
                <a:gd name="T5" fmla="*/ 2147483647 h 132"/>
                <a:gd name="T6" fmla="*/ 2147483647 w 123"/>
                <a:gd name="T7" fmla="*/ 2147483647 h 132"/>
                <a:gd name="T8" fmla="*/ 2147483647 w 123"/>
                <a:gd name="T9" fmla="*/ 2147483647 h 132"/>
                <a:gd name="T10" fmla="*/ 2147483647 w 123"/>
                <a:gd name="T11" fmla="*/ 0 h 132"/>
                <a:gd name="T12" fmla="*/ 2147483647 w 123"/>
                <a:gd name="T13" fmla="*/ 2147483647 h 132"/>
                <a:gd name="T14" fmla="*/ 2147483647 w 123"/>
                <a:gd name="T15" fmla="*/ 2147483647 h 132"/>
                <a:gd name="T16" fmla="*/ 2147483647 w 123"/>
                <a:gd name="T17" fmla="*/ 2147483647 h 132"/>
                <a:gd name="T18" fmla="*/ 2147483647 w 123"/>
                <a:gd name="T19" fmla="*/ 2147483647 h 132"/>
                <a:gd name="T20" fmla="*/ 2147483647 w 123"/>
                <a:gd name="T21" fmla="*/ 2147483647 h 132"/>
                <a:gd name="T22" fmla="*/ 2147483647 w 123"/>
                <a:gd name="T23" fmla="*/ 2147483647 h 132"/>
                <a:gd name="T24" fmla="*/ 2147483647 w 123"/>
                <a:gd name="T25" fmla="*/ 2147483647 h 132"/>
                <a:gd name="T26" fmla="*/ 2147483647 w 123"/>
                <a:gd name="T27" fmla="*/ 2147483647 h 132"/>
                <a:gd name="T28" fmla="*/ 2147483647 w 123"/>
                <a:gd name="T29" fmla="*/ 2147483647 h 132"/>
                <a:gd name="T30" fmla="*/ 2147483647 w 123"/>
                <a:gd name="T31" fmla="*/ 2147483647 h 132"/>
                <a:gd name="T32" fmla="*/ 2147483647 w 123"/>
                <a:gd name="T33" fmla="*/ 2147483647 h 132"/>
                <a:gd name="T34" fmla="*/ 2147483647 w 123"/>
                <a:gd name="T35" fmla="*/ 2147483647 h 132"/>
                <a:gd name="T36" fmla="*/ 2147483647 w 123"/>
                <a:gd name="T37" fmla="*/ 2147483647 h 132"/>
                <a:gd name="T38" fmla="*/ 0 w 123"/>
                <a:gd name="T39" fmla="*/ 2147483647 h 132"/>
                <a:gd name="T40" fmla="*/ 2147483647 w 123"/>
                <a:gd name="T41" fmla="*/ 2147483647 h 132"/>
                <a:gd name="T42" fmla="*/ 2147483647 w 123"/>
                <a:gd name="T43" fmla="*/ 2147483647 h 132"/>
                <a:gd name="T44" fmla="*/ 2147483647 w 123"/>
                <a:gd name="T45" fmla="*/ 2147483647 h 132"/>
                <a:gd name="T46" fmla="*/ 2147483647 w 123"/>
                <a:gd name="T47" fmla="*/ 2147483647 h 132"/>
                <a:gd name="T48" fmla="*/ 2147483647 w 123"/>
                <a:gd name="T49" fmla="*/ 2147483647 h 132"/>
                <a:gd name="T50" fmla="*/ 2147483647 w 123"/>
                <a:gd name="T51" fmla="*/ 2147483647 h 132"/>
                <a:gd name="T52" fmla="*/ 2147483647 w 123"/>
                <a:gd name="T53" fmla="*/ 2147483647 h 132"/>
                <a:gd name="T54" fmla="*/ 2147483647 w 123"/>
                <a:gd name="T55" fmla="*/ 2147483647 h 132"/>
                <a:gd name="T56" fmla="*/ 2147483647 w 123"/>
                <a:gd name="T57" fmla="*/ 2147483647 h 132"/>
                <a:gd name="T58" fmla="*/ 2147483647 w 123"/>
                <a:gd name="T59" fmla="*/ 2147483647 h 132"/>
                <a:gd name="T60" fmla="*/ 2147483647 w 123"/>
                <a:gd name="T61" fmla="*/ 2147483647 h 132"/>
                <a:gd name="T62" fmla="*/ 2147483647 w 123"/>
                <a:gd name="T63" fmla="*/ 2147483647 h 132"/>
                <a:gd name="T64" fmla="*/ 2147483647 w 123"/>
                <a:gd name="T65" fmla="*/ 2147483647 h 132"/>
                <a:gd name="T66" fmla="*/ 2147483647 w 123"/>
                <a:gd name="T67" fmla="*/ 2147483647 h 132"/>
                <a:gd name="T68" fmla="*/ 2147483647 w 123"/>
                <a:gd name="T69" fmla="*/ 2147483647 h 132"/>
                <a:gd name="T70" fmla="*/ 2147483647 w 123"/>
                <a:gd name="T71" fmla="*/ 2147483647 h 132"/>
                <a:gd name="T72" fmla="*/ 2147483647 w 123"/>
                <a:gd name="T73" fmla="*/ 2147483647 h 132"/>
                <a:gd name="T74" fmla="*/ 2147483647 w 123"/>
                <a:gd name="T75" fmla="*/ 2147483647 h 132"/>
                <a:gd name="T76" fmla="*/ 2147483647 w 123"/>
                <a:gd name="T77" fmla="*/ 2147483647 h 132"/>
                <a:gd name="T78" fmla="*/ 2147483647 w 123"/>
                <a:gd name="T79" fmla="*/ 2147483647 h 132"/>
                <a:gd name="T80" fmla="*/ 2147483647 w 123"/>
                <a:gd name="T81" fmla="*/ 2147483647 h 132"/>
                <a:gd name="T82" fmla="*/ 2147483647 w 123"/>
                <a:gd name="T83" fmla="*/ 2147483647 h 132"/>
                <a:gd name="T84" fmla="*/ 2147483647 w 123"/>
                <a:gd name="T85" fmla="*/ 2147483647 h 132"/>
                <a:gd name="T86" fmla="*/ 2147483647 w 123"/>
                <a:gd name="T87" fmla="*/ 2147483647 h 132"/>
                <a:gd name="T88" fmla="*/ 2147483647 w 123"/>
                <a:gd name="T89" fmla="*/ 2147483647 h 132"/>
                <a:gd name="T90" fmla="*/ 2147483647 w 123"/>
                <a:gd name="T91" fmla="*/ 2147483647 h 132"/>
                <a:gd name="T92" fmla="*/ 2147483647 w 123"/>
                <a:gd name="T93" fmla="*/ 2147483647 h 132"/>
                <a:gd name="T94" fmla="*/ 2147483647 w 123"/>
                <a:gd name="T95" fmla="*/ 2147483647 h 132"/>
                <a:gd name="T96" fmla="*/ 2147483647 w 123"/>
                <a:gd name="T97" fmla="*/ 2147483647 h 132"/>
                <a:gd name="T98" fmla="*/ 2147483647 w 123"/>
                <a:gd name="T99" fmla="*/ 2147483647 h 132"/>
                <a:gd name="T100" fmla="*/ 2147483647 w 123"/>
                <a:gd name="T101" fmla="*/ 2147483647 h 132"/>
                <a:gd name="T102" fmla="*/ 2147483647 w 123"/>
                <a:gd name="T103" fmla="*/ 2147483647 h 132"/>
                <a:gd name="T104" fmla="*/ 2147483647 w 123"/>
                <a:gd name="T105" fmla="*/ 2147483647 h 132"/>
                <a:gd name="T106" fmla="*/ 2147483647 w 123"/>
                <a:gd name="T107" fmla="*/ 2147483647 h 1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3"/>
                <a:gd name="T163" fmla="*/ 0 h 132"/>
                <a:gd name="T164" fmla="*/ 123 w 123"/>
                <a:gd name="T165" fmla="*/ 132 h 1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3" h="132">
                  <a:moveTo>
                    <a:pt x="64" y="17"/>
                  </a:moveTo>
                  <a:lnTo>
                    <a:pt x="62" y="16"/>
                  </a:lnTo>
                  <a:lnTo>
                    <a:pt x="64" y="14"/>
                  </a:lnTo>
                  <a:lnTo>
                    <a:pt x="65" y="13"/>
                  </a:lnTo>
                  <a:lnTo>
                    <a:pt x="66" y="12"/>
                  </a:lnTo>
                  <a:lnTo>
                    <a:pt x="66" y="10"/>
                  </a:lnTo>
                  <a:lnTo>
                    <a:pt x="65" y="9"/>
                  </a:lnTo>
                  <a:lnTo>
                    <a:pt x="61" y="10"/>
                  </a:lnTo>
                  <a:lnTo>
                    <a:pt x="59" y="10"/>
                  </a:lnTo>
                  <a:lnTo>
                    <a:pt x="58" y="9"/>
                  </a:lnTo>
                  <a:lnTo>
                    <a:pt x="56" y="8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0" y="7"/>
                  </a:lnTo>
                  <a:lnTo>
                    <a:pt x="51" y="6"/>
                  </a:lnTo>
                  <a:lnTo>
                    <a:pt x="51" y="5"/>
                  </a:lnTo>
                  <a:lnTo>
                    <a:pt x="50" y="3"/>
                  </a:lnTo>
                  <a:lnTo>
                    <a:pt x="46" y="2"/>
                  </a:lnTo>
                  <a:lnTo>
                    <a:pt x="45" y="2"/>
                  </a:lnTo>
                  <a:lnTo>
                    <a:pt x="45" y="0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5" y="3"/>
                  </a:lnTo>
                  <a:lnTo>
                    <a:pt x="37" y="5"/>
                  </a:lnTo>
                  <a:lnTo>
                    <a:pt x="38" y="6"/>
                  </a:lnTo>
                  <a:lnTo>
                    <a:pt x="39" y="7"/>
                  </a:lnTo>
                  <a:lnTo>
                    <a:pt x="36" y="9"/>
                  </a:lnTo>
                  <a:lnTo>
                    <a:pt x="35" y="10"/>
                  </a:lnTo>
                  <a:lnTo>
                    <a:pt x="37" y="10"/>
                  </a:lnTo>
                  <a:lnTo>
                    <a:pt x="38" y="12"/>
                  </a:lnTo>
                  <a:lnTo>
                    <a:pt x="37" y="13"/>
                  </a:lnTo>
                  <a:lnTo>
                    <a:pt x="38" y="14"/>
                  </a:lnTo>
                  <a:lnTo>
                    <a:pt x="39" y="14"/>
                  </a:lnTo>
                  <a:lnTo>
                    <a:pt x="39" y="15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41" y="18"/>
                  </a:lnTo>
                  <a:lnTo>
                    <a:pt x="40" y="18"/>
                  </a:lnTo>
                  <a:lnTo>
                    <a:pt x="35" y="19"/>
                  </a:lnTo>
                  <a:lnTo>
                    <a:pt x="35" y="20"/>
                  </a:lnTo>
                  <a:lnTo>
                    <a:pt x="34" y="20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5" y="27"/>
                  </a:lnTo>
                  <a:lnTo>
                    <a:pt x="33" y="25"/>
                  </a:lnTo>
                  <a:lnTo>
                    <a:pt x="31" y="24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28" y="24"/>
                  </a:lnTo>
                  <a:lnTo>
                    <a:pt x="27" y="21"/>
                  </a:lnTo>
                  <a:lnTo>
                    <a:pt x="24" y="21"/>
                  </a:lnTo>
                  <a:lnTo>
                    <a:pt x="17" y="23"/>
                  </a:lnTo>
                  <a:lnTo>
                    <a:pt x="16" y="24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9" y="28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5" y="29"/>
                  </a:lnTo>
                  <a:lnTo>
                    <a:pt x="13" y="38"/>
                  </a:lnTo>
                  <a:lnTo>
                    <a:pt x="9" y="40"/>
                  </a:lnTo>
                  <a:lnTo>
                    <a:pt x="9" y="41"/>
                  </a:lnTo>
                  <a:lnTo>
                    <a:pt x="15" y="44"/>
                  </a:lnTo>
                  <a:lnTo>
                    <a:pt x="14" y="46"/>
                  </a:lnTo>
                  <a:lnTo>
                    <a:pt x="13" y="47"/>
                  </a:lnTo>
                  <a:lnTo>
                    <a:pt x="10" y="49"/>
                  </a:lnTo>
                  <a:lnTo>
                    <a:pt x="9" y="51"/>
                  </a:lnTo>
                  <a:lnTo>
                    <a:pt x="8" y="53"/>
                  </a:lnTo>
                  <a:lnTo>
                    <a:pt x="7" y="54"/>
                  </a:lnTo>
                  <a:lnTo>
                    <a:pt x="4" y="53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1" y="57"/>
                  </a:lnTo>
                  <a:lnTo>
                    <a:pt x="3" y="59"/>
                  </a:lnTo>
                  <a:lnTo>
                    <a:pt x="1" y="61"/>
                  </a:lnTo>
                  <a:lnTo>
                    <a:pt x="1" y="65"/>
                  </a:lnTo>
                  <a:lnTo>
                    <a:pt x="0" y="67"/>
                  </a:lnTo>
                  <a:lnTo>
                    <a:pt x="0" y="68"/>
                  </a:lnTo>
                  <a:lnTo>
                    <a:pt x="1" y="71"/>
                  </a:lnTo>
                  <a:lnTo>
                    <a:pt x="1" y="73"/>
                  </a:lnTo>
                  <a:lnTo>
                    <a:pt x="3" y="74"/>
                  </a:lnTo>
                  <a:lnTo>
                    <a:pt x="4" y="76"/>
                  </a:lnTo>
                  <a:lnTo>
                    <a:pt x="5" y="78"/>
                  </a:lnTo>
                  <a:lnTo>
                    <a:pt x="5" y="79"/>
                  </a:lnTo>
                  <a:lnTo>
                    <a:pt x="3" y="83"/>
                  </a:lnTo>
                  <a:lnTo>
                    <a:pt x="5" y="84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6" y="88"/>
                  </a:lnTo>
                  <a:lnTo>
                    <a:pt x="6" y="90"/>
                  </a:lnTo>
                  <a:lnTo>
                    <a:pt x="7" y="93"/>
                  </a:lnTo>
                  <a:lnTo>
                    <a:pt x="6" y="94"/>
                  </a:lnTo>
                  <a:lnTo>
                    <a:pt x="9" y="96"/>
                  </a:lnTo>
                  <a:lnTo>
                    <a:pt x="10" y="97"/>
                  </a:lnTo>
                  <a:lnTo>
                    <a:pt x="13" y="99"/>
                  </a:lnTo>
                  <a:lnTo>
                    <a:pt x="17" y="100"/>
                  </a:lnTo>
                  <a:lnTo>
                    <a:pt x="28" y="103"/>
                  </a:lnTo>
                  <a:lnTo>
                    <a:pt x="31" y="104"/>
                  </a:lnTo>
                  <a:lnTo>
                    <a:pt x="30" y="106"/>
                  </a:lnTo>
                  <a:lnTo>
                    <a:pt x="26" y="111"/>
                  </a:lnTo>
                  <a:lnTo>
                    <a:pt x="26" y="114"/>
                  </a:lnTo>
                  <a:lnTo>
                    <a:pt x="24" y="119"/>
                  </a:lnTo>
                  <a:lnTo>
                    <a:pt x="24" y="125"/>
                  </a:lnTo>
                  <a:lnTo>
                    <a:pt x="25" y="127"/>
                  </a:lnTo>
                  <a:lnTo>
                    <a:pt x="25" y="128"/>
                  </a:lnTo>
                  <a:lnTo>
                    <a:pt x="27" y="129"/>
                  </a:lnTo>
                  <a:lnTo>
                    <a:pt x="36" y="128"/>
                  </a:lnTo>
                  <a:lnTo>
                    <a:pt x="42" y="127"/>
                  </a:lnTo>
                  <a:lnTo>
                    <a:pt x="48" y="128"/>
                  </a:lnTo>
                  <a:lnTo>
                    <a:pt x="52" y="130"/>
                  </a:lnTo>
                  <a:lnTo>
                    <a:pt x="55" y="129"/>
                  </a:lnTo>
                  <a:lnTo>
                    <a:pt x="57" y="129"/>
                  </a:lnTo>
                  <a:lnTo>
                    <a:pt x="59" y="129"/>
                  </a:lnTo>
                  <a:lnTo>
                    <a:pt x="61" y="131"/>
                  </a:lnTo>
                  <a:lnTo>
                    <a:pt x="64" y="132"/>
                  </a:lnTo>
                  <a:lnTo>
                    <a:pt x="65" y="131"/>
                  </a:lnTo>
                  <a:lnTo>
                    <a:pt x="66" y="130"/>
                  </a:lnTo>
                  <a:lnTo>
                    <a:pt x="67" y="129"/>
                  </a:lnTo>
                  <a:lnTo>
                    <a:pt x="70" y="129"/>
                  </a:lnTo>
                  <a:lnTo>
                    <a:pt x="74" y="131"/>
                  </a:lnTo>
                  <a:lnTo>
                    <a:pt x="77" y="131"/>
                  </a:lnTo>
                  <a:lnTo>
                    <a:pt x="82" y="128"/>
                  </a:lnTo>
                  <a:lnTo>
                    <a:pt x="90" y="127"/>
                  </a:lnTo>
                  <a:lnTo>
                    <a:pt x="91" y="126"/>
                  </a:lnTo>
                  <a:lnTo>
                    <a:pt x="95" y="127"/>
                  </a:lnTo>
                  <a:lnTo>
                    <a:pt x="98" y="127"/>
                  </a:lnTo>
                  <a:lnTo>
                    <a:pt x="99" y="128"/>
                  </a:lnTo>
                  <a:lnTo>
                    <a:pt x="101" y="128"/>
                  </a:lnTo>
                  <a:lnTo>
                    <a:pt x="101" y="126"/>
                  </a:lnTo>
                  <a:lnTo>
                    <a:pt x="99" y="123"/>
                  </a:lnTo>
                  <a:lnTo>
                    <a:pt x="99" y="119"/>
                  </a:lnTo>
                  <a:lnTo>
                    <a:pt x="100" y="117"/>
                  </a:lnTo>
                  <a:lnTo>
                    <a:pt x="106" y="115"/>
                  </a:lnTo>
                  <a:lnTo>
                    <a:pt x="106" y="113"/>
                  </a:lnTo>
                  <a:lnTo>
                    <a:pt x="107" y="111"/>
                  </a:lnTo>
                  <a:lnTo>
                    <a:pt x="111" y="109"/>
                  </a:lnTo>
                  <a:lnTo>
                    <a:pt x="111" y="108"/>
                  </a:lnTo>
                  <a:lnTo>
                    <a:pt x="110" y="106"/>
                  </a:lnTo>
                  <a:lnTo>
                    <a:pt x="104" y="103"/>
                  </a:lnTo>
                  <a:lnTo>
                    <a:pt x="101" y="99"/>
                  </a:lnTo>
                  <a:lnTo>
                    <a:pt x="94" y="95"/>
                  </a:lnTo>
                  <a:lnTo>
                    <a:pt x="90" y="91"/>
                  </a:lnTo>
                  <a:lnTo>
                    <a:pt x="90" y="88"/>
                  </a:lnTo>
                  <a:lnTo>
                    <a:pt x="89" y="86"/>
                  </a:lnTo>
                  <a:lnTo>
                    <a:pt x="87" y="85"/>
                  </a:lnTo>
                  <a:lnTo>
                    <a:pt x="85" y="83"/>
                  </a:lnTo>
                  <a:lnTo>
                    <a:pt x="84" y="80"/>
                  </a:lnTo>
                  <a:lnTo>
                    <a:pt x="85" y="79"/>
                  </a:lnTo>
                  <a:lnTo>
                    <a:pt x="88" y="83"/>
                  </a:lnTo>
                  <a:lnTo>
                    <a:pt x="89" y="83"/>
                  </a:lnTo>
                  <a:lnTo>
                    <a:pt x="90" y="80"/>
                  </a:lnTo>
                  <a:lnTo>
                    <a:pt x="94" y="78"/>
                  </a:lnTo>
                  <a:lnTo>
                    <a:pt x="98" y="77"/>
                  </a:lnTo>
                  <a:lnTo>
                    <a:pt x="102" y="76"/>
                  </a:lnTo>
                  <a:lnTo>
                    <a:pt x="104" y="74"/>
                  </a:lnTo>
                  <a:lnTo>
                    <a:pt x="114" y="70"/>
                  </a:lnTo>
                  <a:lnTo>
                    <a:pt x="114" y="66"/>
                  </a:lnTo>
                  <a:lnTo>
                    <a:pt x="117" y="66"/>
                  </a:lnTo>
                  <a:lnTo>
                    <a:pt x="118" y="69"/>
                  </a:lnTo>
                  <a:lnTo>
                    <a:pt x="120" y="70"/>
                  </a:lnTo>
                  <a:lnTo>
                    <a:pt x="122" y="70"/>
                  </a:lnTo>
                  <a:lnTo>
                    <a:pt x="122" y="69"/>
                  </a:lnTo>
                  <a:lnTo>
                    <a:pt x="123" y="66"/>
                  </a:lnTo>
                  <a:lnTo>
                    <a:pt x="123" y="61"/>
                  </a:lnTo>
                  <a:lnTo>
                    <a:pt x="123" y="60"/>
                  </a:lnTo>
                  <a:lnTo>
                    <a:pt x="119" y="57"/>
                  </a:lnTo>
                  <a:lnTo>
                    <a:pt x="118" y="51"/>
                  </a:lnTo>
                  <a:lnTo>
                    <a:pt x="118" y="50"/>
                  </a:lnTo>
                  <a:lnTo>
                    <a:pt x="117" y="47"/>
                  </a:lnTo>
                  <a:lnTo>
                    <a:pt x="116" y="45"/>
                  </a:lnTo>
                  <a:lnTo>
                    <a:pt x="115" y="40"/>
                  </a:lnTo>
                  <a:lnTo>
                    <a:pt x="115" y="38"/>
                  </a:lnTo>
                  <a:lnTo>
                    <a:pt x="110" y="37"/>
                  </a:lnTo>
                  <a:lnTo>
                    <a:pt x="110" y="35"/>
                  </a:lnTo>
                  <a:lnTo>
                    <a:pt x="111" y="33"/>
                  </a:lnTo>
                  <a:lnTo>
                    <a:pt x="112" y="30"/>
                  </a:lnTo>
                  <a:lnTo>
                    <a:pt x="112" y="28"/>
                  </a:lnTo>
                  <a:lnTo>
                    <a:pt x="112" y="25"/>
                  </a:lnTo>
                  <a:lnTo>
                    <a:pt x="110" y="21"/>
                  </a:lnTo>
                  <a:lnTo>
                    <a:pt x="109" y="20"/>
                  </a:lnTo>
                  <a:lnTo>
                    <a:pt x="104" y="19"/>
                  </a:lnTo>
                  <a:lnTo>
                    <a:pt x="104" y="16"/>
                  </a:lnTo>
                  <a:lnTo>
                    <a:pt x="100" y="14"/>
                  </a:lnTo>
                  <a:lnTo>
                    <a:pt x="98" y="14"/>
                  </a:lnTo>
                  <a:lnTo>
                    <a:pt x="97" y="13"/>
                  </a:lnTo>
                  <a:lnTo>
                    <a:pt x="96" y="13"/>
                  </a:lnTo>
                  <a:lnTo>
                    <a:pt x="96" y="12"/>
                  </a:lnTo>
                  <a:lnTo>
                    <a:pt x="94" y="10"/>
                  </a:lnTo>
                  <a:lnTo>
                    <a:pt x="91" y="9"/>
                  </a:lnTo>
                  <a:lnTo>
                    <a:pt x="88" y="10"/>
                  </a:lnTo>
                  <a:lnTo>
                    <a:pt x="86" y="10"/>
                  </a:lnTo>
                  <a:lnTo>
                    <a:pt x="85" y="12"/>
                  </a:lnTo>
                  <a:lnTo>
                    <a:pt x="85" y="10"/>
                  </a:lnTo>
                  <a:lnTo>
                    <a:pt x="87" y="9"/>
                  </a:lnTo>
                  <a:lnTo>
                    <a:pt x="89" y="8"/>
                  </a:lnTo>
                  <a:lnTo>
                    <a:pt x="87" y="8"/>
                  </a:lnTo>
                  <a:lnTo>
                    <a:pt x="85" y="8"/>
                  </a:lnTo>
                  <a:lnTo>
                    <a:pt x="81" y="12"/>
                  </a:lnTo>
                  <a:lnTo>
                    <a:pt x="81" y="14"/>
                  </a:lnTo>
                  <a:lnTo>
                    <a:pt x="80" y="14"/>
                  </a:lnTo>
                  <a:lnTo>
                    <a:pt x="80" y="13"/>
                  </a:lnTo>
                  <a:lnTo>
                    <a:pt x="75" y="14"/>
                  </a:lnTo>
                  <a:lnTo>
                    <a:pt x="71" y="16"/>
                  </a:lnTo>
                  <a:lnTo>
                    <a:pt x="72" y="17"/>
                  </a:lnTo>
                  <a:lnTo>
                    <a:pt x="70" y="17"/>
                  </a:lnTo>
                  <a:lnTo>
                    <a:pt x="67" y="16"/>
                  </a:lnTo>
                  <a:lnTo>
                    <a:pt x="64" y="18"/>
                  </a:lnTo>
                  <a:lnTo>
                    <a:pt x="64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71" name="Freeform 1416"/>
            <p:cNvSpPr>
              <a:spLocks/>
            </p:cNvSpPr>
            <p:nvPr/>
          </p:nvSpPr>
          <p:spPr bwMode="auto">
            <a:xfrm>
              <a:off x="4478338" y="2005542"/>
              <a:ext cx="195262" cy="209021"/>
            </a:xfrm>
            <a:custGeom>
              <a:avLst/>
              <a:gdLst>
                <a:gd name="T0" fmla="*/ 2147483647 w 123"/>
                <a:gd name="T1" fmla="*/ 2147483647 h 132"/>
                <a:gd name="T2" fmla="*/ 2147483647 w 123"/>
                <a:gd name="T3" fmla="*/ 2147483647 h 132"/>
                <a:gd name="T4" fmla="*/ 2147483647 w 123"/>
                <a:gd name="T5" fmla="*/ 2147483647 h 132"/>
                <a:gd name="T6" fmla="*/ 2147483647 w 123"/>
                <a:gd name="T7" fmla="*/ 2147483647 h 132"/>
                <a:gd name="T8" fmla="*/ 2147483647 w 123"/>
                <a:gd name="T9" fmla="*/ 2147483647 h 132"/>
                <a:gd name="T10" fmla="*/ 2147483647 w 123"/>
                <a:gd name="T11" fmla="*/ 0 h 132"/>
                <a:gd name="T12" fmla="*/ 2147483647 w 123"/>
                <a:gd name="T13" fmla="*/ 2147483647 h 132"/>
                <a:gd name="T14" fmla="*/ 2147483647 w 123"/>
                <a:gd name="T15" fmla="*/ 2147483647 h 132"/>
                <a:gd name="T16" fmla="*/ 2147483647 w 123"/>
                <a:gd name="T17" fmla="*/ 2147483647 h 132"/>
                <a:gd name="T18" fmla="*/ 2147483647 w 123"/>
                <a:gd name="T19" fmla="*/ 2147483647 h 132"/>
                <a:gd name="T20" fmla="*/ 2147483647 w 123"/>
                <a:gd name="T21" fmla="*/ 2147483647 h 132"/>
                <a:gd name="T22" fmla="*/ 2147483647 w 123"/>
                <a:gd name="T23" fmla="*/ 2147483647 h 132"/>
                <a:gd name="T24" fmla="*/ 2147483647 w 123"/>
                <a:gd name="T25" fmla="*/ 2147483647 h 132"/>
                <a:gd name="T26" fmla="*/ 2147483647 w 123"/>
                <a:gd name="T27" fmla="*/ 2147483647 h 132"/>
                <a:gd name="T28" fmla="*/ 2147483647 w 123"/>
                <a:gd name="T29" fmla="*/ 2147483647 h 132"/>
                <a:gd name="T30" fmla="*/ 2147483647 w 123"/>
                <a:gd name="T31" fmla="*/ 2147483647 h 132"/>
                <a:gd name="T32" fmla="*/ 2147483647 w 123"/>
                <a:gd name="T33" fmla="*/ 2147483647 h 132"/>
                <a:gd name="T34" fmla="*/ 2147483647 w 123"/>
                <a:gd name="T35" fmla="*/ 2147483647 h 132"/>
                <a:gd name="T36" fmla="*/ 2147483647 w 123"/>
                <a:gd name="T37" fmla="*/ 2147483647 h 132"/>
                <a:gd name="T38" fmla="*/ 0 w 123"/>
                <a:gd name="T39" fmla="*/ 2147483647 h 132"/>
                <a:gd name="T40" fmla="*/ 2147483647 w 123"/>
                <a:gd name="T41" fmla="*/ 2147483647 h 132"/>
                <a:gd name="T42" fmla="*/ 2147483647 w 123"/>
                <a:gd name="T43" fmla="*/ 2147483647 h 132"/>
                <a:gd name="T44" fmla="*/ 2147483647 w 123"/>
                <a:gd name="T45" fmla="*/ 2147483647 h 132"/>
                <a:gd name="T46" fmla="*/ 2147483647 w 123"/>
                <a:gd name="T47" fmla="*/ 2147483647 h 132"/>
                <a:gd name="T48" fmla="*/ 2147483647 w 123"/>
                <a:gd name="T49" fmla="*/ 2147483647 h 132"/>
                <a:gd name="T50" fmla="*/ 2147483647 w 123"/>
                <a:gd name="T51" fmla="*/ 2147483647 h 132"/>
                <a:gd name="T52" fmla="*/ 2147483647 w 123"/>
                <a:gd name="T53" fmla="*/ 2147483647 h 132"/>
                <a:gd name="T54" fmla="*/ 2147483647 w 123"/>
                <a:gd name="T55" fmla="*/ 2147483647 h 132"/>
                <a:gd name="T56" fmla="*/ 2147483647 w 123"/>
                <a:gd name="T57" fmla="*/ 2147483647 h 132"/>
                <a:gd name="T58" fmla="*/ 2147483647 w 123"/>
                <a:gd name="T59" fmla="*/ 2147483647 h 132"/>
                <a:gd name="T60" fmla="*/ 2147483647 w 123"/>
                <a:gd name="T61" fmla="*/ 2147483647 h 132"/>
                <a:gd name="T62" fmla="*/ 2147483647 w 123"/>
                <a:gd name="T63" fmla="*/ 2147483647 h 132"/>
                <a:gd name="T64" fmla="*/ 2147483647 w 123"/>
                <a:gd name="T65" fmla="*/ 2147483647 h 132"/>
                <a:gd name="T66" fmla="*/ 2147483647 w 123"/>
                <a:gd name="T67" fmla="*/ 2147483647 h 132"/>
                <a:gd name="T68" fmla="*/ 2147483647 w 123"/>
                <a:gd name="T69" fmla="*/ 2147483647 h 132"/>
                <a:gd name="T70" fmla="*/ 2147483647 w 123"/>
                <a:gd name="T71" fmla="*/ 2147483647 h 132"/>
                <a:gd name="T72" fmla="*/ 2147483647 w 123"/>
                <a:gd name="T73" fmla="*/ 2147483647 h 132"/>
                <a:gd name="T74" fmla="*/ 2147483647 w 123"/>
                <a:gd name="T75" fmla="*/ 2147483647 h 132"/>
                <a:gd name="T76" fmla="*/ 2147483647 w 123"/>
                <a:gd name="T77" fmla="*/ 2147483647 h 132"/>
                <a:gd name="T78" fmla="*/ 2147483647 w 123"/>
                <a:gd name="T79" fmla="*/ 2147483647 h 132"/>
                <a:gd name="T80" fmla="*/ 2147483647 w 123"/>
                <a:gd name="T81" fmla="*/ 2147483647 h 132"/>
                <a:gd name="T82" fmla="*/ 2147483647 w 123"/>
                <a:gd name="T83" fmla="*/ 2147483647 h 132"/>
                <a:gd name="T84" fmla="*/ 2147483647 w 123"/>
                <a:gd name="T85" fmla="*/ 2147483647 h 132"/>
                <a:gd name="T86" fmla="*/ 2147483647 w 123"/>
                <a:gd name="T87" fmla="*/ 2147483647 h 132"/>
                <a:gd name="T88" fmla="*/ 2147483647 w 123"/>
                <a:gd name="T89" fmla="*/ 2147483647 h 132"/>
                <a:gd name="T90" fmla="*/ 2147483647 w 123"/>
                <a:gd name="T91" fmla="*/ 2147483647 h 132"/>
                <a:gd name="T92" fmla="*/ 2147483647 w 123"/>
                <a:gd name="T93" fmla="*/ 2147483647 h 132"/>
                <a:gd name="T94" fmla="*/ 2147483647 w 123"/>
                <a:gd name="T95" fmla="*/ 2147483647 h 132"/>
                <a:gd name="T96" fmla="*/ 2147483647 w 123"/>
                <a:gd name="T97" fmla="*/ 2147483647 h 132"/>
                <a:gd name="T98" fmla="*/ 2147483647 w 123"/>
                <a:gd name="T99" fmla="*/ 2147483647 h 132"/>
                <a:gd name="T100" fmla="*/ 2147483647 w 123"/>
                <a:gd name="T101" fmla="*/ 2147483647 h 132"/>
                <a:gd name="T102" fmla="*/ 2147483647 w 123"/>
                <a:gd name="T103" fmla="*/ 2147483647 h 132"/>
                <a:gd name="T104" fmla="*/ 2147483647 w 123"/>
                <a:gd name="T105" fmla="*/ 2147483647 h 132"/>
                <a:gd name="T106" fmla="*/ 2147483647 w 123"/>
                <a:gd name="T107" fmla="*/ 2147483647 h 1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3"/>
                <a:gd name="T163" fmla="*/ 0 h 132"/>
                <a:gd name="T164" fmla="*/ 123 w 123"/>
                <a:gd name="T165" fmla="*/ 132 h 1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3" h="132">
                  <a:moveTo>
                    <a:pt x="64" y="17"/>
                  </a:moveTo>
                  <a:lnTo>
                    <a:pt x="62" y="16"/>
                  </a:lnTo>
                  <a:lnTo>
                    <a:pt x="64" y="14"/>
                  </a:lnTo>
                  <a:lnTo>
                    <a:pt x="65" y="13"/>
                  </a:lnTo>
                  <a:lnTo>
                    <a:pt x="66" y="12"/>
                  </a:lnTo>
                  <a:lnTo>
                    <a:pt x="66" y="10"/>
                  </a:lnTo>
                  <a:lnTo>
                    <a:pt x="65" y="9"/>
                  </a:lnTo>
                  <a:lnTo>
                    <a:pt x="61" y="10"/>
                  </a:lnTo>
                  <a:lnTo>
                    <a:pt x="59" y="10"/>
                  </a:lnTo>
                  <a:lnTo>
                    <a:pt x="58" y="9"/>
                  </a:lnTo>
                  <a:lnTo>
                    <a:pt x="56" y="8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0" y="7"/>
                  </a:lnTo>
                  <a:lnTo>
                    <a:pt x="51" y="6"/>
                  </a:lnTo>
                  <a:lnTo>
                    <a:pt x="51" y="5"/>
                  </a:lnTo>
                  <a:lnTo>
                    <a:pt x="50" y="3"/>
                  </a:lnTo>
                  <a:lnTo>
                    <a:pt x="46" y="2"/>
                  </a:lnTo>
                  <a:lnTo>
                    <a:pt x="45" y="2"/>
                  </a:lnTo>
                  <a:lnTo>
                    <a:pt x="45" y="0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5" y="3"/>
                  </a:lnTo>
                  <a:lnTo>
                    <a:pt x="37" y="5"/>
                  </a:lnTo>
                  <a:lnTo>
                    <a:pt x="38" y="6"/>
                  </a:lnTo>
                  <a:lnTo>
                    <a:pt x="39" y="7"/>
                  </a:lnTo>
                  <a:lnTo>
                    <a:pt x="36" y="9"/>
                  </a:lnTo>
                  <a:lnTo>
                    <a:pt x="35" y="10"/>
                  </a:lnTo>
                  <a:lnTo>
                    <a:pt x="37" y="10"/>
                  </a:lnTo>
                  <a:lnTo>
                    <a:pt x="38" y="12"/>
                  </a:lnTo>
                  <a:lnTo>
                    <a:pt x="37" y="13"/>
                  </a:lnTo>
                  <a:lnTo>
                    <a:pt x="38" y="14"/>
                  </a:lnTo>
                  <a:lnTo>
                    <a:pt x="39" y="14"/>
                  </a:lnTo>
                  <a:lnTo>
                    <a:pt x="39" y="15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41" y="18"/>
                  </a:lnTo>
                  <a:lnTo>
                    <a:pt x="40" y="18"/>
                  </a:lnTo>
                  <a:lnTo>
                    <a:pt x="35" y="19"/>
                  </a:lnTo>
                  <a:lnTo>
                    <a:pt x="35" y="20"/>
                  </a:lnTo>
                  <a:lnTo>
                    <a:pt x="34" y="20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5" y="27"/>
                  </a:lnTo>
                  <a:lnTo>
                    <a:pt x="33" y="25"/>
                  </a:lnTo>
                  <a:lnTo>
                    <a:pt x="31" y="24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28" y="24"/>
                  </a:lnTo>
                  <a:lnTo>
                    <a:pt x="27" y="21"/>
                  </a:lnTo>
                  <a:lnTo>
                    <a:pt x="24" y="21"/>
                  </a:lnTo>
                  <a:lnTo>
                    <a:pt x="17" y="23"/>
                  </a:lnTo>
                  <a:lnTo>
                    <a:pt x="16" y="24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9" y="28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5" y="29"/>
                  </a:lnTo>
                  <a:lnTo>
                    <a:pt x="13" y="38"/>
                  </a:lnTo>
                  <a:lnTo>
                    <a:pt x="9" y="40"/>
                  </a:lnTo>
                  <a:lnTo>
                    <a:pt x="9" y="41"/>
                  </a:lnTo>
                  <a:lnTo>
                    <a:pt x="15" y="44"/>
                  </a:lnTo>
                  <a:lnTo>
                    <a:pt x="14" y="46"/>
                  </a:lnTo>
                  <a:lnTo>
                    <a:pt x="13" y="47"/>
                  </a:lnTo>
                  <a:lnTo>
                    <a:pt x="10" y="49"/>
                  </a:lnTo>
                  <a:lnTo>
                    <a:pt x="9" y="51"/>
                  </a:lnTo>
                  <a:lnTo>
                    <a:pt x="8" y="53"/>
                  </a:lnTo>
                  <a:lnTo>
                    <a:pt x="7" y="54"/>
                  </a:lnTo>
                  <a:lnTo>
                    <a:pt x="4" y="53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1" y="57"/>
                  </a:lnTo>
                  <a:lnTo>
                    <a:pt x="3" y="59"/>
                  </a:lnTo>
                  <a:lnTo>
                    <a:pt x="1" y="61"/>
                  </a:lnTo>
                  <a:lnTo>
                    <a:pt x="1" y="65"/>
                  </a:lnTo>
                  <a:lnTo>
                    <a:pt x="0" y="67"/>
                  </a:lnTo>
                  <a:lnTo>
                    <a:pt x="0" y="68"/>
                  </a:lnTo>
                  <a:lnTo>
                    <a:pt x="1" y="71"/>
                  </a:lnTo>
                  <a:lnTo>
                    <a:pt x="1" y="73"/>
                  </a:lnTo>
                  <a:lnTo>
                    <a:pt x="3" y="74"/>
                  </a:lnTo>
                  <a:lnTo>
                    <a:pt x="4" y="76"/>
                  </a:lnTo>
                  <a:lnTo>
                    <a:pt x="5" y="78"/>
                  </a:lnTo>
                  <a:lnTo>
                    <a:pt x="5" y="79"/>
                  </a:lnTo>
                  <a:lnTo>
                    <a:pt x="3" y="83"/>
                  </a:lnTo>
                  <a:lnTo>
                    <a:pt x="5" y="84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6" y="88"/>
                  </a:lnTo>
                  <a:lnTo>
                    <a:pt x="6" y="90"/>
                  </a:lnTo>
                  <a:lnTo>
                    <a:pt x="7" y="93"/>
                  </a:lnTo>
                  <a:lnTo>
                    <a:pt x="6" y="94"/>
                  </a:lnTo>
                  <a:lnTo>
                    <a:pt x="9" y="96"/>
                  </a:lnTo>
                  <a:lnTo>
                    <a:pt x="10" y="97"/>
                  </a:lnTo>
                  <a:lnTo>
                    <a:pt x="13" y="99"/>
                  </a:lnTo>
                  <a:lnTo>
                    <a:pt x="17" y="100"/>
                  </a:lnTo>
                  <a:lnTo>
                    <a:pt x="28" y="103"/>
                  </a:lnTo>
                  <a:lnTo>
                    <a:pt x="31" y="104"/>
                  </a:lnTo>
                  <a:lnTo>
                    <a:pt x="30" y="106"/>
                  </a:lnTo>
                  <a:lnTo>
                    <a:pt x="26" y="111"/>
                  </a:lnTo>
                  <a:lnTo>
                    <a:pt x="26" y="114"/>
                  </a:lnTo>
                  <a:lnTo>
                    <a:pt x="24" y="119"/>
                  </a:lnTo>
                  <a:lnTo>
                    <a:pt x="24" y="125"/>
                  </a:lnTo>
                  <a:lnTo>
                    <a:pt x="25" y="127"/>
                  </a:lnTo>
                  <a:lnTo>
                    <a:pt x="25" y="128"/>
                  </a:lnTo>
                  <a:lnTo>
                    <a:pt x="27" y="129"/>
                  </a:lnTo>
                  <a:lnTo>
                    <a:pt x="36" y="128"/>
                  </a:lnTo>
                  <a:lnTo>
                    <a:pt x="42" y="127"/>
                  </a:lnTo>
                  <a:lnTo>
                    <a:pt x="48" y="128"/>
                  </a:lnTo>
                  <a:lnTo>
                    <a:pt x="52" y="130"/>
                  </a:lnTo>
                  <a:lnTo>
                    <a:pt x="55" y="129"/>
                  </a:lnTo>
                  <a:lnTo>
                    <a:pt x="57" y="129"/>
                  </a:lnTo>
                  <a:lnTo>
                    <a:pt x="59" y="129"/>
                  </a:lnTo>
                  <a:lnTo>
                    <a:pt x="61" y="131"/>
                  </a:lnTo>
                  <a:lnTo>
                    <a:pt x="64" y="132"/>
                  </a:lnTo>
                  <a:lnTo>
                    <a:pt x="65" y="131"/>
                  </a:lnTo>
                  <a:lnTo>
                    <a:pt x="66" y="130"/>
                  </a:lnTo>
                  <a:lnTo>
                    <a:pt x="67" y="129"/>
                  </a:lnTo>
                  <a:lnTo>
                    <a:pt x="70" y="129"/>
                  </a:lnTo>
                  <a:lnTo>
                    <a:pt x="74" y="131"/>
                  </a:lnTo>
                  <a:lnTo>
                    <a:pt x="77" y="131"/>
                  </a:lnTo>
                  <a:lnTo>
                    <a:pt x="82" y="128"/>
                  </a:lnTo>
                  <a:lnTo>
                    <a:pt x="90" y="127"/>
                  </a:lnTo>
                  <a:lnTo>
                    <a:pt x="91" y="126"/>
                  </a:lnTo>
                  <a:lnTo>
                    <a:pt x="95" y="127"/>
                  </a:lnTo>
                  <a:lnTo>
                    <a:pt x="98" y="127"/>
                  </a:lnTo>
                  <a:lnTo>
                    <a:pt x="99" y="128"/>
                  </a:lnTo>
                  <a:lnTo>
                    <a:pt x="101" y="128"/>
                  </a:lnTo>
                  <a:lnTo>
                    <a:pt x="101" y="126"/>
                  </a:lnTo>
                  <a:lnTo>
                    <a:pt x="99" y="123"/>
                  </a:lnTo>
                  <a:lnTo>
                    <a:pt x="99" y="119"/>
                  </a:lnTo>
                  <a:lnTo>
                    <a:pt x="100" y="117"/>
                  </a:lnTo>
                  <a:lnTo>
                    <a:pt x="106" y="115"/>
                  </a:lnTo>
                  <a:lnTo>
                    <a:pt x="106" y="113"/>
                  </a:lnTo>
                  <a:lnTo>
                    <a:pt x="107" y="111"/>
                  </a:lnTo>
                  <a:lnTo>
                    <a:pt x="111" y="109"/>
                  </a:lnTo>
                  <a:lnTo>
                    <a:pt x="111" y="108"/>
                  </a:lnTo>
                  <a:lnTo>
                    <a:pt x="110" y="106"/>
                  </a:lnTo>
                  <a:lnTo>
                    <a:pt x="104" y="103"/>
                  </a:lnTo>
                  <a:lnTo>
                    <a:pt x="101" y="99"/>
                  </a:lnTo>
                  <a:lnTo>
                    <a:pt x="94" y="95"/>
                  </a:lnTo>
                  <a:lnTo>
                    <a:pt x="90" y="91"/>
                  </a:lnTo>
                  <a:lnTo>
                    <a:pt x="90" y="88"/>
                  </a:lnTo>
                  <a:lnTo>
                    <a:pt x="89" y="86"/>
                  </a:lnTo>
                  <a:lnTo>
                    <a:pt x="87" y="85"/>
                  </a:lnTo>
                  <a:lnTo>
                    <a:pt x="85" y="83"/>
                  </a:lnTo>
                  <a:lnTo>
                    <a:pt x="84" y="80"/>
                  </a:lnTo>
                  <a:lnTo>
                    <a:pt x="85" y="79"/>
                  </a:lnTo>
                  <a:lnTo>
                    <a:pt x="88" y="83"/>
                  </a:lnTo>
                  <a:lnTo>
                    <a:pt x="89" y="83"/>
                  </a:lnTo>
                  <a:lnTo>
                    <a:pt x="90" y="80"/>
                  </a:lnTo>
                  <a:lnTo>
                    <a:pt x="94" y="78"/>
                  </a:lnTo>
                  <a:lnTo>
                    <a:pt x="98" y="77"/>
                  </a:lnTo>
                  <a:lnTo>
                    <a:pt x="102" y="76"/>
                  </a:lnTo>
                  <a:lnTo>
                    <a:pt x="104" y="74"/>
                  </a:lnTo>
                  <a:lnTo>
                    <a:pt x="114" y="70"/>
                  </a:lnTo>
                  <a:lnTo>
                    <a:pt x="114" y="66"/>
                  </a:lnTo>
                  <a:lnTo>
                    <a:pt x="117" y="66"/>
                  </a:lnTo>
                  <a:lnTo>
                    <a:pt x="118" y="69"/>
                  </a:lnTo>
                  <a:lnTo>
                    <a:pt x="120" y="70"/>
                  </a:lnTo>
                  <a:lnTo>
                    <a:pt x="122" y="70"/>
                  </a:lnTo>
                  <a:lnTo>
                    <a:pt x="122" y="69"/>
                  </a:lnTo>
                  <a:lnTo>
                    <a:pt x="123" y="66"/>
                  </a:lnTo>
                  <a:lnTo>
                    <a:pt x="123" y="61"/>
                  </a:lnTo>
                  <a:lnTo>
                    <a:pt x="123" y="60"/>
                  </a:lnTo>
                  <a:lnTo>
                    <a:pt x="119" y="57"/>
                  </a:lnTo>
                  <a:lnTo>
                    <a:pt x="118" y="51"/>
                  </a:lnTo>
                  <a:lnTo>
                    <a:pt x="118" y="50"/>
                  </a:lnTo>
                  <a:lnTo>
                    <a:pt x="117" y="47"/>
                  </a:lnTo>
                  <a:lnTo>
                    <a:pt x="116" y="45"/>
                  </a:lnTo>
                  <a:lnTo>
                    <a:pt x="115" y="40"/>
                  </a:lnTo>
                  <a:lnTo>
                    <a:pt x="115" y="38"/>
                  </a:lnTo>
                  <a:lnTo>
                    <a:pt x="110" y="37"/>
                  </a:lnTo>
                  <a:lnTo>
                    <a:pt x="110" y="35"/>
                  </a:lnTo>
                  <a:lnTo>
                    <a:pt x="111" y="33"/>
                  </a:lnTo>
                  <a:lnTo>
                    <a:pt x="112" y="30"/>
                  </a:lnTo>
                  <a:lnTo>
                    <a:pt x="112" y="28"/>
                  </a:lnTo>
                  <a:lnTo>
                    <a:pt x="112" y="25"/>
                  </a:lnTo>
                  <a:lnTo>
                    <a:pt x="110" y="21"/>
                  </a:lnTo>
                  <a:lnTo>
                    <a:pt x="109" y="20"/>
                  </a:lnTo>
                  <a:lnTo>
                    <a:pt x="104" y="19"/>
                  </a:lnTo>
                  <a:lnTo>
                    <a:pt x="104" y="16"/>
                  </a:lnTo>
                  <a:lnTo>
                    <a:pt x="100" y="14"/>
                  </a:lnTo>
                  <a:lnTo>
                    <a:pt x="98" y="14"/>
                  </a:lnTo>
                  <a:lnTo>
                    <a:pt x="97" y="13"/>
                  </a:lnTo>
                  <a:lnTo>
                    <a:pt x="96" y="13"/>
                  </a:lnTo>
                  <a:lnTo>
                    <a:pt x="96" y="12"/>
                  </a:lnTo>
                  <a:lnTo>
                    <a:pt x="94" y="10"/>
                  </a:lnTo>
                  <a:lnTo>
                    <a:pt x="91" y="9"/>
                  </a:lnTo>
                  <a:lnTo>
                    <a:pt x="88" y="10"/>
                  </a:lnTo>
                  <a:lnTo>
                    <a:pt x="86" y="10"/>
                  </a:lnTo>
                  <a:lnTo>
                    <a:pt x="85" y="12"/>
                  </a:lnTo>
                  <a:lnTo>
                    <a:pt x="85" y="10"/>
                  </a:lnTo>
                  <a:lnTo>
                    <a:pt x="87" y="9"/>
                  </a:lnTo>
                  <a:lnTo>
                    <a:pt x="89" y="8"/>
                  </a:lnTo>
                  <a:lnTo>
                    <a:pt x="87" y="8"/>
                  </a:lnTo>
                  <a:lnTo>
                    <a:pt x="85" y="8"/>
                  </a:lnTo>
                  <a:lnTo>
                    <a:pt x="81" y="12"/>
                  </a:lnTo>
                  <a:lnTo>
                    <a:pt x="81" y="14"/>
                  </a:lnTo>
                  <a:lnTo>
                    <a:pt x="80" y="14"/>
                  </a:lnTo>
                  <a:lnTo>
                    <a:pt x="80" y="13"/>
                  </a:lnTo>
                  <a:lnTo>
                    <a:pt x="75" y="14"/>
                  </a:lnTo>
                  <a:lnTo>
                    <a:pt x="71" y="16"/>
                  </a:lnTo>
                  <a:lnTo>
                    <a:pt x="72" y="17"/>
                  </a:lnTo>
                  <a:lnTo>
                    <a:pt x="70" y="17"/>
                  </a:lnTo>
                  <a:lnTo>
                    <a:pt x="67" y="16"/>
                  </a:lnTo>
                  <a:lnTo>
                    <a:pt x="64" y="18"/>
                  </a:lnTo>
                  <a:lnTo>
                    <a:pt x="64" y="17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72" name="Freeform 1417"/>
            <p:cNvSpPr>
              <a:spLocks/>
            </p:cNvSpPr>
            <p:nvPr/>
          </p:nvSpPr>
          <p:spPr bwMode="auto">
            <a:xfrm>
              <a:off x="4629151" y="2013479"/>
              <a:ext cx="9525" cy="10583"/>
            </a:xfrm>
            <a:custGeom>
              <a:avLst/>
              <a:gdLst>
                <a:gd name="T0" fmla="*/ 2147483647 w 6"/>
                <a:gd name="T1" fmla="*/ 2147483647 h 7"/>
                <a:gd name="T2" fmla="*/ 2147483647 w 6"/>
                <a:gd name="T3" fmla="*/ 2147483647 h 7"/>
                <a:gd name="T4" fmla="*/ 2147483647 w 6"/>
                <a:gd name="T5" fmla="*/ 2147483647 h 7"/>
                <a:gd name="T6" fmla="*/ 2147483647 w 6"/>
                <a:gd name="T7" fmla="*/ 2147483647 h 7"/>
                <a:gd name="T8" fmla="*/ 2147483647 w 6"/>
                <a:gd name="T9" fmla="*/ 2147483647 h 7"/>
                <a:gd name="T10" fmla="*/ 2147483647 w 6"/>
                <a:gd name="T11" fmla="*/ 2147483647 h 7"/>
                <a:gd name="T12" fmla="*/ 2147483647 w 6"/>
                <a:gd name="T13" fmla="*/ 2147483647 h 7"/>
                <a:gd name="T14" fmla="*/ 2147483647 w 6"/>
                <a:gd name="T15" fmla="*/ 2147483647 h 7"/>
                <a:gd name="T16" fmla="*/ 0 w 6"/>
                <a:gd name="T17" fmla="*/ 2147483647 h 7"/>
                <a:gd name="T18" fmla="*/ 0 w 6"/>
                <a:gd name="T19" fmla="*/ 2147483647 h 7"/>
                <a:gd name="T20" fmla="*/ 0 w 6"/>
                <a:gd name="T21" fmla="*/ 2147483647 h 7"/>
                <a:gd name="T22" fmla="*/ 0 w 6"/>
                <a:gd name="T23" fmla="*/ 2147483647 h 7"/>
                <a:gd name="T24" fmla="*/ 0 w 6"/>
                <a:gd name="T25" fmla="*/ 2147483647 h 7"/>
                <a:gd name="T26" fmla="*/ 2147483647 w 6"/>
                <a:gd name="T27" fmla="*/ 2147483647 h 7"/>
                <a:gd name="T28" fmla="*/ 2147483647 w 6"/>
                <a:gd name="T29" fmla="*/ 2147483647 h 7"/>
                <a:gd name="T30" fmla="*/ 2147483647 w 6"/>
                <a:gd name="T31" fmla="*/ 2147483647 h 7"/>
                <a:gd name="T32" fmla="*/ 2147483647 w 6"/>
                <a:gd name="T33" fmla="*/ 0 h 7"/>
                <a:gd name="T34" fmla="*/ 2147483647 w 6"/>
                <a:gd name="T35" fmla="*/ 0 h 7"/>
                <a:gd name="T36" fmla="*/ 2147483647 w 6"/>
                <a:gd name="T37" fmla="*/ 0 h 7"/>
                <a:gd name="T38" fmla="*/ 2147483647 w 6"/>
                <a:gd name="T39" fmla="*/ 2147483647 h 7"/>
                <a:gd name="T40" fmla="*/ 2147483647 w 6"/>
                <a:gd name="T41" fmla="*/ 2147483647 h 7"/>
                <a:gd name="T42" fmla="*/ 2147483647 w 6"/>
                <a:gd name="T43" fmla="*/ 2147483647 h 7"/>
                <a:gd name="T44" fmla="*/ 2147483647 w 6"/>
                <a:gd name="T45" fmla="*/ 2147483647 h 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"/>
                <a:gd name="T70" fmla="*/ 0 h 7"/>
                <a:gd name="T71" fmla="*/ 6 w 6"/>
                <a:gd name="T72" fmla="*/ 7 h 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" h="7">
                  <a:moveTo>
                    <a:pt x="5" y="3"/>
                  </a:moveTo>
                  <a:lnTo>
                    <a:pt x="5" y="4"/>
                  </a:lnTo>
                  <a:lnTo>
                    <a:pt x="6" y="5"/>
                  </a:lnTo>
                  <a:lnTo>
                    <a:pt x="6" y="7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73" name="Freeform 1418"/>
            <p:cNvSpPr>
              <a:spLocks/>
            </p:cNvSpPr>
            <p:nvPr/>
          </p:nvSpPr>
          <p:spPr bwMode="auto">
            <a:xfrm>
              <a:off x="4629151" y="2013479"/>
              <a:ext cx="9525" cy="10583"/>
            </a:xfrm>
            <a:custGeom>
              <a:avLst/>
              <a:gdLst>
                <a:gd name="T0" fmla="*/ 2147483647 w 6"/>
                <a:gd name="T1" fmla="*/ 2147483647 h 7"/>
                <a:gd name="T2" fmla="*/ 2147483647 w 6"/>
                <a:gd name="T3" fmla="*/ 2147483647 h 7"/>
                <a:gd name="T4" fmla="*/ 2147483647 w 6"/>
                <a:gd name="T5" fmla="*/ 2147483647 h 7"/>
                <a:gd name="T6" fmla="*/ 2147483647 w 6"/>
                <a:gd name="T7" fmla="*/ 2147483647 h 7"/>
                <a:gd name="T8" fmla="*/ 2147483647 w 6"/>
                <a:gd name="T9" fmla="*/ 2147483647 h 7"/>
                <a:gd name="T10" fmla="*/ 2147483647 w 6"/>
                <a:gd name="T11" fmla="*/ 2147483647 h 7"/>
                <a:gd name="T12" fmla="*/ 2147483647 w 6"/>
                <a:gd name="T13" fmla="*/ 2147483647 h 7"/>
                <a:gd name="T14" fmla="*/ 2147483647 w 6"/>
                <a:gd name="T15" fmla="*/ 2147483647 h 7"/>
                <a:gd name="T16" fmla="*/ 0 w 6"/>
                <a:gd name="T17" fmla="*/ 2147483647 h 7"/>
                <a:gd name="T18" fmla="*/ 0 w 6"/>
                <a:gd name="T19" fmla="*/ 2147483647 h 7"/>
                <a:gd name="T20" fmla="*/ 0 w 6"/>
                <a:gd name="T21" fmla="*/ 2147483647 h 7"/>
                <a:gd name="T22" fmla="*/ 0 w 6"/>
                <a:gd name="T23" fmla="*/ 2147483647 h 7"/>
                <a:gd name="T24" fmla="*/ 0 w 6"/>
                <a:gd name="T25" fmla="*/ 2147483647 h 7"/>
                <a:gd name="T26" fmla="*/ 2147483647 w 6"/>
                <a:gd name="T27" fmla="*/ 2147483647 h 7"/>
                <a:gd name="T28" fmla="*/ 2147483647 w 6"/>
                <a:gd name="T29" fmla="*/ 2147483647 h 7"/>
                <a:gd name="T30" fmla="*/ 2147483647 w 6"/>
                <a:gd name="T31" fmla="*/ 2147483647 h 7"/>
                <a:gd name="T32" fmla="*/ 2147483647 w 6"/>
                <a:gd name="T33" fmla="*/ 0 h 7"/>
                <a:gd name="T34" fmla="*/ 2147483647 w 6"/>
                <a:gd name="T35" fmla="*/ 0 h 7"/>
                <a:gd name="T36" fmla="*/ 2147483647 w 6"/>
                <a:gd name="T37" fmla="*/ 0 h 7"/>
                <a:gd name="T38" fmla="*/ 2147483647 w 6"/>
                <a:gd name="T39" fmla="*/ 2147483647 h 7"/>
                <a:gd name="T40" fmla="*/ 2147483647 w 6"/>
                <a:gd name="T41" fmla="*/ 2147483647 h 7"/>
                <a:gd name="T42" fmla="*/ 2147483647 w 6"/>
                <a:gd name="T43" fmla="*/ 2147483647 h 7"/>
                <a:gd name="T44" fmla="*/ 2147483647 w 6"/>
                <a:gd name="T45" fmla="*/ 2147483647 h 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"/>
                <a:gd name="T70" fmla="*/ 0 h 7"/>
                <a:gd name="T71" fmla="*/ 6 w 6"/>
                <a:gd name="T72" fmla="*/ 7 h 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" h="7">
                  <a:moveTo>
                    <a:pt x="5" y="3"/>
                  </a:moveTo>
                  <a:lnTo>
                    <a:pt x="5" y="4"/>
                  </a:lnTo>
                  <a:lnTo>
                    <a:pt x="6" y="5"/>
                  </a:lnTo>
                  <a:lnTo>
                    <a:pt x="6" y="7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5" y="3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7" name="Freeform 1050"/>
            <p:cNvSpPr>
              <a:spLocks/>
            </p:cNvSpPr>
            <p:nvPr/>
          </p:nvSpPr>
          <p:spPr bwMode="auto">
            <a:xfrm>
              <a:off x="4862512" y="2305016"/>
              <a:ext cx="144462" cy="82550"/>
            </a:xfrm>
            <a:custGeom>
              <a:avLst/>
              <a:gdLst>
                <a:gd name="T0" fmla="*/ 14 w 91"/>
                <a:gd name="T1" fmla="*/ 50 h 52"/>
                <a:gd name="T2" fmla="*/ 12 w 91"/>
                <a:gd name="T3" fmla="*/ 46 h 52"/>
                <a:gd name="T4" fmla="*/ 10 w 91"/>
                <a:gd name="T5" fmla="*/ 39 h 52"/>
                <a:gd name="T6" fmla="*/ 4 w 91"/>
                <a:gd name="T7" fmla="*/ 35 h 52"/>
                <a:gd name="T8" fmla="*/ 4 w 91"/>
                <a:gd name="T9" fmla="*/ 28 h 52"/>
                <a:gd name="T10" fmla="*/ 6 w 91"/>
                <a:gd name="T11" fmla="*/ 22 h 52"/>
                <a:gd name="T12" fmla="*/ 9 w 91"/>
                <a:gd name="T13" fmla="*/ 19 h 52"/>
                <a:gd name="T14" fmla="*/ 5 w 91"/>
                <a:gd name="T15" fmla="*/ 16 h 52"/>
                <a:gd name="T16" fmla="*/ 1 w 91"/>
                <a:gd name="T17" fmla="*/ 12 h 52"/>
                <a:gd name="T18" fmla="*/ 0 w 91"/>
                <a:gd name="T19" fmla="*/ 7 h 52"/>
                <a:gd name="T20" fmla="*/ 0 w 91"/>
                <a:gd name="T21" fmla="*/ 2 h 52"/>
                <a:gd name="T22" fmla="*/ 5 w 91"/>
                <a:gd name="T23" fmla="*/ 0 h 52"/>
                <a:gd name="T24" fmla="*/ 8 w 91"/>
                <a:gd name="T25" fmla="*/ 1 h 52"/>
                <a:gd name="T26" fmla="*/ 7 w 91"/>
                <a:gd name="T27" fmla="*/ 5 h 52"/>
                <a:gd name="T28" fmla="*/ 10 w 91"/>
                <a:gd name="T29" fmla="*/ 7 h 52"/>
                <a:gd name="T30" fmla="*/ 14 w 91"/>
                <a:gd name="T31" fmla="*/ 7 h 52"/>
                <a:gd name="T32" fmla="*/ 22 w 91"/>
                <a:gd name="T33" fmla="*/ 8 h 52"/>
                <a:gd name="T34" fmla="*/ 34 w 91"/>
                <a:gd name="T35" fmla="*/ 8 h 52"/>
                <a:gd name="T36" fmla="*/ 46 w 91"/>
                <a:gd name="T37" fmla="*/ 9 h 52"/>
                <a:gd name="T38" fmla="*/ 50 w 91"/>
                <a:gd name="T39" fmla="*/ 8 h 52"/>
                <a:gd name="T40" fmla="*/ 55 w 91"/>
                <a:gd name="T41" fmla="*/ 6 h 52"/>
                <a:gd name="T42" fmla="*/ 60 w 91"/>
                <a:gd name="T43" fmla="*/ 3 h 52"/>
                <a:gd name="T44" fmla="*/ 67 w 91"/>
                <a:gd name="T45" fmla="*/ 1 h 52"/>
                <a:gd name="T46" fmla="*/ 71 w 91"/>
                <a:gd name="T47" fmla="*/ 1 h 52"/>
                <a:gd name="T48" fmla="*/ 73 w 91"/>
                <a:gd name="T49" fmla="*/ 2 h 52"/>
                <a:gd name="T50" fmla="*/ 81 w 91"/>
                <a:gd name="T51" fmla="*/ 5 h 52"/>
                <a:gd name="T52" fmla="*/ 87 w 91"/>
                <a:gd name="T53" fmla="*/ 8 h 52"/>
                <a:gd name="T54" fmla="*/ 91 w 91"/>
                <a:gd name="T55" fmla="*/ 7 h 52"/>
                <a:gd name="T56" fmla="*/ 91 w 91"/>
                <a:gd name="T57" fmla="*/ 11 h 52"/>
                <a:gd name="T58" fmla="*/ 90 w 91"/>
                <a:gd name="T59" fmla="*/ 13 h 52"/>
                <a:gd name="T60" fmla="*/ 86 w 91"/>
                <a:gd name="T61" fmla="*/ 15 h 52"/>
                <a:gd name="T62" fmla="*/ 82 w 91"/>
                <a:gd name="T63" fmla="*/ 18 h 52"/>
                <a:gd name="T64" fmla="*/ 83 w 91"/>
                <a:gd name="T65" fmla="*/ 26 h 52"/>
                <a:gd name="T66" fmla="*/ 81 w 91"/>
                <a:gd name="T67" fmla="*/ 27 h 52"/>
                <a:gd name="T68" fmla="*/ 81 w 91"/>
                <a:gd name="T69" fmla="*/ 28 h 52"/>
                <a:gd name="T70" fmla="*/ 78 w 91"/>
                <a:gd name="T71" fmla="*/ 30 h 52"/>
                <a:gd name="T72" fmla="*/ 79 w 91"/>
                <a:gd name="T73" fmla="*/ 31 h 52"/>
                <a:gd name="T74" fmla="*/ 80 w 91"/>
                <a:gd name="T75" fmla="*/ 31 h 52"/>
                <a:gd name="T76" fmla="*/ 82 w 91"/>
                <a:gd name="T77" fmla="*/ 33 h 52"/>
                <a:gd name="T78" fmla="*/ 83 w 91"/>
                <a:gd name="T79" fmla="*/ 36 h 52"/>
                <a:gd name="T80" fmla="*/ 87 w 91"/>
                <a:gd name="T81" fmla="*/ 39 h 52"/>
                <a:gd name="T82" fmla="*/ 87 w 91"/>
                <a:gd name="T83" fmla="*/ 40 h 52"/>
                <a:gd name="T84" fmla="*/ 85 w 91"/>
                <a:gd name="T85" fmla="*/ 40 h 52"/>
                <a:gd name="T86" fmla="*/ 79 w 91"/>
                <a:gd name="T87" fmla="*/ 41 h 52"/>
                <a:gd name="T88" fmla="*/ 73 w 91"/>
                <a:gd name="T89" fmla="*/ 39 h 52"/>
                <a:gd name="T90" fmla="*/ 69 w 91"/>
                <a:gd name="T91" fmla="*/ 40 h 52"/>
                <a:gd name="T92" fmla="*/ 65 w 91"/>
                <a:gd name="T93" fmla="*/ 41 h 52"/>
                <a:gd name="T94" fmla="*/ 62 w 91"/>
                <a:gd name="T95" fmla="*/ 43 h 52"/>
                <a:gd name="T96" fmla="*/ 59 w 91"/>
                <a:gd name="T97" fmla="*/ 43 h 52"/>
                <a:gd name="T98" fmla="*/ 60 w 91"/>
                <a:gd name="T99" fmla="*/ 48 h 52"/>
                <a:gd name="T100" fmla="*/ 56 w 91"/>
                <a:gd name="T101" fmla="*/ 51 h 52"/>
                <a:gd name="T102" fmla="*/ 51 w 91"/>
                <a:gd name="T103" fmla="*/ 52 h 52"/>
                <a:gd name="T104" fmla="*/ 41 w 91"/>
                <a:gd name="T105" fmla="*/ 49 h 52"/>
                <a:gd name="T106" fmla="*/ 38 w 91"/>
                <a:gd name="T107" fmla="*/ 47 h 52"/>
                <a:gd name="T108" fmla="*/ 36 w 91"/>
                <a:gd name="T109" fmla="*/ 47 h 52"/>
                <a:gd name="T110" fmla="*/ 27 w 91"/>
                <a:gd name="T111" fmla="*/ 49 h 52"/>
                <a:gd name="T112" fmla="*/ 21 w 91"/>
                <a:gd name="T113" fmla="*/ 49 h 52"/>
                <a:gd name="T114" fmla="*/ 17 w 91"/>
                <a:gd name="T115" fmla="*/ 50 h 52"/>
                <a:gd name="T116" fmla="*/ 14 w 91"/>
                <a:gd name="T117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" h="52">
                  <a:moveTo>
                    <a:pt x="14" y="50"/>
                  </a:moveTo>
                  <a:lnTo>
                    <a:pt x="12" y="46"/>
                  </a:lnTo>
                  <a:lnTo>
                    <a:pt x="10" y="39"/>
                  </a:lnTo>
                  <a:lnTo>
                    <a:pt x="4" y="35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9" y="19"/>
                  </a:lnTo>
                  <a:lnTo>
                    <a:pt x="5" y="16"/>
                  </a:lnTo>
                  <a:lnTo>
                    <a:pt x="1" y="12"/>
                  </a:lnTo>
                  <a:lnTo>
                    <a:pt x="0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8" y="1"/>
                  </a:lnTo>
                  <a:lnTo>
                    <a:pt x="7" y="5"/>
                  </a:lnTo>
                  <a:lnTo>
                    <a:pt x="10" y="7"/>
                  </a:lnTo>
                  <a:lnTo>
                    <a:pt x="14" y="7"/>
                  </a:lnTo>
                  <a:lnTo>
                    <a:pt x="22" y="8"/>
                  </a:lnTo>
                  <a:lnTo>
                    <a:pt x="34" y="8"/>
                  </a:lnTo>
                  <a:lnTo>
                    <a:pt x="46" y="9"/>
                  </a:lnTo>
                  <a:lnTo>
                    <a:pt x="50" y="8"/>
                  </a:lnTo>
                  <a:lnTo>
                    <a:pt x="55" y="6"/>
                  </a:lnTo>
                  <a:lnTo>
                    <a:pt x="60" y="3"/>
                  </a:lnTo>
                  <a:lnTo>
                    <a:pt x="67" y="1"/>
                  </a:lnTo>
                  <a:lnTo>
                    <a:pt x="71" y="1"/>
                  </a:lnTo>
                  <a:lnTo>
                    <a:pt x="73" y="2"/>
                  </a:lnTo>
                  <a:lnTo>
                    <a:pt x="81" y="5"/>
                  </a:lnTo>
                  <a:lnTo>
                    <a:pt x="87" y="8"/>
                  </a:lnTo>
                  <a:lnTo>
                    <a:pt x="91" y="7"/>
                  </a:lnTo>
                  <a:lnTo>
                    <a:pt x="91" y="11"/>
                  </a:lnTo>
                  <a:lnTo>
                    <a:pt x="90" y="13"/>
                  </a:lnTo>
                  <a:lnTo>
                    <a:pt x="86" y="15"/>
                  </a:lnTo>
                  <a:lnTo>
                    <a:pt x="82" y="18"/>
                  </a:lnTo>
                  <a:lnTo>
                    <a:pt x="83" y="26"/>
                  </a:lnTo>
                  <a:lnTo>
                    <a:pt x="81" y="27"/>
                  </a:lnTo>
                  <a:lnTo>
                    <a:pt x="81" y="28"/>
                  </a:lnTo>
                  <a:lnTo>
                    <a:pt x="78" y="30"/>
                  </a:lnTo>
                  <a:lnTo>
                    <a:pt x="79" y="31"/>
                  </a:lnTo>
                  <a:lnTo>
                    <a:pt x="80" y="31"/>
                  </a:lnTo>
                  <a:lnTo>
                    <a:pt x="82" y="33"/>
                  </a:lnTo>
                  <a:lnTo>
                    <a:pt x="83" y="36"/>
                  </a:lnTo>
                  <a:lnTo>
                    <a:pt x="87" y="39"/>
                  </a:lnTo>
                  <a:lnTo>
                    <a:pt x="87" y="40"/>
                  </a:lnTo>
                  <a:lnTo>
                    <a:pt x="85" y="40"/>
                  </a:lnTo>
                  <a:lnTo>
                    <a:pt x="79" y="41"/>
                  </a:lnTo>
                  <a:lnTo>
                    <a:pt x="73" y="39"/>
                  </a:lnTo>
                  <a:lnTo>
                    <a:pt x="69" y="40"/>
                  </a:lnTo>
                  <a:lnTo>
                    <a:pt x="65" y="41"/>
                  </a:lnTo>
                  <a:lnTo>
                    <a:pt x="62" y="43"/>
                  </a:lnTo>
                  <a:lnTo>
                    <a:pt x="59" y="43"/>
                  </a:lnTo>
                  <a:lnTo>
                    <a:pt x="60" y="48"/>
                  </a:lnTo>
                  <a:lnTo>
                    <a:pt x="56" y="51"/>
                  </a:lnTo>
                  <a:lnTo>
                    <a:pt x="51" y="52"/>
                  </a:lnTo>
                  <a:lnTo>
                    <a:pt x="41" y="49"/>
                  </a:lnTo>
                  <a:lnTo>
                    <a:pt x="38" y="47"/>
                  </a:lnTo>
                  <a:lnTo>
                    <a:pt x="36" y="47"/>
                  </a:lnTo>
                  <a:lnTo>
                    <a:pt x="27" y="49"/>
                  </a:lnTo>
                  <a:lnTo>
                    <a:pt x="21" y="49"/>
                  </a:lnTo>
                  <a:lnTo>
                    <a:pt x="17" y="50"/>
                  </a:lnTo>
                  <a:lnTo>
                    <a:pt x="14" y="50"/>
                  </a:lnTo>
                </a:path>
              </a:pathLst>
            </a:custGeom>
            <a:solidFill>
              <a:srgbClr val="008000"/>
            </a:solidFill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nb-NO" sz="1000"/>
            </a:p>
          </p:txBody>
        </p:sp>
      </p:grpSp>
      <p:sp>
        <p:nvSpPr>
          <p:cNvPr id="1669" name="Freeform 1046"/>
          <p:cNvSpPr>
            <a:spLocks/>
          </p:cNvSpPr>
          <p:nvPr/>
        </p:nvSpPr>
        <p:spPr bwMode="auto">
          <a:xfrm>
            <a:off x="8482470" y="4108726"/>
            <a:ext cx="2211554" cy="1455596"/>
          </a:xfrm>
          <a:custGeom>
            <a:avLst/>
            <a:gdLst>
              <a:gd name="T0" fmla="*/ 13 w 271"/>
              <a:gd name="T1" fmla="*/ 63 h 151"/>
              <a:gd name="T2" fmla="*/ 31 w 271"/>
              <a:gd name="T3" fmla="*/ 75 h 151"/>
              <a:gd name="T4" fmla="*/ 31 w 271"/>
              <a:gd name="T5" fmla="*/ 66 h 151"/>
              <a:gd name="T6" fmla="*/ 39 w 271"/>
              <a:gd name="T7" fmla="*/ 62 h 151"/>
              <a:gd name="T8" fmla="*/ 42 w 271"/>
              <a:gd name="T9" fmla="*/ 57 h 151"/>
              <a:gd name="T10" fmla="*/ 45 w 271"/>
              <a:gd name="T11" fmla="*/ 56 h 151"/>
              <a:gd name="T12" fmla="*/ 49 w 271"/>
              <a:gd name="T13" fmla="*/ 53 h 151"/>
              <a:gd name="T14" fmla="*/ 61 w 271"/>
              <a:gd name="T15" fmla="*/ 59 h 151"/>
              <a:gd name="T16" fmla="*/ 72 w 271"/>
              <a:gd name="T17" fmla="*/ 63 h 151"/>
              <a:gd name="T18" fmla="*/ 76 w 271"/>
              <a:gd name="T19" fmla="*/ 68 h 151"/>
              <a:gd name="T20" fmla="*/ 75 w 271"/>
              <a:gd name="T21" fmla="*/ 75 h 151"/>
              <a:gd name="T22" fmla="*/ 89 w 271"/>
              <a:gd name="T23" fmla="*/ 79 h 151"/>
              <a:gd name="T24" fmla="*/ 99 w 271"/>
              <a:gd name="T25" fmla="*/ 77 h 151"/>
              <a:gd name="T26" fmla="*/ 107 w 271"/>
              <a:gd name="T27" fmla="*/ 85 h 151"/>
              <a:gd name="T28" fmla="*/ 114 w 271"/>
              <a:gd name="T29" fmla="*/ 93 h 151"/>
              <a:gd name="T30" fmla="*/ 122 w 271"/>
              <a:gd name="T31" fmla="*/ 105 h 151"/>
              <a:gd name="T32" fmla="*/ 151 w 271"/>
              <a:gd name="T33" fmla="*/ 119 h 151"/>
              <a:gd name="T34" fmla="*/ 171 w 271"/>
              <a:gd name="T35" fmla="*/ 132 h 151"/>
              <a:gd name="T36" fmla="*/ 184 w 271"/>
              <a:gd name="T37" fmla="*/ 135 h 151"/>
              <a:gd name="T38" fmla="*/ 190 w 271"/>
              <a:gd name="T39" fmla="*/ 140 h 151"/>
              <a:gd name="T40" fmla="*/ 191 w 271"/>
              <a:gd name="T41" fmla="*/ 150 h 151"/>
              <a:gd name="T42" fmla="*/ 203 w 271"/>
              <a:gd name="T43" fmla="*/ 151 h 151"/>
              <a:gd name="T44" fmla="*/ 209 w 271"/>
              <a:gd name="T45" fmla="*/ 150 h 151"/>
              <a:gd name="T46" fmla="*/ 211 w 271"/>
              <a:gd name="T47" fmla="*/ 140 h 151"/>
              <a:gd name="T48" fmla="*/ 214 w 271"/>
              <a:gd name="T49" fmla="*/ 135 h 151"/>
              <a:gd name="T50" fmla="*/ 207 w 271"/>
              <a:gd name="T51" fmla="*/ 126 h 151"/>
              <a:gd name="T52" fmla="*/ 204 w 271"/>
              <a:gd name="T53" fmla="*/ 118 h 151"/>
              <a:gd name="T54" fmla="*/ 196 w 271"/>
              <a:gd name="T55" fmla="*/ 116 h 151"/>
              <a:gd name="T56" fmla="*/ 195 w 271"/>
              <a:gd name="T57" fmla="*/ 109 h 151"/>
              <a:gd name="T58" fmla="*/ 204 w 271"/>
              <a:gd name="T59" fmla="*/ 109 h 151"/>
              <a:gd name="T60" fmla="*/ 211 w 271"/>
              <a:gd name="T61" fmla="*/ 101 h 151"/>
              <a:gd name="T62" fmla="*/ 217 w 271"/>
              <a:gd name="T63" fmla="*/ 96 h 151"/>
              <a:gd name="T64" fmla="*/ 216 w 271"/>
              <a:gd name="T65" fmla="*/ 89 h 151"/>
              <a:gd name="T66" fmla="*/ 225 w 271"/>
              <a:gd name="T67" fmla="*/ 87 h 151"/>
              <a:gd name="T68" fmla="*/ 233 w 271"/>
              <a:gd name="T69" fmla="*/ 83 h 151"/>
              <a:gd name="T70" fmla="*/ 236 w 271"/>
              <a:gd name="T71" fmla="*/ 89 h 151"/>
              <a:gd name="T72" fmla="*/ 237 w 271"/>
              <a:gd name="T73" fmla="*/ 97 h 151"/>
              <a:gd name="T74" fmla="*/ 245 w 271"/>
              <a:gd name="T75" fmla="*/ 96 h 151"/>
              <a:gd name="T76" fmla="*/ 257 w 271"/>
              <a:gd name="T77" fmla="*/ 96 h 151"/>
              <a:gd name="T78" fmla="*/ 262 w 271"/>
              <a:gd name="T79" fmla="*/ 91 h 151"/>
              <a:gd name="T80" fmla="*/ 271 w 271"/>
              <a:gd name="T81" fmla="*/ 88 h 151"/>
              <a:gd name="T82" fmla="*/ 263 w 271"/>
              <a:gd name="T83" fmla="*/ 85 h 151"/>
              <a:gd name="T84" fmla="*/ 249 w 271"/>
              <a:gd name="T85" fmla="*/ 79 h 151"/>
              <a:gd name="T86" fmla="*/ 245 w 271"/>
              <a:gd name="T87" fmla="*/ 78 h 151"/>
              <a:gd name="T88" fmla="*/ 234 w 271"/>
              <a:gd name="T89" fmla="*/ 78 h 151"/>
              <a:gd name="T90" fmla="*/ 225 w 271"/>
              <a:gd name="T91" fmla="*/ 75 h 151"/>
              <a:gd name="T92" fmla="*/ 232 w 271"/>
              <a:gd name="T93" fmla="*/ 64 h 151"/>
              <a:gd name="T94" fmla="*/ 229 w 271"/>
              <a:gd name="T95" fmla="*/ 62 h 151"/>
              <a:gd name="T96" fmla="*/ 223 w 271"/>
              <a:gd name="T97" fmla="*/ 68 h 151"/>
              <a:gd name="T98" fmla="*/ 212 w 271"/>
              <a:gd name="T99" fmla="*/ 75 h 151"/>
              <a:gd name="T100" fmla="*/ 208 w 271"/>
              <a:gd name="T101" fmla="*/ 80 h 151"/>
              <a:gd name="T102" fmla="*/ 198 w 271"/>
              <a:gd name="T103" fmla="*/ 80 h 151"/>
              <a:gd name="T104" fmla="*/ 171 w 271"/>
              <a:gd name="T105" fmla="*/ 68 h 151"/>
              <a:gd name="T106" fmla="*/ 162 w 271"/>
              <a:gd name="T107" fmla="*/ 59 h 151"/>
              <a:gd name="T108" fmla="*/ 144 w 271"/>
              <a:gd name="T109" fmla="*/ 39 h 151"/>
              <a:gd name="T110" fmla="*/ 132 w 271"/>
              <a:gd name="T111" fmla="*/ 36 h 151"/>
              <a:gd name="T112" fmla="*/ 70 w 271"/>
              <a:gd name="T113" fmla="*/ 20 h 151"/>
              <a:gd name="T114" fmla="*/ 42 w 271"/>
              <a:gd name="T115" fmla="*/ 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71" h="151">
                <a:moveTo>
                  <a:pt x="0" y="13"/>
                </a:moveTo>
                <a:lnTo>
                  <a:pt x="4" y="29"/>
                </a:lnTo>
                <a:lnTo>
                  <a:pt x="9" y="46"/>
                </a:lnTo>
                <a:lnTo>
                  <a:pt x="13" y="63"/>
                </a:lnTo>
                <a:lnTo>
                  <a:pt x="16" y="77"/>
                </a:lnTo>
                <a:lnTo>
                  <a:pt x="32" y="79"/>
                </a:lnTo>
                <a:lnTo>
                  <a:pt x="33" y="78"/>
                </a:lnTo>
                <a:lnTo>
                  <a:pt x="31" y="75"/>
                </a:lnTo>
                <a:lnTo>
                  <a:pt x="31" y="73"/>
                </a:lnTo>
                <a:lnTo>
                  <a:pt x="29" y="68"/>
                </a:lnTo>
                <a:lnTo>
                  <a:pt x="29" y="67"/>
                </a:lnTo>
                <a:lnTo>
                  <a:pt x="31" y="66"/>
                </a:lnTo>
                <a:lnTo>
                  <a:pt x="31" y="64"/>
                </a:lnTo>
                <a:lnTo>
                  <a:pt x="32" y="63"/>
                </a:lnTo>
                <a:lnTo>
                  <a:pt x="34" y="63"/>
                </a:lnTo>
                <a:lnTo>
                  <a:pt x="39" y="62"/>
                </a:lnTo>
                <a:lnTo>
                  <a:pt x="40" y="62"/>
                </a:lnTo>
                <a:lnTo>
                  <a:pt x="41" y="59"/>
                </a:lnTo>
                <a:lnTo>
                  <a:pt x="40" y="57"/>
                </a:lnTo>
                <a:lnTo>
                  <a:pt x="42" y="57"/>
                </a:lnTo>
                <a:lnTo>
                  <a:pt x="45" y="59"/>
                </a:lnTo>
                <a:lnTo>
                  <a:pt x="47" y="59"/>
                </a:lnTo>
                <a:lnTo>
                  <a:pt x="46" y="57"/>
                </a:lnTo>
                <a:lnTo>
                  <a:pt x="45" y="56"/>
                </a:lnTo>
                <a:lnTo>
                  <a:pt x="43" y="55"/>
                </a:lnTo>
                <a:lnTo>
                  <a:pt x="44" y="54"/>
                </a:lnTo>
                <a:lnTo>
                  <a:pt x="46" y="54"/>
                </a:lnTo>
                <a:lnTo>
                  <a:pt x="49" y="53"/>
                </a:lnTo>
                <a:lnTo>
                  <a:pt x="47" y="52"/>
                </a:lnTo>
                <a:lnTo>
                  <a:pt x="55" y="56"/>
                </a:lnTo>
                <a:lnTo>
                  <a:pt x="59" y="58"/>
                </a:lnTo>
                <a:lnTo>
                  <a:pt x="61" y="59"/>
                </a:lnTo>
                <a:lnTo>
                  <a:pt x="63" y="60"/>
                </a:lnTo>
                <a:lnTo>
                  <a:pt x="65" y="60"/>
                </a:lnTo>
                <a:lnTo>
                  <a:pt x="70" y="60"/>
                </a:lnTo>
                <a:lnTo>
                  <a:pt x="72" y="63"/>
                </a:lnTo>
                <a:lnTo>
                  <a:pt x="72" y="65"/>
                </a:lnTo>
                <a:lnTo>
                  <a:pt x="72" y="66"/>
                </a:lnTo>
                <a:lnTo>
                  <a:pt x="74" y="68"/>
                </a:lnTo>
                <a:lnTo>
                  <a:pt x="76" y="68"/>
                </a:lnTo>
                <a:lnTo>
                  <a:pt x="74" y="69"/>
                </a:lnTo>
                <a:lnTo>
                  <a:pt x="75" y="71"/>
                </a:lnTo>
                <a:lnTo>
                  <a:pt x="75" y="74"/>
                </a:lnTo>
                <a:lnTo>
                  <a:pt x="75" y="75"/>
                </a:lnTo>
                <a:lnTo>
                  <a:pt x="77" y="77"/>
                </a:lnTo>
                <a:lnTo>
                  <a:pt x="82" y="79"/>
                </a:lnTo>
                <a:lnTo>
                  <a:pt x="86" y="79"/>
                </a:lnTo>
                <a:lnTo>
                  <a:pt x="89" y="79"/>
                </a:lnTo>
                <a:lnTo>
                  <a:pt x="95" y="80"/>
                </a:lnTo>
                <a:lnTo>
                  <a:pt x="97" y="80"/>
                </a:lnTo>
                <a:lnTo>
                  <a:pt x="96" y="78"/>
                </a:lnTo>
                <a:lnTo>
                  <a:pt x="99" y="77"/>
                </a:lnTo>
                <a:lnTo>
                  <a:pt x="101" y="78"/>
                </a:lnTo>
                <a:lnTo>
                  <a:pt x="104" y="81"/>
                </a:lnTo>
                <a:lnTo>
                  <a:pt x="106" y="83"/>
                </a:lnTo>
                <a:lnTo>
                  <a:pt x="107" y="85"/>
                </a:lnTo>
                <a:lnTo>
                  <a:pt x="109" y="88"/>
                </a:lnTo>
                <a:lnTo>
                  <a:pt x="111" y="90"/>
                </a:lnTo>
                <a:lnTo>
                  <a:pt x="113" y="91"/>
                </a:lnTo>
                <a:lnTo>
                  <a:pt x="114" y="93"/>
                </a:lnTo>
                <a:lnTo>
                  <a:pt x="116" y="97"/>
                </a:lnTo>
                <a:lnTo>
                  <a:pt x="117" y="99"/>
                </a:lnTo>
                <a:lnTo>
                  <a:pt x="120" y="103"/>
                </a:lnTo>
                <a:lnTo>
                  <a:pt x="122" y="105"/>
                </a:lnTo>
                <a:lnTo>
                  <a:pt x="136" y="111"/>
                </a:lnTo>
                <a:lnTo>
                  <a:pt x="144" y="118"/>
                </a:lnTo>
                <a:lnTo>
                  <a:pt x="146" y="119"/>
                </a:lnTo>
                <a:lnTo>
                  <a:pt x="151" y="119"/>
                </a:lnTo>
                <a:lnTo>
                  <a:pt x="155" y="121"/>
                </a:lnTo>
                <a:lnTo>
                  <a:pt x="162" y="126"/>
                </a:lnTo>
                <a:lnTo>
                  <a:pt x="168" y="131"/>
                </a:lnTo>
                <a:lnTo>
                  <a:pt x="171" y="132"/>
                </a:lnTo>
                <a:lnTo>
                  <a:pt x="173" y="134"/>
                </a:lnTo>
                <a:lnTo>
                  <a:pt x="175" y="132"/>
                </a:lnTo>
                <a:lnTo>
                  <a:pt x="177" y="132"/>
                </a:lnTo>
                <a:lnTo>
                  <a:pt x="184" y="135"/>
                </a:lnTo>
                <a:lnTo>
                  <a:pt x="185" y="136"/>
                </a:lnTo>
                <a:lnTo>
                  <a:pt x="187" y="137"/>
                </a:lnTo>
                <a:lnTo>
                  <a:pt x="190" y="138"/>
                </a:lnTo>
                <a:lnTo>
                  <a:pt x="190" y="140"/>
                </a:lnTo>
                <a:lnTo>
                  <a:pt x="188" y="142"/>
                </a:lnTo>
                <a:lnTo>
                  <a:pt x="190" y="147"/>
                </a:lnTo>
                <a:lnTo>
                  <a:pt x="191" y="148"/>
                </a:lnTo>
                <a:lnTo>
                  <a:pt x="191" y="150"/>
                </a:lnTo>
                <a:lnTo>
                  <a:pt x="191" y="150"/>
                </a:lnTo>
                <a:lnTo>
                  <a:pt x="198" y="149"/>
                </a:lnTo>
                <a:lnTo>
                  <a:pt x="201" y="150"/>
                </a:lnTo>
                <a:lnTo>
                  <a:pt x="203" y="151"/>
                </a:lnTo>
                <a:lnTo>
                  <a:pt x="205" y="151"/>
                </a:lnTo>
                <a:lnTo>
                  <a:pt x="208" y="151"/>
                </a:lnTo>
                <a:lnTo>
                  <a:pt x="208" y="151"/>
                </a:lnTo>
                <a:lnTo>
                  <a:pt x="209" y="150"/>
                </a:lnTo>
                <a:lnTo>
                  <a:pt x="209" y="149"/>
                </a:lnTo>
                <a:lnTo>
                  <a:pt x="208" y="147"/>
                </a:lnTo>
                <a:lnTo>
                  <a:pt x="209" y="144"/>
                </a:lnTo>
                <a:lnTo>
                  <a:pt x="211" y="140"/>
                </a:lnTo>
                <a:lnTo>
                  <a:pt x="212" y="139"/>
                </a:lnTo>
                <a:lnTo>
                  <a:pt x="213" y="138"/>
                </a:lnTo>
                <a:lnTo>
                  <a:pt x="214" y="136"/>
                </a:lnTo>
                <a:lnTo>
                  <a:pt x="214" y="135"/>
                </a:lnTo>
                <a:lnTo>
                  <a:pt x="213" y="132"/>
                </a:lnTo>
                <a:lnTo>
                  <a:pt x="211" y="131"/>
                </a:lnTo>
                <a:lnTo>
                  <a:pt x="209" y="129"/>
                </a:lnTo>
                <a:lnTo>
                  <a:pt x="207" y="126"/>
                </a:lnTo>
                <a:lnTo>
                  <a:pt x="207" y="124"/>
                </a:lnTo>
                <a:lnTo>
                  <a:pt x="207" y="121"/>
                </a:lnTo>
                <a:lnTo>
                  <a:pt x="206" y="119"/>
                </a:lnTo>
                <a:lnTo>
                  <a:pt x="204" y="118"/>
                </a:lnTo>
                <a:lnTo>
                  <a:pt x="202" y="119"/>
                </a:lnTo>
                <a:lnTo>
                  <a:pt x="200" y="118"/>
                </a:lnTo>
                <a:lnTo>
                  <a:pt x="198" y="117"/>
                </a:lnTo>
                <a:lnTo>
                  <a:pt x="196" y="116"/>
                </a:lnTo>
                <a:lnTo>
                  <a:pt x="194" y="114"/>
                </a:lnTo>
                <a:lnTo>
                  <a:pt x="195" y="113"/>
                </a:lnTo>
                <a:lnTo>
                  <a:pt x="194" y="110"/>
                </a:lnTo>
                <a:lnTo>
                  <a:pt x="195" y="109"/>
                </a:lnTo>
                <a:lnTo>
                  <a:pt x="197" y="108"/>
                </a:lnTo>
                <a:lnTo>
                  <a:pt x="200" y="108"/>
                </a:lnTo>
                <a:lnTo>
                  <a:pt x="201" y="109"/>
                </a:lnTo>
                <a:lnTo>
                  <a:pt x="204" y="109"/>
                </a:lnTo>
                <a:lnTo>
                  <a:pt x="207" y="109"/>
                </a:lnTo>
                <a:lnTo>
                  <a:pt x="209" y="108"/>
                </a:lnTo>
                <a:lnTo>
                  <a:pt x="211" y="103"/>
                </a:lnTo>
                <a:lnTo>
                  <a:pt x="211" y="101"/>
                </a:lnTo>
                <a:lnTo>
                  <a:pt x="212" y="100"/>
                </a:lnTo>
                <a:lnTo>
                  <a:pt x="216" y="99"/>
                </a:lnTo>
                <a:lnTo>
                  <a:pt x="217" y="98"/>
                </a:lnTo>
                <a:lnTo>
                  <a:pt x="217" y="96"/>
                </a:lnTo>
                <a:lnTo>
                  <a:pt x="217" y="94"/>
                </a:lnTo>
                <a:lnTo>
                  <a:pt x="215" y="93"/>
                </a:lnTo>
                <a:lnTo>
                  <a:pt x="217" y="91"/>
                </a:lnTo>
                <a:lnTo>
                  <a:pt x="216" y="89"/>
                </a:lnTo>
                <a:lnTo>
                  <a:pt x="218" y="88"/>
                </a:lnTo>
                <a:lnTo>
                  <a:pt x="221" y="89"/>
                </a:lnTo>
                <a:lnTo>
                  <a:pt x="223" y="89"/>
                </a:lnTo>
                <a:lnTo>
                  <a:pt x="225" y="87"/>
                </a:lnTo>
                <a:lnTo>
                  <a:pt x="228" y="85"/>
                </a:lnTo>
                <a:lnTo>
                  <a:pt x="229" y="84"/>
                </a:lnTo>
                <a:lnTo>
                  <a:pt x="231" y="83"/>
                </a:lnTo>
                <a:lnTo>
                  <a:pt x="233" y="83"/>
                </a:lnTo>
                <a:lnTo>
                  <a:pt x="234" y="85"/>
                </a:lnTo>
                <a:lnTo>
                  <a:pt x="235" y="86"/>
                </a:lnTo>
                <a:lnTo>
                  <a:pt x="236" y="88"/>
                </a:lnTo>
                <a:lnTo>
                  <a:pt x="236" y="89"/>
                </a:lnTo>
                <a:lnTo>
                  <a:pt x="234" y="90"/>
                </a:lnTo>
                <a:lnTo>
                  <a:pt x="233" y="91"/>
                </a:lnTo>
                <a:lnTo>
                  <a:pt x="235" y="96"/>
                </a:lnTo>
                <a:lnTo>
                  <a:pt x="237" y="97"/>
                </a:lnTo>
                <a:lnTo>
                  <a:pt x="238" y="97"/>
                </a:lnTo>
                <a:lnTo>
                  <a:pt x="241" y="96"/>
                </a:lnTo>
                <a:lnTo>
                  <a:pt x="242" y="96"/>
                </a:lnTo>
                <a:lnTo>
                  <a:pt x="245" y="96"/>
                </a:lnTo>
                <a:lnTo>
                  <a:pt x="247" y="96"/>
                </a:lnTo>
                <a:lnTo>
                  <a:pt x="252" y="98"/>
                </a:lnTo>
                <a:lnTo>
                  <a:pt x="256" y="97"/>
                </a:lnTo>
                <a:lnTo>
                  <a:pt x="257" y="96"/>
                </a:lnTo>
                <a:lnTo>
                  <a:pt x="257" y="94"/>
                </a:lnTo>
                <a:lnTo>
                  <a:pt x="259" y="93"/>
                </a:lnTo>
                <a:lnTo>
                  <a:pt x="262" y="93"/>
                </a:lnTo>
                <a:lnTo>
                  <a:pt x="262" y="91"/>
                </a:lnTo>
                <a:lnTo>
                  <a:pt x="264" y="93"/>
                </a:lnTo>
                <a:lnTo>
                  <a:pt x="266" y="91"/>
                </a:lnTo>
                <a:lnTo>
                  <a:pt x="266" y="89"/>
                </a:lnTo>
                <a:lnTo>
                  <a:pt x="271" y="88"/>
                </a:lnTo>
                <a:lnTo>
                  <a:pt x="271" y="86"/>
                </a:lnTo>
                <a:lnTo>
                  <a:pt x="268" y="86"/>
                </a:lnTo>
                <a:lnTo>
                  <a:pt x="267" y="86"/>
                </a:lnTo>
                <a:lnTo>
                  <a:pt x="263" y="85"/>
                </a:lnTo>
                <a:lnTo>
                  <a:pt x="258" y="83"/>
                </a:lnTo>
                <a:lnTo>
                  <a:pt x="256" y="83"/>
                </a:lnTo>
                <a:lnTo>
                  <a:pt x="254" y="81"/>
                </a:lnTo>
                <a:lnTo>
                  <a:pt x="249" y="79"/>
                </a:lnTo>
                <a:lnTo>
                  <a:pt x="249" y="77"/>
                </a:lnTo>
                <a:lnTo>
                  <a:pt x="247" y="75"/>
                </a:lnTo>
                <a:lnTo>
                  <a:pt x="245" y="74"/>
                </a:lnTo>
                <a:lnTo>
                  <a:pt x="245" y="78"/>
                </a:lnTo>
                <a:lnTo>
                  <a:pt x="244" y="79"/>
                </a:lnTo>
                <a:lnTo>
                  <a:pt x="243" y="81"/>
                </a:lnTo>
                <a:lnTo>
                  <a:pt x="242" y="81"/>
                </a:lnTo>
                <a:lnTo>
                  <a:pt x="234" y="78"/>
                </a:lnTo>
                <a:lnTo>
                  <a:pt x="231" y="75"/>
                </a:lnTo>
                <a:lnTo>
                  <a:pt x="229" y="76"/>
                </a:lnTo>
                <a:lnTo>
                  <a:pt x="227" y="75"/>
                </a:lnTo>
                <a:lnTo>
                  <a:pt x="225" y="75"/>
                </a:lnTo>
                <a:lnTo>
                  <a:pt x="225" y="73"/>
                </a:lnTo>
                <a:lnTo>
                  <a:pt x="227" y="70"/>
                </a:lnTo>
                <a:lnTo>
                  <a:pt x="231" y="67"/>
                </a:lnTo>
                <a:lnTo>
                  <a:pt x="232" y="64"/>
                </a:lnTo>
                <a:lnTo>
                  <a:pt x="235" y="63"/>
                </a:lnTo>
                <a:lnTo>
                  <a:pt x="234" y="60"/>
                </a:lnTo>
                <a:lnTo>
                  <a:pt x="229" y="59"/>
                </a:lnTo>
                <a:lnTo>
                  <a:pt x="229" y="62"/>
                </a:lnTo>
                <a:lnTo>
                  <a:pt x="227" y="64"/>
                </a:lnTo>
                <a:lnTo>
                  <a:pt x="225" y="65"/>
                </a:lnTo>
                <a:lnTo>
                  <a:pt x="223" y="64"/>
                </a:lnTo>
                <a:lnTo>
                  <a:pt x="223" y="68"/>
                </a:lnTo>
                <a:lnTo>
                  <a:pt x="222" y="69"/>
                </a:lnTo>
                <a:lnTo>
                  <a:pt x="216" y="71"/>
                </a:lnTo>
                <a:lnTo>
                  <a:pt x="213" y="74"/>
                </a:lnTo>
                <a:lnTo>
                  <a:pt x="212" y="75"/>
                </a:lnTo>
                <a:lnTo>
                  <a:pt x="211" y="76"/>
                </a:lnTo>
                <a:lnTo>
                  <a:pt x="208" y="77"/>
                </a:lnTo>
                <a:lnTo>
                  <a:pt x="208" y="78"/>
                </a:lnTo>
                <a:lnTo>
                  <a:pt x="208" y="80"/>
                </a:lnTo>
                <a:lnTo>
                  <a:pt x="207" y="81"/>
                </a:lnTo>
                <a:lnTo>
                  <a:pt x="205" y="83"/>
                </a:lnTo>
                <a:lnTo>
                  <a:pt x="203" y="83"/>
                </a:lnTo>
                <a:lnTo>
                  <a:pt x="198" y="80"/>
                </a:lnTo>
                <a:lnTo>
                  <a:pt x="196" y="80"/>
                </a:lnTo>
                <a:lnTo>
                  <a:pt x="192" y="78"/>
                </a:lnTo>
                <a:lnTo>
                  <a:pt x="177" y="79"/>
                </a:lnTo>
                <a:lnTo>
                  <a:pt x="171" y="68"/>
                </a:lnTo>
                <a:lnTo>
                  <a:pt x="162" y="67"/>
                </a:lnTo>
                <a:lnTo>
                  <a:pt x="161" y="64"/>
                </a:lnTo>
                <a:lnTo>
                  <a:pt x="160" y="59"/>
                </a:lnTo>
                <a:lnTo>
                  <a:pt x="162" y="59"/>
                </a:lnTo>
                <a:lnTo>
                  <a:pt x="158" y="49"/>
                </a:lnTo>
                <a:lnTo>
                  <a:pt x="155" y="49"/>
                </a:lnTo>
                <a:lnTo>
                  <a:pt x="147" y="42"/>
                </a:lnTo>
                <a:lnTo>
                  <a:pt x="144" y="39"/>
                </a:lnTo>
                <a:lnTo>
                  <a:pt x="142" y="38"/>
                </a:lnTo>
                <a:lnTo>
                  <a:pt x="137" y="36"/>
                </a:lnTo>
                <a:lnTo>
                  <a:pt x="135" y="34"/>
                </a:lnTo>
                <a:lnTo>
                  <a:pt x="132" y="36"/>
                </a:lnTo>
                <a:lnTo>
                  <a:pt x="112" y="35"/>
                </a:lnTo>
                <a:lnTo>
                  <a:pt x="94" y="38"/>
                </a:lnTo>
                <a:lnTo>
                  <a:pt x="85" y="32"/>
                </a:lnTo>
                <a:lnTo>
                  <a:pt x="70" y="20"/>
                </a:lnTo>
                <a:lnTo>
                  <a:pt x="59" y="13"/>
                </a:lnTo>
                <a:lnTo>
                  <a:pt x="54" y="10"/>
                </a:lnTo>
                <a:lnTo>
                  <a:pt x="49" y="7"/>
                </a:lnTo>
                <a:lnTo>
                  <a:pt x="42" y="4"/>
                </a:lnTo>
                <a:lnTo>
                  <a:pt x="33" y="0"/>
                </a:lnTo>
                <a:lnTo>
                  <a:pt x="0" y="13"/>
                </a:lnTo>
              </a:path>
            </a:pathLst>
          </a:custGeom>
          <a:solidFill>
            <a:srgbClr val="99FFCC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nb-NO" sz="1000"/>
          </a:p>
        </p:txBody>
      </p:sp>
      <p:sp>
        <p:nvSpPr>
          <p:cNvPr id="1670" name="Freeform 1062"/>
          <p:cNvSpPr>
            <a:spLocks/>
          </p:cNvSpPr>
          <p:nvPr/>
        </p:nvSpPr>
        <p:spPr bwMode="auto">
          <a:xfrm>
            <a:off x="3959675" y="3987714"/>
            <a:ext cx="638076" cy="602056"/>
          </a:xfrm>
          <a:custGeom>
            <a:avLst/>
            <a:gdLst>
              <a:gd name="T0" fmla="*/ 67 w 85"/>
              <a:gd name="T1" fmla="*/ 14 h 64"/>
              <a:gd name="T2" fmla="*/ 56 w 85"/>
              <a:gd name="T3" fmla="*/ 11 h 64"/>
              <a:gd name="T4" fmla="*/ 46 w 85"/>
              <a:gd name="T5" fmla="*/ 3 h 64"/>
              <a:gd name="T6" fmla="*/ 41 w 85"/>
              <a:gd name="T7" fmla="*/ 2 h 64"/>
              <a:gd name="T8" fmla="*/ 37 w 85"/>
              <a:gd name="T9" fmla="*/ 1 h 64"/>
              <a:gd name="T10" fmla="*/ 38 w 85"/>
              <a:gd name="T11" fmla="*/ 3 h 64"/>
              <a:gd name="T12" fmla="*/ 35 w 85"/>
              <a:gd name="T13" fmla="*/ 4 h 64"/>
              <a:gd name="T14" fmla="*/ 28 w 85"/>
              <a:gd name="T15" fmla="*/ 8 h 64"/>
              <a:gd name="T16" fmla="*/ 30 w 85"/>
              <a:gd name="T17" fmla="*/ 13 h 64"/>
              <a:gd name="T18" fmla="*/ 25 w 85"/>
              <a:gd name="T19" fmla="*/ 16 h 64"/>
              <a:gd name="T20" fmla="*/ 25 w 85"/>
              <a:gd name="T21" fmla="*/ 22 h 64"/>
              <a:gd name="T22" fmla="*/ 21 w 85"/>
              <a:gd name="T23" fmla="*/ 21 h 64"/>
              <a:gd name="T24" fmla="*/ 19 w 85"/>
              <a:gd name="T25" fmla="*/ 21 h 64"/>
              <a:gd name="T26" fmla="*/ 15 w 85"/>
              <a:gd name="T27" fmla="*/ 18 h 64"/>
              <a:gd name="T28" fmla="*/ 8 w 85"/>
              <a:gd name="T29" fmla="*/ 21 h 64"/>
              <a:gd name="T30" fmla="*/ 3 w 85"/>
              <a:gd name="T31" fmla="*/ 21 h 64"/>
              <a:gd name="T32" fmla="*/ 6 w 85"/>
              <a:gd name="T33" fmla="*/ 31 h 64"/>
              <a:gd name="T34" fmla="*/ 10 w 85"/>
              <a:gd name="T35" fmla="*/ 26 h 64"/>
              <a:gd name="T36" fmla="*/ 18 w 85"/>
              <a:gd name="T37" fmla="*/ 25 h 64"/>
              <a:gd name="T38" fmla="*/ 20 w 85"/>
              <a:gd name="T39" fmla="*/ 30 h 64"/>
              <a:gd name="T40" fmla="*/ 29 w 85"/>
              <a:gd name="T41" fmla="*/ 41 h 64"/>
              <a:gd name="T42" fmla="*/ 26 w 85"/>
              <a:gd name="T43" fmla="*/ 43 h 64"/>
              <a:gd name="T44" fmla="*/ 34 w 85"/>
              <a:gd name="T45" fmla="*/ 50 h 64"/>
              <a:gd name="T46" fmla="*/ 38 w 85"/>
              <a:gd name="T47" fmla="*/ 55 h 64"/>
              <a:gd name="T48" fmla="*/ 51 w 85"/>
              <a:gd name="T49" fmla="*/ 56 h 64"/>
              <a:gd name="T50" fmla="*/ 61 w 85"/>
              <a:gd name="T51" fmla="*/ 64 h 64"/>
              <a:gd name="T52" fmla="*/ 56 w 85"/>
              <a:gd name="T53" fmla="*/ 54 h 64"/>
              <a:gd name="T54" fmla="*/ 48 w 85"/>
              <a:gd name="T55" fmla="*/ 49 h 64"/>
              <a:gd name="T56" fmla="*/ 43 w 85"/>
              <a:gd name="T57" fmla="*/ 44 h 64"/>
              <a:gd name="T58" fmla="*/ 39 w 85"/>
              <a:gd name="T59" fmla="*/ 39 h 64"/>
              <a:gd name="T60" fmla="*/ 39 w 85"/>
              <a:gd name="T61" fmla="*/ 35 h 64"/>
              <a:gd name="T62" fmla="*/ 35 w 85"/>
              <a:gd name="T63" fmla="*/ 31 h 64"/>
              <a:gd name="T64" fmla="*/ 34 w 85"/>
              <a:gd name="T65" fmla="*/ 29 h 64"/>
              <a:gd name="T66" fmla="*/ 34 w 85"/>
              <a:gd name="T67" fmla="*/ 22 h 64"/>
              <a:gd name="T68" fmla="*/ 40 w 85"/>
              <a:gd name="T69" fmla="*/ 26 h 64"/>
              <a:gd name="T70" fmla="*/ 48 w 85"/>
              <a:gd name="T71" fmla="*/ 23 h 64"/>
              <a:gd name="T72" fmla="*/ 53 w 85"/>
              <a:gd name="T73" fmla="*/ 24 h 64"/>
              <a:gd name="T74" fmla="*/ 56 w 85"/>
              <a:gd name="T75" fmla="*/ 24 h 64"/>
              <a:gd name="T76" fmla="*/ 60 w 85"/>
              <a:gd name="T77" fmla="*/ 24 h 64"/>
              <a:gd name="T78" fmla="*/ 65 w 85"/>
              <a:gd name="T79" fmla="*/ 24 h 64"/>
              <a:gd name="T80" fmla="*/ 68 w 85"/>
              <a:gd name="T81" fmla="*/ 25 h 64"/>
              <a:gd name="T82" fmla="*/ 73 w 85"/>
              <a:gd name="T83" fmla="*/ 26 h 64"/>
              <a:gd name="T84" fmla="*/ 75 w 85"/>
              <a:gd name="T85" fmla="*/ 25 h 64"/>
              <a:gd name="T86" fmla="*/ 77 w 85"/>
              <a:gd name="T87" fmla="*/ 29 h 64"/>
              <a:gd name="T88" fmla="*/ 81 w 85"/>
              <a:gd name="T89" fmla="*/ 29 h 64"/>
              <a:gd name="T90" fmla="*/ 80 w 85"/>
              <a:gd name="T91" fmla="*/ 25 h 64"/>
              <a:gd name="T92" fmla="*/ 83 w 85"/>
              <a:gd name="T93" fmla="*/ 23 h 64"/>
              <a:gd name="T94" fmla="*/ 85 w 85"/>
              <a:gd name="T95" fmla="*/ 23 h 64"/>
              <a:gd name="T96" fmla="*/ 83 w 85"/>
              <a:gd name="T97" fmla="*/ 22 h 64"/>
              <a:gd name="T98" fmla="*/ 80 w 85"/>
              <a:gd name="T99" fmla="*/ 21 h 64"/>
              <a:gd name="T100" fmla="*/ 78 w 85"/>
              <a:gd name="T101" fmla="*/ 21 h 64"/>
              <a:gd name="T102" fmla="*/ 78 w 85"/>
              <a:gd name="T103" fmla="*/ 19 h 64"/>
              <a:gd name="T104" fmla="*/ 79 w 85"/>
              <a:gd name="T105" fmla="*/ 18 h 64"/>
              <a:gd name="T106" fmla="*/ 78 w 85"/>
              <a:gd name="T107" fmla="*/ 16 h 64"/>
              <a:gd name="T108" fmla="*/ 76 w 85"/>
              <a:gd name="T109" fmla="*/ 16 h 64"/>
              <a:gd name="T110" fmla="*/ 76 w 85"/>
              <a:gd name="T111" fmla="*/ 14 h 64"/>
              <a:gd name="T112" fmla="*/ 74 w 85"/>
              <a:gd name="T113" fmla="*/ 1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5" h="64">
                <a:moveTo>
                  <a:pt x="74" y="11"/>
                </a:moveTo>
                <a:lnTo>
                  <a:pt x="70" y="13"/>
                </a:lnTo>
                <a:lnTo>
                  <a:pt x="67" y="14"/>
                </a:lnTo>
                <a:lnTo>
                  <a:pt x="63" y="14"/>
                </a:lnTo>
                <a:lnTo>
                  <a:pt x="59" y="12"/>
                </a:lnTo>
                <a:lnTo>
                  <a:pt x="56" y="11"/>
                </a:lnTo>
                <a:lnTo>
                  <a:pt x="53" y="8"/>
                </a:lnTo>
                <a:lnTo>
                  <a:pt x="49" y="6"/>
                </a:lnTo>
                <a:lnTo>
                  <a:pt x="46" y="3"/>
                </a:lnTo>
                <a:lnTo>
                  <a:pt x="43" y="2"/>
                </a:lnTo>
                <a:lnTo>
                  <a:pt x="43" y="1"/>
                </a:lnTo>
                <a:lnTo>
                  <a:pt x="41" y="2"/>
                </a:lnTo>
                <a:lnTo>
                  <a:pt x="39" y="0"/>
                </a:lnTo>
                <a:lnTo>
                  <a:pt x="38" y="0"/>
                </a:lnTo>
                <a:lnTo>
                  <a:pt x="37" y="1"/>
                </a:lnTo>
                <a:lnTo>
                  <a:pt x="37" y="2"/>
                </a:lnTo>
                <a:lnTo>
                  <a:pt x="38" y="3"/>
                </a:lnTo>
                <a:lnTo>
                  <a:pt x="38" y="3"/>
                </a:lnTo>
                <a:lnTo>
                  <a:pt x="37" y="3"/>
                </a:lnTo>
                <a:lnTo>
                  <a:pt x="35" y="3"/>
                </a:lnTo>
                <a:lnTo>
                  <a:pt x="35" y="4"/>
                </a:lnTo>
                <a:lnTo>
                  <a:pt x="35" y="5"/>
                </a:lnTo>
                <a:lnTo>
                  <a:pt x="29" y="6"/>
                </a:lnTo>
                <a:lnTo>
                  <a:pt x="28" y="8"/>
                </a:lnTo>
                <a:lnTo>
                  <a:pt x="28" y="9"/>
                </a:lnTo>
                <a:lnTo>
                  <a:pt x="30" y="10"/>
                </a:lnTo>
                <a:lnTo>
                  <a:pt x="30" y="13"/>
                </a:lnTo>
                <a:lnTo>
                  <a:pt x="29" y="14"/>
                </a:lnTo>
                <a:lnTo>
                  <a:pt x="27" y="14"/>
                </a:lnTo>
                <a:lnTo>
                  <a:pt x="25" y="16"/>
                </a:lnTo>
                <a:lnTo>
                  <a:pt x="26" y="18"/>
                </a:lnTo>
                <a:lnTo>
                  <a:pt x="25" y="19"/>
                </a:lnTo>
                <a:lnTo>
                  <a:pt x="25" y="22"/>
                </a:lnTo>
                <a:lnTo>
                  <a:pt x="24" y="22"/>
                </a:lnTo>
                <a:lnTo>
                  <a:pt x="23" y="22"/>
                </a:lnTo>
                <a:lnTo>
                  <a:pt x="21" y="21"/>
                </a:lnTo>
                <a:lnTo>
                  <a:pt x="20" y="21"/>
                </a:lnTo>
                <a:lnTo>
                  <a:pt x="20" y="21"/>
                </a:lnTo>
                <a:lnTo>
                  <a:pt x="19" y="21"/>
                </a:lnTo>
                <a:lnTo>
                  <a:pt x="19" y="21"/>
                </a:lnTo>
                <a:lnTo>
                  <a:pt x="18" y="22"/>
                </a:lnTo>
                <a:lnTo>
                  <a:pt x="15" y="18"/>
                </a:lnTo>
                <a:lnTo>
                  <a:pt x="14" y="18"/>
                </a:lnTo>
                <a:lnTo>
                  <a:pt x="13" y="21"/>
                </a:lnTo>
                <a:lnTo>
                  <a:pt x="8" y="21"/>
                </a:lnTo>
                <a:lnTo>
                  <a:pt x="7" y="20"/>
                </a:lnTo>
                <a:lnTo>
                  <a:pt x="6" y="21"/>
                </a:lnTo>
                <a:lnTo>
                  <a:pt x="3" y="21"/>
                </a:lnTo>
                <a:lnTo>
                  <a:pt x="0" y="20"/>
                </a:lnTo>
                <a:lnTo>
                  <a:pt x="2" y="24"/>
                </a:lnTo>
                <a:lnTo>
                  <a:pt x="6" y="31"/>
                </a:lnTo>
                <a:lnTo>
                  <a:pt x="7" y="32"/>
                </a:lnTo>
                <a:lnTo>
                  <a:pt x="8" y="31"/>
                </a:lnTo>
                <a:lnTo>
                  <a:pt x="10" y="26"/>
                </a:lnTo>
                <a:lnTo>
                  <a:pt x="13" y="22"/>
                </a:lnTo>
                <a:lnTo>
                  <a:pt x="16" y="23"/>
                </a:lnTo>
                <a:lnTo>
                  <a:pt x="18" y="25"/>
                </a:lnTo>
                <a:lnTo>
                  <a:pt x="18" y="25"/>
                </a:lnTo>
                <a:lnTo>
                  <a:pt x="19" y="26"/>
                </a:lnTo>
                <a:lnTo>
                  <a:pt x="20" y="30"/>
                </a:lnTo>
                <a:lnTo>
                  <a:pt x="21" y="33"/>
                </a:lnTo>
                <a:lnTo>
                  <a:pt x="24" y="36"/>
                </a:lnTo>
                <a:lnTo>
                  <a:pt x="29" y="41"/>
                </a:lnTo>
                <a:lnTo>
                  <a:pt x="26" y="41"/>
                </a:lnTo>
                <a:lnTo>
                  <a:pt x="26" y="42"/>
                </a:lnTo>
                <a:lnTo>
                  <a:pt x="26" y="43"/>
                </a:lnTo>
                <a:lnTo>
                  <a:pt x="29" y="46"/>
                </a:lnTo>
                <a:lnTo>
                  <a:pt x="31" y="49"/>
                </a:lnTo>
                <a:lnTo>
                  <a:pt x="34" y="50"/>
                </a:lnTo>
                <a:lnTo>
                  <a:pt x="37" y="51"/>
                </a:lnTo>
                <a:lnTo>
                  <a:pt x="38" y="53"/>
                </a:lnTo>
                <a:lnTo>
                  <a:pt x="38" y="55"/>
                </a:lnTo>
                <a:lnTo>
                  <a:pt x="44" y="55"/>
                </a:lnTo>
                <a:lnTo>
                  <a:pt x="47" y="55"/>
                </a:lnTo>
                <a:lnTo>
                  <a:pt x="51" y="56"/>
                </a:lnTo>
                <a:lnTo>
                  <a:pt x="56" y="60"/>
                </a:lnTo>
                <a:lnTo>
                  <a:pt x="59" y="63"/>
                </a:lnTo>
                <a:lnTo>
                  <a:pt x="61" y="64"/>
                </a:lnTo>
                <a:lnTo>
                  <a:pt x="64" y="63"/>
                </a:lnTo>
                <a:lnTo>
                  <a:pt x="57" y="58"/>
                </a:lnTo>
                <a:lnTo>
                  <a:pt x="56" y="54"/>
                </a:lnTo>
                <a:lnTo>
                  <a:pt x="55" y="54"/>
                </a:lnTo>
                <a:lnTo>
                  <a:pt x="54" y="53"/>
                </a:lnTo>
                <a:lnTo>
                  <a:pt x="48" y="49"/>
                </a:lnTo>
                <a:lnTo>
                  <a:pt x="48" y="48"/>
                </a:lnTo>
                <a:lnTo>
                  <a:pt x="45" y="44"/>
                </a:lnTo>
                <a:lnTo>
                  <a:pt x="43" y="44"/>
                </a:lnTo>
                <a:lnTo>
                  <a:pt x="40" y="41"/>
                </a:lnTo>
                <a:lnTo>
                  <a:pt x="39" y="41"/>
                </a:lnTo>
                <a:lnTo>
                  <a:pt x="39" y="39"/>
                </a:lnTo>
                <a:lnTo>
                  <a:pt x="40" y="39"/>
                </a:lnTo>
                <a:lnTo>
                  <a:pt x="39" y="38"/>
                </a:lnTo>
                <a:lnTo>
                  <a:pt x="39" y="35"/>
                </a:lnTo>
                <a:lnTo>
                  <a:pt x="37" y="34"/>
                </a:lnTo>
                <a:lnTo>
                  <a:pt x="36" y="32"/>
                </a:lnTo>
                <a:lnTo>
                  <a:pt x="35" y="31"/>
                </a:lnTo>
                <a:lnTo>
                  <a:pt x="33" y="30"/>
                </a:lnTo>
                <a:lnTo>
                  <a:pt x="33" y="30"/>
                </a:lnTo>
                <a:lnTo>
                  <a:pt x="34" y="29"/>
                </a:lnTo>
                <a:lnTo>
                  <a:pt x="34" y="28"/>
                </a:lnTo>
                <a:lnTo>
                  <a:pt x="33" y="23"/>
                </a:lnTo>
                <a:lnTo>
                  <a:pt x="34" y="22"/>
                </a:lnTo>
                <a:lnTo>
                  <a:pt x="37" y="22"/>
                </a:lnTo>
                <a:lnTo>
                  <a:pt x="37" y="23"/>
                </a:lnTo>
                <a:lnTo>
                  <a:pt x="40" y="26"/>
                </a:lnTo>
                <a:lnTo>
                  <a:pt x="41" y="26"/>
                </a:lnTo>
                <a:lnTo>
                  <a:pt x="44" y="22"/>
                </a:lnTo>
                <a:lnTo>
                  <a:pt x="48" y="23"/>
                </a:lnTo>
                <a:lnTo>
                  <a:pt x="49" y="22"/>
                </a:lnTo>
                <a:lnTo>
                  <a:pt x="49" y="22"/>
                </a:lnTo>
                <a:lnTo>
                  <a:pt x="53" y="24"/>
                </a:lnTo>
                <a:lnTo>
                  <a:pt x="54" y="24"/>
                </a:lnTo>
                <a:lnTo>
                  <a:pt x="55" y="23"/>
                </a:lnTo>
                <a:lnTo>
                  <a:pt x="56" y="24"/>
                </a:lnTo>
                <a:lnTo>
                  <a:pt x="59" y="24"/>
                </a:lnTo>
                <a:lnTo>
                  <a:pt x="60" y="24"/>
                </a:lnTo>
                <a:lnTo>
                  <a:pt x="60" y="24"/>
                </a:lnTo>
                <a:lnTo>
                  <a:pt x="63" y="25"/>
                </a:lnTo>
                <a:lnTo>
                  <a:pt x="64" y="25"/>
                </a:lnTo>
                <a:lnTo>
                  <a:pt x="65" y="24"/>
                </a:lnTo>
                <a:lnTo>
                  <a:pt x="66" y="24"/>
                </a:lnTo>
                <a:lnTo>
                  <a:pt x="67" y="25"/>
                </a:lnTo>
                <a:lnTo>
                  <a:pt x="68" y="25"/>
                </a:lnTo>
                <a:lnTo>
                  <a:pt x="68" y="24"/>
                </a:lnTo>
                <a:lnTo>
                  <a:pt x="71" y="25"/>
                </a:lnTo>
                <a:lnTo>
                  <a:pt x="73" y="26"/>
                </a:lnTo>
                <a:lnTo>
                  <a:pt x="73" y="25"/>
                </a:lnTo>
                <a:lnTo>
                  <a:pt x="73" y="25"/>
                </a:lnTo>
                <a:lnTo>
                  <a:pt x="75" y="25"/>
                </a:lnTo>
                <a:lnTo>
                  <a:pt x="77" y="28"/>
                </a:lnTo>
                <a:lnTo>
                  <a:pt x="76" y="28"/>
                </a:lnTo>
                <a:lnTo>
                  <a:pt x="77" y="29"/>
                </a:lnTo>
                <a:lnTo>
                  <a:pt x="78" y="30"/>
                </a:lnTo>
                <a:lnTo>
                  <a:pt x="80" y="30"/>
                </a:lnTo>
                <a:lnTo>
                  <a:pt x="81" y="29"/>
                </a:lnTo>
                <a:lnTo>
                  <a:pt x="81" y="28"/>
                </a:lnTo>
                <a:lnTo>
                  <a:pt x="81" y="26"/>
                </a:lnTo>
                <a:lnTo>
                  <a:pt x="80" y="25"/>
                </a:lnTo>
                <a:lnTo>
                  <a:pt x="81" y="24"/>
                </a:lnTo>
                <a:lnTo>
                  <a:pt x="81" y="23"/>
                </a:lnTo>
                <a:lnTo>
                  <a:pt x="83" y="23"/>
                </a:lnTo>
                <a:lnTo>
                  <a:pt x="83" y="23"/>
                </a:lnTo>
                <a:lnTo>
                  <a:pt x="84" y="23"/>
                </a:lnTo>
                <a:lnTo>
                  <a:pt x="85" y="23"/>
                </a:lnTo>
                <a:lnTo>
                  <a:pt x="85" y="22"/>
                </a:lnTo>
                <a:lnTo>
                  <a:pt x="84" y="22"/>
                </a:lnTo>
                <a:lnTo>
                  <a:pt x="83" y="22"/>
                </a:lnTo>
                <a:lnTo>
                  <a:pt x="83" y="22"/>
                </a:lnTo>
                <a:lnTo>
                  <a:pt x="80" y="22"/>
                </a:lnTo>
                <a:lnTo>
                  <a:pt x="80" y="21"/>
                </a:lnTo>
                <a:lnTo>
                  <a:pt x="79" y="21"/>
                </a:lnTo>
                <a:lnTo>
                  <a:pt x="78" y="21"/>
                </a:lnTo>
                <a:lnTo>
                  <a:pt x="78" y="21"/>
                </a:lnTo>
                <a:lnTo>
                  <a:pt x="78" y="20"/>
                </a:lnTo>
                <a:lnTo>
                  <a:pt x="78" y="20"/>
                </a:lnTo>
                <a:lnTo>
                  <a:pt x="78" y="19"/>
                </a:lnTo>
                <a:lnTo>
                  <a:pt x="78" y="19"/>
                </a:lnTo>
                <a:lnTo>
                  <a:pt x="79" y="19"/>
                </a:lnTo>
                <a:lnTo>
                  <a:pt x="79" y="18"/>
                </a:lnTo>
                <a:lnTo>
                  <a:pt x="79" y="18"/>
                </a:lnTo>
                <a:lnTo>
                  <a:pt x="78" y="16"/>
                </a:lnTo>
                <a:lnTo>
                  <a:pt x="78" y="16"/>
                </a:lnTo>
                <a:lnTo>
                  <a:pt x="77" y="18"/>
                </a:lnTo>
                <a:lnTo>
                  <a:pt x="76" y="18"/>
                </a:lnTo>
                <a:lnTo>
                  <a:pt x="76" y="16"/>
                </a:lnTo>
                <a:lnTo>
                  <a:pt x="77" y="15"/>
                </a:lnTo>
                <a:lnTo>
                  <a:pt x="77" y="15"/>
                </a:lnTo>
                <a:lnTo>
                  <a:pt x="76" y="14"/>
                </a:lnTo>
                <a:lnTo>
                  <a:pt x="76" y="14"/>
                </a:lnTo>
                <a:lnTo>
                  <a:pt x="76" y="13"/>
                </a:lnTo>
                <a:lnTo>
                  <a:pt x="74" y="11"/>
                </a:lnTo>
              </a:path>
            </a:pathLst>
          </a:custGeom>
          <a:solidFill>
            <a:srgbClr val="99FFCC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nb-NO" sz="1000"/>
          </a:p>
        </p:txBody>
      </p:sp>
      <p:sp>
        <p:nvSpPr>
          <p:cNvPr id="404" name="Freeform 1064"/>
          <p:cNvSpPr>
            <a:spLocks/>
          </p:cNvSpPr>
          <p:nvPr/>
        </p:nvSpPr>
        <p:spPr bwMode="auto">
          <a:xfrm>
            <a:off x="4631168" y="4641163"/>
            <a:ext cx="199586" cy="496393"/>
          </a:xfrm>
          <a:custGeom>
            <a:avLst/>
            <a:gdLst>
              <a:gd name="T0" fmla="*/ 16 w 28"/>
              <a:gd name="T1" fmla="*/ 53 h 53"/>
              <a:gd name="T2" fmla="*/ 13 w 28"/>
              <a:gd name="T3" fmla="*/ 52 h 53"/>
              <a:gd name="T4" fmla="*/ 12 w 28"/>
              <a:gd name="T5" fmla="*/ 49 h 53"/>
              <a:gd name="T6" fmla="*/ 11 w 28"/>
              <a:gd name="T7" fmla="*/ 46 h 53"/>
              <a:gd name="T8" fmla="*/ 6 w 28"/>
              <a:gd name="T9" fmla="*/ 45 h 53"/>
              <a:gd name="T10" fmla="*/ 3 w 28"/>
              <a:gd name="T11" fmla="*/ 41 h 53"/>
              <a:gd name="T12" fmla="*/ 2 w 28"/>
              <a:gd name="T13" fmla="*/ 39 h 53"/>
              <a:gd name="T14" fmla="*/ 3 w 28"/>
              <a:gd name="T15" fmla="*/ 40 h 53"/>
              <a:gd name="T16" fmla="*/ 3 w 28"/>
              <a:gd name="T17" fmla="*/ 38 h 53"/>
              <a:gd name="T18" fmla="*/ 2 w 28"/>
              <a:gd name="T19" fmla="*/ 34 h 53"/>
              <a:gd name="T20" fmla="*/ 3 w 28"/>
              <a:gd name="T21" fmla="*/ 31 h 53"/>
              <a:gd name="T22" fmla="*/ 3 w 28"/>
              <a:gd name="T23" fmla="*/ 30 h 53"/>
              <a:gd name="T24" fmla="*/ 3 w 28"/>
              <a:gd name="T25" fmla="*/ 28 h 53"/>
              <a:gd name="T26" fmla="*/ 3 w 28"/>
              <a:gd name="T27" fmla="*/ 25 h 53"/>
              <a:gd name="T28" fmla="*/ 2 w 28"/>
              <a:gd name="T29" fmla="*/ 23 h 53"/>
              <a:gd name="T30" fmla="*/ 3 w 28"/>
              <a:gd name="T31" fmla="*/ 15 h 53"/>
              <a:gd name="T32" fmla="*/ 2 w 28"/>
              <a:gd name="T33" fmla="*/ 14 h 53"/>
              <a:gd name="T34" fmla="*/ 0 w 28"/>
              <a:gd name="T35" fmla="*/ 13 h 53"/>
              <a:gd name="T36" fmla="*/ 1 w 28"/>
              <a:gd name="T37" fmla="*/ 10 h 53"/>
              <a:gd name="T38" fmla="*/ 0 w 28"/>
              <a:gd name="T39" fmla="*/ 7 h 53"/>
              <a:gd name="T40" fmla="*/ 1 w 28"/>
              <a:gd name="T41" fmla="*/ 3 h 53"/>
              <a:gd name="T42" fmla="*/ 3 w 28"/>
              <a:gd name="T43" fmla="*/ 2 h 53"/>
              <a:gd name="T44" fmla="*/ 5 w 28"/>
              <a:gd name="T45" fmla="*/ 0 h 53"/>
              <a:gd name="T46" fmla="*/ 7 w 28"/>
              <a:gd name="T47" fmla="*/ 1 h 53"/>
              <a:gd name="T48" fmla="*/ 11 w 28"/>
              <a:gd name="T49" fmla="*/ 2 h 53"/>
              <a:gd name="T50" fmla="*/ 12 w 28"/>
              <a:gd name="T51" fmla="*/ 4 h 53"/>
              <a:gd name="T52" fmla="*/ 16 w 28"/>
              <a:gd name="T53" fmla="*/ 5 h 53"/>
              <a:gd name="T54" fmla="*/ 19 w 28"/>
              <a:gd name="T55" fmla="*/ 10 h 53"/>
              <a:gd name="T56" fmla="*/ 18 w 28"/>
              <a:gd name="T57" fmla="*/ 19 h 53"/>
              <a:gd name="T58" fmla="*/ 19 w 28"/>
              <a:gd name="T59" fmla="*/ 22 h 53"/>
              <a:gd name="T60" fmla="*/ 21 w 28"/>
              <a:gd name="T61" fmla="*/ 28 h 53"/>
              <a:gd name="T62" fmla="*/ 27 w 28"/>
              <a:gd name="T63" fmla="*/ 32 h 53"/>
              <a:gd name="T64" fmla="*/ 28 w 28"/>
              <a:gd name="T65" fmla="*/ 34 h 53"/>
              <a:gd name="T66" fmla="*/ 28 w 28"/>
              <a:gd name="T67" fmla="*/ 38 h 53"/>
              <a:gd name="T68" fmla="*/ 25 w 28"/>
              <a:gd name="T69" fmla="*/ 41 h 53"/>
              <a:gd name="T70" fmla="*/ 22 w 28"/>
              <a:gd name="T71" fmla="*/ 45 h 53"/>
              <a:gd name="T72" fmla="*/ 20 w 28"/>
              <a:gd name="T73" fmla="*/ 46 h 53"/>
              <a:gd name="T74" fmla="*/ 20 w 28"/>
              <a:gd name="T75" fmla="*/ 50 h 53"/>
              <a:gd name="T76" fmla="*/ 19 w 28"/>
              <a:gd name="T77" fmla="*/ 51 h 53"/>
              <a:gd name="T78" fmla="*/ 17 w 28"/>
              <a:gd name="T79" fmla="*/ 53 h 53"/>
              <a:gd name="T80" fmla="*/ 16 w 28"/>
              <a:gd name="T81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" h="53">
                <a:moveTo>
                  <a:pt x="16" y="53"/>
                </a:moveTo>
                <a:lnTo>
                  <a:pt x="13" y="52"/>
                </a:lnTo>
                <a:lnTo>
                  <a:pt x="12" y="49"/>
                </a:lnTo>
                <a:lnTo>
                  <a:pt x="11" y="46"/>
                </a:lnTo>
                <a:lnTo>
                  <a:pt x="6" y="45"/>
                </a:lnTo>
                <a:lnTo>
                  <a:pt x="3" y="41"/>
                </a:lnTo>
                <a:lnTo>
                  <a:pt x="2" y="39"/>
                </a:lnTo>
                <a:lnTo>
                  <a:pt x="3" y="40"/>
                </a:lnTo>
                <a:lnTo>
                  <a:pt x="3" y="38"/>
                </a:lnTo>
                <a:lnTo>
                  <a:pt x="2" y="34"/>
                </a:lnTo>
                <a:lnTo>
                  <a:pt x="3" y="31"/>
                </a:lnTo>
                <a:lnTo>
                  <a:pt x="3" y="30"/>
                </a:lnTo>
                <a:lnTo>
                  <a:pt x="3" y="28"/>
                </a:lnTo>
                <a:lnTo>
                  <a:pt x="3" y="25"/>
                </a:lnTo>
                <a:lnTo>
                  <a:pt x="2" y="23"/>
                </a:lnTo>
                <a:lnTo>
                  <a:pt x="3" y="15"/>
                </a:lnTo>
                <a:lnTo>
                  <a:pt x="2" y="14"/>
                </a:lnTo>
                <a:lnTo>
                  <a:pt x="0" y="13"/>
                </a:lnTo>
                <a:lnTo>
                  <a:pt x="1" y="10"/>
                </a:lnTo>
                <a:lnTo>
                  <a:pt x="0" y="7"/>
                </a:lnTo>
                <a:lnTo>
                  <a:pt x="1" y="3"/>
                </a:lnTo>
                <a:lnTo>
                  <a:pt x="3" y="2"/>
                </a:lnTo>
                <a:lnTo>
                  <a:pt x="5" y="0"/>
                </a:lnTo>
                <a:lnTo>
                  <a:pt x="7" y="1"/>
                </a:lnTo>
                <a:lnTo>
                  <a:pt x="11" y="2"/>
                </a:lnTo>
                <a:lnTo>
                  <a:pt x="12" y="4"/>
                </a:lnTo>
                <a:lnTo>
                  <a:pt x="16" y="5"/>
                </a:lnTo>
                <a:lnTo>
                  <a:pt x="19" y="10"/>
                </a:lnTo>
                <a:lnTo>
                  <a:pt x="18" y="19"/>
                </a:lnTo>
                <a:lnTo>
                  <a:pt x="19" y="22"/>
                </a:lnTo>
                <a:lnTo>
                  <a:pt x="21" y="28"/>
                </a:lnTo>
                <a:lnTo>
                  <a:pt x="27" y="32"/>
                </a:lnTo>
                <a:lnTo>
                  <a:pt x="28" y="34"/>
                </a:lnTo>
                <a:lnTo>
                  <a:pt x="28" y="38"/>
                </a:lnTo>
                <a:lnTo>
                  <a:pt x="25" y="41"/>
                </a:lnTo>
                <a:lnTo>
                  <a:pt x="22" y="45"/>
                </a:lnTo>
                <a:lnTo>
                  <a:pt x="20" y="46"/>
                </a:lnTo>
                <a:lnTo>
                  <a:pt x="20" y="50"/>
                </a:lnTo>
                <a:lnTo>
                  <a:pt x="19" y="51"/>
                </a:lnTo>
                <a:lnTo>
                  <a:pt x="17" y="53"/>
                </a:lnTo>
                <a:lnTo>
                  <a:pt x="16" y="53"/>
                </a:lnTo>
              </a:path>
            </a:pathLst>
          </a:custGeom>
          <a:solidFill>
            <a:srgbClr val="99FFCC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nb-NO" sz="1000"/>
          </a:p>
        </p:txBody>
      </p:sp>
      <p:sp>
        <p:nvSpPr>
          <p:cNvPr id="396" name="Title 168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95" name="Title 242"/>
          <p:cNvSpPr txBox="1">
            <a:spLocks/>
          </p:cNvSpPr>
          <p:nvPr/>
        </p:nvSpPr>
        <p:spPr bwMode="auto">
          <a:xfrm>
            <a:off x="684213" y="260350"/>
            <a:ext cx="6272212" cy="612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0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rgbClr val="333399"/>
                </a:solidFill>
                <a:latin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>
              <a:defRPr sz="17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>
              <a:defRPr sz="17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>
              <a:defRPr sz="17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>
              <a:defRPr sz="1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762000">
              <a:lnSpc>
                <a:spcPct val="9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tx1"/>
                </a:solidFill>
              </a:rPr>
              <a:t>Market coupling scenarios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grpSp>
        <p:nvGrpSpPr>
          <p:cNvPr id="337" name="Group 336"/>
          <p:cNvGrpSpPr/>
          <p:nvPr/>
        </p:nvGrpSpPr>
        <p:grpSpPr>
          <a:xfrm>
            <a:off x="3750764" y="2675993"/>
            <a:ext cx="1947347" cy="1790922"/>
            <a:chOff x="3750764" y="2675993"/>
            <a:chExt cx="1947347" cy="1790922"/>
          </a:xfrm>
        </p:grpSpPr>
        <p:sp>
          <p:nvSpPr>
            <p:cNvPr id="338" name="Freeform 260"/>
            <p:cNvSpPr>
              <a:spLocks/>
            </p:cNvSpPr>
            <p:nvPr/>
          </p:nvSpPr>
          <p:spPr bwMode="auto">
            <a:xfrm>
              <a:off x="4220806" y="3674334"/>
              <a:ext cx="693885" cy="449634"/>
            </a:xfrm>
            <a:custGeom>
              <a:avLst/>
              <a:gdLst>
                <a:gd name="T0" fmla="*/ 2147483647 w 93"/>
                <a:gd name="T1" fmla="*/ 2147483647 h 49"/>
                <a:gd name="T2" fmla="*/ 2147483647 w 93"/>
                <a:gd name="T3" fmla="*/ 2147483647 h 49"/>
                <a:gd name="T4" fmla="*/ 2147483647 w 93"/>
                <a:gd name="T5" fmla="*/ 2147483647 h 49"/>
                <a:gd name="T6" fmla="*/ 2147483647 w 93"/>
                <a:gd name="T7" fmla="*/ 2147483647 h 49"/>
                <a:gd name="T8" fmla="*/ 2147483647 w 93"/>
                <a:gd name="T9" fmla="*/ 2147483647 h 49"/>
                <a:gd name="T10" fmla="*/ 2147483647 w 93"/>
                <a:gd name="T11" fmla="*/ 2147483647 h 49"/>
                <a:gd name="T12" fmla="*/ 2147483647 w 93"/>
                <a:gd name="T13" fmla="*/ 0 h 49"/>
                <a:gd name="T14" fmla="*/ 2147483647 w 93"/>
                <a:gd name="T15" fmla="*/ 2147483647 h 49"/>
                <a:gd name="T16" fmla="*/ 2147483647 w 93"/>
                <a:gd name="T17" fmla="*/ 2147483647 h 49"/>
                <a:gd name="T18" fmla="*/ 2147483647 w 93"/>
                <a:gd name="T19" fmla="*/ 2147483647 h 49"/>
                <a:gd name="T20" fmla="*/ 2147483647 w 93"/>
                <a:gd name="T21" fmla="*/ 2147483647 h 49"/>
                <a:gd name="T22" fmla="*/ 2147483647 w 93"/>
                <a:gd name="T23" fmla="*/ 2147483647 h 49"/>
                <a:gd name="T24" fmla="*/ 2147483647 w 93"/>
                <a:gd name="T25" fmla="*/ 2147483647 h 49"/>
                <a:gd name="T26" fmla="*/ 2147483647 w 93"/>
                <a:gd name="T27" fmla="*/ 2147483647 h 49"/>
                <a:gd name="T28" fmla="*/ 2147483647 w 93"/>
                <a:gd name="T29" fmla="*/ 2147483647 h 49"/>
                <a:gd name="T30" fmla="*/ 2147483647 w 93"/>
                <a:gd name="T31" fmla="*/ 2147483647 h 49"/>
                <a:gd name="T32" fmla="*/ 2147483647 w 93"/>
                <a:gd name="T33" fmla="*/ 2147483647 h 49"/>
                <a:gd name="T34" fmla="*/ 2147483647 w 93"/>
                <a:gd name="T35" fmla="*/ 2147483647 h 49"/>
                <a:gd name="T36" fmla="*/ 2147483647 w 93"/>
                <a:gd name="T37" fmla="*/ 2147483647 h 49"/>
                <a:gd name="T38" fmla="*/ 2147483647 w 93"/>
                <a:gd name="T39" fmla="*/ 2147483647 h 49"/>
                <a:gd name="T40" fmla="*/ 2147483647 w 93"/>
                <a:gd name="T41" fmla="*/ 2147483647 h 49"/>
                <a:gd name="T42" fmla="*/ 2147483647 w 93"/>
                <a:gd name="T43" fmla="*/ 2147483647 h 49"/>
                <a:gd name="T44" fmla="*/ 2147483647 w 93"/>
                <a:gd name="T45" fmla="*/ 2147483647 h 49"/>
                <a:gd name="T46" fmla="*/ 2147483647 w 93"/>
                <a:gd name="T47" fmla="*/ 2147483647 h 49"/>
                <a:gd name="T48" fmla="*/ 2147483647 w 93"/>
                <a:gd name="T49" fmla="*/ 2147483647 h 49"/>
                <a:gd name="T50" fmla="*/ 2147483647 w 93"/>
                <a:gd name="T51" fmla="*/ 2147483647 h 49"/>
                <a:gd name="T52" fmla="*/ 2147483647 w 93"/>
                <a:gd name="T53" fmla="*/ 2147483647 h 49"/>
                <a:gd name="T54" fmla="*/ 2147483647 w 93"/>
                <a:gd name="T55" fmla="*/ 2147483647 h 49"/>
                <a:gd name="T56" fmla="*/ 0 w 93"/>
                <a:gd name="T57" fmla="*/ 2147483647 h 49"/>
                <a:gd name="T58" fmla="*/ 2147483647 w 93"/>
                <a:gd name="T59" fmla="*/ 2147483647 h 49"/>
                <a:gd name="T60" fmla="*/ 2147483647 w 93"/>
                <a:gd name="T61" fmla="*/ 2147483647 h 49"/>
                <a:gd name="T62" fmla="*/ 2147483647 w 93"/>
                <a:gd name="T63" fmla="*/ 2147483647 h 49"/>
                <a:gd name="T64" fmla="*/ 2147483647 w 93"/>
                <a:gd name="T65" fmla="*/ 2147483647 h 49"/>
                <a:gd name="T66" fmla="*/ 2147483647 w 93"/>
                <a:gd name="T67" fmla="*/ 2147483647 h 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3"/>
                <a:gd name="T103" fmla="*/ 0 h 49"/>
                <a:gd name="T104" fmla="*/ 93 w 93"/>
                <a:gd name="T105" fmla="*/ 49 h 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3" h="49">
                  <a:moveTo>
                    <a:pt x="13" y="8"/>
                  </a:moveTo>
                  <a:lnTo>
                    <a:pt x="16" y="10"/>
                  </a:lnTo>
                  <a:lnTo>
                    <a:pt x="23" y="14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6" y="9"/>
                  </a:lnTo>
                  <a:lnTo>
                    <a:pt x="44" y="8"/>
                  </a:lnTo>
                  <a:lnTo>
                    <a:pt x="48" y="6"/>
                  </a:lnTo>
                  <a:lnTo>
                    <a:pt x="52" y="7"/>
                  </a:lnTo>
                  <a:lnTo>
                    <a:pt x="55" y="6"/>
                  </a:lnTo>
                  <a:lnTo>
                    <a:pt x="57" y="5"/>
                  </a:lnTo>
                  <a:lnTo>
                    <a:pt x="59" y="3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4" y="2"/>
                  </a:lnTo>
                  <a:lnTo>
                    <a:pt x="79" y="4"/>
                  </a:lnTo>
                  <a:lnTo>
                    <a:pt x="82" y="3"/>
                  </a:lnTo>
                  <a:lnTo>
                    <a:pt x="86" y="5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3" y="10"/>
                  </a:lnTo>
                  <a:lnTo>
                    <a:pt x="92" y="12"/>
                  </a:lnTo>
                  <a:lnTo>
                    <a:pt x="91" y="14"/>
                  </a:lnTo>
                  <a:lnTo>
                    <a:pt x="89" y="14"/>
                  </a:lnTo>
                  <a:lnTo>
                    <a:pt x="85" y="15"/>
                  </a:lnTo>
                  <a:lnTo>
                    <a:pt x="83" y="17"/>
                  </a:lnTo>
                  <a:lnTo>
                    <a:pt x="83" y="19"/>
                  </a:lnTo>
                  <a:lnTo>
                    <a:pt x="81" y="21"/>
                  </a:lnTo>
                  <a:lnTo>
                    <a:pt x="81" y="24"/>
                  </a:lnTo>
                  <a:lnTo>
                    <a:pt x="79" y="27"/>
                  </a:lnTo>
                  <a:lnTo>
                    <a:pt x="77" y="29"/>
                  </a:lnTo>
                  <a:lnTo>
                    <a:pt x="75" y="33"/>
                  </a:lnTo>
                  <a:lnTo>
                    <a:pt x="74" y="35"/>
                  </a:lnTo>
                  <a:lnTo>
                    <a:pt x="72" y="39"/>
                  </a:lnTo>
                  <a:lnTo>
                    <a:pt x="69" y="40"/>
                  </a:lnTo>
                  <a:lnTo>
                    <a:pt x="60" y="43"/>
                  </a:lnTo>
                  <a:lnTo>
                    <a:pt x="57" y="41"/>
                  </a:lnTo>
                  <a:lnTo>
                    <a:pt x="55" y="43"/>
                  </a:lnTo>
                  <a:lnTo>
                    <a:pt x="52" y="43"/>
                  </a:lnTo>
                  <a:lnTo>
                    <a:pt x="48" y="45"/>
                  </a:lnTo>
                  <a:lnTo>
                    <a:pt x="44" y="45"/>
                  </a:lnTo>
                  <a:lnTo>
                    <a:pt x="43" y="46"/>
                  </a:lnTo>
                  <a:lnTo>
                    <a:pt x="39" y="46"/>
                  </a:lnTo>
                  <a:lnTo>
                    <a:pt x="35" y="48"/>
                  </a:lnTo>
                  <a:lnTo>
                    <a:pt x="32" y="49"/>
                  </a:lnTo>
                  <a:lnTo>
                    <a:pt x="28" y="49"/>
                  </a:lnTo>
                  <a:lnTo>
                    <a:pt x="24" y="47"/>
                  </a:lnTo>
                  <a:lnTo>
                    <a:pt x="21" y="46"/>
                  </a:lnTo>
                  <a:lnTo>
                    <a:pt x="18" y="43"/>
                  </a:lnTo>
                  <a:lnTo>
                    <a:pt x="14" y="41"/>
                  </a:lnTo>
                  <a:lnTo>
                    <a:pt x="11" y="38"/>
                  </a:lnTo>
                  <a:lnTo>
                    <a:pt x="8" y="37"/>
                  </a:lnTo>
                  <a:lnTo>
                    <a:pt x="5" y="34"/>
                  </a:lnTo>
                  <a:lnTo>
                    <a:pt x="3" y="30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5" y="27"/>
                  </a:lnTo>
                  <a:lnTo>
                    <a:pt x="4" y="25"/>
                  </a:lnTo>
                  <a:lnTo>
                    <a:pt x="4" y="23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12" y="15"/>
                  </a:lnTo>
                  <a:lnTo>
                    <a:pt x="13" y="13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99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261"/>
            <p:cNvSpPr>
              <a:spLocks/>
            </p:cNvSpPr>
            <p:nvPr/>
          </p:nvSpPr>
          <p:spPr bwMode="auto">
            <a:xfrm>
              <a:off x="4220806" y="3674334"/>
              <a:ext cx="693885" cy="449634"/>
            </a:xfrm>
            <a:custGeom>
              <a:avLst/>
              <a:gdLst>
                <a:gd name="T0" fmla="*/ 2147483647 w 93"/>
                <a:gd name="T1" fmla="*/ 2147483647 h 49"/>
                <a:gd name="T2" fmla="*/ 2147483647 w 93"/>
                <a:gd name="T3" fmla="*/ 2147483647 h 49"/>
                <a:gd name="T4" fmla="*/ 2147483647 w 93"/>
                <a:gd name="T5" fmla="*/ 2147483647 h 49"/>
                <a:gd name="T6" fmla="*/ 2147483647 w 93"/>
                <a:gd name="T7" fmla="*/ 2147483647 h 49"/>
                <a:gd name="T8" fmla="*/ 2147483647 w 93"/>
                <a:gd name="T9" fmla="*/ 2147483647 h 49"/>
                <a:gd name="T10" fmla="*/ 2147483647 w 93"/>
                <a:gd name="T11" fmla="*/ 2147483647 h 49"/>
                <a:gd name="T12" fmla="*/ 2147483647 w 93"/>
                <a:gd name="T13" fmla="*/ 0 h 49"/>
                <a:gd name="T14" fmla="*/ 2147483647 w 93"/>
                <a:gd name="T15" fmla="*/ 2147483647 h 49"/>
                <a:gd name="T16" fmla="*/ 2147483647 w 93"/>
                <a:gd name="T17" fmla="*/ 2147483647 h 49"/>
                <a:gd name="T18" fmla="*/ 2147483647 w 93"/>
                <a:gd name="T19" fmla="*/ 2147483647 h 49"/>
                <a:gd name="T20" fmla="*/ 2147483647 w 93"/>
                <a:gd name="T21" fmla="*/ 2147483647 h 49"/>
                <a:gd name="T22" fmla="*/ 2147483647 w 93"/>
                <a:gd name="T23" fmla="*/ 2147483647 h 49"/>
                <a:gd name="T24" fmla="*/ 2147483647 w 93"/>
                <a:gd name="T25" fmla="*/ 2147483647 h 49"/>
                <a:gd name="T26" fmla="*/ 2147483647 w 93"/>
                <a:gd name="T27" fmla="*/ 2147483647 h 49"/>
                <a:gd name="T28" fmla="*/ 2147483647 w 93"/>
                <a:gd name="T29" fmla="*/ 2147483647 h 49"/>
                <a:gd name="T30" fmla="*/ 2147483647 w 93"/>
                <a:gd name="T31" fmla="*/ 2147483647 h 49"/>
                <a:gd name="T32" fmla="*/ 2147483647 w 93"/>
                <a:gd name="T33" fmla="*/ 2147483647 h 49"/>
                <a:gd name="T34" fmla="*/ 2147483647 w 93"/>
                <a:gd name="T35" fmla="*/ 2147483647 h 49"/>
                <a:gd name="T36" fmla="*/ 2147483647 w 93"/>
                <a:gd name="T37" fmla="*/ 2147483647 h 49"/>
                <a:gd name="T38" fmla="*/ 2147483647 w 93"/>
                <a:gd name="T39" fmla="*/ 2147483647 h 49"/>
                <a:gd name="T40" fmla="*/ 2147483647 w 93"/>
                <a:gd name="T41" fmla="*/ 2147483647 h 49"/>
                <a:gd name="T42" fmla="*/ 2147483647 w 93"/>
                <a:gd name="T43" fmla="*/ 2147483647 h 49"/>
                <a:gd name="T44" fmla="*/ 2147483647 w 93"/>
                <a:gd name="T45" fmla="*/ 2147483647 h 49"/>
                <a:gd name="T46" fmla="*/ 2147483647 w 93"/>
                <a:gd name="T47" fmla="*/ 2147483647 h 49"/>
                <a:gd name="T48" fmla="*/ 2147483647 w 93"/>
                <a:gd name="T49" fmla="*/ 2147483647 h 49"/>
                <a:gd name="T50" fmla="*/ 2147483647 w 93"/>
                <a:gd name="T51" fmla="*/ 2147483647 h 49"/>
                <a:gd name="T52" fmla="*/ 2147483647 w 93"/>
                <a:gd name="T53" fmla="*/ 2147483647 h 49"/>
                <a:gd name="T54" fmla="*/ 2147483647 w 93"/>
                <a:gd name="T55" fmla="*/ 2147483647 h 49"/>
                <a:gd name="T56" fmla="*/ 0 w 93"/>
                <a:gd name="T57" fmla="*/ 2147483647 h 49"/>
                <a:gd name="T58" fmla="*/ 2147483647 w 93"/>
                <a:gd name="T59" fmla="*/ 2147483647 h 49"/>
                <a:gd name="T60" fmla="*/ 2147483647 w 93"/>
                <a:gd name="T61" fmla="*/ 2147483647 h 49"/>
                <a:gd name="T62" fmla="*/ 2147483647 w 93"/>
                <a:gd name="T63" fmla="*/ 2147483647 h 49"/>
                <a:gd name="T64" fmla="*/ 2147483647 w 93"/>
                <a:gd name="T65" fmla="*/ 2147483647 h 49"/>
                <a:gd name="T66" fmla="*/ 2147483647 w 93"/>
                <a:gd name="T67" fmla="*/ 2147483647 h 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3"/>
                <a:gd name="T103" fmla="*/ 0 h 49"/>
                <a:gd name="T104" fmla="*/ 93 w 93"/>
                <a:gd name="T105" fmla="*/ 49 h 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3" h="49">
                  <a:moveTo>
                    <a:pt x="13" y="8"/>
                  </a:moveTo>
                  <a:lnTo>
                    <a:pt x="16" y="10"/>
                  </a:lnTo>
                  <a:lnTo>
                    <a:pt x="23" y="14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6" y="9"/>
                  </a:lnTo>
                  <a:lnTo>
                    <a:pt x="44" y="8"/>
                  </a:lnTo>
                  <a:lnTo>
                    <a:pt x="48" y="6"/>
                  </a:lnTo>
                  <a:lnTo>
                    <a:pt x="52" y="7"/>
                  </a:lnTo>
                  <a:lnTo>
                    <a:pt x="55" y="6"/>
                  </a:lnTo>
                  <a:lnTo>
                    <a:pt x="57" y="5"/>
                  </a:lnTo>
                  <a:lnTo>
                    <a:pt x="59" y="3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4" y="2"/>
                  </a:lnTo>
                  <a:lnTo>
                    <a:pt x="79" y="4"/>
                  </a:lnTo>
                  <a:lnTo>
                    <a:pt x="82" y="3"/>
                  </a:lnTo>
                  <a:lnTo>
                    <a:pt x="86" y="5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3" y="10"/>
                  </a:lnTo>
                  <a:lnTo>
                    <a:pt x="92" y="12"/>
                  </a:lnTo>
                  <a:lnTo>
                    <a:pt x="91" y="14"/>
                  </a:lnTo>
                  <a:lnTo>
                    <a:pt x="89" y="14"/>
                  </a:lnTo>
                  <a:lnTo>
                    <a:pt x="85" y="15"/>
                  </a:lnTo>
                  <a:lnTo>
                    <a:pt x="83" y="17"/>
                  </a:lnTo>
                  <a:lnTo>
                    <a:pt x="83" y="19"/>
                  </a:lnTo>
                  <a:lnTo>
                    <a:pt x="81" y="21"/>
                  </a:lnTo>
                  <a:lnTo>
                    <a:pt x="81" y="24"/>
                  </a:lnTo>
                  <a:lnTo>
                    <a:pt x="79" y="27"/>
                  </a:lnTo>
                  <a:lnTo>
                    <a:pt x="77" y="29"/>
                  </a:lnTo>
                  <a:lnTo>
                    <a:pt x="75" y="33"/>
                  </a:lnTo>
                  <a:lnTo>
                    <a:pt x="74" y="35"/>
                  </a:lnTo>
                  <a:lnTo>
                    <a:pt x="72" y="39"/>
                  </a:lnTo>
                  <a:lnTo>
                    <a:pt x="69" y="40"/>
                  </a:lnTo>
                  <a:lnTo>
                    <a:pt x="60" y="43"/>
                  </a:lnTo>
                  <a:lnTo>
                    <a:pt x="57" y="41"/>
                  </a:lnTo>
                  <a:lnTo>
                    <a:pt x="55" y="43"/>
                  </a:lnTo>
                  <a:lnTo>
                    <a:pt x="52" y="43"/>
                  </a:lnTo>
                  <a:lnTo>
                    <a:pt x="48" y="45"/>
                  </a:lnTo>
                  <a:lnTo>
                    <a:pt x="44" y="45"/>
                  </a:lnTo>
                  <a:lnTo>
                    <a:pt x="43" y="46"/>
                  </a:lnTo>
                  <a:lnTo>
                    <a:pt x="39" y="46"/>
                  </a:lnTo>
                  <a:lnTo>
                    <a:pt x="35" y="48"/>
                  </a:lnTo>
                  <a:lnTo>
                    <a:pt x="32" y="49"/>
                  </a:lnTo>
                  <a:lnTo>
                    <a:pt x="28" y="49"/>
                  </a:lnTo>
                  <a:lnTo>
                    <a:pt x="24" y="47"/>
                  </a:lnTo>
                  <a:lnTo>
                    <a:pt x="21" y="46"/>
                  </a:lnTo>
                  <a:lnTo>
                    <a:pt x="18" y="43"/>
                  </a:lnTo>
                  <a:lnTo>
                    <a:pt x="14" y="41"/>
                  </a:lnTo>
                  <a:lnTo>
                    <a:pt x="11" y="38"/>
                  </a:lnTo>
                  <a:lnTo>
                    <a:pt x="8" y="37"/>
                  </a:lnTo>
                  <a:lnTo>
                    <a:pt x="5" y="34"/>
                  </a:lnTo>
                  <a:lnTo>
                    <a:pt x="3" y="30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5" y="27"/>
                  </a:lnTo>
                  <a:lnTo>
                    <a:pt x="4" y="25"/>
                  </a:lnTo>
                  <a:lnTo>
                    <a:pt x="4" y="23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12" y="15"/>
                  </a:lnTo>
                  <a:lnTo>
                    <a:pt x="13" y="13"/>
                  </a:lnTo>
                  <a:lnTo>
                    <a:pt x="13" y="8"/>
                  </a:lnTo>
                </a:path>
              </a:pathLst>
            </a:custGeom>
            <a:solidFill>
              <a:srgbClr val="FFC000"/>
            </a:solidFill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270"/>
            <p:cNvSpPr>
              <a:spLocks/>
            </p:cNvSpPr>
            <p:nvPr/>
          </p:nvSpPr>
          <p:spPr bwMode="auto">
            <a:xfrm>
              <a:off x="3937289" y="2675993"/>
              <a:ext cx="1059477" cy="906896"/>
            </a:xfrm>
            <a:custGeom>
              <a:avLst/>
              <a:gdLst>
                <a:gd name="T0" fmla="*/ 2147483647 w 142"/>
                <a:gd name="T1" fmla="*/ 2147483647 h 99"/>
                <a:gd name="T2" fmla="*/ 2147483647 w 142"/>
                <a:gd name="T3" fmla="*/ 2147483647 h 99"/>
                <a:gd name="T4" fmla="*/ 2147483647 w 142"/>
                <a:gd name="T5" fmla="*/ 2147483647 h 99"/>
                <a:gd name="T6" fmla="*/ 2147483647 w 142"/>
                <a:gd name="T7" fmla="*/ 2147483647 h 99"/>
                <a:gd name="T8" fmla="*/ 2147483647 w 142"/>
                <a:gd name="T9" fmla="*/ 2147483647 h 99"/>
                <a:gd name="T10" fmla="*/ 2147483647 w 142"/>
                <a:gd name="T11" fmla="*/ 2147483647 h 99"/>
                <a:gd name="T12" fmla="*/ 2147483647 w 142"/>
                <a:gd name="T13" fmla="*/ 2147483647 h 99"/>
                <a:gd name="T14" fmla="*/ 2147483647 w 142"/>
                <a:gd name="T15" fmla="*/ 2147483647 h 99"/>
                <a:gd name="T16" fmla="*/ 2147483647 w 142"/>
                <a:gd name="T17" fmla="*/ 2147483647 h 99"/>
                <a:gd name="T18" fmla="*/ 2147483647 w 142"/>
                <a:gd name="T19" fmla="*/ 2147483647 h 99"/>
                <a:gd name="T20" fmla="*/ 2147483647 w 142"/>
                <a:gd name="T21" fmla="*/ 2147483647 h 99"/>
                <a:gd name="T22" fmla="*/ 2147483647 w 142"/>
                <a:gd name="T23" fmla="*/ 2147483647 h 99"/>
                <a:gd name="T24" fmla="*/ 2147483647 w 142"/>
                <a:gd name="T25" fmla="*/ 2147483647 h 99"/>
                <a:gd name="T26" fmla="*/ 2147483647 w 142"/>
                <a:gd name="T27" fmla="*/ 2147483647 h 99"/>
                <a:gd name="T28" fmla="*/ 2147483647 w 142"/>
                <a:gd name="T29" fmla="*/ 2147483647 h 99"/>
                <a:gd name="T30" fmla="*/ 2147483647 w 142"/>
                <a:gd name="T31" fmla="*/ 2147483647 h 99"/>
                <a:gd name="T32" fmla="*/ 2147483647 w 142"/>
                <a:gd name="T33" fmla="*/ 2147483647 h 99"/>
                <a:gd name="T34" fmla="*/ 2147483647 w 142"/>
                <a:gd name="T35" fmla="*/ 2147483647 h 99"/>
                <a:gd name="T36" fmla="*/ 2147483647 w 142"/>
                <a:gd name="T37" fmla="*/ 2147483647 h 99"/>
                <a:gd name="T38" fmla="*/ 2147483647 w 142"/>
                <a:gd name="T39" fmla="*/ 2147483647 h 99"/>
                <a:gd name="T40" fmla="*/ 2147483647 w 142"/>
                <a:gd name="T41" fmla="*/ 2147483647 h 99"/>
                <a:gd name="T42" fmla="*/ 2147483647 w 142"/>
                <a:gd name="T43" fmla="*/ 2147483647 h 99"/>
                <a:gd name="T44" fmla="*/ 2147483647 w 142"/>
                <a:gd name="T45" fmla="*/ 2147483647 h 99"/>
                <a:gd name="T46" fmla="*/ 2147483647 w 142"/>
                <a:gd name="T47" fmla="*/ 2147483647 h 99"/>
                <a:gd name="T48" fmla="*/ 2147483647 w 142"/>
                <a:gd name="T49" fmla="*/ 2147483647 h 99"/>
                <a:gd name="T50" fmla="*/ 2147483647 w 142"/>
                <a:gd name="T51" fmla="*/ 2147483647 h 99"/>
                <a:gd name="T52" fmla="*/ 2147483647 w 142"/>
                <a:gd name="T53" fmla="*/ 2147483647 h 99"/>
                <a:gd name="T54" fmla="*/ 2147483647 w 142"/>
                <a:gd name="T55" fmla="*/ 2147483647 h 99"/>
                <a:gd name="T56" fmla="*/ 2147483647 w 142"/>
                <a:gd name="T57" fmla="*/ 2147483647 h 99"/>
                <a:gd name="T58" fmla="*/ 2147483647 w 142"/>
                <a:gd name="T59" fmla="*/ 2147483647 h 99"/>
                <a:gd name="T60" fmla="*/ 2147483647 w 142"/>
                <a:gd name="T61" fmla="*/ 2147483647 h 99"/>
                <a:gd name="T62" fmla="*/ 2147483647 w 142"/>
                <a:gd name="T63" fmla="*/ 0 h 99"/>
                <a:gd name="T64" fmla="*/ 2147483647 w 142"/>
                <a:gd name="T65" fmla="*/ 2147483647 h 99"/>
                <a:gd name="T66" fmla="*/ 2147483647 w 142"/>
                <a:gd name="T67" fmla="*/ 2147483647 h 99"/>
                <a:gd name="T68" fmla="*/ 2147483647 w 142"/>
                <a:gd name="T69" fmla="*/ 2147483647 h 99"/>
                <a:gd name="T70" fmla="*/ 2147483647 w 142"/>
                <a:gd name="T71" fmla="*/ 2147483647 h 99"/>
                <a:gd name="T72" fmla="*/ 2147483647 w 142"/>
                <a:gd name="T73" fmla="*/ 2147483647 h 99"/>
                <a:gd name="T74" fmla="*/ 2147483647 w 142"/>
                <a:gd name="T75" fmla="*/ 2147483647 h 99"/>
                <a:gd name="T76" fmla="*/ 2147483647 w 142"/>
                <a:gd name="T77" fmla="*/ 2147483647 h 99"/>
                <a:gd name="T78" fmla="*/ 2147483647 w 142"/>
                <a:gd name="T79" fmla="*/ 2147483647 h 99"/>
                <a:gd name="T80" fmla="*/ 2147483647 w 142"/>
                <a:gd name="T81" fmla="*/ 2147483647 h 99"/>
                <a:gd name="T82" fmla="*/ 2147483647 w 142"/>
                <a:gd name="T83" fmla="*/ 2147483647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2"/>
                <a:gd name="T127" fmla="*/ 0 h 99"/>
                <a:gd name="T128" fmla="*/ 142 w 142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2" h="99">
                  <a:moveTo>
                    <a:pt x="132" y="56"/>
                  </a:moveTo>
                  <a:lnTo>
                    <a:pt x="134" y="58"/>
                  </a:lnTo>
                  <a:lnTo>
                    <a:pt x="134" y="61"/>
                  </a:lnTo>
                  <a:lnTo>
                    <a:pt x="137" y="64"/>
                  </a:lnTo>
                  <a:lnTo>
                    <a:pt x="138" y="65"/>
                  </a:lnTo>
                  <a:lnTo>
                    <a:pt x="141" y="67"/>
                  </a:lnTo>
                  <a:lnTo>
                    <a:pt x="141" y="69"/>
                  </a:lnTo>
                  <a:lnTo>
                    <a:pt x="142" y="73"/>
                  </a:lnTo>
                  <a:lnTo>
                    <a:pt x="142" y="76"/>
                  </a:lnTo>
                  <a:lnTo>
                    <a:pt x="138" y="78"/>
                  </a:lnTo>
                  <a:lnTo>
                    <a:pt x="133" y="82"/>
                  </a:lnTo>
                  <a:lnTo>
                    <a:pt x="130" y="85"/>
                  </a:lnTo>
                  <a:lnTo>
                    <a:pt x="127" y="93"/>
                  </a:lnTo>
                  <a:lnTo>
                    <a:pt x="125" y="96"/>
                  </a:lnTo>
                  <a:lnTo>
                    <a:pt x="127" y="99"/>
                  </a:lnTo>
                  <a:lnTo>
                    <a:pt x="124" y="99"/>
                  </a:lnTo>
                  <a:lnTo>
                    <a:pt x="123" y="99"/>
                  </a:lnTo>
                  <a:lnTo>
                    <a:pt x="121" y="98"/>
                  </a:lnTo>
                  <a:lnTo>
                    <a:pt x="118" y="97"/>
                  </a:lnTo>
                  <a:lnTo>
                    <a:pt x="115" y="95"/>
                  </a:lnTo>
                  <a:lnTo>
                    <a:pt x="112" y="94"/>
                  </a:lnTo>
                  <a:lnTo>
                    <a:pt x="109" y="93"/>
                  </a:lnTo>
                  <a:lnTo>
                    <a:pt x="105" y="94"/>
                  </a:lnTo>
                  <a:lnTo>
                    <a:pt x="103" y="95"/>
                  </a:lnTo>
                  <a:lnTo>
                    <a:pt x="101" y="96"/>
                  </a:lnTo>
                  <a:lnTo>
                    <a:pt x="99" y="94"/>
                  </a:lnTo>
                  <a:lnTo>
                    <a:pt x="94" y="94"/>
                  </a:lnTo>
                  <a:lnTo>
                    <a:pt x="92" y="96"/>
                  </a:lnTo>
                  <a:lnTo>
                    <a:pt x="90" y="97"/>
                  </a:lnTo>
                  <a:lnTo>
                    <a:pt x="88" y="97"/>
                  </a:lnTo>
                  <a:lnTo>
                    <a:pt x="86" y="95"/>
                  </a:lnTo>
                  <a:lnTo>
                    <a:pt x="83" y="93"/>
                  </a:lnTo>
                  <a:lnTo>
                    <a:pt x="80" y="92"/>
                  </a:lnTo>
                  <a:lnTo>
                    <a:pt x="78" y="93"/>
                  </a:lnTo>
                  <a:lnTo>
                    <a:pt x="76" y="93"/>
                  </a:lnTo>
                  <a:lnTo>
                    <a:pt x="72" y="92"/>
                  </a:lnTo>
                  <a:lnTo>
                    <a:pt x="67" y="89"/>
                  </a:lnTo>
                  <a:lnTo>
                    <a:pt x="62" y="84"/>
                  </a:lnTo>
                  <a:lnTo>
                    <a:pt x="59" y="83"/>
                  </a:lnTo>
                  <a:lnTo>
                    <a:pt x="58" y="84"/>
                  </a:lnTo>
                  <a:lnTo>
                    <a:pt x="56" y="82"/>
                  </a:lnTo>
                  <a:lnTo>
                    <a:pt x="56" y="78"/>
                  </a:lnTo>
                  <a:lnTo>
                    <a:pt x="50" y="78"/>
                  </a:lnTo>
                  <a:lnTo>
                    <a:pt x="43" y="76"/>
                  </a:lnTo>
                  <a:lnTo>
                    <a:pt x="43" y="77"/>
                  </a:lnTo>
                  <a:lnTo>
                    <a:pt x="44" y="78"/>
                  </a:lnTo>
                  <a:lnTo>
                    <a:pt x="42" y="81"/>
                  </a:lnTo>
                  <a:lnTo>
                    <a:pt x="40" y="79"/>
                  </a:lnTo>
                  <a:lnTo>
                    <a:pt x="34" y="76"/>
                  </a:lnTo>
                  <a:lnTo>
                    <a:pt x="36" y="74"/>
                  </a:lnTo>
                  <a:lnTo>
                    <a:pt x="36" y="73"/>
                  </a:lnTo>
                  <a:lnTo>
                    <a:pt x="32" y="73"/>
                  </a:lnTo>
                  <a:lnTo>
                    <a:pt x="30" y="71"/>
                  </a:lnTo>
                  <a:lnTo>
                    <a:pt x="24" y="69"/>
                  </a:lnTo>
                  <a:lnTo>
                    <a:pt x="22" y="69"/>
                  </a:lnTo>
                  <a:lnTo>
                    <a:pt x="21" y="67"/>
                  </a:lnTo>
                  <a:lnTo>
                    <a:pt x="18" y="66"/>
                  </a:lnTo>
                  <a:lnTo>
                    <a:pt x="14" y="69"/>
                  </a:lnTo>
                  <a:lnTo>
                    <a:pt x="13" y="68"/>
                  </a:lnTo>
                  <a:lnTo>
                    <a:pt x="13" y="67"/>
                  </a:lnTo>
                  <a:lnTo>
                    <a:pt x="14" y="64"/>
                  </a:lnTo>
                  <a:lnTo>
                    <a:pt x="14" y="59"/>
                  </a:lnTo>
                  <a:lnTo>
                    <a:pt x="14" y="58"/>
                  </a:lnTo>
                  <a:lnTo>
                    <a:pt x="10" y="55"/>
                  </a:lnTo>
                  <a:lnTo>
                    <a:pt x="9" y="49"/>
                  </a:lnTo>
                  <a:lnTo>
                    <a:pt x="9" y="48"/>
                  </a:lnTo>
                  <a:lnTo>
                    <a:pt x="8" y="45"/>
                  </a:lnTo>
                  <a:lnTo>
                    <a:pt x="7" y="43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2" y="31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5" y="19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6" y="14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12" y="12"/>
                  </a:lnTo>
                  <a:lnTo>
                    <a:pt x="17" y="11"/>
                  </a:lnTo>
                  <a:lnTo>
                    <a:pt x="24" y="10"/>
                  </a:lnTo>
                  <a:lnTo>
                    <a:pt x="32" y="4"/>
                  </a:lnTo>
                  <a:lnTo>
                    <a:pt x="36" y="3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59" y="1"/>
                  </a:lnTo>
                  <a:lnTo>
                    <a:pt x="61" y="2"/>
                  </a:lnTo>
                  <a:lnTo>
                    <a:pt x="61" y="3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61" y="8"/>
                  </a:lnTo>
                  <a:lnTo>
                    <a:pt x="62" y="8"/>
                  </a:lnTo>
                  <a:lnTo>
                    <a:pt x="63" y="7"/>
                  </a:lnTo>
                  <a:lnTo>
                    <a:pt x="64" y="8"/>
                  </a:lnTo>
                  <a:lnTo>
                    <a:pt x="67" y="7"/>
                  </a:lnTo>
                  <a:lnTo>
                    <a:pt x="70" y="7"/>
                  </a:lnTo>
                  <a:lnTo>
                    <a:pt x="72" y="6"/>
                  </a:lnTo>
                  <a:lnTo>
                    <a:pt x="77" y="7"/>
                  </a:lnTo>
                  <a:lnTo>
                    <a:pt x="92" y="8"/>
                  </a:lnTo>
                  <a:lnTo>
                    <a:pt x="104" y="8"/>
                  </a:lnTo>
                  <a:lnTo>
                    <a:pt x="111" y="7"/>
                  </a:lnTo>
                  <a:lnTo>
                    <a:pt x="117" y="7"/>
                  </a:lnTo>
                  <a:lnTo>
                    <a:pt x="120" y="8"/>
                  </a:lnTo>
                  <a:lnTo>
                    <a:pt x="124" y="11"/>
                  </a:lnTo>
                  <a:lnTo>
                    <a:pt x="127" y="13"/>
                  </a:lnTo>
                  <a:lnTo>
                    <a:pt x="127" y="14"/>
                  </a:lnTo>
                  <a:lnTo>
                    <a:pt x="128" y="16"/>
                  </a:lnTo>
                  <a:lnTo>
                    <a:pt x="133" y="29"/>
                  </a:lnTo>
                  <a:lnTo>
                    <a:pt x="134" y="33"/>
                  </a:lnTo>
                  <a:lnTo>
                    <a:pt x="134" y="36"/>
                  </a:lnTo>
                  <a:lnTo>
                    <a:pt x="132" y="39"/>
                  </a:lnTo>
                  <a:lnTo>
                    <a:pt x="129" y="41"/>
                  </a:lnTo>
                  <a:lnTo>
                    <a:pt x="127" y="43"/>
                  </a:lnTo>
                  <a:lnTo>
                    <a:pt x="128" y="45"/>
                  </a:lnTo>
                  <a:lnTo>
                    <a:pt x="132" y="47"/>
                  </a:lnTo>
                  <a:lnTo>
                    <a:pt x="132" y="56"/>
                  </a:lnTo>
                  <a:close/>
                </a:path>
              </a:pathLst>
            </a:custGeom>
            <a:solidFill>
              <a:srgbClr val="99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271"/>
            <p:cNvSpPr>
              <a:spLocks/>
            </p:cNvSpPr>
            <p:nvPr/>
          </p:nvSpPr>
          <p:spPr bwMode="auto">
            <a:xfrm>
              <a:off x="3937289" y="2675993"/>
              <a:ext cx="1059477" cy="906896"/>
            </a:xfrm>
            <a:custGeom>
              <a:avLst/>
              <a:gdLst>
                <a:gd name="T0" fmla="*/ 2147483647 w 142"/>
                <a:gd name="T1" fmla="*/ 2147483647 h 99"/>
                <a:gd name="T2" fmla="*/ 2147483647 w 142"/>
                <a:gd name="T3" fmla="*/ 2147483647 h 99"/>
                <a:gd name="T4" fmla="*/ 2147483647 w 142"/>
                <a:gd name="T5" fmla="*/ 2147483647 h 99"/>
                <a:gd name="T6" fmla="*/ 2147483647 w 142"/>
                <a:gd name="T7" fmla="*/ 2147483647 h 99"/>
                <a:gd name="T8" fmla="*/ 2147483647 w 142"/>
                <a:gd name="T9" fmla="*/ 2147483647 h 99"/>
                <a:gd name="T10" fmla="*/ 2147483647 w 142"/>
                <a:gd name="T11" fmla="*/ 2147483647 h 99"/>
                <a:gd name="T12" fmla="*/ 2147483647 w 142"/>
                <a:gd name="T13" fmla="*/ 2147483647 h 99"/>
                <a:gd name="T14" fmla="*/ 2147483647 w 142"/>
                <a:gd name="T15" fmla="*/ 2147483647 h 99"/>
                <a:gd name="T16" fmla="*/ 2147483647 w 142"/>
                <a:gd name="T17" fmla="*/ 2147483647 h 99"/>
                <a:gd name="T18" fmla="*/ 2147483647 w 142"/>
                <a:gd name="T19" fmla="*/ 2147483647 h 99"/>
                <a:gd name="T20" fmla="*/ 2147483647 w 142"/>
                <a:gd name="T21" fmla="*/ 2147483647 h 99"/>
                <a:gd name="T22" fmla="*/ 2147483647 w 142"/>
                <a:gd name="T23" fmla="*/ 2147483647 h 99"/>
                <a:gd name="T24" fmla="*/ 2147483647 w 142"/>
                <a:gd name="T25" fmla="*/ 2147483647 h 99"/>
                <a:gd name="T26" fmla="*/ 2147483647 w 142"/>
                <a:gd name="T27" fmla="*/ 2147483647 h 99"/>
                <a:gd name="T28" fmla="*/ 2147483647 w 142"/>
                <a:gd name="T29" fmla="*/ 2147483647 h 99"/>
                <a:gd name="T30" fmla="*/ 2147483647 w 142"/>
                <a:gd name="T31" fmla="*/ 2147483647 h 99"/>
                <a:gd name="T32" fmla="*/ 2147483647 w 142"/>
                <a:gd name="T33" fmla="*/ 2147483647 h 99"/>
                <a:gd name="T34" fmla="*/ 2147483647 w 142"/>
                <a:gd name="T35" fmla="*/ 2147483647 h 99"/>
                <a:gd name="T36" fmla="*/ 2147483647 w 142"/>
                <a:gd name="T37" fmla="*/ 2147483647 h 99"/>
                <a:gd name="T38" fmla="*/ 2147483647 w 142"/>
                <a:gd name="T39" fmla="*/ 2147483647 h 99"/>
                <a:gd name="T40" fmla="*/ 2147483647 w 142"/>
                <a:gd name="T41" fmla="*/ 2147483647 h 99"/>
                <a:gd name="T42" fmla="*/ 2147483647 w 142"/>
                <a:gd name="T43" fmla="*/ 2147483647 h 99"/>
                <a:gd name="T44" fmla="*/ 2147483647 w 142"/>
                <a:gd name="T45" fmla="*/ 2147483647 h 99"/>
                <a:gd name="T46" fmla="*/ 2147483647 w 142"/>
                <a:gd name="T47" fmla="*/ 2147483647 h 99"/>
                <a:gd name="T48" fmla="*/ 2147483647 w 142"/>
                <a:gd name="T49" fmla="*/ 2147483647 h 99"/>
                <a:gd name="T50" fmla="*/ 2147483647 w 142"/>
                <a:gd name="T51" fmla="*/ 2147483647 h 99"/>
                <a:gd name="T52" fmla="*/ 2147483647 w 142"/>
                <a:gd name="T53" fmla="*/ 2147483647 h 99"/>
                <a:gd name="T54" fmla="*/ 2147483647 w 142"/>
                <a:gd name="T55" fmla="*/ 2147483647 h 99"/>
                <a:gd name="T56" fmla="*/ 2147483647 w 142"/>
                <a:gd name="T57" fmla="*/ 2147483647 h 99"/>
                <a:gd name="T58" fmla="*/ 2147483647 w 142"/>
                <a:gd name="T59" fmla="*/ 2147483647 h 99"/>
                <a:gd name="T60" fmla="*/ 2147483647 w 142"/>
                <a:gd name="T61" fmla="*/ 2147483647 h 99"/>
                <a:gd name="T62" fmla="*/ 2147483647 w 142"/>
                <a:gd name="T63" fmla="*/ 0 h 99"/>
                <a:gd name="T64" fmla="*/ 2147483647 w 142"/>
                <a:gd name="T65" fmla="*/ 2147483647 h 99"/>
                <a:gd name="T66" fmla="*/ 2147483647 w 142"/>
                <a:gd name="T67" fmla="*/ 2147483647 h 99"/>
                <a:gd name="T68" fmla="*/ 2147483647 w 142"/>
                <a:gd name="T69" fmla="*/ 2147483647 h 99"/>
                <a:gd name="T70" fmla="*/ 2147483647 w 142"/>
                <a:gd name="T71" fmla="*/ 2147483647 h 99"/>
                <a:gd name="T72" fmla="*/ 2147483647 w 142"/>
                <a:gd name="T73" fmla="*/ 2147483647 h 99"/>
                <a:gd name="T74" fmla="*/ 2147483647 w 142"/>
                <a:gd name="T75" fmla="*/ 2147483647 h 99"/>
                <a:gd name="T76" fmla="*/ 2147483647 w 142"/>
                <a:gd name="T77" fmla="*/ 2147483647 h 99"/>
                <a:gd name="T78" fmla="*/ 2147483647 w 142"/>
                <a:gd name="T79" fmla="*/ 2147483647 h 99"/>
                <a:gd name="T80" fmla="*/ 2147483647 w 142"/>
                <a:gd name="T81" fmla="*/ 2147483647 h 99"/>
                <a:gd name="T82" fmla="*/ 2147483647 w 142"/>
                <a:gd name="T83" fmla="*/ 2147483647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2"/>
                <a:gd name="T127" fmla="*/ 0 h 99"/>
                <a:gd name="T128" fmla="*/ 142 w 142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2" h="99">
                  <a:moveTo>
                    <a:pt x="132" y="56"/>
                  </a:moveTo>
                  <a:lnTo>
                    <a:pt x="134" y="58"/>
                  </a:lnTo>
                  <a:lnTo>
                    <a:pt x="134" y="61"/>
                  </a:lnTo>
                  <a:lnTo>
                    <a:pt x="137" y="64"/>
                  </a:lnTo>
                  <a:lnTo>
                    <a:pt x="138" y="65"/>
                  </a:lnTo>
                  <a:lnTo>
                    <a:pt x="141" y="67"/>
                  </a:lnTo>
                  <a:lnTo>
                    <a:pt x="141" y="69"/>
                  </a:lnTo>
                  <a:lnTo>
                    <a:pt x="142" y="73"/>
                  </a:lnTo>
                  <a:lnTo>
                    <a:pt x="142" y="76"/>
                  </a:lnTo>
                  <a:lnTo>
                    <a:pt x="138" y="78"/>
                  </a:lnTo>
                  <a:lnTo>
                    <a:pt x="133" y="82"/>
                  </a:lnTo>
                  <a:lnTo>
                    <a:pt x="130" y="85"/>
                  </a:lnTo>
                  <a:lnTo>
                    <a:pt x="127" y="93"/>
                  </a:lnTo>
                  <a:lnTo>
                    <a:pt x="125" y="96"/>
                  </a:lnTo>
                  <a:lnTo>
                    <a:pt x="127" y="99"/>
                  </a:lnTo>
                  <a:lnTo>
                    <a:pt x="124" y="99"/>
                  </a:lnTo>
                  <a:lnTo>
                    <a:pt x="123" y="99"/>
                  </a:lnTo>
                  <a:lnTo>
                    <a:pt x="121" y="98"/>
                  </a:lnTo>
                  <a:lnTo>
                    <a:pt x="118" y="97"/>
                  </a:lnTo>
                  <a:lnTo>
                    <a:pt x="115" y="95"/>
                  </a:lnTo>
                  <a:lnTo>
                    <a:pt x="112" y="94"/>
                  </a:lnTo>
                  <a:lnTo>
                    <a:pt x="109" y="93"/>
                  </a:lnTo>
                  <a:lnTo>
                    <a:pt x="105" y="94"/>
                  </a:lnTo>
                  <a:lnTo>
                    <a:pt x="103" y="95"/>
                  </a:lnTo>
                  <a:lnTo>
                    <a:pt x="101" y="96"/>
                  </a:lnTo>
                  <a:lnTo>
                    <a:pt x="99" y="94"/>
                  </a:lnTo>
                  <a:lnTo>
                    <a:pt x="94" y="94"/>
                  </a:lnTo>
                  <a:lnTo>
                    <a:pt x="92" y="96"/>
                  </a:lnTo>
                  <a:lnTo>
                    <a:pt x="90" y="97"/>
                  </a:lnTo>
                  <a:lnTo>
                    <a:pt x="88" y="97"/>
                  </a:lnTo>
                  <a:lnTo>
                    <a:pt x="86" y="95"/>
                  </a:lnTo>
                  <a:lnTo>
                    <a:pt x="83" y="93"/>
                  </a:lnTo>
                  <a:lnTo>
                    <a:pt x="80" y="92"/>
                  </a:lnTo>
                  <a:lnTo>
                    <a:pt x="78" y="93"/>
                  </a:lnTo>
                  <a:lnTo>
                    <a:pt x="76" y="93"/>
                  </a:lnTo>
                  <a:lnTo>
                    <a:pt x="72" y="92"/>
                  </a:lnTo>
                  <a:lnTo>
                    <a:pt x="67" y="89"/>
                  </a:lnTo>
                  <a:lnTo>
                    <a:pt x="62" y="84"/>
                  </a:lnTo>
                  <a:lnTo>
                    <a:pt x="59" y="83"/>
                  </a:lnTo>
                  <a:lnTo>
                    <a:pt x="58" y="84"/>
                  </a:lnTo>
                  <a:lnTo>
                    <a:pt x="56" y="82"/>
                  </a:lnTo>
                  <a:lnTo>
                    <a:pt x="56" y="78"/>
                  </a:lnTo>
                  <a:lnTo>
                    <a:pt x="50" y="78"/>
                  </a:lnTo>
                  <a:lnTo>
                    <a:pt x="43" y="76"/>
                  </a:lnTo>
                  <a:lnTo>
                    <a:pt x="43" y="77"/>
                  </a:lnTo>
                  <a:lnTo>
                    <a:pt x="44" y="78"/>
                  </a:lnTo>
                  <a:lnTo>
                    <a:pt x="42" y="81"/>
                  </a:lnTo>
                  <a:lnTo>
                    <a:pt x="40" y="79"/>
                  </a:lnTo>
                  <a:lnTo>
                    <a:pt x="34" y="76"/>
                  </a:lnTo>
                  <a:lnTo>
                    <a:pt x="36" y="74"/>
                  </a:lnTo>
                  <a:lnTo>
                    <a:pt x="36" y="73"/>
                  </a:lnTo>
                  <a:lnTo>
                    <a:pt x="32" y="73"/>
                  </a:lnTo>
                  <a:lnTo>
                    <a:pt x="30" y="71"/>
                  </a:lnTo>
                  <a:lnTo>
                    <a:pt x="24" y="69"/>
                  </a:lnTo>
                  <a:lnTo>
                    <a:pt x="22" y="69"/>
                  </a:lnTo>
                  <a:lnTo>
                    <a:pt x="21" y="67"/>
                  </a:lnTo>
                  <a:lnTo>
                    <a:pt x="18" y="66"/>
                  </a:lnTo>
                  <a:lnTo>
                    <a:pt x="14" y="69"/>
                  </a:lnTo>
                  <a:lnTo>
                    <a:pt x="13" y="68"/>
                  </a:lnTo>
                  <a:lnTo>
                    <a:pt x="13" y="67"/>
                  </a:lnTo>
                  <a:lnTo>
                    <a:pt x="14" y="64"/>
                  </a:lnTo>
                  <a:lnTo>
                    <a:pt x="14" y="59"/>
                  </a:lnTo>
                  <a:lnTo>
                    <a:pt x="14" y="58"/>
                  </a:lnTo>
                  <a:lnTo>
                    <a:pt x="10" y="55"/>
                  </a:lnTo>
                  <a:lnTo>
                    <a:pt x="9" y="49"/>
                  </a:lnTo>
                  <a:lnTo>
                    <a:pt x="9" y="48"/>
                  </a:lnTo>
                  <a:lnTo>
                    <a:pt x="8" y="45"/>
                  </a:lnTo>
                  <a:lnTo>
                    <a:pt x="7" y="43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2" y="31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5" y="19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6" y="14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12" y="12"/>
                  </a:lnTo>
                  <a:lnTo>
                    <a:pt x="17" y="11"/>
                  </a:lnTo>
                  <a:lnTo>
                    <a:pt x="24" y="10"/>
                  </a:lnTo>
                  <a:lnTo>
                    <a:pt x="32" y="4"/>
                  </a:lnTo>
                  <a:lnTo>
                    <a:pt x="36" y="3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59" y="1"/>
                  </a:lnTo>
                  <a:lnTo>
                    <a:pt x="61" y="2"/>
                  </a:lnTo>
                  <a:lnTo>
                    <a:pt x="61" y="3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61" y="8"/>
                  </a:lnTo>
                  <a:lnTo>
                    <a:pt x="62" y="8"/>
                  </a:lnTo>
                  <a:lnTo>
                    <a:pt x="63" y="7"/>
                  </a:lnTo>
                  <a:lnTo>
                    <a:pt x="64" y="8"/>
                  </a:lnTo>
                  <a:lnTo>
                    <a:pt x="67" y="7"/>
                  </a:lnTo>
                  <a:lnTo>
                    <a:pt x="70" y="7"/>
                  </a:lnTo>
                  <a:lnTo>
                    <a:pt x="72" y="6"/>
                  </a:lnTo>
                  <a:lnTo>
                    <a:pt x="77" y="7"/>
                  </a:lnTo>
                  <a:lnTo>
                    <a:pt x="92" y="8"/>
                  </a:lnTo>
                  <a:lnTo>
                    <a:pt x="104" y="8"/>
                  </a:lnTo>
                  <a:lnTo>
                    <a:pt x="111" y="7"/>
                  </a:lnTo>
                  <a:lnTo>
                    <a:pt x="117" y="7"/>
                  </a:lnTo>
                  <a:lnTo>
                    <a:pt x="120" y="8"/>
                  </a:lnTo>
                  <a:lnTo>
                    <a:pt x="124" y="11"/>
                  </a:lnTo>
                  <a:lnTo>
                    <a:pt x="127" y="13"/>
                  </a:lnTo>
                  <a:lnTo>
                    <a:pt x="127" y="14"/>
                  </a:lnTo>
                  <a:lnTo>
                    <a:pt x="128" y="16"/>
                  </a:lnTo>
                  <a:lnTo>
                    <a:pt x="133" y="29"/>
                  </a:lnTo>
                  <a:lnTo>
                    <a:pt x="134" y="33"/>
                  </a:lnTo>
                  <a:lnTo>
                    <a:pt x="134" y="36"/>
                  </a:lnTo>
                  <a:lnTo>
                    <a:pt x="132" y="39"/>
                  </a:lnTo>
                  <a:lnTo>
                    <a:pt x="129" y="41"/>
                  </a:lnTo>
                  <a:lnTo>
                    <a:pt x="127" y="43"/>
                  </a:lnTo>
                  <a:lnTo>
                    <a:pt x="128" y="45"/>
                  </a:lnTo>
                  <a:lnTo>
                    <a:pt x="132" y="47"/>
                  </a:lnTo>
                  <a:lnTo>
                    <a:pt x="132" y="56"/>
                  </a:lnTo>
                </a:path>
              </a:pathLst>
            </a:custGeom>
            <a:solidFill>
              <a:srgbClr val="FFC000"/>
            </a:solidFill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920"/>
            <p:cNvSpPr>
              <a:spLocks/>
            </p:cNvSpPr>
            <p:nvPr/>
          </p:nvSpPr>
          <p:spPr bwMode="auto">
            <a:xfrm>
              <a:off x="3750764" y="3262807"/>
              <a:ext cx="723725" cy="411533"/>
            </a:xfrm>
            <a:custGeom>
              <a:avLst/>
              <a:gdLst>
                <a:gd name="T0" fmla="*/ 2147483647 w 97"/>
                <a:gd name="T1" fmla="*/ 2147483647 h 45"/>
                <a:gd name="T2" fmla="*/ 2147483647 w 97"/>
                <a:gd name="T3" fmla="*/ 2147483647 h 45"/>
                <a:gd name="T4" fmla="*/ 2147483647 w 97"/>
                <a:gd name="T5" fmla="*/ 2147483647 h 45"/>
                <a:gd name="T6" fmla="*/ 2147483647 w 97"/>
                <a:gd name="T7" fmla="*/ 2147483647 h 45"/>
                <a:gd name="T8" fmla="*/ 2147483647 w 97"/>
                <a:gd name="T9" fmla="*/ 2147483647 h 45"/>
                <a:gd name="T10" fmla="*/ 2147483647 w 97"/>
                <a:gd name="T11" fmla="*/ 2147483647 h 45"/>
                <a:gd name="T12" fmla="*/ 2147483647 w 97"/>
                <a:gd name="T13" fmla="*/ 2147483647 h 45"/>
                <a:gd name="T14" fmla="*/ 2147483647 w 97"/>
                <a:gd name="T15" fmla="*/ 2147483647 h 45"/>
                <a:gd name="T16" fmla="*/ 2147483647 w 97"/>
                <a:gd name="T17" fmla="*/ 2147483647 h 45"/>
                <a:gd name="T18" fmla="*/ 2147483647 w 97"/>
                <a:gd name="T19" fmla="*/ 2147483647 h 45"/>
                <a:gd name="T20" fmla="*/ 2147483647 w 97"/>
                <a:gd name="T21" fmla="*/ 2147483647 h 45"/>
                <a:gd name="T22" fmla="*/ 2147483647 w 97"/>
                <a:gd name="T23" fmla="*/ 2147483647 h 45"/>
                <a:gd name="T24" fmla="*/ 2147483647 w 97"/>
                <a:gd name="T25" fmla="*/ 2147483647 h 45"/>
                <a:gd name="T26" fmla="*/ 2147483647 w 97"/>
                <a:gd name="T27" fmla="*/ 2147483647 h 45"/>
                <a:gd name="T28" fmla="*/ 2147483647 w 97"/>
                <a:gd name="T29" fmla="*/ 2147483647 h 45"/>
                <a:gd name="T30" fmla="*/ 2147483647 w 97"/>
                <a:gd name="T31" fmla="*/ 2147483647 h 45"/>
                <a:gd name="T32" fmla="*/ 2147483647 w 97"/>
                <a:gd name="T33" fmla="*/ 2147483647 h 45"/>
                <a:gd name="T34" fmla="*/ 2147483647 w 97"/>
                <a:gd name="T35" fmla="*/ 2147483647 h 45"/>
                <a:gd name="T36" fmla="*/ 2147483647 w 97"/>
                <a:gd name="T37" fmla="*/ 2147483647 h 45"/>
                <a:gd name="T38" fmla="*/ 2147483647 w 97"/>
                <a:gd name="T39" fmla="*/ 2147483647 h 45"/>
                <a:gd name="T40" fmla="*/ 0 w 97"/>
                <a:gd name="T41" fmla="*/ 2147483647 h 45"/>
                <a:gd name="T42" fmla="*/ 2147483647 w 97"/>
                <a:gd name="T43" fmla="*/ 2147483647 h 45"/>
                <a:gd name="T44" fmla="*/ 2147483647 w 97"/>
                <a:gd name="T45" fmla="*/ 2147483647 h 45"/>
                <a:gd name="T46" fmla="*/ 2147483647 w 97"/>
                <a:gd name="T47" fmla="*/ 2147483647 h 45"/>
                <a:gd name="T48" fmla="*/ 2147483647 w 97"/>
                <a:gd name="T49" fmla="*/ 2147483647 h 45"/>
                <a:gd name="T50" fmla="*/ 2147483647 w 97"/>
                <a:gd name="T51" fmla="*/ 0 h 45"/>
                <a:gd name="T52" fmla="*/ 2147483647 w 97"/>
                <a:gd name="T53" fmla="*/ 2147483647 h 45"/>
                <a:gd name="T54" fmla="*/ 2147483647 w 97"/>
                <a:gd name="T55" fmla="*/ 2147483647 h 45"/>
                <a:gd name="T56" fmla="*/ 2147483647 w 97"/>
                <a:gd name="T57" fmla="*/ 2147483647 h 45"/>
                <a:gd name="T58" fmla="*/ 2147483647 w 97"/>
                <a:gd name="T59" fmla="*/ 2147483647 h 45"/>
                <a:gd name="T60" fmla="*/ 2147483647 w 97"/>
                <a:gd name="T61" fmla="*/ 2147483647 h 45"/>
                <a:gd name="T62" fmla="*/ 2147483647 w 97"/>
                <a:gd name="T63" fmla="*/ 2147483647 h 45"/>
                <a:gd name="T64" fmla="*/ 2147483647 w 97"/>
                <a:gd name="T65" fmla="*/ 2147483647 h 45"/>
                <a:gd name="T66" fmla="*/ 2147483647 w 97"/>
                <a:gd name="T67" fmla="*/ 2147483647 h 45"/>
                <a:gd name="T68" fmla="*/ 2147483647 w 97"/>
                <a:gd name="T69" fmla="*/ 2147483647 h 45"/>
                <a:gd name="T70" fmla="*/ 2147483647 w 97"/>
                <a:gd name="T71" fmla="*/ 2147483647 h 45"/>
                <a:gd name="T72" fmla="*/ 2147483647 w 97"/>
                <a:gd name="T73" fmla="*/ 2147483647 h 45"/>
                <a:gd name="T74" fmla="*/ 2147483647 w 97"/>
                <a:gd name="T75" fmla="*/ 2147483647 h 45"/>
                <a:gd name="T76" fmla="*/ 2147483647 w 97"/>
                <a:gd name="T77" fmla="*/ 2147483647 h 45"/>
                <a:gd name="T78" fmla="*/ 2147483647 w 97"/>
                <a:gd name="T79" fmla="*/ 2147483647 h 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7"/>
                <a:gd name="T121" fmla="*/ 0 h 45"/>
                <a:gd name="T122" fmla="*/ 97 w 97"/>
                <a:gd name="T123" fmla="*/ 45 h 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7" h="45">
                  <a:moveTo>
                    <a:pt x="97" y="28"/>
                  </a:moveTo>
                  <a:lnTo>
                    <a:pt x="96" y="29"/>
                  </a:lnTo>
                  <a:lnTo>
                    <a:pt x="93" y="29"/>
                  </a:lnTo>
                  <a:lnTo>
                    <a:pt x="92" y="31"/>
                  </a:lnTo>
                  <a:lnTo>
                    <a:pt x="91" y="32"/>
                  </a:lnTo>
                  <a:lnTo>
                    <a:pt x="88" y="32"/>
                  </a:lnTo>
                  <a:lnTo>
                    <a:pt x="87" y="33"/>
                  </a:lnTo>
                  <a:lnTo>
                    <a:pt x="88" y="37"/>
                  </a:lnTo>
                  <a:lnTo>
                    <a:pt x="86" y="38"/>
                  </a:lnTo>
                  <a:lnTo>
                    <a:pt x="84" y="39"/>
                  </a:lnTo>
                  <a:lnTo>
                    <a:pt x="85" y="40"/>
                  </a:lnTo>
                  <a:lnTo>
                    <a:pt x="82" y="42"/>
                  </a:lnTo>
                  <a:lnTo>
                    <a:pt x="77" y="42"/>
                  </a:lnTo>
                  <a:lnTo>
                    <a:pt x="76" y="41"/>
                  </a:lnTo>
                  <a:lnTo>
                    <a:pt x="74" y="41"/>
                  </a:lnTo>
                  <a:lnTo>
                    <a:pt x="73" y="43"/>
                  </a:lnTo>
                  <a:lnTo>
                    <a:pt x="72" y="45"/>
                  </a:lnTo>
                  <a:lnTo>
                    <a:pt x="72" y="43"/>
                  </a:lnTo>
                  <a:lnTo>
                    <a:pt x="69" y="41"/>
                  </a:lnTo>
                  <a:lnTo>
                    <a:pt x="59" y="41"/>
                  </a:lnTo>
                  <a:lnTo>
                    <a:pt x="56" y="39"/>
                  </a:lnTo>
                  <a:lnTo>
                    <a:pt x="54" y="38"/>
                  </a:lnTo>
                  <a:lnTo>
                    <a:pt x="45" y="38"/>
                  </a:lnTo>
                  <a:lnTo>
                    <a:pt x="44" y="40"/>
                  </a:lnTo>
                  <a:lnTo>
                    <a:pt x="43" y="41"/>
                  </a:lnTo>
                  <a:lnTo>
                    <a:pt x="41" y="43"/>
                  </a:lnTo>
                  <a:lnTo>
                    <a:pt x="38" y="44"/>
                  </a:lnTo>
                  <a:lnTo>
                    <a:pt x="36" y="44"/>
                  </a:lnTo>
                  <a:lnTo>
                    <a:pt x="33" y="44"/>
                  </a:lnTo>
                  <a:lnTo>
                    <a:pt x="31" y="43"/>
                  </a:lnTo>
                  <a:lnTo>
                    <a:pt x="27" y="42"/>
                  </a:lnTo>
                  <a:lnTo>
                    <a:pt x="26" y="40"/>
                  </a:lnTo>
                  <a:lnTo>
                    <a:pt x="20" y="37"/>
                  </a:lnTo>
                  <a:lnTo>
                    <a:pt x="17" y="33"/>
                  </a:lnTo>
                  <a:lnTo>
                    <a:pt x="10" y="29"/>
                  </a:lnTo>
                  <a:lnTo>
                    <a:pt x="6" y="25"/>
                  </a:lnTo>
                  <a:lnTo>
                    <a:pt x="6" y="22"/>
                  </a:lnTo>
                  <a:lnTo>
                    <a:pt x="5" y="20"/>
                  </a:lnTo>
                  <a:lnTo>
                    <a:pt x="3" y="19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4"/>
                  </a:lnTo>
                  <a:lnTo>
                    <a:pt x="10" y="12"/>
                  </a:lnTo>
                  <a:lnTo>
                    <a:pt x="14" y="11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3" y="1"/>
                  </a:lnTo>
                  <a:lnTo>
                    <a:pt x="34" y="3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39" y="5"/>
                  </a:lnTo>
                  <a:lnTo>
                    <a:pt x="43" y="2"/>
                  </a:lnTo>
                  <a:lnTo>
                    <a:pt x="46" y="3"/>
                  </a:lnTo>
                  <a:lnTo>
                    <a:pt x="47" y="5"/>
                  </a:lnTo>
                  <a:lnTo>
                    <a:pt x="49" y="5"/>
                  </a:lnTo>
                  <a:lnTo>
                    <a:pt x="55" y="7"/>
                  </a:lnTo>
                  <a:lnTo>
                    <a:pt x="57" y="9"/>
                  </a:lnTo>
                  <a:lnTo>
                    <a:pt x="61" y="9"/>
                  </a:lnTo>
                  <a:lnTo>
                    <a:pt x="61" y="10"/>
                  </a:lnTo>
                  <a:lnTo>
                    <a:pt x="59" y="12"/>
                  </a:lnTo>
                  <a:lnTo>
                    <a:pt x="65" y="15"/>
                  </a:lnTo>
                  <a:lnTo>
                    <a:pt x="67" y="17"/>
                  </a:lnTo>
                  <a:lnTo>
                    <a:pt x="69" y="14"/>
                  </a:lnTo>
                  <a:lnTo>
                    <a:pt x="68" y="13"/>
                  </a:lnTo>
                  <a:lnTo>
                    <a:pt x="68" y="12"/>
                  </a:lnTo>
                  <a:lnTo>
                    <a:pt x="75" y="14"/>
                  </a:lnTo>
                  <a:lnTo>
                    <a:pt x="81" y="14"/>
                  </a:lnTo>
                  <a:lnTo>
                    <a:pt x="81" y="18"/>
                  </a:lnTo>
                  <a:lnTo>
                    <a:pt x="83" y="20"/>
                  </a:lnTo>
                  <a:lnTo>
                    <a:pt x="84" y="19"/>
                  </a:lnTo>
                  <a:lnTo>
                    <a:pt x="87" y="20"/>
                  </a:lnTo>
                  <a:lnTo>
                    <a:pt x="92" y="25"/>
                  </a:lnTo>
                  <a:lnTo>
                    <a:pt x="97" y="28"/>
                  </a:lnTo>
                  <a:close/>
                </a:path>
              </a:pathLst>
            </a:custGeom>
            <a:solidFill>
              <a:srgbClr val="99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921"/>
            <p:cNvSpPr>
              <a:spLocks/>
            </p:cNvSpPr>
            <p:nvPr/>
          </p:nvSpPr>
          <p:spPr bwMode="auto">
            <a:xfrm>
              <a:off x="3750764" y="3262807"/>
              <a:ext cx="723725" cy="411533"/>
            </a:xfrm>
            <a:custGeom>
              <a:avLst/>
              <a:gdLst>
                <a:gd name="T0" fmla="*/ 2147483647 w 97"/>
                <a:gd name="T1" fmla="*/ 2147483647 h 45"/>
                <a:gd name="T2" fmla="*/ 2147483647 w 97"/>
                <a:gd name="T3" fmla="*/ 2147483647 h 45"/>
                <a:gd name="T4" fmla="*/ 2147483647 w 97"/>
                <a:gd name="T5" fmla="*/ 2147483647 h 45"/>
                <a:gd name="T6" fmla="*/ 2147483647 w 97"/>
                <a:gd name="T7" fmla="*/ 2147483647 h 45"/>
                <a:gd name="T8" fmla="*/ 2147483647 w 97"/>
                <a:gd name="T9" fmla="*/ 2147483647 h 45"/>
                <a:gd name="T10" fmla="*/ 2147483647 w 97"/>
                <a:gd name="T11" fmla="*/ 2147483647 h 45"/>
                <a:gd name="T12" fmla="*/ 2147483647 w 97"/>
                <a:gd name="T13" fmla="*/ 2147483647 h 45"/>
                <a:gd name="T14" fmla="*/ 2147483647 w 97"/>
                <a:gd name="T15" fmla="*/ 2147483647 h 45"/>
                <a:gd name="T16" fmla="*/ 2147483647 w 97"/>
                <a:gd name="T17" fmla="*/ 2147483647 h 45"/>
                <a:gd name="T18" fmla="*/ 2147483647 w 97"/>
                <a:gd name="T19" fmla="*/ 2147483647 h 45"/>
                <a:gd name="T20" fmla="*/ 2147483647 w 97"/>
                <a:gd name="T21" fmla="*/ 2147483647 h 45"/>
                <a:gd name="T22" fmla="*/ 2147483647 w 97"/>
                <a:gd name="T23" fmla="*/ 2147483647 h 45"/>
                <a:gd name="T24" fmla="*/ 2147483647 w 97"/>
                <a:gd name="T25" fmla="*/ 2147483647 h 45"/>
                <a:gd name="T26" fmla="*/ 2147483647 w 97"/>
                <a:gd name="T27" fmla="*/ 2147483647 h 45"/>
                <a:gd name="T28" fmla="*/ 2147483647 w 97"/>
                <a:gd name="T29" fmla="*/ 2147483647 h 45"/>
                <a:gd name="T30" fmla="*/ 2147483647 w 97"/>
                <a:gd name="T31" fmla="*/ 2147483647 h 45"/>
                <a:gd name="T32" fmla="*/ 2147483647 w 97"/>
                <a:gd name="T33" fmla="*/ 2147483647 h 45"/>
                <a:gd name="T34" fmla="*/ 2147483647 w 97"/>
                <a:gd name="T35" fmla="*/ 2147483647 h 45"/>
                <a:gd name="T36" fmla="*/ 2147483647 w 97"/>
                <a:gd name="T37" fmla="*/ 2147483647 h 45"/>
                <a:gd name="T38" fmla="*/ 2147483647 w 97"/>
                <a:gd name="T39" fmla="*/ 2147483647 h 45"/>
                <a:gd name="T40" fmla="*/ 0 w 97"/>
                <a:gd name="T41" fmla="*/ 2147483647 h 45"/>
                <a:gd name="T42" fmla="*/ 2147483647 w 97"/>
                <a:gd name="T43" fmla="*/ 2147483647 h 45"/>
                <a:gd name="T44" fmla="*/ 2147483647 w 97"/>
                <a:gd name="T45" fmla="*/ 2147483647 h 45"/>
                <a:gd name="T46" fmla="*/ 2147483647 w 97"/>
                <a:gd name="T47" fmla="*/ 2147483647 h 45"/>
                <a:gd name="T48" fmla="*/ 2147483647 w 97"/>
                <a:gd name="T49" fmla="*/ 2147483647 h 45"/>
                <a:gd name="T50" fmla="*/ 2147483647 w 97"/>
                <a:gd name="T51" fmla="*/ 0 h 45"/>
                <a:gd name="T52" fmla="*/ 2147483647 w 97"/>
                <a:gd name="T53" fmla="*/ 2147483647 h 45"/>
                <a:gd name="T54" fmla="*/ 2147483647 w 97"/>
                <a:gd name="T55" fmla="*/ 2147483647 h 45"/>
                <a:gd name="T56" fmla="*/ 2147483647 w 97"/>
                <a:gd name="T57" fmla="*/ 2147483647 h 45"/>
                <a:gd name="T58" fmla="*/ 2147483647 w 97"/>
                <a:gd name="T59" fmla="*/ 2147483647 h 45"/>
                <a:gd name="T60" fmla="*/ 2147483647 w 97"/>
                <a:gd name="T61" fmla="*/ 2147483647 h 45"/>
                <a:gd name="T62" fmla="*/ 2147483647 w 97"/>
                <a:gd name="T63" fmla="*/ 2147483647 h 45"/>
                <a:gd name="T64" fmla="*/ 2147483647 w 97"/>
                <a:gd name="T65" fmla="*/ 2147483647 h 45"/>
                <a:gd name="T66" fmla="*/ 2147483647 w 97"/>
                <a:gd name="T67" fmla="*/ 2147483647 h 45"/>
                <a:gd name="T68" fmla="*/ 2147483647 w 97"/>
                <a:gd name="T69" fmla="*/ 2147483647 h 45"/>
                <a:gd name="T70" fmla="*/ 2147483647 w 97"/>
                <a:gd name="T71" fmla="*/ 2147483647 h 45"/>
                <a:gd name="T72" fmla="*/ 2147483647 w 97"/>
                <a:gd name="T73" fmla="*/ 2147483647 h 45"/>
                <a:gd name="T74" fmla="*/ 2147483647 w 97"/>
                <a:gd name="T75" fmla="*/ 2147483647 h 45"/>
                <a:gd name="T76" fmla="*/ 2147483647 w 97"/>
                <a:gd name="T77" fmla="*/ 2147483647 h 45"/>
                <a:gd name="T78" fmla="*/ 2147483647 w 97"/>
                <a:gd name="T79" fmla="*/ 2147483647 h 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7"/>
                <a:gd name="T121" fmla="*/ 0 h 45"/>
                <a:gd name="T122" fmla="*/ 97 w 97"/>
                <a:gd name="T123" fmla="*/ 45 h 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7" h="45">
                  <a:moveTo>
                    <a:pt x="97" y="28"/>
                  </a:moveTo>
                  <a:lnTo>
                    <a:pt x="96" y="29"/>
                  </a:lnTo>
                  <a:lnTo>
                    <a:pt x="93" y="29"/>
                  </a:lnTo>
                  <a:lnTo>
                    <a:pt x="92" y="31"/>
                  </a:lnTo>
                  <a:lnTo>
                    <a:pt x="91" y="32"/>
                  </a:lnTo>
                  <a:lnTo>
                    <a:pt x="88" y="32"/>
                  </a:lnTo>
                  <a:lnTo>
                    <a:pt x="87" y="33"/>
                  </a:lnTo>
                  <a:lnTo>
                    <a:pt x="88" y="37"/>
                  </a:lnTo>
                  <a:lnTo>
                    <a:pt x="86" y="38"/>
                  </a:lnTo>
                  <a:lnTo>
                    <a:pt x="84" y="39"/>
                  </a:lnTo>
                  <a:lnTo>
                    <a:pt x="85" y="40"/>
                  </a:lnTo>
                  <a:lnTo>
                    <a:pt x="82" y="42"/>
                  </a:lnTo>
                  <a:lnTo>
                    <a:pt x="77" y="42"/>
                  </a:lnTo>
                  <a:lnTo>
                    <a:pt x="76" y="41"/>
                  </a:lnTo>
                  <a:lnTo>
                    <a:pt x="74" y="41"/>
                  </a:lnTo>
                  <a:lnTo>
                    <a:pt x="73" y="43"/>
                  </a:lnTo>
                  <a:lnTo>
                    <a:pt x="72" y="45"/>
                  </a:lnTo>
                  <a:lnTo>
                    <a:pt x="72" y="43"/>
                  </a:lnTo>
                  <a:lnTo>
                    <a:pt x="69" y="41"/>
                  </a:lnTo>
                  <a:lnTo>
                    <a:pt x="59" y="41"/>
                  </a:lnTo>
                  <a:lnTo>
                    <a:pt x="56" y="39"/>
                  </a:lnTo>
                  <a:lnTo>
                    <a:pt x="54" y="38"/>
                  </a:lnTo>
                  <a:lnTo>
                    <a:pt x="45" y="38"/>
                  </a:lnTo>
                  <a:lnTo>
                    <a:pt x="44" y="40"/>
                  </a:lnTo>
                  <a:lnTo>
                    <a:pt x="43" y="41"/>
                  </a:lnTo>
                  <a:lnTo>
                    <a:pt x="41" y="43"/>
                  </a:lnTo>
                  <a:lnTo>
                    <a:pt x="38" y="44"/>
                  </a:lnTo>
                  <a:lnTo>
                    <a:pt x="36" y="44"/>
                  </a:lnTo>
                  <a:lnTo>
                    <a:pt x="33" y="44"/>
                  </a:lnTo>
                  <a:lnTo>
                    <a:pt x="31" y="43"/>
                  </a:lnTo>
                  <a:lnTo>
                    <a:pt x="27" y="42"/>
                  </a:lnTo>
                  <a:lnTo>
                    <a:pt x="26" y="40"/>
                  </a:lnTo>
                  <a:lnTo>
                    <a:pt x="20" y="37"/>
                  </a:lnTo>
                  <a:lnTo>
                    <a:pt x="17" y="33"/>
                  </a:lnTo>
                  <a:lnTo>
                    <a:pt x="10" y="29"/>
                  </a:lnTo>
                  <a:lnTo>
                    <a:pt x="6" y="25"/>
                  </a:lnTo>
                  <a:lnTo>
                    <a:pt x="6" y="22"/>
                  </a:lnTo>
                  <a:lnTo>
                    <a:pt x="5" y="20"/>
                  </a:lnTo>
                  <a:lnTo>
                    <a:pt x="3" y="19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4"/>
                  </a:lnTo>
                  <a:lnTo>
                    <a:pt x="10" y="12"/>
                  </a:lnTo>
                  <a:lnTo>
                    <a:pt x="14" y="11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3" y="1"/>
                  </a:lnTo>
                  <a:lnTo>
                    <a:pt x="34" y="3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39" y="5"/>
                  </a:lnTo>
                  <a:lnTo>
                    <a:pt x="43" y="2"/>
                  </a:lnTo>
                  <a:lnTo>
                    <a:pt x="46" y="3"/>
                  </a:lnTo>
                  <a:lnTo>
                    <a:pt x="47" y="5"/>
                  </a:lnTo>
                  <a:lnTo>
                    <a:pt x="49" y="5"/>
                  </a:lnTo>
                  <a:lnTo>
                    <a:pt x="55" y="7"/>
                  </a:lnTo>
                  <a:lnTo>
                    <a:pt x="57" y="9"/>
                  </a:lnTo>
                  <a:lnTo>
                    <a:pt x="61" y="9"/>
                  </a:lnTo>
                  <a:lnTo>
                    <a:pt x="61" y="10"/>
                  </a:lnTo>
                  <a:lnTo>
                    <a:pt x="59" y="12"/>
                  </a:lnTo>
                  <a:lnTo>
                    <a:pt x="65" y="15"/>
                  </a:lnTo>
                  <a:lnTo>
                    <a:pt x="67" y="17"/>
                  </a:lnTo>
                  <a:lnTo>
                    <a:pt x="69" y="14"/>
                  </a:lnTo>
                  <a:lnTo>
                    <a:pt x="68" y="13"/>
                  </a:lnTo>
                  <a:lnTo>
                    <a:pt x="68" y="12"/>
                  </a:lnTo>
                  <a:lnTo>
                    <a:pt x="75" y="14"/>
                  </a:lnTo>
                  <a:lnTo>
                    <a:pt x="81" y="14"/>
                  </a:lnTo>
                  <a:lnTo>
                    <a:pt x="81" y="18"/>
                  </a:lnTo>
                  <a:lnTo>
                    <a:pt x="83" y="20"/>
                  </a:lnTo>
                  <a:lnTo>
                    <a:pt x="84" y="19"/>
                  </a:lnTo>
                  <a:lnTo>
                    <a:pt x="87" y="20"/>
                  </a:lnTo>
                  <a:lnTo>
                    <a:pt x="92" y="25"/>
                  </a:lnTo>
                  <a:lnTo>
                    <a:pt x="97" y="28"/>
                  </a:lnTo>
                </a:path>
              </a:pathLst>
            </a:custGeom>
            <a:solidFill>
              <a:srgbClr val="FFC000"/>
            </a:solidFill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1242"/>
            <p:cNvSpPr>
              <a:spLocks/>
            </p:cNvSpPr>
            <p:nvPr/>
          </p:nvSpPr>
          <p:spPr bwMode="auto">
            <a:xfrm>
              <a:off x="4287959" y="3514296"/>
              <a:ext cx="567044" cy="289596"/>
            </a:xfrm>
            <a:custGeom>
              <a:avLst/>
              <a:gdLst>
                <a:gd name="T0" fmla="*/ 2147483647 w 76"/>
                <a:gd name="T1" fmla="*/ 2147483647 h 31"/>
                <a:gd name="T2" fmla="*/ 2147483647 w 76"/>
                <a:gd name="T3" fmla="*/ 2147483647 h 31"/>
                <a:gd name="T4" fmla="*/ 2147483647 w 76"/>
                <a:gd name="T5" fmla="*/ 2147483647 h 31"/>
                <a:gd name="T6" fmla="*/ 2147483647 w 76"/>
                <a:gd name="T7" fmla="*/ 2147483647 h 31"/>
                <a:gd name="T8" fmla="*/ 2147483647 w 76"/>
                <a:gd name="T9" fmla="*/ 2147483647 h 31"/>
                <a:gd name="T10" fmla="*/ 2147483647 w 76"/>
                <a:gd name="T11" fmla="*/ 2147483647 h 31"/>
                <a:gd name="T12" fmla="*/ 2147483647 w 76"/>
                <a:gd name="T13" fmla="*/ 2147483647 h 31"/>
                <a:gd name="T14" fmla="*/ 2147483647 w 76"/>
                <a:gd name="T15" fmla="*/ 2147483647 h 31"/>
                <a:gd name="T16" fmla="*/ 2147483647 w 76"/>
                <a:gd name="T17" fmla="*/ 2147483647 h 31"/>
                <a:gd name="T18" fmla="*/ 2147483647 w 76"/>
                <a:gd name="T19" fmla="*/ 2147483647 h 31"/>
                <a:gd name="T20" fmla="*/ 2147483647 w 76"/>
                <a:gd name="T21" fmla="*/ 2147483647 h 31"/>
                <a:gd name="T22" fmla="*/ 2147483647 w 76"/>
                <a:gd name="T23" fmla="*/ 2147483647 h 31"/>
                <a:gd name="T24" fmla="*/ 2147483647 w 76"/>
                <a:gd name="T25" fmla="*/ 2147483647 h 31"/>
                <a:gd name="T26" fmla="*/ 2147483647 w 76"/>
                <a:gd name="T27" fmla="*/ 2147483647 h 31"/>
                <a:gd name="T28" fmla="*/ 2147483647 w 76"/>
                <a:gd name="T29" fmla="*/ 2147483647 h 31"/>
                <a:gd name="T30" fmla="*/ 2147483647 w 76"/>
                <a:gd name="T31" fmla="*/ 2147483647 h 31"/>
                <a:gd name="T32" fmla="*/ 2147483647 w 76"/>
                <a:gd name="T33" fmla="*/ 2147483647 h 31"/>
                <a:gd name="T34" fmla="*/ 2147483647 w 76"/>
                <a:gd name="T35" fmla="*/ 2147483647 h 31"/>
                <a:gd name="T36" fmla="*/ 2147483647 w 76"/>
                <a:gd name="T37" fmla="*/ 2147483647 h 31"/>
                <a:gd name="T38" fmla="*/ 0 w 76"/>
                <a:gd name="T39" fmla="*/ 2147483647 h 31"/>
                <a:gd name="T40" fmla="*/ 2147483647 w 76"/>
                <a:gd name="T41" fmla="*/ 2147483647 h 31"/>
                <a:gd name="T42" fmla="*/ 2147483647 w 76"/>
                <a:gd name="T43" fmla="*/ 2147483647 h 31"/>
                <a:gd name="T44" fmla="*/ 2147483647 w 76"/>
                <a:gd name="T45" fmla="*/ 2147483647 h 31"/>
                <a:gd name="T46" fmla="*/ 2147483647 w 76"/>
                <a:gd name="T47" fmla="*/ 2147483647 h 31"/>
                <a:gd name="T48" fmla="*/ 2147483647 w 76"/>
                <a:gd name="T49" fmla="*/ 2147483647 h 31"/>
                <a:gd name="T50" fmla="*/ 2147483647 w 76"/>
                <a:gd name="T51" fmla="*/ 2147483647 h 31"/>
                <a:gd name="T52" fmla="*/ 2147483647 w 76"/>
                <a:gd name="T53" fmla="*/ 2147483647 h 31"/>
                <a:gd name="T54" fmla="*/ 2147483647 w 76"/>
                <a:gd name="T55" fmla="*/ 2147483647 h 31"/>
                <a:gd name="T56" fmla="*/ 2147483647 w 76"/>
                <a:gd name="T57" fmla="*/ 2147483647 h 31"/>
                <a:gd name="T58" fmla="*/ 2147483647 w 76"/>
                <a:gd name="T59" fmla="*/ 2147483647 h 31"/>
                <a:gd name="T60" fmla="*/ 2147483647 w 76"/>
                <a:gd name="T61" fmla="*/ 2147483647 h 31"/>
                <a:gd name="T62" fmla="*/ 2147483647 w 76"/>
                <a:gd name="T63" fmla="*/ 2147483647 h 31"/>
                <a:gd name="T64" fmla="*/ 2147483647 w 76"/>
                <a:gd name="T65" fmla="*/ 2147483647 h 31"/>
                <a:gd name="T66" fmla="*/ 2147483647 w 76"/>
                <a:gd name="T67" fmla="*/ 2147483647 h 31"/>
                <a:gd name="T68" fmla="*/ 2147483647 w 76"/>
                <a:gd name="T69" fmla="*/ 2147483647 h 31"/>
                <a:gd name="T70" fmla="*/ 2147483647 w 76"/>
                <a:gd name="T71" fmla="*/ 0 h 31"/>
                <a:gd name="T72" fmla="*/ 2147483647 w 76"/>
                <a:gd name="T73" fmla="*/ 2147483647 h 31"/>
                <a:gd name="T74" fmla="*/ 2147483647 w 76"/>
                <a:gd name="T75" fmla="*/ 2147483647 h 31"/>
                <a:gd name="T76" fmla="*/ 2147483647 w 76"/>
                <a:gd name="T77" fmla="*/ 0 h 31"/>
                <a:gd name="T78" fmla="*/ 2147483647 w 76"/>
                <a:gd name="T79" fmla="*/ 2147483647 h 31"/>
                <a:gd name="T80" fmla="*/ 2147483647 w 76"/>
                <a:gd name="T81" fmla="*/ 2147483647 h 31"/>
                <a:gd name="T82" fmla="*/ 2147483647 w 76"/>
                <a:gd name="T83" fmla="*/ 2147483647 h 31"/>
                <a:gd name="T84" fmla="*/ 2147483647 w 76"/>
                <a:gd name="T85" fmla="*/ 2147483647 h 31"/>
                <a:gd name="T86" fmla="*/ 2147483647 w 76"/>
                <a:gd name="T87" fmla="*/ 2147483647 h 31"/>
                <a:gd name="T88" fmla="*/ 2147483647 w 76"/>
                <a:gd name="T89" fmla="*/ 2147483647 h 31"/>
                <a:gd name="T90" fmla="*/ 2147483647 w 76"/>
                <a:gd name="T91" fmla="*/ 2147483647 h 31"/>
                <a:gd name="T92" fmla="*/ 2147483647 w 76"/>
                <a:gd name="T93" fmla="*/ 2147483647 h 31"/>
                <a:gd name="T94" fmla="*/ 2147483647 w 76"/>
                <a:gd name="T95" fmla="*/ 2147483647 h 31"/>
                <a:gd name="T96" fmla="*/ 2147483647 w 76"/>
                <a:gd name="T97" fmla="*/ 2147483647 h 31"/>
                <a:gd name="T98" fmla="*/ 2147483647 w 76"/>
                <a:gd name="T99" fmla="*/ 2147483647 h 31"/>
                <a:gd name="T100" fmla="*/ 2147483647 w 76"/>
                <a:gd name="T101" fmla="*/ 2147483647 h 31"/>
                <a:gd name="T102" fmla="*/ 2147483647 w 76"/>
                <a:gd name="T103" fmla="*/ 2147483647 h 31"/>
                <a:gd name="T104" fmla="*/ 2147483647 w 76"/>
                <a:gd name="T105" fmla="*/ 2147483647 h 31"/>
                <a:gd name="T106" fmla="*/ 2147483647 w 76"/>
                <a:gd name="T107" fmla="*/ 2147483647 h 31"/>
                <a:gd name="T108" fmla="*/ 2147483647 w 76"/>
                <a:gd name="T109" fmla="*/ 2147483647 h 31"/>
                <a:gd name="T110" fmla="*/ 2147483647 w 76"/>
                <a:gd name="T111" fmla="*/ 2147483647 h 31"/>
                <a:gd name="T112" fmla="*/ 2147483647 w 76"/>
                <a:gd name="T113" fmla="*/ 2147483647 h 31"/>
                <a:gd name="T114" fmla="*/ 2147483647 w 76"/>
                <a:gd name="T115" fmla="*/ 2147483647 h 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6"/>
                <a:gd name="T175" fmla="*/ 0 h 31"/>
                <a:gd name="T176" fmla="*/ 76 w 76"/>
                <a:gd name="T177" fmla="*/ 31 h 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6" h="31">
                  <a:moveTo>
                    <a:pt x="73" y="20"/>
                  </a:moveTo>
                  <a:lnTo>
                    <a:pt x="70" y="21"/>
                  </a:lnTo>
                  <a:lnTo>
                    <a:pt x="65" y="19"/>
                  </a:lnTo>
                  <a:lnTo>
                    <a:pt x="61" y="17"/>
                  </a:lnTo>
                  <a:lnTo>
                    <a:pt x="58" y="17"/>
                  </a:lnTo>
                  <a:lnTo>
                    <a:pt x="54" y="17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3"/>
                  </a:lnTo>
                  <a:lnTo>
                    <a:pt x="43" y="24"/>
                  </a:lnTo>
                  <a:lnTo>
                    <a:pt x="39" y="23"/>
                  </a:lnTo>
                  <a:lnTo>
                    <a:pt x="34" y="25"/>
                  </a:lnTo>
                  <a:lnTo>
                    <a:pt x="27" y="26"/>
                  </a:lnTo>
                  <a:lnTo>
                    <a:pt x="24" y="31"/>
                  </a:lnTo>
                  <a:lnTo>
                    <a:pt x="22" y="31"/>
                  </a:lnTo>
                  <a:lnTo>
                    <a:pt x="14" y="31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5" y="14"/>
                  </a:lnTo>
                  <a:lnTo>
                    <a:pt x="10" y="14"/>
                  </a:lnTo>
                  <a:lnTo>
                    <a:pt x="13" y="12"/>
                  </a:lnTo>
                  <a:lnTo>
                    <a:pt x="12" y="11"/>
                  </a:lnTo>
                  <a:lnTo>
                    <a:pt x="14" y="10"/>
                  </a:lnTo>
                  <a:lnTo>
                    <a:pt x="16" y="9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3" y="0"/>
                  </a:lnTo>
                  <a:lnTo>
                    <a:pt x="36" y="1"/>
                  </a:lnTo>
                  <a:lnTo>
                    <a:pt x="39" y="3"/>
                  </a:lnTo>
                  <a:lnTo>
                    <a:pt x="41" y="5"/>
                  </a:lnTo>
                  <a:lnTo>
                    <a:pt x="43" y="5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2" y="2"/>
                  </a:lnTo>
                  <a:lnTo>
                    <a:pt x="54" y="4"/>
                  </a:lnTo>
                  <a:lnTo>
                    <a:pt x="56" y="3"/>
                  </a:lnTo>
                  <a:lnTo>
                    <a:pt x="58" y="2"/>
                  </a:lnTo>
                  <a:lnTo>
                    <a:pt x="62" y="1"/>
                  </a:lnTo>
                  <a:lnTo>
                    <a:pt x="65" y="2"/>
                  </a:lnTo>
                  <a:lnTo>
                    <a:pt x="68" y="3"/>
                  </a:lnTo>
                  <a:lnTo>
                    <a:pt x="71" y="5"/>
                  </a:lnTo>
                  <a:lnTo>
                    <a:pt x="74" y="6"/>
                  </a:lnTo>
                  <a:lnTo>
                    <a:pt x="76" y="7"/>
                  </a:lnTo>
                  <a:lnTo>
                    <a:pt x="76" y="9"/>
                  </a:lnTo>
                  <a:lnTo>
                    <a:pt x="74" y="15"/>
                  </a:lnTo>
                  <a:lnTo>
                    <a:pt x="73" y="20"/>
                  </a:lnTo>
                  <a:close/>
                </a:path>
              </a:pathLst>
            </a:custGeom>
            <a:solidFill>
              <a:srgbClr val="99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Freeform 1243"/>
            <p:cNvSpPr>
              <a:spLocks/>
            </p:cNvSpPr>
            <p:nvPr/>
          </p:nvSpPr>
          <p:spPr bwMode="auto">
            <a:xfrm>
              <a:off x="4287959" y="3514296"/>
              <a:ext cx="567044" cy="289596"/>
            </a:xfrm>
            <a:custGeom>
              <a:avLst/>
              <a:gdLst>
                <a:gd name="T0" fmla="*/ 2147483647 w 76"/>
                <a:gd name="T1" fmla="*/ 2147483647 h 31"/>
                <a:gd name="T2" fmla="*/ 2147483647 w 76"/>
                <a:gd name="T3" fmla="*/ 2147483647 h 31"/>
                <a:gd name="T4" fmla="*/ 2147483647 w 76"/>
                <a:gd name="T5" fmla="*/ 2147483647 h 31"/>
                <a:gd name="T6" fmla="*/ 2147483647 w 76"/>
                <a:gd name="T7" fmla="*/ 2147483647 h 31"/>
                <a:gd name="T8" fmla="*/ 2147483647 w 76"/>
                <a:gd name="T9" fmla="*/ 2147483647 h 31"/>
                <a:gd name="T10" fmla="*/ 2147483647 w 76"/>
                <a:gd name="T11" fmla="*/ 2147483647 h 31"/>
                <a:gd name="T12" fmla="*/ 2147483647 w 76"/>
                <a:gd name="T13" fmla="*/ 2147483647 h 31"/>
                <a:gd name="T14" fmla="*/ 2147483647 w 76"/>
                <a:gd name="T15" fmla="*/ 2147483647 h 31"/>
                <a:gd name="T16" fmla="*/ 2147483647 w 76"/>
                <a:gd name="T17" fmla="*/ 2147483647 h 31"/>
                <a:gd name="T18" fmla="*/ 2147483647 w 76"/>
                <a:gd name="T19" fmla="*/ 2147483647 h 31"/>
                <a:gd name="T20" fmla="*/ 2147483647 w 76"/>
                <a:gd name="T21" fmla="*/ 2147483647 h 31"/>
                <a:gd name="T22" fmla="*/ 2147483647 w 76"/>
                <a:gd name="T23" fmla="*/ 2147483647 h 31"/>
                <a:gd name="T24" fmla="*/ 2147483647 w 76"/>
                <a:gd name="T25" fmla="*/ 2147483647 h 31"/>
                <a:gd name="T26" fmla="*/ 2147483647 w 76"/>
                <a:gd name="T27" fmla="*/ 2147483647 h 31"/>
                <a:gd name="T28" fmla="*/ 2147483647 w 76"/>
                <a:gd name="T29" fmla="*/ 2147483647 h 31"/>
                <a:gd name="T30" fmla="*/ 2147483647 w 76"/>
                <a:gd name="T31" fmla="*/ 2147483647 h 31"/>
                <a:gd name="T32" fmla="*/ 2147483647 w 76"/>
                <a:gd name="T33" fmla="*/ 2147483647 h 31"/>
                <a:gd name="T34" fmla="*/ 2147483647 w 76"/>
                <a:gd name="T35" fmla="*/ 2147483647 h 31"/>
                <a:gd name="T36" fmla="*/ 2147483647 w 76"/>
                <a:gd name="T37" fmla="*/ 2147483647 h 31"/>
                <a:gd name="T38" fmla="*/ 0 w 76"/>
                <a:gd name="T39" fmla="*/ 2147483647 h 31"/>
                <a:gd name="T40" fmla="*/ 2147483647 w 76"/>
                <a:gd name="T41" fmla="*/ 2147483647 h 31"/>
                <a:gd name="T42" fmla="*/ 2147483647 w 76"/>
                <a:gd name="T43" fmla="*/ 2147483647 h 31"/>
                <a:gd name="T44" fmla="*/ 2147483647 w 76"/>
                <a:gd name="T45" fmla="*/ 2147483647 h 31"/>
                <a:gd name="T46" fmla="*/ 2147483647 w 76"/>
                <a:gd name="T47" fmla="*/ 2147483647 h 31"/>
                <a:gd name="T48" fmla="*/ 2147483647 w 76"/>
                <a:gd name="T49" fmla="*/ 2147483647 h 31"/>
                <a:gd name="T50" fmla="*/ 2147483647 w 76"/>
                <a:gd name="T51" fmla="*/ 2147483647 h 31"/>
                <a:gd name="T52" fmla="*/ 2147483647 w 76"/>
                <a:gd name="T53" fmla="*/ 2147483647 h 31"/>
                <a:gd name="T54" fmla="*/ 2147483647 w 76"/>
                <a:gd name="T55" fmla="*/ 2147483647 h 31"/>
                <a:gd name="T56" fmla="*/ 2147483647 w 76"/>
                <a:gd name="T57" fmla="*/ 2147483647 h 31"/>
                <a:gd name="T58" fmla="*/ 2147483647 w 76"/>
                <a:gd name="T59" fmla="*/ 2147483647 h 31"/>
                <a:gd name="T60" fmla="*/ 2147483647 w 76"/>
                <a:gd name="T61" fmla="*/ 2147483647 h 31"/>
                <a:gd name="T62" fmla="*/ 2147483647 w 76"/>
                <a:gd name="T63" fmla="*/ 2147483647 h 31"/>
                <a:gd name="T64" fmla="*/ 2147483647 w 76"/>
                <a:gd name="T65" fmla="*/ 2147483647 h 31"/>
                <a:gd name="T66" fmla="*/ 2147483647 w 76"/>
                <a:gd name="T67" fmla="*/ 2147483647 h 31"/>
                <a:gd name="T68" fmla="*/ 2147483647 w 76"/>
                <a:gd name="T69" fmla="*/ 2147483647 h 31"/>
                <a:gd name="T70" fmla="*/ 2147483647 w 76"/>
                <a:gd name="T71" fmla="*/ 0 h 31"/>
                <a:gd name="T72" fmla="*/ 2147483647 w 76"/>
                <a:gd name="T73" fmla="*/ 2147483647 h 31"/>
                <a:gd name="T74" fmla="*/ 2147483647 w 76"/>
                <a:gd name="T75" fmla="*/ 2147483647 h 31"/>
                <a:gd name="T76" fmla="*/ 2147483647 w 76"/>
                <a:gd name="T77" fmla="*/ 0 h 31"/>
                <a:gd name="T78" fmla="*/ 2147483647 w 76"/>
                <a:gd name="T79" fmla="*/ 2147483647 h 31"/>
                <a:gd name="T80" fmla="*/ 2147483647 w 76"/>
                <a:gd name="T81" fmla="*/ 2147483647 h 31"/>
                <a:gd name="T82" fmla="*/ 2147483647 w 76"/>
                <a:gd name="T83" fmla="*/ 2147483647 h 31"/>
                <a:gd name="T84" fmla="*/ 2147483647 w 76"/>
                <a:gd name="T85" fmla="*/ 2147483647 h 31"/>
                <a:gd name="T86" fmla="*/ 2147483647 w 76"/>
                <a:gd name="T87" fmla="*/ 2147483647 h 31"/>
                <a:gd name="T88" fmla="*/ 2147483647 w 76"/>
                <a:gd name="T89" fmla="*/ 2147483647 h 31"/>
                <a:gd name="T90" fmla="*/ 2147483647 w 76"/>
                <a:gd name="T91" fmla="*/ 2147483647 h 31"/>
                <a:gd name="T92" fmla="*/ 2147483647 w 76"/>
                <a:gd name="T93" fmla="*/ 2147483647 h 31"/>
                <a:gd name="T94" fmla="*/ 2147483647 w 76"/>
                <a:gd name="T95" fmla="*/ 2147483647 h 31"/>
                <a:gd name="T96" fmla="*/ 2147483647 w 76"/>
                <a:gd name="T97" fmla="*/ 2147483647 h 31"/>
                <a:gd name="T98" fmla="*/ 2147483647 w 76"/>
                <a:gd name="T99" fmla="*/ 2147483647 h 31"/>
                <a:gd name="T100" fmla="*/ 2147483647 w 76"/>
                <a:gd name="T101" fmla="*/ 2147483647 h 31"/>
                <a:gd name="T102" fmla="*/ 2147483647 w 76"/>
                <a:gd name="T103" fmla="*/ 2147483647 h 31"/>
                <a:gd name="T104" fmla="*/ 2147483647 w 76"/>
                <a:gd name="T105" fmla="*/ 2147483647 h 31"/>
                <a:gd name="T106" fmla="*/ 2147483647 w 76"/>
                <a:gd name="T107" fmla="*/ 2147483647 h 31"/>
                <a:gd name="T108" fmla="*/ 2147483647 w 76"/>
                <a:gd name="T109" fmla="*/ 2147483647 h 31"/>
                <a:gd name="T110" fmla="*/ 2147483647 w 76"/>
                <a:gd name="T111" fmla="*/ 2147483647 h 31"/>
                <a:gd name="T112" fmla="*/ 2147483647 w 76"/>
                <a:gd name="T113" fmla="*/ 2147483647 h 31"/>
                <a:gd name="T114" fmla="*/ 2147483647 w 76"/>
                <a:gd name="T115" fmla="*/ 2147483647 h 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6"/>
                <a:gd name="T175" fmla="*/ 0 h 31"/>
                <a:gd name="T176" fmla="*/ 76 w 76"/>
                <a:gd name="T177" fmla="*/ 31 h 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6" h="31">
                  <a:moveTo>
                    <a:pt x="73" y="20"/>
                  </a:moveTo>
                  <a:lnTo>
                    <a:pt x="70" y="21"/>
                  </a:lnTo>
                  <a:lnTo>
                    <a:pt x="65" y="19"/>
                  </a:lnTo>
                  <a:lnTo>
                    <a:pt x="61" y="17"/>
                  </a:lnTo>
                  <a:lnTo>
                    <a:pt x="58" y="17"/>
                  </a:lnTo>
                  <a:lnTo>
                    <a:pt x="54" y="17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3"/>
                  </a:lnTo>
                  <a:lnTo>
                    <a:pt x="43" y="24"/>
                  </a:lnTo>
                  <a:lnTo>
                    <a:pt x="39" y="23"/>
                  </a:lnTo>
                  <a:lnTo>
                    <a:pt x="34" y="25"/>
                  </a:lnTo>
                  <a:lnTo>
                    <a:pt x="27" y="26"/>
                  </a:lnTo>
                  <a:lnTo>
                    <a:pt x="24" y="31"/>
                  </a:lnTo>
                  <a:lnTo>
                    <a:pt x="22" y="31"/>
                  </a:lnTo>
                  <a:lnTo>
                    <a:pt x="14" y="31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5" y="14"/>
                  </a:lnTo>
                  <a:lnTo>
                    <a:pt x="10" y="14"/>
                  </a:lnTo>
                  <a:lnTo>
                    <a:pt x="13" y="12"/>
                  </a:lnTo>
                  <a:lnTo>
                    <a:pt x="12" y="11"/>
                  </a:lnTo>
                  <a:lnTo>
                    <a:pt x="14" y="10"/>
                  </a:lnTo>
                  <a:lnTo>
                    <a:pt x="16" y="9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3" y="0"/>
                  </a:lnTo>
                  <a:lnTo>
                    <a:pt x="36" y="1"/>
                  </a:lnTo>
                  <a:lnTo>
                    <a:pt x="39" y="3"/>
                  </a:lnTo>
                  <a:lnTo>
                    <a:pt x="41" y="5"/>
                  </a:lnTo>
                  <a:lnTo>
                    <a:pt x="43" y="5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2" y="2"/>
                  </a:lnTo>
                  <a:lnTo>
                    <a:pt x="54" y="4"/>
                  </a:lnTo>
                  <a:lnTo>
                    <a:pt x="56" y="3"/>
                  </a:lnTo>
                  <a:lnTo>
                    <a:pt x="58" y="2"/>
                  </a:lnTo>
                  <a:lnTo>
                    <a:pt x="62" y="1"/>
                  </a:lnTo>
                  <a:lnTo>
                    <a:pt x="65" y="2"/>
                  </a:lnTo>
                  <a:lnTo>
                    <a:pt x="68" y="3"/>
                  </a:lnTo>
                  <a:lnTo>
                    <a:pt x="71" y="5"/>
                  </a:lnTo>
                  <a:lnTo>
                    <a:pt x="74" y="6"/>
                  </a:lnTo>
                  <a:lnTo>
                    <a:pt x="76" y="7"/>
                  </a:lnTo>
                  <a:lnTo>
                    <a:pt x="76" y="9"/>
                  </a:lnTo>
                  <a:lnTo>
                    <a:pt x="74" y="15"/>
                  </a:lnTo>
                  <a:lnTo>
                    <a:pt x="73" y="20"/>
                  </a:lnTo>
                </a:path>
              </a:pathLst>
            </a:custGeom>
            <a:solidFill>
              <a:srgbClr val="FFC000"/>
            </a:solidFill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1406"/>
            <p:cNvSpPr>
              <a:spLocks/>
            </p:cNvSpPr>
            <p:nvPr/>
          </p:nvSpPr>
          <p:spPr bwMode="auto">
            <a:xfrm>
              <a:off x="4668478" y="3720063"/>
              <a:ext cx="1029633" cy="746852"/>
            </a:xfrm>
            <a:custGeom>
              <a:avLst/>
              <a:gdLst>
                <a:gd name="T0" fmla="*/ 2147483647 w 138"/>
                <a:gd name="T1" fmla="*/ 2147483647 h 82"/>
                <a:gd name="T2" fmla="*/ 2147483647 w 138"/>
                <a:gd name="T3" fmla="*/ 2147483647 h 82"/>
                <a:gd name="T4" fmla="*/ 2147483647 w 138"/>
                <a:gd name="T5" fmla="*/ 2147483647 h 82"/>
                <a:gd name="T6" fmla="*/ 2147483647 w 138"/>
                <a:gd name="T7" fmla="*/ 2147483647 h 82"/>
                <a:gd name="T8" fmla="*/ 2147483647 w 138"/>
                <a:gd name="T9" fmla="*/ 2147483647 h 82"/>
                <a:gd name="T10" fmla="*/ 2147483647 w 138"/>
                <a:gd name="T11" fmla="*/ 2147483647 h 82"/>
                <a:gd name="T12" fmla="*/ 2147483647 w 138"/>
                <a:gd name="T13" fmla="*/ 2147483647 h 82"/>
                <a:gd name="T14" fmla="*/ 2147483647 w 138"/>
                <a:gd name="T15" fmla="*/ 2147483647 h 82"/>
                <a:gd name="T16" fmla="*/ 2147483647 w 138"/>
                <a:gd name="T17" fmla="*/ 2147483647 h 82"/>
                <a:gd name="T18" fmla="*/ 2147483647 w 138"/>
                <a:gd name="T19" fmla="*/ 2147483647 h 82"/>
                <a:gd name="T20" fmla="*/ 2147483647 w 138"/>
                <a:gd name="T21" fmla="*/ 2147483647 h 82"/>
                <a:gd name="T22" fmla="*/ 2147483647 w 138"/>
                <a:gd name="T23" fmla="*/ 2147483647 h 82"/>
                <a:gd name="T24" fmla="*/ 2147483647 w 138"/>
                <a:gd name="T25" fmla="*/ 2147483647 h 82"/>
                <a:gd name="T26" fmla="*/ 2147483647 w 138"/>
                <a:gd name="T27" fmla="*/ 2147483647 h 82"/>
                <a:gd name="T28" fmla="*/ 2147483647 w 138"/>
                <a:gd name="T29" fmla="*/ 2147483647 h 82"/>
                <a:gd name="T30" fmla="*/ 2147483647 w 138"/>
                <a:gd name="T31" fmla="*/ 2147483647 h 82"/>
                <a:gd name="T32" fmla="*/ 0 w 138"/>
                <a:gd name="T33" fmla="*/ 2147483647 h 82"/>
                <a:gd name="T34" fmla="*/ 2147483647 w 138"/>
                <a:gd name="T35" fmla="*/ 2147483647 h 82"/>
                <a:gd name="T36" fmla="*/ 2147483647 w 138"/>
                <a:gd name="T37" fmla="*/ 2147483647 h 82"/>
                <a:gd name="T38" fmla="*/ 2147483647 w 138"/>
                <a:gd name="T39" fmla="*/ 2147483647 h 82"/>
                <a:gd name="T40" fmla="*/ 2147483647 w 138"/>
                <a:gd name="T41" fmla="*/ 2147483647 h 82"/>
                <a:gd name="T42" fmla="*/ 2147483647 w 138"/>
                <a:gd name="T43" fmla="*/ 2147483647 h 82"/>
                <a:gd name="T44" fmla="*/ 2147483647 w 138"/>
                <a:gd name="T45" fmla="*/ 2147483647 h 82"/>
                <a:gd name="T46" fmla="*/ 2147483647 w 138"/>
                <a:gd name="T47" fmla="*/ 2147483647 h 82"/>
                <a:gd name="T48" fmla="*/ 2147483647 w 138"/>
                <a:gd name="T49" fmla="*/ 2147483647 h 82"/>
                <a:gd name="T50" fmla="*/ 2147483647 w 138"/>
                <a:gd name="T51" fmla="*/ 2147483647 h 82"/>
                <a:gd name="T52" fmla="*/ 2147483647 w 138"/>
                <a:gd name="T53" fmla="*/ 2147483647 h 82"/>
                <a:gd name="T54" fmla="*/ 2147483647 w 138"/>
                <a:gd name="T55" fmla="*/ 2147483647 h 82"/>
                <a:gd name="T56" fmla="*/ 2147483647 w 138"/>
                <a:gd name="T57" fmla="*/ 2147483647 h 82"/>
                <a:gd name="T58" fmla="*/ 2147483647 w 138"/>
                <a:gd name="T59" fmla="*/ 2147483647 h 82"/>
                <a:gd name="T60" fmla="*/ 2147483647 w 138"/>
                <a:gd name="T61" fmla="*/ 0 h 82"/>
                <a:gd name="T62" fmla="*/ 2147483647 w 138"/>
                <a:gd name="T63" fmla="*/ 0 h 82"/>
                <a:gd name="T64" fmla="*/ 2147483647 w 138"/>
                <a:gd name="T65" fmla="*/ 2147483647 h 82"/>
                <a:gd name="T66" fmla="*/ 2147483647 w 138"/>
                <a:gd name="T67" fmla="*/ 2147483647 h 82"/>
                <a:gd name="T68" fmla="*/ 2147483647 w 138"/>
                <a:gd name="T69" fmla="*/ 2147483647 h 82"/>
                <a:gd name="T70" fmla="*/ 2147483647 w 138"/>
                <a:gd name="T71" fmla="*/ 2147483647 h 82"/>
                <a:gd name="T72" fmla="*/ 2147483647 w 138"/>
                <a:gd name="T73" fmla="*/ 2147483647 h 82"/>
                <a:gd name="T74" fmla="*/ 2147483647 w 138"/>
                <a:gd name="T75" fmla="*/ 2147483647 h 82"/>
                <a:gd name="T76" fmla="*/ 2147483647 w 138"/>
                <a:gd name="T77" fmla="*/ 2147483647 h 82"/>
                <a:gd name="T78" fmla="*/ 2147483647 w 138"/>
                <a:gd name="T79" fmla="*/ 2147483647 h 82"/>
                <a:gd name="T80" fmla="*/ 2147483647 w 138"/>
                <a:gd name="T81" fmla="*/ 2147483647 h 82"/>
                <a:gd name="T82" fmla="*/ 2147483647 w 138"/>
                <a:gd name="T83" fmla="*/ 2147483647 h 82"/>
                <a:gd name="T84" fmla="*/ 2147483647 w 138"/>
                <a:gd name="T85" fmla="*/ 2147483647 h 82"/>
                <a:gd name="T86" fmla="*/ 2147483647 w 138"/>
                <a:gd name="T87" fmla="*/ 2147483647 h 82"/>
                <a:gd name="T88" fmla="*/ 2147483647 w 138"/>
                <a:gd name="T89" fmla="*/ 2147483647 h 82"/>
                <a:gd name="T90" fmla="*/ 2147483647 w 138"/>
                <a:gd name="T91" fmla="*/ 2147483647 h 82"/>
                <a:gd name="T92" fmla="*/ 2147483647 w 138"/>
                <a:gd name="T93" fmla="*/ 2147483647 h 82"/>
                <a:gd name="T94" fmla="*/ 2147483647 w 138"/>
                <a:gd name="T95" fmla="*/ 2147483647 h 82"/>
                <a:gd name="T96" fmla="*/ 2147483647 w 138"/>
                <a:gd name="T97" fmla="*/ 2147483647 h 82"/>
                <a:gd name="T98" fmla="*/ 2147483647 w 138"/>
                <a:gd name="T99" fmla="*/ 2147483647 h 82"/>
                <a:gd name="T100" fmla="*/ 2147483647 w 138"/>
                <a:gd name="T101" fmla="*/ 2147483647 h 82"/>
                <a:gd name="T102" fmla="*/ 2147483647 w 138"/>
                <a:gd name="T103" fmla="*/ 2147483647 h 82"/>
                <a:gd name="T104" fmla="*/ 2147483647 w 138"/>
                <a:gd name="T105" fmla="*/ 2147483647 h 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8"/>
                <a:gd name="T160" fmla="*/ 0 h 82"/>
                <a:gd name="T161" fmla="*/ 138 w 138"/>
                <a:gd name="T162" fmla="*/ 82 h 8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8" h="82">
                  <a:moveTo>
                    <a:pt x="126" y="80"/>
                  </a:moveTo>
                  <a:lnTo>
                    <a:pt x="122" y="81"/>
                  </a:lnTo>
                  <a:lnTo>
                    <a:pt x="116" y="78"/>
                  </a:lnTo>
                  <a:lnTo>
                    <a:pt x="108" y="75"/>
                  </a:lnTo>
                  <a:lnTo>
                    <a:pt x="106" y="74"/>
                  </a:lnTo>
                  <a:lnTo>
                    <a:pt x="102" y="74"/>
                  </a:lnTo>
                  <a:lnTo>
                    <a:pt x="95" y="76"/>
                  </a:lnTo>
                  <a:lnTo>
                    <a:pt x="90" y="79"/>
                  </a:lnTo>
                  <a:lnTo>
                    <a:pt x="85" y="81"/>
                  </a:lnTo>
                  <a:lnTo>
                    <a:pt x="81" y="82"/>
                  </a:lnTo>
                  <a:lnTo>
                    <a:pt x="69" y="81"/>
                  </a:lnTo>
                  <a:lnTo>
                    <a:pt x="57" y="81"/>
                  </a:lnTo>
                  <a:lnTo>
                    <a:pt x="49" y="80"/>
                  </a:lnTo>
                  <a:lnTo>
                    <a:pt x="45" y="80"/>
                  </a:lnTo>
                  <a:lnTo>
                    <a:pt x="42" y="78"/>
                  </a:lnTo>
                  <a:lnTo>
                    <a:pt x="43" y="74"/>
                  </a:lnTo>
                  <a:lnTo>
                    <a:pt x="40" y="73"/>
                  </a:lnTo>
                  <a:lnTo>
                    <a:pt x="37" y="72"/>
                  </a:lnTo>
                  <a:lnTo>
                    <a:pt x="35" y="69"/>
                  </a:lnTo>
                  <a:lnTo>
                    <a:pt x="37" y="66"/>
                  </a:lnTo>
                  <a:lnTo>
                    <a:pt x="35" y="63"/>
                  </a:lnTo>
                  <a:lnTo>
                    <a:pt x="32" y="65"/>
                  </a:lnTo>
                  <a:lnTo>
                    <a:pt x="24" y="63"/>
                  </a:lnTo>
                  <a:lnTo>
                    <a:pt x="21" y="61"/>
                  </a:lnTo>
                  <a:lnTo>
                    <a:pt x="20" y="56"/>
                  </a:lnTo>
                  <a:lnTo>
                    <a:pt x="19" y="55"/>
                  </a:lnTo>
                  <a:lnTo>
                    <a:pt x="16" y="53"/>
                  </a:lnTo>
                  <a:lnTo>
                    <a:pt x="14" y="53"/>
                  </a:lnTo>
                  <a:lnTo>
                    <a:pt x="11" y="50"/>
                  </a:lnTo>
                  <a:lnTo>
                    <a:pt x="10" y="45"/>
                  </a:lnTo>
                  <a:lnTo>
                    <a:pt x="7" y="43"/>
                  </a:lnTo>
                  <a:lnTo>
                    <a:pt x="5" y="40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9" y="35"/>
                  </a:lnTo>
                  <a:lnTo>
                    <a:pt x="12" y="34"/>
                  </a:lnTo>
                  <a:lnTo>
                    <a:pt x="14" y="30"/>
                  </a:lnTo>
                  <a:lnTo>
                    <a:pt x="15" y="28"/>
                  </a:lnTo>
                  <a:lnTo>
                    <a:pt x="17" y="24"/>
                  </a:lnTo>
                  <a:lnTo>
                    <a:pt x="19" y="22"/>
                  </a:lnTo>
                  <a:lnTo>
                    <a:pt x="21" y="19"/>
                  </a:lnTo>
                  <a:lnTo>
                    <a:pt x="21" y="16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5" y="10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2" y="7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9" y="5"/>
                  </a:lnTo>
                  <a:lnTo>
                    <a:pt x="44" y="5"/>
                  </a:lnTo>
                  <a:lnTo>
                    <a:pt x="50" y="5"/>
                  </a:lnTo>
                  <a:lnTo>
                    <a:pt x="54" y="5"/>
                  </a:lnTo>
                  <a:lnTo>
                    <a:pt x="57" y="5"/>
                  </a:lnTo>
                  <a:lnTo>
                    <a:pt x="61" y="7"/>
                  </a:lnTo>
                  <a:lnTo>
                    <a:pt x="64" y="8"/>
                  </a:lnTo>
                  <a:lnTo>
                    <a:pt x="67" y="5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92" y="2"/>
                  </a:lnTo>
                  <a:lnTo>
                    <a:pt x="95" y="5"/>
                  </a:lnTo>
                  <a:lnTo>
                    <a:pt x="97" y="9"/>
                  </a:lnTo>
                  <a:lnTo>
                    <a:pt x="100" y="12"/>
                  </a:lnTo>
                  <a:lnTo>
                    <a:pt x="103" y="16"/>
                  </a:lnTo>
                  <a:lnTo>
                    <a:pt x="107" y="21"/>
                  </a:lnTo>
                  <a:lnTo>
                    <a:pt x="111" y="25"/>
                  </a:lnTo>
                  <a:lnTo>
                    <a:pt x="113" y="32"/>
                  </a:lnTo>
                  <a:lnTo>
                    <a:pt x="113" y="36"/>
                  </a:lnTo>
                  <a:lnTo>
                    <a:pt x="113" y="40"/>
                  </a:lnTo>
                  <a:lnTo>
                    <a:pt x="114" y="43"/>
                  </a:lnTo>
                  <a:lnTo>
                    <a:pt x="115" y="45"/>
                  </a:lnTo>
                  <a:lnTo>
                    <a:pt x="115" y="49"/>
                  </a:lnTo>
                  <a:lnTo>
                    <a:pt x="115" y="50"/>
                  </a:lnTo>
                  <a:lnTo>
                    <a:pt x="117" y="50"/>
                  </a:lnTo>
                  <a:lnTo>
                    <a:pt x="122" y="53"/>
                  </a:lnTo>
                  <a:lnTo>
                    <a:pt x="124" y="53"/>
                  </a:lnTo>
                  <a:lnTo>
                    <a:pt x="127" y="52"/>
                  </a:lnTo>
                  <a:lnTo>
                    <a:pt x="131" y="51"/>
                  </a:lnTo>
                  <a:lnTo>
                    <a:pt x="133" y="50"/>
                  </a:lnTo>
                  <a:lnTo>
                    <a:pt x="135" y="51"/>
                  </a:lnTo>
                  <a:lnTo>
                    <a:pt x="136" y="51"/>
                  </a:lnTo>
                  <a:lnTo>
                    <a:pt x="137" y="53"/>
                  </a:lnTo>
                  <a:lnTo>
                    <a:pt x="138" y="56"/>
                  </a:lnTo>
                  <a:lnTo>
                    <a:pt x="138" y="60"/>
                  </a:lnTo>
                  <a:lnTo>
                    <a:pt x="137" y="61"/>
                  </a:lnTo>
                  <a:lnTo>
                    <a:pt x="136" y="62"/>
                  </a:lnTo>
                  <a:lnTo>
                    <a:pt x="134" y="62"/>
                  </a:lnTo>
                  <a:lnTo>
                    <a:pt x="132" y="64"/>
                  </a:lnTo>
                  <a:lnTo>
                    <a:pt x="130" y="66"/>
                  </a:lnTo>
                  <a:lnTo>
                    <a:pt x="127" y="68"/>
                  </a:lnTo>
                  <a:lnTo>
                    <a:pt x="127" y="66"/>
                  </a:lnTo>
                  <a:lnTo>
                    <a:pt x="128" y="65"/>
                  </a:lnTo>
                  <a:lnTo>
                    <a:pt x="130" y="62"/>
                  </a:lnTo>
                  <a:lnTo>
                    <a:pt x="130" y="59"/>
                  </a:lnTo>
                  <a:lnTo>
                    <a:pt x="127" y="59"/>
                  </a:lnTo>
                  <a:lnTo>
                    <a:pt x="127" y="64"/>
                  </a:lnTo>
                  <a:lnTo>
                    <a:pt x="126" y="66"/>
                  </a:lnTo>
                  <a:lnTo>
                    <a:pt x="126" y="70"/>
                  </a:lnTo>
                  <a:lnTo>
                    <a:pt x="125" y="72"/>
                  </a:lnTo>
                  <a:lnTo>
                    <a:pt x="126" y="75"/>
                  </a:lnTo>
                  <a:lnTo>
                    <a:pt x="126" y="78"/>
                  </a:lnTo>
                  <a:lnTo>
                    <a:pt x="126" y="80"/>
                  </a:lnTo>
                  <a:close/>
                </a:path>
              </a:pathLst>
            </a:custGeom>
            <a:solidFill>
              <a:srgbClr val="99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Freeform 1407"/>
            <p:cNvSpPr>
              <a:spLocks/>
            </p:cNvSpPr>
            <p:nvPr/>
          </p:nvSpPr>
          <p:spPr bwMode="auto">
            <a:xfrm>
              <a:off x="4668478" y="3720063"/>
              <a:ext cx="1029633" cy="746852"/>
            </a:xfrm>
            <a:custGeom>
              <a:avLst/>
              <a:gdLst>
                <a:gd name="T0" fmla="*/ 2147483647 w 138"/>
                <a:gd name="T1" fmla="*/ 2147483647 h 82"/>
                <a:gd name="T2" fmla="*/ 2147483647 w 138"/>
                <a:gd name="T3" fmla="*/ 2147483647 h 82"/>
                <a:gd name="T4" fmla="*/ 2147483647 w 138"/>
                <a:gd name="T5" fmla="*/ 2147483647 h 82"/>
                <a:gd name="T6" fmla="*/ 2147483647 w 138"/>
                <a:gd name="T7" fmla="*/ 2147483647 h 82"/>
                <a:gd name="T8" fmla="*/ 2147483647 w 138"/>
                <a:gd name="T9" fmla="*/ 2147483647 h 82"/>
                <a:gd name="T10" fmla="*/ 2147483647 w 138"/>
                <a:gd name="T11" fmla="*/ 2147483647 h 82"/>
                <a:gd name="T12" fmla="*/ 2147483647 w 138"/>
                <a:gd name="T13" fmla="*/ 2147483647 h 82"/>
                <a:gd name="T14" fmla="*/ 2147483647 w 138"/>
                <a:gd name="T15" fmla="*/ 2147483647 h 82"/>
                <a:gd name="T16" fmla="*/ 2147483647 w 138"/>
                <a:gd name="T17" fmla="*/ 2147483647 h 82"/>
                <a:gd name="T18" fmla="*/ 2147483647 w 138"/>
                <a:gd name="T19" fmla="*/ 2147483647 h 82"/>
                <a:gd name="T20" fmla="*/ 2147483647 w 138"/>
                <a:gd name="T21" fmla="*/ 2147483647 h 82"/>
                <a:gd name="T22" fmla="*/ 2147483647 w 138"/>
                <a:gd name="T23" fmla="*/ 2147483647 h 82"/>
                <a:gd name="T24" fmla="*/ 2147483647 w 138"/>
                <a:gd name="T25" fmla="*/ 2147483647 h 82"/>
                <a:gd name="T26" fmla="*/ 2147483647 w 138"/>
                <a:gd name="T27" fmla="*/ 2147483647 h 82"/>
                <a:gd name="T28" fmla="*/ 2147483647 w 138"/>
                <a:gd name="T29" fmla="*/ 2147483647 h 82"/>
                <a:gd name="T30" fmla="*/ 2147483647 w 138"/>
                <a:gd name="T31" fmla="*/ 2147483647 h 82"/>
                <a:gd name="T32" fmla="*/ 0 w 138"/>
                <a:gd name="T33" fmla="*/ 2147483647 h 82"/>
                <a:gd name="T34" fmla="*/ 2147483647 w 138"/>
                <a:gd name="T35" fmla="*/ 2147483647 h 82"/>
                <a:gd name="T36" fmla="*/ 2147483647 w 138"/>
                <a:gd name="T37" fmla="*/ 2147483647 h 82"/>
                <a:gd name="T38" fmla="*/ 2147483647 w 138"/>
                <a:gd name="T39" fmla="*/ 2147483647 h 82"/>
                <a:gd name="T40" fmla="*/ 2147483647 w 138"/>
                <a:gd name="T41" fmla="*/ 2147483647 h 82"/>
                <a:gd name="T42" fmla="*/ 2147483647 w 138"/>
                <a:gd name="T43" fmla="*/ 2147483647 h 82"/>
                <a:gd name="T44" fmla="*/ 2147483647 w 138"/>
                <a:gd name="T45" fmla="*/ 2147483647 h 82"/>
                <a:gd name="T46" fmla="*/ 2147483647 w 138"/>
                <a:gd name="T47" fmla="*/ 2147483647 h 82"/>
                <a:gd name="T48" fmla="*/ 2147483647 w 138"/>
                <a:gd name="T49" fmla="*/ 2147483647 h 82"/>
                <a:gd name="T50" fmla="*/ 2147483647 w 138"/>
                <a:gd name="T51" fmla="*/ 2147483647 h 82"/>
                <a:gd name="T52" fmla="*/ 2147483647 w 138"/>
                <a:gd name="T53" fmla="*/ 2147483647 h 82"/>
                <a:gd name="T54" fmla="*/ 2147483647 w 138"/>
                <a:gd name="T55" fmla="*/ 2147483647 h 82"/>
                <a:gd name="T56" fmla="*/ 2147483647 w 138"/>
                <a:gd name="T57" fmla="*/ 2147483647 h 82"/>
                <a:gd name="T58" fmla="*/ 2147483647 w 138"/>
                <a:gd name="T59" fmla="*/ 2147483647 h 82"/>
                <a:gd name="T60" fmla="*/ 2147483647 w 138"/>
                <a:gd name="T61" fmla="*/ 0 h 82"/>
                <a:gd name="T62" fmla="*/ 2147483647 w 138"/>
                <a:gd name="T63" fmla="*/ 0 h 82"/>
                <a:gd name="T64" fmla="*/ 2147483647 w 138"/>
                <a:gd name="T65" fmla="*/ 2147483647 h 82"/>
                <a:gd name="T66" fmla="*/ 2147483647 w 138"/>
                <a:gd name="T67" fmla="*/ 2147483647 h 82"/>
                <a:gd name="T68" fmla="*/ 2147483647 w 138"/>
                <a:gd name="T69" fmla="*/ 2147483647 h 82"/>
                <a:gd name="T70" fmla="*/ 2147483647 w 138"/>
                <a:gd name="T71" fmla="*/ 2147483647 h 82"/>
                <a:gd name="T72" fmla="*/ 2147483647 w 138"/>
                <a:gd name="T73" fmla="*/ 2147483647 h 82"/>
                <a:gd name="T74" fmla="*/ 2147483647 w 138"/>
                <a:gd name="T75" fmla="*/ 2147483647 h 82"/>
                <a:gd name="T76" fmla="*/ 2147483647 w 138"/>
                <a:gd name="T77" fmla="*/ 2147483647 h 82"/>
                <a:gd name="T78" fmla="*/ 2147483647 w 138"/>
                <a:gd name="T79" fmla="*/ 2147483647 h 82"/>
                <a:gd name="T80" fmla="*/ 2147483647 w 138"/>
                <a:gd name="T81" fmla="*/ 2147483647 h 82"/>
                <a:gd name="T82" fmla="*/ 2147483647 w 138"/>
                <a:gd name="T83" fmla="*/ 2147483647 h 82"/>
                <a:gd name="T84" fmla="*/ 2147483647 w 138"/>
                <a:gd name="T85" fmla="*/ 2147483647 h 82"/>
                <a:gd name="T86" fmla="*/ 2147483647 w 138"/>
                <a:gd name="T87" fmla="*/ 2147483647 h 82"/>
                <a:gd name="T88" fmla="*/ 2147483647 w 138"/>
                <a:gd name="T89" fmla="*/ 2147483647 h 82"/>
                <a:gd name="T90" fmla="*/ 2147483647 w 138"/>
                <a:gd name="T91" fmla="*/ 2147483647 h 82"/>
                <a:gd name="T92" fmla="*/ 2147483647 w 138"/>
                <a:gd name="T93" fmla="*/ 2147483647 h 82"/>
                <a:gd name="T94" fmla="*/ 2147483647 w 138"/>
                <a:gd name="T95" fmla="*/ 2147483647 h 82"/>
                <a:gd name="T96" fmla="*/ 2147483647 w 138"/>
                <a:gd name="T97" fmla="*/ 2147483647 h 82"/>
                <a:gd name="T98" fmla="*/ 2147483647 w 138"/>
                <a:gd name="T99" fmla="*/ 2147483647 h 82"/>
                <a:gd name="T100" fmla="*/ 2147483647 w 138"/>
                <a:gd name="T101" fmla="*/ 2147483647 h 82"/>
                <a:gd name="T102" fmla="*/ 2147483647 w 138"/>
                <a:gd name="T103" fmla="*/ 2147483647 h 82"/>
                <a:gd name="T104" fmla="*/ 2147483647 w 138"/>
                <a:gd name="T105" fmla="*/ 2147483647 h 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8"/>
                <a:gd name="T160" fmla="*/ 0 h 82"/>
                <a:gd name="T161" fmla="*/ 138 w 138"/>
                <a:gd name="T162" fmla="*/ 82 h 8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8" h="82">
                  <a:moveTo>
                    <a:pt x="126" y="80"/>
                  </a:moveTo>
                  <a:lnTo>
                    <a:pt x="122" y="81"/>
                  </a:lnTo>
                  <a:lnTo>
                    <a:pt x="116" y="78"/>
                  </a:lnTo>
                  <a:lnTo>
                    <a:pt x="108" y="75"/>
                  </a:lnTo>
                  <a:lnTo>
                    <a:pt x="106" y="74"/>
                  </a:lnTo>
                  <a:lnTo>
                    <a:pt x="102" y="74"/>
                  </a:lnTo>
                  <a:lnTo>
                    <a:pt x="95" y="76"/>
                  </a:lnTo>
                  <a:lnTo>
                    <a:pt x="90" y="79"/>
                  </a:lnTo>
                  <a:lnTo>
                    <a:pt x="85" y="81"/>
                  </a:lnTo>
                  <a:lnTo>
                    <a:pt x="81" y="82"/>
                  </a:lnTo>
                  <a:lnTo>
                    <a:pt x="69" y="81"/>
                  </a:lnTo>
                  <a:lnTo>
                    <a:pt x="57" y="81"/>
                  </a:lnTo>
                  <a:lnTo>
                    <a:pt x="49" y="80"/>
                  </a:lnTo>
                  <a:lnTo>
                    <a:pt x="45" y="80"/>
                  </a:lnTo>
                  <a:lnTo>
                    <a:pt x="42" y="78"/>
                  </a:lnTo>
                  <a:lnTo>
                    <a:pt x="43" y="74"/>
                  </a:lnTo>
                  <a:lnTo>
                    <a:pt x="40" y="73"/>
                  </a:lnTo>
                  <a:lnTo>
                    <a:pt x="37" y="72"/>
                  </a:lnTo>
                  <a:lnTo>
                    <a:pt x="35" y="69"/>
                  </a:lnTo>
                  <a:lnTo>
                    <a:pt x="37" y="66"/>
                  </a:lnTo>
                  <a:lnTo>
                    <a:pt x="35" y="63"/>
                  </a:lnTo>
                  <a:lnTo>
                    <a:pt x="32" y="65"/>
                  </a:lnTo>
                  <a:lnTo>
                    <a:pt x="24" y="63"/>
                  </a:lnTo>
                  <a:lnTo>
                    <a:pt x="21" y="61"/>
                  </a:lnTo>
                  <a:lnTo>
                    <a:pt x="20" y="56"/>
                  </a:lnTo>
                  <a:lnTo>
                    <a:pt x="19" y="55"/>
                  </a:lnTo>
                  <a:lnTo>
                    <a:pt x="16" y="53"/>
                  </a:lnTo>
                  <a:lnTo>
                    <a:pt x="14" y="53"/>
                  </a:lnTo>
                  <a:lnTo>
                    <a:pt x="11" y="50"/>
                  </a:lnTo>
                  <a:lnTo>
                    <a:pt x="10" y="45"/>
                  </a:lnTo>
                  <a:lnTo>
                    <a:pt x="7" y="43"/>
                  </a:lnTo>
                  <a:lnTo>
                    <a:pt x="5" y="40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9" y="35"/>
                  </a:lnTo>
                  <a:lnTo>
                    <a:pt x="12" y="34"/>
                  </a:lnTo>
                  <a:lnTo>
                    <a:pt x="14" y="30"/>
                  </a:lnTo>
                  <a:lnTo>
                    <a:pt x="15" y="28"/>
                  </a:lnTo>
                  <a:lnTo>
                    <a:pt x="17" y="24"/>
                  </a:lnTo>
                  <a:lnTo>
                    <a:pt x="19" y="22"/>
                  </a:lnTo>
                  <a:lnTo>
                    <a:pt x="21" y="19"/>
                  </a:lnTo>
                  <a:lnTo>
                    <a:pt x="21" y="16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5" y="10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2" y="7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9" y="5"/>
                  </a:lnTo>
                  <a:lnTo>
                    <a:pt x="44" y="5"/>
                  </a:lnTo>
                  <a:lnTo>
                    <a:pt x="50" y="5"/>
                  </a:lnTo>
                  <a:lnTo>
                    <a:pt x="54" y="5"/>
                  </a:lnTo>
                  <a:lnTo>
                    <a:pt x="57" y="5"/>
                  </a:lnTo>
                  <a:lnTo>
                    <a:pt x="61" y="7"/>
                  </a:lnTo>
                  <a:lnTo>
                    <a:pt x="64" y="8"/>
                  </a:lnTo>
                  <a:lnTo>
                    <a:pt x="67" y="5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92" y="2"/>
                  </a:lnTo>
                  <a:lnTo>
                    <a:pt x="95" y="5"/>
                  </a:lnTo>
                  <a:lnTo>
                    <a:pt x="97" y="9"/>
                  </a:lnTo>
                  <a:lnTo>
                    <a:pt x="100" y="12"/>
                  </a:lnTo>
                  <a:lnTo>
                    <a:pt x="103" y="16"/>
                  </a:lnTo>
                  <a:lnTo>
                    <a:pt x="107" y="21"/>
                  </a:lnTo>
                  <a:lnTo>
                    <a:pt x="111" y="25"/>
                  </a:lnTo>
                  <a:lnTo>
                    <a:pt x="113" y="32"/>
                  </a:lnTo>
                  <a:lnTo>
                    <a:pt x="113" y="36"/>
                  </a:lnTo>
                  <a:lnTo>
                    <a:pt x="113" y="40"/>
                  </a:lnTo>
                  <a:lnTo>
                    <a:pt x="114" y="43"/>
                  </a:lnTo>
                  <a:lnTo>
                    <a:pt x="115" y="45"/>
                  </a:lnTo>
                  <a:lnTo>
                    <a:pt x="115" y="49"/>
                  </a:lnTo>
                  <a:lnTo>
                    <a:pt x="115" y="50"/>
                  </a:lnTo>
                  <a:lnTo>
                    <a:pt x="117" y="50"/>
                  </a:lnTo>
                  <a:lnTo>
                    <a:pt x="122" y="53"/>
                  </a:lnTo>
                  <a:lnTo>
                    <a:pt x="124" y="53"/>
                  </a:lnTo>
                  <a:lnTo>
                    <a:pt x="127" y="52"/>
                  </a:lnTo>
                  <a:lnTo>
                    <a:pt x="131" y="51"/>
                  </a:lnTo>
                  <a:lnTo>
                    <a:pt x="133" y="50"/>
                  </a:lnTo>
                  <a:lnTo>
                    <a:pt x="135" y="51"/>
                  </a:lnTo>
                  <a:lnTo>
                    <a:pt x="136" y="51"/>
                  </a:lnTo>
                  <a:lnTo>
                    <a:pt x="137" y="53"/>
                  </a:lnTo>
                  <a:lnTo>
                    <a:pt x="138" y="56"/>
                  </a:lnTo>
                  <a:lnTo>
                    <a:pt x="138" y="60"/>
                  </a:lnTo>
                  <a:lnTo>
                    <a:pt x="137" y="61"/>
                  </a:lnTo>
                  <a:lnTo>
                    <a:pt x="136" y="62"/>
                  </a:lnTo>
                  <a:lnTo>
                    <a:pt x="134" y="62"/>
                  </a:lnTo>
                  <a:lnTo>
                    <a:pt x="132" y="64"/>
                  </a:lnTo>
                  <a:lnTo>
                    <a:pt x="130" y="66"/>
                  </a:lnTo>
                  <a:lnTo>
                    <a:pt x="127" y="68"/>
                  </a:lnTo>
                  <a:lnTo>
                    <a:pt x="127" y="66"/>
                  </a:lnTo>
                  <a:lnTo>
                    <a:pt x="128" y="65"/>
                  </a:lnTo>
                  <a:lnTo>
                    <a:pt x="130" y="62"/>
                  </a:lnTo>
                  <a:lnTo>
                    <a:pt x="130" y="59"/>
                  </a:lnTo>
                  <a:lnTo>
                    <a:pt x="127" y="59"/>
                  </a:lnTo>
                  <a:lnTo>
                    <a:pt x="127" y="64"/>
                  </a:lnTo>
                  <a:lnTo>
                    <a:pt x="126" y="66"/>
                  </a:lnTo>
                  <a:lnTo>
                    <a:pt x="126" y="70"/>
                  </a:lnTo>
                  <a:lnTo>
                    <a:pt x="125" y="72"/>
                  </a:lnTo>
                  <a:lnTo>
                    <a:pt x="126" y="75"/>
                  </a:lnTo>
                  <a:lnTo>
                    <a:pt x="126" y="78"/>
                  </a:lnTo>
                  <a:lnTo>
                    <a:pt x="126" y="80"/>
                  </a:lnTo>
                </a:path>
              </a:pathLst>
            </a:custGeom>
            <a:solidFill>
              <a:srgbClr val="FFC000"/>
            </a:solidFill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3959675" y="3987714"/>
            <a:ext cx="1037092" cy="776413"/>
            <a:chOff x="3959675" y="3987714"/>
            <a:chExt cx="1037092" cy="776413"/>
          </a:xfrm>
        </p:grpSpPr>
        <p:sp>
          <p:nvSpPr>
            <p:cNvPr id="349" name="Freeform 745"/>
            <p:cNvSpPr>
              <a:spLocks/>
            </p:cNvSpPr>
            <p:nvPr/>
          </p:nvSpPr>
          <p:spPr bwMode="auto">
            <a:xfrm>
              <a:off x="4511797" y="4047760"/>
              <a:ext cx="484970" cy="716367"/>
            </a:xfrm>
            <a:custGeom>
              <a:avLst/>
              <a:gdLst>
                <a:gd name="T0" fmla="*/ 2147483647 w 65"/>
                <a:gd name="T1" fmla="*/ 2147483647 h 78"/>
                <a:gd name="T2" fmla="*/ 2147483647 w 65"/>
                <a:gd name="T3" fmla="*/ 2147483647 h 78"/>
                <a:gd name="T4" fmla="*/ 2147483647 w 65"/>
                <a:gd name="T5" fmla="*/ 2147483647 h 78"/>
                <a:gd name="T6" fmla="*/ 2147483647 w 65"/>
                <a:gd name="T7" fmla="*/ 2147483647 h 78"/>
                <a:gd name="T8" fmla="*/ 2147483647 w 65"/>
                <a:gd name="T9" fmla="*/ 2147483647 h 78"/>
                <a:gd name="T10" fmla="*/ 2147483647 w 65"/>
                <a:gd name="T11" fmla="*/ 2147483647 h 78"/>
                <a:gd name="T12" fmla="*/ 2147483647 w 65"/>
                <a:gd name="T13" fmla="*/ 2147483647 h 78"/>
                <a:gd name="T14" fmla="*/ 2147483647 w 65"/>
                <a:gd name="T15" fmla="*/ 2147483647 h 78"/>
                <a:gd name="T16" fmla="*/ 2147483647 w 65"/>
                <a:gd name="T17" fmla="*/ 2147483647 h 78"/>
                <a:gd name="T18" fmla="*/ 2147483647 w 65"/>
                <a:gd name="T19" fmla="*/ 2147483647 h 78"/>
                <a:gd name="T20" fmla="*/ 2147483647 w 65"/>
                <a:gd name="T21" fmla="*/ 2147483647 h 78"/>
                <a:gd name="T22" fmla="*/ 2147483647 w 65"/>
                <a:gd name="T23" fmla="*/ 2147483647 h 78"/>
                <a:gd name="T24" fmla="*/ 2147483647 w 65"/>
                <a:gd name="T25" fmla="*/ 2147483647 h 78"/>
                <a:gd name="T26" fmla="*/ 2147483647 w 65"/>
                <a:gd name="T27" fmla="*/ 2147483647 h 78"/>
                <a:gd name="T28" fmla="*/ 2147483647 w 65"/>
                <a:gd name="T29" fmla="*/ 2147483647 h 78"/>
                <a:gd name="T30" fmla="*/ 2147483647 w 65"/>
                <a:gd name="T31" fmla="*/ 2147483647 h 78"/>
                <a:gd name="T32" fmla="*/ 2147483647 w 65"/>
                <a:gd name="T33" fmla="*/ 2147483647 h 78"/>
                <a:gd name="T34" fmla="*/ 2147483647 w 65"/>
                <a:gd name="T35" fmla="*/ 2147483647 h 78"/>
                <a:gd name="T36" fmla="*/ 2147483647 w 65"/>
                <a:gd name="T37" fmla="*/ 2147483647 h 78"/>
                <a:gd name="T38" fmla="*/ 2147483647 w 65"/>
                <a:gd name="T39" fmla="*/ 2147483647 h 78"/>
                <a:gd name="T40" fmla="*/ 2147483647 w 65"/>
                <a:gd name="T41" fmla="*/ 2147483647 h 78"/>
                <a:gd name="T42" fmla="*/ 2147483647 w 65"/>
                <a:gd name="T43" fmla="*/ 2147483647 h 78"/>
                <a:gd name="T44" fmla="*/ 2147483647 w 65"/>
                <a:gd name="T45" fmla="*/ 2147483647 h 78"/>
                <a:gd name="T46" fmla="*/ 2147483647 w 65"/>
                <a:gd name="T47" fmla="*/ 2147483647 h 78"/>
                <a:gd name="T48" fmla="*/ 2147483647 w 65"/>
                <a:gd name="T49" fmla="*/ 2147483647 h 78"/>
                <a:gd name="T50" fmla="*/ 2147483647 w 65"/>
                <a:gd name="T51" fmla="*/ 2147483647 h 78"/>
                <a:gd name="T52" fmla="*/ 2147483647 w 65"/>
                <a:gd name="T53" fmla="*/ 2147483647 h 78"/>
                <a:gd name="T54" fmla="*/ 2147483647 w 65"/>
                <a:gd name="T55" fmla="*/ 2147483647 h 78"/>
                <a:gd name="T56" fmla="*/ 2147483647 w 65"/>
                <a:gd name="T57" fmla="*/ 2147483647 h 78"/>
                <a:gd name="T58" fmla="*/ 2147483647 w 65"/>
                <a:gd name="T59" fmla="*/ 2147483647 h 78"/>
                <a:gd name="T60" fmla="*/ 2147483647 w 65"/>
                <a:gd name="T61" fmla="*/ 2147483647 h 78"/>
                <a:gd name="T62" fmla="*/ 2147483647 w 65"/>
                <a:gd name="T63" fmla="*/ 2147483647 h 78"/>
                <a:gd name="T64" fmla="*/ 2147483647 w 65"/>
                <a:gd name="T65" fmla="*/ 2147483647 h 78"/>
                <a:gd name="T66" fmla="*/ 2147483647 w 65"/>
                <a:gd name="T67" fmla="*/ 2147483647 h 78"/>
                <a:gd name="T68" fmla="*/ 2147483647 w 65"/>
                <a:gd name="T69" fmla="*/ 2147483647 h 78"/>
                <a:gd name="T70" fmla="*/ 2147483647 w 65"/>
                <a:gd name="T71" fmla="*/ 2147483647 h 78"/>
                <a:gd name="T72" fmla="*/ 2147483647 w 65"/>
                <a:gd name="T73" fmla="*/ 2147483647 h 78"/>
                <a:gd name="T74" fmla="*/ 2147483647 w 65"/>
                <a:gd name="T75" fmla="*/ 2147483647 h 78"/>
                <a:gd name="T76" fmla="*/ 2147483647 w 65"/>
                <a:gd name="T77" fmla="*/ 2147483647 h 78"/>
                <a:gd name="T78" fmla="*/ 2147483647 w 65"/>
                <a:gd name="T79" fmla="*/ 2147483647 h 78"/>
                <a:gd name="T80" fmla="*/ 2147483647 w 65"/>
                <a:gd name="T81" fmla="*/ 2147483647 h 78"/>
                <a:gd name="T82" fmla="*/ 2147483647 w 65"/>
                <a:gd name="T83" fmla="*/ 2147483647 h 78"/>
                <a:gd name="T84" fmla="*/ 2147483647 w 65"/>
                <a:gd name="T85" fmla="*/ 2147483647 h 78"/>
                <a:gd name="T86" fmla="*/ 2147483647 w 65"/>
                <a:gd name="T87" fmla="*/ 2147483647 h 78"/>
                <a:gd name="T88" fmla="*/ 2147483647 w 65"/>
                <a:gd name="T89" fmla="*/ 2147483647 h 78"/>
                <a:gd name="T90" fmla="*/ 2147483647 w 65"/>
                <a:gd name="T91" fmla="*/ 2147483647 h 78"/>
                <a:gd name="T92" fmla="*/ 2147483647 w 65"/>
                <a:gd name="T93" fmla="*/ 2147483647 h 78"/>
                <a:gd name="T94" fmla="*/ 2147483647 w 65"/>
                <a:gd name="T95" fmla="*/ 2147483647 h 78"/>
                <a:gd name="T96" fmla="*/ 2147483647 w 65"/>
                <a:gd name="T97" fmla="*/ 2147483647 h 78"/>
                <a:gd name="T98" fmla="*/ 2147483647 w 65"/>
                <a:gd name="T99" fmla="*/ 2147483647 h 78"/>
                <a:gd name="T100" fmla="*/ 2147483647 w 65"/>
                <a:gd name="T101" fmla="*/ 2147483647 h 78"/>
                <a:gd name="T102" fmla="*/ 2147483647 w 65"/>
                <a:gd name="T103" fmla="*/ 2147483647 h 78"/>
                <a:gd name="T104" fmla="*/ 2147483647 w 65"/>
                <a:gd name="T105" fmla="*/ 2147483647 h 78"/>
                <a:gd name="T106" fmla="*/ 2147483647 w 65"/>
                <a:gd name="T107" fmla="*/ 2147483647 h 78"/>
                <a:gd name="T108" fmla="*/ 2147483647 w 65"/>
                <a:gd name="T109" fmla="*/ 2147483647 h 78"/>
                <a:gd name="T110" fmla="*/ 2147483647 w 65"/>
                <a:gd name="T111" fmla="*/ 2147483647 h 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5"/>
                <a:gd name="T169" fmla="*/ 0 h 78"/>
                <a:gd name="T170" fmla="*/ 65 w 65"/>
                <a:gd name="T171" fmla="*/ 78 h 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5" h="78">
                  <a:moveTo>
                    <a:pt x="0" y="5"/>
                  </a:moveTo>
                  <a:lnTo>
                    <a:pt x="2" y="7"/>
                  </a:lnTo>
                  <a:lnTo>
                    <a:pt x="2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4" y="10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7" y="20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0" y="27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9" y="32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12" y="34"/>
                  </a:lnTo>
                  <a:lnTo>
                    <a:pt x="12" y="35"/>
                  </a:lnTo>
                  <a:lnTo>
                    <a:pt x="13" y="36"/>
                  </a:lnTo>
                  <a:lnTo>
                    <a:pt x="14" y="36"/>
                  </a:lnTo>
                  <a:lnTo>
                    <a:pt x="14" y="37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5" y="39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1" y="39"/>
                  </a:lnTo>
                  <a:lnTo>
                    <a:pt x="12" y="39"/>
                  </a:lnTo>
                  <a:lnTo>
                    <a:pt x="13" y="42"/>
                  </a:lnTo>
                  <a:lnTo>
                    <a:pt x="15" y="44"/>
                  </a:lnTo>
                  <a:lnTo>
                    <a:pt x="15" y="46"/>
                  </a:lnTo>
                  <a:lnTo>
                    <a:pt x="14" y="46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2" y="47"/>
                  </a:lnTo>
                  <a:lnTo>
                    <a:pt x="11" y="47"/>
                  </a:lnTo>
                  <a:lnTo>
                    <a:pt x="10" y="48"/>
                  </a:lnTo>
                  <a:lnTo>
                    <a:pt x="9" y="47"/>
                  </a:lnTo>
                  <a:lnTo>
                    <a:pt x="7" y="48"/>
                  </a:lnTo>
                  <a:lnTo>
                    <a:pt x="9" y="49"/>
                  </a:lnTo>
                  <a:lnTo>
                    <a:pt x="9" y="50"/>
                  </a:lnTo>
                  <a:lnTo>
                    <a:pt x="10" y="50"/>
                  </a:lnTo>
                  <a:lnTo>
                    <a:pt x="10" y="53"/>
                  </a:lnTo>
                  <a:lnTo>
                    <a:pt x="9" y="53"/>
                  </a:lnTo>
                  <a:lnTo>
                    <a:pt x="7" y="52"/>
                  </a:lnTo>
                  <a:lnTo>
                    <a:pt x="7" y="50"/>
                  </a:lnTo>
                  <a:lnTo>
                    <a:pt x="6" y="50"/>
                  </a:lnTo>
                  <a:lnTo>
                    <a:pt x="4" y="53"/>
                  </a:lnTo>
                  <a:lnTo>
                    <a:pt x="4" y="54"/>
                  </a:lnTo>
                  <a:lnTo>
                    <a:pt x="3" y="54"/>
                  </a:lnTo>
                  <a:lnTo>
                    <a:pt x="4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7"/>
                  </a:lnTo>
                  <a:lnTo>
                    <a:pt x="1" y="59"/>
                  </a:lnTo>
                  <a:lnTo>
                    <a:pt x="1" y="60"/>
                  </a:lnTo>
                  <a:lnTo>
                    <a:pt x="2" y="62"/>
                  </a:lnTo>
                  <a:lnTo>
                    <a:pt x="3" y="63"/>
                  </a:lnTo>
                  <a:lnTo>
                    <a:pt x="3" y="64"/>
                  </a:lnTo>
                  <a:lnTo>
                    <a:pt x="2" y="65"/>
                  </a:lnTo>
                  <a:lnTo>
                    <a:pt x="2" y="67"/>
                  </a:lnTo>
                  <a:lnTo>
                    <a:pt x="6" y="70"/>
                  </a:lnTo>
                  <a:lnTo>
                    <a:pt x="10" y="73"/>
                  </a:lnTo>
                  <a:lnTo>
                    <a:pt x="12" y="74"/>
                  </a:lnTo>
                  <a:lnTo>
                    <a:pt x="14" y="77"/>
                  </a:lnTo>
                  <a:lnTo>
                    <a:pt x="15" y="78"/>
                  </a:lnTo>
                  <a:lnTo>
                    <a:pt x="16" y="75"/>
                  </a:lnTo>
                  <a:lnTo>
                    <a:pt x="15" y="72"/>
                  </a:lnTo>
                  <a:lnTo>
                    <a:pt x="16" y="68"/>
                  </a:lnTo>
                  <a:lnTo>
                    <a:pt x="18" y="67"/>
                  </a:lnTo>
                  <a:lnTo>
                    <a:pt x="20" y="65"/>
                  </a:lnTo>
                  <a:lnTo>
                    <a:pt x="22" y="66"/>
                  </a:lnTo>
                  <a:lnTo>
                    <a:pt x="26" y="67"/>
                  </a:lnTo>
                  <a:lnTo>
                    <a:pt x="27" y="69"/>
                  </a:lnTo>
                  <a:lnTo>
                    <a:pt x="31" y="70"/>
                  </a:lnTo>
                  <a:lnTo>
                    <a:pt x="34" y="75"/>
                  </a:lnTo>
                  <a:lnTo>
                    <a:pt x="35" y="75"/>
                  </a:lnTo>
                  <a:lnTo>
                    <a:pt x="36" y="74"/>
                  </a:lnTo>
                  <a:lnTo>
                    <a:pt x="36" y="72"/>
                  </a:lnTo>
                  <a:lnTo>
                    <a:pt x="41" y="70"/>
                  </a:lnTo>
                  <a:lnTo>
                    <a:pt x="42" y="70"/>
                  </a:lnTo>
                  <a:lnTo>
                    <a:pt x="44" y="73"/>
                  </a:lnTo>
                  <a:lnTo>
                    <a:pt x="44" y="72"/>
                  </a:lnTo>
                  <a:lnTo>
                    <a:pt x="46" y="70"/>
                  </a:lnTo>
                  <a:lnTo>
                    <a:pt x="51" y="72"/>
                  </a:lnTo>
                  <a:lnTo>
                    <a:pt x="52" y="70"/>
                  </a:lnTo>
                  <a:lnTo>
                    <a:pt x="55" y="70"/>
                  </a:lnTo>
                  <a:lnTo>
                    <a:pt x="58" y="70"/>
                  </a:lnTo>
                  <a:lnTo>
                    <a:pt x="60" y="72"/>
                  </a:lnTo>
                  <a:lnTo>
                    <a:pt x="60" y="65"/>
                  </a:lnTo>
                  <a:lnTo>
                    <a:pt x="62" y="59"/>
                  </a:lnTo>
                  <a:lnTo>
                    <a:pt x="65" y="56"/>
                  </a:lnTo>
                  <a:lnTo>
                    <a:pt x="61" y="53"/>
                  </a:lnTo>
                  <a:lnTo>
                    <a:pt x="57" y="49"/>
                  </a:lnTo>
                  <a:lnTo>
                    <a:pt x="56" y="44"/>
                  </a:lnTo>
                  <a:lnTo>
                    <a:pt x="56" y="39"/>
                  </a:lnTo>
                  <a:lnTo>
                    <a:pt x="61" y="37"/>
                  </a:lnTo>
                  <a:lnTo>
                    <a:pt x="58" y="36"/>
                  </a:lnTo>
                  <a:lnTo>
                    <a:pt x="56" y="33"/>
                  </a:lnTo>
                  <a:lnTo>
                    <a:pt x="58" y="30"/>
                  </a:lnTo>
                  <a:lnTo>
                    <a:pt x="56" y="27"/>
                  </a:lnTo>
                  <a:lnTo>
                    <a:pt x="53" y="29"/>
                  </a:lnTo>
                  <a:lnTo>
                    <a:pt x="45" y="27"/>
                  </a:lnTo>
                  <a:lnTo>
                    <a:pt x="42" y="25"/>
                  </a:lnTo>
                  <a:lnTo>
                    <a:pt x="41" y="20"/>
                  </a:lnTo>
                  <a:lnTo>
                    <a:pt x="40" y="19"/>
                  </a:lnTo>
                  <a:lnTo>
                    <a:pt x="37" y="17"/>
                  </a:lnTo>
                  <a:lnTo>
                    <a:pt x="35" y="17"/>
                  </a:lnTo>
                  <a:lnTo>
                    <a:pt x="32" y="14"/>
                  </a:lnTo>
                  <a:lnTo>
                    <a:pt x="31" y="9"/>
                  </a:lnTo>
                  <a:lnTo>
                    <a:pt x="28" y="7"/>
                  </a:lnTo>
                  <a:lnTo>
                    <a:pt x="26" y="4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9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9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746"/>
            <p:cNvSpPr>
              <a:spLocks/>
            </p:cNvSpPr>
            <p:nvPr/>
          </p:nvSpPr>
          <p:spPr bwMode="auto">
            <a:xfrm>
              <a:off x="4511797" y="4047760"/>
              <a:ext cx="484970" cy="716367"/>
            </a:xfrm>
            <a:custGeom>
              <a:avLst/>
              <a:gdLst>
                <a:gd name="T0" fmla="*/ 2147483647 w 65"/>
                <a:gd name="T1" fmla="*/ 2147483647 h 78"/>
                <a:gd name="T2" fmla="*/ 2147483647 w 65"/>
                <a:gd name="T3" fmla="*/ 2147483647 h 78"/>
                <a:gd name="T4" fmla="*/ 2147483647 w 65"/>
                <a:gd name="T5" fmla="*/ 2147483647 h 78"/>
                <a:gd name="T6" fmla="*/ 2147483647 w 65"/>
                <a:gd name="T7" fmla="*/ 2147483647 h 78"/>
                <a:gd name="T8" fmla="*/ 2147483647 w 65"/>
                <a:gd name="T9" fmla="*/ 2147483647 h 78"/>
                <a:gd name="T10" fmla="*/ 2147483647 w 65"/>
                <a:gd name="T11" fmla="*/ 2147483647 h 78"/>
                <a:gd name="T12" fmla="*/ 2147483647 w 65"/>
                <a:gd name="T13" fmla="*/ 2147483647 h 78"/>
                <a:gd name="T14" fmla="*/ 2147483647 w 65"/>
                <a:gd name="T15" fmla="*/ 2147483647 h 78"/>
                <a:gd name="T16" fmla="*/ 2147483647 w 65"/>
                <a:gd name="T17" fmla="*/ 2147483647 h 78"/>
                <a:gd name="T18" fmla="*/ 2147483647 w 65"/>
                <a:gd name="T19" fmla="*/ 2147483647 h 78"/>
                <a:gd name="T20" fmla="*/ 2147483647 w 65"/>
                <a:gd name="T21" fmla="*/ 2147483647 h 78"/>
                <a:gd name="T22" fmla="*/ 2147483647 w 65"/>
                <a:gd name="T23" fmla="*/ 2147483647 h 78"/>
                <a:gd name="T24" fmla="*/ 2147483647 w 65"/>
                <a:gd name="T25" fmla="*/ 2147483647 h 78"/>
                <a:gd name="T26" fmla="*/ 2147483647 w 65"/>
                <a:gd name="T27" fmla="*/ 2147483647 h 78"/>
                <a:gd name="T28" fmla="*/ 2147483647 w 65"/>
                <a:gd name="T29" fmla="*/ 2147483647 h 78"/>
                <a:gd name="T30" fmla="*/ 2147483647 w 65"/>
                <a:gd name="T31" fmla="*/ 2147483647 h 78"/>
                <a:gd name="T32" fmla="*/ 2147483647 w 65"/>
                <a:gd name="T33" fmla="*/ 2147483647 h 78"/>
                <a:gd name="T34" fmla="*/ 2147483647 w 65"/>
                <a:gd name="T35" fmla="*/ 2147483647 h 78"/>
                <a:gd name="T36" fmla="*/ 2147483647 w 65"/>
                <a:gd name="T37" fmla="*/ 2147483647 h 78"/>
                <a:gd name="T38" fmla="*/ 2147483647 w 65"/>
                <a:gd name="T39" fmla="*/ 2147483647 h 78"/>
                <a:gd name="T40" fmla="*/ 2147483647 w 65"/>
                <a:gd name="T41" fmla="*/ 2147483647 h 78"/>
                <a:gd name="T42" fmla="*/ 2147483647 w 65"/>
                <a:gd name="T43" fmla="*/ 2147483647 h 78"/>
                <a:gd name="T44" fmla="*/ 2147483647 w 65"/>
                <a:gd name="T45" fmla="*/ 2147483647 h 78"/>
                <a:gd name="T46" fmla="*/ 2147483647 w 65"/>
                <a:gd name="T47" fmla="*/ 2147483647 h 78"/>
                <a:gd name="T48" fmla="*/ 2147483647 w 65"/>
                <a:gd name="T49" fmla="*/ 2147483647 h 78"/>
                <a:gd name="T50" fmla="*/ 2147483647 w 65"/>
                <a:gd name="T51" fmla="*/ 2147483647 h 78"/>
                <a:gd name="T52" fmla="*/ 2147483647 w 65"/>
                <a:gd name="T53" fmla="*/ 2147483647 h 78"/>
                <a:gd name="T54" fmla="*/ 2147483647 w 65"/>
                <a:gd name="T55" fmla="*/ 2147483647 h 78"/>
                <a:gd name="T56" fmla="*/ 2147483647 w 65"/>
                <a:gd name="T57" fmla="*/ 2147483647 h 78"/>
                <a:gd name="T58" fmla="*/ 2147483647 w 65"/>
                <a:gd name="T59" fmla="*/ 2147483647 h 78"/>
                <a:gd name="T60" fmla="*/ 2147483647 w 65"/>
                <a:gd name="T61" fmla="*/ 2147483647 h 78"/>
                <a:gd name="T62" fmla="*/ 2147483647 w 65"/>
                <a:gd name="T63" fmla="*/ 2147483647 h 78"/>
                <a:gd name="T64" fmla="*/ 2147483647 w 65"/>
                <a:gd name="T65" fmla="*/ 2147483647 h 78"/>
                <a:gd name="T66" fmla="*/ 2147483647 w 65"/>
                <a:gd name="T67" fmla="*/ 2147483647 h 78"/>
                <a:gd name="T68" fmla="*/ 2147483647 w 65"/>
                <a:gd name="T69" fmla="*/ 2147483647 h 78"/>
                <a:gd name="T70" fmla="*/ 2147483647 w 65"/>
                <a:gd name="T71" fmla="*/ 2147483647 h 78"/>
                <a:gd name="T72" fmla="*/ 2147483647 w 65"/>
                <a:gd name="T73" fmla="*/ 2147483647 h 78"/>
                <a:gd name="T74" fmla="*/ 2147483647 w 65"/>
                <a:gd name="T75" fmla="*/ 2147483647 h 78"/>
                <a:gd name="T76" fmla="*/ 2147483647 w 65"/>
                <a:gd name="T77" fmla="*/ 2147483647 h 78"/>
                <a:gd name="T78" fmla="*/ 2147483647 w 65"/>
                <a:gd name="T79" fmla="*/ 2147483647 h 78"/>
                <a:gd name="T80" fmla="*/ 2147483647 w 65"/>
                <a:gd name="T81" fmla="*/ 2147483647 h 78"/>
                <a:gd name="T82" fmla="*/ 2147483647 w 65"/>
                <a:gd name="T83" fmla="*/ 2147483647 h 78"/>
                <a:gd name="T84" fmla="*/ 2147483647 w 65"/>
                <a:gd name="T85" fmla="*/ 2147483647 h 78"/>
                <a:gd name="T86" fmla="*/ 2147483647 w 65"/>
                <a:gd name="T87" fmla="*/ 2147483647 h 78"/>
                <a:gd name="T88" fmla="*/ 2147483647 w 65"/>
                <a:gd name="T89" fmla="*/ 2147483647 h 78"/>
                <a:gd name="T90" fmla="*/ 2147483647 w 65"/>
                <a:gd name="T91" fmla="*/ 2147483647 h 78"/>
                <a:gd name="T92" fmla="*/ 2147483647 w 65"/>
                <a:gd name="T93" fmla="*/ 2147483647 h 78"/>
                <a:gd name="T94" fmla="*/ 2147483647 w 65"/>
                <a:gd name="T95" fmla="*/ 2147483647 h 78"/>
                <a:gd name="T96" fmla="*/ 2147483647 w 65"/>
                <a:gd name="T97" fmla="*/ 2147483647 h 78"/>
                <a:gd name="T98" fmla="*/ 2147483647 w 65"/>
                <a:gd name="T99" fmla="*/ 2147483647 h 78"/>
                <a:gd name="T100" fmla="*/ 2147483647 w 65"/>
                <a:gd name="T101" fmla="*/ 2147483647 h 78"/>
                <a:gd name="T102" fmla="*/ 2147483647 w 65"/>
                <a:gd name="T103" fmla="*/ 2147483647 h 78"/>
                <a:gd name="T104" fmla="*/ 2147483647 w 65"/>
                <a:gd name="T105" fmla="*/ 2147483647 h 78"/>
                <a:gd name="T106" fmla="*/ 2147483647 w 65"/>
                <a:gd name="T107" fmla="*/ 2147483647 h 78"/>
                <a:gd name="T108" fmla="*/ 2147483647 w 65"/>
                <a:gd name="T109" fmla="*/ 2147483647 h 78"/>
                <a:gd name="T110" fmla="*/ 2147483647 w 65"/>
                <a:gd name="T111" fmla="*/ 2147483647 h 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5"/>
                <a:gd name="T169" fmla="*/ 0 h 78"/>
                <a:gd name="T170" fmla="*/ 65 w 65"/>
                <a:gd name="T171" fmla="*/ 78 h 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5" h="78">
                  <a:moveTo>
                    <a:pt x="0" y="5"/>
                  </a:moveTo>
                  <a:lnTo>
                    <a:pt x="2" y="7"/>
                  </a:lnTo>
                  <a:lnTo>
                    <a:pt x="2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4" y="10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7" y="20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0" y="27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9" y="32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12" y="34"/>
                  </a:lnTo>
                  <a:lnTo>
                    <a:pt x="12" y="35"/>
                  </a:lnTo>
                  <a:lnTo>
                    <a:pt x="13" y="36"/>
                  </a:lnTo>
                  <a:lnTo>
                    <a:pt x="14" y="36"/>
                  </a:lnTo>
                  <a:lnTo>
                    <a:pt x="14" y="37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5" y="39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1" y="39"/>
                  </a:lnTo>
                  <a:lnTo>
                    <a:pt x="12" y="39"/>
                  </a:lnTo>
                  <a:lnTo>
                    <a:pt x="13" y="42"/>
                  </a:lnTo>
                  <a:lnTo>
                    <a:pt x="15" y="44"/>
                  </a:lnTo>
                  <a:lnTo>
                    <a:pt x="15" y="46"/>
                  </a:lnTo>
                  <a:lnTo>
                    <a:pt x="14" y="46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2" y="47"/>
                  </a:lnTo>
                  <a:lnTo>
                    <a:pt x="11" y="47"/>
                  </a:lnTo>
                  <a:lnTo>
                    <a:pt x="10" y="48"/>
                  </a:lnTo>
                  <a:lnTo>
                    <a:pt x="9" y="47"/>
                  </a:lnTo>
                  <a:lnTo>
                    <a:pt x="7" y="48"/>
                  </a:lnTo>
                  <a:lnTo>
                    <a:pt x="9" y="49"/>
                  </a:lnTo>
                  <a:lnTo>
                    <a:pt x="9" y="50"/>
                  </a:lnTo>
                  <a:lnTo>
                    <a:pt x="10" y="50"/>
                  </a:lnTo>
                  <a:lnTo>
                    <a:pt x="10" y="53"/>
                  </a:lnTo>
                  <a:lnTo>
                    <a:pt x="9" y="53"/>
                  </a:lnTo>
                  <a:lnTo>
                    <a:pt x="7" y="52"/>
                  </a:lnTo>
                  <a:lnTo>
                    <a:pt x="7" y="50"/>
                  </a:lnTo>
                  <a:lnTo>
                    <a:pt x="6" y="50"/>
                  </a:lnTo>
                  <a:lnTo>
                    <a:pt x="4" y="53"/>
                  </a:lnTo>
                  <a:lnTo>
                    <a:pt x="4" y="54"/>
                  </a:lnTo>
                  <a:lnTo>
                    <a:pt x="3" y="54"/>
                  </a:lnTo>
                  <a:lnTo>
                    <a:pt x="4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7"/>
                  </a:lnTo>
                  <a:lnTo>
                    <a:pt x="1" y="59"/>
                  </a:lnTo>
                  <a:lnTo>
                    <a:pt x="1" y="60"/>
                  </a:lnTo>
                  <a:lnTo>
                    <a:pt x="2" y="62"/>
                  </a:lnTo>
                  <a:lnTo>
                    <a:pt x="3" y="63"/>
                  </a:lnTo>
                  <a:lnTo>
                    <a:pt x="3" y="64"/>
                  </a:lnTo>
                  <a:lnTo>
                    <a:pt x="2" y="65"/>
                  </a:lnTo>
                  <a:lnTo>
                    <a:pt x="2" y="67"/>
                  </a:lnTo>
                  <a:lnTo>
                    <a:pt x="6" y="70"/>
                  </a:lnTo>
                  <a:lnTo>
                    <a:pt x="10" y="73"/>
                  </a:lnTo>
                  <a:lnTo>
                    <a:pt x="12" y="74"/>
                  </a:lnTo>
                  <a:lnTo>
                    <a:pt x="14" y="77"/>
                  </a:lnTo>
                  <a:lnTo>
                    <a:pt x="15" y="78"/>
                  </a:lnTo>
                  <a:lnTo>
                    <a:pt x="16" y="75"/>
                  </a:lnTo>
                  <a:lnTo>
                    <a:pt x="15" y="72"/>
                  </a:lnTo>
                  <a:lnTo>
                    <a:pt x="16" y="68"/>
                  </a:lnTo>
                  <a:lnTo>
                    <a:pt x="18" y="67"/>
                  </a:lnTo>
                  <a:lnTo>
                    <a:pt x="20" y="65"/>
                  </a:lnTo>
                  <a:lnTo>
                    <a:pt x="22" y="66"/>
                  </a:lnTo>
                  <a:lnTo>
                    <a:pt x="26" y="67"/>
                  </a:lnTo>
                  <a:lnTo>
                    <a:pt x="27" y="69"/>
                  </a:lnTo>
                  <a:lnTo>
                    <a:pt x="31" y="70"/>
                  </a:lnTo>
                  <a:lnTo>
                    <a:pt x="34" y="75"/>
                  </a:lnTo>
                  <a:lnTo>
                    <a:pt x="35" y="75"/>
                  </a:lnTo>
                  <a:lnTo>
                    <a:pt x="36" y="74"/>
                  </a:lnTo>
                  <a:lnTo>
                    <a:pt x="36" y="72"/>
                  </a:lnTo>
                  <a:lnTo>
                    <a:pt x="41" y="70"/>
                  </a:lnTo>
                  <a:lnTo>
                    <a:pt x="42" y="70"/>
                  </a:lnTo>
                  <a:lnTo>
                    <a:pt x="44" y="73"/>
                  </a:lnTo>
                  <a:lnTo>
                    <a:pt x="44" y="72"/>
                  </a:lnTo>
                  <a:lnTo>
                    <a:pt x="46" y="70"/>
                  </a:lnTo>
                  <a:lnTo>
                    <a:pt x="51" y="72"/>
                  </a:lnTo>
                  <a:lnTo>
                    <a:pt x="52" y="70"/>
                  </a:lnTo>
                  <a:lnTo>
                    <a:pt x="55" y="70"/>
                  </a:lnTo>
                  <a:lnTo>
                    <a:pt x="58" y="70"/>
                  </a:lnTo>
                  <a:lnTo>
                    <a:pt x="60" y="72"/>
                  </a:lnTo>
                  <a:lnTo>
                    <a:pt x="60" y="65"/>
                  </a:lnTo>
                  <a:lnTo>
                    <a:pt x="62" y="59"/>
                  </a:lnTo>
                  <a:lnTo>
                    <a:pt x="65" y="56"/>
                  </a:lnTo>
                  <a:lnTo>
                    <a:pt x="61" y="53"/>
                  </a:lnTo>
                  <a:lnTo>
                    <a:pt x="57" y="49"/>
                  </a:lnTo>
                  <a:lnTo>
                    <a:pt x="56" y="44"/>
                  </a:lnTo>
                  <a:lnTo>
                    <a:pt x="56" y="39"/>
                  </a:lnTo>
                  <a:lnTo>
                    <a:pt x="61" y="37"/>
                  </a:lnTo>
                  <a:lnTo>
                    <a:pt x="58" y="36"/>
                  </a:lnTo>
                  <a:lnTo>
                    <a:pt x="56" y="33"/>
                  </a:lnTo>
                  <a:lnTo>
                    <a:pt x="58" y="30"/>
                  </a:lnTo>
                  <a:lnTo>
                    <a:pt x="56" y="27"/>
                  </a:lnTo>
                  <a:lnTo>
                    <a:pt x="53" y="29"/>
                  </a:lnTo>
                  <a:lnTo>
                    <a:pt x="45" y="27"/>
                  </a:lnTo>
                  <a:lnTo>
                    <a:pt x="42" y="25"/>
                  </a:lnTo>
                  <a:lnTo>
                    <a:pt x="41" y="20"/>
                  </a:lnTo>
                  <a:lnTo>
                    <a:pt x="40" y="19"/>
                  </a:lnTo>
                  <a:lnTo>
                    <a:pt x="37" y="17"/>
                  </a:lnTo>
                  <a:lnTo>
                    <a:pt x="35" y="17"/>
                  </a:lnTo>
                  <a:lnTo>
                    <a:pt x="32" y="14"/>
                  </a:lnTo>
                  <a:lnTo>
                    <a:pt x="31" y="9"/>
                  </a:lnTo>
                  <a:lnTo>
                    <a:pt x="28" y="7"/>
                  </a:lnTo>
                  <a:lnTo>
                    <a:pt x="26" y="4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9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0" y="5"/>
                  </a:lnTo>
                </a:path>
              </a:pathLst>
            </a:custGeom>
            <a:solidFill>
              <a:srgbClr val="0000FF"/>
            </a:solidFill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1062"/>
            <p:cNvSpPr>
              <a:spLocks/>
            </p:cNvSpPr>
            <p:nvPr/>
          </p:nvSpPr>
          <p:spPr bwMode="auto">
            <a:xfrm>
              <a:off x="3959675" y="3987714"/>
              <a:ext cx="638076" cy="602056"/>
            </a:xfrm>
            <a:custGeom>
              <a:avLst/>
              <a:gdLst>
                <a:gd name="T0" fmla="*/ 67 w 85"/>
                <a:gd name="T1" fmla="*/ 14 h 64"/>
                <a:gd name="T2" fmla="*/ 56 w 85"/>
                <a:gd name="T3" fmla="*/ 11 h 64"/>
                <a:gd name="T4" fmla="*/ 46 w 85"/>
                <a:gd name="T5" fmla="*/ 3 h 64"/>
                <a:gd name="T6" fmla="*/ 41 w 85"/>
                <a:gd name="T7" fmla="*/ 2 h 64"/>
                <a:gd name="T8" fmla="*/ 37 w 85"/>
                <a:gd name="T9" fmla="*/ 1 h 64"/>
                <a:gd name="T10" fmla="*/ 38 w 85"/>
                <a:gd name="T11" fmla="*/ 3 h 64"/>
                <a:gd name="T12" fmla="*/ 35 w 85"/>
                <a:gd name="T13" fmla="*/ 4 h 64"/>
                <a:gd name="T14" fmla="*/ 28 w 85"/>
                <a:gd name="T15" fmla="*/ 8 h 64"/>
                <a:gd name="T16" fmla="*/ 30 w 85"/>
                <a:gd name="T17" fmla="*/ 13 h 64"/>
                <a:gd name="T18" fmla="*/ 25 w 85"/>
                <a:gd name="T19" fmla="*/ 16 h 64"/>
                <a:gd name="T20" fmla="*/ 25 w 85"/>
                <a:gd name="T21" fmla="*/ 22 h 64"/>
                <a:gd name="T22" fmla="*/ 21 w 85"/>
                <a:gd name="T23" fmla="*/ 21 h 64"/>
                <a:gd name="T24" fmla="*/ 19 w 85"/>
                <a:gd name="T25" fmla="*/ 21 h 64"/>
                <a:gd name="T26" fmla="*/ 15 w 85"/>
                <a:gd name="T27" fmla="*/ 18 h 64"/>
                <a:gd name="T28" fmla="*/ 8 w 85"/>
                <a:gd name="T29" fmla="*/ 21 h 64"/>
                <a:gd name="T30" fmla="*/ 3 w 85"/>
                <a:gd name="T31" fmla="*/ 21 h 64"/>
                <a:gd name="T32" fmla="*/ 6 w 85"/>
                <a:gd name="T33" fmla="*/ 31 h 64"/>
                <a:gd name="T34" fmla="*/ 10 w 85"/>
                <a:gd name="T35" fmla="*/ 26 h 64"/>
                <a:gd name="T36" fmla="*/ 18 w 85"/>
                <a:gd name="T37" fmla="*/ 25 h 64"/>
                <a:gd name="T38" fmla="*/ 20 w 85"/>
                <a:gd name="T39" fmla="*/ 30 h 64"/>
                <a:gd name="T40" fmla="*/ 29 w 85"/>
                <a:gd name="T41" fmla="*/ 41 h 64"/>
                <a:gd name="T42" fmla="*/ 26 w 85"/>
                <a:gd name="T43" fmla="*/ 43 h 64"/>
                <a:gd name="T44" fmla="*/ 34 w 85"/>
                <a:gd name="T45" fmla="*/ 50 h 64"/>
                <a:gd name="T46" fmla="*/ 38 w 85"/>
                <a:gd name="T47" fmla="*/ 55 h 64"/>
                <a:gd name="T48" fmla="*/ 51 w 85"/>
                <a:gd name="T49" fmla="*/ 56 h 64"/>
                <a:gd name="T50" fmla="*/ 61 w 85"/>
                <a:gd name="T51" fmla="*/ 64 h 64"/>
                <a:gd name="T52" fmla="*/ 56 w 85"/>
                <a:gd name="T53" fmla="*/ 54 h 64"/>
                <a:gd name="T54" fmla="*/ 48 w 85"/>
                <a:gd name="T55" fmla="*/ 49 h 64"/>
                <a:gd name="T56" fmla="*/ 43 w 85"/>
                <a:gd name="T57" fmla="*/ 44 h 64"/>
                <a:gd name="T58" fmla="*/ 39 w 85"/>
                <a:gd name="T59" fmla="*/ 39 h 64"/>
                <a:gd name="T60" fmla="*/ 39 w 85"/>
                <a:gd name="T61" fmla="*/ 35 h 64"/>
                <a:gd name="T62" fmla="*/ 35 w 85"/>
                <a:gd name="T63" fmla="*/ 31 h 64"/>
                <a:gd name="T64" fmla="*/ 34 w 85"/>
                <a:gd name="T65" fmla="*/ 29 h 64"/>
                <a:gd name="T66" fmla="*/ 34 w 85"/>
                <a:gd name="T67" fmla="*/ 22 h 64"/>
                <a:gd name="T68" fmla="*/ 40 w 85"/>
                <a:gd name="T69" fmla="*/ 26 h 64"/>
                <a:gd name="T70" fmla="*/ 48 w 85"/>
                <a:gd name="T71" fmla="*/ 23 h 64"/>
                <a:gd name="T72" fmla="*/ 53 w 85"/>
                <a:gd name="T73" fmla="*/ 24 h 64"/>
                <a:gd name="T74" fmla="*/ 56 w 85"/>
                <a:gd name="T75" fmla="*/ 24 h 64"/>
                <a:gd name="T76" fmla="*/ 60 w 85"/>
                <a:gd name="T77" fmla="*/ 24 h 64"/>
                <a:gd name="T78" fmla="*/ 65 w 85"/>
                <a:gd name="T79" fmla="*/ 24 h 64"/>
                <a:gd name="T80" fmla="*/ 68 w 85"/>
                <a:gd name="T81" fmla="*/ 25 h 64"/>
                <a:gd name="T82" fmla="*/ 73 w 85"/>
                <a:gd name="T83" fmla="*/ 26 h 64"/>
                <a:gd name="T84" fmla="*/ 75 w 85"/>
                <a:gd name="T85" fmla="*/ 25 h 64"/>
                <a:gd name="T86" fmla="*/ 77 w 85"/>
                <a:gd name="T87" fmla="*/ 29 h 64"/>
                <a:gd name="T88" fmla="*/ 81 w 85"/>
                <a:gd name="T89" fmla="*/ 29 h 64"/>
                <a:gd name="T90" fmla="*/ 80 w 85"/>
                <a:gd name="T91" fmla="*/ 25 h 64"/>
                <a:gd name="T92" fmla="*/ 83 w 85"/>
                <a:gd name="T93" fmla="*/ 23 h 64"/>
                <a:gd name="T94" fmla="*/ 85 w 85"/>
                <a:gd name="T95" fmla="*/ 23 h 64"/>
                <a:gd name="T96" fmla="*/ 83 w 85"/>
                <a:gd name="T97" fmla="*/ 22 h 64"/>
                <a:gd name="T98" fmla="*/ 80 w 85"/>
                <a:gd name="T99" fmla="*/ 21 h 64"/>
                <a:gd name="T100" fmla="*/ 78 w 85"/>
                <a:gd name="T101" fmla="*/ 21 h 64"/>
                <a:gd name="T102" fmla="*/ 78 w 85"/>
                <a:gd name="T103" fmla="*/ 19 h 64"/>
                <a:gd name="T104" fmla="*/ 79 w 85"/>
                <a:gd name="T105" fmla="*/ 18 h 64"/>
                <a:gd name="T106" fmla="*/ 78 w 85"/>
                <a:gd name="T107" fmla="*/ 16 h 64"/>
                <a:gd name="T108" fmla="*/ 76 w 85"/>
                <a:gd name="T109" fmla="*/ 16 h 64"/>
                <a:gd name="T110" fmla="*/ 76 w 85"/>
                <a:gd name="T111" fmla="*/ 14 h 64"/>
                <a:gd name="T112" fmla="*/ 74 w 85"/>
                <a:gd name="T113" fmla="*/ 1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5" h="64">
                  <a:moveTo>
                    <a:pt x="74" y="11"/>
                  </a:moveTo>
                  <a:lnTo>
                    <a:pt x="70" y="13"/>
                  </a:lnTo>
                  <a:lnTo>
                    <a:pt x="67" y="14"/>
                  </a:lnTo>
                  <a:lnTo>
                    <a:pt x="63" y="14"/>
                  </a:lnTo>
                  <a:lnTo>
                    <a:pt x="59" y="12"/>
                  </a:lnTo>
                  <a:lnTo>
                    <a:pt x="56" y="11"/>
                  </a:lnTo>
                  <a:lnTo>
                    <a:pt x="53" y="8"/>
                  </a:lnTo>
                  <a:lnTo>
                    <a:pt x="49" y="6"/>
                  </a:lnTo>
                  <a:lnTo>
                    <a:pt x="46" y="3"/>
                  </a:lnTo>
                  <a:lnTo>
                    <a:pt x="43" y="2"/>
                  </a:lnTo>
                  <a:lnTo>
                    <a:pt x="43" y="1"/>
                  </a:lnTo>
                  <a:lnTo>
                    <a:pt x="41" y="2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5" y="5"/>
                  </a:lnTo>
                  <a:lnTo>
                    <a:pt x="29" y="6"/>
                  </a:lnTo>
                  <a:lnTo>
                    <a:pt x="28" y="8"/>
                  </a:lnTo>
                  <a:lnTo>
                    <a:pt x="28" y="9"/>
                  </a:lnTo>
                  <a:lnTo>
                    <a:pt x="30" y="10"/>
                  </a:lnTo>
                  <a:lnTo>
                    <a:pt x="30" y="13"/>
                  </a:lnTo>
                  <a:lnTo>
                    <a:pt x="29" y="14"/>
                  </a:lnTo>
                  <a:lnTo>
                    <a:pt x="27" y="14"/>
                  </a:lnTo>
                  <a:lnTo>
                    <a:pt x="25" y="16"/>
                  </a:lnTo>
                  <a:lnTo>
                    <a:pt x="26" y="18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24" y="22"/>
                  </a:lnTo>
                  <a:lnTo>
                    <a:pt x="23" y="22"/>
                  </a:lnTo>
                  <a:lnTo>
                    <a:pt x="21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8" y="22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3" y="21"/>
                  </a:lnTo>
                  <a:lnTo>
                    <a:pt x="8" y="21"/>
                  </a:lnTo>
                  <a:lnTo>
                    <a:pt x="7" y="20"/>
                  </a:lnTo>
                  <a:lnTo>
                    <a:pt x="6" y="21"/>
                  </a:lnTo>
                  <a:lnTo>
                    <a:pt x="3" y="21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6" y="31"/>
                  </a:lnTo>
                  <a:lnTo>
                    <a:pt x="7" y="32"/>
                  </a:lnTo>
                  <a:lnTo>
                    <a:pt x="8" y="31"/>
                  </a:lnTo>
                  <a:lnTo>
                    <a:pt x="10" y="26"/>
                  </a:lnTo>
                  <a:lnTo>
                    <a:pt x="13" y="22"/>
                  </a:lnTo>
                  <a:lnTo>
                    <a:pt x="16" y="23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9" y="26"/>
                  </a:lnTo>
                  <a:lnTo>
                    <a:pt x="20" y="30"/>
                  </a:lnTo>
                  <a:lnTo>
                    <a:pt x="21" y="33"/>
                  </a:lnTo>
                  <a:lnTo>
                    <a:pt x="24" y="36"/>
                  </a:lnTo>
                  <a:lnTo>
                    <a:pt x="29" y="41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6" y="43"/>
                  </a:lnTo>
                  <a:lnTo>
                    <a:pt x="29" y="46"/>
                  </a:lnTo>
                  <a:lnTo>
                    <a:pt x="31" y="49"/>
                  </a:lnTo>
                  <a:lnTo>
                    <a:pt x="34" y="50"/>
                  </a:lnTo>
                  <a:lnTo>
                    <a:pt x="37" y="51"/>
                  </a:lnTo>
                  <a:lnTo>
                    <a:pt x="38" y="53"/>
                  </a:lnTo>
                  <a:lnTo>
                    <a:pt x="38" y="55"/>
                  </a:lnTo>
                  <a:lnTo>
                    <a:pt x="44" y="55"/>
                  </a:lnTo>
                  <a:lnTo>
                    <a:pt x="47" y="55"/>
                  </a:lnTo>
                  <a:lnTo>
                    <a:pt x="51" y="56"/>
                  </a:lnTo>
                  <a:lnTo>
                    <a:pt x="56" y="60"/>
                  </a:lnTo>
                  <a:lnTo>
                    <a:pt x="59" y="63"/>
                  </a:lnTo>
                  <a:lnTo>
                    <a:pt x="61" y="64"/>
                  </a:lnTo>
                  <a:lnTo>
                    <a:pt x="64" y="63"/>
                  </a:lnTo>
                  <a:lnTo>
                    <a:pt x="57" y="58"/>
                  </a:lnTo>
                  <a:lnTo>
                    <a:pt x="56" y="54"/>
                  </a:lnTo>
                  <a:lnTo>
                    <a:pt x="55" y="54"/>
                  </a:lnTo>
                  <a:lnTo>
                    <a:pt x="54" y="53"/>
                  </a:lnTo>
                  <a:lnTo>
                    <a:pt x="48" y="49"/>
                  </a:lnTo>
                  <a:lnTo>
                    <a:pt x="48" y="48"/>
                  </a:lnTo>
                  <a:lnTo>
                    <a:pt x="45" y="44"/>
                  </a:lnTo>
                  <a:lnTo>
                    <a:pt x="43" y="44"/>
                  </a:lnTo>
                  <a:lnTo>
                    <a:pt x="40" y="41"/>
                  </a:lnTo>
                  <a:lnTo>
                    <a:pt x="39" y="41"/>
                  </a:lnTo>
                  <a:lnTo>
                    <a:pt x="39" y="39"/>
                  </a:lnTo>
                  <a:lnTo>
                    <a:pt x="40" y="39"/>
                  </a:lnTo>
                  <a:lnTo>
                    <a:pt x="39" y="38"/>
                  </a:lnTo>
                  <a:lnTo>
                    <a:pt x="39" y="35"/>
                  </a:lnTo>
                  <a:lnTo>
                    <a:pt x="37" y="34"/>
                  </a:lnTo>
                  <a:lnTo>
                    <a:pt x="36" y="32"/>
                  </a:lnTo>
                  <a:lnTo>
                    <a:pt x="35" y="31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4" y="29"/>
                  </a:lnTo>
                  <a:lnTo>
                    <a:pt x="34" y="28"/>
                  </a:lnTo>
                  <a:lnTo>
                    <a:pt x="33" y="23"/>
                  </a:lnTo>
                  <a:lnTo>
                    <a:pt x="34" y="22"/>
                  </a:lnTo>
                  <a:lnTo>
                    <a:pt x="37" y="22"/>
                  </a:lnTo>
                  <a:lnTo>
                    <a:pt x="37" y="23"/>
                  </a:lnTo>
                  <a:lnTo>
                    <a:pt x="40" y="26"/>
                  </a:lnTo>
                  <a:lnTo>
                    <a:pt x="41" y="26"/>
                  </a:lnTo>
                  <a:lnTo>
                    <a:pt x="44" y="22"/>
                  </a:lnTo>
                  <a:lnTo>
                    <a:pt x="48" y="23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53" y="24"/>
                  </a:lnTo>
                  <a:lnTo>
                    <a:pt x="54" y="24"/>
                  </a:lnTo>
                  <a:lnTo>
                    <a:pt x="55" y="23"/>
                  </a:lnTo>
                  <a:lnTo>
                    <a:pt x="56" y="24"/>
                  </a:lnTo>
                  <a:lnTo>
                    <a:pt x="59" y="24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63" y="25"/>
                  </a:lnTo>
                  <a:lnTo>
                    <a:pt x="64" y="25"/>
                  </a:lnTo>
                  <a:lnTo>
                    <a:pt x="65" y="24"/>
                  </a:lnTo>
                  <a:lnTo>
                    <a:pt x="66" y="24"/>
                  </a:lnTo>
                  <a:lnTo>
                    <a:pt x="67" y="25"/>
                  </a:lnTo>
                  <a:lnTo>
                    <a:pt x="68" y="25"/>
                  </a:lnTo>
                  <a:lnTo>
                    <a:pt x="68" y="24"/>
                  </a:lnTo>
                  <a:lnTo>
                    <a:pt x="71" y="25"/>
                  </a:lnTo>
                  <a:lnTo>
                    <a:pt x="73" y="26"/>
                  </a:lnTo>
                  <a:lnTo>
                    <a:pt x="73" y="25"/>
                  </a:lnTo>
                  <a:lnTo>
                    <a:pt x="73" y="25"/>
                  </a:lnTo>
                  <a:lnTo>
                    <a:pt x="75" y="25"/>
                  </a:lnTo>
                  <a:lnTo>
                    <a:pt x="77" y="28"/>
                  </a:lnTo>
                  <a:lnTo>
                    <a:pt x="76" y="28"/>
                  </a:lnTo>
                  <a:lnTo>
                    <a:pt x="77" y="29"/>
                  </a:lnTo>
                  <a:lnTo>
                    <a:pt x="78" y="30"/>
                  </a:lnTo>
                  <a:lnTo>
                    <a:pt x="80" y="30"/>
                  </a:lnTo>
                  <a:lnTo>
                    <a:pt x="81" y="29"/>
                  </a:lnTo>
                  <a:lnTo>
                    <a:pt x="81" y="28"/>
                  </a:lnTo>
                  <a:lnTo>
                    <a:pt x="81" y="26"/>
                  </a:lnTo>
                  <a:lnTo>
                    <a:pt x="80" y="25"/>
                  </a:lnTo>
                  <a:lnTo>
                    <a:pt x="81" y="24"/>
                  </a:lnTo>
                  <a:lnTo>
                    <a:pt x="81" y="23"/>
                  </a:lnTo>
                  <a:lnTo>
                    <a:pt x="83" y="23"/>
                  </a:lnTo>
                  <a:lnTo>
                    <a:pt x="83" y="23"/>
                  </a:lnTo>
                  <a:lnTo>
                    <a:pt x="84" y="23"/>
                  </a:lnTo>
                  <a:lnTo>
                    <a:pt x="85" y="23"/>
                  </a:lnTo>
                  <a:lnTo>
                    <a:pt x="85" y="22"/>
                  </a:lnTo>
                  <a:lnTo>
                    <a:pt x="84" y="22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0" y="22"/>
                  </a:lnTo>
                  <a:lnTo>
                    <a:pt x="80" y="21"/>
                  </a:lnTo>
                  <a:lnTo>
                    <a:pt x="79" y="21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9" y="19"/>
                  </a:lnTo>
                  <a:lnTo>
                    <a:pt x="79" y="18"/>
                  </a:lnTo>
                  <a:lnTo>
                    <a:pt x="79" y="18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7" y="18"/>
                  </a:lnTo>
                  <a:lnTo>
                    <a:pt x="76" y="18"/>
                  </a:lnTo>
                  <a:lnTo>
                    <a:pt x="76" y="16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6" y="13"/>
                  </a:lnTo>
                  <a:lnTo>
                    <a:pt x="74" y="11"/>
                  </a:lnTo>
                </a:path>
              </a:pathLst>
            </a:custGeom>
            <a:solidFill>
              <a:srgbClr val="0000FF"/>
            </a:solidFill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nb-NO" sz="1000"/>
            </a:p>
          </p:txBody>
        </p:sp>
      </p:grpSp>
      <p:grpSp>
        <p:nvGrpSpPr>
          <p:cNvPr id="352" name="Group 351"/>
          <p:cNvGrpSpPr/>
          <p:nvPr/>
        </p:nvGrpSpPr>
        <p:grpSpPr>
          <a:xfrm>
            <a:off x="4743089" y="4779370"/>
            <a:ext cx="678963" cy="884032"/>
            <a:chOff x="4743089" y="4779370"/>
            <a:chExt cx="678963" cy="884032"/>
          </a:xfrm>
        </p:grpSpPr>
        <p:sp>
          <p:nvSpPr>
            <p:cNvPr id="353" name="Freeform 123"/>
            <p:cNvSpPr>
              <a:spLocks/>
            </p:cNvSpPr>
            <p:nvPr/>
          </p:nvSpPr>
          <p:spPr bwMode="auto">
            <a:xfrm>
              <a:off x="4869925" y="5343320"/>
              <a:ext cx="268600" cy="320082"/>
            </a:xfrm>
            <a:custGeom>
              <a:avLst/>
              <a:gdLst>
                <a:gd name="T0" fmla="*/ 2147483647 w 36"/>
                <a:gd name="T1" fmla="*/ 0 h 35"/>
                <a:gd name="T2" fmla="*/ 2147483647 w 36"/>
                <a:gd name="T3" fmla="*/ 2147483647 h 35"/>
                <a:gd name="T4" fmla="*/ 2147483647 w 36"/>
                <a:gd name="T5" fmla="*/ 2147483647 h 35"/>
                <a:gd name="T6" fmla="*/ 2147483647 w 36"/>
                <a:gd name="T7" fmla="*/ 2147483647 h 35"/>
                <a:gd name="T8" fmla="*/ 0 w 36"/>
                <a:gd name="T9" fmla="*/ 2147483647 h 35"/>
                <a:gd name="T10" fmla="*/ 0 w 36"/>
                <a:gd name="T11" fmla="*/ 2147483647 h 35"/>
                <a:gd name="T12" fmla="*/ 2147483647 w 36"/>
                <a:gd name="T13" fmla="*/ 2147483647 h 35"/>
                <a:gd name="T14" fmla="*/ 2147483647 w 36"/>
                <a:gd name="T15" fmla="*/ 2147483647 h 35"/>
                <a:gd name="T16" fmla="*/ 2147483647 w 36"/>
                <a:gd name="T17" fmla="*/ 2147483647 h 35"/>
                <a:gd name="T18" fmla="*/ 2147483647 w 36"/>
                <a:gd name="T19" fmla="*/ 2147483647 h 35"/>
                <a:gd name="T20" fmla="*/ 2147483647 w 36"/>
                <a:gd name="T21" fmla="*/ 2147483647 h 35"/>
                <a:gd name="T22" fmla="*/ 2147483647 w 36"/>
                <a:gd name="T23" fmla="*/ 2147483647 h 35"/>
                <a:gd name="T24" fmla="*/ 2147483647 w 36"/>
                <a:gd name="T25" fmla="*/ 2147483647 h 35"/>
                <a:gd name="T26" fmla="*/ 2147483647 w 36"/>
                <a:gd name="T27" fmla="*/ 2147483647 h 35"/>
                <a:gd name="T28" fmla="*/ 2147483647 w 36"/>
                <a:gd name="T29" fmla="*/ 2147483647 h 35"/>
                <a:gd name="T30" fmla="*/ 2147483647 w 36"/>
                <a:gd name="T31" fmla="*/ 2147483647 h 35"/>
                <a:gd name="T32" fmla="*/ 2147483647 w 36"/>
                <a:gd name="T33" fmla="*/ 2147483647 h 35"/>
                <a:gd name="T34" fmla="*/ 2147483647 w 36"/>
                <a:gd name="T35" fmla="*/ 2147483647 h 35"/>
                <a:gd name="T36" fmla="*/ 2147483647 w 36"/>
                <a:gd name="T37" fmla="*/ 2147483647 h 35"/>
                <a:gd name="T38" fmla="*/ 2147483647 w 36"/>
                <a:gd name="T39" fmla="*/ 2147483647 h 35"/>
                <a:gd name="T40" fmla="*/ 2147483647 w 36"/>
                <a:gd name="T41" fmla="*/ 2147483647 h 35"/>
                <a:gd name="T42" fmla="*/ 2147483647 w 36"/>
                <a:gd name="T43" fmla="*/ 2147483647 h 35"/>
                <a:gd name="T44" fmla="*/ 2147483647 w 36"/>
                <a:gd name="T45" fmla="*/ 2147483647 h 35"/>
                <a:gd name="T46" fmla="*/ 2147483647 w 36"/>
                <a:gd name="T47" fmla="*/ 2147483647 h 35"/>
                <a:gd name="T48" fmla="*/ 2147483647 w 36"/>
                <a:gd name="T49" fmla="*/ 2147483647 h 35"/>
                <a:gd name="T50" fmla="*/ 2147483647 w 36"/>
                <a:gd name="T51" fmla="*/ 2147483647 h 35"/>
                <a:gd name="T52" fmla="*/ 2147483647 w 36"/>
                <a:gd name="T53" fmla="*/ 2147483647 h 35"/>
                <a:gd name="T54" fmla="*/ 2147483647 w 36"/>
                <a:gd name="T55" fmla="*/ 2147483647 h 35"/>
                <a:gd name="T56" fmla="*/ 2147483647 w 36"/>
                <a:gd name="T57" fmla="*/ 2147483647 h 35"/>
                <a:gd name="T58" fmla="*/ 2147483647 w 36"/>
                <a:gd name="T59" fmla="*/ 2147483647 h 35"/>
                <a:gd name="T60" fmla="*/ 2147483647 w 36"/>
                <a:gd name="T61" fmla="*/ 2147483647 h 35"/>
                <a:gd name="T62" fmla="*/ 2147483647 w 36"/>
                <a:gd name="T63" fmla="*/ 2147483647 h 35"/>
                <a:gd name="T64" fmla="*/ 2147483647 w 36"/>
                <a:gd name="T65" fmla="*/ 2147483647 h 35"/>
                <a:gd name="T66" fmla="*/ 2147483647 w 36"/>
                <a:gd name="T67" fmla="*/ 2147483647 h 35"/>
                <a:gd name="T68" fmla="*/ 2147483647 w 36"/>
                <a:gd name="T69" fmla="*/ 2147483647 h 35"/>
                <a:gd name="T70" fmla="*/ 2147483647 w 36"/>
                <a:gd name="T71" fmla="*/ 2147483647 h 35"/>
                <a:gd name="T72" fmla="*/ 2147483647 w 36"/>
                <a:gd name="T73" fmla="*/ 2147483647 h 35"/>
                <a:gd name="T74" fmla="*/ 2147483647 w 36"/>
                <a:gd name="T75" fmla="*/ 2147483647 h 35"/>
                <a:gd name="T76" fmla="*/ 2147483647 w 36"/>
                <a:gd name="T77" fmla="*/ 2147483647 h 35"/>
                <a:gd name="T78" fmla="*/ 2147483647 w 36"/>
                <a:gd name="T79" fmla="*/ 2147483647 h 35"/>
                <a:gd name="T80" fmla="*/ 2147483647 w 36"/>
                <a:gd name="T81" fmla="*/ 2147483647 h 35"/>
                <a:gd name="T82" fmla="*/ 2147483647 w 36"/>
                <a:gd name="T83" fmla="*/ 2147483647 h 35"/>
                <a:gd name="T84" fmla="*/ 2147483647 w 36"/>
                <a:gd name="T85" fmla="*/ 0 h 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"/>
                <a:gd name="T130" fmla="*/ 0 h 35"/>
                <a:gd name="T131" fmla="*/ 36 w 36"/>
                <a:gd name="T132" fmla="*/ 35 h 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" h="35">
                  <a:moveTo>
                    <a:pt x="13" y="0"/>
                  </a:moveTo>
                  <a:lnTo>
                    <a:pt x="9" y="2"/>
                  </a:lnTo>
                  <a:lnTo>
                    <a:pt x="6" y="4"/>
                  </a:lnTo>
                  <a:lnTo>
                    <a:pt x="4" y="3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4"/>
                  </a:lnTo>
                  <a:lnTo>
                    <a:pt x="7" y="16"/>
                  </a:lnTo>
                  <a:lnTo>
                    <a:pt x="9" y="19"/>
                  </a:lnTo>
                  <a:lnTo>
                    <a:pt x="8" y="24"/>
                  </a:lnTo>
                  <a:lnTo>
                    <a:pt x="9" y="27"/>
                  </a:lnTo>
                  <a:lnTo>
                    <a:pt x="10" y="28"/>
                  </a:lnTo>
                  <a:lnTo>
                    <a:pt x="13" y="29"/>
                  </a:lnTo>
                  <a:lnTo>
                    <a:pt x="13" y="26"/>
                  </a:lnTo>
                  <a:lnTo>
                    <a:pt x="15" y="24"/>
                  </a:lnTo>
                  <a:lnTo>
                    <a:pt x="16" y="26"/>
                  </a:lnTo>
                  <a:lnTo>
                    <a:pt x="18" y="28"/>
                  </a:lnTo>
                  <a:lnTo>
                    <a:pt x="20" y="33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3" y="30"/>
                  </a:lnTo>
                  <a:lnTo>
                    <a:pt x="25" y="29"/>
                  </a:lnTo>
                  <a:lnTo>
                    <a:pt x="27" y="32"/>
                  </a:lnTo>
                  <a:lnTo>
                    <a:pt x="29" y="34"/>
                  </a:lnTo>
                  <a:lnTo>
                    <a:pt x="32" y="35"/>
                  </a:lnTo>
                  <a:lnTo>
                    <a:pt x="30" y="29"/>
                  </a:lnTo>
                  <a:lnTo>
                    <a:pt x="28" y="22"/>
                  </a:lnTo>
                  <a:lnTo>
                    <a:pt x="26" y="18"/>
                  </a:lnTo>
                  <a:lnTo>
                    <a:pt x="25" y="15"/>
                  </a:lnTo>
                  <a:lnTo>
                    <a:pt x="30" y="18"/>
                  </a:lnTo>
                  <a:lnTo>
                    <a:pt x="30" y="19"/>
                  </a:lnTo>
                  <a:lnTo>
                    <a:pt x="32" y="19"/>
                  </a:lnTo>
                  <a:lnTo>
                    <a:pt x="34" y="18"/>
                  </a:lnTo>
                  <a:lnTo>
                    <a:pt x="36" y="17"/>
                  </a:lnTo>
                  <a:lnTo>
                    <a:pt x="35" y="16"/>
                  </a:lnTo>
                  <a:lnTo>
                    <a:pt x="32" y="14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27" y="6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124"/>
            <p:cNvSpPr>
              <a:spLocks/>
            </p:cNvSpPr>
            <p:nvPr/>
          </p:nvSpPr>
          <p:spPr bwMode="auto">
            <a:xfrm>
              <a:off x="4869925" y="5343320"/>
              <a:ext cx="268600" cy="320082"/>
            </a:xfrm>
            <a:custGeom>
              <a:avLst/>
              <a:gdLst>
                <a:gd name="T0" fmla="*/ 2147483647 w 36"/>
                <a:gd name="T1" fmla="*/ 0 h 35"/>
                <a:gd name="T2" fmla="*/ 2147483647 w 36"/>
                <a:gd name="T3" fmla="*/ 2147483647 h 35"/>
                <a:gd name="T4" fmla="*/ 2147483647 w 36"/>
                <a:gd name="T5" fmla="*/ 2147483647 h 35"/>
                <a:gd name="T6" fmla="*/ 2147483647 w 36"/>
                <a:gd name="T7" fmla="*/ 2147483647 h 35"/>
                <a:gd name="T8" fmla="*/ 0 w 36"/>
                <a:gd name="T9" fmla="*/ 2147483647 h 35"/>
                <a:gd name="T10" fmla="*/ 0 w 36"/>
                <a:gd name="T11" fmla="*/ 2147483647 h 35"/>
                <a:gd name="T12" fmla="*/ 2147483647 w 36"/>
                <a:gd name="T13" fmla="*/ 2147483647 h 35"/>
                <a:gd name="T14" fmla="*/ 2147483647 w 36"/>
                <a:gd name="T15" fmla="*/ 2147483647 h 35"/>
                <a:gd name="T16" fmla="*/ 2147483647 w 36"/>
                <a:gd name="T17" fmla="*/ 2147483647 h 35"/>
                <a:gd name="T18" fmla="*/ 2147483647 w 36"/>
                <a:gd name="T19" fmla="*/ 2147483647 h 35"/>
                <a:gd name="T20" fmla="*/ 2147483647 w 36"/>
                <a:gd name="T21" fmla="*/ 2147483647 h 35"/>
                <a:gd name="T22" fmla="*/ 2147483647 w 36"/>
                <a:gd name="T23" fmla="*/ 2147483647 h 35"/>
                <a:gd name="T24" fmla="*/ 2147483647 w 36"/>
                <a:gd name="T25" fmla="*/ 2147483647 h 35"/>
                <a:gd name="T26" fmla="*/ 2147483647 w 36"/>
                <a:gd name="T27" fmla="*/ 2147483647 h 35"/>
                <a:gd name="T28" fmla="*/ 2147483647 w 36"/>
                <a:gd name="T29" fmla="*/ 2147483647 h 35"/>
                <a:gd name="T30" fmla="*/ 2147483647 w 36"/>
                <a:gd name="T31" fmla="*/ 2147483647 h 35"/>
                <a:gd name="T32" fmla="*/ 2147483647 w 36"/>
                <a:gd name="T33" fmla="*/ 2147483647 h 35"/>
                <a:gd name="T34" fmla="*/ 2147483647 w 36"/>
                <a:gd name="T35" fmla="*/ 2147483647 h 35"/>
                <a:gd name="T36" fmla="*/ 2147483647 w 36"/>
                <a:gd name="T37" fmla="*/ 2147483647 h 35"/>
                <a:gd name="T38" fmla="*/ 2147483647 w 36"/>
                <a:gd name="T39" fmla="*/ 2147483647 h 35"/>
                <a:gd name="T40" fmla="*/ 2147483647 w 36"/>
                <a:gd name="T41" fmla="*/ 2147483647 h 35"/>
                <a:gd name="T42" fmla="*/ 2147483647 w 36"/>
                <a:gd name="T43" fmla="*/ 2147483647 h 35"/>
                <a:gd name="T44" fmla="*/ 2147483647 w 36"/>
                <a:gd name="T45" fmla="*/ 2147483647 h 35"/>
                <a:gd name="T46" fmla="*/ 2147483647 w 36"/>
                <a:gd name="T47" fmla="*/ 2147483647 h 35"/>
                <a:gd name="T48" fmla="*/ 2147483647 w 36"/>
                <a:gd name="T49" fmla="*/ 2147483647 h 35"/>
                <a:gd name="T50" fmla="*/ 2147483647 w 36"/>
                <a:gd name="T51" fmla="*/ 2147483647 h 35"/>
                <a:gd name="T52" fmla="*/ 2147483647 w 36"/>
                <a:gd name="T53" fmla="*/ 2147483647 h 35"/>
                <a:gd name="T54" fmla="*/ 2147483647 w 36"/>
                <a:gd name="T55" fmla="*/ 2147483647 h 35"/>
                <a:gd name="T56" fmla="*/ 2147483647 w 36"/>
                <a:gd name="T57" fmla="*/ 2147483647 h 35"/>
                <a:gd name="T58" fmla="*/ 2147483647 w 36"/>
                <a:gd name="T59" fmla="*/ 2147483647 h 35"/>
                <a:gd name="T60" fmla="*/ 2147483647 w 36"/>
                <a:gd name="T61" fmla="*/ 2147483647 h 35"/>
                <a:gd name="T62" fmla="*/ 2147483647 w 36"/>
                <a:gd name="T63" fmla="*/ 2147483647 h 35"/>
                <a:gd name="T64" fmla="*/ 2147483647 w 36"/>
                <a:gd name="T65" fmla="*/ 2147483647 h 35"/>
                <a:gd name="T66" fmla="*/ 2147483647 w 36"/>
                <a:gd name="T67" fmla="*/ 2147483647 h 35"/>
                <a:gd name="T68" fmla="*/ 2147483647 w 36"/>
                <a:gd name="T69" fmla="*/ 2147483647 h 35"/>
                <a:gd name="T70" fmla="*/ 2147483647 w 36"/>
                <a:gd name="T71" fmla="*/ 2147483647 h 35"/>
                <a:gd name="T72" fmla="*/ 2147483647 w 36"/>
                <a:gd name="T73" fmla="*/ 2147483647 h 35"/>
                <a:gd name="T74" fmla="*/ 2147483647 w 36"/>
                <a:gd name="T75" fmla="*/ 2147483647 h 35"/>
                <a:gd name="T76" fmla="*/ 2147483647 w 36"/>
                <a:gd name="T77" fmla="*/ 2147483647 h 35"/>
                <a:gd name="T78" fmla="*/ 2147483647 w 36"/>
                <a:gd name="T79" fmla="*/ 2147483647 h 35"/>
                <a:gd name="T80" fmla="*/ 2147483647 w 36"/>
                <a:gd name="T81" fmla="*/ 2147483647 h 35"/>
                <a:gd name="T82" fmla="*/ 2147483647 w 36"/>
                <a:gd name="T83" fmla="*/ 2147483647 h 35"/>
                <a:gd name="T84" fmla="*/ 2147483647 w 36"/>
                <a:gd name="T85" fmla="*/ 0 h 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"/>
                <a:gd name="T130" fmla="*/ 0 h 35"/>
                <a:gd name="T131" fmla="*/ 36 w 36"/>
                <a:gd name="T132" fmla="*/ 35 h 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" h="35">
                  <a:moveTo>
                    <a:pt x="13" y="0"/>
                  </a:moveTo>
                  <a:lnTo>
                    <a:pt x="9" y="2"/>
                  </a:lnTo>
                  <a:lnTo>
                    <a:pt x="6" y="4"/>
                  </a:lnTo>
                  <a:lnTo>
                    <a:pt x="4" y="3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4"/>
                  </a:lnTo>
                  <a:lnTo>
                    <a:pt x="7" y="16"/>
                  </a:lnTo>
                  <a:lnTo>
                    <a:pt x="9" y="19"/>
                  </a:lnTo>
                  <a:lnTo>
                    <a:pt x="8" y="24"/>
                  </a:lnTo>
                  <a:lnTo>
                    <a:pt x="9" y="27"/>
                  </a:lnTo>
                  <a:lnTo>
                    <a:pt x="10" y="28"/>
                  </a:lnTo>
                  <a:lnTo>
                    <a:pt x="13" y="29"/>
                  </a:lnTo>
                  <a:lnTo>
                    <a:pt x="13" y="26"/>
                  </a:lnTo>
                  <a:lnTo>
                    <a:pt x="15" y="24"/>
                  </a:lnTo>
                  <a:lnTo>
                    <a:pt x="16" y="26"/>
                  </a:lnTo>
                  <a:lnTo>
                    <a:pt x="18" y="28"/>
                  </a:lnTo>
                  <a:lnTo>
                    <a:pt x="20" y="33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3" y="30"/>
                  </a:lnTo>
                  <a:lnTo>
                    <a:pt x="25" y="29"/>
                  </a:lnTo>
                  <a:lnTo>
                    <a:pt x="27" y="32"/>
                  </a:lnTo>
                  <a:lnTo>
                    <a:pt x="29" y="34"/>
                  </a:lnTo>
                  <a:lnTo>
                    <a:pt x="32" y="35"/>
                  </a:lnTo>
                  <a:lnTo>
                    <a:pt x="30" y="29"/>
                  </a:lnTo>
                  <a:lnTo>
                    <a:pt x="28" y="22"/>
                  </a:lnTo>
                  <a:lnTo>
                    <a:pt x="26" y="18"/>
                  </a:lnTo>
                  <a:lnTo>
                    <a:pt x="25" y="15"/>
                  </a:lnTo>
                  <a:lnTo>
                    <a:pt x="30" y="18"/>
                  </a:lnTo>
                  <a:lnTo>
                    <a:pt x="30" y="19"/>
                  </a:lnTo>
                  <a:lnTo>
                    <a:pt x="32" y="19"/>
                  </a:lnTo>
                  <a:lnTo>
                    <a:pt x="34" y="18"/>
                  </a:lnTo>
                  <a:lnTo>
                    <a:pt x="36" y="17"/>
                  </a:lnTo>
                  <a:lnTo>
                    <a:pt x="35" y="16"/>
                  </a:lnTo>
                  <a:lnTo>
                    <a:pt x="32" y="14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27" y="6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3" y="0"/>
                  </a:lnTo>
                </a:path>
              </a:pathLst>
            </a:custGeom>
            <a:solidFill>
              <a:srgbClr val="00CCFF"/>
            </a:solidFill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Freeform 127"/>
            <p:cNvSpPr>
              <a:spLocks/>
            </p:cNvSpPr>
            <p:nvPr/>
          </p:nvSpPr>
          <p:spPr bwMode="auto">
            <a:xfrm>
              <a:off x="5063919" y="5236626"/>
              <a:ext cx="186525" cy="175287"/>
            </a:xfrm>
            <a:custGeom>
              <a:avLst/>
              <a:gdLst>
                <a:gd name="T0" fmla="*/ 2147483647 w 25"/>
                <a:gd name="T1" fmla="*/ 2147483647 h 19"/>
                <a:gd name="T2" fmla="*/ 2147483647 w 25"/>
                <a:gd name="T3" fmla="*/ 2147483647 h 19"/>
                <a:gd name="T4" fmla="*/ 2147483647 w 25"/>
                <a:gd name="T5" fmla="*/ 2147483647 h 19"/>
                <a:gd name="T6" fmla="*/ 2147483647 w 25"/>
                <a:gd name="T7" fmla="*/ 2147483647 h 19"/>
                <a:gd name="T8" fmla="*/ 2147483647 w 25"/>
                <a:gd name="T9" fmla="*/ 2147483647 h 19"/>
                <a:gd name="T10" fmla="*/ 2147483647 w 25"/>
                <a:gd name="T11" fmla="*/ 2147483647 h 19"/>
                <a:gd name="T12" fmla="*/ 2147483647 w 25"/>
                <a:gd name="T13" fmla="*/ 2147483647 h 19"/>
                <a:gd name="T14" fmla="*/ 2147483647 w 25"/>
                <a:gd name="T15" fmla="*/ 2147483647 h 19"/>
                <a:gd name="T16" fmla="*/ 2147483647 w 25"/>
                <a:gd name="T17" fmla="*/ 2147483647 h 19"/>
                <a:gd name="T18" fmla="*/ 2147483647 w 25"/>
                <a:gd name="T19" fmla="*/ 2147483647 h 19"/>
                <a:gd name="T20" fmla="*/ 2147483647 w 25"/>
                <a:gd name="T21" fmla="*/ 0 h 19"/>
                <a:gd name="T22" fmla="*/ 2147483647 w 25"/>
                <a:gd name="T23" fmla="*/ 0 h 19"/>
                <a:gd name="T24" fmla="*/ 2147483647 w 25"/>
                <a:gd name="T25" fmla="*/ 2147483647 h 19"/>
                <a:gd name="T26" fmla="*/ 0 w 25"/>
                <a:gd name="T27" fmla="*/ 2147483647 h 19"/>
                <a:gd name="T28" fmla="*/ 2147483647 w 25"/>
                <a:gd name="T29" fmla="*/ 2147483647 h 19"/>
                <a:gd name="T30" fmla="*/ 2147483647 w 25"/>
                <a:gd name="T31" fmla="*/ 2147483647 h 19"/>
                <a:gd name="T32" fmla="*/ 2147483647 w 25"/>
                <a:gd name="T33" fmla="*/ 2147483647 h 19"/>
                <a:gd name="T34" fmla="*/ 2147483647 w 25"/>
                <a:gd name="T35" fmla="*/ 2147483647 h 19"/>
                <a:gd name="T36" fmla="*/ 2147483647 w 25"/>
                <a:gd name="T37" fmla="*/ 2147483647 h 19"/>
                <a:gd name="T38" fmla="*/ 2147483647 w 25"/>
                <a:gd name="T39" fmla="*/ 2147483647 h 19"/>
                <a:gd name="T40" fmla="*/ 2147483647 w 25"/>
                <a:gd name="T41" fmla="*/ 2147483647 h 19"/>
                <a:gd name="T42" fmla="*/ 2147483647 w 25"/>
                <a:gd name="T43" fmla="*/ 2147483647 h 19"/>
                <a:gd name="T44" fmla="*/ 2147483647 w 25"/>
                <a:gd name="T45" fmla="*/ 2147483647 h 19"/>
                <a:gd name="T46" fmla="*/ 2147483647 w 25"/>
                <a:gd name="T47" fmla="*/ 2147483647 h 19"/>
                <a:gd name="T48" fmla="*/ 2147483647 w 25"/>
                <a:gd name="T49" fmla="*/ 2147483647 h 19"/>
                <a:gd name="T50" fmla="*/ 2147483647 w 25"/>
                <a:gd name="T51" fmla="*/ 2147483647 h 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"/>
                <a:gd name="T79" fmla="*/ 0 h 19"/>
                <a:gd name="T80" fmla="*/ 25 w 25"/>
                <a:gd name="T81" fmla="*/ 19 h 1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" h="19">
                  <a:moveTo>
                    <a:pt x="25" y="17"/>
                  </a:moveTo>
                  <a:lnTo>
                    <a:pt x="25" y="18"/>
                  </a:lnTo>
                  <a:lnTo>
                    <a:pt x="25" y="16"/>
                  </a:lnTo>
                  <a:lnTo>
                    <a:pt x="21" y="15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8" y="7"/>
                  </a:lnTo>
                  <a:lnTo>
                    <a:pt x="13" y="6"/>
                  </a:lnTo>
                  <a:lnTo>
                    <a:pt x="10" y="5"/>
                  </a:lnTo>
                  <a:lnTo>
                    <a:pt x="6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7" y="6"/>
                  </a:lnTo>
                  <a:lnTo>
                    <a:pt x="9" y="8"/>
                  </a:lnTo>
                  <a:lnTo>
                    <a:pt x="10" y="10"/>
                  </a:lnTo>
                  <a:lnTo>
                    <a:pt x="12" y="11"/>
                  </a:lnTo>
                  <a:lnTo>
                    <a:pt x="16" y="11"/>
                  </a:lnTo>
                  <a:lnTo>
                    <a:pt x="19" y="14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2" y="19"/>
                  </a:lnTo>
                  <a:lnTo>
                    <a:pt x="25" y="19"/>
                  </a:lnTo>
                  <a:lnTo>
                    <a:pt x="25" y="17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128"/>
            <p:cNvSpPr>
              <a:spLocks/>
            </p:cNvSpPr>
            <p:nvPr/>
          </p:nvSpPr>
          <p:spPr bwMode="auto">
            <a:xfrm>
              <a:off x="5063919" y="5236626"/>
              <a:ext cx="186525" cy="175287"/>
            </a:xfrm>
            <a:custGeom>
              <a:avLst/>
              <a:gdLst>
                <a:gd name="T0" fmla="*/ 2147483647 w 25"/>
                <a:gd name="T1" fmla="*/ 2147483647 h 19"/>
                <a:gd name="T2" fmla="*/ 2147483647 w 25"/>
                <a:gd name="T3" fmla="*/ 2147483647 h 19"/>
                <a:gd name="T4" fmla="*/ 2147483647 w 25"/>
                <a:gd name="T5" fmla="*/ 2147483647 h 19"/>
                <a:gd name="T6" fmla="*/ 2147483647 w 25"/>
                <a:gd name="T7" fmla="*/ 2147483647 h 19"/>
                <a:gd name="T8" fmla="*/ 2147483647 w 25"/>
                <a:gd name="T9" fmla="*/ 2147483647 h 19"/>
                <a:gd name="T10" fmla="*/ 2147483647 w 25"/>
                <a:gd name="T11" fmla="*/ 2147483647 h 19"/>
                <a:gd name="T12" fmla="*/ 2147483647 w 25"/>
                <a:gd name="T13" fmla="*/ 2147483647 h 19"/>
                <a:gd name="T14" fmla="*/ 2147483647 w 25"/>
                <a:gd name="T15" fmla="*/ 2147483647 h 19"/>
                <a:gd name="T16" fmla="*/ 2147483647 w 25"/>
                <a:gd name="T17" fmla="*/ 2147483647 h 19"/>
                <a:gd name="T18" fmla="*/ 2147483647 w 25"/>
                <a:gd name="T19" fmla="*/ 2147483647 h 19"/>
                <a:gd name="T20" fmla="*/ 2147483647 w 25"/>
                <a:gd name="T21" fmla="*/ 0 h 19"/>
                <a:gd name="T22" fmla="*/ 2147483647 w 25"/>
                <a:gd name="T23" fmla="*/ 0 h 19"/>
                <a:gd name="T24" fmla="*/ 2147483647 w 25"/>
                <a:gd name="T25" fmla="*/ 2147483647 h 19"/>
                <a:gd name="T26" fmla="*/ 0 w 25"/>
                <a:gd name="T27" fmla="*/ 2147483647 h 19"/>
                <a:gd name="T28" fmla="*/ 2147483647 w 25"/>
                <a:gd name="T29" fmla="*/ 2147483647 h 19"/>
                <a:gd name="T30" fmla="*/ 2147483647 w 25"/>
                <a:gd name="T31" fmla="*/ 2147483647 h 19"/>
                <a:gd name="T32" fmla="*/ 2147483647 w 25"/>
                <a:gd name="T33" fmla="*/ 2147483647 h 19"/>
                <a:gd name="T34" fmla="*/ 2147483647 w 25"/>
                <a:gd name="T35" fmla="*/ 2147483647 h 19"/>
                <a:gd name="T36" fmla="*/ 2147483647 w 25"/>
                <a:gd name="T37" fmla="*/ 2147483647 h 19"/>
                <a:gd name="T38" fmla="*/ 2147483647 w 25"/>
                <a:gd name="T39" fmla="*/ 2147483647 h 19"/>
                <a:gd name="T40" fmla="*/ 2147483647 w 25"/>
                <a:gd name="T41" fmla="*/ 2147483647 h 19"/>
                <a:gd name="T42" fmla="*/ 2147483647 w 25"/>
                <a:gd name="T43" fmla="*/ 2147483647 h 19"/>
                <a:gd name="T44" fmla="*/ 2147483647 w 25"/>
                <a:gd name="T45" fmla="*/ 2147483647 h 19"/>
                <a:gd name="T46" fmla="*/ 2147483647 w 25"/>
                <a:gd name="T47" fmla="*/ 2147483647 h 19"/>
                <a:gd name="T48" fmla="*/ 2147483647 w 25"/>
                <a:gd name="T49" fmla="*/ 2147483647 h 19"/>
                <a:gd name="T50" fmla="*/ 2147483647 w 25"/>
                <a:gd name="T51" fmla="*/ 2147483647 h 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"/>
                <a:gd name="T79" fmla="*/ 0 h 19"/>
                <a:gd name="T80" fmla="*/ 25 w 25"/>
                <a:gd name="T81" fmla="*/ 19 h 1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" h="19">
                  <a:moveTo>
                    <a:pt x="25" y="17"/>
                  </a:moveTo>
                  <a:lnTo>
                    <a:pt x="25" y="18"/>
                  </a:lnTo>
                  <a:lnTo>
                    <a:pt x="25" y="16"/>
                  </a:lnTo>
                  <a:lnTo>
                    <a:pt x="21" y="15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8" y="7"/>
                  </a:lnTo>
                  <a:lnTo>
                    <a:pt x="13" y="6"/>
                  </a:lnTo>
                  <a:lnTo>
                    <a:pt x="10" y="5"/>
                  </a:lnTo>
                  <a:lnTo>
                    <a:pt x="6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7" y="6"/>
                  </a:lnTo>
                  <a:lnTo>
                    <a:pt x="9" y="8"/>
                  </a:lnTo>
                  <a:lnTo>
                    <a:pt x="10" y="10"/>
                  </a:lnTo>
                  <a:lnTo>
                    <a:pt x="12" y="11"/>
                  </a:lnTo>
                  <a:lnTo>
                    <a:pt x="16" y="11"/>
                  </a:lnTo>
                  <a:lnTo>
                    <a:pt x="19" y="14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2" y="19"/>
                  </a:lnTo>
                  <a:lnTo>
                    <a:pt x="25" y="19"/>
                  </a:lnTo>
                  <a:lnTo>
                    <a:pt x="25" y="17"/>
                  </a:lnTo>
                </a:path>
              </a:pathLst>
            </a:custGeom>
            <a:solidFill>
              <a:srgbClr val="00CCFF"/>
            </a:solidFill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Freeform 210"/>
            <p:cNvSpPr>
              <a:spLocks/>
            </p:cNvSpPr>
            <p:nvPr/>
          </p:nvSpPr>
          <p:spPr bwMode="auto">
            <a:xfrm>
              <a:off x="4743089" y="4779370"/>
              <a:ext cx="678963" cy="685887"/>
            </a:xfrm>
            <a:custGeom>
              <a:avLst/>
              <a:gdLst>
                <a:gd name="T0" fmla="*/ 2147483647 w 91"/>
                <a:gd name="T1" fmla="*/ 2147483647 h 75"/>
                <a:gd name="T2" fmla="*/ 2147483647 w 91"/>
                <a:gd name="T3" fmla="*/ 2147483647 h 75"/>
                <a:gd name="T4" fmla="*/ 2147483647 w 91"/>
                <a:gd name="T5" fmla="*/ 2147483647 h 75"/>
                <a:gd name="T6" fmla="*/ 2147483647 w 91"/>
                <a:gd name="T7" fmla="*/ 2147483647 h 75"/>
                <a:gd name="T8" fmla="*/ 2147483647 w 91"/>
                <a:gd name="T9" fmla="*/ 2147483647 h 75"/>
                <a:gd name="T10" fmla="*/ 2147483647 w 91"/>
                <a:gd name="T11" fmla="*/ 2147483647 h 75"/>
                <a:gd name="T12" fmla="*/ 2147483647 w 91"/>
                <a:gd name="T13" fmla="*/ 2147483647 h 75"/>
                <a:gd name="T14" fmla="*/ 2147483647 w 91"/>
                <a:gd name="T15" fmla="*/ 2147483647 h 75"/>
                <a:gd name="T16" fmla="*/ 2147483647 w 91"/>
                <a:gd name="T17" fmla="*/ 2147483647 h 75"/>
                <a:gd name="T18" fmla="*/ 2147483647 w 91"/>
                <a:gd name="T19" fmla="*/ 2147483647 h 75"/>
                <a:gd name="T20" fmla="*/ 2147483647 w 91"/>
                <a:gd name="T21" fmla="*/ 2147483647 h 75"/>
                <a:gd name="T22" fmla="*/ 2147483647 w 91"/>
                <a:gd name="T23" fmla="*/ 2147483647 h 75"/>
                <a:gd name="T24" fmla="*/ 2147483647 w 91"/>
                <a:gd name="T25" fmla="*/ 2147483647 h 75"/>
                <a:gd name="T26" fmla="*/ 2147483647 w 91"/>
                <a:gd name="T27" fmla="*/ 2147483647 h 75"/>
                <a:gd name="T28" fmla="*/ 2147483647 w 91"/>
                <a:gd name="T29" fmla="*/ 2147483647 h 75"/>
                <a:gd name="T30" fmla="*/ 2147483647 w 91"/>
                <a:gd name="T31" fmla="*/ 2147483647 h 75"/>
                <a:gd name="T32" fmla="*/ 2147483647 w 91"/>
                <a:gd name="T33" fmla="*/ 2147483647 h 75"/>
                <a:gd name="T34" fmla="*/ 2147483647 w 91"/>
                <a:gd name="T35" fmla="*/ 2147483647 h 75"/>
                <a:gd name="T36" fmla="*/ 2147483647 w 91"/>
                <a:gd name="T37" fmla="*/ 2147483647 h 75"/>
                <a:gd name="T38" fmla="*/ 2147483647 w 91"/>
                <a:gd name="T39" fmla="*/ 2147483647 h 75"/>
                <a:gd name="T40" fmla="*/ 2147483647 w 91"/>
                <a:gd name="T41" fmla="*/ 2147483647 h 75"/>
                <a:gd name="T42" fmla="*/ 2147483647 w 91"/>
                <a:gd name="T43" fmla="*/ 2147483647 h 75"/>
                <a:gd name="T44" fmla="*/ 2147483647 w 91"/>
                <a:gd name="T45" fmla="*/ 2147483647 h 75"/>
                <a:gd name="T46" fmla="*/ 2147483647 w 91"/>
                <a:gd name="T47" fmla="*/ 2147483647 h 75"/>
                <a:gd name="T48" fmla="*/ 2147483647 w 91"/>
                <a:gd name="T49" fmla="*/ 2147483647 h 75"/>
                <a:gd name="T50" fmla="*/ 2147483647 w 91"/>
                <a:gd name="T51" fmla="*/ 2147483647 h 75"/>
                <a:gd name="T52" fmla="*/ 2147483647 w 91"/>
                <a:gd name="T53" fmla="*/ 2147483647 h 75"/>
                <a:gd name="T54" fmla="*/ 2147483647 w 91"/>
                <a:gd name="T55" fmla="*/ 2147483647 h 75"/>
                <a:gd name="T56" fmla="*/ 2147483647 w 91"/>
                <a:gd name="T57" fmla="*/ 2147483647 h 75"/>
                <a:gd name="T58" fmla="*/ 2147483647 w 91"/>
                <a:gd name="T59" fmla="*/ 2147483647 h 75"/>
                <a:gd name="T60" fmla="*/ 2147483647 w 91"/>
                <a:gd name="T61" fmla="*/ 2147483647 h 75"/>
                <a:gd name="T62" fmla="*/ 2147483647 w 91"/>
                <a:gd name="T63" fmla="*/ 2147483647 h 75"/>
                <a:gd name="T64" fmla="*/ 2147483647 w 91"/>
                <a:gd name="T65" fmla="*/ 2147483647 h 75"/>
                <a:gd name="T66" fmla="*/ 2147483647 w 91"/>
                <a:gd name="T67" fmla="*/ 2147483647 h 75"/>
                <a:gd name="T68" fmla="*/ 2147483647 w 91"/>
                <a:gd name="T69" fmla="*/ 2147483647 h 75"/>
                <a:gd name="T70" fmla="*/ 2147483647 w 91"/>
                <a:gd name="T71" fmla="*/ 2147483647 h 75"/>
                <a:gd name="T72" fmla="*/ 2147483647 w 91"/>
                <a:gd name="T73" fmla="*/ 2147483647 h 75"/>
                <a:gd name="T74" fmla="*/ 2147483647 w 91"/>
                <a:gd name="T75" fmla="*/ 2147483647 h 75"/>
                <a:gd name="T76" fmla="*/ 2147483647 w 91"/>
                <a:gd name="T77" fmla="*/ 2147483647 h 75"/>
                <a:gd name="T78" fmla="*/ 2147483647 w 91"/>
                <a:gd name="T79" fmla="*/ 2147483647 h 75"/>
                <a:gd name="T80" fmla="*/ 2147483647 w 91"/>
                <a:gd name="T81" fmla="*/ 2147483647 h 75"/>
                <a:gd name="T82" fmla="*/ 2147483647 w 91"/>
                <a:gd name="T83" fmla="*/ 2147483647 h 75"/>
                <a:gd name="T84" fmla="*/ 2147483647 w 91"/>
                <a:gd name="T85" fmla="*/ 2147483647 h 75"/>
                <a:gd name="T86" fmla="*/ 2147483647 w 91"/>
                <a:gd name="T87" fmla="*/ 2147483647 h 75"/>
                <a:gd name="T88" fmla="*/ 2147483647 w 91"/>
                <a:gd name="T89" fmla="*/ 2147483647 h 75"/>
                <a:gd name="T90" fmla="*/ 2147483647 w 91"/>
                <a:gd name="T91" fmla="*/ 2147483647 h 75"/>
                <a:gd name="T92" fmla="*/ 0 w 91"/>
                <a:gd name="T93" fmla="*/ 2147483647 h 75"/>
                <a:gd name="T94" fmla="*/ 2147483647 w 91"/>
                <a:gd name="T95" fmla="*/ 2147483647 h 75"/>
                <a:gd name="T96" fmla="*/ 2147483647 w 91"/>
                <a:gd name="T97" fmla="*/ 2147483647 h 75"/>
                <a:gd name="T98" fmla="*/ 2147483647 w 91"/>
                <a:gd name="T99" fmla="*/ 2147483647 h 75"/>
                <a:gd name="T100" fmla="*/ 2147483647 w 91"/>
                <a:gd name="T101" fmla="*/ 2147483647 h 75"/>
                <a:gd name="T102" fmla="*/ 2147483647 w 91"/>
                <a:gd name="T103" fmla="*/ 2147483647 h 75"/>
                <a:gd name="T104" fmla="*/ 2147483647 w 91"/>
                <a:gd name="T105" fmla="*/ 2147483647 h 75"/>
                <a:gd name="T106" fmla="*/ 2147483647 w 91"/>
                <a:gd name="T107" fmla="*/ 2147483647 h 75"/>
                <a:gd name="T108" fmla="*/ 2147483647 w 91"/>
                <a:gd name="T109" fmla="*/ 2147483647 h 75"/>
                <a:gd name="T110" fmla="*/ 2147483647 w 91"/>
                <a:gd name="T111" fmla="*/ 2147483647 h 75"/>
                <a:gd name="T112" fmla="*/ 2147483647 w 91"/>
                <a:gd name="T113" fmla="*/ 2147483647 h 75"/>
                <a:gd name="T114" fmla="*/ 2147483647 w 91"/>
                <a:gd name="T115" fmla="*/ 2147483647 h 75"/>
                <a:gd name="T116" fmla="*/ 2147483647 w 91"/>
                <a:gd name="T117" fmla="*/ 2147483647 h 75"/>
                <a:gd name="T118" fmla="*/ 2147483647 w 91"/>
                <a:gd name="T119" fmla="*/ 0 h 75"/>
                <a:gd name="T120" fmla="*/ 2147483647 w 91"/>
                <a:gd name="T121" fmla="*/ 2147483647 h 75"/>
                <a:gd name="T122" fmla="*/ 2147483647 w 91"/>
                <a:gd name="T123" fmla="*/ 2147483647 h 75"/>
                <a:gd name="T124" fmla="*/ 2147483647 w 91"/>
                <a:gd name="T125" fmla="*/ 2147483647 h 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1"/>
                <a:gd name="T190" fmla="*/ 0 h 75"/>
                <a:gd name="T191" fmla="*/ 91 w 91"/>
                <a:gd name="T192" fmla="*/ 75 h 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1" h="75">
                  <a:moveTo>
                    <a:pt x="85" y="19"/>
                  </a:moveTo>
                  <a:lnTo>
                    <a:pt x="83" y="17"/>
                  </a:lnTo>
                  <a:lnTo>
                    <a:pt x="70" y="15"/>
                  </a:lnTo>
                  <a:lnTo>
                    <a:pt x="67" y="16"/>
                  </a:lnTo>
                  <a:lnTo>
                    <a:pt x="66" y="16"/>
                  </a:lnTo>
                  <a:lnTo>
                    <a:pt x="64" y="16"/>
                  </a:lnTo>
                  <a:lnTo>
                    <a:pt x="61" y="15"/>
                  </a:lnTo>
                  <a:lnTo>
                    <a:pt x="59" y="18"/>
                  </a:lnTo>
                  <a:lnTo>
                    <a:pt x="54" y="19"/>
                  </a:lnTo>
                  <a:lnTo>
                    <a:pt x="51" y="21"/>
                  </a:lnTo>
                  <a:lnTo>
                    <a:pt x="53" y="24"/>
                  </a:lnTo>
                  <a:lnTo>
                    <a:pt x="57" y="25"/>
                  </a:lnTo>
                  <a:lnTo>
                    <a:pt x="60" y="27"/>
                  </a:lnTo>
                  <a:lnTo>
                    <a:pt x="61" y="29"/>
                  </a:lnTo>
                  <a:lnTo>
                    <a:pt x="57" y="27"/>
                  </a:lnTo>
                  <a:lnTo>
                    <a:pt x="53" y="26"/>
                  </a:lnTo>
                  <a:lnTo>
                    <a:pt x="52" y="28"/>
                  </a:lnTo>
                  <a:lnTo>
                    <a:pt x="55" y="30"/>
                  </a:lnTo>
                  <a:lnTo>
                    <a:pt x="56" y="33"/>
                  </a:lnTo>
                  <a:lnTo>
                    <a:pt x="54" y="31"/>
                  </a:lnTo>
                  <a:lnTo>
                    <a:pt x="52" y="28"/>
                  </a:lnTo>
                  <a:lnTo>
                    <a:pt x="50" y="28"/>
                  </a:lnTo>
                  <a:lnTo>
                    <a:pt x="47" y="28"/>
                  </a:lnTo>
                  <a:lnTo>
                    <a:pt x="49" y="30"/>
                  </a:lnTo>
                  <a:lnTo>
                    <a:pt x="52" y="33"/>
                  </a:lnTo>
                  <a:lnTo>
                    <a:pt x="50" y="34"/>
                  </a:lnTo>
                  <a:lnTo>
                    <a:pt x="47" y="31"/>
                  </a:lnTo>
                  <a:lnTo>
                    <a:pt x="45" y="28"/>
                  </a:lnTo>
                  <a:lnTo>
                    <a:pt x="39" y="24"/>
                  </a:lnTo>
                  <a:lnTo>
                    <a:pt x="39" y="23"/>
                  </a:lnTo>
                  <a:lnTo>
                    <a:pt x="40" y="21"/>
                  </a:lnTo>
                  <a:lnTo>
                    <a:pt x="35" y="23"/>
                  </a:lnTo>
                  <a:lnTo>
                    <a:pt x="35" y="26"/>
                  </a:lnTo>
                  <a:lnTo>
                    <a:pt x="35" y="29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0" y="38"/>
                  </a:lnTo>
                  <a:lnTo>
                    <a:pt x="45" y="43"/>
                  </a:lnTo>
                  <a:lnTo>
                    <a:pt x="46" y="46"/>
                  </a:lnTo>
                  <a:lnTo>
                    <a:pt x="47" y="48"/>
                  </a:lnTo>
                  <a:lnTo>
                    <a:pt x="46" y="48"/>
                  </a:lnTo>
                  <a:lnTo>
                    <a:pt x="45" y="48"/>
                  </a:lnTo>
                  <a:lnTo>
                    <a:pt x="45" y="46"/>
                  </a:lnTo>
                  <a:lnTo>
                    <a:pt x="44" y="45"/>
                  </a:lnTo>
                  <a:lnTo>
                    <a:pt x="42" y="45"/>
                  </a:lnTo>
                  <a:lnTo>
                    <a:pt x="41" y="47"/>
                  </a:lnTo>
                  <a:lnTo>
                    <a:pt x="43" y="50"/>
                  </a:lnTo>
                  <a:lnTo>
                    <a:pt x="42" y="51"/>
                  </a:lnTo>
                  <a:lnTo>
                    <a:pt x="41" y="51"/>
                  </a:lnTo>
                  <a:lnTo>
                    <a:pt x="40" y="51"/>
                  </a:lnTo>
                  <a:lnTo>
                    <a:pt x="36" y="51"/>
                  </a:lnTo>
                  <a:lnTo>
                    <a:pt x="37" y="54"/>
                  </a:lnTo>
                  <a:lnTo>
                    <a:pt x="41" y="55"/>
                  </a:lnTo>
                  <a:lnTo>
                    <a:pt x="44" y="56"/>
                  </a:lnTo>
                  <a:lnTo>
                    <a:pt x="45" y="57"/>
                  </a:lnTo>
                  <a:lnTo>
                    <a:pt x="49" y="57"/>
                  </a:lnTo>
                  <a:lnTo>
                    <a:pt x="50" y="59"/>
                  </a:lnTo>
                  <a:lnTo>
                    <a:pt x="52" y="59"/>
                  </a:lnTo>
                  <a:lnTo>
                    <a:pt x="54" y="61"/>
                  </a:lnTo>
                  <a:lnTo>
                    <a:pt x="56" y="64"/>
                  </a:lnTo>
                  <a:lnTo>
                    <a:pt x="57" y="64"/>
                  </a:lnTo>
                  <a:lnTo>
                    <a:pt x="60" y="65"/>
                  </a:lnTo>
                  <a:lnTo>
                    <a:pt x="61" y="75"/>
                  </a:lnTo>
                  <a:lnTo>
                    <a:pt x="57" y="72"/>
                  </a:lnTo>
                  <a:lnTo>
                    <a:pt x="54" y="69"/>
                  </a:lnTo>
                  <a:lnTo>
                    <a:pt x="51" y="69"/>
                  </a:lnTo>
                  <a:lnTo>
                    <a:pt x="46" y="69"/>
                  </a:lnTo>
                  <a:lnTo>
                    <a:pt x="44" y="68"/>
                  </a:lnTo>
                  <a:lnTo>
                    <a:pt x="46" y="67"/>
                  </a:lnTo>
                  <a:lnTo>
                    <a:pt x="46" y="66"/>
                  </a:lnTo>
                  <a:lnTo>
                    <a:pt x="44" y="65"/>
                  </a:lnTo>
                  <a:lnTo>
                    <a:pt x="40" y="61"/>
                  </a:lnTo>
                  <a:lnTo>
                    <a:pt x="39" y="62"/>
                  </a:lnTo>
                  <a:lnTo>
                    <a:pt x="35" y="61"/>
                  </a:lnTo>
                  <a:lnTo>
                    <a:pt x="32" y="62"/>
                  </a:lnTo>
                  <a:lnTo>
                    <a:pt x="29" y="61"/>
                  </a:lnTo>
                  <a:lnTo>
                    <a:pt x="24" y="62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17" y="62"/>
                  </a:lnTo>
                  <a:lnTo>
                    <a:pt x="15" y="60"/>
                  </a:lnTo>
                  <a:lnTo>
                    <a:pt x="14" y="57"/>
                  </a:lnTo>
                  <a:lnTo>
                    <a:pt x="10" y="52"/>
                  </a:lnTo>
                  <a:lnTo>
                    <a:pt x="13" y="52"/>
                  </a:lnTo>
                  <a:lnTo>
                    <a:pt x="15" y="52"/>
                  </a:lnTo>
                  <a:lnTo>
                    <a:pt x="14" y="50"/>
                  </a:lnTo>
                  <a:lnTo>
                    <a:pt x="11" y="48"/>
                  </a:lnTo>
                  <a:lnTo>
                    <a:pt x="10" y="51"/>
                  </a:lnTo>
                  <a:lnTo>
                    <a:pt x="5" y="45"/>
                  </a:lnTo>
                  <a:lnTo>
                    <a:pt x="2" y="43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3" y="36"/>
                  </a:lnTo>
                  <a:lnTo>
                    <a:pt x="4" y="35"/>
                  </a:lnTo>
                  <a:lnTo>
                    <a:pt x="4" y="31"/>
                  </a:lnTo>
                  <a:lnTo>
                    <a:pt x="6" y="30"/>
                  </a:lnTo>
                  <a:lnTo>
                    <a:pt x="9" y="26"/>
                  </a:lnTo>
                  <a:lnTo>
                    <a:pt x="12" y="23"/>
                  </a:lnTo>
                  <a:lnTo>
                    <a:pt x="12" y="19"/>
                  </a:lnTo>
                  <a:lnTo>
                    <a:pt x="11" y="17"/>
                  </a:lnTo>
                  <a:lnTo>
                    <a:pt x="21" y="15"/>
                  </a:lnTo>
                  <a:lnTo>
                    <a:pt x="23" y="13"/>
                  </a:lnTo>
                  <a:lnTo>
                    <a:pt x="27" y="11"/>
                  </a:lnTo>
                  <a:lnTo>
                    <a:pt x="33" y="11"/>
                  </a:lnTo>
                  <a:lnTo>
                    <a:pt x="36" y="8"/>
                  </a:lnTo>
                  <a:lnTo>
                    <a:pt x="39" y="7"/>
                  </a:lnTo>
                  <a:lnTo>
                    <a:pt x="42" y="7"/>
                  </a:lnTo>
                  <a:lnTo>
                    <a:pt x="46" y="6"/>
                  </a:lnTo>
                  <a:lnTo>
                    <a:pt x="52" y="6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6" y="6"/>
                  </a:lnTo>
                  <a:lnTo>
                    <a:pt x="76" y="9"/>
                  </a:lnTo>
                  <a:lnTo>
                    <a:pt x="81" y="8"/>
                  </a:lnTo>
                  <a:lnTo>
                    <a:pt x="85" y="5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8" y="1"/>
                  </a:lnTo>
                  <a:lnTo>
                    <a:pt x="91" y="4"/>
                  </a:lnTo>
                  <a:lnTo>
                    <a:pt x="91" y="6"/>
                  </a:lnTo>
                  <a:lnTo>
                    <a:pt x="88" y="8"/>
                  </a:lnTo>
                  <a:lnTo>
                    <a:pt x="88" y="11"/>
                  </a:lnTo>
                  <a:lnTo>
                    <a:pt x="87" y="16"/>
                  </a:lnTo>
                  <a:lnTo>
                    <a:pt x="85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 211"/>
            <p:cNvSpPr>
              <a:spLocks/>
            </p:cNvSpPr>
            <p:nvPr/>
          </p:nvSpPr>
          <p:spPr bwMode="auto">
            <a:xfrm>
              <a:off x="4743089" y="4779370"/>
              <a:ext cx="678963" cy="685887"/>
            </a:xfrm>
            <a:custGeom>
              <a:avLst/>
              <a:gdLst>
                <a:gd name="T0" fmla="*/ 2147483647 w 91"/>
                <a:gd name="T1" fmla="*/ 2147483647 h 75"/>
                <a:gd name="T2" fmla="*/ 2147483647 w 91"/>
                <a:gd name="T3" fmla="*/ 2147483647 h 75"/>
                <a:gd name="T4" fmla="*/ 2147483647 w 91"/>
                <a:gd name="T5" fmla="*/ 2147483647 h 75"/>
                <a:gd name="T6" fmla="*/ 2147483647 w 91"/>
                <a:gd name="T7" fmla="*/ 2147483647 h 75"/>
                <a:gd name="T8" fmla="*/ 2147483647 w 91"/>
                <a:gd name="T9" fmla="*/ 2147483647 h 75"/>
                <a:gd name="T10" fmla="*/ 2147483647 w 91"/>
                <a:gd name="T11" fmla="*/ 2147483647 h 75"/>
                <a:gd name="T12" fmla="*/ 2147483647 w 91"/>
                <a:gd name="T13" fmla="*/ 2147483647 h 75"/>
                <a:gd name="T14" fmla="*/ 2147483647 w 91"/>
                <a:gd name="T15" fmla="*/ 2147483647 h 75"/>
                <a:gd name="T16" fmla="*/ 2147483647 w 91"/>
                <a:gd name="T17" fmla="*/ 2147483647 h 75"/>
                <a:gd name="T18" fmla="*/ 2147483647 w 91"/>
                <a:gd name="T19" fmla="*/ 2147483647 h 75"/>
                <a:gd name="T20" fmla="*/ 2147483647 w 91"/>
                <a:gd name="T21" fmla="*/ 2147483647 h 75"/>
                <a:gd name="T22" fmla="*/ 2147483647 w 91"/>
                <a:gd name="T23" fmla="*/ 2147483647 h 75"/>
                <a:gd name="T24" fmla="*/ 2147483647 w 91"/>
                <a:gd name="T25" fmla="*/ 2147483647 h 75"/>
                <a:gd name="T26" fmla="*/ 2147483647 w 91"/>
                <a:gd name="T27" fmla="*/ 2147483647 h 75"/>
                <a:gd name="T28" fmla="*/ 2147483647 w 91"/>
                <a:gd name="T29" fmla="*/ 2147483647 h 75"/>
                <a:gd name="T30" fmla="*/ 2147483647 w 91"/>
                <a:gd name="T31" fmla="*/ 2147483647 h 75"/>
                <a:gd name="T32" fmla="*/ 2147483647 w 91"/>
                <a:gd name="T33" fmla="*/ 2147483647 h 75"/>
                <a:gd name="T34" fmla="*/ 2147483647 w 91"/>
                <a:gd name="T35" fmla="*/ 2147483647 h 75"/>
                <a:gd name="T36" fmla="*/ 2147483647 w 91"/>
                <a:gd name="T37" fmla="*/ 2147483647 h 75"/>
                <a:gd name="T38" fmla="*/ 2147483647 w 91"/>
                <a:gd name="T39" fmla="*/ 2147483647 h 75"/>
                <a:gd name="T40" fmla="*/ 2147483647 w 91"/>
                <a:gd name="T41" fmla="*/ 2147483647 h 75"/>
                <a:gd name="T42" fmla="*/ 2147483647 w 91"/>
                <a:gd name="T43" fmla="*/ 2147483647 h 75"/>
                <a:gd name="T44" fmla="*/ 2147483647 w 91"/>
                <a:gd name="T45" fmla="*/ 2147483647 h 75"/>
                <a:gd name="T46" fmla="*/ 2147483647 w 91"/>
                <a:gd name="T47" fmla="*/ 2147483647 h 75"/>
                <a:gd name="T48" fmla="*/ 2147483647 w 91"/>
                <a:gd name="T49" fmla="*/ 2147483647 h 75"/>
                <a:gd name="T50" fmla="*/ 2147483647 w 91"/>
                <a:gd name="T51" fmla="*/ 2147483647 h 75"/>
                <a:gd name="T52" fmla="*/ 2147483647 w 91"/>
                <a:gd name="T53" fmla="*/ 2147483647 h 75"/>
                <a:gd name="T54" fmla="*/ 2147483647 w 91"/>
                <a:gd name="T55" fmla="*/ 2147483647 h 75"/>
                <a:gd name="T56" fmla="*/ 2147483647 w 91"/>
                <a:gd name="T57" fmla="*/ 2147483647 h 75"/>
                <a:gd name="T58" fmla="*/ 2147483647 w 91"/>
                <a:gd name="T59" fmla="*/ 2147483647 h 75"/>
                <a:gd name="T60" fmla="*/ 2147483647 w 91"/>
                <a:gd name="T61" fmla="*/ 2147483647 h 75"/>
                <a:gd name="T62" fmla="*/ 2147483647 w 91"/>
                <a:gd name="T63" fmla="*/ 2147483647 h 75"/>
                <a:gd name="T64" fmla="*/ 2147483647 w 91"/>
                <a:gd name="T65" fmla="*/ 2147483647 h 75"/>
                <a:gd name="T66" fmla="*/ 2147483647 w 91"/>
                <a:gd name="T67" fmla="*/ 2147483647 h 75"/>
                <a:gd name="T68" fmla="*/ 2147483647 w 91"/>
                <a:gd name="T69" fmla="*/ 2147483647 h 75"/>
                <a:gd name="T70" fmla="*/ 2147483647 w 91"/>
                <a:gd name="T71" fmla="*/ 2147483647 h 75"/>
                <a:gd name="T72" fmla="*/ 2147483647 w 91"/>
                <a:gd name="T73" fmla="*/ 2147483647 h 75"/>
                <a:gd name="T74" fmla="*/ 2147483647 w 91"/>
                <a:gd name="T75" fmla="*/ 2147483647 h 75"/>
                <a:gd name="T76" fmla="*/ 2147483647 w 91"/>
                <a:gd name="T77" fmla="*/ 2147483647 h 75"/>
                <a:gd name="T78" fmla="*/ 2147483647 w 91"/>
                <a:gd name="T79" fmla="*/ 2147483647 h 75"/>
                <a:gd name="T80" fmla="*/ 2147483647 w 91"/>
                <a:gd name="T81" fmla="*/ 2147483647 h 75"/>
                <a:gd name="T82" fmla="*/ 2147483647 w 91"/>
                <a:gd name="T83" fmla="*/ 2147483647 h 75"/>
                <a:gd name="T84" fmla="*/ 2147483647 w 91"/>
                <a:gd name="T85" fmla="*/ 2147483647 h 75"/>
                <a:gd name="T86" fmla="*/ 2147483647 w 91"/>
                <a:gd name="T87" fmla="*/ 2147483647 h 75"/>
                <a:gd name="T88" fmla="*/ 2147483647 w 91"/>
                <a:gd name="T89" fmla="*/ 2147483647 h 75"/>
                <a:gd name="T90" fmla="*/ 2147483647 w 91"/>
                <a:gd name="T91" fmla="*/ 2147483647 h 75"/>
                <a:gd name="T92" fmla="*/ 0 w 91"/>
                <a:gd name="T93" fmla="*/ 2147483647 h 75"/>
                <a:gd name="T94" fmla="*/ 2147483647 w 91"/>
                <a:gd name="T95" fmla="*/ 2147483647 h 75"/>
                <a:gd name="T96" fmla="*/ 2147483647 w 91"/>
                <a:gd name="T97" fmla="*/ 2147483647 h 75"/>
                <a:gd name="T98" fmla="*/ 2147483647 w 91"/>
                <a:gd name="T99" fmla="*/ 2147483647 h 75"/>
                <a:gd name="T100" fmla="*/ 2147483647 w 91"/>
                <a:gd name="T101" fmla="*/ 2147483647 h 75"/>
                <a:gd name="T102" fmla="*/ 2147483647 w 91"/>
                <a:gd name="T103" fmla="*/ 2147483647 h 75"/>
                <a:gd name="T104" fmla="*/ 2147483647 w 91"/>
                <a:gd name="T105" fmla="*/ 2147483647 h 75"/>
                <a:gd name="T106" fmla="*/ 2147483647 w 91"/>
                <a:gd name="T107" fmla="*/ 2147483647 h 75"/>
                <a:gd name="T108" fmla="*/ 2147483647 w 91"/>
                <a:gd name="T109" fmla="*/ 2147483647 h 75"/>
                <a:gd name="T110" fmla="*/ 2147483647 w 91"/>
                <a:gd name="T111" fmla="*/ 2147483647 h 75"/>
                <a:gd name="T112" fmla="*/ 2147483647 w 91"/>
                <a:gd name="T113" fmla="*/ 2147483647 h 75"/>
                <a:gd name="T114" fmla="*/ 2147483647 w 91"/>
                <a:gd name="T115" fmla="*/ 2147483647 h 75"/>
                <a:gd name="T116" fmla="*/ 2147483647 w 91"/>
                <a:gd name="T117" fmla="*/ 2147483647 h 75"/>
                <a:gd name="T118" fmla="*/ 2147483647 w 91"/>
                <a:gd name="T119" fmla="*/ 0 h 75"/>
                <a:gd name="T120" fmla="*/ 2147483647 w 91"/>
                <a:gd name="T121" fmla="*/ 2147483647 h 75"/>
                <a:gd name="T122" fmla="*/ 2147483647 w 91"/>
                <a:gd name="T123" fmla="*/ 2147483647 h 75"/>
                <a:gd name="T124" fmla="*/ 2147483647 w 91"/>
                <a:gd name="T125" fmla="*/ 2147483647 h 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1"/>
                <a:gd name="T190" fmla="*/ 0 h 75"/>
                <a:gd name="T191" fmla="*/ 91 w 91"/>
                <a:gd name="T192" fmla="*/ 75 h 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1" h="75">
                  <a:moveTo>
                    <a:pt x="85" y="19"/>
                  </a:moveTo>
                  <a:lnTo>
                    <a:pt x="83" y="17"/>
                  </a:lnTo>
                  <a:lnTo>
                    <a:pt x="70" y="15"/>
                  </a:lnTo>
                  <a:lnTo>
                    <a:pt x="67" y="16"/>
                  </a:lnTo>
                  <a:lnTo>
                    <a:pt x="66" y="16"/>
                  </a:lnTo>
                  <a:lnTo>
                    <a:pt x="64" y="16"/>
                  </a:lnTo>
                  <a:lnTo>
                    <a:pt x="61" y="15"/>
                  </a:lnTo>
                  <a:lnTo>
                    <a:pt x="59" y="18"/>
                  </a:lnTo>
                  <a:lnTo>
                    <a:pt x="54" y="19"/>
                  </a:lnTo>
                  <a:lnTo>
                    <a:pt x="51" y="21"/>
                  </a:lnTo>
                  <a:lnTo>
                    <a:pt x="53" y="24"/>
                  </a:lnTo>
                  <a:lnTo>
                    <a:pt x="57" y="25"/>
                  </a:lnTo>
                  <a:lnTo>
                    <a:pt x="60" y="27"/>
                  </a:lnTo>
                  <a:lnTo>
                    <a:pt x="61" y="29"/>
                  </a:lnTo>
                  <a:lnTo>
                    <a:pt x="57" y="27"/>
                  </a:lnTo>
                  <a:lnTo>
                    <a:pt x="53" y="26"/>
                  </a:lnTo>
                  <a:lnTo>
                    <a:pt x="52" y="28"/>
                  </a:lnTo>
                  <a:lnTo>
                    <a:pt x="55" y="30"/>
                  </a:lnTo>
                  <a:lnTo>
                    <a:pt x="56" y="33"/>
                  </a:lnTo>
                  <a:lnTo>
                    <a:pt x="54" y="31"/>
                  </a:lnTo>
                  <a:lnTo>
                    <a:pt x="52" y="28"/>
                  </a:lnTo>
                  <a:lnTo>
                    <a:pt x="50" y="28"/>
                  </a:lnTo>
                  <a:lnTo>
                    <a:pt x="47" y="28"/>
                  </a:lnTo>
                  <a:lnTo>
                    <a:pt x="49" y="30"/>
                  </a:lnTo>
                  <a:lnTo>
                    <a:pt x="52" y="33"/>
                  </a:lnTo>
                  <a:lnTo>
                    <a:pt x="50" y="34"/>
                  </a:lnTo>
                  <a:lnTo>
                    <a:pt x="47" y="31"/>
                  </a:lnTo>
                  <a:lnTo>
                    <a:pt x="45" y="28"/>
                  </a:lnTo>
                  <a:lnTo>
                    <a:pt x="39" y="24"/>
                  </a:lnTo>
                  <a:lnTo>
                    <a:pt x="39" y="23"/>
                  </a:lnTo>
                  <a:lnTo>
                    <a:pt x="40" y="21"/>
                  </a:lnTo>
                  <a:lnTo>
                    <a:pt x="35" y="23"/>
                  </a:lnTo>
                  <a:lnTo>
                    <a:pt x="35" y="26"/>
                  </a:lnTo>
                  <a:lnTo>
                    <a:pt x="35" y="29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0" y="38"/>
                  </a:lnTo>
                  <a:lnTo>
                    <a:pt x="45" y="43"/>
                  </a:lnTo>
                  <a:lnTo>
                    <a:pt x="46" y="46"/>
                  </a:lnTo>
                  <a:lnTo>
                    <a:pt x="47" y="48"/>
                  </a:lnTo>
                  <a:lnTo>
                    <a:pt x="46" y="48"/>
                  </a:lnTo>
                  <a:lnTo>
                    <a:pt x="45" y="48"/>
                  </a:lnTo>
                  <a:lnTo>
                    <a:pt x="45" y="46"/>
                  </a:lnTo>
                  <a:lnTo>
                    <a:pt x="44" y="45"/>
                  </a:lnTo>
                  <a:lnTo>
                    <a:pt x="42" y="45"/>
                  </a:lnTo>
                  <a:lnTo>
                    <a:pt x="41" y="47"/>
                  </a:lnTo>
                  <a:lnTo>
                    <a:pt x="43" y="50"/>
                  </a:lnTo>
                  <a:lnTo>
                    <a:pt x="42" y="51"/>
                  </a:lnTo>
                  <a:lnTo>
                    <a:pt x="41" y="51"/>
                  </a:lnTo>
                  <a:lnTo>
                    <a:pt x="40" y="51"/>
                  </a:lnTo>
                  <a:lnTo>
                    <a:pt x="36" y="51"/>
                  </a:lnTo>
                  <a:lnTo>
                    <a:pt x="37" y="54"/>
                  </a:lnTo>
                  <a:lnTo>
                    <a:pt x="41" y="55"/>
                  </a:lnTo>
                  <a:lnTo>
                    <a:pt x="44" y="56"/>
                  </a:lnTo>
                  <a:lnTo>
                    <a:pt x="45" y="57"/>
                  </a:lnTo>
                  <a:lnTo>
                    <a:pt x="49" y="57"/>
                  </a:lnTo>
                  <a:lnTo>
                    <a:pt x="50" y="59"/>
                  </a:lnTo>
                  <a:lnTo>
                    <a:pt x="52" y="59"/>
                  </a:lnTo>
                  <a:lnTo>
                    <a:pt x="54" y="61"/>
                  </a:lnTo>
                  <a:lnTo>
                    <a:pt x="56" y="64"/>
                  </a:lnTo>
                  <a:lnTo>
                    <a:pt x="57" y="64"/>
                  </a:lnTo>
                  <a:lnTo>
                    <a:pt x="60" y="65"/>
                  </a:lnTo>
                  <a:lnTo>
                    <a:pt x="61" y="75"/>
                  </a:lnTo>
                  <a:lnTo>
                    <a:pt x="57" y="72"/>
                  </a:lnTo>
                  <a:lnTo>
                    <a:pt x="54" y="69"/>
                  </a:lnTo>
                  <a:lnTo>
                    <a:pt x="51" y="69"/>
                  </a:lnTo>
                  <a:lnTo>
                    <a:pt x="46" y="69"/>
                  </a:lnTo>
                  <a:lnTo>
                    <a:pt x="44" y="68"/>
                  </a:lnTo>
                  <a:lnTo>
                    <a:pt x="46" y="67"/>
                  </a:lnTo>
                  <a:lnTo>
                    <a:pt x="46" y="66"/>
                  </a:lnTo>
                  <a:lnTo>
                    <a:pt x="44" y="65"/>
                  </a:lnTo>
                  <a:lnTo>
                    <a:pt x="40" y="61"/>
                  </a:lnTo>
                  <a:lnTo>
                    <a:pt x="39" y="62"/>
                  </a:lnTo>
                  <a:lnTo>
                    <a:pt x="35" y="61"/>
                  </a:lnTo>
                  <a:lnTo>
                    <a:pt x="32" y="62"/>
                  </a:lnTo>
                  <a:lnTo>
                    <a:pt x="29" y="61"/>
                  </a:lnTo>
                  <a:lnTo>
                    <a:pt x="24" y="62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17" y="62"/>
                  </a:lnTo>
                  <a:lnTo>
                    <a:pt x="15" y="60"/>
                  </a:lnTo>
                  <a:lnTo>
                    <a:pt x="14" y="57"/>
                  </a:lnTo>
                  <a:lnTo>
                    <a:pt x="10" y="52"/>
                  </a:lnTo>
                  <a:lnTo>
                    <a:pt x="13" y="52"/>
                  </a:lnTo>
                  <a:lnTo>
                    <a:pt x="15" y="52"/>
                  </a:lnTo>
                  <a:lnTo>
                    <a:pt x="14" y="50"/>
                  </a:lnTo>
                  <a:lnTo>
                    <a:pt x="11" y="48"/>
                  </a:lnTo>
                  <a:lnTo>
                    <a:pt x="10" y="51"/>
                  </a:lnTo>
                  <a:lnTo>
                    <a:pt x="5" y="45"/>
                  </a:lnTo>
                  <a:lnTo>
                    <a:pt x="2" y="43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3" y="36"/>
                  </a:lnTo>
                  <a:lnTo>
                    <a:pt x="4" y="35"/>
                  </a:lnTo>
                  <a:lnTo>
                    <a:pt x="4" y="31"/>
                  </a:lnTo>
                  <a:lnTo>
                    <a:pt x="6" y="30"/>
                  </a:lnTo>
                  <a:lnTo>
                    <a:pt x="9" y="26"/>
                  </a:lnTo>
                  <a:lnTo>
                    <a:pt x="12" y="23"/>
                  </a:lnTo>
                  <a:lnTo>
                    <a:pt x="12" y="19"/>
                  </a:lnTo>
                  <a:lnTo>
                    <a:pt x="11" y="17"/>
                  </a:lnTo>
                  <a:lnTo>
                    <a:pt x="21" y="15"/>
                  </a:lnTo>
                  <a:lnTo>
                    <a:pt x="23" y="13"/>
                  </a:lnTo>
                  <a:lnTo>
                    <a:pt x="27" y="11"/>
                  </a:lnTo>
                  <a:lnTo>
                    <a:pt x="33" y="11"/>
                  </a:lnTo>
                  <a:lnTo>
                    <a:pt x="36" y="8"/>
                  </a:lnTo>
                  <a:lnTo>
                    <a:pt x="39" y="7"/>
                  </a:lnTo>
                  <a:lnTo>
                    <a:pt x="42" y="7"/>
                  </a:lnTo>
                  <a:lnTo>
                    <a:pt x="46" y="6"/>
                  </a:lnTo>
                  <a:lnTo>
                    <a:pt x="52" y="6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6" y="6"/>
                  </a:lnTo>
                  <a:lnTo>
                    <a:pt x="76" y="9"/>
                  </a:lnTo>
                  <a:lnTo>
                    <a:pt x="81" y="8"/>
                  </a:lnTo>
                  <a:lnTo>
                    <a:pt x="85" y="5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8" y="1"/>
                  </a:lnTo>
                  <a:lnTo>
                    <a:pt x="91" y="4"/>
                  </a:lnTo>
                  <a:lnTo>
                    <a:pt x="91" y="6"/>
                  </a:lnTo>
                  <a:lnTo>
                    <a:pt x="88" y="8"/>
                  </a:lnTo>
                  <a:lnTo>
                    <a:pt x="88" y="11"/>
                  </a:lnTo>
                  <a:lnTo>
                    <a:pt x="87" y="16"/>
                  </a:lnTo>
                  <a:lnTo>
                    <a:pt x="85" y="19"/>
                  </a:lnTo>
                </a:path>
              </a:pathLst>
            </a:custGeom>
            <a:solidFill>
              <a:srgbClr val="00CCFF"/>
            </a:solidFill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" name="Group 358"/>
          <p:cNvGrpSpPr/>
          <p:nvPr/>
        </p:nvGrpSpPr>
        <p:grpSpPr>
          <a:xfrm>
            <a:off x="5377285" y="4733641"/>
            <a:ext cx="2148799" cy="1021206"/>
            <a:chOff x="5377285" y="4733641"/>
            <a:chExt cx="2148799" cy="1021206"/>
          </a:xfrm>
        </p:grpSpPr>
        <p:sp>
          <p:nvSpPr>
            <p:cNvPr id="360" name="Freeform 676"/>
            <p:cNvSpPr>
              <a:spLocks/>
            </p:cNvSpPr>
            <p:nvPr/>
          </p:nvSpPr>
          <p:spPr bwMode="auto">
            <a:xfrm>
              <a:off x="5414588" y="4733641"/>
              <a:ext cx="2111496" cy="1021206"/>
            </a:xfrm>
            <a:custGeom>
              <a:avLst/>
              <a:gdLst>
                <a:gd name="T0" fmla="*/ 2147483647 w 283"/>
                <a:gd name="T1" fmla="*/ 2147483647 h 112"/>
                <a:gd name="T2" fmla="*/ 2147483647 w 283"/>
                <a:gd name="T3" fmla="*/ 2147483647 h 112"/>
                <a:gd name="T4" fmla="*/ 2147483647 w 283"/>
                <a:gd name="T5" fmla="*/ 2147483647 h 112"/>
                <a:gd name="T6" fmla="*/ 2147483647 w 283"/>
                <a:gd name="T7" fmla="*/ 2147483647 h 112"/>
                <a:gd name="T8" fmla="*/ 2147483647 w 283"/>
                <a:gd name="T9" fmla="*/ 2147483647 h 112"/>
                <a:gd name="T10" fmla="*/ 2147483647 w 283"/>
                <a:gd name="T11" fmla="*/ 2147483647 h 112"/>
                <a:gd name="T12" fmla="*/ 2147483647 w 283"/>
                <a:gd name="T13" fmla="*/ 2147483647 h 112"/>
                <a:gd name="T14" fmla="*/ 2147483647 w 283"/>
                <a:gd name="T15" fmla="*/ 2147483647 h 112"/>
                <a:gd name="T16" fmla="*/ 2147483647 w 283"/>
                <a:gd name="T17" fmla="*/ 2147483647 h 112"/>
                <a:gd name="T18" fmla="*/ 2147483647 w 283"/>
                <a:gd name="T19" fmla="*/ 2147483647 h 112"/>
                <a:gd name="T20" fmla="*/ 2147483647 w 283"/>
                <a:gd name="T21" fmla="*/ 2147483647 h 112"/>
                <a:gd name="T22" fmla="*/ 2147483647 w 283"/>
                <a:gd name="T23" fmla="*/ 2147483647 h 112"/>
                <a:gd name="T24" fmla="*/ 2147483647 w 283"/>
                <a:gd name="T25" fmla="*/ 2147483647 h 112"/>
                <a:gd name="T26" fmla="*/ 2147483647 w 283"/>
                <a:gd name="T27" fmla="*/ 2147483647 h 112"/>
                <a:gd name="T28" fmla="*/ 2147483647 w 283"/>
                <a:gd name="T29" fmla="*/ 2147483647 h 112"/>
                <a:gd name="T30" fmla="*/ 2147483647 w 283"/>
                <a:gd name="T31" fmla="*/ 2147483647 h 112"/>
                <a:gd name="T32" fmla="*/ 2147483647 w 283"/>
                <a:gd name="T33" fmla="*/ 2147483647 h 112"/>
                <a:gd name="T34" fmla="*/ 2147483647 w 283"/>
                <a:gd name="T35" fmla="*/ 2147483647 h 112"/>
                <a:gd name="T36" fmla="*/ 2147483647 w 283"/>
                <a:gd name="T37" fmla="*/ 2147483647 h 112"/>
                <a:gd name="T38" fmla="*/ 2147483647 w 283"/>
                <a:gd name="T39" fmla="*/ 2147483647 h 112"/>
                <a:gd name="T40" fmla="*/ 2147483647 w 283"/>
                <a:gd name="T41" fmla="*/ 2147483647 h 112"/>
                <a:gd name="T42" fmla="*/ 2147483647 w 283"/>
                <a:gd name="T43" fmla="*/ 2147483647 h 112"/>
                <a:gd name="T44" fmla="*/ 0 w 283"/>
                <a:gd name="T45" fmla="*/ 2147483647 h 112"/>
                <a:gd name="T46" fmla="*/ 2147483647 w 283"/>
                <a:gd name="T47" fmla="*/ 2147483647 h 112"/>
                <a:gd name="T48" fmla="*/ 2147483647 w 283"/>
                <a:gd name="T49" fmla="*/ 2147483647 h 112"/>
                <a:gd name="T50" fmla="*/ 2147483647 w 283"/>
                <a:gd name="T51" fmla="*/ 2147483647 h 112"/>
                <a:gd name="T52" fmla="*/ 2147483647 w 283"/>
                <a:gd name="T53" fmla="*/ 2147483647 h 112"/>
                <a:gd name="T54" fmla="*/ 2147483647 w 283"/>
                <a:gd name="T55" fmla="*/ 2147483647 h 112"/>
                <a:gd name="T56" fmla="*/ 2147483647 w 283"/>
                <a:gd name="T57" fmla="*/ 2147483647 h 112"/>
                <a:gd name="T58" fmla="*/ 2147483647 w 283"/>
                <a:gd name="T59" fmla="*/ 2147483647 h 112"/>
                <a:gd name="T60" fmla="*/ 2147483647 w 283"/>
                <a:gd name="T61" fmla="*/ 2147483647 h 112"/>
                <a:gd name="T62" fmla="*/ 2147483647 w 283"/>
                <a:gd name="T63" fmla="*/ 2147483647 h 112"/>
                <a:gd name="T64" fmla="*/ 2147483647 w 283"/>
                <a:gd name="T65" fmla="*/ 2147483647 h 112"/>
                <a:gd name="T66" fmla="*/ 2147483647 w 283"/>
                <a:gd name="T67" fmla="*/ 0 h 112"/>
                <a:gd name="T68" fmla="*/ 2147483647 w 283"/>
                <a:gd name="T69" fmla="*/ 2147483647 h 112"/>
                <a:gd name="T70" fmla="*/ 2147483647 w 283"/>
                <a:gd name="T71" fmla="*/ 2147483647 h 112"/>
                <a:gd name="T72" fmla="*/ 2147483647 w 283"/>
                <a:gd name="T73" fmla="*/ 2147483647 h 112"/>
                <a:gd name="T74" fmla="*/ 2147483647 w 283"/>
                <a:gd name="T75" fmla="*/ 2147483647 h 112"/>
                <a:gd name="T76" fmla="*/ 2147483647 w 283"/>
                <a:gd name="T77" fmla="*/ 2147483647 h 112"/>
                <a:gd name="T78" fmla="*/ 2147483647 w 283"/>
                <a:gd name="T79" fmla="*/ 2147483647 h 112"/>
                <a:gd name="T80" fmla="*/ 2147483647 w 283"/>
                <a:gd name="T81" fmla="*/ 2147483647 h 112"/>
                <a:gd name="T82" fmla="*/ 2147483647 w 283"/>
                <a:gd name="T83" fmla="*/ 2147483647 h 112"/>
                <a:gd name="T84" fmla="*/ 2147483647 w 283"/>
                <a:gd name="T85" fmla="*/ 2147483647 h 112"/>
                <a:gd name="T86" fmla="*/ 2147483647 w 283"/>
                <a:gd name="T87" fmla="*/ 2147483647 h 112"/>
                <a:gd name="T88" fmla="*/ 2147483647 w 283"/>
                <a:gd name="T89" fmla="*/ 2147483647 h 112"/>
                <a:gd name="T90" fmla="*/ 2147483647 w 283"/>
                <a:gd name="T91" fmla="*/ 2147483647 h 112"/>
                <a:gd name="T92" fmla="*/ 2147483647 w 283"/>
                <a:gd name="T93" fmla="*/ 2147483647 h 112"/>
                <a:gd name="T94" fmla="*/ 2147483647 w 283"/>
                <a:gd name="T95" fmla="*/ 2147483647 h 112"/>
                <a:gd name="T96" fmla="*/ 2147483647 w 283"/>
                <a:gd name="T97" fmla="*/ 2147483647 h 112"/>
                <a:gd name="T98" fmla="*/ 2147483647 w 283"/>
                <a:gd name="T99" fmla="*/ 2147483647 h 112"/>
                <a:gd name="T100" fmla="*/ 2147483647 w 283"/>
                <a:gd name="T101" fmla="*/ 2147483647 h 112"/>
                <a:gd name="T102" fmla="*/ 2147483647 w 283"/>
                <a:gd name="T103" fmla="*/ 2147483647 h 112"/>
                <a:gd name="T104" fmla="*/ 2147483647 w 283"/>
                <a:gd name="T105" fmla="*/ 2147483647 h 112"/>
                <a:gd name="T106" fmla="*/ 2147483647 w 283"/>
                <a:gd name="T107" fmla="*/ 2147483647 h 112"/>
                <a:gd name="T108" fmla="*/ 2147483647 w 283"/>
                <a:gd name="T109" fmla="*/ 2147483647 h 112"/>
                <a:gd name="T110" fmla="*/ 2147483647 w 283"/>
                <a:gd name="T111" fmla="*/ 2147483647 h 1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"/>
                <a:gd name="T169" fmla="*/ 0 h 112"/>
                <a:gd name="T170" fmla="*/ 283 w 283"/>
                <a:gd name="T171" fmla="*/ 112 h 11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" h="112">
                  <a:moveTo>
                    <a:pt x="154" y="109"/>
                  </a:moveTo>
                  <a:lnTo>
                    <a:pt x="152" y="104"/>
                  </a:lnTo>
                  <a:lnTo>
                    <a:pt x="153" y="100"/>
                  </a:lnTo>
                  <a:lnTo>
                    <a:pt x="155" y="99"/>
                  </a:lnTo>
                  <a:lnTo>
                    <a:pt x="156" y="96"/>
                  </a:lnTo>
                  <a:lnTo>
                    <a:pt x="153" y="94"/>
                  </a:lnTo>
                  <a:lnTo>
                    <a:pt x="148" y="95"/>
                  </a:lnTo>
                  <a:lnTo>
                    <a:pt x="148" y="99"/>
                  </a:lnTo>
                  <a:lnTo>
                    <a:pt x="146" y="100"/>
                  </a:lnTo>
                  <a:lnTo>
                    <a:pt x="143" y="99"/>
                  </a:lnTo>
                  <a:lnTo>
                    <a:pt x="139" y="96"/>
                  </a:lnTo>
                  <a:lnTo>
                    <a:pt x="137" y="95"/>
                  </a:lnTo>
                  <a:lnTo>
                    <a:pt x="135" y="95"/>
                  </a:lnTo>
                  <a:lnTo>
                    <a:pt x="133" y="95"/>
                  </a:lnTo>
                  <a:lnTo>
                    <a:pt x="131" y="96"/>
                  </a:lnTo>
                  <a:lnTo>
                    <a:pt x="126" y="101"/>
                  </a:lnTo>
                  <a:lnTo>
                    <a:pt x="125" y="103"/>
                  </a:lnTo>
                  <a:lnTo>
                    <a:pt x="122" y="104"/>
                  </a:lnTo>
                  <a:lnTo>
                    <a:pt x="121" y="105"/>
                  </a:lnTo>
                  <a:lnTo>
                    <a:pt x="117" y="106"/>
                  </a:lnTo>
                  <a:lnTo>
                    <a:pt x="115" y="106"/>
                  </a:lnTo>
                  <a:lnTo>
                    <a:pt x="109" y="107"/>
                  </a:lnTo>
                  <a:lnTo>
                    <a:pt x="107" y="109"/>
                  </a:lnTo>
                  <a:lnTo>
                    <a:pt x="102" y="107"/>
                  </a:lnTo>
                  <a:lnTo>
                    <a:pt x="98" y="104"/>
                  </a:lnTo>
                  <a:lnTo>
                    <a:pt x="97" y="102"/>
                  </a:lnTo>
                  <a:lnTo>
                    <a:pt x="95" y="101"/>
                  </a:lnTo>
                  <a:lnTo>
                    <a:pt x="93" y="100"/>
                  </a:lnTo>
                  <a:lnTo>
                    <a:pt x="85" y="96"/>
                  </a:lnTo>
                  <a:lnTo>
                    <a:pt x="82" y="94"/>
                  </a:lnTo>
                  <a:lnTo>
                    <a:pt x="77" y="93"/>
                  </a:lnTo>
                  <a:lnTo>
                    <a:pt x="74" y="94"/>
                  </a:lnTo>
                  <a:lnTo>
                    <a:pt x="72" y="94"/>
                  </a:lnTo>
                  <a:lnTo>
                    <a:pt x="72" y="96"/>
                  </a:lnTo>
                  <a:lnTo>
                    <a:pt x="72" y="100"/>
                  </a:lnTo>
                  <a:lnTo>
                    <a:pt x="71" y="101"/>
                  </a:lnTo>
                  <a:lnTo>
                    <a:pt x="71" y="103"/>
                  </a:lnTo>
                  <a:lnTo>
                    <a:pt x="66" y="105"/>
                  </a:lnTo>
                  <a:lnTo>
                    <a:pt x="62" y="106"/>
                  </a:lnTo>
                  <a:lnTo>
                    <a:pt x="59" y="106"/>
                  </a:lnTo>
                  <a:lnTo>
                    <a:pt x="56" y="105"/>
                  </a:lnTo>
                  <a:lnTo>
                    <a:pt x="54" y="104"/>
                  </a:lnTo>
                  <a:lnTo>
                    <a:pt x="51" y="102"/>
                  </a:lnTo>
                  <a:lnTo>
                    <a:pt x="50" y="97"/>
                  </a:lnTo>
                  <a:lnTo>
                    <a:pt x="50" y="96"/>
                  </a:lnTo>
                  <a:lnTo>
                    <a:pt x="47" y="95"/>
                  </a:lnTo>
                  <a:lnTo>
                    <a:pt x="46" y="97"/>
                  </a:lnTo>
                  <a:lnTo>
                    <a:pt x="47" y="97"/>
                  </a:lnTo>
                  <a:lnTo>
                    <a:pt x="46" y="97"/>
                  </a:lnTo>
                  <a:lnTo>
                    <a:pt x="44" y="96"/>
                  </a:lnTo>
                  <a:lnTo>
                    <a:pt x="42" y="94"/>
                  </a:lnTo>
                  <a:lnTo>
                    <a:pt x="41" y="94"/>
                  </a:lnTo>
                  <a:lnTo>
                    <a:pt x="37" y="95"/>
                  </a:lnTo>
                  <a:lnTo>
                    <a:pt x="36" y="96"/>
                  </a:lnTo>
                  <a:lnTo>
                    <a:pt x="34" y="97"/>
                  </a:lnTo>
                  <a:lnTo>
                    <a:pt x="33" y="97"/>
                  </a:lnTo>
                  <a:lnTo>
                    <a:pt x="34" y="96"/>
                  </a:lnTo>
                  <a:lnTo>
                    <a:pt x="34" y="95"/>
                  </a:lnTo>
                  <a:lnTo>
                    <a:pt x="25" y="97"/>
                  </a:lnTo>
                  <a:lnTo>
                    <a:pt x="26" y="95"/>
                  </a:lnTo>
                  <a:lnTo>
                    <a:pt x="28" y="94"/>
                  </a:lnTo>
                  <a:lnTo>
                    <a:pt x="32" y="94"/>
                  </a:lnTo>
                  <a:lnTo>
                    <a:pt x="34" y="93"/>
                  </a:lnTo>
                  <a:lnTo>
                    <a:pt x="36" y="92"/>
                  </a:lnTo>
                  <a:lnTo>
                    <a:pt x="37" y="90"/>
                  </a:lnTo>
                  <a:lnTo>
                    <a:pt x="35" y="90"/>
                  </a:lnTo>
                  <a:lnTo>
                    <a:pt x="30" y="91"/>
                  </a:lnTo>
                  <a:lnTo>
                    <a:pt x="23" y="91"/>
                  </a:lnTo>
                  <a:lnTo>
                    <a:pt x="22" y="90"/>
                  </a:lnTo>
                  <a:lnTo>
                    <a:pt x="25" y="86"/>
                  </a:lnTo>
                  <a:lnTo>
                    <a:pt x="23" y="85"/>
                  </a:lnTo>
                  <a:lnTo>
                    <a:pt x="22" y="84"/>
                  </a:lnTo>
                  <a:lnTo>
                    <a:pt x="21" y="84"/>
                  </a:lnTo>
                  <a:lnTo>
                    <a:pt x="21" y="82"/>
                  </a:lnTo>
                  <a:lnTo>
                    <a:pt x="22" y="81"/>
                  </a:lnTo>
                  <a:lnTo>
                    <a:pt x="22" y="80"/>
                  </a:lnTo>
                  <a:lnTo>
                    <a:pt x="21" y="80"/>
                  </a:lnTo>
                  <a:lnTo>
                    <a:pt x="18" y="81"/>
                  </a:lnTo>
                  <a:lnTo>
                    <a:pt x="17" y="79"/>
                  </a:lnTo>
                  <a:lnTo>
                    <a:pt x="18" y="77"/>
                  </a:lnTo>
                  <a:lnTo>
                    <a:pt x="20" y="75"/>
                  </a:lnTo>
                  <a:lnTo>
                    <a:pt x="17" y="73"/>
                  </a:lnTo>
                  <a:lnTo>
                    <a:pt x="16" y="72"/>
                  </a:lnTo>
                  <a:lnTo>
                    <a:pt x="12" y="71"/>
                  </a:lnTo>
                  <a:lnTo>
                    <a:pt x="10" y="70"/>
                  </a:lnTo>
                  <a:lnTo>
                    <a:pt x="7" y="70"/>
                  </a:lnTo>
                  <a:lnTo>
                    <a:pt x="6" y="69"/>
                  </a:lnTo>
                  <a:lnTo>
                    <a:pt x="4" y="67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5" y="62"/>
                  </a:lnTo>
                  <a:lnTo>
                    <a:pt x="6" y="61"/>
                  </a:lnTo>
                  <a:lnTo>
                    <a:pt x="7" y="61"/>
                  </a:lnTo>
                  <a:lnTo>
                    <a:pt x="10" y="65"/>
                  </a:lnTo>
                  <a:lnTo>
                    <a:pt x="11" y="65"/>
                  </a:lnTo>
                  <a:lnTo>
                    <a:pt x="13" y="65"/>
                  </a:lnTo>
                  <a:lnTo>
                    <a:pt x="16" y="65"/>
                  </a:lnTo>
                  <a:lnTo>
                    <a:pt x="15" y="64"/>
                  </a:lnTo>
                  <a:lnTo>
                    <a:pt x="13" y="63"/>
                  </a:lnTo>
                  <a:lnTo>
                    <a:pt x="11" y="61"/>
                  </a:lnTo>
                  <a:lnTo>
                    <a:pt x="12" y="60"/>
                  </a:lnTo>
                  <a:lnTo>
                    <a:pt x="13" y="57"/>
                  </a:lnTo>
                  <a:lnTo>
                    <a:pt x="13" y="56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8" y="51"/>
                  </a:lnTo>
                  <a:lnTo>
                    <a:pt x="8" y="48"/>
                  </a:lnTo>
                  <a:lnTo>
                    <a:pt x="11" y="45"/>
                  </a:lnTo>
                  <a:lnTo>
                    <a:pt x="11" y="44"/>
                  </a:lnTo>
                  <a:lnTo>
                    <a:pt x="6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1" y="36"/>
                  </a:lnTo>
                  <a:lnTo>
                    <a:pt x="2" y="36"/>
                  </a:lnTo>
                  <a:lnTo>
                    <a:pt x="4" y="33"/>
                  </a:lnTo>
                  <a:lnTo>
                    <a:pt x="5" y="32"/>
                  </a:lnTo>
                  <a:lnTo>
                    <a:pt x="7" y="30"/>
                  </a:lnTo>
                  <a:lnTo>
                    <a:pt x="11" y="30"/>
                  </a:lnTo>
                  <a:lnTo>
                    <a:pt x="14" y="29"/>
                  </a:lnTo>
                  <a:lnTo>
                    <a:pt x="16" y="30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5" y="29"/>
                  </a:lnTo>
                  <a:lnTo>
                    <a:pt x="25" y="30"/>
                  </a:lnTo>
                  <a:lnTo>
                    <a:pt x="27" y="30"/>
                  </a:lnTo>
                  <a:lnTo>
                    <a:pt x="31" y="29"/>
                  </a:lnTo>
                  <a:lnTo>
                    <a:pt x="37" y="30"/>
                  </a:lnTo>
                  <a:lnTo>
                    <a:pt x="41" y="29"/>
                  </a:lnTo>
                  <a:lnTo>
                    <a:pt x="41" y="28"/>
                  </a:lnTo>
                  <a:lnTo>
                    <a:pt x="38" y="26"/>
                  </a:lnTo>
                  <a:lnTo>
                    <a:pt x="37" y="25"/>
                  </a:lnTo>
                  <a:lnTo>
                    <a:pt x="41" y="25"/>
                  </a:lnTo>
                  <a:lnTo>
                    <a:pt x="52" y="24"/>
                  </a:lnTo>
                  <a:lnTo>
                    <a:pt x="52" y="23"/>
                  </a:lnTo>
                  <a:lnTo>
                    <a:pt x="50" y="22"/>
                  </a:lnTo>
                  <a:lnTo>
                    <a:pt x="48" y="23"/>
                  </a:lnTo>
                  <a:lnTo>
                    <a:pt x="44" y="23"/>
                  </a:lnTo>
                  <a:lnTo>
                    <a:pt x="43" y="22"/>
                  </a:lnTo>
                  <a:lnTo>
                    <a:pt x="42" y="21"/>
                  </a:lnTo>
                  <a:lnTo>
                    <a:pt x="42" y="20"/>
                  </a:lnTo>
                  <a:lnTo>
                    <a:pt x="40" y="19"/>
                  </a:lnTo>
                  <a:lnTo>
                    <a:pt x="41" y="18"/>
                  </a:lnTo>
                  <a:lnTo>
                    <a:pt x="42" y="14"/>
                  </a:lnTo>
                  <a:lnTo>
                    <a:pt x="42" y="15"/>
                  </a:lnTo>
                  <a:lnTo>
                    <a:pt x="44" y="15"/>
                  </a:lnTo>
                  <a:lnTo>
                    <a:pt x="47" y="16"/>
                  </a:lnTo>
                  <a:lnTo>
                    <a:pt x="58" y="16"/>
                  </a:lnTo>
                  <a:lnTo>
                    <a:pt x="61" y="16"/>
                  </a:lnTo>
                  <a:lnTo>
                    <a:pt x="63" y="18"/>
                  </a:lnTo>
                  <a:lnTo>
                    <a:pt x="64" y="18"/>
                  </a:lnTo>
                  <a:lnTo>
                    <a:pt x="69" y="19"/>
                  </a:lnTo>
                  <a:lnTo>
                    <a:pt x="74" y="16"/>
                  </a:lnTo>
                  <a:lnTo>
                    <a:pt x="75" y="13"/>
                  </a:lnTo>
                  <a:lnTo>
                    <a:pt x="77" y="12"/>
                  </a:lnTo>
                  <a:lnTo>
                    <a:pt x="81" y="10"/>
                  </a:lnTo>
                  <a:lnTo>
                    <a:pt x="84" y="8"/>
                  </a:lnTo>
                  <a:lnTo>
                    <a:pt x="86" y="5"/>
                  </a:lnTo>
                  <a:lnTo>
                    <a:pt x="89" y="4"/>
                  </a:lnTo>
                  <a:lnTo>
                    <a:pt x="96" y="1"/>
                  </a:lnTo>
                  <a:lnTo>
                    <a:pt x="101" y="1"/>
                  </a:lnTo>
                  <a:lnTo>
                    <a:pt x="105" y="1"/>
                  </a:lnTo>
                  <a:lnTo>
                    <a:pt x="111" y="1"/>
                  </a:lnTo>
                  <a:lnTo>
                    <a:pt x="121" y="1"/>
                  </a:lnTo>
                  <a:lnTo>
                    <a:pt x="124" y="0"/>
                  </a:lnTo>
                  <a:lnTo>
                    <a:pt x="126" y="0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31" y="4"/>
                  </a:lnTo>
                  <a:lnTo>
                    <a:pt x="134" y="6"/>
                  </a:lnTo>
                  <a:lnTo>
                    <a:pt x="138" y="8"/>
                  </a:lnTo>
                  <a:lnTo>
                    <a:pt x="140" y="5"/>
                  </a:lnTo>
                  <a:lnTo>
                    <a:pt x="143" y="9"/>
                  </a:lnTo>
                  <a:lnTo>
                    <a:pt x="146" y="13"/>
                  </a:lnTo>
                  <a:lnTo>
                    <a:pt x="154" y="14"/>
                  </a:lnTo>
                  <a:lnTo>
                    <a:pt x="164" y="19"/>
                  </a:lnTo>
                  <a:lnTo>
                    <a:pt x="165" y="18"/>
                  </a:lnTo>
                  <a:lnTo>
                    <a:pt x="167" y="18"/>
                  </a:lnTo>
                  <a:lnTo>
                    <a:pt x="173" y="20"/>
                  </a:lnTo>
                  <a:lnTo>
                    <a:pt x="178" y="20"/>
                  </a:lnTo>
                  <a:lnTo>
                    <a:pt x="183" y="18"/>
                  </a:lnTo>
                  <a:lnTo>
                    <a:pt x="190" y="18"/>
                  </a:lnTo>
                  <a:lnTo>
                    <a:pt x="199" y="19"/>
                  </a:lnTo>
                  <a:lnTo>
                    <a:pt x="206" y="19"/>
                  </a:lnTo>
                  <a:lnTo>
                    <a:pt x="215" y="12"/>
                  </a:lnTo>
                  <a:lnTo>
                    <a:pt x="219" y="9"/>
                  </a:lnTo>
                  <a:lnTo>
                    <a:pt x="220" y="8"/>
                  </a:lnTo>
                  <a:lnTo>
                    <a:pt x="221" y="10"/>
                  </a:lnTo>
                  <a:lnTo>
                    <a:pt x="225" y="10"/>
                  </a:lnTo>
                  <a:lnTo>
                    <a:pt x="227" y="9"/>
                  </a:lnTo>
                  <a:lnTo>
                    <a:pt x="233" y="10"/>
                  </a:lnTo>
                  <a:lnTo>
                    <a:pt x="235" y="10"/>
                  </a:lnTo>
                  <a:lnTo>
                    <a:pt x="236" y="8"/>
                  </a:lnTo>
                  <a:lnTo>
                    <a:pt x="237" y="8"/>
                  </a:lnTo>
                  <a:lnTo>
                    <a:pt x="239" y="8"/>
                  </a:lnTo>
                  <a:lnTo>
                    <a:pt x="241" y="10"/>
                  </a:lnTo>
                  <a:lnTo>
                    <a:pt x="245" y="13"/>
                  </a:lnTo>
                  <a:lnTo>
                    <a:pt x="247" y="14"/>
                  </a:lnTo>
                  <a:lnTo>
                    <a:pt x="249" y="16"/>
                  </a:lnTo>
                  <a:lnTo>
                    <a:pt x="251" y="18"/>
                  </a:lnTo>
                  <a:lnTo>
                    <a:pt x="254" y="21"/>
                  </a:lnTo>
                  <a:lnTo>
                    <a:pt x="255" y="26"/>
                  </a:lnTo>
                  <a:lnTo>
                    <a:pt x="257" y="30"/>
                  </a:lnTo>
                  <a:lnTo>
                    <a:pt x="259" y="32"/>
                  </a:lnTo>
                  <a:lnTo>
                    <a:pt x="263" y="33"/>
                  </a:lnTo>
                  <a:lnTo>
                    <a:pt x="265" y="34"/>
                  </a:lnTo>
                  <a:lnTo>
                    <a:pt x="268" y="38"/>
                  </a:lnTo>
                  <a:lnTo>
                    <a:pt x="270" y="39"/>
                  </a:lnTo>
                  <a:lnTo>
                    <a:pt x="271" y="40"/>
                  </a:lnTo>
                  <a:lnTo>
                    <a:pt x="270" y="44"/>
                  </a:lnTo>
                  <a:lnTo>
                    <a:pt x="270" y="45"/>
                  </a:lnTo>
                  <a:lnTo>
                    <a:pt x="266" y="48"/>
                  </a:lnTo>
                  <a:lnTo>
                    <a:pt x="267" y="50"/>
                  </a:lnTo>
                  <a:lnTo>
                    <a:pt x="270" y="54"/>
                  </a:lnTo>
                  <a:lnTo>
                    <a:pt x="271" y="61"/>
                  </a:lnTo>
                  <a:lnTo>
                    <a:pt x="273" y="65"/>
                  </a:lnTo>
                  <a:lnTo>
                    <a:pt x="274" y="70"/>
                  </a:lnTo>
                  <a:lnTo>
                    <a:pt x="274" y="75"/>
                  </a:lnTo>
                  <a:lnTo>
                    <a:pt x="278" y="77"/>
                  </a:lnTo>
                  <a:lnTo>
                    <a:pt x="281" y="82"/>
                  </a:lnTo>
                  <a:lnTo>
                    <a:pt x="283" y="86"/>
                  </a:lnTo>
                  <a:lnTo>
                    <a:pt x="281" y="87"/>
                  </a:lnTo>
                  <a:lnTo>
                    <a:pt x="277" y="87"/>
                  </a:lnTo>
                  <a:lnTo>
                    <a:pt x="274" y="84"/>
                  </a:lnTo>
                  <a:lnTo>
                    <a:pt x="269" y="85"/>
                  </a:lnTo>
                  <a:lnTo>
                    <a:pt x="260" y="84"/>
                  </a:lnTo>
                  <a:lnTo>
                    <a:pt x="255" y="82"/>
                  </a:lnTo>
                  <a:lnTo>
                    <a:pt x="249" y="87"/>
                  </a:lnTo>
                  <a:lnTo>
                    <a:pt x="246" y="89"/>
                  </a:lnTo>
                  <a:lnTo>
                    <a:pt x="246" y="87"/>
                  </a:lnTo>
                  <a:lnTo>
                    <a:pt x="246" y="86"/>
                  </a:lnTo>
                  <a:lnTo>
                    <a:pt x="245" y="85"/>
                  </a:lnTo>
                  <a:lnTo>
                    <a:pt x="244" y="85"/>
                  </a:lnTo>
                  <a:lnTo>
                    <a:pt x="241" y="86"/>
                  </a:lnTo>
                  <a:lnTo>
                    <a:pt x="237" y="89"/>
                  </a:lnTo>
                  <a:lnTo>
                    <a:pt x="228" y="90"/>
                  </a:lnTo>
                  <a:lnTo>
                    <a:pt x="225" y="89"/>
                  </a:lnTo>
                  <a:lnTo>
                    <a:pt x="223" y="89"/>
                  </a:lnTo>
                  <a:lnTo>
                    <a:pt x="218" y="90"/>
                  </a:lnTo>
                  <a:lnTo>
                    <a:pt x="216" y="92"/>
                  </a:lnTo>
                  <a:lnTo>
                    <a:pt x="214" y="93"/>
                  </a:lnTo>
                  <a:lnTo>
                    <a:pt x="210" y="94"/>
                  </a:lnTo>
                  <a:lnTo>
                    <a:pt x="209" y="95"/>
                  </a:lnTo>
                  <a:lnTo>
                    <a:pt x="200" y="96"/>
                  </a:lnTo>
                  <a:lnTo>
                    <a:pt x="193" y="95"/>
                  </a:lnTo>
                  <a:lnTo>
                    <a:pt x="189" y="93"/>
                  </a:lnTo>
                  <a:lnTo>
                    <a:pt x="187" y="92"/>
                  </a:lnTo>
                  <a:lnTo>
                    <a:pt x="184" y="93"/>
                  </a:lnTo>
                  <a:lnTo>
                    <a:pt x="182" y="94"/>
                  </a:lnTo>
                  <a:lnTo>
                    <a:pt x="178" y="95"/>
                  </a:lnTo>
                  <a:lnTo>
                    <a:pt x="176" y="96"/>
                  </a:lnTo>
                  <a:lnTo>
                    <a:pt x="175" y="97"/>
                  </a:lnTo>
                  <a:lnTo>
                    <a:pt x="170" y="96"/>
                  </a:lnTo>
                  <a:lnTo>
                    <a:pt x="168" y="97"/>
                  </a:lnTo>
                  <a:lnTo>
                    <a:pt x="168" y="96"/>
                  </a:lnTo>
                  <a:lnTo>
                    <a:pt x="168" y="95"/>
                  </a:lnTo>
                  <a:lnTo>
                    <a:pt x="166" y="95"/>
                  </a:lnTo>
                  <a:lnTo>
                    <a:pt x="164" y="94"/>
                  </a:lnTo>
                  <a:lnTo>
                    <a:pt x="163" y="94"/>
                  </a:lnTo>
                  <a:lnTo>
                    <a:pt x="162" y="96"/>
                  </a:lnTo>
                  <a:lnTo>
                    <a:pt x="160" y="97"/>
                  </a:lnTo>
                  <a:lnTo>
                    <a:pt x="162" y="99"/>
                  </a:lnTo>
                  <a:lnTo>
                    <a:pt x="160" y="101"/>
                  </a:lnTo>
                  <a:lnTo>
                    <a:pt x="164" y="104"/>
                  </a:lnTo>
                  <a:lnTo>
                    <a:pt x="164" y="105"/>
                  </a:lnTo>
                  <a:lnTo>
                    <a:pt x="162" y="105"/>
                  </a:lnTo>
                  <a:lnTo>
                    <a:pt x="159" y="105"/>
                  </a:lnTo>
                  <a:lnTo>
                    <a:pt x="159" y="106"/>
                  </a:lnTo>
                  <a:lnTo>
                    <a:pt x="159" y="109"/>
                  </a:lnTo>
                  <a:lnTo>
                    <a:pt x="158" y="110"/>
                  </a:lnTo>
                  <a:lnTo>
                    <a:pt x="157" y="111"/>
                  </a:lnTo>
                  <a:lnTo>
                    <a:pt x="157" y="112"/>
                  </a:lnTo>
                  <a:lnTo>
                    <a:pt x="155" y="111"/>
                  </a:lnTo>
                  <a:lnTo>
                    <a:pt x="154" y="110"/>
                  </a:lnTo>
                  <a:lnTo>
                    <a:pt x="153" y="110"/>
                  </a:lnTo>
                  <a:lnTo>
                    <a:pt x="154" y="10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 677"/>
            <p:cNvSpPr>
              <a:spLocks/>
            </p:cNvSpPr>
            <p:nvPr/>
          </p:nvSpPr>
          <p:spPr bwMode="auto">
            <a:xfrm>
              <a:off x="5414588" y="4733641"/>
              <a:ext cx="2111496" cy="1021206"/>
            </a:xfrm>
            <a:custGeom>
              <a:avLst/>
              <a:gdLst>
                <a:gd name="T0" fmla="*/ 2147483647 w 283"/>
                <a:gd name="T1" fmla="*/ 2147483647 h 112"/>
                <a:gd name="T2" fmla="*/ 2147483647 w 283"/>
                <a:gd name="T3" fmla="*/ 2147483647 h 112"/>
                <a:gd name="T4" fmla="*/ 2147483647 w 283"/>
                <a:gd name="T5" fmla="*/ 2147483647 h 112"/>
                <a:gd name="T6" fmla="*/ 2147483647 w 283"/>
                <a:gd name="T7" fmla="*/ 2147483647 h 112"/>
                <a:gd name="T8" fmla="*/ 2147483647 w 283"/>
                <a:gd name="T9" fmla="*/ 2147483647 h 112"/>
                <a:gd name="T10" fmla="*/ 2147483647 w 283"/>
                <a:gd name="T11" fmla="*/ 2147483647 h 112"/>
                <a:gd name="T12" fmla="*/ 2147483647 w 283"/>
                <a:gd name="T13" fmla="*/ 2147483647 h 112"/>
                <a:gd name="T14" fmla="*/ 2147483647 w 283"/>
                <a:gd name="T15" fmla="*/ 2147483647 h 112"/>
                <a:gd name="T16" fmla="*/ 2147483647 w 283"/>
                <a:gd name="T17" fmla="*/ 2147483647 h 112"/>
                <a:gd name="T18" fmla="*/ 2147483647 w 283"/>
                <a:gd name="T19" fmla="*/ 2147483647 h 112"/>
                <a:gd name="T20" fmla="*/ 2147483647 w 283"/>
                <a:gd name="T21" fmla="*/ 2147483647 h 112"/>
                <a:gd name="T22" fmla="*/ 2147483647 w 283"/>
                <a:gd name="T23" fmla="*/ 2147483647 h 112"/>
                <a:gd name="T24" fmla="*/ 2147483647 w 283"/>
                <a:gd name="T25" fmla="*/ 2147483647 h 112"/>
                <a:gd name="T26" fmla="*/ 2147483647 w 283"/>
                <a:gd name="T27" fmla="*/ 2147483647 h 112"/>
                <a:gd name="T28" fmla="*/ 2147483647 w 283"/>
                <a:gd name="T29" fmla="*/ 2147483647 h 112"/>
                <a:gd name="T30" fmla="*/ 2147483647 w 283"/>
                <a:gd name="T31" fmla="*/ 2147483647 h 112"/>
                <a:gd name="T32" fmla="*/ 2147483647 w 283"/>
                <a:gd name="T33" fmla="*/ 2147483647 h 112"/>
                <a:gd name="T34" fmla="*/ 2147483647 w 283"/>
                <a:gd name="T35" fmla="*/ 2147483647 h 112"/>
                <a:gd name="T36" fmla="*/ 2147483647 w 283"/>
                <a:gd name="T37" fmla="*/ 2147483647 h 112"/>
                <a:gd name="T38" fmla="*/ 2147483647 w 283"/>
                <a:gd name="T39" fmla="*/ 2147483647 h 112"/>
                <a:gd name="T40" fmla="*/ 2147483647 w 283"/>
                <a:gd name="T41" fmla="*/ 2147483647 h 112"/>
                <a:gd name="T42" fmla="*/ 2147483647 w 283"/>
                <a:gd name="T43" fmla="*/ 2147483647 h 112"/>
                <a:gd name="T44" fmla="*/ 0 w 283"/>
                <a:gd name="T45" fmla="*/ 2147483647 h 112"/>
                <a:gd name="T46" fmla="*/ 2147483647 w 283"/>
                <a:gd name="T47" fmla="*/ 2147483647 h 112"/>
                <a:gd name="T48" fmla="*/ 2147483647 w 283"/>
                <a:gd name="T49" fmla="*/ 2147483647 h 112"/>
                <a:gd name="T50" fmla="*/ 2147483647 w 283"/>
                <a:gd name="T51" fmla="*/ 2147483647 h 112"/>
                <a:gd name="T52" fmla="*/ 2147483647 w 283"/>
                <a:gd name="T53" fmla="*/ 2147483647 h 112"/>
                <a:gd name="T54" fmla="*/ 2147483647 w 283"/>
                <a:gd name="T55" fmla="*/ 2147483647 h 112"/>
                <a:gd name="T56" fmla="*/ 2147483647 w 283"/>
                <a:gd name="T57" fmla="*/ 2147483647 h 112"/>
                <a:gd name="T58" fmla="*/ 2147483647 w 283"/>
                <a:gd name="T59" fmla="*/ 2147483647 h 112"/>
                <a:gd name="T60" fmla="*/ 2147483647 w 283"/>
                <a:gd name="T61" fmla="*/ 2147483647 h 112"/>
                <a:gd name="T62" fmla="*/ 2147483647 w 283"/>
                <a:gd name="T63" fmla="*/ 2147483647 h 112"/>
                <a:gd name="T64" fmla="*/ 2147483647 w 283"/>
                <a:gd name="T65" fmla="*/ 2147483647 h 112"/>
                <a:gd name="T66" fmla="*/ 2147483647 w 283"/>
                <a:gd name="T67" fmla="*/ 0 h 112"/>
                <a:gd name="T68" fmla="*/ 2147483647 w 283"/>
                <a:gd name="T69" fmla="*/ 2147483647 h 112"/>
                <a:gd name="T70" fmla="*/ 2147483647 w 283"/>
                <a:gd name="T71" fmla="*/ 2147483647 h 112"/>
                <a:gd name="T72" fmla="*/ 2147483647 w 283"/>
                <a:gd name="T73" fmla="*/ 2147483647 h 112"/>
                <a:gd name="T74" fmla="*/ 2147483647 w 283"/>
                <a:gd name="T75" fmla="*/ 2147483647 h 112"/>
                <a:gd name="T76" fmla="*/ 2147483647 w 283"/>
                <a:gd name="T77" fmla="*/ 2147483647 h 112"/>
                <a:gd name="T78" fmla="*/ 2147483647 w 283"/>
                <a:gd name="T79" fmla="*/ 2147483647 h 112"/>
                <a:gd name="T80" fmla="*/ 2147483647 w 283"/>
                <a:gd name="T81" fmla="*/ 2147483647 h 112"/>
                <a:gd name="T82" fmla="*/ 2147483647 w 283"/>
                <a:gd name="T83" fmla="*/ 2147483647 h 112"/>
                <a:gd name="T84" fmla="*/ 2147483647 w 283"/>
                <a:gd name="T85" fmla="*/ 2147483647 h 112"/>
                <a:gd name="T86" fmla="*/ 2147483647 w 283"/>
                <a:gd name="T87" fmla="*/ 2147483647 h 112"/>
                <a:gd name="T88" fmla="*/ 2147483647 w 283"/>
                <a:gd name="T89" fmla="*/ 2147483647 h 112"/>
                <a:gd name="T90" fmla="*/ 2147483647 w 283"/>
                <a:gd name="T91" fmla="*/ 2147483647 h 112"/>
                <a:gd name="T92" fmla="*/ 2147483647 w 283"/>
                <a:gd name="T93" fmla="*/ 2147483647 h 112"/>
                <a:gd name="T94" fmla="*/ 2147483647 w 283"/>
                <a:gd name="T95" fmla="*/ 2147483647 h 112"/>
                <a:gd name="T96" fmla="*/ 2147483647 w 283"/>
                <a:gd name="T97" fmla="*/ 2147483647 h 112"/>
                <a:gd name="T98" fmla="*/ 2147483647 w 283"/>
                <a:gd name="T99" fmla="*/ 2147483647 h 112"/>
                <a:gd name="T100" fmla="*/ 2147483647 w 283"/>
                <a:gd name="T101" fmla="*/ 2147483647 h 112"/>
                <a:gd name="T102" fmla="*/ 2147483647 w 283"/>
                <a:gd name="T103" fmla="*/ 2147483647 h 112"/>
                <a:gd name="T104" fmla="*/ 2147483647 w 283"/>
                <a:gd name="T105" fmla="*/ 2147483647 h 112"/>
                <a:gd name="T106" fmla="*/ 2147483647 w 283"/>
                <a:gd name="T107" fmla="*/ 2147483647 h 112"/>
                <a:gd name="T108" fmla="*/ 2147483647 w 283"/>
                <a:gd name="T109" fmla="*/ 2147483647 h 112"/>
                <a:gd name="T110" fmla="*/ 2147483647 w 283"/>
                <a:gd name="T111" fmla="*/ 2147483647 h 1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"/>
                <a:gd name="T169" fmla="*/ 0 h 112"/>
                <a:gd name="T170" fmla="*/ 283 w 283"/>
                <a:gd name="T171" fmla="*/ 112 h 11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" h="112">
                  <a:moveTo>
                    <a:pt x="154" y="109"/>
                  </a:moveTo>
                  <a:lnTo>
                    <a:pt x="152" y="104"/>
                  </a:lnTo>
                  <a:lnTo>
                    <a:pt x="153" y="100"/>
                  </a:lnTo>
                  <a:lnTo>
                    <a:pt x="155" y="99"/>
                  </a:lnTo>
                  <a:lnTo>
                    <a:pt x="156" y="96"/>
                  </a:lnTo>
                  <a:lnTo>
                    <a:pt x="153" y="94"/>
                  </a:lnTo>
                  <a:lnTo>
                    <a:pt x="148" y="95"/>
                  </a:lnTo>
                  <a:lnTo>
                    <a:pt x="148" y="99"/>
                  </a:lnTo>
                  <a:lnTo>
                    <a:pt x="146" y="100"/>
                  </a:lnTo>
                  <a:lnTo>
                    <a:pt x="143" y="99"/>
                  </a:lnTo>
                  <a:lnTo>
                    <a:pt x="139" y="96"/>
                  </a:lnTo>
                  <a:lnTo>
                    <a:pt x="137" y="95"/>
                  </a:lnTo>
                  <a:lnTo>
                    <a:pt x="135" y="95"/>
                  </a:lnTo>
                  <a:lnTo>
                    <a:pt x="133" y="95"/>
                  </a:lnTo>
                  <a:lnTo>
                    <a:pt x="131" y="96"/>
                  </a:lnTo>
                  <a:lnTo>
                    <a:pt x="126" y="101"/>
                  </a:lnTo>
                  <a:lnTo>
                    <a:pt x="125" y="103"/>
                  </a:lnTo>
                  <a:lnTo>
                    <a:pt x="122" y="104"/>
                  </a:lnTo>
                  <a:lnTo>
                    <a:pt x="121" y="105"/>
                  </a:lnTo>
                  <a:lnTo>
                    <a:pt x="117" y="106"/>
                  </a:lnTo>
                  <a:lnTo>
                    <a:pt x="115" y="106"/>
                  </a:lnTo>
                  <a:lnTo>
                    <a:pt x="109" y="107"/>
                  </a:lnTo>
                  <a:lnTo>
                    <a:pt x="107" y="109"/>
                  </a:lnTo>
                  <a:lnTo>
                    <a:pt x="102" y="107"/>
                  </a:lnTo>
                  <a:lnTo>
                    <a:pt x="98" y="104"/>
                  </a:lnTo>
                  <a:lnTo>
                    <a:pt x="97" y="102"/>
                  </a:lnTo>
                  <a:lnTo>
                    <a:pt x="95" y="101"/>
                  </a:lnTo>
                  <a:lnTo>
                    <a:pt x="93" y="100"/>
                  </a:lnTo>
                  <a:lnTo>
                    <a:pt x="85" y="96"/>
                  </a:lnTo>
                  <a:lnTo>
                    <a:pt x="82" y="94"/>
                  </a:lnTo>
                  <a:lnTo>
                    <a:pt x="77" y="93"/>
                  </a:lnTo>
                  <a:lnTo>
                    <a:pt x="74" y="94"/>
                  </a:lnTo>
                  <a:lnTo>
                    <a:pt x="72" y="94"/>
                  </a:lnTo>
                  <a:lnTo>
                    <a:pt x="72" y="96"/>
                  </a:lnTo>
                  <a:lnTo>
                    <a:pt x="72" y="100"/>
                  </a:lnTo>
                  <a:lnTo>
                    <a:pt x="71" y="101"/>
                  </a:lnTo>
                  <a:lnTo>
                    <a:pt x="71" y="103"/>
                  </a:lnTo>
                  <a:lnTo>
                    <a:pt x="66" y="105"/>
                  </a:lnTo>
                  <a:lnTo>
                    <a:pt x="62" y="106"/>
                  </a:lnTo>
                  <a:lnTo>
                    <a:pt x="59" y="106"/>
                  </a:lnTo>
                  <a:lnTo>
                    <a:pt x="56" y="105"/>
                  </a:lnTo>
                  <a:lnTo>
                    <a:pt x="54" y="104"/>
                  </a:lnTo>
                  <a:lnTo>
                    <a:pt x="51" y="102"/>
                  </a:lnTo>
                  <a:lnTo>
                    <a:pt x="50" y="97"/>
                  </a:lnTo>
                  <a:lnTo>
                    <a:pt x="50" y="96"/>
                  </a:lnTo>
                  <a:lnTo>
                    <a:pt x="47" y="95"/>
                  </a:lnTo>
                  <a:lnTo>
                    <a:pt x="46" y="97"/>
                  </a:lnTo>
                  <a:lnTo>
                    <a:pt x="47" y="97"/>
                  </a:lnTo>
                  <a:lnTo>
                    <a:pt x="46" y="97"/>
                  </a:lnTo>
                  <a:lnTo>
                    <a:pt x="44" y="96"/>
                  </a:lnTo>
                  <a:lnTo>
                    <a:pt x="42" y="94"/>
                  </a:lnTo>
                  <a:lnTo>
                    <a:pt x="41" y="94"/>
                  </a:lnTo>
                  <a:lnTo>
                    <a:pt x="37" y="95"/>
                  </a:lnTo>
                  <a:lnTo>
                    <a:pt x="36" y="96"/>
                  </a:lnTo>
                  <a:lnTo>
                    <a:pt x="34" y="97"/>
                  </a:lnTo>
                  <a:lnTo>
                    <a:pt x="33" y="97"/>
                  </a:lnTo>
                  <a:lnTo>
                    <a:pt x="34" y="96"/>
                  </a:lnTo>
                  <a:lnTo>
                    <a:pt x="34" y="95"/>
                  </a:lnTo>
                  <a:lnTo>
                    <a:pt x="25" y="97"/>
                  </a:lnTo>
                  <a:lnTo>
                    <a:pt x="26" y="95"/>
                  </a:lnTo>
                  <a:lnTo>
                    <a:pt x="28" y="94"/>
                  </a:lnTo>
                  <a:lnTo>
                    <a:pt x="32" y="94"/>
                  </a:lnTo>
                  <a:lnTo>
                    <a:pt x="34" y="93"/>
                  </a:lnTo>
                  <a:lnTo>
                    <a:pt x="36" y="92"/>
                  </a:lnTo>
                  <a:lnTo>
                    <a:pt x="37" y="90"/>
                  </a:lnTo>
                  <a:lnTo>
                    <a:pt x="35" y="90"/>
                  </a:lnTo>
                  <a:lnTo>
                    <a:pt x="30" y="91"/>
                  </a:lnTo>
                  <a:lnTo>
                    <a:pt x="23" y="91"/>
                  </a:lnTo>
                  <a:lnTo>
                    <a:pt x="22" y="90"/>
                  </a:lnTo>
                  <a:lnTo>
                    <a:pt x="25" y="86"/>
                  </a:lnTo>
                  <a:lnTo>
                    <a:pt x="23" y="85"/>
                  </a:lnTo>
                  <a:lnTo>
                    <a:pt x="22" y="84"/>
                  </a:lnTo>
                  <a:lnTo>
                    <a:pt x="21" y="84"/>
                  </a:lnTo>
                  <a:lnTo>
                    <a:pt x="21" y="82"/>
                  </a:lnTo>
                  <a:lnTo>
                    <a:pt x="22" y="81"/>
                  </a:lnTo>
                  <a:lnTo>
                    <a:pt x="22" y="80"/>
                  </a:lnTo>
                  <a:lnTo>
                    <a:pt x="21" y="80"/>
                  </a:lnTo>
                  <a:lnTo>
                    <a:pt x="18" y="81"/>
                  </a:lnTo>
                  <a:lnTo>
                    <a:pt x="17" y="79"/>
                  </a:lnTo>
                  <a:lnTo>
                    <a:pt x="18" y="77"/>
                  </a:lnTo>
                  <a:lnTo>
                    <a:pt x="20" y="75"/>
                  </a:lnTo>
                  <a:lnTo>
                    <a:pt x="17" y="73"/>
                  </a:lnTo>
                  <a:lnTo>
                    <a:pt x="16" y="72"/>
                  </a:lnTo>
                  <a:lnTo>
                    <a:pt x="12" y="71"/>
                  </a:lnTo>
                  <a:lnTo>
                    <a:pt x="10" y="70"/>
                  </a:lnTo>
                  <a:lnTo>
                    <a:pt x="7" y="70"/>
                  </a:lnTo>
                  <a:lnTo>
                    <a:pt x="6" y="69"/>
                  </a:lnTo>
                  <a:lnTo>
                    <a:pt x="4" y="67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5" y="62"/>
                  </a:lnTo>
                  <a:lnTo>
                    <a:pt x="6" y="61"/>
                  </a:lnTo>
                  <a:lnTo>
                    <a:pt x="7" y="61"/>
                  </a:lnTo>
                  <a:lnTo>
                    <a:pt x="10" y="65"/>
                  </a:lnTo>
                  <a:lnTo>
                    <a:pt x="11" y="65"/>
                  </a:lnTo>
                  <a:lnTo>
                    <a:pt x="13" y="65"/>
                  </a:lnTo>
                  <a:lnTo>
                    <a:pt x="16" y="65"/>
                  </a:lnTo>
                  <a:lnTo>
                    <a:pt x="15" y="64"/>
                  </a:lnTo>
                  <a:lnTo>
                    <a:pt x="13" y="63"/>
                  </a:lnTo>
                  <a:lnTo>
                    <a:pt x="11" y="61"/>
                  </a:lnTo>
                  <a:lnTo>
                    <a:pt x="12" y="60"/>
                  </a:lnTo>
                  <a:lnTo>
                    <a:pt x="13" y="57"/>
                  </a:lnTo>
                  <a:lnTo>
                    <a:pt x="13" y="56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8" y="51"/>
                  </a:lnTo>
                  <a:lnTo>
                    <a:pt x="8" y="48"/>
                  </a:lnTo>
                  <a:lnTo>
                    <a:pt x="11" y="45"/>
                  </a:lnTo>
                  <a:lnTo>
                    <a:pt x="11" y="44"/>
                  </a:lnTo>
                  <a:lnTo>
                    <a:pt x="6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1" y="36"/>
                  </a:lnTo>
                  <a:lnTo>
                    <a:pt x="2" y="36"/>
                  </a:lnTo>
                  <a:lnTo>
                    <a:pt x="4" y="33"/>
                  </a:lnTo>
                  <a:lnTo>
                    <a:pt x="5" y="32"/>
                  </a:lnTo>
                  <a:lnTo>
                    <a:pt x="7" y="30"/>
                  </a:lnTo>
                  <a:lnTo>
                    <a:pt x="11" y="30"/>
                  </a:lnTo>
                  <a:lnTo>
                    <a:pt x="14" y="29"/>
                  </a:lnTo>
                  <a:lnTo>
                    <a:pt x="16" y="30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5" y="29"/>
                  </a:lnTo>
                  <a:lnTo>
                    <a:pt x="25" y="30"/>
                  </a:lnTo>
                  <a:lnTo>
                    <a:pt x="27" y="30"/>
                  </a:lnTo>
                  <a:lnTo>
                    <a:pt x="31" y="29"/>
                  </a:lnTo>
                  <a:lnTo>
                    <a:pt x="37" y="30"/>
                  </a:lnTo>
                  <a:lnTo>
                    <a:pt x="41" y="29"/>
                  </a:lnTo>
                  <a:lnTo>
                    <a:pt x="41" y="28"/>
                  </a:lnTo>
                  <a:lnTo>
                    <a:pt x="38" y="26"/>
                  </a:lnTo>
                  <a:lnTo>
                    <a:pt x="37" y="25"/>
                  </a:lnTo>
                  <a:lnTo>
                    <a:pt x="41" y="25"/>
                  </a:lnTo>
                  <a:lnTo>
                    <a:pt x="52" y="24"/>
                  </a:lnTo>
                  <a:lnTo>
                    <a:pt x="52" y="23"/>
                  </a:lnTo>
                  <a:lnTo>
                    <a:pt x="50" y="22"/>
                  </a:lnTo>
                  <a:lnTo>
                    <a:pt x="48" y="23"/>
                  </a:lnTo>
                  <a:lnTo>
                    <a:pt x="44" y="23"/>
                  </a:lnTo>
                  <a:lnTo>
                    <a:pt x="43" y="22"/>
                  </a:lnTo>
                  <a:lnTo>
                    <a:pt x="42" y="21"/>
                  </a:lnTo>
                  <a:lnTo>
                    <a:pt x="42" y="20"/>
                  </a:lnTo>
                  <a:lnTo>
                    <a:pt x="40" y="19"/>
                  </a:lnTo>
                  <a:lnTo>
                    <a:pt x="41" y="18"/>
                  </a:lnTo>
                  <a:lnTo>
                    <a:pt x="42" y="14"/>
                  </a:lnTo>
                  <a:lnTo>
                    <a:pt x="42" y="15"/>
                  </a:lnTo>
                  <a:lnTo>
                    <a:pt x="44" y="15"/>
                  </a:lnTo>
                  <a:lnTo>
                    <a:pt x="47" y="16"/>
                  </a:lnTo>
                  <a:lnTo>
                    <a:pt x="58" y="16"/>
                  </a:lnTo>
                  <a:lnTo>
                    <a:pt x="61" y="16"/>
                  </a:lnTo>
                  <a:lnTo>
                    <a:pt x="63" y="18"/>
                  </a:lnTo>
                  <a:lnTo>
                    <a:pt x="64" y="18"/>
                  </a:lnTo>
                  <a:lnTo>
                    <a:pt x="69" y="19"/>
                  </a:lnTo>
                  <a:lnTo>
                    <a:pt x="74" y="16"/>
                  </a:lnTo>
                  <a:lnTo>
                    <a:pt x="75" y="13"/>
                  </a:lnTo>
                  <a:lnTo>
                    <a:pt x="77" y="12"/>
                  </a:lnTo>
                  <a:lnTo>
                    <a:pt x="81" y="10"/>
                  </a:lnTo>
                  <a:lnTo>
                    <a:pt x="84" y="8"/>
                  </a:lnTo>
                  <a:lnTo>
                    <a:pt x="86" y="5"/>
                  </a:lnTo>
                  <a:lnTo>
                    <a:pt x="89" y="4"/>
                  </a:lnTo>
                  <a:lnTo>
                    <a:pt x="96" y="1"/>
                  </a:lnTo>
                  <a:lnTo>
                    <a:pt x="101" y="1"/>
                  </a:lnTo>
                  <a:lnTo>
                    <a:pt x="105" y="1"/>
                  </a:lnTo>
                  <a:lnTo>
                    <a:pt x="111" y="1"/>
                  </a:lnTo>
                  <a:lnTo>
                    <a:pt x="121" y="1"/>
                  </a:lnTo>
                  <a:lnTo>
                    <a:pt x="124" y="0"/>
                  </a:lnTo>
                  <a:lnTo>
                    <a:pt x="126" y="0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31" y="4"/>
                  </a:lnTo>
                  <a:lnTo>
                    <a:pt x="134" y="6"/>
                  </a:lnTo>
                  <a:lnTo>
                    <a:pt x="138" y="8"/>
                  </a:lnTo>
                  <a:lnTo>
                    <a:pt x="140" y="5"/>
                  </a:lnTo>
                  <a:lnTo>
                    <a:pt x="143" y="9"/>
                  </a:lnTo>
                  <a:lnTo>
                    <a:pt x="146" y="13"/>
                  </a:lnTo>
                  <a:lnTo>
                    <a:pt x="154" y="14"/>
                  </a:lnTo>
                  <a:lnTo>
                    <a:pt x="164" y="19"/>
                  </a:lnTo>
                  <a:lnTo>
                    <a:pt x="165" y="18"/>
                  </a:lnTo>
                  <a:lnTo>
                    <a:pt x="167" y="18"/>
                  </a:lnTo>
                  <a:lnTo>
                    <a:pt x="173" y="20"/>
                  </a:lnTo>
                  <a:lnTo>
                    <a:pt x="178" y="20"/>
                  </a:lnTo>
                  <a:lnTo>
                    <a:pt x="183" y="18"/>
                  </a:lnTo>
                  <a:lnTo>
                    <a:pt x="190" y="18"/>
                  </a:lnTo>
                  <a:lnTo>
                    <a:pt x="199" y="19"/>
                  </a:lnTo>
                  <a:lnTo>
                    <a:pt x="206" y="19"/>
                  </a:lnTo>
                  <a:lnTo>
                    <a:pt x="215" y="12"/>
                  </a:lnTo>
                  <a:lnTo>
                    <a:pt x="219" y="9"/>
                  </a:lnTo>
                  <a:lnTo>
                    <a:pt x="220" y="8"/>
                  </a:lnTo>
                  <a:lnTo>
                    <a:pt x="221" y="10"/>
                  </a:lnTo>
                  <a:lnTo>
                    <a:pt x="225" y="10"/>
                  </a:lnTo>
                  <a:lnTo>
                    <a:pt x="227" y="9"/>
                  </a:lnTo>
                  <a:lnTo>
                    <a:pt x="233" y="10"/>
                  </a:lnTo>
                  <a:lnTo>
                    <a:pt x="235" y="10"/>
                  </a:lnTo>
                  <a:lnTo>
                    <a:pt x="236" y="8"/>
                  </a:lnTo>
                  <a:lnTo>
                    <a:pt x="237" y="8"/>
                  </a:lnTo>
                  <a:lnTo>
                    <a:pt x="239" y="8"/>
                  </a:lnTo>
                  <a:lnTo>
                    <a:pt x="241" y="10"/>
                  </a:lnTo>
                  <a:lnTo>
                    <a:pt x="245" y="13"/>
                  </a:lnTo>
                  <a:lnTo>
                    <a:pt x="247" y="14"/>
                  </a:lnTo>
                  <a:lnTo>
                    <a:pt x="249" y="16"/>
                  </a:lnTo>
                  <a:lnTo>
                    <a:pt x="251" y="18"/>
                  </a:lnTo>
                  <a:lnTo>
                    <a:pt x="254" y="21"/>
                  </a:lnTo>
                  <a:lnTo>
                    <a:pt x="255" y="26"/>
                  </a:lnTo>
                  <a:lnTo>
                    <a:pt x="257" y="30"/>
                  </a:lnTo>
                  <a:lnTo>
                    <a:pt x="259" y="32"/>
                  </a:lnTo>
                  <a:lnTo>
                    <a:pt x="263" y="33"/>
                  </a:lnTo>
                  <a:lnTo>
                    <a:pt x="265" y="34"/>
                  </a:lnTo>
                  <a:lnTo>
                    <a:pt x="268" y="38"/>
                  </a:lnTo>
                  <a:lnTo>
                    <a:pt x="270" y="39"/>
                  </a:lnTo>
                  <a:lnTo>
                    <a:pt x="271" y="40"/>
                  </a:lnTo>
                  <a:lnTo>
                    <a:pt x="270" y="44"/>
                  </a:lnTo>
                  <a:lnTo>
                    <a:pt x="270" y="45"/>
                  </a:lnTo>
                  <a:lnTo>
                    <a:pt x="266" y="48"/>
                  </a:lnTo>
                  <a:lnTo>
                    <a:pt x="267" y="50"/>
                  </a:lnTo>
                  <a:lnTo>
                    <a:pt x="270" y="54"/>
                  </a:lnTo>
                  <a:lnTo>
                    <a:pt x="271" y="61"/>
                  </a:lnTo>
                  <a:lnTo>
                    <a:pt x="273" y="65"/>
                  </a:lnTo>
                  <a:lnTo>
                    <a:pt x="274" y="70"/>
                  </a:lnTo>
                  <a:lnTo>
                    <a:pt x="274" y="75"/>
                  </a:lnTo>
                  <a:lnTo>
                    <a:pt x="278" y="77"/>
                  </a:lnTo>
                  <a:lnTo>
                    <a:pt x="281" y="82"/>
                  </a:lnTo>
                  <a:lnTo>
                    <a:pt x="283" y="86"/>
                  </a:lnTo>
                  <a:lnTo>
                    <a:pt x="281" y="87"/>
                  </a:lnTo>
                  <a:lnTo>
                    <a:pt x="277" y="87"/>
                  </a:lnTo>
                  <a:lnTo>
                    <a:pt x="274" y="84"/>
                  </a:lnTo>
                  <a:lnTo>
                    <a:pt x="269" y="85"/>
                  </a:lnTo>
                  <a:lnTo>
                    <a:pt x="260" y="84"/>
                  </a:lnTo>
                  <a:lnTo>
                    <a:pt x="255" y="82"/>
                  </a:lnTo>
                  <a:lnTo>
                    <a:pt x="249" y="87"/>
                  </a:lnTo>
                  <a:lnTo>
                    <a:pt x="246" y="89"/>
                  </a:lnTo>
                  <a:lnTo>
                    <a:pt x="246" y="87"/>
                  </a:lnTo>
                  <a:lnTo>
                    <a:pt x="246" y="86"/>
                  </a:lnTo>
                  <a:lnTo>
                    <a:pt x="245" y="85"/>
                  </a:lnTo>
                  <a:lnTo>
                    <a:pt x="244" y="85"/>
                  </a:lnTo>
                  <a:lnTo>
                    <a:pt x="241" y="86"/>
                  </a:lnTo>
                  <a:lnTo>
                    <a:pt x="237" y="89"/>
                  </a:lnTo>
                  <a:lnTo>
                    <a:pt x="228" y="90"/>
                  </a:lnTo>
                  <a:lnTo>
                    <a:pt x="225" y="89"/>
                  </a:lnTo>
                  <a:lnTo>
                    <a:pt x="223" y="89"/>
                  </a:lnTo>
                  <a:lnTo>
                    <a:pt x="218" y="90"/>
                  </a:lnTo>
                  <a:lnTo>
                    <a:pt x="216" y="92"/>
                  </a:lnTo>
                  <a:lnTo>
                    <a:pt x="214" y="93"/>
                  </a:lnTo>
                  <a:lnTo>
                    <a:pt x="210" y="94"/>
                  </a:lnTo>
                  <a:lnTo>
                    <a:pt x="209" y="95"/>
                  </a:lnTo>
                  <a:lnTo>
                    <a:pt x="200" y="96"/>
                  </a:lnTo>
                  <a:lnTo>
                    <a:pt x="193" y="95"/>
                  </a:lnTo>
                  <a:lnTo>
                    <a:pt x="189" y="93"/>
                  </a:lnTo>
                  <a:lnTo>
                    <a:pt x="187" y="92"/>
                  </a:lnTo>
                  <a:lnTo>
                    <a:pt x="184" y="93"/>
                  </a:lnTo>
                  <a:lnTo>
                    <a:pt x="182" y="94"/>
                  </a:lnTo>
                  <a:lnTo>
                    <a:pt x="178" y="95"/>
                  </a:lnTo>
                  <a:lnTo>
                    <a:pt x="176" y="96"/>
                  </a:lnTo>
                  <a:lnTo>
                    <a:pt x="175" y="97"/>
                  </a:lnTo>
                  <a:lnTo>
                    <a:pt x="170" y="96"/>
                  </a:lnTo>
                  <a:lnTo>
                    <a:pt x="168" y="97"/>
                  </a:lnTo>
                  <a:lnTo>
                    <a:pt x="168" y="96"/>
                  </a:lnTo>
                  <a:lnTo>
                    <a:pt x="168" y="95"/>
                  </a:lnTo>
                  <a:lnTo>
                    <a:pt x="166" y="95"/>
                  </a:lnTo>
                  <a:lnTo>
                    <a:pt x="164" y="94"/>
                  </a:lnTo>
                  <a:lnTo>
                    <a:pt x="163" y="94"/>
                  </a:lnTo>
                  <a:lnTo>
                    <a:pt x="162" y="96"/>
                  </a:lnTo>
                  <a:lnTo>
                    <a:pt x="160" y="97"/>
                  </a:lnTo>
                  <a:lnTo>
                    <a:pt x="162" y="99"/>
                  </a:lnTo>
                  <a:lnTo>
                    <a:pt x="160" y="101"/>
                  </a:lnTo>
                  <a:lnTo>
                    <a:pt x="164" y="104"/>
                  </a:lnTo>
                  <a:lnTo>
                    <a:pt x="164" y="105"/>
                  </a:lnTo>
                  <a:lnTo>
                    <a:pt x="162" y="105"/>
                  </a:lnTo>
                  <a:lnTo>
                    <a:pt x="159" y="105"/>
                  </a:lnTo>
                  <a:lnTo>
                    <a:pt x="159" y="106"/>
                  </a:lnTo>
                  <a:lnTo>
                    <a:pt x="159" y="109"/>
                  </a:lnTo>
                  <a:lnTo>
                    <a:pt x="158" y="110"/>
                  </a:lnTo>
                  <a:lnTo>
                    <a:pt x="157" y="111"/>
                  </a:lnTo>
                  <a:lnTo>
                    <a:pt x="157" y="112"/>
                  </a:lnTo>
                  <a:lnTo>
                    <a:pt x="155" y="111"/>
                  </a:lnTo>
                  <a:lnTo>
                    <a:pt x="154" y="110"/>
                  </a:lnTo>
                  <a:lnTo>
                    <a:pt x="153" y="110"/>
                  </a:lnTo>
                  <a:lnTo>
                    <a:pt x="154" y="109"/>
                  </a:lnTo>
                </a:path>
              </a:pathLst>
            </a:custGeom>
            <a:solidFill>
              <a:srgbClr val="FF0000"/>
            </a:solidFill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707"/>
            <p:cNvSpPr>
              <a:spLocks/>
            </p:cNvSpPr>
            <p:nvPr/>
          </p:nvSpPr>
          <p:spPr bwMode="auto">
            <a:xfrm>
              <a:off x="5377285" y="4741268"/>
              <a:ext cx="335747" cy="312455"/>
            </a:xfrm>
            <a:custGeom>
              <a:avLst/>
              <a:gdLst>
                <a:gd name="T0" fmla="*/ 2147483647 w 45"/>
                <a:gd name="T1" fmla="*/ 2147483647 h 34"/>
                <a:gd name="T2" fmla="*/ 2147483647 w 45"/>
                <a:gd name="T3" fmla="*/ 2147483647 h 34"/>
                <a:gd name="T4" fmla="*/ 2147483647 w 45"/>
                <a:gd name="T5" fmla="*/ 2147483647 h 34"/>
                <a:gd name="T6" fmla="*/ 2147483647 w 45"/>
                <a:gd name="T7" fmla="*/ 0 h 34"/>
                <a:gd name="T8" fmla="*/ 2147483647 w 45"/>
                <a:gd name="T9" fmla="*/ 2147483647 h 34"/>
                <a:gd name="T10" fmla="*/ 2147483647 w 45"/>
                <a:gd name="T11" fmla="*/ 2147483647 h 34"/>
                <a:gd name="T12" fmla="*/ 2147483647 w 45"/>
                <a:gd name="T13" fmla="*/ 2147483647 h 34"/>
                <a:gd name="T14" fmla="*/ 2147483647 w 45"/>
                <a:gd name="T15" fmla="*/ 2147483647 h 34"/>
                <a:gd name="T16" fmla="*/ 2147483647 w 45"/>
                <a:gd name="T17" fmla="*/ 2147483647 h 34"/>
                <a:gd name="T18" fmla="*/ 2147483647 w 45"/>
                <a:gd name="T19" fmla="*/ 2147483647 h 34"/>
                <a:gd name="T20" fmla="*/ 2147483647 w 45"/>
                <a:gd name="T21" fmla="*/ 2147483647 h 34"/>
                <a:gd name="T22" fmla="*/ 2147483647 w 45"/>
                <a:gd name="T23" fmla="*/ 2147483647 h 34"/>
                <a:gd name="T24" fmla="*/ 2147483647 w 45"/>
                <a:gd name="T25" fmla="*/ 2147483647 h 34"/>
                <a:gd name="T26" fmla="*/ 0 w 45"/>
                <a:gd name="T27" fmla="*/ 2147483647 h 34"/>
                <a:gd name="T28" fmla="*/ 2147483647 w 45"/>
                <a:gd name="T29" fmla="*/ 2147483647 h 34"/>
                <a:gd name="T30" fmla="*/ 2147483647 w 45"/>
                <a:gd name="T31" fmla="*/ 2147483647 h 34"/>
                <a:gd name="T32" fmla="*/ 2147483647 w 45"/>
                <a:gd name="T33" fmla="*/ 2147483647 h 34"/>
                <a:gd name="T34" fmla="*/ 2147483647 w 45"/>
                <a:gd name="T35" fmla="*/ 2147483647 h 34"/>
                <a:gd name="T36" fmla="*/ 2147483647 w 45"/>
                <a:gd name="T37" fmla="*/ 2147483647 h 34"/>
                <a:gd name="T38" fmla="*/ 2147483647 w 45"/>
                <a:gd name="T39" fmla="*/ 2147483647 h 34"/>
                <a:gd name="T40" fmla="*/ 2147483647 w 45"/>
                <a:gd name="T41" fmla="*/ 2147483647 h 34"/>
                <a:gd name="T42" fmla="*/ 2147483647 w 45"/>
                <a:gd name="T43" fmla="*/ 2147483647 h 34"/>
                <a:gd name="T44" fmla="*/ 2147483647 w 45"/>
                <a:gd name="T45" fmla="*/ 2147483647 h 34"/>
                <a:gd name="T46" fmla="*/ 2147483647 w 45"/>
                <a:gd name="T47" fmla="*/ 2147483647 h 34"/>
                <a:gd name="T48" fmla="*/ 2147483647 w 45"/>
                <a:gd name="T49" fmla="*/ 2147483647 h 34"/>
                <a:gd name="T50" fmla="*/ 2147483647 w 45"/>
                <a:gd name="T51" fmla="*/ 2147483647 h 34"/>
                <a:gd name="T52" fmla="*/ 2147483647 w 45"/>
                <a:gd name="T53" fmla="*/ 2147483647 h 34"/>
                <a:gd name="T54" fmla="*/ 2147483647 w 45"/>
                <a:gd name="T55" fmla="*/ 2147483647 h 34"/>
                <a:gd name="T56" fmla="*/ 2147483647 w 45"/>
                <a:gd name="T57" fmla="*/ 2147483647 h 34"/>
                <a:gd name="T58" fmla="*/ 2147483647 w 45"/>
                <a:gd name="T59" fmla="*/ 2147483647 h 34"/>
                <a:gd name="T60" fmla="*/ 2147483647 w 45"/>
                <a:gd name="T61" fmla="*/ 2147483647 h 34"/>
                <a:gd name="T62" fmla="*/ 2147483647 w 45"/>
                <a:gd name="T63" fmla="*/ 2147483647 h 34"/>
                <a:gd name="T64" fmla="*/ 2147483647 w 45"/>
                <a:gd name="T65" fmla="*/ 2147483647 h 34"/>
                <a:gd name="T66" fmla="*/ 2147483647 w 45"/>
                <a:gd name="T67" fmla="*/ 2147483647 h 34"/>
                <a:gd name="T68" fmla="*/ 2147483647 w 45"/>
                <a:gd name="T69" fmla="*/ 2147483647 h 34"/>
                <a:gd name="T70" fmla="*/ 2147483647 w 45"/>
                <a:gd name="T71" fmla="*/ 2147483647 h 34"/>
                <a:gd name="T72" fmla="*/ 2147483647 w 45"/>
                <a:gd name="T73" fmla="*/ 2147483647 h 34"/>
                <a:gd name="T74" fmla="*/ 2147483647 w 45"/>
                <a:gd name="T75" fmla="*/ 2147483647 h 34"/>
                <a:gd name="T76" fmla="*/ 2147483647 w 45"/>
                <a:gd name="T77" fmla="*/ 2147483647 h 34"/>
                <a:gd name="T78" fmla="*/ 2147483647 w 45"/>
                <a:gd name="T79" fmla="*/ 2147483647 h 34"/>
                <a:gd name="T80" fmla="*/ 2147483647 w 45"/>
                <a:gd name="T81" fmla="*/ 2147483647 h 34"/>
                <a:gd name="T82" fmla="*/ 2147483647 w 45"/>
                <a:gd name="T83" fmla="*/ 2147483647 h 34"/>
                <a:gd name="T84" fmla="*/ 2147483647 w 45"/>
                <a:gd name="T85" fmla="*/ 2147483647 h 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5"/>
                <a:gd name="T130" fmla="*/ 0 h 34"/>
                <a:gd name="T131" fmla="*/ 45 w 45"/>
                <a:gd name="T132" fmla="*/ 34 h 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5" h="34">
                  <a:moveTo>
                    <a:pt x="27" y="1"/>
                  </a:moveTo>
                  <a:lnTo>
                    <a:pt x="25" y="1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2" y="4"/>
                  </a:lnTo>
                  <a:lnTo>
                    <a:pt x="3" y="5"/>
                  </a:lnTo>
                  <a:lnTo>
                    <a:pt x="6" y="8"/>
                  </a:lnTo>
                  <a:lnTo>
                    <a:pt x="6" y="10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2" y="20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3" y="25"/>
                  </a:lnTo>
                  <a:lnTo>
                    <a:pt x="12" y="24"/>
                  </a:lnTo>
                  <a:lnTo>
                    <a:pt x="10" y="27"/>
                  </a:lnTo>
                  <a:lnTo>
                    <a:pt x="7" y="28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5" y="34"/>
                  </a:lnTo>
                  <a:lnTo>
                    <a:pt x="6" y="33"/>
                  </a:lnTo>
                  <a:lnTo>
                    <a:pt x="8" y="31"/>
                  </a:lnTo>
                  <a:lnTo>
                    <a:pt x="10" y="29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2" y="19"/>
                  </a:lnTo>
                  <a:lnTo>
                    <a:pt x="26" y="18"/>
                  </a:lnTo>
                  <a:lnTo>
                    <a:pt x="29" y="18"/>
                  </a:lnTo>
                  <a:lnTo>
                    <a:pt x="33" y="18"/>
                  </a:lnTo>
                  <a:lnTo>
                    <a:pt x="37" y="18"/>
                  </a:lnTo>
                  <a:lnTo>
                    <a:pt x="39" y="19"/>
                  </a:lnTo>
                  <a:lnTo>
                    <a:pt x="42" y="18"/>
                  </a:lnTo>
                  <a:lnTo>
                    <a:pt x="45" y="15"/>
                  </a:lnTo>
                  <a:lnTo>
                    <a:pt x="43" y="13"/>
                  </a:lnTo>
                  <a:lnTo>
                    <a:pt x="41" y="13"/>
                  </a:lnTo>
                  <a:lnTo>
                    <a:pt x="37" y="11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7" y="3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 708"/>
            <p:cNvSpPr>
              <a:spLocks/>
            </p:cNvSpPr>
            <p:nvPr/>
          </p:nvSpPr>
          <p:spPr bwMode="auto">
            <a:xfrm>
              <a:off x="5377285" y="4741268"/>
              <a:ext cx="335747" cy="312455"/>
            </a:xfrm>
            <a:custGeom>
              <a:avLst/>
              <a:gdLst>
                <a:gd name="T0" fmla="*/ 2147483647 w 45"/>
                <a:gd name="T1" fmla="*/ 2147483647 h 34"/>
                <a:gd name="T2" fmla="*/ 2147483647 w 45"/>
                <a:gd name="T3" fmla="*/ 2147483647 h 34"/>
                <a:gd name="T4" fmla="*/ 2147483647 w 45"/>
                <a:gd name="T5" fmla="*/ 2147483647 h 34"/>
                <a:gd name="T6" fmla="*/ 2147483647 w 45"/>
                <a:gd name="T7" fmla="*/ 0 h 34"/>
                <a:gd name="T8" fmla="*/ 2147483647 w 45"/>
                <a:gd name="T9" fmla="*/ 2147483647 h 34"/>
                <a:gd name="T10" fmla="*/ 2147483647 w 45"/>
                <a:gd name="T11" fmla="*/ 2147483647 h 34"/>
                <a:gd name="T12" fmla="*/ 2147483647 w 45"/>
                <a:gd name="T13" fmla="*/ 2147483647 h 34"/>
                <a:gd name="T14" fmla="*/ 2147483647 w 45"/>
                <a:gd name="T15" fmla="*/ 2147483647 h 34"/>
                <a:gd name="T16" fmla="*/ 2147483647 w 45"/>
                <a:gd name="T17" fmla="*/ 2147483647 h 34"/>
                <a:gd name="T18" fmla="*/ 2147483647 w 45"/>
                <a:gd name="T19" fmla="*/ 2147483647 h 34"/>
                <a:gd name="T20" fmla="*/ 2147483647 w 45"/>
                <a:gd name="T21" fmla="*/ 2147483647 h 34"/>
                <a:gd name="T22" fmla="*/ 2147483647 w 45"/>
                <a:gd name="T23" fmla="*/ 2147483647 h 34"/>
                <a:gd name="T24" fmla="*/ 2147483647 w 45"/>
                <a:gd name="T25" fmla="*/ 2147483647 h 34"/>
                <a:gd name="T26" fmla="*/ 0 w 45"/>
                <a:gd name="T27" fmla="*/ 2147483647 h 34"/>
                <a:gd name="T28" fmla="*/ 2147483647 w 45"/>
                <a:gd name="T29" fmla="*/ 2147483647 h 34"/>
                <a:gd name="T30" fmla="*/ 2147483647 w 45"/>
                <a:gd name="T31" fmla="*/ 2147483647 h 34"/>
                <a:gd name="T32" fmla="*/ 2147483647 w 45"/>
                <a:gd name="T33" fmla="*/ 2147483647 h 34"/>
                <a:gd name="T34" fmla="*/ 2147483647 w 45"/>
                <a:gd name="T35" fmla="*/ 2147483647 h 34"/>
                <a:gd name="T36" fmla="*/ 2147483647 w 45"/>
                <a:gd name="T37" fmla="*/ 2147483647 h 34"/>
                <a:gd name="T38" fmla="*/ 2147483647 w 45"/>
                <a:gd name="T39" fmla="*/ 2147483647 h 34"/>
                <a:gd name="T40" fmla="*/ 2147483647 w 45"/>
                <a:gd name="T41" fmla="*/ 2147483647 h 34"/>
                <a:gd name="T42" fmla="*/ 2147483647 w 45"/>
                <a:gd name="T43" fmla="*/ 2147483647 h 34"/>
                <a:gd name="T44" fmla="*/ 2147483647 w 45"/>
                <a:gd name="T45" fmla="*/ 2147483647 h 34"/>
                <a:gd name="T46" fmla="*/ 2147483647 w 45"/>
                <a:gd name="T47" fmla="*/ 2147483647 h 34"/>
                <a:gd name="T48" fmla="*/ 2147483647 w 45"/>
                <a:gd name="T49" fmla="*/ 2147483647 h 34"/>
                <a:gd name="T50" fmla="*/ 2147483647 w 45"/>
                <a:gd name="T51" fmla="*/ 2147483647 h 34"/>
                <a:gd name="T52" fmla="*/ 2147483647 w 45"/>
                <a:gd name="T53" fmla="*/ 2147483647 h 34"/>
                <a:gd name="T54" fmla="*/ 2147483647 w 45"/>
                <a:gd name="T55" fmla="*/ 2147483647 h 34"/>
                <a:gd name="T56" fmla="*/ 2147483647 w 45"/>
                <a:gd name="T57" fmla="*/ 2147483647 h 34"/>
                <a:gd name="T58" fmla="*/ 2147483647 w 45"/>
                <a:gd name="T59" fmla="*/ 2147483647 h 34"/>
                <a:gd name="T60" fmla="*/ 2147483647 w 45"/>
                <a:gd name="T61" fmla="*/ 2147483647 h 34"/>
                <a:gd name="T62" fmla="*/ 2147483647 w 45"/>
                <a:gd name="T63" fmla="*/ 2147483647 h 34"/>
                <a:gd name="T64" fmla="*/ 2147483647 w 45"/>
                <a:gd name="T65" fmla="*/ 2147483647 h 34"/>
                <a:gd name="T66" fmla="*/ 2147483647 w 45"/>
                <a:gd name="T67" fmla="*/ 2147483647 h 34"/>
                <a:gd name="T68" fmla="*/ 2147483647 w 45"/>
                <a:gd name="T69" fmla="*/ 2147483647 h 34"/>
                <a:gd name="T70" fmla="*/ 2147483647 w 45"/>
                <a:gd name="T71" fmla="*/ 2147483647 h 34"/>
                <a:gd name="T72" fmla="*/ 2147483647 w 45"/>
                <a:gd name="T73" fmla="*/ 2147483647 h 34"/>
                <a:gd name="T74" fmla="*/ 2147483647 w 45"/>
                <a:gd name="T75" fmla="*/ 2147483647 h 34"/>
                <a:gd name="T76" fmla="*/ 2147483647 w 45"/>
                <a:gd name="T77" fmla="*/ 2147483647 h 34"/>
                <a:gd name="T78" fmla="*/ 2147483647 w 45"/>
                <a:gd name="T79" fmla="*/ 2147483647 h 34"/>
                <a:gd name="T80" fmla="*/ 2147483647 w 45"/>
                <a:gd name="T81" fmla="*/ 2147483647 h 34"/>
                <a:gd name="T82" fmla="*/ 2147483647 w 45"/>
                <a:gd name="T83" fmla="*/ 2147483647 h 34"/>
                <a:gd name="T84" fmla="*/ 2147483647 w 45"/>
                <a:gd name="T85" fmla="*/ 2147483647 h 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5"/>
                <a:gd name="T130" fmla="*/ 0 h 34"/>
                <a:gd name="T131" fmla="*/ 45 w 45"/>
                <a:gd name="T132" fmla="*/ 34 h 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5" h="34">
                  <a:moveTo>
                    <a:pt x="27" y="1"/>
                  </a:moveTo>
                  <a:lnTo>
                    <a:pt x="25" y="1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2" y="4"/>
                  </a:lnTo>
                  <a:lnTo>
                    <a:pt x="3" y="5"/>
                  </a:lnTo>
                  <a:lnTo>
                    <a:pt x="6" y="8"/>
                  </a:lnTo>
                  <a:lnTo>
                    <a:pt x="6" y="10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2" y="20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3" y="25"/>
                  </a:lnTo>
                  <a:lnTo>
                    <a:pt x="12" y="24"/>
                  </a:lnTo>
                  <a:lnTo>
                    <a:pt x="10" y="27"/>
                  </a:lnTo>
                  <a:lnTo>
                    <a:pt x="7" y="28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5" y="34"/>
                  </a:lnTo>
                  <a:lnTo>
                    <a:pt x="6" y="33"/>
                  </a:lnTo>
                  <a:lnTo>
                    <a:pt x="8" y="31"/>
                  </a:lnTo>
                  <a:lnTo>
                    <a:pt x="10" y="29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2" y="19"/>
                  </a:lnTo>
                  <a:lnTo>
                    <a:pt x="26" y="18"/>
                  </a:lnTo>
                  <a:lnTo>
                    <a:pt x="29" y="18"/>
                  </a:lnTo>
                  <a:lnTo>
                    <a:pt x="33" y="18"/>
                  </a:lnTo>
                  <a:lnTo>
                    <a:pt x="37" y="18"/>
                  </a:lnTo>
                  <a:lnTo>
                    <a:pt x="39" y="19"/>
                  </a:lnTo>
                  <a:lnTo>
                    <a:pt x="42" y="18"/>
                  </a:lnTo>
                  <a:lnTo>
                    <a:pt x="45" y="15"/>
                  </a:lnTo>
                  <a:lnTo>
                    <a:pt x="43" y="13"/>
                  </a:lnTo>
                  <a:lnTo>
                    <a:pt x="41" y="13"/>
                  </a:lnTo>
                  <a:lnTo>
                    <a:pt x="37" y="11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7" y="3"/>
                  </a:lnTo>
                  <a:lnTo>
                    <a:pt x="27" y="1"/>
                  </a:lnTo>
                </a:path>
              </a:pathLst>
            </a:custGeom>
            <a:solidFill>
              <a:srgbClr val="FF0000"/>
            </a:solidFill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99112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Slide Number Placeholder 1665"/>
          <p:cNvSpPr>
            <a:spLocks noGrp="1"/>
          </p:cNvSpPr>
          <p:nvPr>
            <p:ph type="sldNum" sz="quarter" idx="11"/>
          </p:nvPr>
        </p:nvSpPr>
        <p:spPr>
          <a:xfrm>
            <a:off x="566849" y="4891568"/>
            <a:ext cx="809625" cy="476250"/>
          </a:xfrm>
        </p:spPr>
        <p:txBody>
          <a:bodyPr/>
          <a:lstStyle/>
          <a:p>
            <a:pPr>
              <a:defRPr/>
            </a:pPr>
            <a:fld id="{2669FF4E-9E19-4DCC-9447-ED07B2AB09C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2" name="Group 9"/>
          <p:cNvGrpSpPr/>
          <p:nvPr/>
        </p:nvGrpSpPr>
        <p:grpSpPr>
          <a:xfrm>
            <a:off x="1034916" y="-1065884"/>
            <a:ext cx="18212565" cy="8604026"/>
            <a:chOff x="4033838" y="1358636"/>
            <a:chExt cx="3875088" cy="1493572"/>
          </a:xfrm>
          <a:solidFill>
            <a:srgbClr val="99FFCC"/>
          </a:solidFill>
        </p:grpSpPr>
        <p:sp>
          <p:nvSpPr>
            <p:cNvPr id="22622" name="Freeform 97"/>
            <p:cNvSpPr>
              <a:spLocks/>
            </p:cNvSpPr>
            <p:nvPr/>
          </p:nvSpPr>
          <p:spPr bwMode="auto">
            <a:xfrm>
              <a:off x="4746626" y="1857375"/>
              <a:ext cx="11113" cy="10583"/>
            </a:xfrm>
            <a:custGeom>
              <a:avLst/>
              <a:gdLst>
                <a:gd name="T0" fmla="*/ 2147483647 w 7"/>
                <a:gd name="T1" fmla="*/ 2147483647 h 7"/>
                <a:gd name="T2" fmla="*/ 2147483647 w 7"/>
                <a:gd name="T3" fmla="*/ 2147483647 h 7"/>
                <a:gd name="T4" fmla="*/ 2147483647 w 7"/>
                <a:gd name="T5" fmla="*/ 0 h 7"/>
                <a:gd name="T6" fmla="*/ 2147483647 w 7"/>
                <a:gd name="T7" fmla="*/ 2147483647 h 7"/>
                <a:gd name="T8" fmla="*/ 2147483647 w 7"/>
                <a:gd name="T9" fmla="*/ 2147483647 h 7"/>
                <a:gd name="T10" fmla="*/ 2147483647 w 7"/>
                <a:gd name="T11" fmla="*/ 2147483647 h 7"/>
                <a:gd name="T12" fmla="*/ 0 w 7"/>
                <a:gd name="T13" fmla="*/ 2147483647 h 7"/>
                <a:gd name="T14" fmla="*/ 0 w 7"/>
                <a:gd name="T15" fmla="*/ 2147483647 h 7"/>
                <a:gd name="T16" fmla="*/ 0 w 7"/>
                <a:gd name="T17" fmla="*/ 2147483647 h 7"/>
                <a:gd name="T18" fmla="*/ 2147483647 w 7"/>
                <a:gd name="T19" fmla="*/ 2147483647 h 7"/>
                <a:gd name="T20" fmla="*/ 2147483647 w 7"/>
                <a:gd name="T21" fmla="*/ 2147483647 h 7"/>
                <a:gd name="T22" fmla="*/ 2147483647 w 7"/>
                <a:gd name="T23" fmla="*/ 2147483647 h 7"/>
                <a:gd name="T24" fmla="*/ 2147483647 w 7"/>
                <a:gd name="T25" fmla="*/ 2147483647 h 7"/>
                <a:gd name="T26" fmla="*/ 2147483647 w 7"/>
                <a:gd name="T27" fmla="*/ 2147483647 h 7"/>
                <a:gd name="T28" fmla="*/ 2147483647 w 7"/>
                <a:gd name="T29" fmla="*/ 2147483647 h 7"/>
                <a:gd name="T30" fmla="*/ 2147483647 w 7"/>
                <a:gd name="T31" fmla="*/ 2147483647 h 7"/>
                <a:gd name="T32" fmla="*/ 2147483647 w 7"/>
                <a:gd name="T33" fmla="*/ 2147483647 h 7"/>
                <a:gd name="T34" fmla="*/ 2147483647 w 7"/>
                <a:gd name="T35" fmla="*/ 2147483647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7"/>
                <a:gd name="T56" fmla="*/ 7 w 7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7">
                  <a:moveTo>
                    <a:pt x="4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7"/>
                  </a:lnTo>
                  <a:lnTo>
                    <a:pt x="7" y="6"/>
                  </a:lnTo>
                  <a:lnTo>
                    <a:pt x="4" y="6"/>
                  </a:lnTo>
                  <a:lnTo>
                    <a:pt x="3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3" name="Freeform 98"/>
            <p:cNvSpPr>
              <a:spLocks/>
            </p:cNvSpPr>
            <p:nvPr/>
          </p:nvSpPr>
          <p:spPr bwMode="auto">
            <a:xfrm>
              <a:off x="4746626" y="1857375"/>
              <a:ext cx="11113" cy="10583"/>
            </a:xfrm>
            <a:custGeom>
              <a:avLst/>
              <a:gdLst>
                <a:gd name="T0" fmla="*/ 2147483647 w 7"/>
                <a:gd name="T1" fmla="*/ 2147483647 h 7"/>
                <a:gd name="T2" fmla="*/ 2147483647 w 7"/>
                <a:gd name="T3" fmla="*/ 2147483647 h 7"/>
                <a:gd name="T4" fmla="*/ 2147483647 w 7"/>
                <a:gd name="T5" fmla="*/ 0 h 7"/>
                <a:gd name="T6" fmla="*/ 2147483647 w 7"/>
                <a:gd name="T7" fmla="*/ 2147483647 h 7"/>
                <a:gd name="T8" fmla="*/ 2147483647 w 7"/>
                <a:gd name="T9" fmla="*/ 2147483647 h 7"/>
                <a:gd name="T10" fmla="*/ 2147483647 w 7"/>
                <a:gd name="T11" fmla="*/ 2147483647 h 7"/>
                <a:gd name="T12" fmla="*/ 0 w 7"/>
                <a:gd name="T13" fmla="*/ 2147483647 h 7"/>
                <a:gd name="T14" fmla="*/ 0 w 7"/>
                <a:gd name="T15" fmla="*/ 2147483647 h 7"/>
                <a:gd name="T16" fmla="*/ 0 w 7"/>
                <a:gd name="T17" fmla="*/ 2147483647 h 7"/>
                <a:gd name="T18" fmla="*/ 2147483647 w 7"/>
                <a:gd name="T19" fmla="*/ 2147483647 h 7"/>
                <a:gd name="T20" fmla="*/ 2147483647 w 7"/>
                <a:gd name="T21" fmla="*/ 2147483647 h 7"/>
                <a:gd name="T22" fmla="*/ 2147483647 w 7"/>
                <a:gd name="T23" fmla="*/ 2147483647 h 7"/>
                <a:gd name="T24" fmla="*/ 2147483647 w 7"/>
                <a:gd name="T25" fmla="*/ 2147483647 h 7"/>
                <a:gd name="T26" fmla="*/ 2147483647 w 7"/>
                <a:gd name="T27" fmla="*/ 2147483647 h 7"/>
                <a:gd name="T28" fmla="*/ 2147483647 w 7"/>
                <a:gd name="T29" fmla="*/ 2147483647 h 7"/>
                <a:gd name="T30" fmla="*/ 2147483647 w 7"/>
                <a:gd name="T31" fmla="*/ 2147483647 h 7"/>
                <a:gd name="T32" fmla="*/ 2147483647 w 7"/>
                <a:gd name="T33" fmla="*/ 2147483647 h 7"/>
                <a:gd name="T34" fmla="*/ 2147483647 w 7"/>
                <a:gd name="T35" fmla="*/ 2147483647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7"/>
                <a:gd name="T56" fmla="*/ 7 w 7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7">
                  <a:moveTo>
                    <a:pt x="4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6"/>
                  </a:lnTo>
                  <a:lnTo>
                    <a:pt x="6" y="7"/>
                  </a:lnTo>
                  <a:lnTo>
                    <a:pt x="7" y="6"/>
                  </a:lnTo>
                  <a:lnTo>
                    <a:pt x="4" y="6"/>
                  </a:lnTo>
                  <a:lnTo>
                    <a:pt x="3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4" name="Freeform 99"/>
            <p:cNvSpPr>
              <a:spLocks/>
            </p:cNvSpPr>
            <p:nvPr/>
          </p:nvSpPr>
          <p:spPr bwMode="auto">
            <a:xfrm>
              <a:off x="4787901" y="1863990"/>
              <a:ext cx="3175" cy="2646"/>
            </a:xfrm>
            <a:custGeom>
              <a:avLst/>
              <a:gdLst>
                <a:gd name="T0" fmla="*/ 2147483647 w 2"/>
                <a:gd name="T1" fmla="*/ 0 h 2"/>
                <a:gd name="T2" fmla="*/ 2147483647 w 2"/>
                <a:gd name="T3" fmla="*/ 0 h 2"/>
                <a:gd name="T4" fmla="*/ 0 w 2"/>
                <a:gd name="T5" fmla="*/ 0 h 2"/>
                <a:gd name="T6" fmla="*/ 0 w 2"/>
                <a:gd name="T7" fmla="*/ 2147483647 h 2"/>
                <a:gd name="T8" fmla="*/ 2147483647 w 2"/>
                <a:gd name="T9" fmla="*/ 2147483647 h 2"/>
                <a:gd name="T10" fmla="*/ 2147483647 w 2"/>
                <a:gd name="T11" fmla="*/ 2147483647 h 2"/>
                <a:gd name="T12" fmla="*/ 2147483647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"/>
                <a:gd name="T23" fmla="*/ 2 w 2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5" name="Freeform 100"/>
            <p:cNvSpPr>
              <a:spLocks/>
            </p:cNvSpPr>
            <p:nvPr/>
          </p:nvSpPr>
          <p:spPr bwMode="auto">
            <a:xfrm>
              <a:off x="4787901" y="1863990"/>
              <a:ext cx="3175" cy="2646"/>
            </a:xfrm>
            <a:custGeom>
              <a:avLst/>
              <a:gdLst>
                <a:gd name="T0" fmla="*/ 2147483647 w 2"/>
                <a:gd name="T1" fmla="*/ 0 h 2"/>
                <a:gd name="T2" fmla="*/ 2147483647 w 2"/>
                <a:gd name="T3" fmla="*/ 0 h 2"/>
                <a:gd name="T4" fmla="*/ 0 w 2"/>
                <a:gd name="T5" fmla="*/ 0 h 2"/>
                <a:gd name="T6" fmla="*/ 0 w 2"/>
                <a:gd name="T7" fmla="*/ 2147483647 h 2"/>
                <a:gd name="T8" fmla="*/ 2147483647 w 2"/>
                <a:gd name="T9" fmla="*/ 2147483647 h 2"/>
                <a:gd name="T10" fmla="*/ 2147483647 w 2"/>
                <a:gd name="T11" fmla="*/ 2147483647 h 2"/>
                <a:gd name="T12" fmla="*/ 2147483647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"/>
                <a:gd name="T23" fmla="*/ 2 w 2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6" name="Freeform 101"/>
            <p:cNvSpPr>
              <a:spLocks/>
            </p:cNvSpPr>
            <p:nvPr/>
          </p:nvSpPr>
          <p:spPr bwMode="auto">
            <a:xfrm>
              <a:off x="4800601" y="1860021"/>
              <a:ext cx="9525" cy="7938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2147483647 h 5"/>
                <a:gd name="T6" fmla="*/ 2147483647 w 6"/>
                <a:gd name="T7" fmla="*/ 0 h 5"/>
                <a:gd name="T8" fmla="*/ 2147483647 w 6"/>
                <a:gd name="T9" fmla="*/ 2147483647 h 5"/>
                <a:gd name="T10" fmla="*/ 2147483647 w 6"/>
                <a:gd name="T11" fmla="*/ 2147483647 h 5"/>
                <a:gd name="T12" fmla="*/ 2147483647 w 6"/>
                <a:gd name="T13" fmla="*/ 2147483647 h 5"/>
                <a:gd name="T14" fmla="*/ 0 w 6"/>
                <a:gd name="T15" fmla="*/ 2147483647 h 5"/>
                <a:gd name="T16" fmla="*/ 0 w 6"/>
                <a:gd name="T17" fmla="*/ 2147483647 h 5"/>
                <a:gd name="T18" fmla="*/ 2147483647 w 6"/>
                <a:gd name="T19" fmla="*/ 2147483647 h 5"/>
                <a:gd name="T20" fmla="*/ 2147483647 w 6"/>
                <a:gd name="T21" fmla="*/ 2147483647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5"/>
                <a:gd name="T35" fmla="*/ 6 w 6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5">
                  <a:moveTo>
                    <a:pt x="5" y="5"/>
                  </a:moveTo>
                  <a:lnTo>
                    <a:pt x="5" y="4"/>
                  </a:lnTo>
                  <a:lnTo>
                    <a:pt x="6" y="3"/>
                  </a:lnTo>
                  <a:lnTo>
                    <a:pt x="6" y="0"/>
                  </a:lnTo>
                  <a:lnTo>
                    <a:pt x="5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3" y="4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7" name="Freeform 102"/>
            <p:cNvSpPr>
              <a:spLocks/>
            </p:cNvSpPr>
            <p:nvPr/>
          </p:nvSpPr>
          <p:spPr bwMode="auto">
            <a:xfrm>
              <a:off x="4800601" y="1860021"/>
              <a:ext cx="9525" cy="7938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2147483647 h 5"/>
                <a:gd name="T6" fmla="*/ 2147483647 w 6"/>
                <a:gd name="T7" fmla="*/ 0 h 5"/>
                <a:gd name="T8" fmla="*/ 2147483647 w 6"/>
                <a:gd name="T9" fmla="*/ 2147483647 h 5"/>
                <a:gd name="T10" fmla="*/ 2147483647 w 6"/>
                <a:gd name="T11" fmla="*/ 2147483647 h 5"/>
                <a:gd name="T12" fmla="*/ 2147483647 w 6"/>
                <a:gd name="T13" fmla="*/ 2147483647 h 5"/>
                <a:gd name="T14" fmla="*/ 0 w 6"/>
                <a:gd name="T15" fmla="*/ 2147483647 h 5"/>
                <a:gd name="T16" fmla="*/ 0 w 6"/>
                <a:gd name="T17" fmla="*/ 2147483647 h 5"/>
                <a:gd name="T18" fmla="*/ 2147483647 w 6"/>
                <a:gd name="T19" fmla="*/ 2147483647 h 5"/>
                <a:gd name="T20" fmla="*/ 2147483647 w 6"/>
                <a:gd name="T21" fmla="*/ 2147483647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5"/>
                <a:gd name="T35" fmla="*/ 6 w 6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5">
                  <a:moveTo>
                    <a:pt x="5" y="5"/>
                  </a:moveTo>
                  <a:lnTo>
                    <a:pt x="5" y="4"/>
                  </a:lnTo>
                  <a:lnTo>
                    <a:pt x="6" y="3"/>
                  </a:lnTo>
                  <a:lnTo>
                    <a:pt x="6" y="0"/>
                  </a:lnTo>
                  <a:lnTo>
                    <a:pt x="5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3" y="4"/>
                  </a:lnTo>
                  <a:lnTo>
                    <a:pt x="5" y="5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8" name="Freeform 103"/>
            <p:cNvSpPr>
              <a:spLocks/>
            </p:cNvSpPr>
            <p:nvPr/>
          </p:nvSpPr>
          <p:spPr bwMode="auto">
            <a:xfrm>
              <a:off x="4645026" y="2471208"/>
              <a:ext cx="73025" cy="47625"/>
            </a:xfrm>
            <a:custGeom>
              <a:avLst/>
              <a:gdLst>
                <a:gd name="T0" fmla="*/ 2147483647 w 46"/>
                <a:gd name="T1" fmla="*/ 0 h 30"/>
                <a:gd name="T2" fmla="*/ 2147483647 w 46"/>
                <a:gd name="T3" fmla="*/ 2147483647 h 30"/>
                <a:gd name="T4" fmla="*/ 2147483647 w 46"/>
                <a:gd name="T5" fmla="*/ 2147483647 h 30"/>
                <a:gd name="T6" fmla="*/ 2147483647 w 46"/>
                <a:gd name="T7" fmla="*/ 2147483647 h 30"/>
                <a:gd name="T8" fmla="*/ 2147483647 w 46"/>
                <a:gd name="T9" fmla="*/ 2147483647 h 30"/>
                <a:gd name="T10" fmla="*/ 2147483647 w 46"/>
                <a:gd name="T11" fmla="*/ 2147483647 h 30"/>
                <a:gd name="T12" fmla="*/ 2147483647 w 46"/>
                <a:gd name="T13" fmla="*/ 2147483647 h 30"/>
                <a:gd name="T14" fmla="*/ 2147483647 w 46"/>
                <a:gd name="T15" fmla="*/ 2147483647 h 30"/>
                <a:gd name="T16" fmla="*/ 2147483647 w 46"/>
                <a:gd name="T17" fmla="*/ 2147483647 h 30"/>
                <a:gd name="T18" fmla="*/ 2147483647 w 46"/>
                <a:gd name="T19" fmla="*/ 2147483647 h 30"/>
                <a:gd name="T20" fmla="*/ 2147483647 w 46"/>
                <a:gd name="T21" fmla="*/ 2147483647 h 30"/>
                <a:gd name="T22" fmla="*/ 2147483647 w 46"/>
                <a:gd name="T23" fmla="*/ 2147483647 h 30"/>
                <a:gd name="T24" fmla="*/ 2147483647 w 46"/>
                <a:gd name="T25" fmla="*/ 2147483647 h 30"/>
                <a:gd name="T26" fmla="*/ 2147483647 w 46"/>
                <a:gd name="T27" fmla="*/ 2147483647 h 30"/>
                <a:gd name="T28" fmla="*/ 2147483647 w 46"/>
                <a:gd name="T29" fmla="*/ 2147483647 h 30"/>
                <a:gd name="T30" fmla="*/ 2147483647 w 46"/>
                <a:gd name="T31" fmla="*/ 2147483647 h 30"/>
                <a:gd name="T32" fmla="*/ 2147483647 w 46"/>
                <a:gd name="T33" fmla="*/ 2147483647 h 30"/>
                <a:gd name="T34" fmla="*/ 2147483647 w 46"/>
                <a:gd name="T35" fmla="*/ 2147483647 h 30"/>
                <a:gd name="T36" fmla="*/ 2147483647 w 46"/>
                <a:gd name="T37" fmla="*/ 2147483647 h 30"/>
                <a:gd name="T38" fmla="*/ 2147483647 w 46"/>
                <a:gd name="T39" fmla="*/ 2147483647 h 30"/>
                <a:gd name="T40" fmla="*/ 2147483647 w 46"/>
                <a:gd name="T41" fmla="*/ 2147483647 h 30"/>
                <a:gd name="T42" fmla="*/ 2147483647 w 46"/>
                <a:gd name="T43" fmla="*/ 2147483647 h 30"/>
                <a:gd name="T44" fmla="*/ 2147483647 w 46"/>
                <a:gd name="T45" fmla="*/ 2147483647 h 30"/>
                <a:gd name="T46" fmla="*/ 2147483647 w 46"/>
                <a:gd name="T47" fmla="*/ 2147483647 h 30"/>
                <a:gd name="T48" fmla="*/ 2147483647 w 46"/>
                <a:gd name="T49" fmla="*/ 2147483647 h 30"/>
                <a:gd name="T50" fmla="*/ 0 w 46"/>
                <a:gd name="T51" fmla="*/ 2147483647 h 30"/>
                <a:gd name="T52" fmla="*/ 2147483647 w 46"/>
                <a:gd name="T53" fmla="*/ 2147483647 h 30"/>
                <a:gd name="T54" fmla="*/ 2147483647 w 46"/>
                <a:gd name="T55" fmla="*/ 2147483647 h 30"/>
                <a:gd name="T56" fmla="*/ 2147483647 w 46"/>
                <a:gd name="T57" fmla="*/ 2147483647 h 30"/>
                <a:gd name="T58" fmla="*/ 2147483647 w 46"/>
                <a:gd name="T59" fmla="*/ 2147483647 h 30"/>
                <a:gd name="T60" fmla="*/ 2147483647 w 46"/>
                <a:gd name="T61" fmla="*/ 2147483647 h 30"/>
                <a:gd name="T62" fmla="*/ 2147483647 w 46"/>
                <a:gd name="T63" fmla="*/ 2147483647 h 30"/>
                <a:gd name="T64" fmla="*/ 2147483647 w 46"/>
                <a:gd name="T65" fmla="*/ 2147483647 h 30"/>
                <a:gd name="T66" fmla="*/ 2147483647 w 46"/>
                <a:gd name="T67" fmla="*/ 2147483647 h 30"/>
                <a:gd name="T68" fmla="*/ 2147483647 w 46"/>
                <a:gd name="T69" fmla="*/ 2147483647 h 30"/>
                <a:gd name="T70" fmla="*/ 2147483647 w 46"/>
                <a:gd name="T71" fmla="*/ 2147483647 h 30"/>
                <a:gd name="T72" fmla="*/ 2147483647 w 46"/>
                <a:gd name="T73" fmla="*/ 2147483647 h 30"/>
                <a:gd name="T74" fmla="*/ 2147483647 w 46"/>
                <a:gd name="T75" fmla="*/ 2147483647 h 30"/>
                <a:gd name="T76" fmla="*/ 2147483647 w 46"/>
                <a:gd name="T77" fmla="*/ 2147483647 h 30"/>
                <a:gd name="T78" fmla="*/ 2147483647 w 46"/>
                <a:gd name="T79" fmla="*/ 2147483647 h 30"/>
                <a:gd name="T80" fmla="*/ 2147483647 w 46"/>
                <a:gd name="T81" fmla="*/ 2147483647 h 30"/>
                <a:gd name="T82" fmla="*/ 2147483647 w 46"/>
                <a:gd name="T83" fmla="*/ 2147483647 h 30"/>
                <a:gd name="T84" fmla="*/ 2147483647 w 46"/>
                <a:gd name="T85" fmla="*/ 2147483647 h 30"/>
                <a:gd name="T86" fmla="*/ 2147483647 w 46"/>
                <a:gd name="T87" fmla="*/ 0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"/>
                <a:gd name="T133" fmla="*/ 0 h 30"/>
                <a:gd name="T134" fmla="*/ 46 w 46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" h="30">
                  <a:moveTo>
                    <a:pt x="46" y="0"/>
                  </a:moveTo>
                  <a:lnTo>
                    <a:pt x="45" y="2"/>
                  </a:lnTo>
                  <a:lnTo>
                    <a:pt x="45" y="4"/>
                  </a:lnTo>
                  <a:lnTo>
                    <a:pt x="42" y="9"/>
                  </a:lnTo>
                  <a:lnTo>
                    <a:pt x="40" y="17"/>
                  </a:lnTo>
                  <a:lnTo>
                    <a:pt x="40" y="18"/>
                  </a:lnTo>
                  <a:lnTo>
                    <a:pt x="41" y="19"/>
                  </a:lnTo>
                  <a:lnTo>
                    <a:pt x="41" y="20"/>
                  </a:lnTo>
                  <a:lnTo>
                    <a:pt x="43" y="24"/>
                  </a:lnTo>
                  <a:lnTo>
                    <a:pt x="41" y="28"/>
                  </a:lnTo>
                  <a:lnTo>
                    <a:pt x="41" y="30"/>
                  </a:lnTo>
                  <a:lnTo>
                    <a:pt x="36" y="30"/>
                  </a:lnTo>
                  <a:lnTo>
                    <a:pt x="34" y="29"/>
                  </a:lnTo>
                  <a:lnTo>
                    <a:pt x="31" y="27"/>
                  </a:lnTo>
                  <a:lnTo>
                    <a:pt x="27" y="24"/>
                  </a:lnTo>
                  <a:lnTo>
                    <a:pt x="24" y="23"/>
                  </a:lnTo>
                  <a:lnTo>
                    <a:pt x="22" y="23"/>
                  </a:lnTo>
                  <a:lnTo>
                    <a:pt x="20" y="22"/>
                  </a:lnTo>
                  <a:lnTo>
                    <a:pt x="17" y="19"/>
                  </a:lnTo>
                  <a:lnTo>
                    <a:pt x="14" y="18"/>
                  </a:lnTo>
                  <a:lnTo>
                    <a:pt x="11" y="16"/>
                  </a:lnTo>
                  <a:lnTo>
                    <a:pt x="7" y="14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5" y="5"/>
                  </a:lnTo>
                  <a:lnTo>
                    <a:pt x="6" y="5"/>
                  </a:lnTo>
                  <a:lnTo>
                    <a:pt x="11" y="3"/>
                  </a:lnTo>
                  <a:lnTo>
                    <a:pt x="17" y="5"/>
                  </a:lnTo>
                  <a:lnTo>
                    <a:pt x="18" y="7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5" y="3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9" name="Freeform 104"/>
            <p:cNvSpPr>
              <a:spLocks/>
            </p:cNvSpPr>
            <p:nvPr/>
          </p:nvSpPr>
          <p:spPr bwMode="auto">
            <a:xfrm>
              <a:off x="4645026" y="2471208"/>
              <a:ext cx="73025" cy="47625"/>
            </a:xfrm>
            <a:custGeom>
              <a:avLst/>
              <a:gdLst>
                <a:gd name="T0" fmla="*/ 2147483647 w 46"/>
                <a:gd name="T1" fmla="*/ 0 h 30"/>
                <a:gd name="T2" fmla="*/ 2147483647 w 46"/>
                <a:gd name="T3" fmla="*/ 2147483647 h 30"/>
                <a:gd name="T4" fmla="*/ 2147483647 w 46"/>
                <a:gd name="T5" fmla="*/ 2147483647 h 30"/>
                <a:gd name="T6" fmla="*/ 2147483647 w 46"/>
                <a:gd name="T7" fmla="*/ 2147483647 h 30"/>
                <a:gd name="T8" fmla="*/ 2147483647 w 46"/>
                <a:gd name="T9" fmla="*/ 2147483647 h 30"/>
                <a:gd name="T10" fmla="*/ 2147483647 w 46"/>
                <a:gd name="T11" fmla="*/ 2147483647 h 30"/>
                <a:gd name="T12" fmla="*/ 2147483647 w 46"/>
                <a:gd name="T13" fmla="*/ 2147483647 h 30"/>
                <a:gd name="T14" fmla="*/ 2147483647 w 46"/>
                <a:gd name="T15" fmla="*/ 2147483647 h 30"/>
                <a:gd name="T16" fmla="*/ 2147483647 w 46"/>
                <a:gd name="T17" fmla="*/ 2147483647 h 30"/>
                <a:gd name="T18" fmla="*/ 2147483647 w 46"/>
                <a:gd name="T19" fmla="*/ 2147483647 h 30"/>
                <a:gd name="T20" fmla="*/ 2147483647 w 46"/>
                <a:gd name="T21" fmla="*/ 2147483647 h 30"/>
                <a:gd name="T22" fmla="*/ 2147483647 w 46"/>
                <a:gd name="T23" fmla="*/ 2147483647 h 30"/>
                <a:gd name="T24" fmla="*/ 2147483647 w 46"/>
                <a:gd name="T25" fmla="*/ 2147483647 h 30"/>
                <a:gd name="T26" fmla="*/ 2147483647 w 46"/>
                <a:gd name="T27" fmla="*/ 2147483647 h 30"/>
                <a:gd name="T28" fmla="*/ 2147483647 w 46"/>
                <a:gd name="T29" fmla="*/ 2147483647 h 30"/>
                <a:gd name="T30" fmla="*/ 2147483647 w 46"/>
                <a:gd name="T31" fmla="*/ 2147483647 h 30"/>
                <a:gd name="T32" fmla="*/ 2147483647 w 46"/>
                <a:gd name="T33" fmla="*/ 2147483647 h 30"/>
                <a:gd name="T34" fmla="*/ 2147483647 w 46"/>
                <a:gd name="T35" fmla="*/ 2147483647 h 30"/>
                <a:gd name="T36" fmla="*/ 2147483647 w 46"/>
                <a:gd name="T37" fmla="*/ 2147483647 h 30"/>
                <a:gd name="T38" fmla="*/ 2147483647 w 46"/>
                <a:gd name="T39" fmla="*/ 2147483647 h 30"/>
                <a:gd name="T40" fmla="*/ 2147483647 w 46"/>
                <a:gd name="T41" fmla="*/ 2147483647 h 30"/>
                <a:gd name="T42" fmla="*/ 2147483647 w 46"/>
                <a:gd name="T43" fmla="*/ 2147483647 h 30"/>
                <a:gd name="T44" fmla="*/ 2147483647 w 46"/>
                <a:gd name="T45" fmla="*/ 2147483647 h 30"/>
                <a:gd name="T46" fmla="*/ 2147483647 w 46"/>
                <a:gd name="T47" fmla="*/ 2147483647 h 30"/>
                <a:gd name="T48" fmla="*/ 2147483647 w 46"/>
                <a:gd name="T49" fmla="*/ 2147483647 h 30"/>
                <a:gd name="T50" fmla="*/ 0 w 46"/>
                <a:gd name="T51" fmla="*/ 2147483647 h 30"/>
                <a:gd name="T52" fmla="*/ 2147483647 w 46"/>
                <a:gd name="T53" fmla="*/ 2147483647 h 30"/>
                <a:gd name="T54" fmla="*/ 2147483647 w 46"/>
                <a:gd name="T55" fmla="*/ 2147483647 h 30"/>
                <a:gd name="T56" fmla="*/ 2147483647 w 46"/>
                <a:gd name="T57" fmla="*/ 2147483647 h 30"/>
                <a:gd name="T58" fmla="*/ 2147483647 w 46"/>
                <a:gd name="T59" fmla="*/ 2147483647 h 30"/>
                <a:gd name="T60" fmla="*/ 2147483647 w 46"/>
                <a:gd name="T61" fmla="*/ 2147483647 h 30"/>
                <a:gd name="T62" fmla="*/ 2147483647 w 46"/>
                <a:gd name="T63" fmla="*/ 2147483647 h 30"/>
                <a:gd name="T64" fmla="*/ 2147483647 w 46"/>
                <a:gd name="T65" fmla="*/ 2147483647 h 30"/>
                <a:gd name="T66" fmla="*/ 2147483647 w 46"/>
                <a:gd name="T67" fmla="*/ 2147483647 h 30"/>
                <a:gd name="T68" fmla="*/ 2147483647 w 46"/>
                <a:gd name="T69" fmla="*/ 2147483647 h 30"/>
                <a:gd name="T70" fmla="*/ 2147483647 w 46"/>
                <a:gd name="T71" fmla="*/ 2147483647 h 30"/>
                <a:gd name="T72" fmla="*/ 2147483647 w 46"/>
                <a:gd name="T73" fmla="*/ 2147483647 h 30"/>
                <a:gd name="T74" fmla="*/ 2147483647 w 46"/>
                <a:gd name="T75" fmla="*/ 2147483647 h 30"/>
                <a:gd name="T76" fmla="*/ 2147483647 w 46"/>
                <a:gd name="T77" fmla="*/ 2147483647 h 30"/>
                <a:gd name="T78" fmla="*/ 2147483647 w 46"/>
                <a:gd name="T79" fmla="*/ 2147483647 h 30"/>
                <a:gd name="T80" fmla="*/ 2147483647 w 46"/>
                <a:gd name="T81" fmla="*/ 2147483647 h 30"/>
                <a:gd name="T82" fmla="*/ 2147483647 w 46"/>
                <a:gd name="T83" fmla="*/ 2147483647 h 30"/>
                <a:gd name="T84" fmla="*/ 2147483647 w 46"/>
                <a:gd name="T85" fmla="*/ 2147483647 h 30"/>
                <a:gd name="T86" fmla="*/ 2147483647 w 46"/>
                <a:gd name="T87" fmla="*/ 0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"/>
                <a:gd name="T133" fmla="*/ 0 h 30"/>
                <a:gd name="T134" fmla="*/ 46 w 46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" h="30">
                  <a:moveTo>
                    <a:pt x="46" y="0"/>
                  </a:moveTo>
                  <a:lnTo>
                    <a:pt x="45" y="2"/>
                  </a:lnTo>
                  <a:lnTo>
                    <a:pt x="45" y="4"/>
                  </a:lnTo>
                  <a:lnTo>
                    <a:pt x="42" y="9"/>
                  </a:lnTo>
                  <a:lnTo>
                    <a:pt x="40" y="17"/>
                  </a:lnTo>
                  <a:lnTo>
                    <a:pt x="40" y="18"/>
                  </a:lnTo>
                  <a:lnTo>
                    <a:pt x="41" y="19"/>
                  </a:lnTo>
                  <a:lnTo>
                    <a:pt x="41" y="20"/>
                  </a:lnTo>
                  <a:lnTo>
                    <a:pt x="43" y="24"/>
                  </a:lnTo>
                  <a:lnTo>
                    <a:pt x="41" y="28"/>
                  </a:lnTo>
                  <a:lnTo>
                    <a:pt x="41" y="30"/>
                  </a:lnTo>
                  <a:lnTo>
                    <a:pt x="36" y="30"/>
                  </a:lnTo>
                  <a:lnTo>
                    <a:pt x="34" y="29"/>
                  </a:lnTo>
                  <a:lnTo>
                    <a:pt x="31" y="27"/>
                  </a:lnTo>
                  <a:lnTo>
                    <a:pt x="27" y="24"/>
                  </a:lnTo>
                  <a:lnTo>
                    <a:pt x="24" y="23"/>
                  </a:lnTo>
                  <a:lnTo>
                    <a:pt x="22" y="23"/>
                  </a:lnTo>
                  <a:lnTo>
                    <a:pt x="20" y="22"/>
                  </a:lnTo>
                  <a:lnTo>
                    <a:pt x="17" y="19"/>
                  </a:lnTo>
                  <a:lnTo>
                    <a:pt x="14" y="18"/>
                  </a:lnTo>
                  <a:lnTo>
                    <a:pt x="11" y="16"/>
                  </a:lnTo>
                  <a:lnTo>
                    <a:pt x="7" y="14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5" y="5"/>
                  </a:lnTo>
                  <a:lnTo>
                    <a:pt x="6" y="5"/>
                  </a:lnTo>
                  <a:lnTo>
                    <a:pt x="11" y="3"/>
                  </a:lnTo>
                  <a:lnTo>
                    <a:pt x="17" y="5"/>
                  </a:lnTo>
                  <a:lnTo>
                    <a:pt x="18" y="7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5" y="3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46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0" name="Freeform 105"/>
            <p:cNvSpPr>
              <a:spLocks/>
            </p:cNvSpPr>
            <p:nvPr/>
          </p:nvSpPr>
          <p:spPr bwMode="auto">
            <a:xfrm>
              <a:off x="4540251" y="2387865"/>
              <a:ext cx="34925" cy="67468"/>
            </a:xfrm>
            <a:custGeom>
              <a:avLst/>
              <a:gdLst>
                <a:gd name="T0" fmla="*/ 2147483647 w 22"/>
                <a:gd name="T1" fmla="*/ 0 h 43"/>
                <a:gd name="T2" fmla="*/ 2147483647 w 22"/>
                <a:gd name="T3" fmla="*/ 2147483647 h 43"/>
                <a:gd name="T4" fmla="*/ 2147483647 w 22"/>
                <a:gd name="T5" fmla="*/ 2147483647 h 43"/>
                <a:gd name="T6" fmla="*/ 2147483647 w 22"/>
                <a:gd name="T7" fmla="*/ 2147483647 h 43"/>
                <a:gd name="T8" fmla="*/ 2147483647 w 22"/>
                <a:gd name="T9" fmla="*/ 2147483647 h 43"/>
                <a:gd name="T10" fmla="*/ 2147483647 w 22"/>
                <a:gd name="T11" fmla="*/ 2147483647 h 43"/>
                <a:gd name="T12" fmla="*/ 2147483647 w 22"/>
                <a:gd name="T13" fmla="*/ 2147483647 h 43"/>
                <a:gd name="T14" fmla="*/ 2147483647 w 22"/>
                <a:gd name="T15" fmla="*/ 2147483647 h 43"/>
                <a:gd name="T16" fmla="*/ 2147483647 w 22"/>
                <a:gd name="T17" fmla="*/ 2147483647 h 43"/>
                <a:gd name="T18" fmla="*/ 2147483647 w 22"/>
                <a:gd name="T19" fmla="*/ 2147483647 h 43"/>
                <a:gd name="T20" fmla="*/ 2147483647 w 22"/>
                <a:gd name="T21" fmla="*/ 2147483647 h 43"/>
                <a:gd name="T22" fmla="*/ 2147483647 w 22"/>
                <a:gd name="T23" fmla="*/ 2147483647 h 43"/>
                <a:gd name="T24" fmla="*/ 2147483647 w 22"/>
                <a:gd name="T25" fmla="*/ 2147483647 h 43"/>
                <a:gd name="T26" fmla="*/ 2147483647 w 22"/>
                <a:gd name="T27" fmla="*/ 2147483647 h 43"/>
                <a:gd name="T28" fmla="*/ 2147483647 w 22"/>
                <a:gd name="T29" fmla="*/ 2147483647 h 43"/>
                <a:gd name="T30" fmla="*/ 2147483647 w 22"/>
                <a:gd name="T31" fmla="*/ 2147483647 h 43"/>
                <a:gd name="T32" fmla="*/ 2147483647 w 22"/>
                <a:gd name="T33" fmla="*/ 2147483647 h 43"/>
                <a:gd name="T34" fmla="*/ 2147483647 w 22"/>
                <a:gd name="T35" fmla="*/ 2147483647 h 43"/>
                <a:gd name="T36" fmla="*/ 2147483647 w 22"/>
                <a:gd name="T37" fmla="*/ 2147483647 h 43"/>
                <a:gd name="T38" fmla="*/ 2147483647 w 22"/>
                <a:gd name="T39" fmla="*/ 2147483647 h 43"/>
                <a:gd name="T40" fmla="*/ 2147483647 w 22"/>
                <a:gd name="T41" fmla="*/ 2147483647 h 43"/>
                <a:gd name="T42" fmla="*/ 2147483647 w 22"/>
                <a:gd name="T43" fmla="*/ 2147483647 h 43"/>
                <a:gd name="T44" fmla="*/ 2147483647 w 22"/>
                <a:gd name="T45" fmla="*/ 2147483647 h 43"/>
                <a:gd name="T46" fmla="*/ 2147483647 w 22"/>
                <a:gd name="T47" fmla="*/ 2147483647 h 43"/>
                <a:gd name="T48" fmla="*/ 2147483647 w 22"/>
                <a:gd name="T49" fmla="*/ 2147483647 h 43"/>
                <a:gd name="T50" fmla="*/ 2147483647 w 22"/>
                <a:gd name="T51" fmla="*/ 2147483647 h 43"/>
                <a:gd name="T52" fmla="*/ 2147483647 w 22"/>
                <a:gd name="T53" fmla="*/ 2147483647 h 43"/>
                <a:gd name="T54" fmla="*/ 2147483647 w 22"/>
                <a:gd name="T55" fmla="*/ 2147483647 h 43"/>
                <a:gd name="T56" fmla="*/ 2147483647 w 22"/>
                <a:gd name="T57" fmla="*/ 2147483647 h 43"/>
                <a:gd name="T58" fmla="*/ 2147483647 w 22"/>
                <a:gd name="T59" fmla="*/ 2147483647 h 43"/>
                <a:gd name="T60" fmla="*/ 2147483647 w 22"/>
                <a:gd name="T61" fmla="*/ 2147483647 h 43"/>
                <a:gd name="T62" fmla="*/ 2147483647 w 22"/>
                <a:gd name="T63" fmla="*/ 2147483647 h 43"/>
                <a:gd name="T64" fmla="*/ 2147483647 w 22"/>
                <a:gd name="T65" fmla="*/ 2147483647 h 43"/>
                <a:gd name="T66" fmla="*/ 2147483647 w 22"/>
                <a:gd name="T67" fmla="*/ 2147483647 h 43"/>
                <a:gd name="T68" fmla="*/ 0 w 22"/>
                <a:gd name="T69" fmla="*/ 2147483647 h 43"/>
                <a:gd name="T70" fmla="*/ 0 w 22"/>
                <a:gd name="T71" fmla="*/ 2147483647 h 43"/>
                <a:gd name="T72" fmla="*/ 0 w 22"/>
                <a:gd name="T73" fmla="*/ 2147483647 h 43"/>
                <a:gd name="T74" fmla="*/ 2147483647 w 22"/>
                <a:gd name="T75" fmla="*/ 2147483647 h 43"/>
                <a:gd name="T76" fmla="*/ 2147483647 w 22"/>
                <a:gd name="T77" fmla="*/ 2147483647 h 43"/>
                <a:gd name="T78" fmla="*/ 2147483647 w 22"/>
                <a:gd name="T79" fmla="*/ 2147483647 h 43"/>
                <a:gd name="T80" fmla="*/ 2147483647 w 22"/>
                <a:gd name="T81" fmla="*/ 2147483647 h 43"/>
                <a:gd name="T82" fmla="*/ 2147483647 w 22"/>
                <a:gd name="T83" fmla="*/ 0 h 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"/>
                <a:gd name="T127" fmla="*/ 0 h 43"/>
                <a:gd name="T128" fmla="*/ 22 w 22"/>
                <a:gd name="T129" fmla="*/ 43 h 4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" h="43">
                  <a:moveTo>
                    <a:pt x="13" y="0"/>
                  </a:moveTo>
                  <a:lnTo>
                    <a:pt x="17" y="1"/>
                  </a:lnTo>
                  <a:lnTo>
                    <a:pt x="18" y="1"/>
                  </a:lnTo>
                  <a:lnTo>
                    <a:pt x="19" y="2"/>
                  </a:lnTo>
                  <a:lnTo>
                    <a:pt x="20" y="6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22" y="27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2" y="37"/>
                  </a:lnTo>
                  <a:lnTo>
                    <a:pt x="20" y="38"/>
                  </a:lnTo>
                  <a:lnTo>
                    <a:pt x="17" y="38"/>
                  </a:lnTo>
                  <a:lnTo>
                    <a:pt x="16" y="39"/>
                  </a:lnTo>
                  <a:lnTo>
                    <a:pt x="15" y="41"/>
                  </a:lnTo>
                  <a:lnTo>
                    <a:pt x="12" y="42"/>
                  </a:lnTo>
                  <a:lnTo>
                    <a:pt x="10" y="43"/>
                  </a:lnTo>
                  <a:lnTo>
                    <a:pt x="9" y="42"/>
                  </a:lnTo>
                  <a:lnTo>
                    <a:pt x="6" y="38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5" y="32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7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1" name="Freeform 106"/>
            <p:cNvSpPr>
              <a:spLocks/>
            </p:cNvSpPr>
            <p:nvPr/>
          </p:nvSpPr>
          <p:spPr bwMode="auto">
            <a:xfrm>
              <a:off x="4540251" y="2387865"/>
              <a:ext cx="34925" cy="67468"/>
            </a:xfrm>
            <a:custGeom>
              <a:avLst/>
              <a:gdLst>
                <a:gd name="T0" fmla="*/ 2147483647 w 22"/>
                <a:gd name="T1" fmla="*/ 0 h 43"/>
                <a:gd name="T2" fmla="*/ 2147483647 w 22"/>
                <a:gd name="T3" fmla="*/ 2147483647 h 43"/>
                <a:gd name="T4" fmla="*/ 2147483647 w 22"/>
                <a:gd name="T5" fmla="*/ 2147483647 h 43"/>
                <a:gd name="T6" fmla="*/ 2147483647 w 22"/>
                <a:gd name="T7" fmla="*/ 2147483647 h 43"/>
                <a:gd name="T8" fmla="*/ 2147483647 w 22"/>
                <a:gd name="T9" fmla="*/ 2147483647 h 43"/>
                <a:gd name="T10" fmla="*/ 2147483647 w 22"/>
                <a:gd name="T11" fmla="*/ 2147483647 h 43"/>
                <a:gd name="T12" fmla="*/ 2147483647 w 22"/>
                <a:gd name="T13" fmla="*/ 2147483647 h 43"/>
                <a:gd name="T14" fmla="*/ 2147483647 w 22"/>
                <a:gd name="T15" fmla="*/ 2147483647 h 43"/>
                <a:gd name="T16" fmla="*/ 2147483647 w 22"/>
                <a:gd name="T17" fmla="*/ 2147483647 h 43"/>
                <a:gd name="T18" fmla="*/ 2147483647 w 22"/>
                <a:gd name="T19" fmla="*/ 2147483647 h 43"/>
                <a:gd name="T20" fmla="*/ 2147483647 w 22"/>
                <a:gd name="T21" fmla="*/ 2147483647 h 43"/>
                <a:gd name="T22" fmla="*/ 2147483647 w 22"/>
                <a:gd name="T23" fmla="*/ 2147483647 h 43"/>
                <a:gd name="T24" fmla="*/ 2147483647 w 22"/>
                <a:gd name="T25" fmla="*/ 2147483647 h 43"/>
                <a:gd name="T26" fmla="*/ 2147483647 w 22"/>
                <a:gd name="T27" fmla="*/ 2147483647 h 43"/>
                <a:gd name="T28" fmla="*/ 2147483647 w 22"/>
                <a:gd name="T29" fmla="*/ 2147483647 h 43"/>
                <a:gd name="T30" fmla="*/ 2147483647 w 22"/>
                <a:gd name="T31" fmla="*/ 2147483647 h 43"/>
                <a:gd name="T32" fmla="*/ 2147483647 w 22"/>
                <a:gd name="T33" fmla="*/ 2147483647 h 43"/>
                <a:gd name="T34" fmla="*/ 2147483647 w 22"/>
                <a:gd name="T35" fmla="*/ 2147483647 h 43"/>
                <a:gd name="T36" fmla="*/ 2147483647 w 22"/>
                <a:gd name="T37" fmla="*/ 2147483647 h 43"/>
                <a:gd name="T38" fmla="*/ 2147483647 w 22"/>
                <a:gd name="T39" fmla="*/ 2147483647 h 43"/>
                <a:gd name="T40" fmla="*/ 2147483647 w 22"/>
                <a:gd name="T41" fmla="*/ 2147483647 h 43"/>
                <a:gd name="T42" fmla="*/ 2147483647 w 22"/>
                <a:gd name="T43" fmla="*/ 2147483647 h 43"/>
                <a:gd name="T44" fmla="*/ 2147483647 w 22"/>
                <a:gd name="T45" fmla="*/ 2147483647 h 43"/>
                <a:gd name="T46" fmla="*/ 2147483647 w 22"/>
                <a:gd name="T47" fmla="*/ 2147483647 h 43"/>
                <a:gd name="T48" fmla="*/ 2147483647 w 22"/>
                <a:gd name="T49" fmla="*/ 2147483647 h 43"/>
                <a:gd name="T50" fmla="*/ 2147483647 w 22"/>
                <a:gd name="T51" fmla="*/ 2147483647 h 43"/>
                <a:gd name="T52" fmla="*/ 2147483647 w 22"/>
                <a:gd name="T53" fmla="*/ 2147483647 h 43"/>
                <a:gd name="T54" fmla="*/ 2147483647 w 22"/>
                <a:gd name="T55" fmla="*/ 2147483647 h 43"/>
                <a:gd name="T56" fmla="*/ 2147483647 w 22"/>
                <a:gd name="T57" fmla="*/ 2147483647 h 43"/>
                <a:gd name="T58" fmla="*/ 2147483647 w 22"/>
                <a:gd name="T59" fmla="*/ 2147483647 h 43"/>
                <a:gd name="T60" fmla="*/ 2147483647 w 22"/>
                <a:gd name="T61" fmla="*/ 2147483647 h 43"/>
                <a:gd name="T62" fmla="*/ 2147483647 w 22"/>
                <a:gd name="T63" fmla="*/ 2147483647 h 43"/>
                <a:gd name="T64" fmla="*/ 2147483647 w 22"/>
                <a:gd name="T65" fmla="*/ 2147483647 h 43"/>
                <a:gd name="T66" fmla="*/ 2147483647 w 22"/>
                <a:gd name="T67" fmla="*/ 2147483647 h 43"/>
                <a:gd name="T68" fmla="*/ 0 w 22"/>
                <a:gd name="T69" fmla="*/ 2147483647 h 43"/>
                <a:gd name="T70" fmla="*/ 0 w 22"/>
                <a:gd name="T71" fmla="*/ 2147483647 h 43"/>
                <a:gd name="T72" fmla="*/ 0 w 22"/>
                <a:gd name="T73" fmla="*/ 2147483647 h 43"/>
                <a:gd name="T74" fmla="*/ 2147483647 w 22"/>
                <a:gd name="T75" fmla="*/ 2147483647 h 43"/>
                <a:gd name="T76" fmla="*/ 2147483647 w 22"/>
                <a:gd name="T77" fmla="*/ 2147483647 h 43"/>
                <a:gd name="T78" fmla="*/ 2147483647 w 22"/>
                <a:gd name="T79" fmla="*/ 2147483647 h 43"/>
                <a:gd name="T80" fmla="*/ 2147483647 w 22"/>
                <a:gd name="T81" fmla="*/ 2147483647 h 43"/>
                <a:gd name="T82" fmla="*/ 2147483647 w 22"/>
                <a:gd name="T83" fmla="*/ 0 h 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"/>
                <a:gd name="T127" fmla="*/ 0 h 43"/>
                <a:gd name="T128" fmla="*/ 22 w 22"/>
                <a:gd name="T129" fmla="*/ 43 h 4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" h="43">
                  <a:moveTo>
                    <a:pt x="13" y="0"/>
                  </a:moveTo>
                  <a:lnTo>
                    <a:pt x="17" y="1"/>
                  </a:lnTo>
                  <a:lnTo>
                    <a:pt x="18" y="1"/>
                  </a:lnTo>
                  <a:lnTo>
                    <a:pt x="19" y="2"/>
                  </a:lnTo>
                  <a:lnTo>
                    <a:pt x="20" y="6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22" y="27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2" y="37"/>
                  </a:lnTo>
                  <a:lnTo>
                    <a:pt x="20" y="38"/>
                  </a:lnTo>
                  <a:lnTo>
                    <a:pt x="17" y="38"/>
                  </a:lnTo>
                  <a:lnTo>
                    <a:pt x="16" y="39"/>
                  </a:lnTo>
                  <a:lnTo>
                    <a:pt x="15" y="41"/>
                  </a:lnTo>
                  <a:lnTo>
                    <a:pt x="12" y="42"/>
                  </a:lnTo>
                  <a:lnTo>
                    <a:pt x="10" y="43"/>
                  </a:lnTo>
                  <a:lnTo>
                    <a:pt x="9" y="42"/>
                  </a:lnTo>
                  <a:lnTo>
                    <a:pt x="6" y="38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5" y="32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7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3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2" name="Freeform 117"/>
            <p:cNvSpPr>
              <a:spLocks/>
            </p:cNvSpPr>
            <p:nvPr/>
          </p:nvSpPr>
          <p:spPr bwMode="auto">
            <a:xfrm>
              <a:off x="4913313" y="2549261"/>
              <a:ext cx="68262" cy="22489"/>
            </a:xfrm>
            <a:custGeom>
              <a:avLst/>
              <a:gdLst>
                <a:gd name="T0" fmla="*/ 2147483647 w 43"/>
                <a:gd name="T1" fmla="*/ 2147483647 h 14"/>
                <a:gd name="T2" fmla="*/ 2147483647 w 43"/>
                <a:gd name="T3" fmla="*/ 2147483647 h 14"/>
                <a:gd name="T4" fmla="*/ 2147483647 w 43"/>
                <a:gd name="T5" fmla="*/ 2147483647 h 14"/>
                <a:gd name="T6" fmla="*/ 2147483647 w 43"/>
                <a:gd name="T7" fmla="*/ 2147483647 h 14"/>
                <a:gd name="T8" fmla="*/ 2147483647 w 43"/>
                <a:gd name="T9" fmla="*/ 2147483647 h 14"/>
                <a:gd name="T10" fmla="*/ 2147483647 w 43"/>
                <a:gd name="T11" fmla="*/ 2147483647 h 14"/>
                <a:gd name="T12" fmla="*/ 2147483647 w 43"/>
                <a:gd name="T13" fmla="*/ 2147483647 h 14"/>
                <a:gd name="T14" fmla="*/ 2147483647 w 43"/>
                <a:gd name="T15" fmla="*/ 2147483647 h 14"/>
                <a:gd name="T16" fmla="*/ 2147483647 w 43"/>
                <a:gd name="T17" fmla="*/ 2147483647 h 14"/>
                <a:gd name="T18" fmla="*/ 2147483647 w 43"/>
                <a:gd name="T19" fmla="*/ 0 h 14"/>
                <a:gd name="T20" fmla="*/ 2147483647 w 43"/>
                <a:gd name="T21" fmla="*/ 2147483647 h 14"/>
                <a:gd name="T22" fmla="*/ 0 w 43"/>
                <a:gd name="T23" fmla="*/ 2147483647 h 14"/>
                <a:gd name="T24" fmla="*/ 0 w 43"/>
                <a:gd name="T25" fmla="*/ 2147483647 h 14"/>
                <a:gd name="T26" fmla="*/ 2147483647 w 43"/>
                <a:gd name="T27" fmla="*/ 2147483647 h 14"/>
                <a:gd name="T28" fmla="*/ 2147483647 w 43"/>
                <a:gd name="T29" fmla="*/ 2147483647 h 14"/>
                <a:gd name="T30" fmla="*/ 2147483647 w 43"/>
                <a:gd name="T31" fmla="*/ 2147483647 h 14"/>
                <a:gd name="T32" fmla="*/ 2147483647 w 43"/>
                <a:gd name="T33" fmla="*/ 2147483647 h 14"/>
                <a:gd name="T34" fmla="*/ 2147483647 w 43"/>
                <a:gd name="T35" fmla="*/ 2147483647 h 14"/>
                <a:gd name="T36" fmla="*/ 2147483647 w 43"/>
                <a:gd name="T37" fmla="*/ 2147483647 h 14"/>
                <a:gd name="T38" fmla="*/ 2147483647 w 43"/>
                <a:gd name="T39" fmla="*/ 2147483647 h 14"/>
                <a:gd name="T40" fmla="*/ 2147483647 w 43"/>
                <a:gd name="T41" fmla="*/ 2147483647 h 14"/>
                <a:gd name="T42" fmla="*/ 2147483647 w 43"/>
                <a:gd name="T43" fmla="*/ 2147483647 h 14"/>
                <a:gd name="T44" fmla="*/ 2147483647 w 43"/>
                <a:gd name="T45" fmla="*/ 2147483647 h 14"/>
                <a:gd name="T46" fmla="*/ 2147483647 w 43"/>
                <a:gd name="T47" fmla="*/ 2147483647 h 14"/>
                <a:gd name="T48" fmla="*/ 2147483647 w 43"/>
                <a:gd name="T49" fmla="*/ 2147483647 h 14"/>
                <a:gd name="T50" fmla="*/ 2147483647 w 43"/>
                <a:gd name="T51" fmla="*/ 2147483647 h 14"/>
                <a:gd name="T52" fmla="*/ 2147483647 w 43"/>
                <a:gd name="T53" fmla="*/ 2147483647 h 14"/>
                <a:gd name="T54" fmla="*/ 2147483647 w 43"/>
                <a:gd name="T55" fmla="*/ 2147483647 h 14"/>
                <a:gd name="T56" fmla="*/ 2147483647 w 43"/>
                <a:gd name="T57" fmla="*/ 2147483647 h 14"/>
                <a:gd name="T58" fmla="*/ 2147483647 w 43"/>
                <a:gd name="T59" fmla="*/ 2147483647 h 14"/>
                <a:gd name="T60" fmla="*/ 2147483647 w 43"/>
                <a:gd name="T61" fmla="*/ 2147483647 h 14"/>
                <a:gd name="T62" fmla="*/ 2147483647 w 43"/>
                <a:gd name="T63" fmla="*/ 2147483647 h 14"/>
                <a:gd name="T64" fmla="*/ 2147483647 w 43"/>
                <a:gd name="T65" fmla="*/ 2147483647 h 14"/>
                <a:gd name="T66" fmla="*/ 2147483647 w 43"/>
                <a:gd name="T67" fmla="*/ 2147483647 h 14"/>
                <a:gd name="T68" fmla="*/ 2147483647 w 43"/>
                <a:gd name="T69" fmla="*/ 2147483647 h 14"/>
                <a:gd name="T70" fmla="*/ 2147483647 w 43"/>
                <a:gd name="T71" fmla="*/ 2147483647 h 14"/>
                <a:gd name="T72" fmla="*/ 2147483647 w 43"/>
                <a:gd name="T73" fmla="*/ 2147483647 h 14"/>
                <a:gd name="T74" fmla="*/ 2147483647 w 43"/>
                <a:gd name="T75" fmla="*/ 2147483647 h 14"/>
                <a:gd name="T76" fmla="*/ 2147483647 w 43"/>
                <a:gd name="T77" fmla="*/ 2147483647 h 1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3"/>
                <a:gd name="T118" fmla="*/ 0 h 14"/>
                <a:gd name="T119" fmla="*/ 43 w 43"/>
                <a:gd name="T120" fmla="*/ 14 h 1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3" h="14">
                  <a:moveTo>
                    <a:pt x="23" y="5"/>
                  </a:moveTo>
                  <a:lnTo>
                    <a:pt x="20" y="5"/>
                  </a:lnTo>
                  <a:lnTo>
                    <a:pt x="13" y="6"/>
                  </a:lnTo>
                  <a:lnTo>
                    <a:pt x="10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1"/>
                  </a:lnTo>
                  <a:lnTo>
                    <a:pt x="7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10" y="8"/>
                  </a:lnTo>
                  <a:lnTo>
                    <a:pt x="15" y="9"/>
                  </a:lnTo>
                  <a:lnTo>
                    <a:pt x="16" y="10"/>
                  </a:lnTo>
                  <a:lnTo>
                    <a:pt x="18" y="11"/>
                  </a:lnTo>
                  <a:lnTo>
                    <a:pt x="20" y="14"/>
                  </a:lnTo>
                  <a:lnTo>
                    <a:pt x="25" y="14"/>
                  </a:lnTo>
                  <a:lnTo>
                    <a:pt x="27" y="13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35" y="13"/>
                  </a:lnTo>
                  <a:lnTo>
                    <a:pt x="37" y="11"/>
                  </a:lnTo>
                  <a:lnTo>
                    <a:pt x="40" y="13"/>
                  </a:lnTo>
                  <a:lnTo>
                    <a:pt x="43" y="8"/>
                  </a:lnTo>
                  <a:lnTo>
                    <a:pt x="41" y="7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4" y="8"/>
                  </a:lnTo>
                  <a:lnTo>
                    <a:pt x="33" y="6"/>
                  </a:lnTo>
                  <a:lnTo>
                    <a:pt x="29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3" name="Freeform 118"/>
            <p:cNvSpPr>
              <a:spLocks/>
            </p:cNvSpPr>
            <p:nvPr/>
          </p:nvSpPr>
          <p:spPr bwMode="auto">
            <a:xfrm>
              <a:off x="4913313" y="2549261"/>
              <a:ext cx="68262" cy="22489"/>
            </a:xfrm>
            <a:custGeom>
              <a:avLst/>
              <a:gdLst>
                <a:gd name="T0" fmla="*/ 2147483647 w 43"/>
                <a:gd name="T1" fmla="*/ 2147483647 h 14"/>
                <a:gd name="T2" fmla="*/ 2147483647 w 43"/>
                <a:gd name="T3" fmla="*/ 2147483647 h 14"/>
                <a:gd name="T4" fmla="*/ 2147483647 w 43"/>
                <a:gd name="T5" fmla="*/ 2147483647 h 14"/>
                <a:gd name="T6" fmla="*/ 2147483647 w 43"/>
                <a:gd name="T7" fmla="*/ 2147483647 h 14"/>
                <a:gd name="T8" fmla="*/ 2147483647 w 43"/>
                <a:gd name="T9" fmla="*/ 2147483647 h 14"/>
                <a:gd name="T10" fmla="*/ 2147483647 w 43"/>
                <a:gd name="T11" fmla="*/ 2147483647 h 14"/>
                <a:gd name="T12" fmla="*/ 2147483647 w 43"/>
                <a:gd name="T13" fmla="*/ 2147483647 h 14"/>
                <a:gd name="T14" fmla="*/ 2147483647 w 43"/>
                <a:gd name="T15" fmla="*/ 2147483647 h 14"/>
                <a:gd name="T16" fmla="*/ 2147483647 w 43"/>
                <a:gd name="T17" fmla="*/ 2147483647 h 14"/>
                <a:gd name="T18" fmla="*/ 2147483647 w 43"/>
                <a:gd name="T19" fmla="*/ 0 h 14"/>
                <a:gd name="T20" fmla="*/ 2147483647 w 43"/>
                <a:gd name="T21" fmla="*/ 2147483647 h 14"/>
                <a:gd name="T22" fmla="*/ 0 w 43"/>
                <a:gd name="T23" fmla="*/ 2147483647 h 14"/>
                <a:gd name="T24" fmla="*/ 0 w 43"/>
                <a:gd name="T25" fmla="*/ 2147483647 h 14"/>
                <a:gd name="T26" fmla="*/ 2147483647 w 43"/>
                <a:gd name="T27" fmla="*/ 2147483647 h 14"/>
                <a:gd name="T28" fmla="*/ 2147483647 w 43"/>
                <a:gd name="T29" fmla="*/ 2147483647 h 14"/>
                <a:gd name="T30" fmla="*/ 2147483647 w 43"/>
                <a:gd name="T31" fmla="*/ 2147483647 h 14"/>
                <a:gd name="T32" fmla="*/ 2147483647 w 43"/>
                <a:gd name="T33" fmla="*/ 2147483647 h 14"/>
                <a:gd name="T34" fmla="*/ 2147483647 w 43"/>
                <a:gd name="T35" fmla="*/ 2147483647 h 14"/>
                <a:gd name="T36" fmla="*/ 2147483647 w 43"/>
                <a:gd name="T37" fmla="*/ 2147483647 h 14"/>
                <a:gd name="T38" fmla="*/ 2147483647 w 43"/>
                <a:gd name="T39" fmla="*/ 2147483647 h 14"/>
                <a:gd name="T40" fmla="*/ 2147483647 w 43"/>
                <a:gd name="T41" fmla="*/ 2147483647 h 14"/>
                <a:gd name="T42" fmla="*/ 2147483647 w 43"/>
                <a:gd name="T43" fmla="*/ 2147483647 h 14"/>
                <a:gd name="T44" fmla="*/ 2147483647 w 43"/>
                <a:gd name="T45" fmla="*/ 2147483647 h 14"/>
                <a:gd name="T46" fmla="*/ 2147483647 w 43"/>
                <a:gd name="T47" fmla="*/ 2147483647 h 14"/>
                <a:gd name="T48" fmla="*/ 2147483647 w 43"/>
                <a:gd name="T49" fmla="*/ 2147483647 h 14"/>
                <a:gd name="T50" fmla="*/ 2147483647 w 43"/>
                <a:gd name="T51" fmla="*/ 2147483647 h 14"/>
                <a:gd name="T52" fmla="*/ 2147483647 w 43"/>
                <a:gd name="T53" fmla="*/ 2147483647 h 14"/>
                <a:gd name="T54" fmla="*/ 2147483647 w 43"/>
                <a:gd name="T55" fmla="*/ 2147483647 h 14"/>
                <a:gd name="T56" fmla="*/ 2147483647 w 43"/>
                <a:gd name="T57" fmla="*/ 2147483647 h 14"/>
                <a:gd name="T58" fmla="*/ 2147483647 w 43"/>
                <a:gd name="T59" fmla="*/ 2147483647 h 14"/>
                <a:gd name="T60" fmla="*/ 2147483647 w 43"/>
                <a:gd name="T61" fmla="*/ 2147483647 h 14"/>
                <a:gd name="T62" fmla="*/ 2147483647 w 43"/>
                <a:gd name="T63" fmla="*/ 2147483647 h 14"/>
                <a:gd name="T64" fmla="*/ 2147483647 w 43"/>
                <a:gd name="T65" fmla="*/ 2147483647 h 14"/>
                <a:gd name="T66" fmla="*/ 2147483647 w 43"/>
                <a:gd name="T67" fmla="*/ 2147483647 h 14"/>
                <a:gd name="T68" fmla="*/ 2147483647 w 43"/>
                <a:gd name="T69" fmla="*/ 2147483647 h 14"/>
                <a:gd name="T70" fmla="*/ 2147483647 w 43"/>
                <a:gd name="T71" fmla="*/ 2147483647 h 14"/>
                <a:gd name="T72" fmla="*/ 2147483647 w 43"/>
                <a:gd name="T73" fmla="*/ 2147483647 h 14"/>
                <a:gd name="T74" fmla="*/ 2147483647 w 43"/>
                <a:gd name="T75" fmla="*/ 2147483647 h 14"/>
                <a:gd name="T76" fmla="*/ 2147483647 w 43"/>
                <a:gd name="T77" fmla="*/ 2147483647 h 1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3"/>
                <a:gd name="T118" fmla="*/ 0 h 14"/>
                <a:gd name="T119" fmla="*/ 43 w 43"/>
                <a:gd name="T120" fmla="*/ 14 h 1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3" h="14">
                  <a:moveTo>
                    <a:pt x="23" y="5"/>
                  </a:moveTo>
                  <a:lnTo>
                    <a:pt x="20" y="5"/>
                  </a:lnTo>
                  <a:lnTo>
                    <a:pt x="13" y="6"/>
                  </a:lnTo>
                  <a:lnTo>
                    <a:pt x="10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1"/>
                  </a:lnTo>
                  <a:lnTo>
                    <a:pt x="7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10" y="8"/>
                  </a:lnTo>
                  <a:lnTo>
                    <a:pt x="15" y="9"/>
                  </a:lnTo>
                  <a:lnTo>
                    <a:pt x="16" y="10"/>
                  </a:lnTo>
                  <a:lnTo>
                    <a:pt x="18" y="11"/>
                  </a:lnTo>
                  <a:lnTo>
                    <a:pt x="20" y="14"/>
                  </a:lnTo>
                  <a:lnTo>
                    <a:pt x="25" y="14"/>
                  </a:lnTo>
                  <a:lnTo>
                    <a:pt x="27" y="13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35" y="13"/>
                  </a:lnTo>
                  <a:lnTo>
                    <a:pt x="37" y="11"/>
                  </a:lnTo>
                  <a:lnTo>
                    <a:pt x="40" y="13"/>
                  </a:lnTo>
                  <a:lnTo>
                    <a:pt x="43" y="8"/>
                  </a:lnTo>
                  <a:lnTo>
                    <a:pt x="41" y="7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4" y="8"/>
                  </a:lnTo>
                  <a:lnTo>
                    <a:pt x="33" y="6"/>
                  </a:lnTo>
                  <a:lnTo>
                    <a:pt x="29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3" y="5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8" name="Freeform 123"/>
            <p:cNvSpPr>
              <a:spLocks/>
            </p:cNvSpPr>
            <p:nvPr/>
          </p:nvSpPr>
          <p:spPr bwMode="auto">
            <a:xfrm>
              <a:off x="4849813" y="2471209"/>
              <a:ext cx="57150" cy="55563"/>
            </a:xfrm>
            <a:custGeom>
              <a:avLst/>
              <a:gdLst>
                <a:gd name="T0" fmla="*/ 2147483647 w 36"/>
                <a:gd name="T1" fmla="*/ 0 h 35"/>
                <a:gd name="T2" fmla="*/ 2147483647 w 36"/>
                <a:gd name="T3" fmla="*/ 2147483647 h 35"/>
                <a:gd name="T4" fmla="*/ 2147483647 w 36"/>
                <a:gd name="T5" fmla="*/ 2147483647 h 35"/>
                <a:gd name="T6" fmla="*/ 2147483647 w 36"/>
                <a:gd name="T7" fmla="*/ 2147483647 h 35"/>
                <a:gd name="T8" fmla="*/ 0 w 36"/>
                <a:gd name="T9" fmla="*/ 2147483647 h 35"/>
                <a:gd name="T10" fmla="*/ 0 w 36"/>
                <a:gd name="T11" fmla="*/ 2147483647 h 35"/>
                <a:gd name="T12" fmla="*/ 2147483647 w 36"/>
                <a:gd name="T13" fmla="*/ 2147483647 h 35"/>
                <a:gd name="T14" fmla="*/ 2147483647 w 36"/>
                <a:gd name="T15" fmla="*/ 2147483647 h 35"/>
                <a:gd name="T16" fmla="*/ 2147483647 w 36"/>
                <a:gd name="T17" fmla="*/ 2147483647 h 35"/>
                <a:gd name="T18" fmla="*/ 2147483647 w 36"/>
                <a:gd name="T19" fmla="*/ 2147483647 h 35"/>
                <a:gd name="T20" fmla="*/ 2147483647 w 36"/>
                <a:gd name="T21" fmla="*/ 2147483647 h 35"/>
                <a:gd name="T22" fmla="*/ 2147483647 w 36"/>
                <a:gd name="T23" fmla="*/ 2147483647 h 35"/>
                <a:gd name="T24" fmla="*/ 2147483647 w 36"/>
                <a:gd name="T25" fmla="*/ 2147483647 h 35"/>
                <a:gd name="T26" fmla="*/ 2147483647 w 36"/>
                <a:gd name="T27" fmla="*/ 2147483647 h 35"/>
                <a:gd name="T28" fmla="*/ 2147483647 w 36"/>
                <a:gd name="T29" fmla="*/ 2147483647 h 35"/>
                <a:gd name="T30" fmla="*/ 2147483647 w 36"/>
                <a:gd name="T31" fmla="*/ 2147483647 h 35"/>
                <a:gd name="T32" fmla="*/ 2147483647 w 36"/>
                <a:gd name="T33" fmla="*/ 2147483647 h 35"/>
                <a:gd name="T34" fmla="*/ 2147483647 w 36"/>
                <a:gd name="T35" fmla="*/ 2147483647 h 35"/>
                <a:gd name="T36" fmla="*/ 2147483647 w 36"/>
                <a:gd name="T37" fmla="*/ 2147483647 h 35"/>
                <a:gd name="T38" fmla="*/ 2147483647 w 36"/>
                <a:gd name="T39" fmla="*/ 2147483647 h 35"/>
                <a:gd name="T40" fmla="*/ 2147483647 w 36"/>
                <a:gd name="T41" fmla="*/ 2147483647 h 35"/>
                <a:gd name="T42" fmla="*/ 2147483647 w 36"/>
                <a:gd name="T43" fmla="*/ 2147483647 h 35"/>
                <a:gd name="T44" fmla="*/ 2147483647 w 36"/>
                <a:gd name="T45" fmla="*/ 2147483647 h 35"/>
                <a:gd name="T46" fmla="*/ 2147483647 w 36"/>
                <a:gd name="T47" fmla="*/ 2147483647 h 35"/>
                <a:gd name="T48" fmla="*/ 2147483647 w 36"/>
                <a:gd name="T49" fmla="*/ 2147483647 h 35"/>
                <a:gd name="T50" fmla="*/ 2147483647 w 36"/>
                <a:gd name="T51" fmla="*/ 2147483647 h 35"/>
                <a:gd name="T52" fmla="*/ 2147483647 w 36"/>
                <a:gd name="T53" fmla="*/ 2147483647 h 35"/>
                <a:gd name="T54" fmla="*/ 2147483647 w 36"/>
                <a:gd name="T55" fmla="*/ 2147483647 h 35"/>
                <a:gd name="T56" fmla="*/ 2147483647 w 36"/>
                <a:gd name="T57" fmla="*/ 2147483647 h 35"/>
                <a:gd name="T58" fmla="*/ 2147483647 w 36"/>
                <a:gd name="T59" fmla="*/ 2147483647 h 35"/>
                <a:gd name="T60" fmla="*/ 2147483647 w 36"/>
                <a:gd name="T61" fmla="*/ 2147483647 h 35"/>
                <a:gd name="T62" fmla="*/ 2147483647 w 36"/>
                <a:gd name="T63" fmla="*/ 2147483647 h 35"/>
                <a:gd name="T64" fmla="*/ 2147483647 w 36"/>
                <a:gd name="T65" fmla="*/ 2147483647 h 35"/>
                <a:gd name="T66" fmla="*/ 2147483647 w 36"/>
                <a:gd name="T67" fmla="*/ 2147483647 h 35"/>
                <a:gd name="T68" fmla="*/ 2147483647 w 36"/>
                <a:gd name="T69" fmla="*/ 2147483647 h 35"/>
                <a:gd name="T70" fmla="*/ 2147483647 w 36"/>
                <a:gd name="T71" fmla="*/ 2147483647 h 35"/>
                <a:gd name="T72" fmla="*/ 2147483647 w 36"/>
                <a:gd name="T73" fmla="*/ 2147483647 h 35"/>
                <a:gd name="T74" fmla="*/ 2147483647 w 36"/>
                <a:gd name="T75" fmla="*/ 2147483647 h 35"/>
                <a:gd name="T76" fmla="*/ 2147483647 w 36"/>
                <a:gd name="T77" fmla="*/ 2147483647 h 35"/>
                <a:gd name="T78" fmla="*/ 2147483647 w 36"/>
                <a:gd name="T79" fmla="*/ 2147483647 h 35"/>
                <a:gd name="T80" fmla="*/ 2147483647 w 36"/>
                <a:gd name="T81" fmla="*/ 2147483647 h 35"/>
                <a:gd name="T82" fmla="*/ 2147483647 w 36"/>
                <a:gd name="T83" fmla="*/ 2147483647 h 35"/>
                <a:gd name="T84" fmla="*/ 2147483647 w 36"/>
                <a:gd name="T85" fmla="*/ 0 h 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"/>
                <a:gd name="T130" fmla="*/ 0 h 35"/>
                <a:gd name="T131" fmla="*/ 36 w 36"/>
                <a:gd name="T132" fmla="*/ 35 h 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" h="35">
                  <a:moveTo>
                    <a:pt x="13" y="0"/>
                  </a:moveTo>
                  <a:lnTo>
                    <a:pt x="9" y="2"/>
                  </a:lnTo>
                  <a:lnTo>
                    <a:pt x="6" y="4"/>
                  </a:lnTo>
                  <a:lnTo>
                    <a:pt x="4" y="3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4"/>
                  </a:lnTo>
                  <a:lnTo>
                    <a:pt x="7" y="16"/>
                  </a:lnTo>
                  <a:lnTo>
                    <a:pt x="9" y="19"/>
                  </a:lnTo>
                  <a:lnTo>
                    <a:pt x="8" y="24"/>
                  </a:lnTo>
                  <a:lnTo>
                    <a:pt x="9" y="27"/>
                  </a:lnTo>
                  <a:lnTo>
                    <a:pt x="10" y="28"/>
                  </a:lnTo>
                  <a:lnTo>
                    <a:pt x="13" y="29"/>
                  </a:lnTo>
                  <a:lnTo>
                    <a:pt x="13" y="26"/>
                  </a:lnTo>
                  <a:lnTo>
                    <a:pt x="15" y="24"/>
                  </a:lnTo>
                  <a:lnTo>
                    <a:pt x="16" y="26"/>
                  </a:lnTo>
                  <a:lnTo>
                    <a:pt x="18" y="28"/>
                  </a:lnTo>
                  <a:lnTo>
                    <a:pt x="20" y="33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3" y="30"/>
                  </a:lnTo>
                  <a:lnTo>
                    <a:pt x="25" y="29"/>
                  </a:lnTo>
                  <a:lnTo>
                    <a:pt x="27" y="32"/>
                  </a:lnTo>
                  <a:lnTo>
                    <a:pt x="29" y="34"/>
                  </a:lnTo>
                  <a:lnTo>
                    <a:pt x="32" y="35"/>
                  </a:lnTo>
                  <a:lnTo>
                    <a:pt x="30" y="29"/>
                  </a:lnTo>
                  <a:lnTo>
                    <a:pt x="28" y="22"/>
                  </a:lnTo>
                  <a:lnTo>
                    <a:pt x="26" y="18"/>
                  </a:lnTo>
                  <a:lnTo>
                    <a:pt x="25" y="15"/>
                  </a:lnTo>
                  <a:lnTo>
                    <a:pt x="30" y="18"/>
                  </a:lnTo>
                  <a:lnTo>
                    <a:pt x="30" y="19"/>
                  </a:lnTo>
                  <a:lnTo>
                    <a:pt x="32" y="19"/>
                  </a:lnTo>
                  <a:lnTo>
                    <a:pt x="34" y="18"/>
                  </a:lnTo>
                  <a:lnTo>
                    <a:pt x="36" y="17"/>
                  </a:lnTo>
                  <a:lnTo>
                    <a:pt x="35" y="16"/>
                  </a:lnTo>
                  <a:lnTo>
                    <a:pt x="32" y="14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27" y="6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9" name="Freeform 124"/>
            <p:cNvSpPr>
              <a:spLocks/>
            </p:cNvSpPr>
            <p:nvPr/>
          </p:nvSpPr>
          <p:spPr bwMode="auto">
            <a:xfrm>
              <a:off x="4849813" y="2471209"/>
              <a:ext cx="57150" cy="55563"/>
            </a:xfrm>
            <a:custGeom>
              <a:avLst/>
              <a:gdLst>
                <a:gd name="T0" fmla="*/ 2147483647 w 36"/>
                <a:gd name="T1" fmla="*/ 0 h 35"/>
                <a:gd name="T2" fmla="*/ 2147483647 w 36"/>
                <a:gd name="T3" fmla="*/ 2147483647 h 35"/>
                <a:gd name="T4" fmla="*/ 2147483647 w 36"/>
                <a:gd name="T5" fmla="*/ 2147483647 h 35"/>
                <a:gd name="T6" fmla="*/ 2147483647 w 36"/>
                <a:gd name="T7" fmla="*/ 2147483647 h 35"/>
                <a:gd name="T8" fmla="*/ 0 w 36"/>
                <a:gd name="T9" fmla="*/ 2147483647 h 35"/>
                <a:gd name="T10" fmla="*/ 0 w 36"/>
                <a:gd name="T11" fmla="*/ 2147483647 h 35"/>
                <a:gd name="T12" fmla="*/ 2147483647 w 36"/>
                <a:gd name="T13" fmla="*/ 2147483647 h 35"/>
                <a:gd name="T14" fmla="*/ 2147483647 w 36"/>
                <a:gd name="T15" fmla="*/ 2147483647 h 35"/>
                <a:gd name="T16" fmla="*/ 2147483647 w 36"/>
                <a:gd name="T17" fmla="*/ 2147483647 h 35"/>
                <a:gd name="T18" fmla="*/ 2147483647 w 36"/>
                <a:gd name="T19" fmla="*/ 2147483647 h 35"/>
                <a:gd name="T20" fmla="*/ 2147483647 w 36"/>
                <a:gd name="T21" fmla="*/ 2147483647 h 35"/>
                <a:gd name="T22" fmla="*/ 2147483647 w 36"/>
                <a:gd name="T23" fmla="*/ 2147483647 h 35"/>
                <a:gd name="T24" fmla="*/ 2147483647 w 36"/>
                <a:gd name="T25" fmla="*/ 2147483647 h 35"/>
                <a:gd name="T26" fmla="*/ 2147483647 w 36"/>
                <a:gd name="T27" fmla="*/ 2147483647 h 35"/>
                <a:gd name="T28" fmla="*/ 2147483647 w 36"/>
                <a:gd name="T29" fmla="*/ 2147483647 h 35"/>
                <a:gd name="T30" fmla="*/ 2147483647 w 36"/>
                <a:gd name="T31" fmla="*/ 2147483647 h 35"/>
                <a:gd name="T32" fmla="*/ 2147483647 w 36"/>
                <a:gd name="T33" fmla="*/ 2147483647 h 35"/>
                <a:gd name="T34" fmla="*/ 2147483647 w 36"/>
                <a:gd name="T35" fmla="*/ 2147483647 h 35"/>
                <a:gd name="T36" fmla="*/ 2147483647 w 36"/>
                <a:gd name="T37" fmla="*/ 2147483647 h 35"/>
                <a:gd name="T38" fmla="*/ 2147483647 w 36"/>
                <a:gd name="T39" fmla="*/ 2147483647 h 35"/>
                <a:gd name="T40" fmla="*/ 2147483647 w 36"/>
                <a:gd name="T41" fmla="*/ 2147483647 h 35"/>
                <a:gd name="T42" fmla="*/ 2147483647 w 36"/>
                <a:gd name="T43" fmla="*/ 2147483647 h 35"/>
                <a:gd name="T44" fmla="*/ 2147483647 w 36"/>
                <a:gd name="T45" fmla="*/ 2147483647 h 35"/>
                <a:gd name="T46" fmla="*/ 2147483647 w 36"/>
                <a:gd name="T47" fmla="*/ 2147483647 h 35"/>
                <a:gd name="T48" fmla="*/ 2147483647 w 36"/>
                <a:gd name="T49" fmla="*/ 2147483647 h 35"/>
                <a:gd name="T50" fmla="*/ 2147483647 w 36"/>
                <a:gd name="T51" fmla="*/ 2147483647 h 35"/>
                <a:gd name="T52" fmla="*/ 2147483647 w 36"/>
                <a:gd name="T53" fmla="*/ 2147483647 h 35"/>
                <a:gd name="T54" fmla="*/ 2147483647 w 36"/>
                <a:gd name="T55" fmla="*/ 2147483647 h 35"/>
                <a:gd name="T56" fmla="*/ 2147483647 w 36"/>
                <a:gd name="T57" fmla="*/ 2147483647 h 35"/>
                <a:gd name="T58" fmla="*/ 2147483647 w 36"/>
                <a:gd name="T59" fmla="*/ 2147483647 h 35"/>
                <a:gd name="T60" fmla="*/ 2147483647 w 36"/>
                <a:gd name="T61" fmla="*/ 2147483647 h 35"/>
                <a:gd name="T62" fmla="*/ 2147483647 w 36"/>
                <a:gd name="T63" fmla="*/ 2147483647 h 35"/>
                <a:gd name="T64" fmla="*/ 2147483647 w 36"/>
                <a:gd name="T65" fmla="*/ 2147483647 h 35"/>
                <a:gd name="T66" fmla="*/ 2147483647 w 36"/>
                <a:gd name="T67" fmla="*/ 2147483647 h 35"/>
                <a:gd name="T68" fmla="*/ 2147483647 w 36"/>
                <a:gd name="T69" fmla="*/ 2147483647 h 35"/>
                <a:gd name="T70" fmla="*/ 2147483647 w 36"/>
                <a:gd name="T71" fmla="*/ 2147483647 h 35"/>
                <a:gd name="T72" fmla="*/ 2147483647 w 36"/>
                <a:gd name="T73" fmla="*/ 2147483647 h 35"/>
                <a:gd name="T74" fmla="*/ 2147483647 w 36"/>
                <a:gd name="T75" fmla="*/ 2147483647 h 35"/>
                <a:gd name="T76" fmla="*/ 2147483647 w 36"/>
                <a:gd name="T77" fmla="*/ 2147483647 h 35"/>
                <a:gd name="T78" fmla="*/ 2147483647 w 36"/>
                <a:gd name="T79" fmla="*/ 2147483647 h 35"/>
                <a:gd name="T80" fmla="*/ 2147483647 w 36"/>
                <a:gd name="T81" fmla="*/ 2147483647 h 35"/>
                <a:gd name="T82" fmla="*/ 2147483647 w 36"/>
                <a:gd name="T83" fmla="*/ 2147483647 h 35"/>
                <a:gd name="T84" fmla="*/ 2147483647 w 36"/>
                <a:gd name="T85" fmla="*/ 0 h 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"/>
                <a:gd name="T130" fmla="*/ 0 h 35"/>
                <a:gd name="T131" fmla="*/ 36 w 36"/>
                <a:gd name="T132" fmla="*/ 35 h 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" h="35">
                  <a:moveTo>
                    <a:pt x="13" y="0"/>
                  </a:moveTo>
                  <a:lnTo>
                    <a:pt x="9" y="2"/>
                  </a:lnTo>
                  <a:lnTo>
                    <a:pt x="6" y="4"/>
                  </a:lnTo>
                  <a:lnTo>
                    <a:pt x="4" y="3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4"/>
                  </a:lnTo>
                  <a:lnTo>
                    <a:pt x="7" y="16"/>
                  </a:lnTo>
                  <a:lnTo>
                    <a:pt x="9" y="19"/>
                  </a:lnTo>
                  <a:lnTo>
                    <a:pt x="8" y="24"/>
                  </a:lnTo>
                  <a:lnTo>
                    <a:pt x="9" y="27"/>
                  </a:lnTo>
                  <a:lnTo>
                    <a:pt x="10" y="28"/>
                  </a:lnTo>
                  <a:lnTo>
                    <a:pt x="13" y="29"/>
                  </a:lnTo>
                  <a:lnTo>
                    <a:pt x="13" y="26"/>
                  </a:lnTo>
                  <a:lnTo>
                    <a:pt x="15" y="24"/>
                  </a:lnTo>
                  <a:lnTo>
                    <a:pt x="16" y="26"/>
                  </a:lnTo>
                  <a:lnTo>
                    <a:pt x="18" y="28"/>
                  </a:lnTo>
                  <a:lnTo>
                    <a:pt x="20" y="33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3" y="30"/>
                  </a:lnTo>
                  <a:lnTo>
                    <a:pt x="25" y="29"/>
                  </a:lnTo>
                  <a:lnTo>
                    <a:pt x="27" y="32"/>
                  </a:lnTo>
                  <a:lnTo>
                    <a:pt x="29" y="34"/>
                  </a:lnTo>
                  <a:lnTo>
                    <a:pt x="32" y="35"/>
                  </a:lnTo>
                  <a:lnTo>
                    <a:pt x="30" y="29"/>
                  </a:lnTo>
                  <a:lnTo>
                    <a:pt x="28" y="22"/>
                  </a:lnTo>
                  <a:lnTo>
                    <a:pt x="26" y="18"/>
                  </a:lnTo>
                  <a:lnTo>
                    <a:pt x="25" y="15"/>
                  </a:lnTo>
                  <a:lnTo>
                    <a:pt x="30" y="18"/>
                  </a:lnTo>
                  <a:lnTo>
                    <a:pt x="30" y="19"/>
                  </a:lnTo>
                  <a:lnTo>
                    <a:pt x="32" y="19"/>
                  </a:lnTo>
                  <a:lnTo>
                    <a:pt x="34" y="18"/>
                  </a:lnTo>
                  <a:lnTo>
                    <a:pt x="36" y="17"/>
                  </a:lnTo>
                  <a:lnTo>
                    <a:pt x="35" y="16"/>
                  </a:lnTo>
                  <a:lnTo>
                    <a:pt x="32" y="14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27" y="6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3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2" name="Freeform 127"/>
            <p:cNvSpPr>
              <a:spLocks/>
            </p:cNvSpPr>
            <p:nvPr/>
          </p:nvSpPr>
          <p:spPr bwMode="auto">
            <a:xfrm>
              <a:off x="4891089" y="2452688"/>
              <a:ext cx="39687" cy="30428"/>
            </a:xfrm>
            <a:custGeom>
              <a:avLst/>
              <a:gdLst>
                <a:gd name="T0" fmla="*/ 2147483647 w 25"/>
                <a:gd name="T1" fmla="*/ 2147483647 h 19"/>
                <a:gd name="T2" fmla="*/ 2147483647 w 25"/>
                <a:gd name="T3" fmla="*/ 2147483647 h 19"/>
                <a:gd name="T4" fmla="*/ 2147483647 w 25"/>
                <a:gd name="T5" fmla="*/ 2147483647 h 19"/>
                <a:gd name="T6" fmla="*/ 2147483647 w 25"/>
                <a:gd name="T7" fmla="*/ 2147483647 h 19"/>
                <a:gd name="T8" fmla="*/ 2147483647 w 25"/>
                <a:gd name="T9" fmla="*/ 2147483647 h 19"/>
                <a:gd name="T10" fmla="*/ 2147483647 w 25"/>
                <a:gd name="T11" fmla="*/ 2147483647 h 19"/>
                <a:gd name="T12" fmla="*/ 2147483647 w 25"/>
                <a:gd name="T13" fmla="*/ 2147483647 h 19"/>
                <a:gd name="T14" fmla="*/ 2147483647 w 25"/>
                <a:gd name="T15" fmla="*/ 2147483647 h 19"/>
                <a:gd name="T16" fmla="*/ 2147483647 w 25"/>
                <a:gd name="T17" fmla="*/ 2147483647 h 19"/>
                <a:gd name="T18" fmla="*/ 2147483647 w 25"/>
                <a:gd name="T19" fmla="*/ 2147483647 h 19"/>
                <a:gd name="T20" fmla="*/ 2147483647 w 25"/>
                <a:gd name="T21" fmla="*/ 0 h 19"/>
                <a:gd name="T22" fmla="*/ 2147483647 w 25"/>
                <a:gd name="T23" fmla="*/ 0 h 19"/>
                <a:gd name="T24" fmla="*/ 2147483647 w 25"/>
                <a:gd name="T25" fmla="*/ 2147483647 h 19"/>
                <a:gd name="T26" fmla="*/ 0 w 25"/>
                <a:gd name="T27" fmla="*/ 2147483647 h 19"/>
                <a:gd name="T28" fmla="*/ 2147483647 w 25"/>
                <a:gd name="T29" fmla="*/ 2147483647 h 19"/>
                <a:gd name="T30" fmla="*/ 2147483647 w 25"/>
                <a:gd name="T31" fmla="*/ 2147483647 h 19"/>
                <a:gd name="T32" fmla="*/ 2147483647 w 25"/>
                <a:gd name="T33" fmla="*/ 2147483647 h 19"/>
                <a:gd name="T34" fmla="*/ 2147483647 w 25"/>
                <a:gd name="T35" fmla="*/ 2147483647 h 19"/>
                <a:gd name="T36" fmla="*/ 2147483647 w 25"/>
                <a:gd name="T37" fmla="*/ 2147483647 h 19"/>
                <a:gd name="T38" fmla="*/ 2147483647 w 25"/>
                <a:gd name="T39" fmla="*/ 2147483647 h 19"/>
                <a:gd name="T40" fmla="*/ 2147483647 w 25"/>
                <a:gd name="T41" fmla="*/ 2147483647 h 19"/>
                <a:gd name="T42" fmla="*/ 2147483647 w 25"/>
                <a:gd name="T43" fmla="*/ 2147483647 h 19"/>
                <a:gd name="T44" fmla="*/ 2147483647 w 25"/>
                <a:gd name="T45" fmla="*/ 2147483647 h 19"/>
                <a:gd name="T46" fmla="*/ 2147483647 w 25"/>
                <a:gd name="T47" fmla="*/ 2147483647 h 19"/>
                <a:gd name="T48" fmla="*/ 2147483647 w 25"/>
                <a:gd name="T49" fmla="*/ 2147483647 h 19"/>
                <a:gd name="T50" fmla="*/ 2147483647 w 25"/>
                <a:gd name="T51" fmla="*/ 2147483647 h 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"/>
                <a:gd name="T79" fmla="*/ 0 h 19"/>
                <a:gd name="T80" fmla="*/ 25 w 25"/>
                <a:gd name="T81" fmla="*/ 19 h 1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" h="19">
                  <a:moveTo>
                    <a:pt x="25" y="17"/>
                  </a:moveTo>
                  <a:lnTo>
                    <a:pt x="25" y="18"/>
                  </a:lnTo>
                  <a:lnTo>
                    <a:pt x="25" y="16"/>
                  </a:lnTo>
                  <a:lnTo>
                    <a:pt x="21" y="15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8" y="7"/>
                  </a:lnTo>
                  <a:lnTo>
                    <a:pt x="13" y="6"/>
                  </a:lnTo>
                  <a:lnTo>
                    <a:pt x="10" y="5"/>
                  </a:lnTo>
                  <a:lnTo>
                    <a:pt x="6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7" y="6"/>
                  </a:lnTo>
                  <a:lnTo>
                    <a:pt x="9" y="8"/>
                  </a:lnTo>
                  <a:lnTo>
                    <a:pt x="10" y="10"/>
                  </a:lnTo>
                  <a:lnTo>
                    <a:pt x="12" y="11"/>
                  </a:lnTo>
                  <a:lnTo>
                    <a:pt x="16" y="11"/>
                  </a:lnTo>
                  <a:lnTo>
                    <a:pt x="19" y="14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2" y="19"/>
                  </a:lnTo>
                  <a:lnTo>
                    <a:pt x="25" y="19"/>
                  </a:lnTo>
                  <a:lnTo>
                    <a:pt x="25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3" name="Freeform 128"/>
            <p:cNvSpPr>
              <a:spLocks/>
            </p:cNvSpPr>
            <p:nvPr/>
          </p:nvSpPr>
          <p:spPr bwMode="auto">
            <a:xfrm>
              <a:off x="4891089" y="2452688"/>
              <a:ext cx="39687" cy="30428"/>
            </a:xfrm>
            <a:custGeom>
              <a:avLst/>
              <a:gdLst>
                <a:gd name="T0" fmla="*/ 2147483647 w 25"/>
                <a:gd name="T1" fmla="*/ 2147483647 h 19"/>
                <a:gd name="T2" fmla="*/ 2147483647 w 25"/>
                <a:gd name="T3" fmla="*/ 2147483647 h 19"/>
                <a:gd name="T4" fmla="*/ 2147483647 w 25"/>
                <a:gd name="T5" fmla="*/ 2147483647 h 19"/>
                <a:gd name="T6" fmla="*/ 2147483647 w 25"/>
                <a:gd name="T7" fmla="*/ 2147483647 h 19"/>
                <a:gd name="T8" fmla="*/ 2147483647 w 25"/>
                <a:gd name="T9" fmla="*/ 2147483647 h 19"/>
                <a:gd name="T10" fmla="*/ 2147483647 w 25"/>
                <a:gd name="T11" fmla="*/ 2147483647 h 19"/>
                <a:gd name="T12" fmla="*/ 2147483647 w 25"/>
                <a:gd name="T13" fmla="*/ 2147483647 h 19"/>
                <a:gd name="T14" fmla="*/ 2147483647 w 25"/>
                <a:gd name="T15" fmla="*/ 2147483647 h 19"/>
                <a:gd name="T16" fmla="*/ 2147483647 w 25"/>
                <a:gd name="T17" fmla="*/ 2147483647 h 19"/>
                <a:gd name="T18" fmla="*/ 2147483647 w 25"/>
                <a:gd name="T19" fmla="*/ 2147483647 h 19"/>
                <a:gd name="T20" fmla="*/ 2147483647 w 25"/>
                <a:gd name="T21" fmla="*/ 0 h 19"/>
                <a:gd name="T22" fmla="*/ 2147483647 w 25"/>
                <a:gd name="T23" fmla="*/ 0 h 19"/>
                <a:gd name="T24" fmla="*/ 2147483647 w 25"/>
                <a:gd name="T25" fmla="*/ 2147483647 h 19"/>
                <a:gd name="T26" fmla="*/ 0 w 25"/>
                <a:gd name="T27" fmla="*/ 2147483647 h 19"/>
                <a:gd name="T28" fmla="*/ 2147483647 w 25"/>
                <a:gd name="T29" fmla="*/ 2147483647 h 19"/>
                <a:gd name="T30" fmla="*/ 2147483647 w 25"/>
                <a:gd name="T31" fmla="*/ 2147483647 h 19"/>
                <a:gd name="T32" fmla="*/ 2147483647 w 25"/>
                <a:gd name="T33" fmla="*/ 2147483647 h 19"/>
                <a:gd name="T34" fmla="*/ 2147483647 w 25"/>
                <a:gd name="T35" fmla="*/ 2147483647 h 19"/>
                <a:gd name="T36" fmla="*/ 2147483647 w 25"/>
                <a:gd name="T37" fmla="*/ 2147483647 h 19"/>
                <a:gd name="T38" fmla="*/ 2147483647 w 25"/>
                <a:gd name="T39" fmla="*/ 2147483647 h 19"/>
                <a:gd name="T40" fmla="*/ 2147483647 w 25"/>
                <a:gd name="T41" fmla="*/ 2147483647 h 19"/>
                <a:gd name="T42" fmla="*/ 2147483647 w 25"/>
                <a:gd name="T43" fmla="*/ 2147483647 h 19"/>
                <a:gd name="T44" fmla="*/ 2147483647 w 25"/>
                <a:gd name="T45" fmla="*/ 2147483647 h 19"/>
                <a:gd name="T46" fmla="*/ 2147483647 w 25"/>
                <a:gd name="T47" fmla="*/ 2147483647 h 19"/>
                <a:gd name="T48" fmla="*/ 2147483647 w 25"/>
                <a:gd name="T49" fmla="*/ 2147483647 h 19"/>
                <a:gd name="T50" fmla="*/ 2147483647 w 25"/>
                <a:gd name="T51" fmla="*/ 2147483647 h 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"/>
                <a:gd name="T79" fmla="*/ 0 h 19"/>
                <a:gd name="T80" fmla="*/ 25 w 25"/>
                <a:gd name="T81" fmla="*/ 19 h 1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" h="19">
                  <a:moveTo>
                    <a:pt x="25" y="17"/>
                  </a:moveTo>
                  <a:lnTo>
                    <a:pt x="25" y="18"/>
                  </a:lnTo>
                  <a:lnTo>
                    <a:pt x="25" y="16"/>
                  </a:lnTo>
                  <a:lnTo>
                    <a:pt x="21" y="15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8" y="7"/>
                  </a:lnTo>
                  <a:lnTo>
                    <a:pt x="13" y="6"/>
                  </a:lnTo>
                  <a:lnTo>
                    <a:pt x="10" y="5"/>
                  </a:lnTo>
                  <a:lnTo>
                    <a:pt x="6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7" y="6"/>
                  </a:lnTo>
                  <a:lnTo>
                    <a:pt x="9" y="8"/>
                  </a:lnTo>
                  <a:lnTo>
                    <a:pt x="10" y="10"/>
                  </a:lnTo>
                  <a:lnTo>
                    <a:pt x="12" y="11"/>
                  </a:lnTo>
                  <a:lnTo>
                    <a:pt x="16" y="11"/>
                  </a:lnTo>
                  <a:lnTo>
                    <a:pt x="19" y="14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2" y="19"/>
                  </a:lnTo>
                  <a:lnTo>
                    <a:pt x="25" y="19"/>
                  </a:lnTo>
                  <a:lnTo>
                    <a:pt x="25" y="17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8" name="Freeform 203"/>
            <p:cNvSpPr>
              <a:spLocks/>
            </p:cNvSpPr>
            <p:nvPr/>
          </p:nvSpPr>
          <p:spPr bwMode="auto">
            <a:xfrm>
              <a:off x="4729163" y="1613958"/>
              <a:ext cx="241300" cy="259292"/>
            </a:xfrm>
            <a:custGeom>
              <a:avLst/>
              <a:gdLst>
                <a:gd name="T0" fmla="*/ 2147483647 w 152"/>
                <a:gd name="T1" fmla="*/ 2147483647 h 163"/>
                <a:gd name="T2" fmla="*/ 2147483647 w 152"/>
                <a:gd name="T3" fmla="*/ 2147483647 h 163"/>
                <a:gd name="T4" fmla="*/ 2147483647 w 152"/>
                <a:gd name="T5" fmla="*/ 2147483647 h 163"/>
                <a:gd name="T6" fmla="*/ 2147483647 w 152"/>
                <a:gd name="T7" fmla="*/ 2147483647 h 163"/>
                <a:gd name="T8" fmla="*/ 2147483647 w 152"/>
                <a:gd name="T9" fmla="*/ 2147483647 h 163"/>
                <a:gd name="T10" fmla="*/ 2147483647 w 152"/>
                <a:gd name="T11" fmla="*/ 2147483647 h 163"/>
                <a:gd name="T12" fmla="*/ 2147483647 w 152"/>
                <a:gd name="T13" fmla="*/ 2147483647 h 163"/>
                <a:gd name="T14" fmla="*/ 2147483647 w 152"/>
                <a:gd name="T15" fmla="*/ 2147483647 h 163"/>
                <a:gd name="T16" fmla="*/ 2147483647 w 152"/>
                <a:gd name="T17" fmla="*/ 2147483647 h 163"/>
                <a:gd name="T18" fmla="*/ 2147483647 w 152"/>
                <a:gd name="T19" fmla="*/ 2147483647 h 163"/>
                <a:gd name="T20" fmla="*/ 2147483647 w 152"/>
                <a:gd name="T21" fmla="*/ 2147483647 h 163"/>
                <a:gd name="T22" fmla="*/ 2147483647 w 152"/>
                <a:gd name="T23" fmla="*/ 2147483647 h 163"/>
                <a:gd name="T24" fmla="*/ 2147483647 w 152"/>
                <a:gd name="T25" fmla="*/ 2147483647 h 163"/>
                <a:gd name="T26" fmla="*/ 2147483647 w 152"/>
                <a:gd name="T27" fmla="*/ 2147483647 h 163"/>
                <a:gd name="T28" fmla="*/ 2147483647 w 152"/>
                <a:gd name="T29" fmla="*/ 2147483647 h 163"/>
                <a:gd name="T30" fmla="*/ 2147483647 w 152"/>
                <a:gd name="T31" fmla="*/ 2147483647 h 163"/>
                <a:gd name="T32" fmla="*/ 2147483647 w 152"/>
                <a:gd name="T33" fmla="*/ 2147483647 h 163"/>
                <a:gd name="T34" fmla="*/ 2147483647 w 152"/>
                <a:gd name="T35" fmla="*/ 2147483647 h 163"/>
                <a:gd name="T36" fmla="*/ 2147483647 w 152"/>
                <a:gd name="T37" fmla="*/ 2147483647 h 163"/>
                <a:gd name="T38" fmla="*/ 2147483647 w 152"/>
                <a:gd name="T39" fmla="*/ 2147483647 h 163"/>
                <a:gd name="T40" fmla="*/ 2147483647 w 152"/>
                <a:gd name="T41" fmla="*/ 2147483647 h 163"/>
                <a:gd name="T42" fmla="*/ 2147483647 w 152"/>
                <a:gd name="T43" fmla="*/ 2147483647 h 163"/>
                <a:gd name="T44" fmla="*/ 2147483647 w 152"/>
                <a:gd name="T45" fmla="*/ 2147483647 h 163"/>
                <a:gd name="T46" fmla="*/ 2147483647 w 152"/>
                <a:gd name="T47" fmla="*/ 2147483647 h 163"/>
                <a:gd name="T48" fmla="*/ 2147483647 w 152"/>
                <a:gd name="T49" fmla="*/ 2147483647 h 163"/>
                <a:gd name="T50" fmla="*/ 2147483647 w 152"/>
                <a:gd name="T51" fmla="*/ 2147483647 h 163"/>
                <a:gd name="T52" fmla="*/ 2147483647 w 152"/>
                <a:gd name="T53" fmla="*/ 2147483647 h 163"/>
                <a:gd name="T54" fmla="*/ 2147483647 w 152"/>
                <a:gd name="T55" fmla="*/ 2147483647 h 163"/>
                <a:gd name="T56" fmla="*/ 2147483647 w 152"/>
                <a:gd name="T57" fmla="*/ 2147483647 h 163"/>
                <a:gd name="T58" fmla="*/ 2147483647 w 152"/>
                <a:gd name="T59" fmla="*/ 2147483647 h 163"/>
                <a:gd name="T60" fmla="*/ 2147483647 w 152"/>
                <a:gd name="T61" fmla="*/ 2147483647 h 163"/>
                <a:gd name="T62" fmla="*/ 2147483647 w 152"/>
                <a:gd name="T63" fmla="*/ 2147483647 h 163"/>
                <a:gd name="T64" fmla="*/ 2147483647 w 152"/>
                <a:gd name="T65" fmla="*/ 2147483647 h 163"/>
                <a:gd name="T66" fmla="*/ 2147483647 w 152"/>
                <a:gd name="T67" fmla="*/ 2147483647 h 163"/>
                <a:gd name="T68" fmla="*/ 2147483647 w 152"/>
                <a:gd name="T69" fmla="*/ 2147483647 h 163"/>
                <a:gd name="T70" fmla="*/ 2147483647 w 152"/>
                <a:gd name="T71" fmla="*/ 2147483647 h 163"/>
                <a:gd name="T72" fmla="*/ 2147483647 w 152"/>
                <a:gd name="T73" fmla="*/ 2147483647 h 163"/>
                <a:gd name="T74" fmla="*/ 2147483647 w 152"/>
                <a:gd name="T75" fmla="*/ 2147483647 h 163"/>
                <a:gd name="T76" fmla="*/ 2147483647 w 152"/>
                <a:gd name="T77" fmla="*/ 2147483647 h 163"/>
                <a:gd name="T78" fmla="*/ 2147483647 w 152"/>
                <a:gd name="T79" fmla="*/ 2147483647 h 163"/>
                <a:gd name="T80" fmla="*/ 2147483647 w 152"/>
                <a:gd name="T81" fmla="*/ 2147483647 h 163"/>
                <a:gd name="T82" fmla="*/ 2147483647 w 152"/>
                <a:gd name="T83" fmla="*/ 2147483647 h 163"/>
                <a:gd name="T84" fmla="*/ 2147483647 w 152"/>
                <a:gd name="T85" fmla="*/ 2147483647 h 163"/>
                <a:gd name="T86" fmla="*/ 2147483647 w 152"/>
                <a:gd name="T87" fmla="*/ 2147483647 h 163"/>
                <a:gd name="T88" fmla="*/ 2147483647 w 152"/>
                <a:gd name="T89" fmla="*/ 2147483647 h 163"/>
                <a:gd name="T90" fmla="*/ 2147483647 w 152"/>
                <a:gd name="T91" fmla="*/ 2147483647 h 163"/>
                <a:gd name="T92" fmla="*/ 2147483647 w 152"/>
                <a:gd name="T93" fmla="*/ 2147483647 h 163"/>
                <a:gd name="T94" fmla="*/ 2147483647 w 152"/>
                <a:gd name="T95" fmla="*/ 2147483647 h 163"/>
                <a:gd name="T96" fmla="*/ 2147483647 w 152"/>
                <a:gd name="T97" fmla="*/ 2147483647 h 163"/>
                <a:gd name="T98" fmla="*/ 2147483647 w 152"/>
                <a:gd name="T99" fmla="*/ 2147483647 h 163"/>
                <a:gd name="T100" fmla="*/ 2147483647 w 152"/>
                <a:gd name="T101" fmla="*/ 2147483647 h 163"/>
                <a:gd name="T102" fmla="*/ 2147483647 w 152"/>
                <a:gd name="T103" fmla="*/ 0 h 163"/>
                <a:gd name="T104" fmla="*/ 2147483647 w 152"/>
                <a:gd name="T105" fmla="*/ 2147483647 h 163"/>
                <a:gd name="T106" fmla="*/ 2147483647 w 152"/>
                <a:gd name="T107" fmla="*/ 2147483647 h 163"/>
                <a:gd name="T108" fmla="*/ 2147483647 w 152"/>
                <a:gd name="T109" fmla="*/ 2147483647 h 163"/>
                <a:gd name="T110" fmla="*/ 2147483647 w 152"/>
                <a:gd name="T111" fmla="*/ 2147483647 h 163"/>
                <a:gd name="T112" fmla="*/ 2147483647 w 152"/>
                <a:gd name="T113" fmla="*/ 2147483647 h 163"/>
                <a:gd name="T114" fmla="*/ 2147483647 w 152"/>
                <a:gd name="T115" fmla="*/ 2147483647 h 163"/>
                <a:gd name="T116" fmla="*/ 2147483647 w 152"/>
                <a:gd name="T117" fmla="*/ 2147483647 h 163"/>
                <a:gd name="T118" fmla="*/ 2147483647 w 152"/>
                <a:gd name="T119" fmla="*/ 2147483647 h 1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2"/>
                <a:gd name="T181" fmla="*/ 0 h 163"/>
                <a:gd name="T182" fmla="*/ 152 w 152"/>
                <a:gd name="T183" fmla="*/ 163 h 1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2" h="163">
                  <a:moveTo>
                    <a:pt x="0" y="16"/>
                  </a:moveTo>
                  <a:lnTo>
                    <a:pt x="1" y="16"/>
                  </a:lnTo>
                  <a:lnTo>
                    <a:pt x="11" y="20"/>
                  </a:lnTo>
                  <a:lnTo>
                    <a:pt x="18" y="23"/>
                  </a:lnTo>
                  <a:lnTo>
                    <a:pt x="25" y="24"/>
                  </a:lnTo>
                  <a:lnTo>
                    <a:pt x="30" y="27"/>
                  </a:lnTo>
                  <a:lnTo>
                    <a:pt x="39" y="32"/>
                  </a:lnTo>
                  <a:lnTo>
                    <a:pt x="39" y="33"/>
                  </a:lnTo>
                  <a:lnTo>
                    <a:pt x="39" y="34"/>
                  </a:lnTo>
                  <a:lnTo>
                    <a:pt x="38" y="37"/>
                  </a:lnTo>
                  <a:lnTo>
                    <a:pt x="39" y="39"/>
                  </a:lnTo>
                  <a:lnTo>
                    <a:pt x="40" y="40"/>
                  </a:lnTo>
                  <a:lnTo>
                    <a:pt x="41" y="41"/>
                  </a:lnTo>
                  <a:lnTo>
                    <a:pt x="41" y="42"/>
                  </a:lnTo>
                  <a:lnTo>
                    <a:pt x="41" y="44"/>
                  </a:lnTo>
                  <a:lnTo>
                    <a:pt x="41" y="47"/>
                  </a:lnTo>
                  <a:lnTo>
                    <a:pt x="46" y="51"/>
                  </a:lnTo>
                  <a:lnTo>
                    <a:pt x="48" y="53"/>
                  </a:lnTo>
                  <a:lnTo>
                    <a:pt x="48" y="54"/>
                  </a:lnTo>
                  <a:lnTo>
                    <a:pt x="45" y="56"/>
                  </a:lnTo>
                  <a:lnTo>
                    <a:pt x="45" y="58"/>
                  </a:lnTo>
                  <a:lnTo>
                    <a:pt x="46" y="60"/>
                  </a:lnTo>
                  <a:lnTo>
                    <a:pt x="51" y="64"/>
                  </a:lnTo>
                  <a:lnTo>
                    <a:pt x="52" y="65"/>
                  </a:lnTo>
                  <a:lnTo>
                    <a:pt x="53" y="65"/>
                  </a:lnTo>
                  <a:lnTo>
                    <a:pt x="54" y="65"/>
                  </a:lnTo>
                  <a:lnTo>
                    <a:pt x="55" y="67"/>
                  </a:lnTo>
                  <a:lnTo>
                    <a:pt x="56" y="65"/>
                  </a:lnTo>
                  <a:lnTo>
                    <a:pt x="58" y="65"/>
                  </a:lnTo>
                  <a:lnTo>
                    <a:pt x="59" y="68"/>
                  </a:lnTo>
                  <a:lnTo>
                    <a:pt x="62" y="69"/>
                  </a:lnTo>
                  <a:lnTo>
                    <a:pt x="66" y="72"/>
                  </a:lnTo>
                  <a:lnTo>
                    <a:pt x="69" y="73"/>
                  </a:lnTo>
                  <a:lnTo>
                    <a:pt x="69" y="77"/>
                  </a:lnTo>
                  <a:lnTo>
                    <a:pt x="71" y="80"/>
                  </a:lnTo>
                  <a:lnTo>
                    <a:pt x="70" y="79"/>
                  </a:lnTo>
                  <a:lnTo>
                    <a:pt x="69" y="80"/>
                  </a:lnTo>
                  <a:lnTo>
                    <a:pt x="70" y="81"/>
                  </a:lnTo>
                  <a:lnTo>
                    <a:pt x="68" y="81"/>
                  </a:lnTo>
                  <a:lnTo>
                    <a:pt x="65" y="81"/>
                  </a:lnTo>
                  <a:lnTo>
                    <a:pt x="61" y="82"/>
                  </a:lnTo>
                  <a:lnTo>
                    <a:pt x="60" y="87"/>
                  </a:lnTo>
                  <a:lnTo>
                    <a:pt x="58" y="88"/>
                  </a:lnTo>
                  <a:lnTo>
                    <a:pt x="54" y="91"/>
                  </a:lnTo>
                  <a:lnTo>
                    <a:pt x="49" y="94"/>
                  </a:lnTo>
                  <a:lnTo>
                    <a:pt x="46" y="98"/>
                  </a:lnTo>
                  <a:lnTo>
                    <a:pt x="42" y="103"/>
                  </a:lnTo>
                  <a:lnTo>
                    <a:pt x="40" y="104"/>
                  </a:lnTo>
                  <a:lnTo>
                    <a:pt x="39" y="105"/>
                  </a:lnTo>
                  <a:lnTo>
                    <a:pt x="38" y="105"/>
                  </a:lnTo>
                  <a:lnTo>
                    <a:pt x="37" y="108"/>
                  </a:lnTo>
                  <a:lnTo>
                    <a:pt x="32" y="108"/>
                  </a:lnTo>
                  <a:lnTo>
                    <a:pt x="30" y="107"/>
                  </a:lnTo>
                  <a:lnTo>
                    <a:pt x="29" y="109"/>
                  </a:lnTo>
                  <a:lnTo>
                    <a:pt x="31" y="110"/>
                  </a:lnTo>
                  <a:lnTo>
                    <a:pt x="30" y="111"/>
                  </a:lnTo>
                  <a:lnTo>
                    <a:pt x="27" y="111"/>
                  </a:lnTo>
                  <a:lnTo>
                    <a:pt x="25" y="112"/>
                  </a:lnTo>
                  <a:lnTo>
                    <a:pt x="24" y="113"/>
                  </a:lnTo>
                  <a:lnTo>
                    <a:pt x="23" y="113"/>
                  </a:lnTo>
                  <a:lnTo>
                    <a:pt x="23" y="114"/>
                  </a:lnTo>
                  <a:lnTo>
                    <a:pt x="22" y="117"/>
                  </a:lnTo>
                  <a:lnTo>
                    <a:pt x="23" y="120"/>
                  </a:lnTo>
                  <a:lnTo>
                    <a:pt x="24" y="120"/>
                  </a:lnTo>
                  <a:lnTo>
                    <a:pt x="25" y="121"/>
                  </a:lnTo>
                  <a:lnTo>
                    <a:pt x="27" y="123"/>
                  </a:lnTo>
                  <a:lnTo>
                    <a:pt x="25" y="127"/>
                  </a:lnTo>
                  <a:lnTo>
                    <a:pt x="27" y="128"/>
                  </a:lnTo>
                  <a:lnTo>
                    <a:pt x="29" y="129"/>
                  </a:lnTo>
                  <a:lnTo>
                    <a:pt x="30" y="131"/>
                  </a:lnTo>
                  <a:lnTo>
                    <a:pt x="31" y="133"/>
                  </a:lnTo>
                  <a:lnTo>
                    <a:pt x="32" y="134"/>
                  </a:lnTo>
                  <a:lnTo>
                    <a:pt x="33" y="135"/>
                  </a:lnTo>
                  <a:lnTo>
                    <a:pt x="32" y="134"/>
                  </a:lnTo>
                  <a:lnTo>
                    <a:pt x="31" y="134"/>
                  </a:lnTo>
                  <a:lnTo>
                    <a:pt x="30" y="135"/>
                  </a:lnTo>
                  <a:lnTo>
                    <a:pt x="31" y="137"/>
                  </a:lnTo>
                  <a:lnTo>
                    <a:pt x="31" y="138"/>
                  </a:lnTo>
                  <a:lnTo>
                    <a:pt x="31" y="139"/>
                  </a:lnTo>
                  <a:lnTo>
                    <a:pt x="31" y="140"/>
                  </a:lnTo>
                  <a:lnTo>
                    <a:pt x="31" y="142"/>
                  </a:lnTo>
                  <a:lnTo>
                    <a:pt x="30" y="142"/>
                  </a:lnTo>
                  <a:lnTo>
                    <a:pt x="29" y="144"/>
                  </a:lnTo>
                  <a:lnTo>
                    <a:pt x="30" y="144"/>
                  </a:lnTo>
                  <a:lnTo>
                    <a:pt x="31" y="145"/>
                  </a:lnTo>
                  <a:lnTo>
                    <a:pt x="30" y="147"/>
                  </a:lnTo>
                  <a:lnTo>
                    <a:pt x="31" y="147"/>
                  </a:lnTo>
                  <a:lnTo>
                    <a:pt x="32" y="148"/>
                  </a:lnTo>
                  <a:lnTo>
                    <a:pt x="32" y="149"/>
                  </a:lnTo>
                  <a:lnTo>
                    <a:pt x="31" y="149"/>
                  </a:lnTo>
                  <a:lnTo>
                    <a:pt x="32" y="150"/>
                  </a:lnTo>
                  <a:lnTo>
                    <a:pt x="34" y="150"/>
                  </a:lnTo>
                  <a:lnTo>
                    <a:pt x="38" y="151"/>
                  </a:lnTo>
                  <a:lnTo>
                    <a:pt x="39" y="152"/>
                  </a:lnTo>
                  <a:lnTo>
                    <a:pt x="42" y="152"/>
                  </a:lnTo>
                  <a:lnTo>
                    <a:pt x="45" y="153"/>
                  </a:lnTo>
                  <a:lnTo>
                    <a:pt x="46" y="154"/>
                  </a:lnTo>
                  <a:lnTo>
                    <a:pt x="48" y="155"/>
                  </a:lnTo>
                  <a:lnTo>
                    <a:pt x="51" y="154"/>
                  </a:lnTo>
                  <a:lnTo>
                    <a:pt x="52" y="155"/>
                  </a:lnTo>
                  <a:lnTo>
                    <a:pt x="52" y="157"/>
                  </a:lnTo>
                  <a:lnTo>
                    <a:pt x="54" y="159"/>
                  </a:lnTo>
                  <a:lnTo>
                    <a:pt x="54" y="160"/>
                  </a:lnTo>
                  <a:lnTo>
                    <a:pt x="56" y="161"/>
                  </a:lnTo>
                  <a:lnTo>
                    <a:pt x="55" y="162"/>
                  </a:lnTo>
                  <a:lnTo>
                    <a:pt x="53" y="163"/>
                  </a:lnTo>
                  <a:lnTo>
                    <a:pt x="54" y="163"/>
                  </a:lnTo>
                  <a:lnTo>
                    <a:pt x="56" y="162"/>
                  </a:lnTo>
                  <a:lnTo>
                    <a:pt x="59" y="159"/>
                  </a:lnTo>
                  <a:lnTo>
                    <a:pt x="60" y="160"/>
                  </a:lnTo>
                  <a:lnTo>
                    <a:pt x="60" y="161"/>
                  </a:lnTo>
                  <a:lnTo>
                    <a:pt x="61" y="161"/>
                  </a:lnTo>
                  <a:lnTo>
                    <a:pt x="66" y="159"/>
                  </a:lnTo>
                  <a:lnTo>
                    <a:pt x="68" y="159"/>
                  </a:lnTo>
                  <a:lnTo>
                    <a:pt x="70" y="159"/>
                  </a:lnTo>
                  <a:lnTo>
                    <a:pt x="71" y="160"/>
                  </a:lnTo>
                  <a:lnTo>
                    <a:pt x="73" y="158"/>
                  </a:lnTo>
                  <a:lnTo>
                    <a:pt x="75" y="157"/>
                  </a:lnTo>
                  <a:lnTo>
                    <a:pt x="76" y="157"/>
                  </a:lnTo>
                  <a:lnTo>
                    <a:pt x="79" y="158"/>
                  </a:lnTo>
                  <a:lnTo>
                    <a:pt x="82" y="155"/>
                  </a:lnTo>
                  <a:lnTo>
                    <a:pt x="84" y="155"/>
                  </a:lnTo>
                  <a:lnTo>
                    <a:pt x="85" y="153"/>
                  </a:lnTo>
                  <a:lnTo>
                    <a:pt x="86" y="155"/>
                  </a:lnTo>
                  <a:lnTo>
                    <a:pt x="91" y="154"/>
                  </a:lnTo>
                  <a:lnTo>
                    <a:pt x="90" y="152"/>
                  </a:lnTo>
                  <a:lnTo>
                    <a:pt x="91" y="153"/>
                  </a:lnTo>
                  <a:lnTo>
                    <a:pt x="93" y="153"/>
                  </a:lnTo>
                  <a:lnTo>
                    <a:pt x="94" y="153"/>
                  </a:lnTo>
                  <a:lnTo>
                    <a:pt x="95" y="152"/>
                  </a:lnTo>
                  <a:lnTo>
                    <a:pt x="100" y="152"/>
                  </a:lnTo>
                  <a:lnTo>
                    <a:pt x="102" y="151"/>
                  </a:lnTo>
                  <a:lnTo>
                    <a:pt x="104" y="151"/>
                  </a:lnTo>
                  <a:lnTo>
                    <a:pt x="106" y="152"/>
                  </a:lnTo>
                  <a:lnTo>
                    <a:pt x="111" y="152"/>
                  </a:lnTo>
                  <a:lnTo>
                    <a:pt x="112" y="151"/>
                  </a:lnTo>
                  <a:lnTo>
                    <a:pt x="120" y="147"/>
                  </a:lnTo>
                  <a:lnTo>
                    <a:pt x="130" y="140"/>
                  </a:lnTo>
                  <a:lnTo>
                    <a:pt x="137" y="133"/>
                  </a:lnTo>
                  <a:lnTo>
                    <a:pt x="147" y="123"/>
                  </a:lnTo>
                  <a:lnTo>
                    <a:pt x="150" y="121"/>
                  </a:lnTo>
                  <a:lnTo>
                    <a:pt x="152" y="115"/>
                  </a:lnTo>
                  <a:lnTo>
                    <a:pt x="151" y="111"/>
                  </a:lnTo>
                  <a:lnTo>
                    <a:pt x="150" y="111"/>
                  </a:lnTo>
                  <a:lnTo>
                    <a:pt x="147" y="109"/>
                  </a:lnTo>
                  <a:lnTo>
                    <a:pt x="145" y="107"/>
                  </a:lnTo>
                  <a:lnTo>
                    <a:pt x="139" y="103"/>
                  </a:lnTo>
                  <a:lnTo>
                    <a:pt x="136" y="102"/>
                  </a:lnTo>
                  <a:lnTo>
                    <a:pt x="134" y="100"/>
                  </a:lnTo>
                  <a:lnTo>
                    <a:pt x="134" y="98"/>
                  </a:lnTo>
                  <a:lnTo>
                    <a:pt x="136" y="95"/>
                  </a:lnTo>
                  <a:lnTo>
                    <a:pt x="137" y="93"/>
                  </a:lnTo>
                  <a:lnTo>
                    <a:pt x="136" y="91"/>
                  </a:lnTo>
                  <a:lnTo>
                    <a:pt x="132" y="89"/>
                  </a:lnTo>
                  <a:lnTo>
                    <a:pt x="130" y="87"/>
                  </a:lnTo>
                  <a:lnTo>
                    <a:pt x="130" y="84"/>
                  </a:lnTo>
                  <a:lnTo>
                    <a:pt x="127" y="82"/>
                  </a:lnTo>
                  <a:lnTo>
                    <a:pt x="124" y="81"/>
                  </a:lnTo>
                  <a:lnTo>
                    <a:pt x="123" y="79"/>
                  </a:lnTo>
                  <a:lnTo>
                    <a:pt x="124" y="78"/>
                  </a:lnTo>
                  <a:lnTo>
                    <a:pt x="123" y="75"/>
                  </a:lnTo>
                  <a:lnTo>
                    <a:pt x="122" y="74"/>
                  </a:lnTo>
                  <a:lnTo>
                    <a:pt x="123" y="72"/>
                  </a:lnTo>
                  <a:lnTo>
                    <a:pt x="123" y="70"/>
                  </a:lnTo>
                  <a:lnTo>
                    <a:pt x="125" y="68"/>
                  </a:lnTo>
                  <a:lnTo>
                    <a:pt x="124" y="67"/>
                  </a:lnTo>
                  <a:lnTo>
                    <a:pt x="123" y="64"/>
                  </a:lnTo>
                  <a:lnTo>
                    <a:pt x="120" y="60"/>
                  </a:lnTo>
                  <a:lnTo>
                    <a:pt x="116" y="57"/>
                  </a:lnTo>
                  <a:lnTo>
                    <a:pt x="115" y="54"/>
                  </a:lnTo>
                  <a:lnTo>
                    <a:pt x="113" y="53"/>
                  </a:lnTo>
                  <a:lnTo>
                    <a:pt x="110" y="51"/>
                  </a:lnTo>
                  <a:lnTo>
                    <a:pt x="110" y="49"/>
                  </a:lnTo>
                  <a:lnTo>
                    <a:pt x="111" y="47"/>
                  </a:lnTo>
                  <a:lnTo>
                    <a:pt x="113" y="42"/>
                  </a:lnTo>
                  <a:lnTo>
                    <a:pt x="116" y="38"/>
                  </a:lnTo>
                  <a:lnTo>
                    <a:pt x="115" y="36"/>
                  </a:lnTo>
                  <a:lnTo>
                    <a:pt x="112" y="34"/>
                  </a:lnTo>
                  <a:lnTo>
                    <a:pt x="108" y="30"/>
                  </a:lnTo>
                  <a:lnTo>
                    <a:pt x="104" y="29"/>
                  </a:lnTo>
                  <a:lnTo>
                    <a:pt x="101" y="29"/>
                  </a:lnTo>
                  <a:lnTo>
                    <a:pt x="99" y="29"/>
                  </a:lnTo>
                  <a:lnTo>
                    <a:pt x="98" y="28"/>
                  </a:lnTo>
                  <a:lnTo>
                    <a:pt x="95" y="26"/>
                  </a:lnTo>
                  <a:lnTo>
                    <a:pt x="94" y="23"/>
                  </a:lnTo>
                  <a:lnTo>
                    <a:pt x="94" y="22"/>
                  </a:lnTo>
                  <a:lnTo>
                    <a:pt x="96" y="19"/>
                  </a:lnTo>
                  <a:lnTo>
                    <a:pt x="95" y="19"/>
                  </a:lnTo>
                  <a:lnTo>
                    <a:pt x="94" y="18"/>
                  </a:lnTo>
                  <a:lnTo>
                    <a:pt x="100" y="16"/>
                  </a:lnTo>
                  <a:lnTo>
                    <a:pt x="98" y="14"/>
                  </a:lnTo>
                  <a:lnTo>
                    <a:pt x="96" y="13"/>
                  </a:lnTo>
                  <a:lnTo>
                    <a:pt x="98" y="12"/>
                  </a:lnTo>
                  <a:lnTo>
                    <a:pt x="101" y="10"/>
                  </a:lnTo>
                  <a:lnTo>
                    <a:pt x="100" y="8"/>
                  </a:lnTo>
                  <a:lnTo>
                    <a:pt x="98" y="6"/>
                  </a:lnTo>
                  <a:lnTo>
                    <a:pt x="93" y="3"/>
                  </a:lnTo>
                  <a:lnTo>
                    <a:pt x="90" y="3"/>
                  </a:lnTo>
                  <a:lnTo>
                    <a:pt x="88" y="2"/>
                  </a:lnTo>
                  <a:lnTo>
                    <a:pt x="84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1" y="2"/>
                  </a:lnTo>
                  <a:lnTo>
                    <a:pt x="65" y="2"/>
                  </a:lnTo>
                  <a:lnTo>
                    <a:pt x="63" y="3"/>
                  </a:lnTo>
                  <a:lnTo>
                    <a:pt x="61" y="4"/>
                  </a:lnTo>
                  <a:lnTo>
                    <a:pt x="60" y="8"/>
                  </a:lnTo>
                  <a:lnTo>
                    <a:pt x="60" y="11"/>
                  </a:lnTo>
                  <a:lnTo>
                    <a:pt x="60" y="12"/>
                  </a:lnTo>
                  <a:lnTo>
                    <a:pt x="61" y="16"/>
                  </a:lnTo>
                  <a:lnTo>
                    <a:pt x="61" y="17"/>
                  </a:lnTo>
                  <a:lnTo>
                    <a:pt x="55" y="18"/>
                  </a:lnTo>
                  <a:lnTo>
                    <a:pt x="54" y="20"/>
                  </a:lnTo>
                  <a:lnTo>
                    <a:pt x="52" y="21"/>
                  </a:lnTo>
                  <a:lnTo>
                    <a:pt x="49" y="21"/>
                  </a:lnTo>
                  <a:lnTo>
                    <a:pt x="46" y="21"/>
                  </a:lnTo>
                  <a:lnTo>
                    <a:pt x="45" y="20"/>
                  </a:lnTo>
                  <a:lnTo>
                    <a:pt x="43" y="19"/>
                  </a:lnTo>
                  <a:lnTo>
                    <a:pt x="41" y="18"/>
                  </a:lnTo>
                  <a:lnTo>
                    <a:pt x="38" y="20"/>
                  </a:lnTo>
                  <a:lnTo>
                    <a:pt x="34" y="21"/>
                  </a:lnTo>
                  <a:lnTo>
                    <a:pt x="32" y="21"/>
                  </a:lnTo>
                  <a:lnTo>
                    <a:pt x="29" y="20"/>
                  </a:lnTo>
                  <a:lnTo>
                    <a:pt x="23" y="20"/>
                  </a:lnTo>
                  <a:lnTo>
                    <a:pt x="22" y="19"/>
                  </a:lnTo>
                  <a:lnTo>
                    <a:pt x="21" y="18"/>
                  </a:lnTo>
                  <a:lnTo>
                    <a:pt x="13" y="13"/>
                  </a:lnTo>
                  <a:lnTo>
                    <a:pt x="11" y="12"/>
                  </a:lnTo>
                  <a:lnTo>
                    <a:pt x="8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9" name="Freeform 204"/>
            <p:cNvSpPr>
              <a:spLocks/>
            </p:cNvSpPr>
            <p:nvPr/>
          </p:nvSpPr>
          <p:spPr bwMode="auto">
            <a:xfrm>
              <a:off x="4729163" y="1613958"/>
              <a:ext cx="241300" cy="259292"/>
            </a:xfrm>
            <a:custGeom>
              <a:avLst/>
              <a:gdLst>
                <a:gd name="T0" fmla="*/ 2147483647 w 152"/>
                <a:gd name="T1" fmla="*/ 2147483647 h 163"/>
                <a:gd name="T2" fmla="*/ 2147483647 w 152"/>
                <a:gd name="T3" fmla="*/ 2147483647 h 163"/>
                <a:gd name="T4" fmla="*/ 2147483647 w 152"/>
                <a:gd name="T5" fmla="*/ 2147483647 h 163"/>
                <a:gd name="T6" fmla="*/ 2147483647 w 152"/>
                <a:gd name="T7" fmla="*/ 2147483647 h 163"/>
                <a:gd name="T8" fmla="*/ 2147483647 w 152"/>
                <a:gd name="T9" fmla="*/ 2147483647 h 163"/>
                <a:gd name="T10" fmla="*/ 2147483647 w 152"/>
                <a:gd name="T11" fmla="*/ 2147483647 h 163"/>
                <a:gd name="T12" fmla="*/ 2147483647 w 152"/>
                <a:gd name="T13" fmla="*/ 2147483647 h 163"/>
                <a:gd name="T14" fmla="*/ 2147483647 w 152"/>
                <a:gd name="T15" fmla="*/ 2147483647 h 163"/>
                <a:gd name="T16" fmla="*/ 2147483647 w 152"/>
                <a:gd name="T17" fmla="*/ 2147483647 h 163"/>
                <a:gd name="T18" fmla="*/ 2147483647 w 152"/>
                <a:gd name="T19" fmla="*/ 2147483647 h 163"/>
                <a:gd name="T20" fmla="*/ 2147483647 w 152"/>
                <a:gd name="T21" fmla="*/ 2147483647 h 163"/>
                <a:gd name="T22" fmla="*/ 2147483647 w 152"/>
                <a:gd name="T23" fmla="*/ 2147483647 h 163"/>
                <a:gd name="T24" fmla="*/ 2147483647 w 152"/>
                <a:gd name="T25" fmla="*/ 2147483647 h 163"/>
                <a:gd name="T26" fmla="*/ 2147483647 w 152"/>
                <a:gd name="T27" fmla="*/ 2147483647 h 163"/>
                <a:gd name="T28" fmla="*/ 2147483647 w 152"/>
                <a:gd name="T29" fmla="*/ 2147483647 h 163"/>
                <a:gd name="T30" fmla="*/ 2147483647 w 152"/>
                <a:gd name="T31" fmla="*/ 2147483647 h 163"/>
                <a:gd name="T32" fmla="*/ 2147483647 w 152"/>
                <a:gd name="T33" fmla="*/ 2147483647 h 163"/>
                <a:gd name="T34" fmla="*/ 2147483647 w 152"/>
                <a:gd name="T35" fmla="*/ 2147483647 h 163"/>
                <a:gd name="T36" fmla="*/ 2147483647 w 152"/>
                <a:gd name="T37" fmla="*/ 2147483647 h 163"/>
                <a:gd name="T38" fmla="*/ 2147483647 w 152"/>
                <a:gd name="T39" fmla="*/ 2147483647 h 163"/>
                <a:gd name="T40" fmla="*/ 2147483647 w 152"/>
                <a:gd name="T41" fmla="*/ 2147483647 h 163"/>
                <a:gd name="T42" fmla="*/ 2147483647 w 152"/>
                <a:gd name="T43" fmla="*/ 2147483647 h 163"/>
                <a:gd name="T44" fmla="*/ 2147483647 w 152"/>
                <a:gd name="T45" fmla="*/ 2147483647 h 163"/>
                <a:gd name="T46" fmla="*/ 2147483647 w 152"/>
                <a:gd name="T47" fmla="*/ 2147483647 h 163"/>
                <a:gd name="T48" fmla="*/ 2147483647 w 152"/>
                <a:gd name="T49" fmla="*/ 2147483647 h 163"/>
                <a:gd name="T50" fmla="*/ 2147483647 w 152"/>
                <a:gd name="T51" fmla="*/ 2147483647 h 163"/>
                <a:gd name="T52" fmla="*/ 2147483647 w 152"/>
                <a:gd name="T53" fmla="*/ 2147483647 h 163"/>
                <a:gd name="T54" fmla="*/ 2147483647 w 152"/>
                <a:gd name="T55" fmla="*/ 2147483647 h 163"/>
                <a:gd name="T56" fmla="*/ 2147483647 w 152"/>
                <a:gd name="T57" fmla="*/ 2147483647 h 163"/>
                <a:gd name="T58" fmla="*/ 2147483647 w 152"/>
                <a:gd name="T59" fmla="*/ 2147483647 h 163"/>
                <a:gd name="T60" fmla="*/ 2147483647 w 152"/>
                <a:gd name="T61" fmla="*/ 2147483647 h 163"/>
                <a:gd name="T62" fmla="*/ 2147483647 w 152"/>
                <a:gd name="T63" fmla="*/ 2147483647 h 163"/>
                <a:gd name="T64" fmla="*/ 2147483647 w 152"/>
                <a:gd name="T65" fmla="*/ 2147483647 h 163"/>
                <a:gd name="T66" fmla="*/ 2147483647 w 152"/>
                <a:gd name="T67" fmla="*/ 2147483647 h 163"/>
                <a:gd name="T68" fmla="*/ 2147483647 w 152"/>
                <a:gd name="T69" fmla="*/ 2147483647 h 163"/>
                <a:gd name="T70" fmla="*/ 2147483647 w 152"/>
                <a:gd name="T71" fmla="*/ 2147483647 h 163"/>
                <a:gd name="T72" fmla="*/ 2147483647 w 152"/>
                <a:gd name="T73" fmla="*/ 2147483647 h 163"/>
                <a:gd name="T74" fmla="*/ 2147483647 w 152"/>
                <a:gd name="T75" fmla="*/ 2147483647 h 163"/>
                <a:gd name="T76" fmla="*/ 2147483647 w 152"/>
                <a:gd name="T77" fmla="*/ 2147483647 h 163"/>
                <a:gd name="T78" fmla="*/ 2147483647 w 152"/>
                <a:gd name="T79" fmla="*/ 2147483647 h 163"/>
                <a:gd name="T80" fmla="*/ 2147483647 w 152"/>
                <a:gd name="T81" fmla="*/ 2147483647 h 163"/>
                <a:gd name="T82" fmla="*/ 2147483647 w 152"/>
                <a:gd name="T83" fmla="*/ 2147483647 h 163"/>
                <a:gd name="T84" fmla="*/ 2147483647 w 152"/>
                <a:gd name="T85" fmla="*/ 2147483647 h 163"/>
                <a:gd name="T86" fmla="*/ 2147483647 w 152"/>
                <a:gd name="T87" fmla="*/ 2147483647 h 163"/>
                <a:gd name="T88" fmla="*/ 2147483647 w 152"/>
                <a:gd name="T89" fmla="*/ 2147483647 h 163"/>
                <a:gd name="T90" fmla="*/ 2147483647 w 152"/>
                <a:gd name="T91" fmla="*/ 2147483647 h 163"/>
                <a:gd name="T92" fmla="*/ 2147483647 w 152"/>
                <a:gd name="T93" fmla="*/ 2147483647 h 163"/>
                <a:gd name="T94" fmla="*/ 2147483647 w 152"/>
                <a:gd name="T95" fmla="*/ 2147483647 h 163"/>
                <a:gd name="T96" fmla="*/ 2147483647 w 152"/>
                <a:gd name="T97" fmla="*/ 2147483647 h 163"/>
                <a:gd name="T98" fmla="*/ 2147483647 w 152"/>
                <a:gd name="T99" fmla="*/ 2147483647 h 163"/>
                <a:gd name="T100" fmla="*/ 2147483647 w 152"/>
                <a:gd name="T101" fmla="*/ 2147483647 h 163"/>
                <a:gd name="T102" fmla="*/ 2147483647 w 152"/>
                <a:gd name="T103" fmla="*/ 0 h 163"/>
                <a:gd name="T104" fmla="*/ 2147483647 w 152"/>
                <a:gd name="T105" fmla="*/ 2147483647 h 163"/>
                <a:gd name="T106" fmla="*/ 2147483647 w 152"/>
                <a:gd name="T107" fmla="*/ 2147483647 h 163"/>
                <a:gd name="T108" fmla="*/ 2147483647 w 152"/>
                <a:gd name="T109" fmla="*/ 2147483647 h 163"/>
                <a:gd name="T110" fmla="*/ 2147483647 w 152"/>
                <a:gd name="T111" fmla="*/ 2147483647 h 163"/>
                <a:gd name="T112" fmla="*/ 2147483647 w 152"/>
                <a:gd name="T113" fmla="*/ 2147483647 h 163"/>
                <a:gd name="T114" fmla="*/ 2147483647 w 152"/>
                <a:gd name="T115" fmla="*/ 2147483647 h 163"/>
                <a:gd name="T116" fmla="*/ 2147483647 w 152"/>
                <a:gd name="T117" fmla="*/ 2147483647 h 163"/>
                <a:gd name="T118" fmla="*/ 2147483647 w 152"/>
                <a:gd name="T119" fmla="*/ 2147483647 h 1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2"/>
                <a:gd name="T181" fmla="*/ 0 h 163"/>
                <a:gd name="T182" fmla="*/ 152 w 152"/>
                <a:gd name="T183" fmla="*/ 163 h 1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2" h="163">
                  <a:moveTo>
                    <a:pt x="0" y="16"/>
                  </a:moveTo>
                  <a:lnTo>
                    <a:pt x="1" y="16"/>
                  </a:lnTo>
                  <a:lnTo>
                    <a:pt x="11" y="20"/>
                  </a:lnTo>
                  <a:lnTo>
                    <a:pt x="18" y="23"/>
                  </a:lnTo>
                  <a:lnTo>
                    <a:pt x="25" y="24"/>
                  </a:lnTo>
                  <a:lnTo>
                    <a:pt x="30" y="27"/>
                  </a:lnTo>
                  <a:lnTo>
                    <a:pt x="39" y="32"/>
                  </a:lnTo>
                  <a:lnTo>
                    <a:pt x="39" y="33"/>
                  </a:lnTo>
                  <a:lnTo>
                    <a:pt x="39" y="34"/>
                  </a:lnTo>
                  <a:lnTo>
                    <a:pt x="38" y="37"/>
                  </a:lnTo>
                  <a:lnTo>
                    <a:pt x="39" y="39"/>
                  </a:lnTo>
                  <a:lnTo>
                    <a:pt x="40" y="40"/>
                  </a:lnTo>
                  <a:lnTo>
                    <a:pt x="41" y="41"/>
                  </a:lnTo>
                  <a:lnTo>
                    <a:pt x="41" y="42"/>
                  </a:lnTo>
                  <a:lnTo>
                    <a:pt x="41" y="44"/>
                  </a:lnTo>
                  <a:lnTo>
                    <a:pt x="41" y="47"/>
                  </a:lnTo>
                  <a:lnTo>
                    <a:pt x="46" y="51"/>
                  </a:lnTo>
                  <a:lnTo>
                    <a:pt x="48" y="53"/>
                  </a:lnTo>
                  <a:lnTo>
                    <a:pt x="48" y="54"/>
                  </a:lnTo>
                  <a:lnTo>
                    <a:pt x="45" y="56"/>
                  </a:lnTo>
                  <a:lnTo>
                    <a:pt x="45" y="58"/>
                  </a:lnTo>
                  <a:lnTo>
                    <a:pt x="46" y="60"/>
                  </a:lnTo>
                  <a:lnTo>
                    <a:pt x="51" y="64"/>
                  </a:lnTo>
                  <a:lnTo>
                    <a:pt x="52" y="65"/>
                  </a:lnTo>
                  <a:lnTo>
                    <a:pt x="53" y="65"/>
                  </a:lnTo>
                  <a:lnTo>
                    <a:pt x="54" y="65"/>
                  </a:lnTo>
                  <a:lnTo>
                    <a:pt x="55" y="67"/>
                  </a:lnTo>
                  <a:lnTo>
                    <a:pt x="56" y="65"/>
                  </a:lnTo>
                  <a:lnTo>
                    <a:pt x="58" y="65"/>
                  </a:lnTo>
                  <a:lnTo>
                    <a:pt x="59" y="68"/>
                  </a:lnTo>
                  <a:lnTo>
                    <a:pt x="62" y="69"/>
                  </a:lnTo>
                  <a:lnTo>
                    <a:pt x="66" y="72"/>
                  </a:lnTo>
                  <a:lnTo>
                    <a:pt x="69" y="73"/>
                  </a:lnTo>
                  <a:lnTo>
                    <a:pt x="69" y="77"/>
                  </a:lnTo>
                  <a:lnTo>
                    <a:pt x="71" y="80"/>
                  </a:lnTo>
                  <a:lnTo>
                    <a:pt x="70" y="79"/>
                  </a:lnTo>
                  <a:lnTo>
                    <a:pt x="69" y="80"/>
                  </a:lnTo>
                  <a:lnTo>
                    <a:pt x="70" y="81"/>
                  </a:lnTo>
                  <a:lnTo>
                    <a:pt x="68" y="81"/>
                  </a:lnTo>
                  <a:lnTo>
                    <a:pt x="65" y="81"/>
                  </a:lnTo>
                  <a:lnTo>
                    <a:pt x="61" y="82"/>
                  </a:lnTo>
                  <a:lnTo>
                    <a:pt x="60" y="87"/>
                  </a:lnTo>
                  <a:lnTo>
                    <a:pt x="58" y="88"/>
                  </a:lnTo>
                  <a:lnTo>
                    <a:pt x="54" y="91"/>
                  </a:lnTo>
                  <a:lnTo>
                    <a:pt x="49" y="94"/>
                  </a:lnTo>
                  <a:lnTo>
                    <a:pt x="46" y="98"/>
                  </a:lnTo>
                  <a:lnTo>
                    <a:pt x="42" y="103"/>
                  </a:lnTo>
                  <a:lnTo>
                    <a:pt x="40" y="104"/>
                  </a:lnTo>
                  <a:lnTo>
                    <a:pt x="39" y="105"/>
                  </a:lnTo>
                  <a:lnTo>
                    <a:pt x="38" y="105"/>
                  </a:lnTo>
                  <a:lnTo>
                    <a:pt x="37" y="108"/>
                  </a:lnTo>
                  <a:lnTo>
                    <a:pt x="32" y="108"/>
                  </a:lnTo>
                  <a:lnTo>
                    <a:pt x="30" y="107"/>
                  </a:lnTo>
                  <a:lnTo>
                    <a:pt x="29" y="109"/>
                  </a:lnTo>
                  <a:lnTo>
                    <a:pt x="31" y="110"/>
                  </a:lnTo>
                  <a:lnTo>
                    <a:pt x="30" y="111"/>
                  </a:lnTo>
                  <a:lnTo>
                    <a:pt x="27" y="111"/>
                  </a:lnTo>
                  <a:lnTo>
                    <a:pt x="25" y="112"/>
                  </a:lnTo>
                  <a:lnTo>
                    <a:pt x="24" y="113"/>
                  </a:lnTo>
                  <a:lnTo>
                    <a:pt x="23" y="113"/>
                  </a:lnTo>
                  <a:lnTo>
                    <a:pt x="23" y="114"/>
                  </a:lnTo>
                  <a:lnTo>
                    <a:pt x="22" y="117"/>
                  </a:lnTo>
                  <a:lnTo>
                    <a:pt x="23" y="120"/>
                  </a:lnTo>
                  <a:lnTo>
                    <a:pt x="24" y="120"/>
                  </a:lnTo>
                  <a:lnTo>
                    <a:pt x="25" y="121"/>
                  </a:lnTo>
                  <a:lnTo>
                    <a:pt x="27" y="123"/>
                  </a:lnTo>
                  <a:lnTo>
                    <a:pt x="25" y="127"/>
                  </a:lnTo>
                  <a:lnTo>
                    <a:pt x="27" y="128"/>
                  </a:lnTo>
                  <a:lnTo>
                    <a:pt x="29" y="129"/>
                  </a:lnTo>
                  <a:lnTo>
                    <a:pt x="30" y="131"/>
                  </a:lnTo>
                  <a:lnTo>
                    <a:pt x="31" y="133"/>
                  </a:lnTo>
                  <a:lnTo>
                    <a:pt x="32" y="134"/>
                  </a:lnTo>
                  <a:lnTo>
                    <a:pt x="33" y="135"/>
                  </a:lnTo>
                  <a:lnTo>
                    <a:pt x="32" y="134"/>
                  </a:lnTo>
                  <a:lnTo>
                    <a:pt x="31" y="134"/>
                  </a:lnTo>
                  <a:lnTo>
                    <a:pt x="30" y="135"/>
                  </a:lnTo>
                  <a:lnTo>
                    <a:pt x="31" y="137"/>
                  </a:lnTo>
                  <a:lnTo>
                    <a:pt x="31" y="138"/>
                  </a:lnTo>
                  <a:lnTo>
                    <a:pt x="31" y="139"/>
                  </a:lnTo>
                  <a:lnTo>
                    <a:pt x="31" y="140"/>
                  </a:lnTo>
                  <a:lnTo>
                    <a:pt x="31" y="142"/>
                  </a:lnTo>
                  <a:lnTo>
                    <a:pt x="30" y="142"/>
                  </a:lnTo>
                  <a:lnTo>
                    <a:pt x="29" y="144"/>
                  </a:lnTo>
                  <a:lnTo>
                    <a:pt x="30" y="144"/>
                  </a:lnTo>
                  <a:lnTo>
                    <a:pt x="31" y="145"/>
                  </a:lnTo>
                  <a:lnTo>
                    <a:pt x="30" y="147"/>
                  </a:lnTo>
                  <a:lnTo>
                    <a:pt x="31" y="147"/>
                  </a:lnTo>
                  <a:lnTo>
                    <a:pt x="32" y="148"/>
                  </a:lnTo>
                  <a:lnTo>
                    <a:pt x="32" y="149"/>
                  </a:lnTo>
                  <a:lnTo>
                    <a:pt x="31" y="149"/>
                  </a:lnTo>
                  <a:lnTo>
                    <a:pt x="32" y="150"/>
                  </a:lnTo>
                  <a:lnTo>
                    <a:pt x="34" y="150"/>
                  </a:lnTo>
                  <a:lnTo>
                    <a:pt x="38" y="151"/>
                  </a:lnTo>
                  <a:lnTo>
                    <a:pt x="39" y="152"/>
                  </a:lnTo>
                  <a:lnTo>
                    <a:pt x="42" y="152"/>
                  </a:lnTo>
                  <a:lnTo>
                    <a:pt x="45" y="153"/>
                  </a:lnTo>
                  <a:lnTo>
                    <a:pt x="46" y="154"/>
                  </a:lnTo>
                  <a:lnTo>
                    <a:pt x="48" y="155"/>
                  </a:lnTo>
                  <a:lnTo>
                    <a:pt x="51" y="154"/>
                  </a:lnTo>
                  <a:lnTo>
                    <a:pt x="52" y="155"/>
                  </a:lnTo>
                  <a:lnTo>
                    <a:pt x="52" y="157"/>
                  </a:lnTo>
                  <a:lnTo>
                    <a:pt x="54" y="159"/>
                  </a:lnTo>
                  <a:lnTo>
                    <a:pt x="54" y="160"/>
                  </a:lnTo>
                  <a:lnTo>
                    <a:pt x="56" y="161"/>
                  </a:lnTo>
                  <a:lnTo>
                    <a:pt x="55" y="162"/>
                  </a:lnTo>
                  <a:lnTo>
                    <a:pt x="53" y="163"/>
                  </a:lnTo>
                  <a:lnTo>
                    <a:pt x="54" y="163"/>
                  </a:lnTo>
                  <a:lnTo>
                    <a:pt x="56" y="162"/>
                  </a:lnTo>
                  <a:lnTo>
                    <a:pt x="59" y="159"/>
                  </a:lnTo>
                  <a:lnTo>
                    <a:pt x="60" y="160"/>
                  </a:lnTo>
                  <a:lnTo>
                    <a:pt x="60" y="161"/>
                  </a:lnTo>
                  <a:lnTo>
                    <a:pt x="61" y="161"/>
                  </a:lnTo>
                  <a:lnTo>
                    <a:pt x="66" y="159"/>
                  </a:lnTo>
                  <a:lnTo>
                    <a:pt x="68" y="159"/>
                  </a:lnTo>
                  <a:lnTo>
                    <a:pt x="70" y="159"/>
                  </a:lnTo>
                  <a:lnTo>
                    <a:pt x="71" y="160"/>
                  </a:lnTo>
                  <a:lnTo>
                    <a:pt x="73" y="158"/>
                  </a:lnTo>
                  <a:lnTo>
                    <a:pt x="75" y="157"/>
                  </a:lnTo>
                  <a:lnTo>
                    <a:pt x="76" y="157"/>
                  </a:lnTo>
                  <a:lnTo>
                    <a:pt x="79" y="158"/>
                  </a:lnTo>
                  <a:lnTo>
                    <a:pt x="82" y="155"/>
                  </a:lnTo>
                  <a:lnTo>
                    <a:pt x="84" y="155"/>
                  </a:lnTo>
                  <a:lnTo>
                    <a:pt x="85" y="153"/>
                  </a:lnTo>
                  <a:lnTo>
                    <a:pt x="86" y="155"/>
                  </a:lnTo>
                  <a:lnTo>
                    <a:pt x="91" y="154"/>
                  </a:lnTo>
                  <a:lnTo>
                    <a:pt x="90" y="152"/>
                  </a:lnTo>
                  <a:lnTo>
                    <a:pt x="91" y="153"/>
                  </a:lnTo>
                  <a:lnTo>
                    <a:pt x="93" y="153"/>
                  </a:lnTo>
                  <a:lnTo>
                    <a:pt x="94" y="153"/>
                  </a:lnTo>
                  <a:lnTo>
                    <a:pt x="95" y="152"/>
                  </a:lnTo>
                  <a:lnTo>
                    <a:pt x="100" y="152"/>
                  </a:lnTo>
                  <a:lnTo>
                    <a:pt x="102" y="151"/>
                  </a:lnTo>
                  <a:lnTo>
                    <a:pt x="104" y="151"/>
                  </a:lnTo>
                  <a:lnTo>
                    <a:pt x="106" y="152"/>
                  </a:lnTo>
                  <a:lnTo>
                    <a:pt x="111" y="152"/>
                  </a:lnTo>
                  <a:lnTo>
                    <a:pt x="112" y="151"/>
                  </a:lnTo>
                  <a:lnTo>
                    <a:pt x="120" y="147"/>
                  </a:lnTo>
                  <a:lnTo>
                    <a:pt x="130" y="140"/>
                  </a:lnTo>
                  <a:lnTo>
                    <a:pt x="137" y="133"/>
                  </a:lnTo>
                  <a:lnTo>
                    <a:pt x="147" y="123"/>
                  </a:lnTo>
                  <a:lnTo>
                    <a:pt x="150" y="121"/>
                  </a:lnTo>
                  <a:lnTo>
                    <a:pt x="152" y="115"/>
                  </a:lnTo>
                  <a:lnTo>
                    <a:pt x="151" y="111"/>
                  </a:lnTo>
                  <a:lnTo>
                    <a:pt x="150" y="111"/>
                  </a:lnTo>
                  <a:lnTo>
                    <a:pt x="147" y="109"/>
                  </a:lnTo>
                  <a:lnTo>
                    <a:pt x="145" y="107"/>
                  </a:lnTo>
                  <a:lnTo>
                    <a:pt x="139" y="103"/>
                  </a:lnTo>
                  <a:lnTo>
                    <a:pt x="136" y="102"/>
                  </a:lnTo>
                  <a:lnTo>
                    <a:pt x="134" y="100"/>
                  </a:lnTo>
                  <a:lnTo>
                    <a:pt x="134" y="98"/>
                  </a:lnTo>
                  <a:lnTo>
                    <a:pt x="136" y="95"/>
                  </a:lnTo>
                  <a:lnTo>
                    <a:pt x="137" y="93"/>
                  </a:lnTo>
                  <a:lnTo>
                    <a:pt x="136" y="91"/>
                  </a:lnTo>
                  <a:lnTo>
                    <a:pt x="132" y="89"/>
                  </a:lnTo>
                  <a:lnTo>
                    <a:pt x="130" y="87"/>
                  </a:lnTo>
                  <a:lnTo>
                    <a:pt x="130" y="84"/>
                  </a:lnTo>
                  <a:lnTo>
                    <a:pt x="127" y="82"/>
                  </a:lnTo>
                  <a:lnTo>
                    <a:pt x="124" y="81"/>
                  </a:lnTo>
                  <a:lnTo>
                    <a:pt x="123" y="79"/>
                  </a:lnTo>
                  <a:lnTo>
                    <a:pt x="124" y="78"/>
                  </a:lnTo>
                  <a:lnTo>
                    <a:pt x="123" y="75"/>
                  </a:lnTo>
                  <a:lnTo>
                    <a:pt x="122" y="74"/>
                  </a:lnTo>
                  <a:lnTo>
                    <a:pt x="123" y="72"/>
                  </a:lnTo>
                  <a:lnTo>
                    <a:pt x="123" y="70"/>
                  </a:lnTo>
                  <a:lnTo>
                    <a:pt x="125" y="68"/>
                  </a:lnTo>
                  <a:lnTo>
                    <a:pt x="124" y="67"/>
                  </a:lnTo>
                  <a:lnTo>
                    <a:pt x="123" y="64"/>
                  </a:lnTo>
                  <a:lnTo>
                    <a:pt x="120" y="60"/>
                  </a:lnTo>
                  <a:lnTo>
                    <a:pt x="116" y="57"/>
                  </a:lnTo>
                  <a:lnTo>
                    <a:pt x="115" y="54"/>
                  </a:lnTo>
                  <a:lnTo>
                    <a:pt x="113" y="53"/>
                  </a:lnTo>
                  <a:lnTo>
                    <a:pt x="110" y="51"/>
                  </a:lnTo>
                  <a:lnTo>
                    <a:pt x="110" y="49"/>
                  </a:lnTo>
                  <a:lnTo>
                    <a:pt x="111" y="47"/>
                  </a:lnTo>
                  <a:lnTo>
                    <a:pt x="113" y="42"/>
                  </a:lnTo>
                  <a:lnTo>
                    <a:pt x="116" y="38"/>
                  </a:lnTo>
                  <a:lnTo>
                    <a:pt x="115" y="36"/>
                  </a:lnTo>
                  <a:lnTo>
                    <a:pt x="112" y="34"/>
                  </a:lnTo>
                  <a:lnTo>
                    <a:pt x="108" y="30"/>
                  </a:lnTo>
                  <a:lnTo>
                    <a:pt x="104" y="29"/>
                  </a:lnTo>
                  <a:lnTo>
                    <a:pt x="101" y="29"/>
                  </a:lnTo>
                  <a:lnTo>
                    <a:pt x="99" y="29"/>
                  </a:lnTo>
                  <a:lnTo>
                    <a:pt x="98" y="28"/>
                  </a:lnTo>
                  <a:lnTo>
                    <a:pt x="95" y="26"/>
                  </a:lnTo>
                  <a:lnTo>
                    <a:pt x="94" y="23"/>
                  </a:lnTo>
                  <a:lnTo>
                    <a:pt x="94" y="22"/>
                  </a:lnTo>
                  <a:lnTo>
                    <a:pt x="96" y="19"/>
                  </a:lnTo>
                  <a:lnTo>
                    <a:pt x="95" y="19"/>
                  </a:lnTo>
                  <a:lnTo>
                    <a:pt x="94" y="18"/>
                  </a:lnTo>
                  <a:lnTo>
                    <a:pt x="100" y="16"/>
                  </a:lnTo>
                  <a:lnTo>
                    <a:pt x="98" y="14"/>
                  </a:lnTo>
                  <a:lnTo>
                    <a:pt x="96" y="13"/>
                  </a:lnTo>
                  <a:lnTo>
                    <a:pt x="98" y="12"/>
                  </a:lnTo>
                  <a:lnTo>
                    <a:pt x="101" y="10"/>
                  </a:lnTo>
                  <a:lnTo>
                    <a:pt x="100" y="8"/>
                  </a:lnTo>
                  <a:lnTo>
                    <a:pt x="98" y="6"/>
                  </a:lnTo>
                  <a:lnTo>
                    <a:pt x="93" y="3"/>
                  </a:lnTo>
                  <a:lnTo>
                    <a:pt x="90" y="3"/>
                  </a:lnTo>
                  <a:lnTo>
                    <a:pt x="88" y="2"/>
                  </a:lnTo>
                  <a:lnTo>
                    <a:pt x="84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1" y="2"/>
                  </a:lnTo>
                  <a:lnTo>
                    <a:pt x="65" y="2"/>
                  </a:lnTo>
                  <a:lnTo>
                    <a:pt x="63" y="3"/>
                  </a:lnTo>
                  <a:lnTo>
                    <a:pt x="61" y="4"/>
                  </a:lnTo>
                  <a:lnTo>
                    <a:pt x="60" y="8"/>
                  </a:lnTo>
                  <a:lnTo>
                    <a:pt x="60" y="11"/>
                  </a:lnTo>
                  <a:lnTo>
                    <a:pt x="60" y="12"/>
                  </a:lnTo>
                  <a:lnTo>
                    <a:pt x="61" y="16"/>
                  </a:lnTo>
                  <a:lnTo>
                    <a:pt x="61" y="17"/>
                  </a:lnTo>
                  <a:lnTo>
                    <a:pt x="55" y="18"/>
                  </a:lnTo>
                  <a:lnTo>
                    <a:pt x="54" y="20"/>
                  </a:lnTo>
                  <a:lnTo>
                    <a:pt x="52" y="21"/>
                  </a:lnTo>
                  <a:lnTo>
                    <a:pt x="49" y="21"/>
                  </a:lnTo>
                  <a:lnTo>
                    <a:pt x="46" y="21"/>
                  </a:lnTo>
                  <a:lnTo>
                    <a:pt x="45" y="20"/>
                  </a:lnTo>
                  <a:lnTo>
                    <a:pt x="43" y="19"/>
                  </a:lnTo>
                  <a:lnTo>
                    <a:pt x="41" y="18"/>
                  </a:lnTo>
                  <a:lnTo>
                    <a:pt x="38" y="20"/>
                  </a:lnTo>
                  <a:lnTo>
                    <a:pt x="34" y="21"/>
                  </a:lnTo>
                  <a:lnTo>
                    <a:pt x="32" y="21"/>
                  </a:lnTo>
                  <a:lnTo>
                    <a:pt x="29" y="20"/>
                  </a:lnTo>
                  <a:lnTo>
                    <a:pt x="23" y="20"/>
                  </a:lnTo>
                  <a:lnTo>
                    <a:pt x="22" y="19"/>
                  </a:lnTo>
                  <a:lnTo>
                    <a:pt x="21" y="18"/>
                  </a:lnTo>
                  <a:lnTo>
                    <a:pt x="13" y="13"/>
                  </a:lnTo>
                  <a:lnTo>
                    <a:pt x="11" y="12"/>
                  </a:lnTo>
                  <a:lnTo>
                    <a:pt x="8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0" y="16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0" name="Freeform 206"/>
            <p:cNvSpPr>
              <a:spLocks/>
            </p:cNvSpPr>
            <p:nvPr/>
          </p:nvSpPr>
          <p:spPr bwMode="auto">
            <a:xfrm>
              <a:off x="4502150" y="2222500"/>
              <a:ext cx="279400" cy="261938"/>
            </a:xfrm>
            <a:custGeom>
              <a:avLst/>
              <a:gdLst>
                <a:gd name="T0" fmla="*/ 2147483647 w 176"/>
                <a:gd name="T1" fmla="*/ 2147483647 h 165"/>
                <a:gd name="T2" fmla="*/ 2147483647 w 176"/>
                <a:gd name="T3" fmla="*/ 2147483647 h 165"/>
                <a:gd name="T4" fmla="*/ 2147483647 w 176"/>
                <a:gd name="T5" fmla="*/ 2147483647 h 165"/>
                <a:gd name="T6" fmla="*/ 2147483647 w 176"/>
                <a:gd name="T7" fmla="*/ 2147483647 h 165"/>
                <a:gd name="T8" fmla="*/ 2147483647 w 176"/>
                <a:gd name="T9" fmla="*/ 2147483647 h 165"/>
                <a:gd name="T10" fmla="*/ 2147483647 w 176"/>
                <a:gd name="T11" fmla="*/ 2147483647 h 165"/>
                <a:gd name="T12" fmla="*/ 2147483647 w 176"/>
                <a:gd name="T13" fmla="*/ 2147483647 h 165"/>
                <a:gd name="T14" fmla="*/ 2147483647 w 176"/>
                <a:gd name="T15" fmla="*/ 2147483647 h 165"/>
                <a:gd name="T16" fmla="*/ 2147483647 w 176"/>
                <a:gd name="T17" fmla="*/ 2147483647 h 165"/>
                <a:gd name="T18" fmla="*/ 2147483647 w 176"/>
                <a:gd name="T19" fmla="*/ 2147483647 h 165"/>
                <a:gd name="T20" fmla="*/ 2147483647 w 176"/>
                <a:gd name="T21" fmla="*/ 2147483647 h 165"/>
                <a:gd name="T22" fmla="*/ 2147483647 w 176"/>
                <a:gd name="T23" fmla="*/ 2147483647 h 165"/>
                <a:gd name="T24" fmla="*/ 2147483647 w 176"/>
                <a:gd name="T25" fmla="*/ 2147483647 h 165"/>
                <a:gd name="T26" fmla="*/ 2147483647 w 176"/>
                <a:gd name="T27" fmla="*/ 2147483647 h 165"/>
                <a:gd name="T28" fmla="*/ 2147483647 w 176"/>
                <a:gd name="T29" fmla="*/ 2147483647 h 165"/>
                <a:gd name="T30" fmla="*/ 2147483647 w 176"/>
                <a:gd name="T31" fmla="*/ 2147483647 h 165"/>
                <a:gd name="T32" fmla="*/ 2147483647 w 176"/>
                <a:gd name="T33" fmla="*/ 2147483647 h 165"/>
                <a:gd name="T34" fmla="*/ 2147483647 w 176"/>
                <a:gd name="T35" fmla="*/ 2147483647 h 165"/>
                <a:gd name="T36" fmla="*/ 2147483647 w 176"/>
                <a:gd name="T37" fmla="*/ 2147483647 h 165"/>
                <a:gd name="T38" fmla="*/ 2147483647 w 176"/>
                <a:gd name="T39" fmla="*/ 2147483647 h 165"/>
                <a:gd name="T40" fmla="*/ 2147483647 w 176"/>
                <a:gd name="T41" fmla="*/ 2147483647 h 165"/>
                <a:gd name="T42" fmla="*/ 2147483647 w 176"/>
                <a:gd name="T43" fmla="*/ 2147483647 h 165"/>
                <a:gd name="T44" fmla="*/ 2147483647 w 176"/>
                <a:gd name="T45" fmla="*/ 2147483647 h 165"/>
                <a:gd name="T46" fmla="*/ 2147483647 w 176"/>
                <a:gd name="T47" fmla="*/ 2147483647 h 165"/>
                <a:gd name="T48" fmla="*/ 2147483647 w 176"/>
                <a:gd name="T49" fmla="*/ 2147483647 h 165"/>
                <a:gd name="T50" fmla="*/ 2147483647 w 176"/>
                <a:gd name="T51" fmla="*/ 2147483647 h 165"/>
                <a:gd name="T52" fmla="*/ 2147483647 w 176"/>
                <a:gd name="T53" fmla="*/ 2147483647 h 165"/>
                <a:gd name="T54" fmla="*/ 2147483647 w 176"/>
                <a:gd name="T55" fmla="*/ 2147483647 h 165"/>
                <a:gd name="T56" fmla="*/ 2147483647 w 176"/>
                <a:gd name="T57" fmla="*/ 2147483647 h 165"/>
                <a:gd name="T58" fmla="*/ 2147483647 w 176"/>
                <a:gd name="T59" fmla="*/ 2147483647 h 165"/>
                <a:gd name="T60" fmla="*/ 2147483647 w 176"/>
                <a:gd name="T61" fmla="*/ 2147483647 h 165"/>
                <a:gd name="T62" fmla="*/ 2147483647 w 176"/>
                <a:gd name="T63" fmla="*/ 2147483647 h 165"/>
                <a:gd name="T64" fmla="*/ 2147483647 w 176"/>
                <a:gd name="T65" fmla="*/ 2147483647 h 165"/>
                <a:gd name="T66" fmla="*/ 2147483647 w 176"/>
                <a:gd name="T67" fmla="*/ 2147483647 h 165"/>
                <a:gd name="T68" fmla="*/ 2147483647 w 176"/>
                <a:gd name="T69" fmla="*/ 2147483647 h 165"/>
                <a:gd name="T70" fmla="*/ 2147483647 w 176"/>
                <a:gd name="T71" fmla="*/ 2147483647 h 165"/>
                <a:gd name="T72" fmla="*/ 2147483647 w 176"/>
                <a:gd name="T73" fmla="*/ 2147483647 h 165"/>
                <a:gd name="T74" fmla="*/ 2147483647 w 176"/>
                <a:gd name="T75" fmla="*/ 2147483647 h 165"/>
                <a:gd name="T76" fmla="*/ 2147483647 w 176"/>
                <a:gd name="T77" fmla="*/ 2147483647 h 165"/>
                <a:gd name="T78" fmla="*/ 2147483647 w 176"/>
                <a:gd name="T79" fmla="*/ 2147483647 h 165"/>
                <a:gd name="T80" fmla="*/ 2147483647 w 176"/>
                <a:gd name="T81" fmla="*/ 2147483647 h 165"/>
                <a:gd name="T82" fmla="*/ 2147483647 w 176"/>
                <a:gd name="T83" fmla="*/ 2147483647 h 165"/>
                <a:gd name="T84" fmla="*/ 2147483647 w 176"/>
                <a:gd name="T85" fmla="*/ 2147483647 h 165"/>
                <a:gd name="T86" fmla="*/ 2147483647 w 176"/>
                <a:gd name="T87" fmla="*/ 2147483647 h 165"/>
                <a:gd name="T88" fmla="*/ 2147483647 w 176"/>
                <a:gd name="T89" fmla="*/ 2147483647 h 165"/>
                <a:gd name="T90" fmla="*/ 2147483647 w 176"/>
                <a:gd name="T91" fmla="*/ 2147483647 h 165"/>
                <a:gd name="T92" fmla="*/ 2147483647 w 176"/>
                <a:gd name="T93" fmla="*/ 2147483647 h 165"/>
                <a:gd name="T94" fmla="*/ 2147483647 w 176"/>
                <a:gd name="T95" fmla="*/ 2147483647 h 165"/>
                <a:gd name="T96" fmla="*/ 2147483647 w 176"/>
                <a:gd name="T97" fmla="*/ 2147483647 h 165"/>
                <a:gd name="T98" fmla="*/ 2147483647 w 176"/>
                <a:gd name="T99" fmla="*/ 2147483647 h 165"/>
                <a:gd name="T100" fmla="*/ 2147483647 w 176"/>
                <a:gd name="T101" fmla="*/ 2147483647 h 165"/>
                <a:gd name="T102" fmla="*/ 2147483647 w 176"/>
                <a:gd name="T103" fmla="*/ 2147483647 h 165"/>
                <a:gd name="T104" fmla="*/ 2147483647 w 176"/>
                <a:gd name="T105" fmla="*/ 2147483647 h 165"/>
                <a:gd name="T106" fmla="*/ 2147483647 w 176"/>
                <a:gd name="T107" fmla="*/ 2147483647 h 165"/>
                <a:gd name="T108" fmla="*/ 2147483647 w 176"/>
                <a:gd name="T109" fmla="*/ 2147483647 h 165"/>
                <a:gd name="T110" fmla="*/ 2147483647 w 176"/>
                <a:gd name="T111" fmla="*/ 2147483647 h 165"/>
                <a:gd name="T112" fmla="*/ 2147483647 w 176"/>
                <a:gd name="T113" fmla="*/ 2147483647 h 165"/>
                <a:gd name="T114" fmla="*/ 2147483647 w 176"/>
                <a:gd name="T115" fmla="*/ 2147483647 h 165"/>
                <a:gd name="T116" fmla="*/ 2147483647 w 176"/>
                <a:gd name="T117" fmla="*/ 2147483647 h 165"/>
                <a:gd name="T118" fmla="*/ 2147483647 w 176"/>
                <a:gd name="T119" fmla="*/ 2147483647 h 165"/>
                <a:gd name="T120" fmla="*/ 2147483647 w 176"/>
                <a:gd name="T121" fmla="*/ 2147483647 h 1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6"/>
                <a:gd name="T184" fmla="*/ 0 h 165"/>
                <a:gd name="T185" fmla="*/ 176 w 176"/>
                <a:gd name="T186" fmla="*/ 165 h 1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6" h="165">
                  <a:moveTo>
                    <a:pt x="51" y="4"/>
                  </a:moveTo>
                  <a:lnTo>
                    <a:pt x="51" y="7"/>
                  </a:lnTo>
                  <a:lnTo>
                    <a:pt x="51" y="8"/>
                  </a:lnTo>
                  <a:lnTo>
                    <a:pt x="50" y="9"/>
                  </a:lnTo>
                  <a:lnTo>
                    <a:pt x="47" y="9"/>
                  </a:lnTo>
                  <a:lnTo>
                    <a:pt x="46" y="10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7" y="14"/>
                  </a:lnTo>
                  <a:lnTo>
                    <a:pt x="42" y="13"/>
                  </a:lnTo>
                  <a:lnTo>
                    <a:pt x="39" y="13"/>
                  </a:lnTo>
                  <a:lnTo>
                    <a:pt x="37" y="12"/>
                  </a:lnTo>
                  <a:lnTo>
                    <a:pt x="35" y="11"/>
                  </a:lnTo>
                  <a:lnTo>
                    <a:pt x="35" y="13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1" y="21"/>
                  </a:lnTo>
                  <a:lnTo>
                    <a:pt x="30" y="20"/>
                  </a:lnTo>
                  <a:lnTo>
                    <a:pt x="27" y="19"/>
                  </a:lnTo>
                  <a:lnTo>
                    <a:pt x="25" y="17"/>
                  </a:lnTo>
                  <a:lnTo>
                    <a:pt x="23" y="12"/>
                  </a:lnTo>
                  <a:lnTo>
                    <a:pt x="21" y="13"/>
                  </a:lnTo>
                  <a:lnTo>
                    <a:pt x="19" y="15"/>
                  </a:lnTo>
                  <a:lnTo>
                    <a:pt x="19" y="18"/>
                  </a:lnTo>
                  <a:lnTo>
                    <a:pt x="18" y="19"/>
                  </a:lnTo>
                  <a:lnTo>
                    <a:pt x="15" y="20"/>
                  </a:lnTo>
                  <a:lnTo>
                    <a:pt x="12" y="20"/>
                  </a:lnTo>
                  <a:lnTo>
                    <a:pt x="5" y="22"/>
                  </a:lnTo>
                  <a:lnTo>
                    <a:pt x="3" y="22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2" y="34"/>
                  </a:lnTo>
                  <a:lnTo>
                    <a:pt x="1" y="35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1" y="40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3" y="47"/>
                  </a:lnTo>
                  <a:lnTo>
                    <a:pt x="4" y="50"/>
                  </a:lnTo>
                  <a:lnTo>
                    <a:pt x="5" y="51"/>
                  </a:lnTo>
                  <a:lnTo>
                    <a:pt x="12" y="52"/>
                  </a:lnTo>
                  <a:lnTo>
                    <a:pt x="13" y="54"/>
                  </a:lnTo>
                  <a:lnTo>
                    <a:pt x="13" y="57"/>
                  </a:lnTo>
                  <a:lnTo>
                    <a:pt x="13" y="58"/>
                  </a:lnTo>
                  <a:lnTo>
                    <a:pt x="13" y="59"/>
                  </a:lnTo>
                  <a:lnTo>
                    <a:pt x="15" y="59"/>
                  </a:lnTo>
                  <a:lnTo>
                    <a:pt x="18" y="59"/>
                  </a:lnTo>
                  <a:lnTo>
                    <a:pt x="22" y="57"/>
                  </a:lnTo>
                  <a:lnTo>
                    <a:pt x="22" y="55"/>
                  </a:lnTo>
                  <a:lnTo>
                    <a:pt x="24" y="52"/>
                  </a:lnTo>
                  <a:lnTo>
                    <a:pt x="25" y="51"/>
                  </a:lnTo>
                  <a:lnTo>
                    <a:pt x="26" y="50"/>
                  </a:lnTo>
                  <a:lnTo>
                    <a:pt x="31" y="48"/>
                  </a:lnTo>
                  <a:lnTo>
                    <a:pt x="33" y="48"/>
                  </a:lnTo>
                  <a:lnTo>
                    <a:pt x="35" y="49"/>
                  </a:lnTo>
                  <a:lnTo>
                    <a:pt x="46" y="54"/>
                  </a:lnTo>
                  <a:lnTo>
                    <a:pt x="51" y="55"/>
                  </a:lnTo>
                  <a:lnTo>
                    <a:pt x="52" y="57"/>
                  </a:lnTo>
                  <a:lnTo>
                    <a:pt x="52" y="60"/>
                  </a:lnTo>
                  <a:lnTo>
                    <a:pt x="56" y="68"/>
                  </a:lnTo>
                  <a:lnTo>
                    <a:pt x="57" y="71"/>
                  </a:lnTo>
                  <a:lnTo>
                    <a:pt x="57" y="72"/>
                  </a:lnTo>
                  <a:lnTo>
                    <a:pt x="63" y="78"/>
                  </a:lnTo>
                  <a:lnTo>
                    <a:pt x="65" y="80"/>
                  </a:lnTo>
                  <a:lnTo>
                    <a:pt x="66" y="84"/>
                  </a:lnTo>
                  <a:lnTo>
                    <a:pt x="69" y="83"/>
                  </a:lnTo>
                  <a:lnTo>
                    <a:pt x="71" y="83"/>
                  </a:lnTo>
                  <a:lnTo>
                    <a:pt x="73" y="85"/>
                  </a:lnTo>
                  <a:lnTo>
                    <a:pt x="77" y="90"/>
                  </a:lnTo>
                  <a:lnTo>
                    <a:pt x="80" y="90"/>
                  </a:lnTo>
                  <a:lnTo>
                    <a:pt x="85" y="96"/>
                  </a:lnTo>
                  <a:lnTo>
                    <a:pt x="89" y="100"/>
                  </a:lnTo>
                  <a:lnTo>
                    <a:pt x="95" y="104"/>
                  </a:lnTo>
                  <a:lnTo>
                    <a:pt x="96" y="104"/>
                  </a:lnTo>
                  <a:lnTo>
                    <a:pt x="104" y="104"/>
                  </a:lnTo>
                  <a:lnTo>
                    <a:pt x="105" y="104"/>
                  </a:lnTo>
                  <a:lnTo>
                    <a:pt x="110" y="109"/>
                  </a:lnTo>
                  <a:lnTo>
                    <a:pt x="111" y="111"/>
                  </a:lnTo>
                  <a:lnTo>
                    <a:pt x="115" y="113"/>
                  </a:lnTo>
                  <a:lnTo>
                    <a:pt x="116" y="114"/>
                  </a:lnTo>
                  <a:lnTo>
                    <a:pt x="115" y="115"/>
                  </a:lnTo>
                  <a:lnTo>
                    <a:pt x="121" y="115"/>
                  </a:lnTo>
                  <a:lnTo>
                    <a:pt x="122" y="115"/>
                  </a:lnTo>
                  <a:lnTo>
                    <a:pt x="123" y="116"/>
                  </a:lnTo>
                  <a:lnTo>
                    <a:pt x="124" y="120"/>
                  </a:lnTo>
                  <a:lnTo>
                    <a:pt x="124" y="121"/>
                  </a:lnTo>
                  <a:lnTo>
                    <a:pt x="125" y="123"/>
                  </a:lnTo>
                  <a:lnTo>
                    <a:pt x="128" y="124"/>
                  </a:lnTo>
                  <a:lnTo>
                    <a:pt x="131" y="125"/>
                  </a:lnTo>
                  <a:lnTo>
                    <a:pt x="132" y="128"/>
                  </a:lnTo>
                  <a:lnTo>
                    <a:pt x="133" y="125"/>
                  </a:lnTo>
                  <a:lnTo>
                    <a:pt x="134" y="125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7" y="133"/>
                  </a:lnTo>
                  <a:lnTo>
                    <a:pt x="141" y="138"/>
                  </a:lnTo>
                  <a:lnTo>
                    <a:pt x="143" y="143"/>
                  </a:lnTo>
                  <a:lnTo>
                    <a:pt x="145" y="149"/>
                  </a:lnTo>
                  <a:lnTo>
                    <a:pt x="141" y="150"/>
                  </a:lnTo>
                  <a:lnTo>
                    <a:pt x="140" y="151"/>
                  </a:lnTo>
                  <a:lnTo>
                    <a:pt x="141" y="154"/>
                  </a:lnTo>
                  <a:lnTo>
                    <a:pt x="138" y="156"/>
                  </a:lnTo>
                  <a:lnTo>
                    <a:pt x="137" y="160"/>
                  </a:lnTo>
                  <a:lnTo>
                    <a:pt x="138" y="163"/>
                  </a:lnTo>
                  <a:lnTo>
                    <a:pt x="138" y="164"/>
                  </a:lnTo>
                  <a:lnTo>
                    <a:pt x="140" y="164"/>
                  </a:lnTo>
                  <a:lnTo>
                    <a:pt x="138" y="164"/>
                  </a:lnTo>
                  <a:lnTo>
                    <a:pt x="141" y="165"/>
                  </a:lnTo>
                  <a:lnTo>
                    <a:pt x="143" y="164"/>
                  </a:lnTo>
                  <a:lnTo>
                    <a:pt x="144" y="164"/>
                  </a:lnTo>
                  <a:lnTo>
                    <a:pt x="146" y="160"/>
                  </a:lnTo>
                  <a:lnTo>
                    <a:pt x="146" y="159"/>
                  </a:lnTo>
                  <a:lnTo>
                    <a:pt x="148" y="156"/>
                  </a:lnTo>
                  <a:lnTo>
                    <a:pt x="150" y="156"/>
                  </a:lnTo>
                  <a:lnTo>
                    <a:pt x="151" y="154"/>
                  </a:lnTo>
                  <a:lnTo>
                    <a:pt x="151" y="149"/>
                  </a:lnTo>
                  <a:lnTo>
                    <a:pt x="151" y="147"/>
                  </a:lnTo>
                  <a:lnTo>
                    <a:pt x="153" y="147"/>
                  </a:lnTo>
                  <a:lnTo>
                    <a:pt x="156" y="145"/>
                  </a:lnTo>
                  <a:lnTo>
                    <a:pt x="157" y="145"/>
                  </a:lnTo>
                  <a:lnTo>
                    <a:pt x="157" y="144"/>
                  </a:lnTo>
                  <a:lnTo>
                    <a:pt x="157" y="141"/>
                  </a:lnTo>
                  <a:lnTo>
                    <a:pt x="157" y="140"/>
                  </a:lnTo>
                  <a:lnTo>
                    <a:pt x="156" y="138"/>
                  </a:lnTo>
                  <a:lnTo>
                    <a:pt x="155" y="136"/>
                  </a:lnTo>
                  <a:lnTo>
                    <a:pt x="153" y="134"/>
                  </a:lnTo>
                  <a:lnTo>
                    <a:pt x="151" y="133"/>
                  </a:lnTo>
                  <a:lnTo>
                    <a:pt x="148" y="132"/>
                  </a:lnTo>
                  <a:lnTo>
                    <a:pt x="148" y="129"/>
                  </a:lnTo>
                  <a:lnTo>
                    <a:pt x="150" y="124"/>
                  </a:lnTo>
                  <a:lnTo>
                    <a:pt x="151" y="121"/>
                  </a:lnTo>
                  <a:lnTo>
                    <a:pt x="154" y="118"/>
                  </a:lnTo>
                  <a:lnTo>
                    <a:pt x="157" y="118"/>
                  </a:lnTo>
                  <a:lnTo>
                    <a:pt x="162" y="121"/>
                  </a:lnTo>
                  <a:lnTo>
                    <a:pt x="165" y="121"/>
                  </a:lnTo>
                  <a:lnTo>
                    <a:pt x="168" y="123"/>
                  </a:lnTo>
                  <a:lnTo>
                    <a:pt x="170" y="125"/>
                  </a:lnTo>
                  <a:lnTo>
                    <a:pt x="172" y="128"/>
                  </a:lnTo>
                  <a:lnTo>
                    <a:pt x="175" y="130"/>
                  </a:lnTo>
                  <a:lnTo>
                    <a:pt x="175" y="129"/>
                  </a:lnTo>
                  <a:lnTo>
                    <a:pt x="176" y="125"/>
                  </a:lnTo>
                  <a:lnTo>
                    <a:pt x="175" y="123"/>
                  </a:lnTo>
                  <a:lnTo>
                    <a:pt x="174" y="121"/>
                  </a:lnTo>
                  <a:lnTo>
                    <a:pt x="171" y="119"/>
                  </a:lnTo>
                  <a:lnTo>
                    <a:pt x="167" y="114"/>
                  </a:lnTo>
                  <a:lnTo>
                    <a:pt x="157" y="110"/>
                  </a:lnTo>
                  <a:lnTo>
                    <a:pt x="155" y="108"/>
                  </a:lnTo>
                  <a:lnTo>
                    <a:pt x="152" y="106"/>
                  </a:lnTo>
                  <a:lnTo>
                    <a:pt x="143" y="103"/>
                  </a:lnTo>
                  <a:lnTo>
                    <a:pt x="141" y="101"/>
                  </a:lnTo>
                  <a:lnTo>
                    <a:pt x="138" y="101"/>
                  </a:lnTo>
                  <a:lnTo>
                    <a:pt x="137" y="101"/>
                  </a:lnTo>
                  <a:lnTo>
                    <a:pt x="136" y="100"/>
                  </a:lnTo>
                  <a:lnTo>
                    <a:pt x="136" y="99"/>
                  </a:lnTo>
                  <a:lnTo>
                    <a:pt x="138" y="96"/>
                  </a:lnTo>
                  <a:lnTo>
                    <a:pt x="140" y="95"/>
                  </a:lnTo>
                  <a:lnTo>
                    <a:pt x="140" y="93"/>
                  </a:lnTo>
                  <a:lnTo>
                    <a:pt x="138" y="91"/>
                  </a:lnTo>
                  <a:lnTo>
                    <a:pt x="135" y="92"/>
                  </a:lnTo>
                  <a:lnTo>
                    <a:pt x="134" y="92"/>
                  </a:lnTo>
                  <a:lnTo>
                    <a:pt x="136" y="92"/>
                  </a:lnTo>
                  <a:lnTo>
                    <a:pt x="134" y="92"/>
                  </a:lnTo>
                  <a:lnTo>
                    <a:pt x="126" y="92"/>
                  </a:lnTo>
                  <a:lnTo>
                    <a:pt x="126" y="94"/>
                  </a:lnTo>
                  <a:lnTo>
                    <a:pt x="123" y="91"/>
                  </a:lnTo>
                  <a:lnTo>
                    <a:pt x="120" y="89"/>
                  </a:lnTo>
                  <a:lnTo>
                    <a:pt x="118" y="89"/>
                  </a:lnTo>
                  <a:lnTo>
                    <a:pt x="117" y="88"/>
                  </a:lnTo>
                  <a:lnTo>
                    <a:pt x="116" y="88"/>
                  </a:lnTo>
                  <a:lnTo>
                    <a:pt x="111" y="82"/>
                  </a:lnTo>
                  <a:lnTo>
                    <a:pt x="110" y="80"/>
                  </a:lnTo>
                  <a:lnTo>
                    <a:pt x="107" y="77"/>
                  </a:lnTo>
                  <a:lnTo>
                    <a:pt x="105" y="72"/>
                  </a:lnTo>
                  <a:lnTo>
                    <a:pt x="104" y="71"/>
                  </a:lnTo>
                  <a:lnTo>
                    <a:pt x="102" y="65"/>
                  </a:lnTo>
                  <a:lnTo>
                    <a:pt x="100" y="62"/>
                  </a:lnTo>
                  <a:lnTo>
                    <a:pt x="99" y="61"/>
                  </a:lnTo>
                  <a:lnTo>
                    <a:pt x="97" y="61"/>
                  </a:lnTo>
                  <a:lnTo>
                    <a:pt x="96" y="61"/>
                  </a:lnTo>
                  <a:lnTo>
                    <a:pt x="93" y="59"/>
                  </a:lnTo>
                  <a:lnTo>
                    <a:pt x="91" y="57"/>
                  </a:lnTo>
                  <a:lnTo>
                    <a:pt x="85" y="54"/>
                  </a:lnTo>
                  <a:lnTo>
                    <a:pt x="83" y="52"/>
                  </a:lnTo>
                  <a:lnTo>
                    <a:pt x="82" y="51"/>
                  </a:lnTo>
                  <a:lnTo>
                    <a:pt x="81" y="49"/>
                  </a:lnTo>
                  <a:lnTo>
                    <a:pt x="81" y="44"/>
                  </a:lnTo>
                  <a:lnTo>
                    <a:pt x="81" y="40"/>
                  </a:lnTo>
                  <a:lnTo>
                    <a:pt x="82" y="39"/>
                  </a:lnTo>
                  <a:lnTo>
                    <a:pt x="83" y="38"/>
                  </a:lnTo>
                  <a:lnTo>
                    <a:pt x="82" y="35"/>
                  </a:lnTo>
                  <a:lnTo>
                    <a:pt x="80" y="35"/>
                  </a:lnTo>
                  <a:lnTo>
                    <a:pt x="79" y="32"/>
                  </a:lnTo>
                  <a:lnTo>
                    <a:pt x="80" y="30"/>
                  </a:lnTo>
                  <a:lnTo>
                    <a:pt x="82" y="29"/>
                  </a:lnTo>
                  <a:lnTo>
                    <a:pt x="83" y="29"/>
                  </a:lnTo>
                  <a:lnTo>
                    <a:pt x="84" y="29"/>
                  </a:lnTo>
                  <a:lnTo>
                    <a:pt x="93" y="24"/>
                  </a:lnTo>
                  <a:lnTo>
                    <a:pt x="95" y="25"/>
                  </a:lnTo>
                  <a:lnTo>
                    <a:pt x="97" y="24"/>
                  </a:lnTo>
                  <a:lnTo>
                    <a:pt x="100" y="24"/>
                  </a:lnTo>
                  <a:lnTo>
                    <a:pt x="100" y="25"/>
                  </a:lnTo>
                  <a:lnTo>
                    <a:pt x="99" y="28"/>
                  </a:lnTo>
                  <a:lnTo>
                    <a:pt x="101" y="28"/>
                  </a:lnTo>
                  <a:lnTo>
                    <a:pt x="102" y="28"/>
                  </a:lnTo>
                  <a:lnTo>
                    <a:pt x="103" y="27"/>
                  </a:lnTo>
                  <a:lnTo>
                    <a:pt x="103" y="25"/>
                  </a:lnTo>
                  <a:lnTo>
                    <a:pt x="102" y="25"/>
                  </a:lnTo>
                  <a:lnTo>
                    <a:pt x="101" y="24"/>
                  </a:lnTo>
                  <a:lnTo>
                    <a:pt x="101" y="23"/>
                  </a:lnTo>
                  <a:lnTo>
                    <a:pt x="99" y="23"/>
                  </a:lnTo>
                  <a:lnTo>
                    <a:pt x="97" y="22"/>
                  </a:lnTo>
                  <a:lnTo>
                    <a:pt x="97" y="20"/>
                  </a:lnTo>
                  <a:lnTo>
                    <a:pt x="96" y="19"/>
                  </a:lnTo>
                  <a:lnTo>
                    <a:pt x="96" y="18"/>
                  </a:lnTo>
                  <a:lnTo>
                    <a:pt x="97" y="15"/>
                  </a:lnTo>
                  <a:lnTo>
                    <a:pt x="95" y="15"/>
                  </a:lnTo>
                  <a:lnTo>
                    <a:pt x="95" y="14"/>
                  </a:lnTo>
                  <a:lnTo>
                    <a:pt x="95" y="13"/>
                  </a:lnTo>
                  <a:lnTo>
                    <a:pt x="97" y="11"/>
                  </a:lnTo>
                  <a:lnTo>
                    <a:pt x="95" y="11"/>
                  </a:lnTo>
                  <a:lnTo>
                    <a:pt x="92" y="10"/>
                  </a:lnTo>
                  <a:lnTo>
                    <a:pt x="84" y="9"/>
                  </a:lnTo>
                  <a:lnTo>
                    <a:pt x="82" y="7"/>
                  </a:lnTo>
                  <a:lnTo>
                    <a:pt x="81" y="7"/>
                  </a:lnTo>
                  <a:lnTo>
                    <a:pt x="77" y="5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5" y="1"/>
                  </a:lnTo>
                  <a:lnTo>
                    <a:pt x="75" y="0"/>
                  </a:lnTo>
                  <a:lnTo>
                    <a:pt x="73" y="1"/>
                  </a:lnTo>
                  <a:lnTo>
                    <a:pt x="72" y="1"/>
                  </a:lnTo>
                  <a:lnTo>
                    <a:pt x="70" y="2"/>
                  </a:lnTo>
                  <a:lnTo>
                    <a:pt x="64" y="2"/>
                  </a:lnTo>
                  <a:lnTo>
                    <a:pt x="60" y="4"/>
                  </a:lnTo>
                  <a:lnTo>
                    <a:pt x="55" y="5"/>
                  </a:lnTo>
                  <a:lnTo>
                    <a:pt x="54" y="5"/>
                  </a:lnTo>
                  <a:lnTo>
                    <a:pt x="51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1" name="Freeform 207"/>
            <p:cNvSpPr>
              <a:spLocks/>
            </p:cNvSpPr>
            <p:nvPr/>
          </p:nvSpPr>
          <p:spPr bwMode="auto">
            <a:xfrm>
              <a:off x="4502150" y="2222500"/>
              <a:ext cx="279400" cy="261938"/>
            </a:xfrm>
            <a:custGeom>
              <a:avLst/>
              <a:gdLst>
                <a:gd name="T0" fmla="*/ 2147483647 w 176"/>
                <a:gd name="T1" fmla="*/ 2147483647 h 165"/>
                <a:gd name="T2" fmla="*/ 2147483647 w 176"/>
                <a:gd name="T3" fmla="*/ 2147483647 h 165"/>
                <a:gd name="T4" fmla="*/ 2147483647 w 176"/>
                <a:gd name="T5" fmla="*/ 2147483647 h 165"/>
                <a:gd name="T6" fmla="*/ 2147483647 w 176"/>
                <a:gd name="T7" fmla="*/ 2147483647 h 165"/>
                <a:gd name="T8" fmla="*/ 2147483647 w 176"/>
                <a:gd name="T9" fmla="*/ 2147483647 h 165"/>
                <a:gd name="T10" fmla="*/ 2147483647 w 176"/>
                <a:gd name="T11" fmla="*/ 2147483647 h 165"/>
                <a:gd name="T12" fmla="*/ 2147483647 w 176"/>
                <a:gd name="T13" fmla="*/ 2147483647 h 165"/>
                <a:gd name="T14" fmla="*/ 2147483647 w 176"/>
                <a:gd name="T15" fmla="*/ 2147483647 h 165"/>
                <a:gd name="T16" fmla="*/ 2147483647 w 176"/>
                <a:gd name="T17" fmla="*/ 2147483647 h 165"/>
                <a:gd name="T18" fmla="*/ 2147483647 w 176"/>
                <a:gd name="T19" fmla="*/ 2147483647 h 165"/>
                <a:gd name="T20" fmla="*/ 2147483647 w 176"/>
                <a:gd name="T21" fmla="*/ 2147483647 h 165"/>
                <a:gd name="T22" fmla="*/ 2147483647 w 176"/>
                <a:gd name="T23" fmla="*/ 2147483647 h 165"/>
                <a:gd name="T24" fmla="*/ 2147483647 w 176"/>
                <a:gd name="T25" fmla="*/ 2147483647 h 165"/>
                <a:gd name="T26" fmla="*/ 2147483647 w 176"/>
                <a:gd name="T27" fmla="*/ 2147483647 h 165"/>
                <a:gd name="T28" fmla="*/ 2147483647 w 176"/>
                <a:gd name="T29" fmla="*/ 2147483647 h 165"/>
                <a:gd name="T30" fmla="*/ 2147483647 w 176"/>
                <a:gd name="T31" fmla="*/ 2147483647 h 165"/>
                <a:gd name="T32" fmla="*/ 2147483647 w 176"/>
                <a:gd name="T33" fmla="*/ 2147483647 h 165"/>
                <a:gd name="T34" fmla="*/ 2147483647 w 176"/>
                <a:gd name="T35" fmla="*/ 2147483647 h 165"/>
                <a:gd name="T36" fmla="*/ 2147483647 w 176"/>
                <a:gd name="T37" fmla="*/ 2147483647 h 165"/>
                <a:gd name="T38" fmla="*/ 2147483647 w 176"/>
                <a:gd name="T39" fmla="*/ 2147483647 h 165"/>
                <a:gd name="T40" fmla="*/ 2147483647 w 176"/>
                <a:gd name="T41" fmla="*/ 2147483647 h 165"/>
                <a:gd name="T42" fmla="*/ 2147483647 w 176"/>
                <a:gd name="T43" fmla="*/ 2147483647 h 165"/>
                <a:gd name="T44" fmla="*/ 2147483647 w 176"/>
                <a:gd name="T45" fmla="*/ 2147483647 h 165"/>
                <a:gd name="T46" fmla="*/ 2147483647 w 176"/>
                <a:gd name="T47" fmla="*/ 2147483647 h 165"/>
                <a:gd name="T48" fmla="*/ 2147483647 w 176"/>
                <a:gd name="T49" fmla="*/ 2147483647 h 165"/>
                <a:gd name="T50" fmla="*/ 2147483647 w 176"/>
                <a:gd name="T51" fmla="*/ 2147483647 h 165"/>
                <a:gd name="T52" fmla="*/ 2147483647 w 176"/>
                <a:gd name="T53" fmla="*/ 2147483647 h 165"/>
                <a:gd name="T54" fmla="*/ 2147483647 w 176"/>
                <a:gd name="T55" fmla="*/ 2147483647 h 165"/>
                <a:gd name="T56" fmla="*/ 2147483647 w 176"/>
                <a:gd name="T57" fmla="*/ 2147483647 h 165"/>
                <a:gd name="T58" fmla="*/ 2147483647 w 176"/>
                <a:gd name="T59" fmla="*/ 2147483647 h 165"/>
                <a:gd name="T60" fmla="*/ 2147483647 w 176"/>
                <a:gd name="T61" fmla="*/ 2147483647 h 165"/>
                <a:gd name="T62" fmla="*/ 2147483647 w 176"/>
                <a:gd name="T63" fmla="*/ 2147483647 h 165"/>
                <a:gd name="T64" fmla="*/ 2147483647 w 176"/>
                <a:gd name="T65" fmla="*/ 2147483647 h 165"/>
                <a:gd name="T66" fmla="*/ 2147483647 w 176"/>
                <a:gd name="T67" fmla="*/ 2147483647 h 165"/>
                <a:gd name="T68" fmla="*/ 2147483647 w 176"/>
                <a:gd name="T69" fmla="*/ 2147483647 h 165"/>
                <a:gd name="T70" fmla="*/ 2147483647 w 176"/>
                <a:gd name="T71" fmla="*/ 2147483647 h 165"/>
                <a:gd name="T72" fmla="*/ 2147483647 w 176"/>
                <a:gd name="T73" fmla="*/ 2147483647 h 165"/>
                <a:gd name="T74" fmla="*/ 2147483647 w 176"/>
                <a:gd name="T75" fmla="*/ 2147483647 h 165"/>
                <a:gd name="T76" fmla="*/ 2147483647 w 176"/>
                <a:gd name="T77" fmla="*/ 2147483647 h 165"/>
                <a:gd name="T78" fmla="*/ 2147483647 w 176"/>
                <a:gd name="T79" fmla="*/ 2147483647 h 165"/>
                <a:gd name="T80" fmla="*/ 2147483647 w 176"/>
                <a:gd name="T81" fmla="*/ 2147483647 h 165"/>
                <a:gd name="T82" fmla="*/ 2147483647 w 176"/>
                <a:gd name="T83" fmla="*/ 2147483647 h 165"/>
                <a:gd name="T84" fmla="*/ 2147483647 w 176"/>
                <a:gd name="T85" fmla="*/ 2147483647 h 165"/>
                <a:gd name="T86" fmla="*/ 2147483647 w 176"/>
                <a:gd name="T87" fmla="*/ 2147483647 h 165"/>
                <a:gd name="T88" fmla="*/ 2147483647 w 176"/>
                <a:gd name="T89" fmla="*/ 2147483647 h 165"/>
                <a:gd name="T90" fmla="*/ 2147483647 w 176"/>
                <a:gd name="T91" fmla="*/ 2147483647 h 165"/>
                <a:gd name="T92" fmla="*/ 2147483647 w 176"/>
                <a:gd name="T93" fmla="*/ 2147483647 h 165"/>
                <a:gd name="T94" fmla="*/ 2147483647 w 176"/>
                <a:gd name="T95" fmla="*/ 2147483647 h 165"/>
                <a:gd name="T96" fmla="*/ 2147483647 w 176"/>
                <a:gd name="T97" fmla="*/ 2147483647 h 165"/>
                <a:gd name="T98" fmla="*/ 2147483647 w 176"/>
                <a:gd name="T99" fmla="*/ 2147483647 h 165"/>
                <a:gd name="T100" fmla="*/ 2147483647 w 176"/>
                <a:gd name="T101" fmla="*/ 2147483647 h 165"/>
                <a:gd name="T102" fmla="*/ 2147483647 w 176"/>
                <a:gd name="T103" fmla="*/ 2147483647 h 165"/>
                <a:gd name="T104" fmla="*/ 2147483647 w 176"/>
                <a:gd name="T105" fmla="*/ 2147483647 h 165"/>
                <a:gd name="T106" fmla="*/ 2147483647 w 176"/>
                <a:gd name="T107" fmla="*/ 2147483647 h 165"/>
                <a:gd name="T108" fmla="*/ 2147483647 w 176"/>
                <a:gd name="T109" fmla="*/ 2147483647 h 165"/>
                <a:gd name="T110" fmla="*/ 2147483647 w 176"/>
                <a:gd name="T111" fmla="*/ 2147483647 h 165"/>
                <a:gd name="T112" fmla="*/ 2147483647 w 176"/>
                <a:gd name="T113" fmla="*/ 2147483647 h 165"/>
                <a:gd name="T114" fmla="*/ 2147483647 w 176"/>
                <a:gd name="T115" fmla="*/ 2147483647 h 165"/>
                <a:gd name="T116" fmla="*/ 2147483647 w 176"/>
                <a:gd name="T117" fmla="*/ 2147483647 h 165"/>
                <a:gd name="T118" fmla="*/ 2147483647 w 176"/>
                <a:gd name="T119" fmla="*/ 2147483647 h 165"/>
                <a:gd name="T120" fmla="*/ 2147483647 w 176"/>
                <a:gd name="T121" fmla="*/ 2147483647 h 1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6"/>
                <a:gd name="T184" fmla="*/ 0 h 165"/>
                <a:gd name="T185" fmla="*/ 176 w 176"/>
                <a:gd name="T186" fmla="*/ 165 h 1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6" h="165">
                  <a:moveTo>
                    <a:pt x="51" y="4"/>
                  </a:moveTo>
                  <a:lnTo>
                    <a:pt x="51" y="7"/>
                  </a:lnTo>
                  <a:lnTo>
                    <a:pt x="51" y="8"/>
                  </a:lnTo>
                  <a:lnTo>
                    <a:pt x="50" y="9"/>
                  </a:lnTo>
                  <a:lnTo>
                    <a:pt x="47" y="9"/>
                  </a:lnTo>
                  <a:lnTo>
                    <a:pt x="46" y="10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7" y="14"/>
                  </a:lnTo>
                  <a:lnTo>
                    <a:pt x="42" y="13"/>
                  </a:lnTo>
                  <a:lnTo>
                    <a:pt x="39" y="13"/>
                  </a:lnTo>
                  <a:lnTo>
                    <a:pt x="37" y="12"/>
                  </a:lnTo>
                  <a:lnTo>
                    <a:pt x="35" y="11"/>
                  </a:lnTo>
                  <a:lnTo>
                    <a:pt x="35" y="13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1" y="21"/>
                  </a:lnTo>
                  <a:lnTo>
                    <a:pt x="30" y="20"/>
                  </a:lnTo>
                  <a:lnTo>
                    <a:pt x="27" y="19"/>
                  </a:lnTo>
                  <a:lnTo>
                    <a:pt x="25" y="17"/>
                  </a:lnTo>
                  <a:lnTo>
                    <a:pt x="23" y="12"/>
                  </a:lnTo>
                  <a:lnTo>
                    <a:pt x="21" y="13"/>
                  </a:lnTo>
                  <a:lnTo>
                    <a:pt x="19" y="15"/>
                  </a:lnTo>
                  <a:lnTo>
                    <a:pt x="19" y="18"/>
                  </a:lnTo>
                  <a:lnTo>
                    <a:pt x="18" y="19"/>
                  </a:lnTo>
                  <a:lnTo>
                    <a:pt x="15" y="20"/>
                  </a:lnTo>
                  <a:lnTo>
                    <a:pt x="12" y="20"/>
                  </a:lnTo>
                  <a:lnTo>
                    <a:pt x="5" y="22"/>
                  </a:lnTo>
                  <a:lnTo>
                    <a:pt x="3" y="22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2" y="34"/>
                  </a:lnTo>
                  <a:lnTo>
                    <a:pt x="1" y="35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1" y="40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3" y="47"/>
                  </a:lnTo>
                  <a:lnTo>
                    <a:pt x="4" y="50"/>
                  </a:lnTo>
                  <a:lnTo>
                    <a:pt x="5" y="51"/>
                  </a:lnTo>
                  <a:lnTo>
                    <a:pt x="12" y="52"/>
                  </a:lnTo>
                  <a:lnTo>
                    <a:pt x="13" y="54"/>
                  </a:lnTo>
                  <a:lnTo>
                    <a:pt x="13" y="57"/>
                  </a:lnTo>
                  <a:lnTo>
                    <a:pt x="13" y="58"/>
                  </a:lnTo>
                  <a:lnTo>
                    <a:pt x="13" y="59"/>
                  </a:lnTo>
                  <a:lnTo>
                    <a:pt x="15" y="59"/>
                  </a:lnTo>
                  <a:lnTo>
                    <a:pt x="18" y="59"/>
                  </a:lnTo>
                  <a:lnTo>
                    <a:pt x="22" y="57"/>
                  </a:lnTo>
                  <a:lnTo>
                    <a:pt x="22" y="55"/>
                  </a:lnTo>
                  <a:lnTo>
                    <a:pt x="24" y="52"/>
                  </a:lnTo>
                  <a:lnTo>
                    <a:pt x="25" y="51"/>
                  </a:lnTo>
                  <a:lnTo>
                    <a:pt x="26" y="50"/>
                  </a:lnTo>
                  <a:lnTo>
                    <a:pt x="31" y="48"/>
                  </a:lnTo>
                  <a:lnTo>
                    <a:pt x="33" y="48"/>
                  </a:lnTo>
                  <a:lnTo>
                    <a:pt x="35" y="49"/>
                  </a:lnTo>
                  <a:lnTo>
                    <a:pt x="46" y="54"/>
                  </a:lnTo>
                  <a:lnTo>
                    <a:pt x="51" y="55"/>
                  </a:lnTo>
                  <a:lnTo>
                    <a:pt x="52" y="57"/>
                  </a:lnTo>
                  <a:lnTo>
                    <a:pt x="52" y="60"/>
                  </a:lnTo>
                  <a:lnTo>
                    <a:pt x="56" y="68"/>
                  </a:lnTo>
                  <a:lnTo>
                    <a:pt x="57" y="71"/>
                  </a:lnTo>
                  <a:lnTo>
                    <a:pt x="57" y="72"/>
                  </a:lnTo>
                  <a:lnTo>
                    <a:pt x="63" y="78"/>
                  </a:lnTo>
                  <a:lnTo>
                    <a:pt x="65" y="80"/>
                  </a:lnTo>
                  <a:lnTo>
                    <a:pt x="66" y="84"/>
                  </a:lnTo>
                  <a:lnTo>
                    <a:pt x="69" y="83"/>
                  </a:lnTo>
                  <a:lnTo>
                    <a:pt x="71" y="83"/>
                  </a:lnTo>
                  <a:lnTo>
                    <a:pt x="73" y="85"/>
                  </a:lnTo>
                  <a:lnTo>
                    <a:pt x="77" y="90"/>
                  </a:lnTo>
                  <a:lnTo>
                    <a:pt x="80" y="90"/>
                  </a:lnTo>
                  <a:lnTo>
                    <a:pt x="85" y="96"/>
                  </a:lnTo>
                  <a:lnTo>
                    <a:pt x="89" y="100"/>
                  </a:lnTo>
                  <a:lnTo>
                    <a:pt x="95" y="104"/>
                  </a:lnTo>
                  <a:lnTo>
                    <a:pt x="96" y="104"/>
                  </a:lnTo>
                  <a:lnTo>
                    <a:pt x="104" y="104"/>
                  </a:lnTo>
                  <a:lnTo>
                    <a:pt x="105" y="104"/>
                  </a:lnTo>
                  <a:lnTo>
                    <a:pt x="110" y="109"/>
                  </a:lnTo>
                  <a:lnTo>
                    <a:pt x="111" y="111"/>
                  </a:lnTo>
                  <a:lnTo>
                    <a:pt x="115" y="113"/>
                  </a:lnTo>
                  <a:lnTo>
                    <a:pt x="116" y="114"/>
                  </a:lnTo>
                  <a:lnTo>
                    <a:pt x="115" y="115"/>
                  </a:lnTo>
                  <a:lnTo>
                    <a:pt x="121" y="115"/>
                  </a:lnTo>
                  <a:lnTo>
                    <a:pt x="122" y="115"/>
                  </a:lnTo>
                  <a:lnTo>
                    <a:pt x="123" y="116"/>
                  </a:lnTo>
                  <a:lnTo>
                    <a:pt x="124" y="120"/>
                  </a:lnTo>
                  <a:lnTo>
                    <a:pt x="124" y="121"/>
                  </a:lnTo>
                  <a:lnTo>
                    <a:pt x="125" y="123"/>
                  </a:lnTo>
                  <a:lnTo>
                    <a:pt x="128" y="124"/>
                  </a:lnTo>
                  <a:lnTo>
                    <a:pt x="131" y="125"/>
                  </a:lnTo>
                  <a:lnTo>
                    <a:pt x="132" y="128"/>
                  </a:lnTo>
                  <a:lnTo>
                    <a:pt x="133" y="125"/>
                  </a:lnTo>
                  <a:lnTo>
                    <a:pt x="134" y="125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7" y="133"/>
                  </a:lnTo>
                  <a:lnTo>
                    <a:pt x="141" y="138"/>
                  </a:lnTo>
                  <a:lnTo>
                    <a:pt x="143" y="143"/>
                  </a:lnTo>
                  <a:lnTo>
                    <a:pt x="145" y="149"/>
                  </a:lnTo>
                  <a:lnTo>
                    <a:pt x="141" y="150"/>
                  </a:lnTo>
                  <a:lnTo>
                    <a:pt x="140" y="151"/>
                  </a:lnTo>
                  <a:lnTo>
                    <a:pt x="141" y="154"/>
                  </a:lnTo>
                  <a:lnTo>
                    <a:pt x="138" y="156"/>
                  </a:lnTo>
                  <a:lnTo>
                    <a:pt x="137" y="160"/>
                  </a:lnTo>
                  <a:lnTo>
                    <a:pt x="138" y="163"/>
                  </a:lnTo>
                  <a:lnTo>
                    <a:pt x="138" y="164"/>
                  </a:lnTo>
                  <a:lnTo>
                    <a:pt x="140" y="164"/>
                  </a:lnTo>
                  <a:lnTo>
                    <a:pt x="138" y="164"/>
                  </a:lnTo>
                  <a:lnTo>
                    <a:pt x="141" y="165"/>
                  </a:lnTo>
                  <a:lnTo>
                    <a:pt x="143" y="164"/>
                  </a:lnTo>
                  <a:lnTo>
                    <a:pt x="144" y="164"/>
                  </a:lnTo>
                  <a:lnTo>
                    <a:pt x="146" y="160"/>
                  </a:lnTo>
                  <a:lnTo>
                    <a:pt x="146" y="159"/>
                  </a:lnTo>
                  <a:lnTo>
                    <a:pt x="148" y="156"/>
                  </a:lnTo>
                  <a:lnTo>
                    <a:pt x="150" y="156"/>
                  </a:lnTo>
                  <a:lnTo>
                    <a:pt x="151" y="154"/>
                  </a:lnTo>
                  <a:lnTo>
                    <a:pt x="151" y="149"/>
                  </a:lnTo>
                  <a:lnTo>
                    <a:pt x="151" y="147"/>
                  </a:lnTo>
                  <a:lnTo>
                    <a:pt x="153" y="147"/>
                  </a:lnTo>
                  <a:lnTo>
                    <a:pt x="156" y="145"/>
                  </a:lnTo>
                  <a:lnTo>
                    <a:pt x="157" y="145"/>
                  </a:lnTo>
                  <a:lnTo>
                    <a:pt x="157" y="144"/>
                  </a:lnTo>
                  <a:lnTo>
                    <a:pt x="157" y="141"/>
                  </a:lnTo>
                  <a:lnTo>
                    <a:pt x="157" y="140"/>
                  </a:lnTo>
                  <a:lnTo>
                    <a:pt x="156" y="138"/>
                  </a:lnTo>
                  <a:lnTo>
                    <a:pt x="155" y="136"/>
                  </a:lnTo>
                  <a:lnTo>
                    <a:pt x="153" y="134"/>
                  </a:lnTo>
                  <a:lnTo>
                    <a:pt x="151" y="133"/>
                  </a:lnTo>
                  <a:lnTo>
                    <a:pt x="148" y="132"/>
                  </a:lnTo>
                  <a:lnTo>
                    <a:pt x="148" y="129"/>
                  </a:lnTo>
                  <a:lnTo>
                    <a:pt x="150" y="124"/>
                  </a:lnTo>
                  <a:lnTo>
                    <a:pt x="151" y="121"/>
                  </a:lnTo>
                  <a:lnTo>
                    <a:pt x="154" y="118"/>
                  </a:lnTo>
                  <a:lnTo>
                    <a:pt x="157" y="118"/>
                  </a:lnTo>
                  <a:lnTo>
                    <a:pt x="162" y="121"/>
                  </a:lnTo>
                  <a:lnTo>
                    <a:pt x="165" y="121"/>
                  </a:lnTo>
                  <a:lnTo>
                    <a:pt x="168" y="123"/>
                  </a:lnTo>
                  <a:lnTo>
                    <a:pt x="170" y="125"/>
                  </a:lnTo>
                  <a:lnTo>
                    <a:pt x="172" y="128"/>
                  </a:lnTo>
                  <a:lnTo>
                    <a:pt x="175" y="130"/>
                  </a:lnTo>
                  <a:lnTo>
                    <a:pt x="175" y="129"/>
                  </a:lnTo>
                  <a:lnTo>
                    <a:pt x="176" y="125"/>
                  </a:lnTo>
                  <a:lnTo>
                    <a:pt x="175" y="123"/>
                  </a:lnTo>
                  <a:lnTo>
                    <a:pt x="174" y="121"/>
                  </a:lnTo>
                  <a:lnTo>
                    <a:pt x="171" y="119"/>
                  </a:lnTo>
                  <a:lnTo>
                    <a:pt x="167" y="114"/>
                  </a:lnTo>
                  <a:lnTo>
                    <a:pt x="157" y="110"/>
                  </a:lnTo>
                  <a:lnTo>
                    <a:pt x="155" y="108"/>
                  </a:lnTo>
                  <a:lnTo>
                    <a:pt x="152" y="106"/>
                  </a:lnTo>
                  <a:lnTo>
                    <a:pt x="143" y="103"/>
                  </a:lnTo>
                  <a:lnTo>
                    <a:pt x="141" y="101"/>
                  </a:lnTo>
                  <a:lnTo>
                    <a:pt x="138" y="101"/>
                  </a:lnTo>
                  <a:lnTo>
                    <a:pt x="137" y="101"/>
                  </a:lnTo>
                  <a:lnTo>
                    <a:pt x="136" y="100"/>
                  </a:lnTo>
                  <a:lnTo>
                    <a:pt x="136" y="99"/>
                  </a:lnTo>
                  <a:lnTo>
                    <a:pt x="138" y="96"/>
                  </a:lnTo>
                  <a:lnTo>
                    <a:pt x="140" y="95"/>
                  </a:lnTo>
                  <a:lnTo>
                    <a:pt x="140" y="93"/>
                  </a:lnTo>
                  <a:lnTo>
                    <a:pt x="138" y="91"/>
                  </a:lnTo>
                  <a:lnTo>
                    <a:pt x="135" y="92"/>
                  </a:lnTo>
                  <a:lnTo>
                    <a:pt x="134" y="92"/>
                  </a:lnTo>
                  <a:lnTo>
                    <a:pt x="136" y="92"/>
                  </a:lnTo>
                  <a:lnTo>
                    <a:pt x="134" y="92"/>
                  </a:lnTo>
                  <a:lnTo>
                    <a:pt x="126" y="92"/>
                  </a:lnTo>
                  <a:lnTo>
                    <a:pt x="126" y="94"/>
                  </a:lnTo>
                  <a:lnTo>
                    <a:pt x="123" y="91"/>
                  </a:lnTo>
                  <a:lnTo>
                    <a:pt x="120" y="89"/>
                  </a:lnTo>
                  <a:lnTo>
                    <a:pt x="118" y="89"/>
                  </a:lnTo>
                  <a:lnTo>
                    <a:pt x="117" y="88"/>
                  </a:lnTo>
                  <a:lnTo>
                    <a:pt x="116" y="88"/>
                  </a:lnTo>
                  <a:lnTo>
                    <a:pt x="111" y="82"/>
                  </a:lnTo>
                  <a:lnTo>
                    <a:pt x="110" y="80"/>
                  </a:lnTo>
                  <a:lnTo>
                    <a:pt x="107" y="77"/>
                  </a:lnTo>
                  <a:lnTo>
                    <a:pt x="105" y="72"/>
                  </a:lnTo>
                  <a:lnTo>
                    <a:pt x="104" y="71"/>
                  </a:lnTo>
                  <a:lnTo>
                    <a:pt x="102" y="65"/>
                  </a:lnTo>
                  <a:lnTo>
                    <a:pt x="100" y="62"/>
                  </a:lnTo>
                  <a:lnTo>
                    <a:pt x="99" y="61"/>
                  </a:lnTo>
                  <a:lnTo>
                    <a:pt x="97" y="61"/>
                  </a:lnTo>
                  <a:lnTo>
                    <a:pt x="96" y="61"/>
                  </a:lnTo>
                  <a:lnTo>
                    <a:pt x="93" y="59"/>
                  </a:lnTo>
                  <a:lnTo>
                    <a:pt x="91" y="57"/>
                  </a:lnTo>
                  <a:lnTo>
                    <a:pt x="85" y="54"/>
                  </a:lnTo>
                  <a:lnTo>
                    <a:pt x="83" y="52"/>
                  </a:lnTo>
                  <a:lnTo>
                    <a:pt x="82" y="51"/>
                  </a:lnTo>
                  <a:lnTo>
                    <a:pt x="81" y="49"/>
                  </a:lnTo>
                  <a:lnTo>
                    <a:pt x="81" y="44"/>
                  </a:lnTo>
                  <a:lnTo>
                    <a:pt x="81" y="40"/>
                  </a:lnTo>
                  <a:lnTo>
                    <a:pt x="82" y="39"/>
                  </a:lnTo>
                  <a:lnTo>
                    <a:pt x="83" y="38"/>
                  </a:lnTo>
                  <a:lnTo>
                    <a:pt x="82" y="35"/>
                  </a:lnTo>
                  <a:lnTo>
                    <a:pt x="80" y="35"/>
                  </a:lnTo>
                  <a:lnTo>
                    <a:pt x="79" y="32"/>
                  </a:lnTo>
                  <a:lnTo>
                    <a:pt x="80" y="30"/>
                  </a:lnTo>
                  <a:lnTo>
                    <a:pt x="82" y="29"/>
                  </a:lnTo>
                  <a:lnTo>
                    <a:pt x="83" y="29"/>
                  </a:lnTo>
                  <a:lnTo>
                    <a:pt x="84" y="29"/>
                  </a:lnTo>
                  <a:lnTo>
                    <a:pt x="93" y="24"/>
                  </a:lnTo>
                  <a:lnTo>
                    <a:pt x="95" y="25"/>
                  </a:lnTo>
                  <a:lnTo>
                    <a:pt x="97" y="24"/>
                  </a:lnTo>
                  <a:lnTo>
                    <a:pt x="100" y="24"/>
                  </a:lnTo>
                  <a:lnTo>
                    <a:pt x="100" y="25"/>
                  </a:lnTo>
                  <a:lnTo>
                    <a:pt x="99" y="28"/>
                  </a:lnTo>
                  <a:lnTo>
                    <a:pt x="101" y="28"/>
                  </a:lnTo>
                  <a:lnTo>
                    <a:pt x="102" y="28"/>
                  </a:lnTo>
                  <a:lnTo>
                    <a:pt x="103" y="27"/>
                  </a:lnTo>
                  <a:lnTo>
                    <a:pt x="103" y="25"/>
                  </a:lnTo>
                  <a:lnTo>
                    <a:pt x="102" y="25"/>
                  </a:lnTo>
                  <a:lnTo>
                    <a:pt x="101" y="24"/>
                  </a:lnTo>
                  <a:lnTo>
                    <a:pt x="101" y="23"/>
                  </a:lnTo>
                  <a:lnTo>
                    <a:pt x="99" y="23"/>
                  </a:lnTo>
                  <a:lnTo>
                    <a:pt x="97" y="22"/>
                  </a:lnTo>
                  <a:lnTo>
                    <a:pt x="97" y="20"/>
                  </a:lnTo>
                  <a:lnTo>
                    <a:pt x="96" y="19"/>
                  </a:lnTo>
                  <a:lnTo>
                    <a:pt x="96" y="18"/>
                  </a:lnTo>
                  <a:lnTo>
                    <a:pt x="97" y="15"/>
                  </a:lnTo>
                  <a:lnTo>
                    <a:pt x="95" y="15"/>
                  </a:lnTo>
                  <a:lnTo>
                    <a:pt x="95" y="14"/>
                  </a:lnTo>
                  <a:lnTo>
                    <a:pt x="95" y="13"/>
                  </a:lnTo>
                  <a:lnTo>
                    <a:pt x="97" y="11"/>
                  </a:lnTo>
                  <a:lnTo>
                    <a:pt x="95" y="11"/>
                  </a:lnTo>
                  <a:lnTo>
                    <a:pt x="92" y="10"/>
                  </a:lnTo>
                  <a:lnTo>
                    <a:pt x="84" y="9"/>
                  </a:lnTo>
                  <a:lnTo>
                    <a:pt x="82" y="7"/>
                  </a:lnTo>
                  <a:lnTo>
                    <a:pt x="81" y="7"/>
                  </a:lnTo>
                  <a:lnTo>
                    <a:pt x="77" y="5"/>
                  </a:lnTo>
                  <a:lnTo>
                    <a:pt x="76" y="3"/>
                  </a:lnTo>
                  <a:lnTo>
                    <a:pt x="75" y="2"/>
                  </a:lnTo>
                  <a:lnTo>
                    <a:pt x="75" y="1"/>
                  </a:lnTo>
                  <a:lnTo>
                    <a:pt x="75" y="0"/>
                  </a:lnTo>
                  <a:lnTo>
                    <a:pt x="73" y="1"/>
                  </a:lnTo>
                  <a:lnTo>
                    <a:pt x="72" y="1"/>
                  </a:lnTo>
                  <a:lnTo>
                    <a:pt x="70" y="2"/>
                  </a:lnTo>
                  <a:lnTo>
                    <a:pt x="64" y="2"/>
                  </a:lnTo>
                  <a:lnTo>
                    <a:pt x="60" y="4"/>
                  </a:lnTo>
                  <a:lnTo>
                    <a:pt x="55" y="5"/>
                  </a:lnTo>
                  <a:lnTo>
                    <a:pt x="54" y="5"/>
                  </a:lnTo>
                  <a:lnTo>
                    <a:pt x="51" y="4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2" name="Freeform 208"/>
            <p:cNvSpPr>
              <a:spLocks/>
            </p:cNvSpPr>
            <p:nvPr/>
          </p:nvSpPr>
          <p:spPr bwMode="auto">
            <a:xfrm>
              <a:off x="4708525" y="2271449"/>
              <a:ext cx="90488" cy="80698"/>
            </a:xfrm>
            <a:custGeom>
              <a:avLst/>
              <a:gdLst>
                <a:gd name="T0" fmla="*/ 2147483647 w 57"/>
                <a:gd name="T1" fmla="*/ 2147483647 h 51"/>
                <a:gd name="T2" fmla="*/ 2147483647 w 57"/>
                <a:gd name="T3" fmla="*/ 2147483647 h 51"/>
                <a:gd name="T4" fmla="*/ 2147483647 w 57"/>
                <a:gd name="T5" fmla="*/ 2147483647 h 51"/>
                <a:gd name="T6" fmla="*/ 2147483647 w 57"/>
                <a:gd name="T7" fmla="*/ 2147483647 h 51"/>
                <a:gd name="T8" fmla="*/ 2147483647 w 57"/>
                <a:gd name="T9" fmla="*/ 2147483647 h 51"/>
                <a:gd name="T10" fmla="*/ 2147483647 w 57"/>
                <a:gd name="T11" fmla="*/ 2147483647 h 51"/>
                <a:gd name="T12" fmla="*/ 2147483647 w 57"/>
                <a:gd name="T13" fmla="*/ 2147483647 h 51"/>
                <a:gd name="T14" fmla="*/ 2147483647 w 57"/>
                <a:gd name="T15" fmla="*/ 2147483647 h 51"/>
                <a:gd name="T16" fmla="*/ 2147483647 w 57"/>
                <a:gd name="T17" fmla="*/ 2147483647 h 51"/>
                <a:gd name="T18" fmla="*/ 2147483647 w 57"/>
                <a:gd name="T19" fmla="*/ 2147483647 h 51"/>
                <a:gd name="T20" fmla="*/ 2147483647 w 57"/>
                <a:gd name="T21" fmla="*/ 2147483647 h 51"/>
                <a:gd name="T22" fmla="*/ 2147483647 w 57"/>
                <a:gd name="T23" fmla="*/ 0 h 51"/>
                <a:gd name="T24" fmla="*/ 2147483647 w 57"/>
                <a:gd name="T25" fmla="*/ 2147483647 h 51"/>
                <a:gd name="T26" fmla="*/ 2147483647 w 57"/>
                <a:gd name="T27" fmla="*/ 2147483647 h 51"/>
                <a:gd name="T28" fmla="*/ 2147483647 w 57"/>
                <a:gd name="T29" fmla="*/ 2147483647 h 51"/>
                <a:gd name="T30" fmla="*/ 2147483647 w 57"/>
                <a:gd name="T31" fmla="*/ 2147483647 h 51"/>
                <a:gd name="T32" fmla="*/ 2147483647 w 57"/>
                <a:gd name="T33" fmla="*/ 2147483647 h 51"/>
                <a:gd name="T34" fmla="*/ 2147483647 w 57"/>
                <a:gd name="T35" fmla="*/ 2147483647 h 51"/>
                <a:gd name="T36" fmla="*/ 2147483647 w 57"/>
                <a:gd name="T37" fmla="*/ 2147483647 h 51"/>
                <a:gd name="T38" fmla="*/ 2147483647 w 57"/>
                <a:gd name="T39" fmla="*/ 2147483647 h 51"/>
                <a:gd name="T40" fmla="*/ 2147483647 w 57"/>
                <a:gd name="T41" fmla="*/ 2147483647 h 51"/>
                <a:gd name="T42" fmla="*/ 2147483647 w 57"/>
                <a:gd name="T43" fmla="*/ 2147483647 h 51"/>
                <a:gd name="T44" fmla="*/ 2147483647 w 57"/>
                <a:gd name="T45" fmla="*/ 2147483647 h 51"/>
                <a:gd name="T46" fmla="*/ 2147483647 w 57"/>
                <a:gd name="T47" fmla="*/ 2147483647 h 51"/>
                <a:gd name="T48" fmla="*/ 2147483647 w 57"/>
                <a:gd name="T49" fmla="*/ 2147483647 h 51"/>
                <a:gd name="T50" fmla="*/ 2147483647 w 57"/>
                <a:gd name="T51" fmla="*/ 2147483647 h 51"/>
                <a:gd name="T52" fmla="*/ 2147483647 w 57"/>
                <a:gd name="T53" fmla="*/ 2147483647 h 51"/>
                <a:gd name="T54" fmla="*/ 2147483647 w 57"/>
                <a:gd name="T55" fmla="*/ 2147483647 h 51"/>
                <a:gd name="T56" fmla="*/ 2147483647 w 57"/>
                <a:gd name="T57" fmla="*/ 2147483647 h 51"/>
                <a:gd name="T58" fmla="*/ 2147483647 w 57"/>
                <a:gd name="T59" fmla="*/ 2147483647 h 51"/>
                <a:gd name="T60" fmla="*/ 2147483647 w 57"/>
                <a:gd name="T61" fmla="*/ 2147483647 h 51"/>
                <a:gd name="T62" fmla="*/ 2147483647 w 57"/>
                <a:gd name="T63" fmla="*/ 2147483647 h 51"/>
                <a:gd name="T64" fmla="*/ 2147483647 w 57"/>
                <a:gd name="T65" fmla="*/ 2147483647 h 51"/>
                <a:gd name="T66" fmla="*/ 2147483647 w 57"/>
                <a:gd name="T67" fmla="*/ 2147483647 h 51"/>
                <a:gd name="T68" fmla="*/ 2147483647 w 57"/>
                <a:gd name="T69" fmla="*/ 2147483647 h 51"/>
                <a:gd name="T70" fmla="*/ 2147483647 w 57"/>
                <a:gd name="T71" fmla="*/ 2147483647 h 51"/>
                <a:gd name="T72" fmla="*/ 2147483647 w 57"/>
                <a:gd name="T73" fmla="*/ 2147483647 h 51"/>
                <a:gd name="T74" fmla="*/ 2147483647 w 57"/>
                <a:gd name="T75" fmla="*/ 2147483647 h 51"/>
                <a:gd name="T76" fmla="*/ 2147483647 w 57"/>
                <a:gd name="T77" fmla="*/ 2147483647 h 51"/>
                <a:gd name="T78" fmla="*/ 2147483647 w 57"/>
                <a:gd name="T79" fmla="*/ 2147483647 h 51"/>
                <a:gd name="T80" fmla="*/ 2147483647 w 57"/>
                <a:gd name="T81" fmla="*/ 2147483647 h 51"/>
                <a:gd name="T82" fmla="*/ 2147483647 w 57"/>
                <a:gd name="T83" fmla="*/ 2147483647 h 51"/>
                <a:gd name="T84" fmla="*/ 2147483647 w 57"/>
                <a:gd name="T85" fmla="*/ 2147483647 h 51"/>
                <a:gd name="T86" fmla="*/ 2147483647 w 57"/>
                <a:gd name="T87" fmla="*/ 2147483647 h 51"/>
                <a:gd name="T88" fmla="*/ 2147483647 w 57"/>
                <a:gd name="T89" fmla="*/ 2147483647 h 51"/>
                <a:gd name="T90" fmla="*/ 2147483647 w 57"/>
                <a:gd name="T91" fmla="*/ 2147483647 h 5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7"/>
                <a:gd name="T139" fmla="*/ 0 h 51"/>
                <a:gd name="T140" fmla="*/ 57 w 57"/>
                <a:gd name="T141" fmla="*/ 51 h 5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7" h="51">
                  <a:moveTo>
                    <a:pt x="43" y="51"/>
                  </a:moveTo>
                  <a:lnTo>
                    <a:pt x="43" y="49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36" y="46"/>
                  </a:lnTo>
                  <a:lnTo>
                    <a:pt x="35" y="46"/>
                  </a:lnTo>
                  <a:lnTo>
                    <a:pt x="33" y="43"/>
                  </a:lnTo>
                  <a:lnTo>
                    <a:pt x="33" y="42"/>
                  </a:lnTo>
                  <a:lnTo>
                    <a:pt x="31" y="42"/>
                  </a:lnTo>
                  <a:lnTo>
                    <a:pt x="28" y="43"/>
                  </a:lnTo>
                  <a:lnTo>
                    <a:pt x="28" y="42"/>
                  </a:lnTo>
                  <a:lnTo>
                    <a:pt x="31" y="41"/>
                  </a:lnTo>
                  <a:lnTo>
                    <a:pt x="24" y="36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1" y="31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6" y="16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2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7" y="4"/>
                  </a:lnTo>
                  <a:lnTo>
                    <a:pt x="8" y="4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2"/>
                  </a:lnTo>
                  <a:lnTo>
                    <a:pt x="38" y="3"/>
                  </a:lnTo>
                  <a:lnTo>
                    <a:pt x="40" y="4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4" y="7"/>
                  </a:lnTo>
                  <a:lnTo>
                    <a:pt x="45" y="8"/>
                  </a:lnTo>
                  <a:lnTo>
                    <a:pt x="47" y="8"/>
                  </a:lnTo>
                  <a:lnTo>
                    <a:pt x="48" y="7"/>
                  </a:lnTo>
                  <a:lnTo>
                    <a:pt x="52" y="7"/>
                  </a:lnTo>
                  <a:lnTo>
                    <a:pt x="53" y="8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1" y="11"/>
                  </a:lnTo>
                  <a:lnTo>
                    <a:pt x="50" y="13"/>
                  </a:lnTo>
                  <a:lnTo>
                    <a:pt x="50" y="14"/>
                  </a:lnTo>
                  <a:lnTo>
                    <a:pt x="50" y="16"/>
                  </a:lnTo>
                  <a:lnTo>
                    <a:pt x="50" y="18"/>
                  </a:lnTo>
                  <a:lnTo>
                    <a:pt x="51" y="18"/>
                  </a:lnTo>
                  <a:lnTo>
                    <a:pt x="52" y="18"/>
                  </a:lnTo>
                  <a:lnTo>
                    <a:pt x="53" y="18"/>
                  </a:lnTo>
                  <a:lnTo>
                    <a:pt x="53" y="19"/>
                  </a:lnTo>
                  <a:lnTo>
                    <a:pt x="54" y="20"/>
                  </a:lnTo>
                  <a:lnTo>
                    <a:pt x="55" y="20"/>
                  </a:lnTo>
                  <a:lnTo>
                    <a:pt x="55" y="21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56" y="23"/>
                  </a:lnTo>
                  <a:lnTo>
                    <a:pt x="54" y="23"/>
                  </a:lnTo>
                  <a:lnTo>
                    <a:pt x="53" y="23"/>
                  </a:lnTo>
                  <a:lnTo>
                    <a:pt x="52" y="23"/>
                  </a:lnTo>
                  <a:lnTo>
                    <a:pt x="53" y="23"/>
                  </a:lnTo>
                  <a:lnTo>
                    <a:pt x="54" y="26"/>
                  </a:lnTo>
                  <a:lnTo>
                    <a:pt x="56" y="28"/>
                  </a:lnTo>
                  <a:lnTo>
                    <a:pt x="56" y="30"/>
                  </a:lnTo>
                  <a:lnTo>
                    <a:pt x="55" y="30"/>
                  </a:lnTo>
                  <a:lnTo>
                    <a:pt x="54" y="30"/>
                  </a:lnTo>
                  <a:lnTo>
                    <a:pt x="54" y="31"/>
                  </a:lnTo>
                  <a:lnTo>
                    <a:pt x="53" y="31"/>
                  </a:lnTo>
                  <a:lnTo>
                    <a:pt x="52" y="31"/>
                  </a:lnTo>
                  <a:lnTo>
                    <a:pt x="51" y="32"/>
                  </a:lnTo>
                  <a:lnTo>
                    <a:pt x="50" y="31"/>
                  </a:lnTo>
                  <a:lnTo>
                    <a:pt x="48" y="32"/>
                  </a:lnTo>
                  <a:lnTo>
                    <a:pt x="50" y="33"/>
                  </a:lnTo>
                  <a:lnTo>
                    <a:pt x="50" y="34"/>
                  </a:lnTo>
                  <a:lnTo>
                    <a:pt x="51" y="34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7" y="34"/>
                  </a:lnTo>
                  <a:lnTo>
                    <a:pt x="45" y="37"/>
                  </a:lnTo>
                  <a:lnTo>
                    <a:pt x="45" y="38"/>
                  </a:lnTo>
                  <a:lnTo>
                    <a:pt x="44" y="38"/>
                  </a:lnTo>
                  <a:lnTo>
                    <a:pt x="45" y="40"/>
                  </a:lnTo>
                  <a:lnTo>
                    <a:pt x="44" y="41"/>
                  </a:lnTo>
                  <a:lnTo>
                    <a:pt x="43" y="41"/>
                  </a:lnTo>
                  <a:lnTo>
                    <a:pt x="42" y="41"/>
                  </a:lnTo>
                  <a:lnTo>
                    <a:pt x="42" y="43"/>
                  </a:lnTo>
                  <a:lnTo>
                    <a:pt x="42" y="44"/>
                  </a:lnTo>
                  <a:lnTo>
                    <a:pt x="43" y="46"/>
                  </a:lnTo>
                  <a:lnTo>
                    <a:pt x="44" y="47"/>
                  </a:lnTo>
                  <a:lnTo>
                    <a:pt x="44" y="48"/>
                  </a:lnTo>
                  <a:lnTo>
                    <a:pt x="43" y="49"/>
                  </a:lnTo>
                  <a:lnTo>
                    <a:pt x="43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3" name="Freeform 209"/>
            <p:cNvSpPr>
              <a:spLocks/>
            </p:cNvSpPr>
            <p:nvPr/>
          </p:nvSpPr>
          <p:spPr bwMode="auto">
            <a:xfrm>
              <a:off x="4708525" y="2271449"/>
              <a:ext cx="90488" cy="80698"/>
            </a:xfrm>
            <a:custGeom>
              <a:avLst/>
              <a:gdLst>
                <a:gd name="T0" fmla="*/ 2147483647 w 57"/>
                <a:gd name="T1" fmla="*/ 2147483647 h 51"/>
                <a:gd name="T2" fmla="*/ 2147483647 w 57"/>
                <a:gd name="T3" fmla="*/ 2147483647 h 51"/>
                <a:gd name="T4" fmla="*/ 2147483647 w 57"/>
                <a:gd name="T5" fmla="*/ 2147483647 h 51"/>
                <a:gd name="T6" fmla="*/ 2147483647 w 57"/>
                <a:gd name="T7" fmla="*/ 2147483647 h 51"/>
                <a:gd name="T8" fmla="*/ 2147483647 w 57"/>
                <a:gd name="T9" fmla="*/ 2147483647 h 51"/>
                <a:gd name="T10" fmla="*/ 2147483647 w 57"/>
                <a:gd name="T11" fmla="*/ 2147483647 h 51"/>
                <a:gd name="T12" fmla="*/ 2147483647 w 57"/>
                <a:gd name="T13" fmla="*/ 2147483647 h 51"/>
                <a:gd name="T14" fmla="*/ 2147483647 w 57"/>
                <a:gd name="T15" fmla="*/ 2147483647 h 51"/>
                <a:gd name="T16" fmla="*/ 2147483647 w 57"/>
                <a:gd name="T17" fmla="*/ 2147483647 h 51"/>
                <a:gd name="T18" fmla="*/ 2147483647 w 57"/>
                <a:gd name="T19" fmla="*/ 2147483647 h 51"/>
                <a:gd name="T20" fmla="*/ 2147483647 w 57"/>
                <a:gd name="T21" fmla="*/ 2147483647 h 51"/>
                <a:gd name="T22" fmla="*/ 2147483647 w 57"/>
                <a:gd name="T23" fmla="*/ 0 h 51"/>
                <a:gd name="T24" fmla="*/ 2147483647 w 57"/>
                <a:gd name="T25" fmla="*/ 2147483647 h 51"/>
                <a:gd name="T26" fmla="*/ 2147483647 w 57"/>
                <a:gd name="T27" fmla="*/ 2147483647 h 51"/>
                <a:gd name="T28" fmla="*/ 2147483647 w 57"/>
                <a:gd name="T29" fmla="*/ 2147483647 h 51"/>
                <a:gd name="T30" fmla="*/ 2147483647 w 57"/>
                <a:gd name="T31" fmla="*/ 2147483647 h 51"/>
                <a:gd name="T32" fmla="*/ 2147483647 w 57"/>
                <a:gd name="T33" fmla="*/ 2147483647 h 51"/>
                <a:gd name="T34" fmla="*/ 2147483647 w 57"/>
                <a:gd name="T35" fmla="*/ 2147483647 h 51"/>
                <a:gd name="T36" fmla="*/ 2147483647 w 57"/>
                <a:gd name="T37" fmla="*/ 2147483647 h 51"/>
                <a:gd name="T38" fmla="*/ 2147483647 w 57"/>
                <a:gd name="T39" fmla="*/ 2147483647 h 51"/>
                <a:gd name="T40" fmla="*/ 2147483647 w 57"/>
                <a:gd name="T41" fmla="*/ 2147483647 h 51"/>
                <a:gd name="T42" fmla="*/ 2147483647 w 57"/>
                <a:gd name="T43" fmla="*/ 2147483647 h 51"/>
                <a:gd name="T44" fmla="*/ 2147483647 w 57"/>
                <a:gd name="T45" fmla="*/ 2147483647 h 51"/>
                <a:gd name="T46" fmla="*/ 2147483647 w 57"/>
                <a:gd name="T47" fmla="*/ 2147483647 h 51"/>
                <a:gd name="T48" fmla="*/ 2147483647 w 57"/>
                <a:gd name="T49" fmla="*/ 2147483647 h 51"/>
                <a:gd name="T50" fmla="*/ 2147483647 w 57"/>
                <a:gd name="T51" fmla="*/ 2147483647 h 51"/>
                <a:gd name="T52" fmla="*/ 2147483647 w 57"/>
                <a:gd name="T53" fmla="*/ 2147483647 h 51"/>
                <a:gd name="T54" fmla="*/ 2147483647 w 57"/>
                <a:gd name="T55" fmla="*/ 2147483647 h 51"/>
                <a:gd name="T56" fmla="*/ 2147483647 w 57"/>
                <a:gd name="T57" fmla="*/ 2147483647 h 51"/>
                <a:gd name="T58" fmla="*/ 2147483647 w 57"/>
                <a:gd name="T59" fmla="*/ 2147483647 h 51"/>
                <a:gd name="T60" fmla="*/ 2147483647 w 57"/>
                <a:gd name="T61" fmla="*/ 2147483647 h 51"/>
                <a:gd name="T62" fmla="*/ 2147483647 w 57"/>
                <a:gd name="T63" fmla="*/ 2147483647 h 51"/>
                <a:gd name="T64" fmla="*/ 2147483647 w 57"/>
                <a:gd name="T65" fmla="*/ 2147483647 h 51"/>
                <a:gd name="T66" fmla="*/ 2147483647 w 57"/>
                <a:gd name="T67" fmla="*/ 2147483647 h 51"/>
                <a:gd name="T68" fmla="*/ 2147483647 w 57"/>
                <a:gd name="T69" fmla="*/ 2147483647 h 51"/>
                <a:gd name="T70" fmla="*/ 2147483647 w 57"/>
                <a:gd name="T71" fmla="*/ 2147483647 h 51"/>
                <a:gd name="T72" fmla="*/ 2147483647 w 57"/>
                <a:gd name="T73" fmla="*/ 2147483647 h 51"/>
                <a:gd name="T74" fmla="*/ 2147483647 w 57"/>
                <a:gd name="T75" fmla="*/ 2147483647 h 51"/>
                <a:gd name="T76" fmla="*/ 2147483647 w 57"/>
                <a:gd name="T77" fmla="*/ 2147483647 h 51"/>
                <a:gd name="T78" fmla="*/ 2147483647 w 57"/>
                <a:gd name="T79" fmla="*/ 2147483647 h 51"/>
                <a:gd name="T80" fmla="*/ 2147483647 w 57"/>
                <a:gd name="T81" fmla="*/ 2147483647 h 51"/>
                <a:gd name="T82" fmla="*/ 2147483647 w 57"/>
                <a:gd name="T83" fmla="*/ 2147483647 h 51"/>
                <a:gd name="T84" fmla="*/ 2147483647 w 57"/>
                <a:gd name="T85" fmla="*/ 2147483647 h 51"/>
                <a:gd name="T86" fmla="*/ 2147483647 w 57"/>
                <a:gd name="T87" fmla="*/ 2147483647 h 51"/>
                <a:gd name="T88" fmla="*/ 2147483647 w 57"/>
                <a:gd name="T89" fmla="*/ 2147483647 h 51"/>
                <a:gd name="T90" fmla="*/ 2147483647 w 57"/>
                <a:gd name="T91" fmla="*/ 2147483647 h 5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7"/>
                <a:gd name="T139" fmla="*/ 0 h 51"/>
                <a:gd name="T140" fmla="*/ 57 w 57"/>
                <a:gd name="T141" fmla="*/ 51 h 5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7" h="51">
                  <a:moveTo>
                    <a:pt x="43" y="51"/>
                  </a:moveTo>
                  <a:lnTo>
                    <a:pt x="43" y="49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36" y="46"/>
                  </a:lnTo>
                  <a:lnTo>
                    <a:pt x="35" y="46"/>
                  </a:lnTo>
                  <a:lnTo>
                    <a:pt x="33" y="43"/>
                  </a:lnTo>
                  <a:lnTo>
                    <a:pt x="33" y="42"/>
                  </a:lnTo>
                  <a:lnTo>
                    <a:pt x="31" y="42"/>
                  </a:lnTo>
                  <a:lnTo>
                    <a:pt x="28" y="43"/>
                  </a:lnTo>
                  <a:lnTo>
                    <a:pt x="28" y="42"/>
                  </a:lnTo>
                  <a:lnTo>
                    <a:pt x="31" y="41"/>
                  </a:lnTo>
                  <a:lnTo>
                    <a:pt x="24" y="36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1" y="31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6" y="16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2" y="9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7" y="4"/>
                  </a:lnTo>
                  <a:lnTo>
                    <a:pt x="8" y="4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2"/>
                  </a:lnTo>
                  <a:lnTo>
                    <a:pt x="38" y="3"/>
                  </a:lnTo>
                  <a:lnTo>
                    <a:pt x="40" y="4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4" y="7"/>
                  </a:lnTo>
                  <a:lnTo>
                    <a:pt x="45" y="8"/>
                  </a:lnTo>
                  <a:lnTo>
                    <a:pt x="47" y="8"/>
                  </a:lnTo>
                  <a:lnTo>
                    <a:pt x="48" y="7"/>
                  </a:lnTo>
                  <a:lnTo>
                    <a:pt x="52" y="7"/>
                  </a:lnTo>
                  <a:lnTo>
                    <a:pt x="53" y="8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1" y="11"/>
                  </a:lnTo>
                  <a:lnTo>
                    <a:pt x="50" y="13"/>
                  </a:lnTo>
                  <a:lnTo>
                    <a:pt x="50" y="14"/>
                  </a:lnTo>
                  <a:lnTo>
                    <a:pt x="50" y="16"/>
                  </a:lnTo>
                  <a:lnTo>
                    <a:pt x="50" y="18"/>
                  </a:lnTo>
                  <a:lnTo>
                    <a:pt x="51" y="18"/>
                  </a:lnTo>
                  <a:lnTo>
                    <a:pt x="52" y="18"/>
                  </a:lnTo>
                  <a:lnTo>
                    <a:pt x="53" y="18"/>
                  </a:lnTo>
                  <a:lnTo>
                    <a:pt x="53" y="19"/>
                  </a:lnTo>
                  <a:lnTo>
                    <a:pt x="54" y="20"/>
                  </a:lnTo>
                  <a:lnTo>
                    <a:pt x="55" y="20"/>
                  </a:lnTo>
                  <a:lnTo>
                    <a:pt x="55" y="21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56" y="23"/>
                  </a:lnTo>
                  <a:lnTo>
                    <a:pt x="54" y="23"/>
                  </a:lnTo>
                  <a:lnTo>
                    <a:pt x="53" y="23"/>
                  </a:lnTo>
                  <a:lnTo>
                    <a:pt x="52" y="23"/>
                  </a:lnTo>
                  <a:lnTo>
                    <a:pt x="53" y="23"/>
                  </a:lnTo>
                  <a:lnTo>
                    <a:pt x="54" y="26"/>
                  </a:lnTo>
                  <a:lnTo>
                    <a:pt x="56" y="28"/>
                  </a:lnTo>
                  <a:lnTo>
                    <a:pt x="56" y="30"/>
                  </a:lnTo>
                  <a:lnTo>
                    <a:pt x="55" y="30"/>
                  </a:lnTo>
                  <a:lnTo>
                    <a:pt x="54" y="30"/>
                  </a:lnTo>
                  <a:lnTo>
                    <a:pt x="54" y="31"/>
                  </a:lnTo>
                  <a:lnTo>
                    <a:pt x="53" y="31"/>
                  </a:lnTo>
                  <a:lnTo>
                    <a:pt x="52" y="31"/>
                  </a:lnTo>
                  <a:lnTo>
                    <a:pt x="51" y="32"/>
                  </a:lnTo>
                  <a:lnTo>
                    <a:pt x="50" y="31"/>
                  </a:lnTo>
                  <a:lnTo>
                    <a:pt x="48" y="32"/>
                  </a:lnTo>
                  <a:lnTo>
                    <a:pt x="50" y="33"/>
                  </a:lnTo>
                  <a:lnTo>
                    <a:pt x="50" y="34"/>
                  </a:lnTo>
                  <a:lnTo>
                    <a:pt x="51" y="34"/>
                  </a:lnTo>
                  <a:lnTo>
                    <a:pt x="51" y="37"/>
                  </a:lnTo>
                  <a:lnTo>
                    <a:pt x="50" y="37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7" y="34"/>
                  </a:lnTo>
                  <a:lnTo>
                    <a:pt x="45" y="37"/>
                  </a:lnTo>
                  <a:lnTo>
                    <a:pt x="45" y="38"/>
                  </a:lnTo>
                  <a:lnTo>
                    <a:pt x="44" y="38"/>
                  </a:lnTo>
                  <a:lnTo>
                    <a:pt x="45" y="40"/>
                  </a:lnTo>
                  <a:lnTo>
                    <a:pt x="44" y="41"/>
                  </a:lnTo>
                  <a:lnTo>
                    <a:pt x="43" y="41"/>
                  </a:lnTo>
                  <a:lnTo>
                    <a:pt x="42" y="41"/>
                  </a:lnTo>
                  <a:lnTo>
                    <a:pt x="42" y="43"/>
                  </a:lnTo>
                  <a:lnTo>
                    <a:pt x="42" y="44"/>
                  </a:lnTo>
                  <a:lnTo>
                    <a:pt x="43" y="46"/>
                  </a:lnTo>
                  <a:lnTo>
                    <a:pt x="44" y="47"/>
                  </a:lnTo>
                  <a:lnTo>
                    <a:pt x="44" y="48"/>
                  </a:lnTo>
                  <a:lnTo>
                    <a:pt x="43" y="49"/>
                  </a:lnTo>
                  <a:lnTo>
                    <a:pt x="43" y="5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4" name="Freeform 210"/>
            <p:cNvSpPr>
              <a:spLocks/>
            </p:cNvSpPr>
            <p:nvPr/>
          </p:nvSpPr>
          <p:spPr bwMode="auto">
            <a:xfrm>
              <a:off x="4822826" y="2373313"/>
              <a:ext cx="144463" cy="119063"/>
            </a:xfrm>
            <a:custGeom>
              <a:avLst/>
              <a:gdLst>
                <a:gd name="T0" fmla="*/ 2147483647 w 91"/>
                <a:gd name="T1" fmla="*/ 2147483647 h 75"/>
                <a:gd name="T2" fmla="*/ 2147483647 w 91"/>
                <a:gd name="T3" fmla="*/ 2147483647 h 75"/>
                <a:gd name="T4" fmla="*/ 2147483647 w 91"/>
                <a:gd name="T5" fmla="*/ 2147483647 h 75"/>
                <a:gd name="T6" fmla="*/ 2147483647 w 91"/>
                <a:gd name="T7" fmla="*/ 2147483647 h 75"/>
                <a:gd name="T8" fmla="*/ 2147483647 w 91"/>
                <a:gd name="T9" fmla="*/ 2147483647 h 75"/>
                <a:gd name="T10" fmla="*/ 2147483647 w 91"/>
                <a:gd name="T11" fmla="*/ 2147483647 h 75"/>
                <a:gd name="T12" fmla="*/ 2147483647 w 91"/>
                <a:gd name="T13" fmla="*/ 2147483647 h 75"/>
                <a:gd name="T14" fmla="*/ 2147483647 w 91"/>
                <a:gd name="T15" fmla="*/ 2147483647 h 75"/>
                <a:gd name="T16" fmla="*/ 2147483647 w 91"/>
                <a:gd name="T17" fmla="*/ 2147483647 h 75"/>
                <a:gd name="T18" fmla="*/ 2147483647 w 91"/>
                <a:gd name="T19" fmla="*/ 2147483647 h 75"/>
                <a:gd name="T20" fmla="*/ 2147483647 w 91"/>
                <a:gd name="T21" fmla="*/ 2147483647 h 75"/>
                <a:gd name="T22" fmla="*/ 2147483647 w 91"/>
                <a:gd name="T23" fmla="*/ 2147483647 h 75"/>
                <a:gd name="T24" fmla="*/ 2147483647 w 91"/>
                <a:gd name="T25" fmla="*/ 2147483647 h 75"/>
                <a:gd name="T26" fmla="*/ 2147483647 w 91"/>
                <a:gd name="T27" fmla="*/ 2147483647 h 75"/>
                <a:gd name="T28" fmla="*/ 2147483647 w 91"/>
                <a:gd name="T29" fmla="*/ 2147483647 h 75"/>
                <a:gd name="T30" fmla="*/ 2147483647 w 91"/>
                <a:gd name="T31" fmla="*/ 2147483647 h 75"/>
                <a:gd name="T32" fmla="*/ 2147483647 w 91"/>
                <a:gd name="T33" fmla="*/ 2147483647 h 75"/>
                <a:gd name="T34" fmla="*/ 2147483647 w 91"/>
                <a:gd name="T35" fmla="*/ 2147483647 h 75"/>
                <a:gd name="T36" fmla="*/ 2147483647 w 91"/>
                <a:gd name="T37" fmla="*/ 2147483647 h 75"/>
                <a:gd name="T38" fmla="*/ 2147483647 w 91"/>
                <a:gd name="T39" fmla="*/ 2147483647 h 75"/>
                <a:gd name="T40" fmla="*/ 2147483647 w 91"/>
                <a:gd name="T41" fmla="*/ 2147483647 h 75"/>
                <a:gd name="T42" fmla="*/ 2147483647 w 91"/>
                <a:gd name="T43" fmla="*/ 2147483647 h 75"/>
                <a:gd name="T44" fmla="*/ 2147483647 w 91"/>
                <a:gd name="T45" fmla="*/ 2147483647 h 75"/>
                <a:gd name="T46" fmla="*/ 2147483647 w 91"/>
                <a:gd name="T47" fmla="*/ 2147483647 h 75"/>
                <a:gd name="T48" fmla="*/ 2147483647 w 91"/>
                <a:gd name="T49" fmla="*/ 2147483647 h 75"/>
                <a:gd name="T50" fmla="*/ 2147483647 w 91"/>
                <a:gd name="T51" fmla="*/ 2147483647 h 75"/>
                <a:gd name="T52" fmla="*/ 2147483647 w 91"/>
                <a:gd name="T53" fmla="*/ 2147483647 h 75"/>
                <a:gd name="T54" fmla="*/ 2147483647 w 91"/>
                <a:gd name="T55" fmla="*/ 2147483647 h 75"/>
                <a:gd name="T56" fmla="*/ 2147483647 w 91"/>
                <a:gd name="T57" fmla="*/ 2147483647 h 75"/>
                <a:gd name="T58" fmla="*/ 2147483647 w 91"/>
                <a:gd name="T59" fmla="*/ 2147483647 h 75"/>
                <a:gd name="T60" fmla="*/ 2147483647 w 91"/>
                <a:gd name="T61" fmla="*/ 2147483647 h 75"/>
                <a:gd name="T62" fmla="*/ 2147483647 w 91"/>
                <a:gd name="T63" fmla="*/ 2147483647 h 75"/>
                <a:gd name="T64" fmla="*/ 2147483647 w 91"/>
                <a:gd name="T65" fmla="*/ 2147483647 h 75"/>
                <a:gd name="T66" fmla="*/ 2147483647 w 91"/>
                <a:gd name="T67" fmla="*/ 2147483647 h 75"/>
                <a:gd name="T68" fmla="*/ 2147483647 w 91"/>
                <a:gd name="T69" fmla="*/ 2147483647 h 75"/>
                <a:gd name="T70" fmla="*/ 2147483647 w 91"/>
                <a:gd name="T71" fmla="*/ 2147483647 h 75"/>
                <a:gd name="T72" fmla="*/ 2147483647 w 91"/>
                <a:gd name="T73" fmla="*/ 2147483647 h 75"/>
                <a:gd name="T74" fmla="*/ 2147483647 w 91"/>
                <a:gd name="T75" fmla="*/ 2147483647 h 75"/>
                <a:gd name="T76" fmla="*/ 2147483647 w 91"/>
                <a:gd name="T77" fmla="*/ 2147483647 h 75"/>
                <a:gd name="T78" fmla="*/ 2147483647 w 91"/>
                <a:gd name="T79" fmla="*/ 2147483647 h 75"/>
                <a:gd name="T80" fmla="*/ 2147483647 w 91"/>
                <a:gd name="T81" fmla="*/ 2147483647 h 75"/>
                <a:gd name="T82" fmla="*/ 2147483647 w 91"/>
                <a:gd name="T83" fmla="*/ 2147483647 h 75"/>
                <a:gd name="T84" fmla="*/ 2147483647 w 91"/>
                <a:gd name="T85" fmla="*/ 2147483647 h 75"/>
                <a:gd name="T86" fmla="*/ 2147483647 w 91"/>
                <a:gd name="T87" fmla="*/ 2147483647 h 75"/>
                <a:gd name="T88" fmla="*/ 2147483647 w 91"/>
                <a:gd name="T89" fmla="*/ 2147483647 h 75"/>
                <a:gd name="T90" fmla="*/ 2147483647 w 91"/>
                <a:gd name="T91" fmla="*/ 2147483647 h 75"/>
                <a:gd name="T92" fmla="*/ 0 w 91"/>
                <a:gd name="T93" fmla="*/ 2147483647 h 75"/>
                <a:gd name="T94" fmla="*/ 2147483647 w 91"/>
                <a:gd name="T95" fmla="*/ 2147483647 h 75"/>
                <a:gd name="T96" fmla="*/ 2147483647 w 91"/>
                <a:gd name="T97" fmla="*/ 2147483647 h 75"/>
                <a:gd name="T98" fmla="*/ 2147483647 w 91"/>
                <a:gd name="T99" fmla="*/ 2147483647 h 75"/>
                <a:gd name="T100" fmla="*/ 2147483647 w 91"/>
                <a:gd name="T101" fmla="*/ 2147483647 h 75"/>
                <a:gd name="T102" fmla="*/ 2147483647 w 91"/>
                <a:gd name="T103" fmla="*/ 2147483647 h 75"/>
                <a:gd name="T104" fmla="*/ 2147483647 w 91"/>
                <a:gd name="T105" fmla="*/ 2147483647 h 75"/>
                <a:gd name="T106" fmla="*/ 2147483647 w 91"/>
                <a:gd name="T107" fmla="*/ 2147483647 h 75"/>
                <a:gd name="T108" fmla="*/ 2147483647 w 91"/>
                <a:gd name="T109" fmla="*/ 2147483647 h 75"/>
                <a:gd name="T110" fmla="*/ 2147483647 w 91"/>
                <a:gd name="T111" fmla="*/ 2147483647 h 75"/>
                <a:gd name="T112" fmla="*/ 2147483647 w 91"/>
                <a:gd name="T113" fmla="*/ 2147483647 h 75"/>
                <a:gd name="T114" fmla="*/ 2147483647 w 91"/>
                <a:gd name="T115" fmla="*/ 2147483647 h 75"/>
                <a:gd name="T116" fmla="*/ 2147483647 w 91"/>
                <a:gd name="T117" fmla="*/ 2147483647 h 75"/>
                <a:gd name="T118" fmla="*/ 2147483647 w 91"/>
                <a:gd name="T119" fmla="*/ 0 h 75"/>
                <a:gd name="T120" fmla="*/ 2147483647 w 91"/>
                <a:gd name="T121" fmla="*/ 2147483647 h 75"/>
                <a:gd name="T122" fmla="*/ 2147483647 w 91"/>
                <a:gd name="T123" fmla="*/ 2147483647 h 75"/>
                <a:gd name="T124" fmla="*/ 2147483647 w 91"/>
                <a:gd name="T125" fmla="*/ 2147483647 h 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1"/>
                <a:gd name="T190" fmla="*/ 0 h 75"/>
                <a:gd name="T191" fmla="*/ 91 w 91"/>
                <a:gd name="T192" fmla="*/ 75 h 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1" h="75">
                  <a:moveTo>
                    <a:pt x="85" y="19"/>
                  </a:moveTo>
                  <a:lnTo>
                    <a:pt x="83" y="17"/>
                  </a:lnTo>
                  <a:lnTo>
                    <a:pt x="70" y="15"/>
                  </a:lnTo>
                  <a:lnTo>
                    <a:pt x="67" y="16"/>
                  </a:lnTo>
                  <a:lnTo>
                    <a:pt x="66" y="16"/>
                  </a:lnTo>
                  <a:lnTo>
                    <a:pt x="64" y="16"/>
                  </a:lnTo>
                  <a:lnTo>
                    <a:pt x="61" y="15"/>
                  </a:lnTo>
                  <a:lnTo>
                    <a:pt x="59" y="18"/>
                  </a:lnTo>
                  <a:lnTo>
                    <a:pt x="54" y="19"/>
                  </a:lnTo>
                  <a:lnTo>
                    <a:pt x="51" y="21"/>
                  </a:lnTo>
                  <a:lnTo>
                    <a:pt x="53" y="24"/>
                  </a:lnTo>
                  <a:lnTo>
                    <a:pt x="57" y="25"/>
                  </a:lnTo>
                  <a:lnTo>
                    <a:pt x="60" y="27"/>
                  </a:lnTo>
                  <a:lnTo>
                    <a:pt x="61" y="29"/>
                  </a:lnTo>
                  <a:lnTo>
                    <a:pt x="57" y="27"/>
                  </a:lnTo>
                  <a:lnTo>
                    <a:pt x="53" y="26"/>
                  </a:lnTo>
                  <a:lnTo>
                    <a:pt x="52" y="28"/>
                  </a:lnTo>
                  <a:lnTo>
                    <a:pt x="55" y="30"/>
                  </a:lnTo>
                  <a:lnTo>
                    <a:pt x="56" y="33"/>
                  </a:lnTo>
                  <a:lnTo>
                    <a:pt x="54" y="31"/>
                  </a:lnTo>
                  <a:lnTo>
                    <a:pt x="52" y="28"/>
                  </a:lnTo>
                  <a:lnTo>
                    <a:pt x="50" y="28"/>
                  </a:lnTo>
                  <a:lnTo>
                    <a:pt x="47" y="28"/>
                  </a:lnTo>
                  <a:lnTo>
                    <a:pt x="49" y="30"/>
                  </a:lnTo>
                  <a:lnTo>
                    <a:pt x="52" y="33"/>
                  </a:lnTo>
                  <a:lnTo>
                    <a:pt x="50" y="34"/>
                  </a:lnTo>
                  <a:lnTo>
                    <a:pt x="47" y="31"/>
                  </a:lnTo>
                  <a:lnTo>
                    <a:pt x="45" y="28"/>
                  </a:lnTo>
                  <a:lnTo>
                    <a:pt x="39" y="24"/>
                  </a:lnTo>
                  <a:lnTo>
                    <a:pt x="39" y="23"/>
                  </a:lnTo>
                  <a:lnTo>
                    <a:pt x="40" y="21"/>
                  </a:lnTo>
                  <a:lnTo>
                    <a:pt x="35" y="23"/>
                  </a:lnTo>
                  <a:lnTo>
                    <a:pt x="35" y="26"/>
                  </a:lnTo>
                  <a:lnTo>
                    <a:pt x="35" y="29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0" y="38"/>
                  </a:lnTo>
                  <a:lnTo>
                    <a:pt x="45" y="43"/>
                  </a:lnTo>
                  <a:lnTo>
                    <a:pt x="46" y="46"/>
                  </a:lnTo>
                  <a:lnTo>
                    <a:pt x="47" y="48"/>
                  </a:lnTo>
                  <a:lnTo>
                    <a:pt x="46" y="48"/>
                  </a:lnTo>
                  <a:lnTo>
                    <a:pt x="45" y="48"/>
                  </a:lnTo>
                  <a:lnTo>
                    <a:pt x="45" y="46"/>
                  </a:lnTo>
                  <a:lnTo>
                    <a:pt x="44" y="45"/>
                  </a:lnTo>
                  <a:lnTo>
                    <a:pt x="42" y="45"/>
                  </a:lnTo>
                  <a:lnTo>
                    <a:pt x="41" y="47"/>
                  </a:lnTo>
                  <a:lnTo>
                    <a:pt x="43" y="50"/>
                  </a:lnTo>
                  <a:lnTo>
                    <a:pt x="42" y="51"/>
                  </a:lnTo>
                  <a:lnTo>
                    <a:pt x="41" y="51"/>
                  </a:lnTo>
                  <a:lnTo>
                    <a:pt x="40" y="51"/>
                  </a:lnTo>
                  <a:lnTo>
                    <a:pt x="36" y="51"/>
                  </a:lnTo>
                  <a:lnTo>
                    <a:pt x="37" y="54"/>
                  </a:lnTo>
                  <a:lnTo>
                    <a:pt x="41" y="55"/>
                  </a:lnTo>
                  <a:lnTo>
                    <a:pt x="44" y="56"/>
                  </a:lnTo>
                  <a:lnTo>
                    <a:pt x="45" y="57"/>
                  </a:lnTo>
                  <a:lnTo>
                    <a:pt x="49" y="57"/>
                  </a:lnTo>
                  <a:lnTo>
                    <a:pt x="50" y="59"/>
                  </a:lnTo>
                  <a:lnTo>
                    <a:pt x="52" y="59"/>
                  </a:lnTo>
                  <a:lnTo>
                    <a:pt x="54" y="61"/>
                  </a:lnTo>
                  <a:lnTo>
                    <a:pt x="56" y="64"/>
                  </a:lnTo>
                  <a:lnTo>
                    <a:pt x="57" y="64"/>
                  </a:lnTo>
                  <a:lnTo>
                    <a:pt x="60" y="65"/>
                  </a:lnTo>
                  <a:lnTo>
                    <a:pt x="61" y="75"/>
                  </a:lnTo>
                  <a:lnTo>
                    <a:pt x="57" y="72"/>
                  </a:lnTo>
                  <a:lnTo>
                    <a:pt x="54" y="69"/>
                  </a:lnTo>
                  <a:lnTo>
                    <a:pt x="51" y="69"/>
                  </a:lnTo>
                  <a:lnTo>
                    <a:pt x="46" y="69"/>
                  </a:lnTo>
                  <a:lnTo>
                    <a:pt x="44" y="68"/>
                  </a:lnTo>
                  <a:lnTo>
                    <a:pt x="46" y="67"/>
                  </a:lnTo>
                  <a:lnTo>
                    <a:pt x="46" y="66"/>
                  </a:lnTo>
                  <a:lnTo>
                    <a:pt x="44" y="65"/>
                  </a:lnTo>
                  <a:lnTo>
                    <a:pt x="40" y="61"/>
                  </a:lnTo>
                  <a:lnTo>
                    <a:pt x="39" y="62"/>
                  </a:lnTo>
                  <a:lnTo>
                    <a:pt x="35" y="61"/>
                  </a:lnTo>
                  <a:lnTo>
                    <a:pt x="32" y="62"/>
                  </a:lnTo>
                  <a:lnTo>
                    <a:pt x="29" y="61"/>
                  </a:lnTo>
                  <a:lnTo>
                    <a:pt x="24" y="62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17" y="62"/>
                  </a:lnTo>
                  <a:lnTo>
                    <a:pt x="15" y="60"/>
                  </a:lnTo>
                  <a:lnTo>
                    <a:pt x="14" y="57"/>
                  </a:lnTo>
                  <a:lnTo>
                    <a:pt x="10" y="52"/>
                  </a:lnTo>
                  <a:lnTo>
                    <a:pt x="13" y="52"/>
                  </a:lnTo>
                  <a:lnTo>
                    <a:pt x="15" y="52"/>
                  </a:lnTo>
                  <a:lnTo>
                    <a:pt x="14" y="50"/>
                  </a:lnTo>
                  <a:lnTo>
                    <a:pt x="11" y="48"/>
                  </a:lnTo>
                  <a:lnTo>
                    <a:pt x="10" y="51"/>
                  </a:lnTo>
                  <a:lnTo>
                    <a:pt x="5" y="45"/>
                  </a:lnTo>
                  <a:lnTo>
                    <a:pt x="2" y="43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3" y="36"/>
                  </a:lnTo>
                  <a:lnTo>
                    <a:pt x="4" y="35"/>
                  </a:lnTo>
                  <a:lnTo>
                    <a:pt x="4" y="31"/>
                  </a:lnTo>
                  <a:lnTo>
                    <a:pt x="6" y="30"/>
                  </a:lnTo>
                  <a:lnTo>
                    <a:pt x="9" y="26"/>
                  </a:lnTo>
                  <a:lnTo>
                    <a:pt x="12" y="23"/>
                  </a:lnTo>
                  <a:lnTo>
                    <a:pt x="12" y="19"/>
                  </a:lnTo>
                  <a:lnTo>
                    <a:pt x="11" y="17"/>
                  </a:lnTo>
                  <a:lnTo>
                    <a:pt x="21" y="15"/>
                  </a:lnTo>
                  <a:lnTo>
                    <a:pt x="23" y="13"/>
                  </a:lnTo>
                  <a:lnTo>
                    <a:pt x="27" y="11"/>
                  </a:lnTo>
                  <a:lnTo>
                    <a:pt x="33" y="11"/>
                  </a:lnTo>
                  <a:lnTo>
                    <a:pt x="36" y="8"/>
                  </a:lnTo>
                  <a:lnTo>
                    <a:pt x="39" y="7"/>
                  </a:lnTo>
                  <a:lnTo>
                    <a:pt x="42" y="7"/>
                  </a:lnTo>
                  <a:lnTo>
                    <a:pt x="46" y="6"/>
                  </a:lnTo>
                  <a:lnTo>
                    <a:pt x="52" y="6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6" y="6"/>
                  </a:lnTo>
                  <a:lnTo>
                    <a:pt x="76" y="9"/>
                  </a:lnTo>
                  <a:lnTo>
                    <a:pt x="81" y="8"/>
                  </a:lnTo>
                  <a:lnTo>
                    <a:pt x="85" y="5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8" y="1"/>
                  </a:lnTo>
                  <a:lnTo>
                    <a:pt x="91" y="4"/>
                  </a:lnTo>
                  <a:lnTo>
                    <a:pt x="91" y="6"/>
                  </a:lnTo>
                  <a:lnTo>
                    <a:pt x="88" y="8"/>
                  </a:lnTo>
                  <a:lnTo>
                    <a:pt x="88" y="11"/>
                  </a:lnTo>
                  <a:lnTo>
                    <a:pt x="87" y="16"/>
                  </a:lnTo>
                  <a:lnTo>
                    <a:pt x="85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5" name="Freeform 211"/>
            <p:cNvSpPr>
              <a:spLocks/>
            </p:cNvSpPr>
            <p:nvPr/>
          </p:nvSpPr>
          <p:spPr bwMode="auto">
            <a:xfrm>
              <a:off x="4822826" y="2373313"/>
              <a:ext cx="144463" cy="119063"/>
            </a:xfrm>
            <a:custGeom>
              <a:avLst/>
              <a:gdLst>
                <a:gd name="T0" fmla="*/ 2147483647 w 91"/>
                <a:gd name="T1" fmla="*/ 2147483647 h 75"/>
                <a:gd name="T2" fmla="*/ 2147483647 w 91"/>
                <a:gd name="T3" fmla="*/ 2147483647 h 75"/>
                <a:gd name="T4" fmla="*/ 2147483647 w 91"/>
                <a:gd name="T5" fmla="*/ 2147483647 h 75"/>
                <a:gd name="T6" fmla="*/ 2147483647 w 91"/>
                <a:gd name="T7" fmla="*/ 2147483647 h 75"/>
                <a:gd name="T8" fmla="*/ 2147483647 w 91"/>
                <a:gd name="T9" fmla="*/ 2147483647 h 75"/>
                <a:gd name="T10" fmla="*/ 2147483647 w 91"/>
                <a:gd name="T11" fmla="*/ 2147483647 h 75"/>
                <a:gd name="T12" fmla="*/ 2147483647 w 91"/>
                <a:gd name="T13" fmla="*/ 2147483647 h 75"/>
                <a:gd name="T14" fmla="*/ 2147483647 w 91"/>
                <a:gd name="T15" fmla="*/ 2147483647 h 75"/>
                <a:gd name="T16" fmla="*/ 2147483647 w 91"/>
                <a:gd name="T17" fmla="*/ 2147483647 h 75"/>
                <a:gd name="T18" fmla="*/ 2147483647 w 91"/>
                <a:gd name="T19" fmla="*/ 2147483647 h 75"/>
                <a:gd name="T20" fmla="*/ 2147483647 w 91"/>
                <a:gd name="T21" fmla="*/ 2147483647 h 75"/>
                <a:gd name="T22" fmla="*/ 2147483647 w 91"/>
                <a:gd name="T23" fmla="*/ 2147483647 h 75"/>
                <a:gd name="T24" fmla="*/ 2147483647 w 91"/>
                <a:gd name="T25" fmla="*/ 2147483647 h 75"/>
                <a:gd name="T26" fmla="*/ 2147483647 w 91"/>
                <a:gd name="T27" fmla="*/ 2147483647 h 75"/>
                <a:gd name="T28" fmla="*/ 2147483647 w 91"/>
                <a:gd name="T29" fmla="*/ 2147483647 h 75"/>
                <a:gd name="T30" fmla="*/ 2147483647 w 91"/>
                <a:gd name="T31" fmla="*/ 2147483647 h 75"/>
                <a:gd name="T32" fmla="*/ 2147483647 w 91"/>
                <a:gd name="T33" fmla="*/ 2147483647 h 75"/>
                <a:gd name="T34" fmla="*/ 2147483647 w 91"/>
                <a:gd name="T35" fmla="*/ 2147483647 h 75"/>
                <a:gd name="T36" fmla="*/ 2147483647 w 91"/>
                <a:gd name="T37" fmla="*/ 2147483647 h 75"/>
                <a:gd name="T38" fmla="*/ 2147483647 w 91"/>
                <a:gd name="T39" fmla="*/ 2147483647 h 75"/>
                <a:gd name="T40" fmla="*/ 2147483647 w 91"/>
                <a:gd name="T41" fmla="*/ 2147483647 h 75"/>
                <a:gd name="T42" fmla="*/ 2147483647 w 91"/>
                <a:gd name="T43" fmla="*/ 2147483647 h 75"/>
                <a:gd name="T44" fmla="*/ 2147483647 w 91"/>
                <a:gd name="T45" fmla="*/ 2147483647 h 75"/>
                <a:gd name="T46" fmla="*/ 2147483647 w 91"/>
                <a:gd name="T47" fmla="*/ 2147483647 h 75"/>
                <a:gd name="T48" fmla="*/ 2147483647 w 91"/>
                <a:gd name="T49" fmla="*/ 2147483647 h 75"/>
                <a:gd name="T50" fmla="*/ 2147483647 w 91"/>
                <a:gd name="T51" fmla="*/ 2147483647 h 75"/>
                <a:gd name="T52" fmla="*/ 2147483647 w 91"/>
                <a:gd name="T53" fmla="*/ 2147483647 h 75"/>
                <a:gd name="T54" fmla="*/ 2147483647 w 91"/>
                <a:gd name="T55" fmla="*/ 2147483647 h 75"/>
                <a:gd name="T56" fmla="*/ 2147483647 w 91"/>
                <a:gd name="T57" fmla="*/ 2147483647 h 75"/>
                <a:gd name="T58" fmla="*/ 2147483647 w 91"/>
                <a:gd name="T59" fmla="*/ 2147483647 h 75"/>
                <a:gd name="T60" fmla="*/ 2147483647 w 91"/>
                <a:gd name="T61" fmla="*/ 2147483647 h 75"/>
                <a:gd name="T62" fmla="*/ 2147483647 w 91"/>
                <a:gd name="T63" fmla="*/ 2147483647 h 75"/>
                <a:gd name="T64" fmla="*/ 2147483647 w 91"/>
                <a:gd name="T65" fmla="*/ 2147483647 h 75"/>
                <a:gd name="T66" fmla="*/ 2147483647 w 91"/>
                <a:gd name="T67" fmla="*/ 2147483647 h 75"/>
                <a:gd name="T68" fmla="*/ 2147483647 w 91"/>
                <a:gd name="T69" fmla="*/ 2147483647 h 75"/>
                <a:gd name="T70" fmla="*/ 2147483647 w 91"/>
                <a:gd name="T71" fmla="*/ 2147483647 h 75"/>
                <a:gd name="T72" fmla="*/ 2147483647 w 91"/>
                <a:gd name="T73" fmla="*/ 2147483647 h 75"/>
                <a:gd name="T74" fmla="*/ 2147483647 w 91"/>
                <a:gd name="T75" fmla="*/ 2147483647 h 75"/>
                <a:gd name="T76" fmla="*/ 2147483647 w 91"/>
                <a:gd name="T77" fmla="*/ 2147483647 h 75"/>
                <a:gd name="T78" fmla="*/ 2147483647 w 91"/>
                <a:gd name="T79" fmla="*/ 2147483647 h 75"/>
                <a:gd name="T80" fmla="*/ 2147483647 w 91"/>
                <a:gd name="T81" fmla="*/ 2147483647 h 75"/>
                <a:gd name="T82" fmla="*/ 2147483647 w 91"/>
                <a:gd name="T83" fmla="*/ 2147483647 h 75"/>
                <a:gd name="T84" fmla="*/ 2147483647 w 91"/>
                <a:gd name="T85" fmla="*/ 2147483647 h 75"/>
                <a:gd name="T86" fmla="*/ 2147483647 w 91"/>
                <a:gd name="T87" fmla="*/ 2147483647 h 75"/>
                <a:gd name="T88" fmla="*/ 2147483647 w 91"/>
                <a:gd name="T89" fmla="*/ 2147483647 h 75"/>
                <a:gd name="T90" fmla="*/ 2147483647 w 91"/>
                <a:gd name="T91" fmla="*/ 2147483647 h 75"/>
                <a:gd name="T92" fmla="*/ 0 w 91"/>
                <a:gd name="T93" fmla="*/ 2147483647 h 75"/>
                <a:gd name="T94" fmla="*/ 2147483647 w 91"/>
                <a:gd name="T95" fmla="*/ 2147483647 h 75"/>
                <a:gd name="T96" fmla="*/ 2147483647 w 91"/>
                <a:gd name="T97" fmla="*/ 2147483647 h 75"/>
                <a:gd name="T98" fmla="*/ 2147483647 w 91"/>
                <a:gd name="T99" fmla="*/ 2147483647 h 75"/>
                <a:gd name="T100" fmla="*/ 2147483647 w 91"/>
                <a:gd name="T101" fmla="*/ 2147483647 h 75"/>
                <a:gd name="T102" fmla="*/ 2147483647 w 91"/>
                <a:gd name="T103" fmla="*/ 2147483647 h 75"/>
                <a:gd name="T104" fmla="*/ 2147483647 w 91"/>
                <a:gd name="T105" fmla="*/ 2147483647 h 75"/>
                <a:gd name="T106" fmla="*/ 2147483647 w 91"/>
                <a:gd name="T107" fmla="*/ 2147483647 h 75"/>
                <a:gd name="T108" fmla="*/ 2147483647 w 91"/>
                <a:gd name="T109" fmla="*/ 2147483647 h 75"/>
                <a:gd name="T110" fmla="*/ 2147483647 w 91"/>
                <a:gd name="T111" fmla="*/ 2147483647 h 75"/>
                <a:gd name="T112" fmla="*/ 2147483647 w 91"/>
                <a:gd name="T113" fmla="*/ 2147483647 h 75"/>
                <a:gd name="T114" fmla="*/ 2147483647 w 91"/>
                <a:gd name="T115" fmla="*/ 2147483647 h 75"/>
                <a:gd name="T116" fmla="*/ 2147483647 w 91"/>
                <a:gd name="T117" fmla="*/ 2147483647 h 75"/>
                <a:gd name="T118" fmla="*/ 2147483647 w 91"/>
                <a:gd name="T119" fmla="*/ 0 h 75"/>
                <a:gd name="T120" fmla="*/ 2147483647 w 91"/>
                <a:gd name="T121" fmla="*/ 2147483647 h 75"/>
                <a:gd name="T122" fmla="*/ 2147483647 w 91"/>
                <a:gd name="T123" fmla="*/ 2147483647 h 75"/>
                <a:gd name="T124" fmla="*/ 2147483647 w 91"/>
                <a:gd name="T125" fmla="*/ 2147483647 h 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1"/>
                <a:gd name="T190" fmla="*/ 0 h 75"/>
                <a:gd name="T191" fmla="*/ 91 w 91"/>
                <a:gd name="T192" fmla="*/ 75 h 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1" h="75">
                  <a:moveTo>
                    <a:pt x="85" y="19"/>
                  </a:moveTo>
                  <a:lnTo>
                    <a:pt x="83" y="17"/>
                  </a:lnTo>
                  <a:lnTo>
                    <a:pt x="70" y="15"/>
                  </a:lnTo>
                  <a:lnTo>
                    <a:pt x="67" y="16"/>
                  </a:lnTo>
                  <a:lnTo>
                    <a:pt x="66" y="16"/>
                  </a:lnTo>
                  <a:lnTo>
                    <a:pt x="64" y="16"/>
                  </a:lnTo>
                  <a:lnTo>
                    <a:pt x="61" y="15"/>
                  </a:lnTo>
                  <a:lnTo>
                    <a:pt x="59" y="18"/>
                  </a:lnTo>
                  <a:lnTo>
                    <a:pt x="54" y="19"/>
                  </a:lnTo>
                  <a:lnTo>
                    <a:pt x="51" y="21"/>
                  </a:lnTo>
                  <a:lnTo>
                    <a:pt x="53" y="24"/>
                  </a:lnTo>
                  <a:lnTo>
                    <a:pt x="57" y="25"/>
                  </a:lnTo>
                  <a:lnTo>
                    <a:pt x="60" y="27"/>
                  </a:lnTo>
                  <a:lnTo>
                    <a:pt x="61" y="29"/>
                  </a:lnTo>
                  <a:lnTo>
                    <a:pt x="57" y="27"/>
                  </a:lnTo>
                  <a:lnTo>
                    <a:pt x="53" y="26"/>
                  </a:lnTo>
                  <a:lnTo>
                    <a:pt x="52" y="28"/>
                  </a:lnTo>
                  <a:lnTo>
                    <a:pt x="55" y="30"/>
                  </a:lnTo>
                  <a:lnTo>
                    <a:pt x="56" y="33"/>
                  </a:lnTo>
                  <a:lnTo>
                    <a:pt x="54" y="31"/>
                  </a:lnTo>
                  <a:lnTo>
                    <a:pt x="52" y="28"/>
                  </a:lnTo>
                  <a:lnTo>
                    <a:pt x="50" y="28"/>
                  </a:lnTo>
                  <a:lnTo>
                    <a:pt x="47" y="28"/>
                  </a:lnTo>
                  <a:lnTo>
                    <a:pt x="49" y="30"/>
                  </a:lnTo>
                  <a:lnTo>
                    <a:pt x="52" y="33"/>
                  </a:lnTo>
                  <a:lnTo>
                    <a:pt x="50" y="34"/>
                  </a:lnTo>
                  <a:lnTo>
                    <a:pt x="47" y="31"/>
                  </a:lnTo>
                  <a:lnTo>
                    <a:pt x="45" y="28"/>
                  </a:lnTo>
                  <a:lnTo>
                    <a:pt x="39" y="24"/>
                  </a:lnTo>
                  <a:lnTo>
                    <a:pt x="39" y="23"/>
                  </a:lnTo>
                  <a:lnTo>
                    <a:pt x="40" y="21"/>
                  </a:lnTo>
                  <a:lnTo>
                    <a:pt x="35" y="23"/>
                  </a:lnTo>
                  <a:lnTo>
                    <a:pt x="35" y="26"/>
                  </a:lnTo>
                  <a:lnTo>
                    <a:pt x="35" y="29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0" y="38"/>
                  </a:lnTo>
                  <a:lnTo>
                    <a:pt x="45" y="43"/>
                  </a:lnTo>
                  <a:lnTo>
                    <a:pt x="46" y="46"/>
                  </a:lnTo>
                  <a:lnTo>
                    <a:pt x="47" y="48"/>
                  </a:lnTo>
                  <a:lnTo>
                    <a:pt x="46" y="48"/>
                  </a:lnTo>
                  <a:lnTo>
                    <a:pt x="45" y="48"/>
                  </a:lnTo>
                  <a:lnTo>
                    <a:pt x="45" y="46"/>
                  </a:lnTo>
                  <a:lnTo>
                    <a:pt x="44" y="45"/>
                  </a:lnTo>
                  <a:lnTo>
                    <a:pt x="42" y="45"/>
                  </a:lnTo>
                  <a:lnTo>
                    <a:pt x="41" y="47"/>
                  </a:lnTo>
                  <a:lnTo>
                    <a:pt x="43" y="50"/>
                  </a:lnTo>
                  <a:lnTo>
                    <a:pt x="42" y="51"/>
                  </a:lnTo>
                  <a:lnTo>
                    <a:pt x="41" y="51"/>
                  </a:lnTo>
                  <a:lnTo>
                    <a:pt x="40" y="51"/>
                  </a:lnTo>
                  <a:lnTo>
                    <a:pt x="36" y="51"/>
                  </a:lnTo>
                  <a:lnTo>
                    <a:pt x="37" y="54"/>
                  </a:lnTo>
                  <a:lnTo>
                    <a:pt x="41" y="55"/>
                  </a:lnTo>
                  <a:lnTo>
                    <a:pt x="44" y="56"/>
                  </a:lnTo>
                  <a:lnTo>
                    <a:pt x="45" y="57"/>
                  </a:lnTo>
                  <a:lnTo>
                    <a:pt x="49" y="57"/>
                  </a:lnTo>
                  <a:lnTo>
                    <a:pt x="50" y="59"/>
                  </a:lnTo>
                  <a:lnTo>
                    <a:pt x="52" y="59"/>
                  </a:lnTo>
                  <a:lnTo>
                    <a:pt x="54" y="61"/>
                  </a:lnTo>
                  <a:lnTo>
                    <a:pt x="56" y="64"/>
                  </a:lnTo>
                  <a:lnTo>
                    <a:pt x="57" y="64"/>
                  </a:lnTo>
                  <a:lnTo>
                    <a:pt x="60" y="65"/>
                  </a:lnTo>
                  <a:lnTo>
                    <a:pt x="61" y="75"/>
                  </a:lnTo>
                  <a:lnTo>
                    <a:pt x="57" y="72"/>
                  </a:lnTo>
                  <a:lnTo>
                    <a:pt x="54" y="69"/>
                  </a:lnTo>
                  <a:lnTo>
                    <a:pt x="51" y="69"/>
                  </a:lnTo>
                  <a:lnTo>
                    <a:pt x="46" y="69"/>
                  </a:lnTo>
                  <a:lnTo>
                    <a:pt x="44" y="68"/>
                  </a:lnTo>
                  <a:lnTo>
                    <a:pt x="46" y="67"/>
                  </a:lnTo>
                  <a:lnTo>
                    <a:pt x="46" y="66"/>
                  </a:lnTo>
                  <a:lnTo>
                    <a:pt x="44" y="65"/>
                  </a:lnTo>
                  <a:lnTo>
                    <a:pt x="40" y="61"/>
                  </a:lnTo>
                  <a:lnTo>
                    <a:pt x="39" y="62"/>
                  </a:lnTo>
                  <a:lnTo>
                    <a:pt x="35" y="61"/>
                  </a:lnTo>
                  <a:lnTo>
                    <a:pt x="32" y="62"/>
                  </a:lnTo>
                  <a:lnTo>
                    <a:pt x="29" y="61"/>
                  </a:lnTo>
                  <a:lnTo>
                    <a:pt x="24" y="62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17" y="62"/>
                  </a:lnTo>
                  <a:lnTo>
                    <a:pt x="15" y="60"/>
                  </a:lnTo>
                  <a:lnTo>
                    <a:pt x="14" y="57"/>
                  </a:lnTo>
                  <a:lnTo>
                    <a:pt x="10" y="52"/>
                  </a:lnTo>
                  <a:lnTo>
                    <a:pt x="13" y="52"/>
                  </a:lnTo>
                  <a:lnTo>
                    <a:pt x="15" y="52"/>
                  </a:lnTo>
                  <a:lnTo>
                    <a:pt x="14" y="50"/>
                  </a:lnTo>
                  <a:lnTo>
                    <a:pt x="11" y="48"/>
                  </a:lnTo>
                  <a:lnTo>
                    <a:pt x="10" y="51"/>
                  </a:lnTo>
                  <a:lnTo>
                    <a:pt x="5" y="45"/>
                  </a:lnTo>
                  <a:lnTo>
                    <a:pt x="2" y="43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3" y="36"/>
                  </a:lnTo>
                  <a:lnTo>
                    <a:pt x="4" y="35"/>
                  </a:lnTo>
                  <a:lnTo>
                    <a:pt x="4" y="31"/>
                  </a:lnTo>
                  <a:lnTo>
                    <a:pt x="6" y="30"/>
                  </a:lnTo>
                  <a:lnTo>
                    <a:pt x="9" y="26"/>
                  </a:lnTo>
                  <a:lnTo>
                    <a:pt x="12" y="23"/>
                  </a:lnTo>
                  <a:lnTo>
                    <a:pt x="12" y="19"/>
                  </a:lnTo>
                  <a:lnTo>
                    <a:pt x="11" y="17"/>
                  </a:lnTo>
                  <a:lnTo>
                    <a:pt x="21" y="15"/>
                  </a:lnTo>
                  <a:lnTo>
                    <a:pt x="23" y="13"/>
                  </a:lnTo>
                  <a:lnTo>
                    <a:pt x="27" y="11"/>
                  </a:lnTo>
                  <a:lnTo>
                    <a:pt x="33" y="11"/>
                  </a:lnTo>
                  <a:lnTo>
                    <a:pt x="36" y="8"/>
                  </a:lnTo>
                  <a:lnTo>
                    <a:pt x="39" y="7"/>
                  </a:lnTo>
                  <a:lnTo>
                    <a:pt x="42" y="7"/>
                  </a:lnTo>
                  <a:lnTo>
                    <a:pt x="46" y="6"/>
                  </a:lnTo>
                  <a:lnTo>
                    <a:pt x="52" y="6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6" y="6"/>
                  </a:lnTo>
                  <a:lnTo>
                    <a:pt x="76" y="9"/>
                  </a:lnTo>
                  <a:lnTo>
                    <a:pt x="81" y="8"/>
                  </a:lnTo>
                  <a:lnTo>
                    <a:pt x="85" y="5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8" y="1"/>
                  </a:lnTo>
                  <a:lnTo>
                    <a:pt x="91" y="4"/>
                  </a:lnTo>
                  <a:lnTo>
                    <a:pt x="91" y="6"/>
                  </a:lnTo>
                  <a:lnTo>
                    <a:pt x="88" y="8"/>
                  </a:lnTo>
                  <a:lnTo>
                    <a:pt x="88" y="11"/>
                  </a:lnTo>
                  <a:lnTo>
                    <a:pt x="87" y="16"/>
                  </a:lnTo>
                  <a:lnTo>
                    <a:pt x="85" y="19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0" name="Freeform 246"/>
            <p:cNvSpPr>
              <a:spLocks/>
            </p:cNvSpPr>
            <p:nvPr/>
          </p:nvSpPr>
          <p:spPr bwMode="auto">
            <a:xfrm>
              <a:off x="5267326" y="2320396"/>
              <a:ext cx="168275" cy="70115"/>
            </a:xfrm>
            <a:custGeom>
              <a:avLst/>
              <a:gdLst>
                <a:gd name="T0" fmla="*/ 2147483647 w 106"/>
                <a:gd name="T1" fmla="*/ 2147483647 h 44"/>
                <a:gd name="T2" fmla="*/ 2147483647 w 106"/>
                <a:gd name="T3" fmla="*/ 2147483647 h 44"/>
                <a:gd name="T4" fmla="*/ 2147483647 w 106"/>
                <a:gd name="T5" fmla="*/ 2147483647 h 44"/>
                <a:gd name="T6" fmla="*/ 2147483647 w 106"/>
                <a:gd name="T7" fmla="*/ 2147483647 h 44"/>
                <a:gd name="T8" fmla="*/ 2147483647 w 106"/>
                <a:gd name="T9" fmla="*/ 2147483647 h 44"/>
                <a:gd name="T10" fmla="*/ 2147483647 w 106"/>
                <a:gd name="T11" fmla="*/ 2147483647 h 44"/>
                <a:gd name="T12" fmla="*/ 2147483647 w 106"/>
                <a:gd name="T13" fmla="*/ 2147483647 h 44"/>
                <a:gd name="T14" fmla="*/ 2147483647 w 106"/>
                <a:gd name="T15" fmla="*/ 2147483647 h 44"/>
                <a:gd name="T16" fmla="*/ 2147483647 w 106"/>
                <a:gd name="T17" fmla="*/ 2147483647 h 44"/>
                <a:gd name="T18" fmla="*/ 2147483647 w 106"/>
                <a:gd name="T19" fmla="*/ 2147483647 h 44"/>
                <a:gd name="T20" fmla="*/ 2147483647 w 106"/>
                <a:gd name="T21" fmla="*/ 2147483647 h 44"/>
                <a:gd name="T22" fmla="*/ 2147483647 w 106"/>
                <a:gd name="T23" fmla="*/ 2147483647 h 44"/>
                <a:gd name="T24" fmla="*/ 2147483647 w 106"/>
                <a:gd name="T25" fmla="*/ 2147483647 h 44"/>
                <a:gd name="T26" fmla="*/ 2147483647 w 106"/>
                <a:gd name="T27" fmla="*/ 2147483647 h 44"/>
                <a:gd name="T28" fmla="*/ 2147483647 w 106"/>
                <a:gd name="T29" fmla="*/ 2147483647 h 44"/>
                <a:gd name="T30" fmla="*/ 2147483647 w 106"/>
                <a:gd name="T31" fmla="*/ 2147483647 h 44"/>
                <a:gd name="T32" fmla="*/ 2147483647 w 106"/>
                <a:gd name="T33" fmla="*/ 2147483647 h 44"/>
                <a:gd name="T34" fmla="*/ 2147483647 w 106"/>
                <a:gd name="T35" fmla="*/ 2147483647 h 44"/>
                <a:gd name="T36" fmla="*/ 2147483647 w 106"/>
                <a:gd name="T37" fmla="*/ 2147483647 h 44"/>
                <a:gd name="T38" fmla="*/ 2147483647 w 106"/>
                <a:gd name="T39" fmla="*/ 2147483647 h 44"/>
                <a:gd name="T40" fmla="*/ 2147483647 w 106"/>
                <a:gd name="T41" fmla="*/ 2147483647 h 44"/>
                <a:gd name="T42" fmla="*/ 2147483647 w 106"/>
                <a:gd name="T43" fmla="*/ 2147483647 h 44"/>
                <a:gd name="T44" fmla="*/ 2147483647 w 106"/>
                <a:gd name="T45" fmla="*/ 2147483647 h 44"/>
                <a:gd name="T46" fmla="*/ 2147483647 w 106"/>
                <a:gd name="T47" fmla="*/ 2147483647 h 44"/>
                <a:gd name="T48" fmla="*/ 2147483647 w 106"/>
                <a:gd name="T49" fmla="*/ 2147483647 h 44"/>
                <a:gd name="T50" fmla="*/ 2147483647 w 106"/>
                <a:gd name="T51" fmla="*/ 2147483647 h 44"/>
                <a:gd name="T52" fmla="*/ 2147483647 w 106"/>
                <a:gd name="T53" fmla="*/ 2147483647 h 44"/>
                <a:gd name="T54" fmla="*/ 2147483647 w 106"/>
                <a:gd name="T55" fmla="*/ 2147483647 h 44"/>
                <a:gd name="T56" fmla="*/ 2147483647 w 106"/>
                <a:gd name="T57" fmla="*/ 2147483647 h 44"/>
                <a:gd name="T58" fmla="*/ 2147483647 w 106"/>
                <a:gd name="T59" fmla="*/ 2147483647 h 44"/>
                <a:gd name="T60" fmla="*/ 2147483647 w 106"/>
                <a:gd name="T61" fmla="*/ 2147483647 h 44"/>
                <a:gd name="T62" fmla="*/ 2147483647 w 106"/>
                <a:gd name="T63" fmla="*/ 2147483647 h 44"/>
                <a:gd name="T64" fmla="*/ 2147483647 w 106"/>
                <a:gd name="T65" fmla="*/ 2147483647 h 44"/>
                <a:gd name="T66" fmla="*/ 2147483647 w 106"/>
                <a:gd name="T67" fmla="*/ 2147483647 h 44"/>
                <a:gd name="T68" fmla="*/ 2147483647 w 106"/>
                <a:gd name="T69" fmla="*/ 0 h 44"/>
                <a:gd name="T70" fmla="*/ 2147483647 w 106"/>
                <a:gd name="T71" fmla="*/ 2147483647 h 44"/>
                <a:gd name="T72" fmla="*/ 2147483647 w 106"/>
                <a:gd name="T73" fmla="*/ 2147483647 h 44"/>
                <a:gd name="T74" fmla="*/ 2147483647 w 106"/>
                <a:gd name="T75" fmla="*/ 2147483647 h 44"/>
                <a:gd name="T76" fmla="*/ 2147483647 w 106"/>
                <a:gd name="T77" fmla="*/ 2147483647 h 44"/>
                <a:gd name="T78" fmla="*/ 2147483647 w 106"/>
                <a:gd name="T79" fmla="*/ 2147483647 h 44"/>
                <a:gd name="T80" fmla="*/ 2147483647 w 106"/>
                <a:gd name="T81" fmla="*/ 2147483647 h 44"/>
                <a:gd name="T82" fmla="*/ 2147483647 w 106"/>
                <a:gd name="T83" fmla="*/ 2147483647 h 44"/>
                <a:gd name="T84" fmla="*/ 2147483647 w 106"/>
                <a:gd name="T85" fmla="*/ 2147483647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"/>
                <a:gd name="T130" fmla="*/ 0 h 44"/>
                <a:gd name="T131" fmla="*/ 106 w 106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" h="44">
                  <a:moveTo>
                    <a:pt x="30" y="36"/>
                  </a:moveTo>
                  <a:lnTo>
                    <a:pt x="31" y="38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43" y="38"/>
                  </a:lnTo>
                  <a:lnTo>
                    <a:pt x="45" y="38"/>
                  </a:lnTo>
                  <a:lnTo>
                    <a:pt x="46" y="36"/>
                  </a:lnTo>
                  <a:lnTo>
                    <a:pt x="47" y="36"/>
                  </a:lnTo>
                  <a:lnTo>
                    <a:pt x="49" y="36"/>
                  </a:lnTo>
                  <a:lnTo>
                    <a:pt x="51" y="38"/>
                  </a:lnTo>
                  <a:lnTo>
                    <a:pt x="55" y="41"/>
                  </a:lnTo>
                  <a:lnTo>
                    <a:pt x="57" y="42"/>
                  </a:lnTo>
                  <a:lnTo>
                    <a:pt x="59" y="44"/>
                  </a:lnTo>
                  <a:lnTo>
                    <a:pt x="65" y="44"/>
                  </a:lnTo>
                  <a:lnTo>
                    <a:pt x="66" y="43"/>
                  </a:lnTo>
                  <a:lnTo>
                    <a:pt x="70" y="42"/>
                  </a:lnTo>
                  <a:lnTo>
                    <a:pt x="73" y="41"/>
                  </a:lnTo>
                  <a:lnTo>
                    <a:pt x="77" y="42"/>
                  </a:lnTo>
                  <a:lnTo>
                    <a:pt x="79" y="42"/>
                  </a:lnTo>
                  <a:lnTo>
                    <a:pt x="81" y="41"/>
                  </a:lnTo>
                  <a:lnTo>
                    <a:pt x="83" y="40"/>
                  </a:lnTo>
                  <a:lnTo>
                    <a:pt x="86" y="38"/>
                  </a:lnTo>
                  <a:lnTo>
                    <a:pt x="88" y="38"/>
                  </a:lnTo>
                  <a:lnTo>
                    <a:pt x="90" y="39"/>
                  </a:lnTo>
                  <a:lnTo>
                    <a:pt x="93" y="40"/>
                  </a:lnTo>
                  <a:lnTo>
                    <a:pt x="97" y="42"/>
                  </a:lnTo>
                  <a:lnTo>
                    <a:pt x="99" y="42"/>
                  </a:lnTo>
                  <a:lnTo>
                    <a:pt x="104" y="43"/>
                  </a:lnTo>
                  <a:lnTo>
                    <a:pt x="106" y="43"/>
                  </a:lnTo>
                  <a:lnTo>
                    <a:pt x="106" y="42"/>
                  </a:lnTo>
                  <a:lnTo>
                    <a:pt x="105" y="40"/>
                  </a:lnTo>
                  <a:lnTo>
                    <a:pt x="101" y="38"/>
                  </a:lnTo>
                  <a:lnTo>
                    <a:pt x="100" y="36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100" y="30"/>
                  </a:lnTo>
                  <a:lnTo>
                    <a:pt x="99" y="29"/>
                  </a:lnTo>
                  <a:lnTo>
                    <a:pt x="97" y="28"/>
                  </a:lnTo>
                  <a:lnTo>
                    <a:pt x="93" y="27"/>
                  </a:lnTo>
                  <a:lnTo>
                    <a:pt x="89" y="25"/>
                  </a:lnTo>
                  <a:lnTo>
                    <a:pt x="89" y="21"/>
                  </a:lnTo>
                  <a:lnTo>
                    <a:pt x="88" y="19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1" y="18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4" y="16"/>
                  </a:lnTo>
                  <a:lnTo>
                    <a:pt x="71" y="15"/>
                  </a:lnTo>
                  <a:lnTo>
                    <a:pt x="69" y="15"/>
                  </a:lnTo>
                  <a:lnTo>
                    <a:pt x="66" y="16"/>
                  </a:lnTo>
                  <a:lnTo>
                    <a:pt x="65" y="17"/>
                  </a:lnTo>
                  <a:lnTo>
                    <a:pt x="63" y="18"/>
                  </a:lnTo>
                  <a:lnTo>
                    <a:pt x="60" y="17"/>
                  </a:lnTo>
                  <a:lnTo>
                    <a:pt x="59" y="15"/>
                  </a:lnTo>
                  <a:lnTo>
                    <a:pt x="48" y="9"/>
                  </a:lnTo>
                  <a:lnTo>
                    <a:pt x="47" y="8"/>
                  </a:lnTo>
                  <a:lnTo>
                    <a:pt x="45" y="7"/>
                  </a:lnTo>
                  <a:lnTo>
                    <a:pt x="40" y="7"/>
                  </a:lnTo>
                  <a:lnTo>
                    <a:pt x="36" y="6"/>
                  </a:lnTo>
                  <a:lnTo>
                    <a:pt x="29" y="7"/>
                  </a:lnTo>
                  <a:lnTo>
                    <a:pt x="27" y="6"/>
                  </a:lnTo>
                  <a:lnTo>
                    <a:pt x="22" y="3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8"/>
                  </a:lnTo>
                  <a:lnTo>
                    <a:pt x="16" y="9"/>
                  </a:lnTo>
                  <a:lnTo>
                    <a:pt x="20" y="12"/>
                  </a:lnTo>
                  <a:lnTo>
                    <a:pt x="23" y="13"/>
                  </a:lnTo>
                  <a:lnTo>
                    <a:pt x="26" y="17"/>
                  </a:lnTo>
                  <a:lnTo>
                    <a:pt x="27" y="20"/>
                  </a:lnTo>
                  <a:lnTo>
                    <a:pt x="29" y="25"/>
                  </a:lnTo>
                  <a:lnTo>
                    <a:pt x="31" y="28"/>
                  </a:lnTo>
                  <a:lnTo>
                    <a:pt x="33" y="30"/>
                  </a:lnTo>
                  <a:lnTo>
                    <a:pt x="33" y="33"/>
                  </a:lnTo>
                  <a:lnTo>
                    <a:pt x="31" y="36"/>
                  </a:lnTo>
                  <a:lnTo>
                    <a:pt x="30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1" name="Freeform 247"/>
            <p:cNvSpPr>
              <a:spLocks/>
            </p:cNvSpPr>
            <p:nvPr/>
          </p:nvSpPr>
          <p:spPr bwMode="auto">
            <a:xfrm>
              <a:off x="5267326" y="2320396"/>
              <a:ext cx="168275" cy="70115"/>
            </a:xfrm>
            <a:custGeom>
              <a:avLst/>
              <a:gdLst>
                <a:gd name="T0" fmla="*/ 2147483647 w 106"/>
                <a:gd name="T1" fmla="*/ 2147483647 h 44"/>
                <a:gd name="T2" fmla="*/ 2147483647 w 106"/>
                <a:gd name="T3" fmla="*/ 2147483647 h 44"/>
                <a:gd name="T4" fmla="*/ 2147483647 w 106"/>
                <a:gd name="T5" fmla="*/ 2147483647 h 44"/>
                <a:gd name="T6" fmla="*/ 2147483647 w 106"/>
                <a:gd name="T7" fmla="*/ 2147483647 h 44"/>
                <a:gd name="T8" fmla="*/ 2147483647 w 106"/>
                <a:gd name="T9" fmla="*/ 2147483647 h 44"/>
                <a:gd name="T10" fmla="*/ 2147483647 w 106"/>
                <a:gd name="T11" fmla="*/ 2147483647 h 44"/>
                <a:gd name="T12" fmla="*/ 2147483647 w 106"/>
                <a:gd name="T13" fmla="*/ 2147483647 h 44"/>
                <a:gd name="T14" fmla="*/ 2147483647 w 106"/>
                <a:gd name="T15" fmla="*/ 2147483647 h 44"/>
                <a:gd name="T16" fmla="*/ 2147483647 w 106"/>
                <a:gd name="T17" fmla="*/ 2147483647 h 44"/>
                <a:gd name="T18" fmla="*/ 2147483647 w 106"/>
                <a:gd name="T19" fmla="*/ 2147483647 h 44"/>
                <a:gd name="T20" fmla="*/ 2147483647 w 106"/>
                <a:gd name="T21" fmla="*/ 2147483647 h 44"/>
                <a:gd name="T22" fmla="*/ 2147483647 w 106"/>
                <a:gd name="T23" fmla="*/ 2147483647 h 44"/>
                <a:gd name="T24" fmla="*/ 2147483647 w 106"/>
                <a:gd name="T25" fmla="*/ 2147483647 h 44"/>
                <a:gd name="T26" fmla="*/ 2147483647 w 106"/>
                <a:gd name="T27" fmla="*/ 2147483647 h 44"/>
                <a:gd name="T28" fmla="*/ 2147483647 w 106"/>
                <a:gd name="T29" fmla="*/ 2147483647 h 44"/>
                <a:gd name="T30" fmla="*/ 2147483647 w 106"/>
                <a:gd name="T31" fmla="*/ 2147483647 h 44"/>
                <a:gd name="T32" fmla="*/ 2147483647 w 106"/>
                <a:gd name="T33" fmla="*/ 2147483647 h 44"/>
                <a:gd name="T34" fmla="*/ 2147483647 w 106"/>
                <a:gd name="T35" fmla="*/ 2147483647 h 44"/>
                <a:gd name="T36" fmla="*/ 2147483647 w 106"/>
                <a:gd name="T37" fmla="*/ 2147483647 h 44"/>
                <a:gd name="T38" fmla="*/ 2147483647 w 106"/>
                <a:gd name="T39" fmla="*/ 2147483647 h 44"/>
                <a:gd name="T40" fmla="*/ 2147483647 w 106"/>
                <a:gd name="T41" fmla="*/ 2147483647 h 44"/>
                <a:gd name="T42" fmla="*/ 2147483647 w 106"/>
                <a:gd name="T43" fmla="*/ 2147483647 h 44"/>
                <a:gd name="T44" fmla="*/ 2147483647 w 106"/>
                <a:gd name="T45" fmla="*/ 2147483647 h 44"/>
                <a:gd name="T46" fmla="*/ 2147483647 w 106"/>
                <a:gd name="T47" fmla="*/ 2147483647 h 44"/>
                <a:gd name="T48" fmla="*/ 2147483647 w 106"/>
                <a:gd name="T49" fmla="*/ 2147483647 h 44"/>
                <a:gd name="T50" fmla="*/ 2147483647 w 106"/>
                <a:gd name="T51" fmla="*/ 2147483647 h 44"/>
                <a:gd name="T52" fmla="*/ 2147483647 w 106"/>
                <a:gd name="T53" fmla="*/ 2147483647 h 44"/>
                <a:gd name="T54" fmla="*/ 2147483647 w 106"/>
                <a:gd name="T55" fmla="*/ 2147483647 h 44"/>
                <a:gd name="T56" fmla="*/ 2147483647 w 106"/>
                <a:gd name="T57" fmla="*/ 2147483647 h 44"/>
                <a:gd name="T58" fmla="*/ 2147483647 w 106"/>
                <a:gd name="T59" fmla="*/ 2147483647 h 44"/>
                <a:gd name="T60" fmla="*/ 2147483647 w 106"/>
                <a:gd name="T61" fmla="*/ 2147483647 h 44"/>
                <a:gd name="T62" fmla="*/ 2147483647 w 106"/>
                <a:gd name="T63" fmla="*/ 2147483647 h 44"/>
                <a:gd name="T64" fmla="*/ 2147483647 w 106"/>
                <a:gd name="T65" fmla="*/ 2147483647 h 44"/>
                <a:gd name="T66" fmla="*/ 2147483647 w 106"/>
                <a:gd name="T67" fmla="*/ 2147483647 h 44"/>
                <a:gd name="T68" fmla="*/ 2147483647 w 106"/>
                <a:gd name="T69" fmla="*/ 0 h 44"/>
                <a:gd name="T70" fmla="*/ 2147483647 w 106"/>
                <a:gd name="T71" fmla="*/ 2147483647 h 44"/>
                <a:gd name="T72" fmla="*/ 2147483647 w 106"/>
                <a:gd name="T73" fmla="*/ 2147483647 h 44"/>
                <a:gd name="T74" fmla="*/ 2147483647 w 106"/>
                <a:gd name="T75" fmla="*/ 2147483647 h 44"/>
                <a:gd name="T76" fmla="*/ 2147483647 w 106"/>
                <a:gd name="T77" fmla="*/ 2147483647 h 44"/>
                <a:gd name="T78" fmla="*/ 2147483647 w 106"/>
                <a:gd name="T79" fmla="*/ 2147483647 h 44"/>
                <a:gd name="T80" fmla="*/ 2147483647 w 106"/>
                <a:gd name="T81" fmla="*/ 2147483647 h 44"/>
                <a:gd name="T82" fmla="*/ 2147483647 w 106"/>
                <a:gd name="T83" fmla="*/ 2147483647 h 44"/>
                <a:gd name="T84" fmla="*/ 2147483647 w 106"/>
                <a:gd name="T85" fmla="*/ 2147483647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"/>
                <a:gd name="T130" fmla="*/ 0 h 44"/>
                <a:gd name="T131" fmla="*/ 106 w 106"/>
                <a:gd name="T132" fmla="*/ 44 h 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" h="44">
                  <a:moveTo>
                    <a:pt x="30" y="36"/>
                  </a:moveTo>
                  <a:lnTo>
                    <a:pt x="31" y="38"/>
                  </a:lnTo>
                  <a:lnTo>
                    <a:pt x="35" y="38"/>
                  </a:lnTo>
                  <a:lnTo>
                    <a:pt x="37" y="37"/>
                  </a:lnTo>
                  <a:lnTo>
                    <a:pt x="43" y="38"/>
                  </a:lnTo>
                  <a:lnTo>
                    <a:pt x="45" y="38"/>
                  </a:lnTo>
                  <a:lnTo>
                    <a:pt x="46" y="36"/>
                  </a:lnTo>
                  <a:lnTo>
                    <a:pt x="47" y="36"/>
                  </a:lnTo>
                  <a:lnTo>
                    <a:pt x="49" y="36"/>
                  </a:lnTo>
                  <a:lnTo>
                    <a:pt x="51" y="38"/>
                  </a:lnTo>
                  <a:lnTo>
                    <a:pt x="55" y="41"/>
                  </a:lnTo>
                  <a:lnTo>
                    <a:pt x="57" y="42"/>
                  </a:lnTo>
                  <a:lnTo>
                    <a:pt x="59" y="44"/>
                  </a:lnTo>
                  <a:lnTo>
                    <a:pt x="65" y="44"/>
                  </a:lnTo>
                  <a:lnTo>
                    <a:pt x="66" y="43"/>
                  </a:lnTo>
                  <a:lnTo>
                    <a:pt x="70" y="42"/>
                  </a:lnTo>
                  <a:lnTo>
                    <a:pt x="73" y="41"/>
                  </a:lnTo>
                  <a:lnTo>
                    <a:pt x="77" y="42"/>
                  </a:lnTo>
                  <a:lnTo>
                    <a:pt x="79" y="42"/>
                  </a:lnTo>
                  <a:lnTo>
                    <a:pt x="81" y="41"/>
                  </a:lnTo>
                  <a:lnTo>
                    <a:pt x="83" y="40"/>
                  </a:lnTo>
                  <a:lnTo>
                    <a:pt x="86" y="38"/>
                  </a:lnTo>
                  <a:lnTo>
                    <a:pt x="88" y="38"/>
                  </a:lnTo>
                  <a:lnTo>
                    <a:pt x="90" y="39"/>
                  </a:lnTo>
                  <a:lnTo>
                    <a:pt x="93" y="40"/>
                  </a:lnTo>
                  <a:lnTo>
                    <a:pt x="97" y="42"/>
                  </a:lnTo>
                  <a:lnTo>
                    <a:pt x="99" y="42"/>
                  </a:lnTo>
                  <a:lnTo>
                    <a:pt x="104" y="43"/>
                  </a:lnTo>
                  <a:lnTo>
                    <a:pt x="106" y="43"/>
                  </a:lnTo>
                  <a:lnTo>
                    <a:pt x="106" y="42"/>
                  </a:lnTo>
                  <a:lnTo>
                    <a:pt x="105" y="40"/>
                  </a:lnTo>
                  <a:lnTo>
                    <a:pt x="101" y="38"/>
                  </a:lnTo>
                  <a:lnTo>
                    <a:pt x="100" y="36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100" y="30"/>
                  </a:lnTo>
                  <a:lnTo>
                    <a:pt x="99" y="29"/>
                  </a:lnTo>
                  <a:lnTo>
                    <a:pt x="97" y="28"/>
                  </a:lnTo>
                  <a:lnTo>
                    <a:pt x="93" y="27"/>
                  </a:lnTo>
                  <a:lnTo>
                    <a:pt x="89" y="25"/>
                  </a:lnTo>
                  <a:lnTo>
                    <a:pt x="89" y="21"/>
                  </a:lnTo>
                  <a:lnTo>
                    <a:pt x="88" y="19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1" y="18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4" y="16"/>
                  </a:lnTo>
                  <a:lnTo>
                    <a:pt x="71" y="15"/>
                  </a:lnTo>
                  <a:lnTo>
                    <a:pt x="69" y="15"/>
                  </a:lnTo>
                  <a:lnTo>
                    <a:pt x="66" y="16"/>
                  </a:lnTo>
                  <a:lnTo>
                    <a:pt x="65" y="17"/>
                  </a:lnTo>
                  <a:lnTo>
                    <a:pt x="63" y="18"/>
                  </a:lnTo>
                  <a:lnTo>
                    <a:pt x="60" y="17"/>
                  </a:lnTo>
                  <a:lnTo>
                    <a:pt x="59" y="15"/>
                  </a:lnTo>
                  <a:lnTo>
                    <a:pt x="48" y="9"/>
                  </a:lnTo>
                  <a:lnTo>
                    <a:pt x="47" y="8"/>
                  </a:lnTo>
                  <a:lnTo>
                    <a:pt x="45" y="7"/>
                  </a:lnTo>
                  <a:lnTo>
                    <a:pt x="40" y="7"/>
                  </a:lnTo>
                  <a:lnTo>
                    <a:pt x="36" y="6"/>
                  </a:lnTo>
                  <a:lnTo>
                    <a:pt x="29" y="7"/>
                  </a:lnTo>
                  <a:lnTo>
                    <a:pt x="27" y="6"/>
                  </a:lnTo>
                  <a:lnTo>
                    <a:pt x="22" y="3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8"/>
                  </a:lnTo>
                  <a:lnTo>
                    <a:pt x="16" y="9"/>
                  </a:lnTo>
                  <a:lnTo>
                    <a:pt x="20" y="12"/>
                  </a:lnTo>
                  <a:lnTo>
                    <a:pt x="23" y="13"/>
                  </a:lnTo>
                  <a:lnTo>
                    <a:pt x="26" y="17"/>
                  </a:lnTo>
                  <a:lnTo>
                    <a:pt x="27" y="20"/>
                  </a:lnTo>
                  <a:lnTo>
                    <a:pt x="29" y="25"/>
                  </a:lnTo>
                  <a:lnTo>
                    <a:pt x="31" y="28"/>
                  </a:lnTo>
                  <a:lnTo>
                    <a:pt x="33" y="30"/>
                  </a:lnTo>
                  <a:lnTo>
                    <a:pt x="33" y="33"/>
                  </a:lnTo>
                  <a:lnTo>
                    <a:pt x="31" y="36"/>
                  </a:lnTo>
                  <a:lnTo>
                    <a:pt x="30" y="36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2" name="Freeform 248"/>
            <p:cNvSpPr>
              <a:spLocks/>
            </p:cNvSpPr>
            <p:nvPr/>
          </p:nvSpPr>
          <p:spPr bwMode="auto">
            <a:xfrm>
              <a:off x="6013450" y="2418292"/>
              <a:ext cx="7938" cy="9261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2147483647 h 6"/>
                <a:gd name="T4" fmla="*/ 2147483647 w 5"/>
                <a:gd name="T5" fmla="*/ 0 h 6"/>
                <a:gd name="T6" fmla="*/ 0 w 5"/>
                <a:gd name="T7" fmla="*/ 2147483647 h 6"/>
                <a:gd name="T8" fmla="*/ 2147483647 w 5"/>
                <a:gd name="T9" fmla="*/ 2147483647 h 6"/>
                <a:gd name="T10" fmla="*/ 2147483647 w 5"/>
                <a:gd name="T11" fmla="*/ 2147483647 h 6"/>
                <a:gd name="T12" fmla="*/ 2147483647 w 5"/>
                <a:gd name="T13" fmla="*/ 2147483647 h 6"/>
                <a:gd name="T14" fmla="*/ 2147483647 w 5"/>
                <a:gd name="T15" fmla="*/ 2147483647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6"/>
                <a:gd name="T26" fmla="*/ 5 w 5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6">
                  <a:moveTo>
                    <a:pt x="5" y="6"/>
                  </a:moveTo>
                  <a:lnTo>
                    <a:pt x="4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3" name="Freeform 249"/>
            <p:cNvSpPr>
              <a:spLocks/>
            </p:cNvSpPr>
            <p:nvPr/>
          </p:nvSpPr>
          <p:spPr bwMode="auto">
            <a:xfrm>
              <a:off x="6013450" y="2418292"/>
              <a:ext cx="7938" cy="9261"/>
            </a:xfrm>
            <a:custGeom>
              <a:avLst/>
              <a:gdLst>
                <a:gd name="T0" fmla="*/ 2147483647 w 5"/>
                <a:gd name="T1" fmla="*/ 2147483647 h 6"/>
                <a:gd name="T2" fmla="*/ 2147483647 w 5"/>
                <a:gd name="T3" fmla="*/ 2147483647 h 6"/>
                <a:gd name="T4" fmla="*/ 2147483647 w 5"/>
                <a:gd name="T5" fmla="*/ 0 h 6"/>
                <a:gd name="T6" fmla="*/ 0 w 5"/>
                <a:gd name="T7" fmla="*/ 2147483647 h 6"/>
                <a:gd name="T8" fmla="*/ 2147483647 w 5"/>
                <a:gd name="T9" fmla="*/ 2147483647 h 6"/>
                <a:gd name="T10" fmla="*/ 2147483647 w 5"/>
                <a:gd name="T11" fmla="*/ 2147483647 h 6"/>
                <a:gd name="T12" fmla="*/ 2147483647 w 5"/>
                <a:gd name="T13" fmla="*/ 2147483647 h 6"/>
                <a:gd name="T14" fmla="*/ 2147483647 w 5"/>
                <a:gd name="T15" fmla="*/ 2147483647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6"/>
                <a:gd name="T26" fmla="*/ 5 w 5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6">
                  <a:moveTo>
                    <a:pt x="5" y="6"/>
                  </a:moveTo>
                  <a:lnTo>
                    <a:pt x="4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4" name="Freeform 250"/>
            <p:cNvSpPr>
              <a:spLocks/>
            </p:cNvSpPr>
            <p:nvPr/>
          </p:nvSpPr>
          <p:spPr bwMode="auto">
            <a:xfrm>
              <a:off x="6029325" y="2422261"/>
              <a:ext cx="6350" cy="5292"/>
            </a:xfrm>
            <a:custGeom>
              <a:avLst/>
              <a:gdLst>
                <a:gd name="T0" fmla="*/ 2147483647 w 4"/>
                <a:gd name="T1" fmla="*/ 2147483647 h 3"/>
                <a:gd name="T2" fmla="*/ 2147483647 w 4"/>
                <a:gd name="T3" fmla="*/ 0 h 3"/>
                <a:gd name="T4" fmla="*/ 0 w 4"/>
                <a:gd name="T5" fmla="*/ 2147483647 h 3"/>
                <a:gd name="T6" fmla="*/ 2147483647 w 4"/>
                <a:gd name="T7" fmla="*/ 2147483647 h 3"/>
                <a:gd name="T8" fmla="*/ 2147483647 w 4"/>
                <a:gd name="T9" fmla="*/ 2147483647 h 3"/>
                <a:gd name="T10" fmla="*/ 2147483647 w 4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3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5" name="Freeform 251"/>
            <p:cNvSpPr>
              <a:spLocks/>
            </p:cNvSpPr>
            <p:nvPr/>
          </p:nvSpPr>
          <p:spPr bwMode="auto">
            <a:xfrm>
              <a:off x="6029325" y="2422261"/>
              <a:ext cx="6350" cy="5292"/>
            </a:xfrm>
            <a:custGeom>
              <a:avLst/>
              <a:gdLst>
                <a:gd name="T0" fmla="*/ 2147483647 w 4"/>
                <a:gd name="T1" fmla="*/ 2147483647 h 3"/>
                <a:gd name="T2" fmla="*/ 2147483647 w 4"/>
                <a:gd name="T3" fmla="*/ 0 h 3"/>
                <a:gd name="T4" fmla="*/ 0 w 4"/>
                <a:gd name="T5" fmla="*/ 2147483647 h 3"/>
                <a:gd name="T6" fmla="*/ 2147483647 w 4"/>
                <a:gd name="T7" fmla="*/ 2147483647 h 3"/>
                <a:gd name="T8" fmla="*/ 2147483647 w 4"/>
                <a:gd name="T9" fmla="*/ 2147483647 h 3"/>
                <a:gd name="T10" fmla="*/ 2147483647 w 4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3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3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6" name="Freeform 252"/>
            <p:cNvSpPr>
              <a:spLocks/>
            </p:cNvSpPr>
            <p:nvPr/>
          </p:nvSpPr>
          <p:spPr bwMode="auto">
            <a:xfrm>
              <a:off x="5387975" y="2428875"/>
              <a:ext cx="522288" cy="423333"/>
            </a:xfrm>
            <a:custGeom>
              <a:avLst/>
              <a:gdLst>
                <a:gd name="T0" fmla="*/ 2147483647 w 329"/>
                <a:gd name="T1" fmla="*/ 2147483647 h 267"/>
                <a:gd name="T2" fmla="*/ 2147483647 w 329"/>
                <a:gd name="T3" fmla="*/ 2147483647 h 267"/>
                <a:gd name="T4" fmla="*/ 2147483647 w 329"/>
                <a:gd name="T5" fmla="*/ 2147483647 h 267"/>
                <a:gd name="T6" fmla="*/ 2147483647 w 329"/>
                <a:gd name="T7" fmla="*/ 2147483647 h 267"/>
                <a:gd name="T8" fmla="*/ 2147483647 w 329"/>
                <a:gd name="T9" fmla="*/ 2147483647 h 267"/>
                <a:gd name="T10" fmla="*/ 2147483647 w 329"/>
                <a:gd name="T11" fmla="*/ 2147483647 h 267"/>
                <a:gd name="T12" fmla="*/ 2147483647 w 329"/>
                <a:gd name="T13" fmla="*/ 2147483647 h 267"/>
                <a:gd name="T14" fmla="*/ 2147483647 w 329"/>
                <a:gd name="T15" fmla="*/ 2147483647 h 267"/>
                <a:gd name="T16" fmla="*/ 2147483647 w 329"/>
                <a:gd name="T17" fmla="*/ 2147483647 h 267"/>
                <a:gd name="T18" fmla="*/ 2147483647 w 329"/>
                <a:gd name="T19" fmla="*/ 2147483647 h 267"/>
                <a:gd name="T20" fmla="*/ 2147483647 w 329"/>
                <a:gd name="T21" fmla="*/ 2147483647 h 267"/>
                <a:gd name="T22" fmla="*/ 2147483647 w 329"/>
                <a:gd name="T23" fmla="*/ 2147483647 h 267"/>
                <a:gd name="T24" fmla="*/ 2147483647 w 329"/>
                <a:gd name="T25" fmla="*/ 2147483647 h 267"/>
                <a:gd name="T26" fmla="*/ 2147483647 w 329"/>
                <a:gd name="T27" fmla="*/ 2147483647 h 267"/>
                <a:gd name="T28" fmla="*/ 2147483647 w 329"/>
                <a:gd name="T29" fmla="*/ 2147483647 h 267"/>
                <a:gd name="T30" fmla="*/ 2147483647 w 329"/>
                <a:gd name="T31" fmla="*/ 2147483647 h 267"/>
                <a:gd name="T32" fmla="*/ 2147483647 w 329"/>
                <a:gd name="T33" fmla="*/ 2147483647 h 267"/>
                <a:gd name="T34" fmla="*/ 2147483647 w 329"/>
                <a:gd name="T35" fmla="*/ 2147483647 h 267"/>
                <a:gd name="T36" fmla="*/ 2147483647 w 329"/>
                <a:gd name="T37" fmla="*/ 2147483647 h 267"/>
                <a:gd name="T38" fmla="*/ 2147483647 w 329"/>
                <a:gd name="T39" fmla="*/ 2147483647 h 267"/>
                <a:gd name="T40" fmla="*/ 2147483647 w 329"/>
                <a:gd name="T41" fmla="*/ 2147483647 h 267"/>
                <a:gd name="T42" fmla="*/ 2147483647 w 329"/>
                <a:gd name="T43" fmla="*/ 2147483647 h 267"/>
                <a:gd name="T44" fmla="*/ 2147483647 w 329"/>
                <a:gd name="T45" fmla="*/ 2147483647 h 267"/>
                <a:gd name="T46" fmla="*/ 2147483647 w 329"/>
                <a:gd name="T47" fmla="*/ 2147483647 h 267"/>
                <a:gd name="T48" fmla="*/ 2147483647 w 329"/>
                <a:gd name="T49" fmla="*/ 2147483647 h 267"/>
                <a:gd name="T50" fmla="*/ 0 w 329"/>
                <a:gd name="T51" fmla="*/ 2147483647 h 267"/>
                <a:gd name="T52" fmla="*/ 2147483647 w 329"/>
                <a:gd name="T53" fmla="*/ 2147483647 h 267"/>
                <a:gd name="T54" fmla="*/ 2147483647 w 329"/>
                <a:gd name="T55" fmla="*/ 2147483647 h 267"/>
                <a:gd name="T56" fmla="*/ 2147483647 w 329"/>
                <a:gd name="T57" fmla="*/ 2147483647 h 267"/>
                <a:gd name="T58" fmla="*/ 2147483647 w 329"/>
                <a:gd name="T59" fmla="*/ 2147483647 h 267"/>
                <a:gd name="T60" fmla="*/ 2147483647 w 329"/>
                <a:gd name="T61" fmla="*/ 2147483647 h 267"/>
                <a:gd name="T62" fmla="*/ 2147483647 w 329"/>
                <a:gd name="T63" fmla="*/ 2147483647 h 267"/>
                <a:gd name="T64" fmla="*/ 2147483647 w 329"/>
                <a:gd name="T65" fmla="*/ 2147483647 h 267"/>
                <a:gd name="T66" fmla="*/ 2147483647 w 329"/>
                <a:gd name="T67" fmla="*/ 2147483647 h 267"/>
                <a:gd name="T68" fmla="*/ 2147483647 w 329"/>
                <a:gd name="T69" fmla="*/ 2147483647 h 267"/>
                <a:gd name="T70" fmla="*/ 2147483647 w 329"/>
                <a:gd name="T71" fmla="*/ 2147483647 h 267"/>
                <a:gd name="T72" fmla="*/ 2147483647 w 329"/>
                <a:gd name="T73" fmla="*/ 2147483647 h 267"/>
                <a:gd name="T74" fmla="*/ 2147483647 w 329"/>
                <a:gd name="T75" fmla="*/ 2147483647 h 267"/>
                <a:gd name="T76" fmla="*/ 2147483647 w 329"/>
                <a:gd name="T77" fmla="*/ 2147483647 h 267"/>
                <a:gd name="T78" fmla="*/ 2147483647 w 329"/>
                <a:gd name="T79" fmla="*/ 2147483647 h 267"/>
                <a:gd name="T80" fmla="*/ 2147483647 w 329"/>
                <a:gd name="T81" fmla="*/ 2147483647 h 267"/>
                <a:gd name="T82" fmla="*/ 2147483647 w 329"/>
                <a:gd name="T83" fmla="*/ 2147483647 h 267"/>
                <a:gd name="T84" fmla="*/ 2147483647 w 329"/>
                <a:gd name="T85" fmla="*/ 2147483647 h 267"/>
                <a:gd name="T86" fmla="*/ 2147483647 w 329"/>
                <a:gd name="T87" fmla="*/ 2147483647 h 267"/>
                <a:gd name="T88" fmla="*/ 2147483647 w 329"/>
                <a:gd name="T89" fmla="*/ 2147483647 h 267"/>
                <a:gd name="T90" fmla="*/ 2147483647 w 329"/>
                <a:gd name="T91" fmla="*/ 2147483647 h 267"/>
                <a:gd name="T92" fmla="*/ 2147483647 w 329"/>
                <a:gd name="T93" fmla="*/ 2147483647 h 267"/>
                <a:gd name="T94" fmla="*/ 2147483647 w 329"/>
                <a:gd name="T95" fmla="*/ 2147483647 h 267"/>
                <a:gd name="T96" fmla="*/ 2147483647 w 329"/>
                <a:gd name="T97" fmla="*/ 2147483647 h 267"/>
                <a:gd name="T98" fmla="*/ 2147483647 w 329"/>
                <a:gd name="T99" fmla="*/ 2147483647 h 267"/>
                <a:gd name="T100" fmla="*/ 2147483647 w 329"/>
                <a:gd name="T101" fmla="*/ 2147483647 h 267"/>
                <a:gd name="T102" fmla="*/ 2147483647 w 329"/>
                <a:gd name="T103" fmla="*/ 2147483647 h 26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9"/>
                <a:gd name="T157" fmla="*/ 0 h 267"/>
                <a:gd name="T158" fmla="*/ 329 w 329"/>
                <a:gd name="T159" fmla="*/ 267 h 26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9" h="267">
                  <a:moveTo>
                    <a:pt x="307" y="267"/>
                  </a:moveTo>
                  <a:lnTo>
                    <a:pt x="306" y="266"/>
                  </a:lnTo>
                  <a:lnTo>
                    <a:pt x="304" y="267"/>
                  </a:lnTo>
                  <a:lnTo>
                    <a:pt x="301" y="267"/>
                  </a:lnTo>
                  <a:lnTo>
                    <a:pt x="296" y="266"/>
                  </a:lnTo>
                  <a:lnTo>
                    <a:pt x="292" y="265"/>
                  </a:lnTo>
                  <a:lnTo>
                    <a:pt x="289" y="262"/>
                  </a:lnTo>
                  <a:lnTo>
                    <a:pt x="287" y="264"/>
                  </a:lnTo>
                  <a:lnTo>
                    <a:pt x="277" y="263"/>
                  </a:lnTo>
                  <a:lnTo>
                    <a:pt x="272" y="262"/>
                  </a:lnTo>
                  <a:lnTo>
                    <a:pt x="268" y="261"/>
                  </a:lnTo>
                  <a:lnTo>
                    <a:pt x="267" y="262"/>
                  </a:lnTo>
                  <a:lnTo>
                    <a:pt x="267" y="263"/>
                  </a:lnTo>
                  <a:lnTo>
                    <a:pt x="264" y="261"/>
                  </a:lnTo>
                  <a:lnTo>
                    <a:pt x="260" y="259"/>
                  </a:lnTo>
                  <a:lnTo>
                    <a:pt x="254" y="259"/>
                  </a:lnTo>
                  <a:lnTo>
                    <a:pt x="248" y="258"/>
                  </a:lnTo>
                  <a:lnTo>
                    <a:pt x="245" y="257"/>
                  </a:lnTo>
                  <a:lnTo>
                    <a:pt x="241" y="257"/>
                  </a:lnTo>
                  <a:lnTo>
                    <a:pt x="237" y="253"/>
                  </a:lnTo>
                  <a:lnTo>
                    <a:pt x="234" y="247"/>
                  </a:lnTo>
                  <a:lnTo>
                    <a:pt x="232" y="239"/>
                  </a:lnTo>
                  <a:lnTo>
                    <a:pt x="230" y="235"/>
                  </a:lnTo>
                  <a:lnTo>
                    <a:pt x="225" y="232"/>
                  </a:lnTo>
                  <a:lnTo>
                    <a:pt x="222" y="231"/>
                  </a:lnTo>
                  <a:lnTo>
                    <a:pt x="220" y="231"/>
                  </a:lnTo>
                  <a:lnTo>
                    <a:pt x="214" y="233"/>
                  </a:lnTo>
                  <a:lnTo>
                    <a:pt x="210" y="235"/>
                  </a:lnTo>
                  <a:lnTo>
                    <a:pt x="207" y="237"/>
                  </a:lnTo>
                  <a:lnTo>
                    <a:pt x="205" y="238"/>
                  </a:lnTo>
                  <a:lnTo>
                    <a:pt x="203" y="238"/>
                  </a:lnTo>
                  <a:lnTo>
                    <a:pt x="198" y="242"/>
                  </a:lnTo>
                  <a:lnTo>
                    <a:pt x="195" y="243"/>
                  </a:lnTo>
                  <a:lnTo>
                    <a:pt x="191" y="242"/>
                  </a:lnTo>
                  <a:lnTo>
                    <a:pt x="189" y="239"/>
                  </a:lnTo>
                  <a:lnTo>
                    <a:pt x="184" y="238"/>
                  </a:lnTo>
                  <a:lnTo>
                    <a:pt x="181" y="239"/>
                  </a:lnTo>
                  <a:lnTo>
                    <a:pt x="179" y="239"/>
                  </a:lnTo>
                  <a:lnTo>
                    <a:pt x="175" y="236"/>
                  </a:lnTo>
                  <a:lnTo>
                    <a:pt x="176" y="237"/>
                  </a:lnTo>
                  <a:lnTo>
                    <a:pt x="176" y="235"/>
                  </a:lnTo>
                  <a:lnTo>
                    <a:pt x="174" y="234"/>
                  </a:lnTo>
                  <a:lnTo>
                    <a:pt x="165" y="231"/>
                  </a:lnTo>
                  <a:lnTo>
                    <a:pt x="162" y="227"/>
                  </a:lnTo>
                  <a:lnTo>
                    <a:pt x="162" y="226"/>
                  </a:lnTo>
                  <a:lnTo>
                    <a:pt x="159" y="223"/>
                  </a:lnTo>
                  <a:lnTo>
                    <a:pt x="154" y="221"/>
                  </a:lnTo>
                  <a:lnTo>
                    <a:pt x="151" y="220"/>
                  </a:lnTo>
                  <a:lnTo>
                    <a:pt x="146" y="220"/>
                  </a:lnTo>
                  <a:lnTo>
                    <a:pt x="143" y="217"/>
                  </a:lnTo>
                  <a:lnTo>
                    <a:pt x="141" y="215"/>
                  </a:lnTo>
                  <a:lnTo>
                    <a:pt x="137" y="208"/>
                  </a:lnTo>
                  <a:lnTo>
                    <a:pt x="134" y="203"/>
                  </a:lnTo>
                  <a:lnTo>
                    <a:pt x="133" y="200"/>
                  </a:lnTo>
                  <a:lnTo>
                    <a:pt x="126" y="194"/>
                  </a:lnTo>
                  <a:lnTo>
                    <a:pt x="125" y="190"/>
                  </a:lnTo>
                  <a:lnTo>
                    <a:pt x="123" y="187"/>
                  </a:lnTo>
                  <a:lnTo>
                    <a:pt x="121" y="186"/>
                  </a:lnTo>
                  <a:lnTo>
                    <a:pt x="117" y="182"/>
                  </a:lnTo>
                  <a:lnTo>
                    <a:pt x="116" y="180"/>
                  </a:lnTo>
                  <a:lnTo>
                    <a:pt x="115" y="177"/>
                  </a:lnTo>
                  <a:lnTo>
                    <a:pt x="113" y="176"/>
                  </a:lnTo>
                  <a:lnTo>
                    <a:pt x="111" y="177"/>
                  </a:lnTo>
                  <a:lnTo>
                    <a:pt x="109" y="180"/>
                  </a:lnTo>
                  <a:lnTo>
                    <a:pt x="108" y="178"/>
                  </a:lnTo>
                  <a:lnTo>
                    <a:pt x="106" y="178"/>
                  </a:lnTo>
                  <a:lnTo>
                    <a:pt x="105" y="177"/>
                  </a:lnTo>
                  <a:lnTo>
                    <a:pt x="103" y="175"/>
                  </a:lnTo>
                  <a:lnTo>
                    <a:pt x="101" y="173"/>
                  </a:lnTo>
                  <a:lnTo>
                    <a:pt x="101" y="171"/>
                  </a:lnTo>
                  <a:lnTo>
                    <a:pt x="99" y="170"/>
                  </a:lnTo>
                  <a:lnTo>
                    <a:pt x="96" y="168"/>
                  </a:lnTo>
                  <a:lnTo>
                    <a:pt x="95" y="170"/>
                  </a:lnTo>
                  <a:lnTo>
                    <a:pt x="96" y="172"/>
                  </a:lnTo>
                  <a:lnTo>
                    <a:pt x="95" y="173"/>
                  </a:lnTo>
                  <a:lnTo>
                    <a:pt x="96" y="175"/>
                  </a:lnTo>
                  <a:lnTo>
                    <a:pt x="94" y="175"/>
                  </a:lnTo>
                  <a:lnTo>
                    <a:pt x="94" y="177"/>
                  </a:lnTo>
                  <a:lnTo>
                    <a:pt x="93" y="177"/>
                  </a:lnTo>
                  <a:lnTo>
                    <a:pt x="92" y="176"/>
                  </a:lnTo>
                  <a:lnTo>
                    <a:pt x="86" y="172"/>
                  </a:lnTo>
                  <a:lnTo>
                    <a:pt x="84" y="171"/>
                  </a:lnTo>
                  <a:lnTo>
                    <a:pt x="82" y="167"/>
                  </a:lnTo>
                  <a:lnTo>
                    <a:pt x="80" y="162"/>
                  </a:lnTo>
                  <a:lnTo>
                    <a:pt x="76" y="160"/>
                  </a:lnTo>
                  <a:lnTo>
                    <a:pt x="75" y="154"/>
                  </a:lnTo>
                  <a:lnTo>
                    <a:pt x="75" y="146"/>
                  </a:lnTo>
                  <a:lnTo>
                    <a:pt x="73" y="143"/>
                  </a:lnTo>
                  <a:lnTo>
                    <a:pt x="71" y="140"/>
                  </a:lnTo>
                  <a:lnTo>
                    <a:pt x="69" y="135"/>
                  </a:lnTo>
                  <a:lnTo>
                    <a:pt x="65" y="132"/>
                  </a:lnTo>
                  <a:lnTo>
                    <a:pt x="62" y="131"/>
                  </a:lnTo>
                  <a:lnTo>
                    <a:pt x="59" y="130"/>
                  </a:lnTo>
                  <a:lnTo>
                    <a:pt x="54" y="126"/>
                  </a:lnTo>
                  <a:lnTo>
                    <a:pt x="50" y="124"/>
                  </a:lnTo>
                  <a:lnTo>
                    <a:pt x="46" y="122"/>
                  </a:lnTo>
                  <a:lnTo>
                    <a:pt x="45" y="118"/>
                  </a:lnTo>
                  <a:lnTo>
                    <a:pt x="43" y="115"/>
                  </a:lnTo>
                  <a:lnTo>
                    <a:pt x="41" y="113"/>
                  </a:lnTo>
                  <a:lnTo>
                    <a:pt x="40" y="111"/>
                  </a:lnTo>
                  <a:lnTo>
                    <a:pt x="38" y="112"/>
                  </a:lnTo>
                  <a:lnTo>
                    <a:pt x="35" y="110"/>
                  </a:lnTo>
                  <a:lnTo>
                    <a:pt x="34" y="105"/>
                  </a:lnTo>
                  <a:lnTo>
                    <a:pt x="35" y="105"/>
                  </a:lnTo>
                  <a:lnTo>
                    <a:pt x="35" y="103"/>
                  </a:lnTo>
                  <a:lnTo>
                    <a:pt x="35" y="96"/>
                  </a:lnTo>
                  <a:lnTo>
                    <a:pt x="36" y="94"/>
                  </a:lnTo>
                  <a:lnTo>
                    <a:pt x="39" y="94"/>
                  </a:lnTo>
                  <a:lnTo>
                    <a:pt x="39" y="92"/>
                  </a:lnTo>
                  <a:lnTo>
                    <a:pt x="41" y="86"/>
                  </a:lnTo>
                  <a:lnTo>
                    <a:pt x="43" y="83"/>
                  </a:lnTo>
                  <a:lnTo>
                    <a:pt x="41" y="77"/>
                  </a:lnTo>
                  <a:lnTo>
                    <a:pt x="42" y="74"/>
                  </a:lnTo>
                  <a:lnTo>
                    <a:pt x="43" y="72"/>
                  </a:lnTo>
                  <a:lnTo>
                    <a:pt x="40" y="72"/>
                  </a:lnTo>
                  <a:lnTo>
                    <a:pt x="33" y="71"/>
                  </a:lnTo>
                  <a:lnTo>
                    <a:pt x="30" y="67"/>
                  </a:lnTo>
                  <a:lnTo>
                    <a:pt x="27" y="62"/>
                  </a:lnTo>
                  <a:lnTo>
                    <a:pt x="23" y="60"/>
                  </a:lnTo>
                  <a:lnTo>
                    <a:pt x="20" y="54"/>
                  </a:lnTo>
                  <a:lnTo>
                    <a:pt x="17" y="46"/>
                  </a:lnTo>
                  <a:lnTo>
                    <a:pt x="15" y="42"/>
                  </a:lnTo>
                  <a:lnTo>
                    <a:pt x="12" y="37"/>
                  </a:lnTo>
                  <a:lnTo>
                    <a:pt x="8" y="35"/>
                  </a:lnTo>
                  <a:lnTo>
                    <a:pt x="8" y="30"/>
                  </a:lnTo>
                  <a:lnTo>
                    <a:pt x="7" y="25"/>
                  </a:lnTo>
                  <a:lnTo>
                    <a:pt x="5" y="21"/>
                  </a:lnTo>
                  <a:lnTo>
                    <a:pt x="4" y="14"/>
                  </a:lnTo>
                  <a:lnTo>
                    <a:pt x="1" y="10"/>
                  </a:lnTo>
                  <a:lnTo>
                    <a:pt x="0" y="8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0"/>
                  </a:lnTo>
                  <a:lnTo>
                    <a:pt x="9" y="2"/>
                  </a:lnTo>
                  <a:lnTo>
                    <a:pt x="10" y="3"/>
                  </a:lnTo>
                  <a:lnTo>
                    <a:pt x="21" y="15"/>
                  </a:lnTo>
                  <a:lnTo>
                    <a:pt x="25" y="16"/>
                  </a:lnTo>
                  <a:lnTo>
                    <a:pt x="29" y="16"/>
                  </a:lnTo>
                  <a:lnTo>
                    <a:pt x="31" y="16"/>
                  </a:lnTo>
                  <a:lnTo>
                    <a:pt x="35" y="16"/>
                  </a:lnTo>
                  <a:lnTo>
                    <a:pt x="36" y="16"/>
                  </a:lnTo>
                  <a:lnTo>
                    <a:pt x="40" y="16"/>
                  </a:lnTo>
                  <a:lnTo>
                    <a:pt x="42" y="13"/>
                  </a:lnTo>
                  <a:lnTo>
                    <a:pt x="43" y="9"/>
                  </a:lnTo>
                  <a:lnTo>
                    <a:pt x="45" y="6"/>
                  </a:lnTo>
                  <a:lnTo>
                    <a:pt x="48" y="4"/>
                  </a:lnTo>
                  <a:lnTo>
                    <a:pt x="54" y="3"/>
                  </a:lnTo>
                  <a:lnTo>
                    <a:pt x="60" y="5"/>
                  </a:lnTo>
                  <a:lnTo>
                    <a:pt x="60" y="9"/>
                  </a:lnTo>
                  <a:lnTo>
                    <a:pt x="63" y="14"/>
                  </a:lnTo>
                  <a:lnTo>
                    <a:pt x="60" y="16"/>
                  </a:lnTo>
                  <a:lnTo>
                    <a:pt x="59" y="17"/>
                  </a:lnTo>
                  <a:lnTo>
                    <a:pt x="62" y="19"/>
                  </a:lnTo>
                  <a:lnTo>
                    <a:pt x="63" y="21"/>
                  </a:lnTo>
                  <a:lnTo>
                    <a:pt x="66" y="21"/>
                  </a:lnTo>
                  <a:lnTo>
                    <a:pt x="69" y="23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3" y="23"/>
                  </a:lnTo>
                  <a:lnTo>
                    <a:pt x="75" y="31"/>
                  </a:lnTo>
                  <a:lnTo>
                    <a:pt x="78" y="36"/>
                  </a:lnTo>
                  <a:lnTo>
                    <a:pt x="80" y="40"/>
                  </a:lnTo>
                  <a:lnTo>
                    <a:pt x="83" y="42"/>
                  </a:lnTo>
                  <a:lnTo>
                    <a:pt x="86" y="43"/>
                  </a:lnTo>
                  <a:lnTo>
                    <a:pt x="90" y="44"/>
                  </a:lnTo>
                  <a:lnTo>
                    <a:pt x="93" y="43"/>
                  </a:lnTo>
                  <a:lnTo>
                    <a:pt x="96" y="43"/>
                  </a:lnTo>
                  <a:lnTo>
                    <a:pt x="99" y="45"/>
                  </a:lnTo>
                  <a:lnTo>
                    <a:pt x="101" y="49"/>
                  </a:lnTo>
                  <a:lnTo>
                    <a:pt x="105" y="52"/>
                  </a:lnTo>
                  <a:lnTo>
                    <a:pt x="112" y="55"/>
                  </a:lnTo>
                  <a:lnTo>
                    <a:pt x="122" y="57"/>
                  </a:lnTo>
                  <a:lnTo>
                    <a:pt x="125" y="59"/>
                  </a:lnTo>
                  <a:lnTo>
                    <a:pt x="140" y="54"/>
                  </a:lnTo>
                  <a:lnTo>
                    <a:pt x="144" y="53"/>
                  </a:lnTo>
                  <a:lnTo>
                    <a:pt x="150" y="52"/>
                  </a:lnTo>
                  <a:lnTo>
                    <a:pt x="150" y="53"/>
                  </a:lnTo>
                  <a:lnTo>
                    <a:pt x="145" y="53"/>
                  </a:lnTo>
                  <a:lnTo>
                    <a:pt x="151" y="54"/>
                  </a:lnTo>
                  <a:lnTo>
                    <a:pt x="156" y="53"/>
                  </a:lnTo>
                  <a:lnTo>
                    <a:pt x="155" y="47"/>
                  </a:lnTo>
                  <a:lnTo>
                    <a:pt x="152" y="42"/>
                  </a:lnTo>
                  <a:lnTo>
                    <a:pt x="156" y="42"/>
                  </a:lnTo>
                  <a:lnTo>
                    <a:pt x="161" y="41"/>
                  </a:lnTo>
                  <a:lnTo>
                    <a:pt x="169" y="34"/>
                  </a:lnTo>
                  <a:lnTo>
                    <a:pt x="172" y="31"/>
                  </a:lnTo>
                  <a:lnTo>
                    <a:pt x="176" y="30"/>
                  </a:lnTo>
                  <a:lnTo>
                    <a:pt x="179" y="30"/>
                  </a:lnTo>
                  <a:lnTo>
                    <a:pt x="182" y="31"/>
                  </a:lnTo>
                  <a:lnTo>
                    <a:pt x="185" y="31"/>
                  </a:lnTo>
                  <a:lnTo>
                    <a:pt x="186" y="29"/>
                  </a:lnTo>
                  <a:lnTo>
                    <a:pt x="186" y="27"/>
                  </a:lnTo>
                  <a:lnTo>
                    <a:pt x="191" y="26"/>
                  </a:lnTo>
                  <a:lnTo>
                    <a:pt x="196" y="26"/>
                  </a:lnTo>
                  <a:lnTo>
                    <a:pt x="201" y="30"/>
                  </a:lnTo>
                  <a:lnTo>
                    <a:pt x="204" y="33"/>
                  </a:lnTo>
                  <a:lnTo>
                    <a:pt x="215" y="36"/>
                  </a:lnTo>
                  <a:lnTo>
                    <a:pt x="218" y="39"/>
                  </a:lnTo>
                  <a:lnTo>
                    <a:pt x="222" y="39"/>
                  </a:lnTo>
                  <a:lnTo>
                    <a:pt x="225" y="39"/>
                  </a:lnTo>
                  <a:lnTo>
                    <a:pt x="230" y="39"/>
                  </a:lnTo>
                  <a:lnTo>
                    <a:pt x="232" y="40"/>
                  </a:lnTo>
                  <a:lnTo>
                    <a:pt x="235" y="43"/>
                  </a:lnTo>
                  <a:lnTo>
                    <a:pt x="237" y="47"/>
                  </a:lnTo>
                  <a:lnTo>
                    <a:pt x="240" y="47"/>
                  </a:lnTo>
                  <a:lnTo>
                    <a:pt x="245" y="51"/>
                  </a:lnTo>
                  <a:lnTo>
                    <a:pt x="252" y="55"/>
                  </a:lnTo>
                  <a:lnTo>
                    <a:pt x="257" y="57"/>
                  </a:lnTo>
                  <a:lnTo>
                    <a:pt x="264" y="57"/>
                  </a:lnTo>
                  <a:lnTo>
                    <a:pt x="265" y="60"/>
                  </a:lnTo>
                  <a:lnTo>
                    <a:pt x="267" y="69"/>
                  </a:lnTo>
                  <a:lnTo>
                    <a:pt x="270" y="72"/>
                  </a:lnTo>
                  <a:lnTo>
                    <a:pt x="270" y="75"/>
                  </a:lnTo>
                  <a:lnTo>
                    <a:pt x="270" y="80"/>
                  </a:lnTo>
                  <a:lnTo>
                    <a:pt x="271" y="84"/>
                  </a:lnTo>
                  <a:lnTo>
                    <a:pt x="271" y="90"/>
                  </a:lnTo>
                  <a:lnTo>
                    <a:pt x="268" y="95"/>
                  </a:lnTo>
                  <a:lnTo>
                    <a:pt x="268" y="100"/>
                  </a:lnTo>
                  <a:lnTo>
                    <a:pt x="263" y="102"/>
                  </a:lnTo>
                  <a:lnTo>
                    <a:pt x="264" y="105"/>
                  </a:lnTo>
                  <a:lnTo>
                    <a:pt x="265" y="111"/>
                  </a:lnTo>
                  <a:lnTo>
                    <a:pt x="270" y="112"/>
                  </a:lnTo>
                  <a:lnTo>
                    <a:pt x="270" y="114"/>
                  </a:lnTo>
                  <a:lnTo>
                    <a:pt x="268" y="120"/>
                  </a:lnTo>
                  <a:lnTo>
                    <a:pt x="268" y="125"/>
                  </a:lnTo>
                  <a:lnTo>
                    <a:pt x="271" y="128"/>
                  </a:lnTo>
                  <a:lnTo>
                    <a:pt x="273" y="133"/>
                  </a:lnTo>
                  <a:lnTo>
                    <a:pt x="274" y="137"/>
                  </a:lnTo>
                  <a:lnTo>
                    <a:pt x="275" y="143"/>
                  </a:lnTo>
                  <a:lnTo>
                    <a:pt x="275" y="146"/>
                  </a:lnTo>
                  <a:lnTo>
                    <a:pt x="278" y="150"/>
                  </a:lnTo>
                  <a:lnTo>
                    <a:pt x="283" y="151"/>
                  </a:lnTo>
                  <a:lnTo>
                    <a:pt x="286" y="151"/>
                  </a:lnTo>
                  <a:lnTo>
                    <a:pt x="289" y="153"/>
                  </a:lnTo>
                  <a:lnTo>
                    <a:pt x="292" y="157"/>
                  </a:lnTo>
                  <a:lnTo>
                    <a:pt x="293" y="162"/>
                  </a:lnTo>
                  <a:lnTo>
                    <a:pt x="292" y="166"/>
                  </a:lnTo>
                  <a:lnTo>
                    <a:pt x="286" y="175"/>
                  </a:lnTo>
                  <a:lnTo>
                    <a:pt x="284" y="182"/>
                  </a:lnTo>
                  <a:lnTo>
                    <a:pt x="284" y="183"/>
                  </a:lnTo>
                  <a:lnTo>
                    <a:pt x="286" y="186"/>
                  </a:lnTo>
                  <a:lnTo>
                    <a:pt x="291" y="190"/>
                  </a:lnTo>
                  <a:lnTo>
                    <a:pt x="298" y="202"/>
                  </a:lnTo>
                  <a:lnTo>
                    <a:pt x="303" y="205"/>
                  </a:lnTo>
                  <a:lnTo>
                    <a:pt x="307" y="207"/>
                  </a:lnTo>
                  <a:lnTo>
                    <a:pt x="315" y="210"/>
                  </a:lnTo>
                  <a:lnTo>
                    <a:pt x="317" y="212"/>
                  </a:lnTo>
                  <a:lnTo>
                    <a:pt x="319" y="220"/>
                  </a:lnTo>
                  <a:lnTo>
                    <a:pt x="321" y="224"/>
                  </a:lnTo>
                  <a:lnTo>
                    <a:pt x="321" y="228"/>
                  </a:lnTo>
                  <a:lnTo>
                    <a:pt x="326" y="229"/>
                  </a:lnTo>
                  <a:lnTo>
                    <a:pt x="328" y="231"/>
                  </a:lnTo>
                  <a:lnTo>
                    <a:pt x="329" y="234"/>
                  </a:lnTo>
                  <a:lnTo>
                    <a:pt x="328" y="235"/>
                  </a:lnTo>
                  <a:lnTo>
                    <a:pt x="325" y="239"/>
                  </a:lnTo>
                  <a:lnTo>
                    <a:pt x="322" y="239"/>
                  </a:lnTo>
                  <a:lnTo>
                    <a:pt x="317" y="242"/>
                  </a:lnTo>
                  <a:lnTo>
                    <a:pt x="314" y="243"/>
                  </a:lnTo>
                  <a:lnTo>
                    <a:pt x="311" y="246"/>
                  </a:lnTo>
                  <a:lnTo>
                    <a:pt x="308" y="249"/>
                  </a:lnTo>
                  <a:lnTo>
                    <a:pt x="307" y="258"/>
                  </a:lnTo>
                  <a:lnTo>
                    <a:pt x="306" y="262"/>
                  </a:lnTo>
                  <a:lnTo>
                    <a:pt x="307" y="2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7" name="Freeform 253"/>
            <p:cNvSpPr>
              <a:spLocks/>
            </p:cNvSpPr>
            <p:nvPr/>
          </p:nvSpPr>
          <p:spPr bwMode="auto">
            <a:xfrm>
              <a:off x="5387975" y="2428875"/>
              <a:ext cx="522288" cy="423333"/>
            </a:xfrm>
            <a:custGeom>
              <a:avLst/>
              <a:gdLst>
                <a:gd name="T0" fmla="*/ 2147483647 w 329"/>
                <a:gd name="T1" fmla="*/ 2147483647 h 267"/>
                <a:gd name="T2" fmla="*/ 2147483647 w 329"/>
                <a:gd name="T3" fmla="*/ 2147483647 h 267"/>
                <a:gd name="T4" fmla="*/ 2147483647 w 329"/>
                <a:gd name="T5" fmla="*/ 2147483647 h 267"/>
                <a:gd name="T6" fmla="*/ 2147483647 w 329"/>
                <a:gd name="T7" fmla="*/ 2147483647 h 267"/>
                <a:gd name="T8" fmla="*/ 2147483647 w 329"/>
                <a:gd name="T9" fmla="*/ 2147483647 h 267"/>
                <a:gd name="T10" fmla="*/ 2147483647 w 329"/>
                <a:gd name="T11" fmla="*/ 2147483647 h 267"/>
                <a:gd name="T12" fmla="*/ 2147483647 w 329"/>
                <a:gd name="T13" fmla="*/ 2147483647 h 267"/>
                <a:gd name="T14" fmla="*/ 2147483647 w 329"/>
                <a:gd name="T15" fmla="*/ 2147483647 h 267"/>
                <a:gd name="T16" fmla="*/ 2147483647 w 329"/>
                <a:gd name="T17" fmla="*/ 2147483647 h 267"/>
                <a:gd name="T18" fmla="*/ 2147483647 w 329"/>
                <a:gd name="T19" fmla="*/ 2147483647 h 267"/>
                <a:gd name="T20" fmla="*/ 2147483647 w 329"/>
                <a:gd name="T21" fmla="*/ 2147483647 h 267"/>
                <a:gd name="T22" fmla="*/ 2147483647 w 329"/>
                <a:gd name="T23" fmla="*/ 2147483647 h 267"/>
                <a:gd name="T24" fmla="*/ 2147483647 w 329"/>
                <a:gd name="T25" fmla="*/ 2147483647 h 267"/>
                <a:gd name="T26" fmla="*/ 2147483647 w 329"/>
                <a:gd name="T27" fmla="*/ 2147483647 h 267"/>
                <a:gd name="T28" fmla="*/ 2147483647 w 329"/>
                <a:gd name="T29" fmla="*/ 2147483647 h 267"/>
                <a:gd name="T30" fmla="*/ 2147483647 w 329"/>
                <a:gd name="T31" fmla="*/ 2147483647 h 267"/>
                <a:gd name="T32" fmla="*/ 2147483647 w 329"/>
                <a:gd name="T33" fmla="*/ 2147483647 h 267"/>
                <a:gd name="T34" fmla="*/ 2147483647 w 329"/>
                <a:gd name="T35" fmla="*/ 2147483647 h 267"/>
                <a:gd name="T36" fmla="*/ 2147483647 w 329"/>
                <a:gd name="T37" fmla="*/ 2147483647 h 267"/>
                <a:gd name="T38" fmla="*/ 2147483647 w 329"/>
                <a:gd name="T39" fmla="*/ 2147483647 h 267"/>
                <a:gd name="T40" fmla="*/ 2147483647 w 329"/>
                <a:gd name="T41" fmla="*/ 2147483647 h 267"/>
                <a:gd name="T42" fmla="*/ 2147483647 w 329"/>
                <a:gd name="T43" fmla="*/ 2147483647 h 267"/>
                <a:gd name="T44" fmla="*/ 2147483647 w 329"/>
                <a:gd name="T45" fmla="*/ 2147483647 h 267"/>
                <a:gd name="T46" fmla="*/ 2147483647 w 329"/>
                <a:gd name="T47" fmla="*/ 2147483647 h 267"/>
                <a:gd name="T48" fmla="*/ 2147483647 w 329"/>
                <a:gd name="T49" fmla="*/ 2147483647 h 267"/>
                <a:gd name="T50" fmla="*/ 0 w 329"/>
                <a:gd name="T51" fmla="*/ 2147483647 h 267"/>
                <a:gd name="T52" fmla="*/ 2147483647 w 329"/>
                <a:gd name="T53" fmla="*/ 2147483647 h 267"/>
                <a:gd name="T54" fmla="*/ 2147483647 w 329"/>
                <a:gd name="T55" fmla="*/ 2147483647 h 267"/>
                <a:gd name="T56" fmla="*/ 2147483647 w 329"/>
                <a:gd name="T57" fmla="*/ 2147483647 h 267"/>
                <a:gd name="T58" fmla="*/ 2147483647 w 329"/>
                <a:gd name="T59" fmla="*/ 2147483647 h 267"/>
                <a:gd name="T60" fmla="*/ 2147483647 w 329"/>
                <a:gd name="T61" fmla="*/ 2147483647 h 267"/>
                <a:gd name="T62" fmla="*/ 2147483647 w 329"/>
                <a:gd name="T63" fmla="*/ 2147483647 h 267"/>
                <a:gd name="T64" fmla="*/ 2147483647 w 329"/>
                <a:gd name="T65" fmla="*/ 2147483647 h 267"/>
                <a:gd name="T66" fmla="*/ 2147483647 w 329"/>
                <a:gd name="T67" fmla="*/ 2147483647 h 267"/>
                <a:gd name="T68" fmla="*/ 2147483647 w 329"/>
                <a:gd name="T69" fmla="*/ 2147483647 h 267"/>
                <a:gd name="T70" fmla="*/ 2147483647 w 329"/>
                <a:gd name="T71" fmla="*/ 2147483647 h 267"/>
                <a:gd name="T72" fmla="*/ 2147483647 w 329"/>
                <a:gd name="T73" fmla="*/ 2147483647 h 267"/>
                <a:gd name="T74" fmla="*/ 2147483647 w 329"/>
                <a:gd name="T75" fmla="*/ 2147483647 h 267"/>
                <a:gd name="T76" fmla="*/ 2147483647 w 329"/>
                <a:gd name="T77" fmla="*/ 2147483647 h 267"/>
                <a:gd name="T78" fmla="*/ 2147483647 w 329"/>
                <a:gd name="T79" fmla="*/ 2147483647 h 267"/>
                <a:gd name="T80" fmla="*/ 2147483647 w 329"/>
                <a:gd name="T81" fmla="*/ 2147483647 h 267"/>
                <a:gd name="T82" fmla="*/ 2147483647 w 329"/>
                <a:gd name="T83" fmla="*/ 2147483647 h 267"/>
                <a:gd name="T84" fmla="*/ 2147483647 w 329"/>
                <a:gd name="T85" fmla="*/ 2147483647 h 267"/>
                <a:gd name="T86" fmla="*/ 2147483647 w 329"/>
                <a:gd name="T87" fmla="*/ 2147483647 h 267"/>
                <a:gd name="T88" fmla="*/ 2147483647 w 329"/>
                <a:gd name="T89" fmla="*/ 2147483647 h 267"/>
                <a:gd name="T90" fmla="*/ 2147483647 w 329"/>
                <a:gd name="T91" fmla="*/ 2147483647 h 267"/>
                <a:gd name="T92" fmla="*/ 2147483647 w 329"/>
                <a:gd name="T93" fmla="*/ 2147483647 h 267"/>
                <a:gd name="T94" fmla="*/ 2147483647 w 329"/>
                <a:gd name="T95" fmla="*/ 2147483647 h 267"/>
                <a:gd name="T96" fmla="*/ 2147483647 w 329"/>
                <a:gd name="T97" fmla="*/ 2147483647 h 267"/>
                <a:gd name="T98" fmla="*/ 2147483647 w 329"/>
                <a:gd name="T99" fmla="*/ 2147483647 h 267"/>
                <a:gd name="T100" fmla="*/ 2147483647 w 329"/>
                <a:gd name="T101" fmla="*/ 2147483647 h 267"/>
                <a:gd name="T102" fmla="*/ 2147483647 w 329"/>
                <a:gd name="T103" fmla="*/ 2147483647 h 26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9"/>
                <a:gd name="T157" fmla="*/ 0 h 267"/>
                <a:gd name="T158" fmla="*/ 329 w 329"/>
                <a:gd name="T159" fmla="*/ 267 h 26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9" h="267">
                  <a:moveTo>
                    <a:pt x="307" y="267"/>
                  </a:moveTo>
                  <a:lnTo>
                    <a:pt x="306" y="266"/>
                  </a:lnTo>
                  <a:lnTo>
                    <a:pt x="304" y="267"/>
                  </a:lnTo>
                  <a:lnTo>
                    <a:pt x="301" y="267"/>
                  </a:lnTo>
                  <a:lnTo>
                    <a:pt x="296" y="266"/>
                  </a:lnTo>
                  <a:lnTo>
                    <a:pt x="292" y="265"/>
                  </a:lnTo>
                  <a:lnTo>
                    <a:pt x="289" y="262"/>
                  </a:lnTo>
                  <a:lnTo>
                    <a:pt x="287" y="264"/>
                  </a:lnTo>
                  <a:lnTo>
                    <a:pt x="277" y="263"/>
                  </a:lnTo>
                  <a:lnTo>
                    <a:pt x="272" y="262"/>
                  </a:lnTo>
                  <a:lnTo>
                    <a:pt x="268" y="261"/>
                  </a:lnTo>
                  <a:lnTo>
                    <a:pt x="267" y="262"/>
                  </a:lnTo>
                  <a:lnTo>
                    <a:pt x="267" y="263"/>
                  </a:lnTo>
                  <a:lnTo>
                    <a:pt x="264" y="261"/>
                  </a:lnTo>
                  <a:lnTo>
                    <a:pt x="260" y="259"/>
                  </a:lnTo>
                  <a:lnTo>
                    <a:pt x="254" y="259"/>
                  </a:lnTo>
                  <a:lnTo>
                    <a:pt x="248" y="258"/>
                  </a:lnTo>
                  <a:lnTo>
                    <a:pt x="245" y="257"/>
                  </a:lnTo>
                  <a:lnTo>
                    <a:pt x="241" y="257"/>
                  </a:lnTo>
                  <a:lnTo>
                    <a:pt x="237" y="253"/>
                  </a:lnTo>
                  <a:lnTo>
                    <a:pt x="234" y="247"/>
                  </a:lnTo>
                  <a:lnTo>
                    <a:pt x="232" y="239"/>
                  </a:lnTo>
                  <a:lnTo>
                    <a:pt x="230" y="235"/>
                  </a:lnTo>
                  <a:lnTo>
                    <a:pt x="225" y="232"/>
                  </a:lnTo>
                  <a:lnTo>
                    <a:pt x="222" y="231"/>
                  </a:lnTo>
                  <a:lnTo>
                    <a:pt x="220" y="231"/>
                  </a:lnTo>
                  <a:lnTo>
                    <a:pt x="214" y="233"/>
                  </a:lnTo>
                  <a:lnTo>
                    <a:pt x="210" y="235"/>
                  </a:lnTo>
                  <a:lnTo>
                    <a:pt x="207" y="237"/>
                  </a:lnTo>
                  <a:lnTo>
                    <a:pt x="205" y="238"/>
                  </a:lnTo>
                  <a:lnTo>
                    <a:pt x="203" y="238"/>
                  </a:lnTo>
                  <a:lnTo>
                    <a:pt x="198" y="242"/>
                  </a:lnTo>
                  <a:lnTo>
                    <a:pt x="195" y="243"/>
                  </a:lnTo>
                  <a:lnTo>
                    <a:pt x="191" y="242"/>
                  </a:lnTo>
                  <a:lnTo>
                    <a:pt x="189" y="239"/>
                  </a:lnTo>
                  <a:lnTo>
                    <a:pt x="184" y="238"/>
                  </a:lnTo>
                  <a:lnTo>
                    <a:pt x="181" y="239"/>
                  </a:lnTo>
                  <a:lnTo>
                    <a:pt x="179" y="239"/>
                  </a:lnTo>
                  <a:lnTo>
                    <a:pt x="175" y="236"/>
                  </a:lnTo>
                  <a:lnTo>
                    <a:pt x="176" y="237"/>
                  </a:lnTo>
                  <a:lnTo>
                    <a:pt x="176" y="235"/>
                  </a:lnTo>
                  <a:lnTo>
                    <a:pt x="174" y="234"/>
                  </a:lnTo>
                  <a:lnTo>
                    <a:pt x="165" y="231"/>
                  </a:lnTo>
                  <a:lnTo>
                    <a:pt x="162" y="227"/>
                  </a:lnTo>
                  <a:lnTo>
                    <a:pt x="162" y="226"/>
                  </a:lnTo>
                  <a:lnTo>
                    <a:pt x="159" y="223"/>
                  </a:lnTo>
                  <a:lnTo>
                    <a:pt x="154" y="221"/>
                  </a:lnTo>
                  <a:lnTo>
                    <a:pt x="151" y="220"/>
                  </a:lnTo>
                  <a:lnTo>
                    <a:pt x="146" y="220"/>
                  </a:lnTo>
                  <a:lnTo>
                    <a:pt x="143" y="217"/>
                  </a:lnTo>
                  <a:lnTo>
                    <a:pt x="141" y="215"/>
                  </a:lnTo>
                  <a:lnTo>
                    <a:pt x="137" y="208"/>
                  </a:lnTo>
                  <a:lnTo>
                    <a:pt x="134" y="203"/>
                  </a:lnTo>
                  <a:lnTo>
                    <a:pt x="133" y="200"/>
                  </a:lnTo>
                  <a:lnTo>
                    <a:pt x="126" y="194"/>
                  </a:lnTo>
                  <a:lnTo>
                    <a:pt x="125" y="190"/>
                  </a:lnTo>
                  <a:lnTo>
                    <a:pt x="123" y="187"/>
                  </a:lnTo>
                  <a:lnTo>
                    <a:pt x="121" y="186"/>
                  </a:lnTo>
                  <a:lnTo>
                    <a:pt x="117" y="182"/>
                  </a:lnTo>
                  <a:lnTo>
                    <a:pt x="116" y="180"/>
                  </a:lnTo>
                  <a:lnTo>
                    <a:pt x="115" y="177"/>
                  </a:lnTo>
                  <a:lnTo>
                    <a:pt x="113" y="176"/>
                  </a:lnTo>
                  <a:lnTo>
                    <a:pt x="111" y="177"/>
                  </a:lnTo>
                  <a:lnTo>
                    <a:pt x="109" y="180"/>
                  </a:lnTo>
                  <a:lnTo>
                    <a:pt x="108" y="178"/>
                  </a:lnTo>
                  <a:lnTo>
                    <a:pt x="106" y="178"/>
                  </a:lnTo>
                  <a:lnTo>
                    <a:pt x="105" y="177"/>
                  </a:lnTo>
                  <a:lnTo>
                    <a:pt x="103" y="175"/>
                  </a:lnTo>
                  <a:lnTo>
                    <a:pt x="101" y="173"/>
                  </a:lnTo>
                  <a:lnTo>
                    <a:pt x="101" y="171"/>
                  </a:lnTo>
                  <a:lnTo>
                    <a:pt x="99" y="170"/>
                  </a:lnTo>
                  <a:lnTo>
                    <a:pt x="96" y="168"/>
                  </a:lnTo>
                  <a:lnTo>
                    <a:pt x="95" y="170"/>
                  </a:lnTo>
                  <a:lnTo>
                    <a:pt x="96" y="172"/>
                  </a:lnTo>
                  <a:lnTo>
                    <a:pt x="95" y="173"/>
                  </a:lnTo>
                  <a:lnTo>
                    <a:pt x="96" y="175"/>
                  </a:lnTo>
                  <a:lnTo>
                    <a:pt x="94" y="175"/>
                  </a:lnTo>
                  <a:lnTo>
                    <a:pt x="94" y="177"/>
                  </a:lnTo>
                  <a:lnTo>
                    <a:pt x="93" y="177"/>
                  </a:lnTo>
                  <a:lnTo>
                    <a:pt x="92" y="176"/>
                  </a:lnTo>
                  <a:lnTo>
                    <a:pt x="86" y="172"/>
                  </a:lnTo>
                  <a:lnTo>
                    <a:pt x="84" y="171"/>
                  </a:lnTo>
                  <a:lnTo>
                    <a:pt x="82" y="167"/>
                  </a:lnTo>
                  <a:lnTo>
                    <a:pt x="80" y="162"/>
                  </a:lnTo>
                  <a:lnTo>
                    <a:pt x="76" y="160"/>
                  </a:lnTo>
                  <a:lnTo>
                    <a:pt x="75" y="154"/>
                  </a:lnTo>
                  <a:lnTo>
                    <a:pt x="75" y="146"/>
                  </a:lnTo>
                  <a:lnTo>
                    <a:pt x="73" y="143"/>
                  </a:lnTo>
                  <a:lnTo>
                    <a:pt x="71" y="140"/>
                  </a:lnTo>
                  <a:lnTo>
                    <a:pt x="69" y="135"/>
                  </a:lnTo>
                  <a:lnTo>
                    <a:pt x="65" y="132"/>
                  </a:lnTo>
                  <a:lnTo>
                    <a:pt x="62" y="131"/>
                  </a:lnTo>
                  <a:lnTo>
                    <a:pt x="59" y="130"/>
                  </a:lnTo>
                  <a:lnTo>
                    <a:pt x="54" y="126"/>
                  </a:lnTo>
                  <a:lnTo>
                    <a:pt x="50" y="124"/>
                  </a:lnTo>
                  <a:lnTo>
                    <a:pt x="46" y="122"/>
                  </a:lnTo>
                  <a:lnTo>
                    <a:pt x="45" y="118"/>
                  </a:lnTo>
                  <a:lnTo>
                    <a:pt x="43" y="115"/>
                  </a:lnTo>
                  <a:lnTo>
                    <a:pt x="41" y="113"/>
                  </a:lnTo>
                  <a:lnTo>
                    <a:pt x="40" y="111"/>
                  </a:lnTo>
                  <a:lnTo>
                    <a:pt x="38" y="112"/>
                  </a:lnTo>
                  <a:lnTo>
                    <a:pt x="35" y="110"/>
                  </a:lnTo>
                  <a:lnTo>
                    <a:pt x="34" y="105"/>
                  </a:lnTo>
                  <a:lnTo>
                    <a:pt x="35" y="105"/>
                  </a:lnTo>
                  <a:lnTo>
                    <a:pt x="35" y="103"/>
                  </a:lnTo>
                  <a:lnTo>
                    <a:pt x="35" y="96"/>
                  </a:lnTo>
                  <a:lnTo>
                    <a:pt x="36" y="94"/>
                  </a:lnTo>
                  <a:lnTo>
                    <a:pt x="39" y="94"/>
                  </a:lnTo>
                  <a:lnTo>
                    <a:pt x="39" y="92"/>
                  </a:lnTo>
                  <a:lnTo>
                    <a:pt x="41" y="86"/>
                  </a:lnTo>
                  <a:lnTo>
                    <a:pt x="43" y="83"/>
                  </a:lnTo>
                  <a:lnTo>
                    <a:pt x="41" y="77"/>
                  </a:lnTo>
                  <a:lnTo>
                    <a:pt x="42" y="74"/>
                  </a:lnTo>
                  <a:lnTo>
                    <a:pt x="43" y="72"/>
                  </a:lnTo>
                  <a:lnTo>
                    <a:pt x="40" y="72"/>
                  </a:lnTo>
                  <a:lnTo>
                    <a:pt x="33" y="71"/>
                  </a:lnTo>
                  <a:lnTo>
                    <a:pt x="30" y="67"/>
                  </a:lnTo>
                  <a:lnTo>
                    <a:pt x="27" y="62"/>
                  </a:lnTo>
                  <a:lnTo>
                    <a:pt x="23" y="60"/>
                  </a:lnTo>
                  <a:lnTo>
                    <a:pt x="20" y="54"/>
                  </a:lnTo>
                  <a:lnTo>
                    <a:pt x="17" y="46"/>
                  </a:lnTo>
                  <a:lnTo>
                    <a:pt x="15" y="42"/>
                  </a:lnTo>
                  <a:lnTo>
                    <a:pt x="12" y="37"/>
                  </a:lnTo>
                  <a:lnTo>
                    <a:pt x="8" y="35"/>
                  </a:lnTo>
                  <a:lnTo>
                    <a:pt x="8" y="30"/>
                  </a:lnTo>
                  <a:lnTo>
                    <a:pt x="7" y="25"/>
                  </a:lnTo>
                  <a:lnTo>
                    <a:pt x="5" y="21"/>
                  </a:lnTo>
                  <a:lnTo>
                    <a:pt x="4" y="14"/>
                  </a:lnTo>
                  <a:lnTo>
                    <a:pt x="1" y="10"/>
                  </a:lnTo>
                  <a:lnTo>
                    <a:pt x="0" y="8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0"/>
                  </a:lnTo>
                  <a:lnTo>
                    <a:pt x="9" y="2"/>
                  </a:lnTo>
                  <a:lnTo>
                    <a:pt x="10" y="3"/>
                  </a:lnTo>
                  <a:lnTo>
                    <a:pt x="21" y="15"/>
                  </a:lnTo>
                  <a:lnTo>
                    <a:pt x="25" y="16"/>
                  </a:lnTo>
                  <a:lnTo>
                    <a:pt x="29" y="16"/>
                  </a:lnTo>
                  <a:lnTo>
                    <a:pt x="31" y="16"/>
                  </a:lnTo>
                  <a:lnTo>
                    <a:pt x="35" y="16"/>
                  </a:lnTo>
                  <a:lnTo>
                    <a:pt x="36" y="16"/>
                  </a:lnTo>
                  <a:lnTo>
                    <a:pt x="40" y="16"/>
                  </a:lnTo>
                  <a:lnTo>
                    <a:pt x="42" y="13"/>
                  </a:lnTo>
                  <a:lnTo>
                    <a:pt x="43" y="9"/>
                  </a:lnTo>
                  <a:lnTo>
                    <a:pt x="45" y="6"/>
                  </a:lnTo>
                  <a:lnTo>
                    <a:pt x="48" y="4"/>
                  </a:lnTo>
                  <a:lnTo>
                    <a:pt x="54" y="3"/>
                  </a:lnTo>
                  <a:lnTo>
                    <a:pt x="60" y="5"/>
                  </a:lnTo>
                  <a:lnTo>
                    <a:pt x="60" y="9"/>
                  </a:lnTo>
                  <a:lnTo>
                    <a:pt x="63" y="14"/>
                  </a:lnTo>
                  <a:lnTo>
                    <a:pt x="60" y="16"/>
                  </a:lnTo>
                  <a:lnTo>
                    <a:pt x="59" y="17"/>
                  </a:lnTo>
                  <a:lnTo>
                    <a:pt x="62" y="19"/>
                  </a:lnTo>
                  <a:lnTo>
                    <a:pt x="63" y="21"/>
                  </a:lnTo>
                  <a:lnTo>
                    <a:pt x="66" y="21"/>
                  </a:lnTo>
                  <a:lnTo>
                    <a:pt x="69" y="23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3" y="23"/>
                  </a:lnTo>
                  <a:lnTo>
                    <a:pt x="75" y="31"/>
                  </a:lnTo>
                  <a:lnTo>
                    <a:pt x="78" y="36"/>
                  </a:lnTo>
                  <a:lnTo>
                    <a:pt x="80" y="40"/>
                  </a:lnTo>
                  <a:lnTo>
                    <a:pt x="83" y="42"/>
                  </a:lnTo>
                  <a:lnTo>
                    <a:pt x="86" y="43"/>
                  </a:lnTo>
                  <a:lnTo>
                    <a:pt x="90" y="44"/>
                  </a:lnTo>
                  <a:lnTo>
                    <a:pt x="93" y="43"/>
                  </a:lnTo>
                  <a:lnTo>
                    <a:pt x="96" y="43"/>
                  </a:lnTo>
                  <a:lnTo>
                    <a:pt x="99" y="45"/>
                  </a:lnTo>
                  <a:lnTo>
                    <a:pt x="101" y="49"/>
                  </a:lnTo>
                  <a:lnTo>
                    <a:pt x="105" y="52"/>
                  </a:lnTo>
                  <a:lnTo>
                    <a:pt x="112" y="55"/>
                  </a:lnTo>
                  <a:lnTo>
                    <a:pt x="122" y="57"/>
                  </a:lnTo>
                  <a:lnTo>
                    <a:pt x="125" y="59"/>
                  </a:lnTo>
                  <a:lnTo>
                    <a:pt x="140" y="54"/>
                  </a:lnTo>
                  <a:lnTo>
                    <a:pt x="144" y="53"/>
                  </a:lnTo>
                  <a:lnTo>
                    <a:pt x="150" y="52"/>
                  </a:lnTo>
                  <a:lnTo>
                    <a:pt x="150" y="53"/>
                  </a:lnTo>
                  <a:lnTo>
                    <a:pt x="145" y="53"/>
                  </a:lnTo>
                  <a:lnTo>
                    <a:pt x="151" y="54"/>
                  </a:lnTo>
                  <a:lnTo>
                    <a:pt x="156" y="53"/>
                  </a:lnTo>
                  <a:lnTo>
                    <a:pt x="155" y="47"/>
                  </a:lnTo>
                  <a:lnTo>
                    <a:pt x="152" y="42"/>
                  </a:lnTo>
                  <a:lnTo>
                    <a:pt x="156" y="42"/>
                  </a:lnTo>
                  <a:lnTo>
                    <a:pt x="161" y="41"/>
                  </a:lnTo>
                  <a:lnTo>
                    <a:pt x="169" y="34"/>
                  </a:lnTo>
                  <a:lnTo>
                    <a:pt x="172" y="31"/>
                  </a:lnTo>
                  <a:lnTo>
                    <a:pt x="176" y="30"/>
                  </a:lnTo>
                  <a:lnTo>
                    <a:pt x="179" y="30"/>
                  </a:lnTo>
                  <a:lnTo>
                    <a:pt x="182" y="31"/>
                  </a:lnTo>
                  <a:lnTo>
                    <a:pt x="185" y="31"/>
                  </a:lnTo>
                  <a:lnTo>
                    <a:pt x="186" y="29"/>
                  </a:lnTo>
                  <a:lnTo>
                    <a:pt x="186" y="27"/>
                  </a:lnTo>
                  <a:lnTo>
                    <a:pt x="191" y="26"/>
                  </a:lnTo>
                  <a:lnTo>
                    <a:pt x="196" y="26"/>
                  </a:lnTo>
                  <a:lnTo>
                    <a:pt x="201" y="30"/>
                  </a:lnTo>
                  <a:lnTo>
                    <a:pt x="204" y="33"/>
                  </a:lnTo>
                  <a:lnTo>
                    <a:pt x="215" y="36"/>
                  </a:lnTo>
                  <a:lnTo>
                    <a:pt x="218" y="39"/>
                  </a:lnTo>
                  <a:lnTo>
                    <a:pt x="222" y="39"/>
                  </a:lnTo>
                  <a:lnTo>
                    <a:pt x="225" y="39"/>
                  </a:lnTo>
                  <a:lnTo>
                    <a:pt x="230" y="39"/>
                  </a:lnTo>
                  <a:lnTo>
                    <a:pt x="232" y="40"/>
                  </a:lnTo>
                  <a:lnTo>
                    <a:pt x="235" y="43"/>
                  </a:lnTo>
                  <a:lnTo>
                    <a:pt x="237" y="47"/>
                  </a:lnTo>
                  <a:lnTo>
                    <a:pt x="240" y="47"/>
                  </a:lnTo>
                  <a:lnTo>
                    <a:pt x="245" y="51"/>
                  </a:lnTo>
                  <a:lnTo>
                    <a:pt x="252" y="55"/>
                  </a:lnTo>
                  <a:lnTo>
                    <a:pt x="257" y="57"/>
                  </a:lnTo>
                  <a:lnTo>
                    <a:pt x="264" y="57"/>
                  </a:lnTo>
                  <a:lnTo>
                    <a:pt x="265" y="60"/>
                  </a:lnTo>
                  <a:lnTo>
                    <a:pt x="267" y="69"/>
                  </a:lnTo>
                  <a:lnTo>
                    <a:pt x="270" y="72"/>
                  </a:lnTo>
                  <a:lnTo>
                    <a:pt x="270" y="75"/>
                  </a:lnTo>
                  <a:lnTo>
                    <a:pt x="270" y="80"/>
                  </a:lnTo>
                  <a:lnTo>
                    <a:pt x="271" y="84"/>
                  </a:lnTo>
                  <a:lnTo>
                    <a:pt x="271" y="90"/>
                  </a:lnTo>
                  <a:lnTo>
                    <a:pt x="268" y="95"/>
                  </a:lnTo>
                  <a:lnTo>
                    <a:pt x="268" y="100"/>
                  </a:lnTo>
                  <a:lnTo>
                    <a:pt x="263" y="102"/>
                  </a:lnTo>
                  <a:lnTo>
                    <a:pt x="264" y="105"/>
                  </a:lnTo>
                  <a:lnTo>
                    <a:pt x="265" y="111"/>
                  </a:lnTo>
                  <a:lnTo>
                    <a:pt x="270" y="112"/>
                  </a:lnTo>
                  <a:lnTo>
                    <a:pt x="270" y="114"/>
                  </a:lnTo>
                  <a:lnTo>
                    <a:pt x="268" y="120"/>
                  </a:lnTo>
                  <a:lnTo>
                    <a:pt x="268" y="125"/>
                  </a:lnTo>
                  <a:lnTo>
                    <a:pt x="271" y="128"/>
                  </a:lnTo>
                  <a:lnTo>
                    <a:pt x="273" y="133"/>
                  </a:lnTo>
                  <a:lnTo>
                    <a:pt x="274" y="137"/>
                  </a:lnTo>
                  <a:lnTo>
                    <a:pt x="275" y="143"/>
                  </a:lnTo>
                  <a:lnTo>
                    <a:pt x="275" y="146"/>
                  </a:lnTo>
                  <a:lnTo>
                    <a:pt x="278" y="150"/>
                  </a:lnTo>
                  <a:lnTo>
                    <a:pt x="283" y="151"/>
                  </a:lnTo>
                  <a:lnTo>
                    <a:pt x="286" y="151"/>
                  </a:lnTo>
                  <a:lnTo>
                    <a:pt x="289" y="153"/>
                  </a:lnTo>
                  <a:lnTo>
                    <a:pt x="292" y="157"/>
                  </a:lnTo>
                  <a:lnTo>
                    <a:pt x="293" y="162"/>
                  </a:lnTo>
                  <a:lnTo>
                    <a:pt x="292" y="166"/>
                  </a:lnTo>
                  <a:lnTo>
                    <a:pt x="286" y="175"/>
                  </a:lnTo>
                  <a:lnTo>
                    <a:pt x="284" y="182"/>
                  </a:lnTo>
                  <a:lnTo>
                    <a:pt x="284" y="183"/>
                  </a:lnTo>
                  <a:lnTo>
                    <a:pt x="286" y="186"/>
                  </a:lnTo>
                  <a:lnTo>
                    <a:pt x="291" y="190"/>
                  </a:lnTo>
                  <a:lnTo>
                    <a:pt x="298" y="202"/>
                  </a:lnTo>
                  <a:lnTo>
                    <a:pt x="303" y="205"/>
                  </a:lnTo>
                  <a:lnTo>
                    <a:pt x="307" y="207"/>
                  </a:lnTo>
                  <a:lnTo>
                    <a:pt x="315" y="210"/>
                  </a:lnTo>
                  <a:lnTo>
                    <a:pt x="317" y="212"/>
                  </a:lnTo>
                  <a:lnTo>
                    <a:pt x="319" y="220"/>
                  </a:lnTo>
                  <a:lnTo>
                    <a:pt x="321" y="224"/>
                  </a:lnTo>
                  <a:lnTo>
                    <a:pt x="321" y="228"/>
                  </a:lnTo>
                  <a:lnTo>
                    <a:pt x="326" y="229"/>
                  </a:lnTo>
                  <a:lnTo>
                    <a:pt x="328" y="231"/>
                  </a:lnTo>
                  <a:lnTo>
                    <a:pt x="329" y="234"/>
                  </a:lnTo>
                  <a:lnTo>
                    <a:pt x="328" y="235"/>
                  </a:lnTo>
                  <a:lnTo>
                    <a:pt x="325" y="239"/>
                  </a:lnTo>
                  <a:lnTo>
                    <a:pt x="322" y="239"/>
                  </a:lnTo>
                  <a:lnTo>
                    <a:pt x="317" y="242"/>
                  </a:lnTo>
                  <a:lnTo>
                    <a:pt x="314" y="243"/>
                  </a:lnTo>
                  <a:lnTo>
                    <a:pt x="311" y="246"/>
                  </a:lnTo>
                  <a:lnTo>
                    <a:pt x="308" y="249"/>
                  </a:lnTo>
                  <a:lnTo>
                    <a:pt x="307" y="258"/>
                  </a:lnTo>
                  <a:lnTo>
                    <a:pt x="306" y="262"/>
                  </a:lnTo>
                  <a:lnTo>
                    <a:pt x="307" y="267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4" name="Freeform 260"/>
            <p:cNvSpPr>
              <a:spLocks/>
            </p:cNvSpPr>
            <p:nvPr/>
          </p:nvSpPr>
          <p:spPr bwMode="auto">
            <a:xfrm>
              <a:off x="4711700" y="2181490"/>
              <a:ext cx="147638" cy="78052"/>
            </a:xfrm>
            <a:custGeom>
              <a:avLst/>
              <a:gdLst>
                <a:gd name="T0" fmla="*/ 2147483647 w 93"/>
                <a:gd name="T1" fmla="*/ 2147483647 h 49"/>
                <a:gd name="T2" fmla="*/ 2147483647 w 93"/>
                <a:gd name="T3" fmla="*/ 2147483647 h 49"/>
                <a:gd name="T4" fmla="*/ 2147483647 w 93"/>
                <a:gd name="T5" fmla="*/ 2147483647 h 49"/>
                <a:gd name="T6" fmla="*/ 2147483647 w 93"/>
                <a:gd name="T7" fmla="*/ 2147483647 h 49"/>
                <a:gd name="T8" fmla="*/ 2147483647 w 93"/>
                <a:gd name="T9" fmla="*/ 2147483647 h 49"/>
                <a:gd name="T10" fmla="*/ 2147483647 w 93"/>
                <a:gd name="T11" fmla="*/ 2147483647 h 49"/>
                <a:gd name="T12" fmla="*/ 2147483647 w 93"/>
                <a:gd name="T13" fmla="*/ 0 h 49"/>
                <a:gd name="T14" fmla="*/ 2147483647 w 93"/>
                <a:gd name="T15" fmla="*/ 2147483647 h 49"/>
                <a:gd name="T16" fmla="*/ 2147483647 w 93"/>
                <a:gd name="T17" fmla="*/ 2147483647 h 49"/>
                <a:gd name="T18" fmla="*/ 2147483647 w 93"/>
                <a:gd name="T19" fmla="*/ 2147483647 h 49"/>
                <a:gd name="T20" fmla="*/ 2147483647 w 93"/>
                <a:gd name="T21" fmla="*/ 2147483647 h 49"/>
                <a:gd name="T22" fmla="*/ 2147483647 w 93"/>
                <a:gd name="T23" fmla="*/ 2147483647 h 49"/>
                <a:gd name="T24" fmla="*/ 2147483647 w 93"/>
                <a:gd name="T25" fmla="*/ 2147483647 h 49"/>
                <a:gd name="T26" fmla="*/ 2147483647 w 93"/>
                <a:gd name="T27" fmla="*/ 2147483647 h 49"/>
                <a:gd name="T28" fmla="*/ 2147483647 w 93"/>
                <a:gd name="T29" fmla="*/ 2147483647 h 49"/>
                <a:gd name="T30" fmla="*/ 2147483647 w 93"/>
                <a:gd name="T31" fmla="*/ 2147483647 h 49"/>
                <a:gd name="T32" fmla="*/ 2147483647 w 93"/>
                <a:gd name="T33" fmla="*/ 2147483647 h 49"/>
                <a:gd name="T34" fmla="*/ 2147483647 w 93"/>
                <a:gd name="T35" fmla="*/ 2147483647 h 49"/>
                <a:gd name="T36" fmla="*/ 2147483647 w 93"/>
                <a:gd name="T37" fmla="*/ 2147483647 h 49"/>
                <a:gd name="T38" fmla="*/ 2147483647 w 93"/>
                <a:gd name="T39" fmla="*/ 2147483647 h 49"/>
                <a:gd name="T40" fmla="*/ 2147483647 w 93"/>
                <a:gd name="T41" fmla="*/ 2147483647 h 49"/>
                <a:gd name="T42" fmla="*/ 2147483647 w 93"/>
                <a:gd name="T43" fmla="*/ 2147483647 h 49"/>
                <a:gd name="T44" fmla="*/ 2147483647 w 93"/>
                <a:gd name="T45" fmla="*/ 2147483647 h 49"/>
                <a:gd name="T46" fmla="*/ 2147483647 w 93"/>
                <a:gd name="T47" fmla="*/ 2147483647 h 49"/>
                <a:gd name="T48" fmla="*/ 2147483647 w 93"/>
                <a:gd name="T49" fmla="*/ 2147483647 h 49"/>
                <a:gd name="T50" fmla="*/ 2147483647 w 93"/>
                <a:gd name="T51" fmla="*/ 2147483647 h 49"/>
                <a:gd name="T52" fmla="*/ 2147483647 w 93"/>
                <a:gd name="T53" fmla="*/ 2147483647 h 49"/>
                <a:gd name="T54" fmla="*/ 2147483647 w 93"/>
                <a:gd name="T55" fmla="*/ 2147483647 h 49"/>
                <a:gd name="T56" fmla="*/ 0 w 93"/>
                <a:gd name="T57" fmla="*/ 2147483647 h 49"/>
                <a:gd name="T58" fmla="*/ 2147483647 w 93"/>
                <a:gd name="T59" fmla="*/ 2147483647 h 49"/>
                <a:gd name="T60" fmla="*/ 2147483647 w 93"/>
                <a:gd name="T61" fmla="*/ 2147483647 h 49"/>
                <a:gd name="T62" fmla="*/ 2147483647 w 93"/>
                <a:gd name="T63" fmla="*/ 2147483647 h 49"/>
                <a:gd name="T64" fmla="*/ 2147483647 w 93"/>
                <a:gd name="T65" fmla="*/ 2147483647 h 49"/>
                <a:gd name="T66" fmla="*/ 2147483647 w 93"/>
                <a:gd name="T67" fmla="*/ 2147483647 h 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3"/>
                <a:gd name="T103" fmla="*/ 0 h 49"/>
                <a:gd name="T104" fmla="*/ 93 w 93"/>
                <a:gd name="T105" fmla="*/ 49 h 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3" h="49">
                  <a:moveTo>
                    <a:pt x="13" y="8"/>
                  </a:moveTo>
                  <a:lnTo>
                    <a:pt x="16" y="10"/>
                  </a:lnTo>
                  <a:lnTo>
                    <a:pt x="23" y="14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6" y="9"/>
                  </a:lnTo>
                  <a:lnTo>
                    <a:pt x="44" y="8"/>
                  </a:lnTo>
                  <a:lnTo>
                    <a:pt x="48" y="6"/>
                  </a:lnTo>
                  <a:lnTo>
                    <a:pt x="52" y="7"/>
                  </a:lnTo>
                  <a:lnTo>
                    <a:pt x="55" y="6"/>
                  </a:lnTo>
                  <a:lnTo>
                    <a:pt x="57" y="5"/>
                  </a:lnTo>
                  <a:lnTo>
                    <a:pt x="59" y="3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4" y="2"/>
                  </a:lnTo>
                  <a:lnTo>
                    <a:pt x="79" y="4"/>
                  </a:lnTo>
                  <a:lnTo>
                    <a:pt x="82" y="3"/>
                  </a:lnTo>
                  <a:lnTo>
                    <a:pt x="86" y="5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3" y="10"/>
                  </a:lnTo>
                  <a:lnTo>
                    <a:pt x="92" y="12"/>
                  </a:lnTo>
                  <a:lnTo>
                    <a:pt x="91" y="14"/>
                  </a:lnTo>
                  <a:lnTo>
                    <a:pt x="89" y="14"/>
                  </a:lnTo>
                  <a:lnTo>
                    <a:pt x="85" y="15"/>
                  </a:lnTo>
                  <a:lnTo>
                    <a:pt x="83" y="17"/>
                  </a:lnTo>
                  <a:lnTo>
                    <a:pt x="83" y="19"/>
                  </a:lnTo>
                  <a:lnTo>
                    <a:pt x="81" y="21"/>
                  </a:lnTo>
                  <a:lnTo>
                    <a:pt x="81" y="24"/>
                  </a:lnTo>
                  <a:lnTo>
                    <a:pt x="79" y="27"/>
                  </a:lnTo>
                  <a:lnTo>
                    <a:pt x="77" y="29"/>
                  </a:lnTo>
                  <a:lnTo>
                    <a:pt x="75" y="33"/>
                  </a:lnTo>
                  <a:lnTo>
                    <a:pt x="74" y="35"/>
                  </a:lnTo>
                  <a:lnTo>
                    <a:pt x="72" y="39"/>
                  </a:lnTo>
                  <a:lnTo>
                    <a:pt x="69" y="40"/>
                  </a:lnTo>
                  <a:lnTo>
                    <a:pt x="60" y="43"/>
                  </a:lnTo>
                  <a:lnTo>
                    <a:pt x="57" y="41"/>
                  </a:lnTo>
                  <a:lnTo>
                    <a:pt x="55" y="43"/>
                  </a:lnTo>
                  <a:lnTo>
                    <a:pt x="52" y="43"/>
                  </a:lnTo>
                  <a:lnTo>
                    <a:pt x="48" y="45"/>
                  </a:lnTo>
                  <a:lnTo>
                    <a:pt x="44" y="45"/>
                  </a:lnTo>
                  <a:lnTo>
                    <a:pt x="43" y="46"/>
                  </a:lnTo>
                  <a:lnTo>
                    <a:pt x="39" y="46"/>
                  </a:lnTo>
                  <a:lnTo>
                    <a:pt x="35" y="48"/>
                  </a:lnTo>
                  <a:lnTo>
                    <a:pt x="32" y="49"/>
                  </a:lnTo>
                  <a:lnTo>
                    <a:pt x="28" y="49"/>
                  </a:lnTo>
                  <a:lnTo>
                    <a:pt x="24" y="47"/>
                  </a:lnTo>
                  <a:lnTo>
                    <a:pt x="21" y="46"/>
                  </a:lnTo>
                  <a:lnTo>
                    <a:pt x="18" y="43"/>
                  </a:lnTo>
                  <a:lnTo>
                    <a:pt x="14" y="41"/>
                  </a:lnTo>
                  <a:lnTo>
                    <a:pt x="11" y="38"/>
                  </a:lnTo>
                  <a:lnTo>
                    <a:pt x="8" y="37"/>
                  </a:lnTo>
                  <a:lnTo>
                    <a:pt x="5" y="34"/>
                  </a:lnTo>
                  <a:lnTo>
                    <a:pt x="3" y="30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5" y="27"/>
                  </a:lnTo>
                  <a:lnTo>
                    <a:pt x="4" y="25"/>
                  </a:lnTo>
                  <a:lnTo>
                    <a:pt x="4" y="23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12" y="15"/>
                  </a:lnTo>
                  <a:lnTo>
                    <a:pt x="13" y="13"/>
                  </a:lnTo>
                  <a:lnTo>
                    <a:pt x="13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5" name="Freeform 261"/>
            <p:cNvSpPr>
              <a:spLocks/>
            </p:cNvSpPr>
            <p:nvPr/>
          </p:nvSpPr>
          <p:spPr bwMode="auto">
            <a:xfrm>
              <a:off x="4711700" y="2181490"/>
              <a:ext cx="147638" cy="78052"/>
            </a:xfrm>
            <a:custGeom>
              <a:avLst/>
              <a:gdLst>
                <a:gd name="T0" fmla="*/ 2147483647 w 93"/>
                <a:gd name="T1" fmla="*/ 2147483647 h 49"/>
                <a:gd name="T2" fmla="*/ 2147483647 w 93"/>
                <a:gd name="T3" fmla="*/ 2147483647 h 49"/>
                <a:gd name="T4" fmla="*/ 2147483647 w 93"/>
                <a:gd name="T5" fmla="*/ 2147483647 h 49"/>
                <a:gd name="T6" fmla="*/ 2147483647 w 93"/>
                <a:gd name="T7" fmla="*/ 2147483647 h 49"/>
                <a:gd name="T8" fmla="*/ 2147483647 w 93"/>
                <a:gd name="T9" fmla="*/ 2147483647 h 49"/>
                <a:gd name="T10" fmla="*/ 2147483647 w 93"/>
                <a:gd name="T11" fmla="*/ 2147483647 h 49"/>
                <a:gd name="T12" fmla="*/ 2147483647 w 93"/>
                <a:gd name="T13" fmla="*/ 0 h 49"/>
                <a:gd name="T14" fmla="*/ 2147483647 w 93"/>
                <a:gd name="T15" fmla="*/ 2147483647 h 49"/>
                <a:gd name="T16" fmla="*/ 2147483647 w 93"/>
                <a:gd name="T17" fmla="*/ 2147483647 h 49"/>
                <a:gd name="T18" fmla="*/ 2147483647 w 93"/>
                <a:gd name="T19" fmla="*/ 2147483647 h 49"/>
                <a:gd name="T20" fmla="*/ 2147483647 w 93"/>
                <a:gd name="T21" fmla="*/ 2147483647 h 49"/>
                <a:gd name="T22" fmla="*/ 2147483647 w 93"/>
                <a:gd name="T23" fmla="*/ 2147483647 h 49"/>
                <a:gd name="T24" fmla="*/ 2147483647 w 93"/>
                <a:gd name="T25" fmla="*/ 2147483647 h 49"/>
                <a:gd name="T26" fmla="*/ 2147483647 w 93"/>
                <a:gd name="T27" fmla="*/ 2147483647 h 49"/>
                <a:gd name="T28" fmla="*/ 2147483647 w 93"/>
                <a:gd name="T29" fmla="*/ 2147483647 h 49"/>
                <a:gd name="T30" fmla="*/ 2147483647 w 93"/>
                <a:gd name="T31" fmla="*/ 2147483647 h 49"/>
                <a:gd name="T32" fmla="*/ 2147483647 w 93"/>
                <a:gd name="T33" fmla="*/ 2147483647 h 49"/>
                <a:gd name="T34" fmla="*/ 2147483647 w 93"/>
                <a:gd name="T35" fmla="*/ 2147483647 h 49"/>
                <a:gd name="T36" fmla="*/ 2147483647 w 93"/>
                <a:gd name="T37" fmla="*/ 2147483647 h 49"/>
                <a:gd name="T38" fmla="*/ 2147483647 w 93"/>
                <a:gd name="T39" fmla="*/ 2147483647 h 49"/>
                <a:gd name="T40" fmla="*/ 2147483647 w 93"/>
                <a:gd name="T41" fmla="*/ 2147483647 h 49"/>
                <a:gd name="T42" fmla="*/ 2147483647 w 93"/>
                <a:gd name="T43" fmla="*/ 2147483647 h 49"/>
                <a:gd name="T44" fmla="*/ 2147483647 w 93"/>
                <a:gd name="T45" fmla="*/ 2147483647 h 49"/>
                <a:gd name="T46" fmla="*/ 2147483647 w 93"/>
                <a:gd name="T47" fmla="*/ 2147483647 h 49"/>
                <a:gd name="T48" fmla="*/ 2147483647 w 93"/>
                <a:gd name="T49" fmla="*/ 2147483647 h 49"/>
                <a:gd name="T50" fmla="*/ 2147483647 w 93"/>
                <a:gd name="T51" fmla="*/ 2147483647 h 49"/>
                <a:gd name="T52" fmla="*/ 2147483647 w 93"/>
                <a:gd name="T53" fmla="*/ 2147483647 h 49"/>
                <a:gd name="T54" fmla="*/ 2147483647 w 93"/>
                <a:gd name="T55" fmla="*/ 2147483647 h 49"/>
                <a:gd name="T56" fmla="*/ 0 w 93"/>
                <a:gd name="T57" fmla="*/ 2147483647 h 49"/>
                <a:gd name="T58" fmla="*/ 2147483647 w 93"/>
                <a:gd name="T59" fmla="*/ 2147483647 h 49"/>
                <a:gd name="T60" fmla="*/ 2147483647 w 93"/>
                <a:gd name="T61" fmla="*/ 2147483647 h 49"/>
                <a:gd name="T62" fmla="*/ 2147483647 w 93"/>
                <a:gd name="T63" fmla="*/ 2147483647 h 49"/>
                <a:gd name="T64" fmla="*/ 2147483647 w 93"/>
                <a:gd name="T65" fmla="*/ 2147483647 h 49"/>
                <a:gd name="T66" fmla="*/ 2147483647 w 93"/>
                <a:gd name="T67" fmla="*/ 2147483647 h 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3"/>
                <a:gd name="T103" fmla="*/ 0 h 49"/>
                <a:gd name="T104" fmla="*/ 93 w 93"/>
                <a:gd name="T105" fmla="*/ 49 h 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3" h="49">
                  <a:moveTo>
                    <a:pt x="13" y="8"/>
                  </a:moveTo>
                  <a:lnTo>
                    <a:pt x="16" y="10"/>
                  </a:lnTo>
                  <a:lnTo>
                    <a:pt x="23" y="14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6" y="9"/>
                  </a:lnTo>
                  <a:lnTo>
                    <a:pt x="44" y="8"/>
                  </a:lnTo>
                  <a:lnTo>
                    <a:pt x="48" y="6"/>
                  </a:lnTo>
                  <a:lnTo>
                    <a:pt x="52" y="7"/>
                  </a:lnTo>
                  <a:lnTo>
                    <a:pt x="55" y="6"/>
                  </a:lnTo>
                  <a:lnTo>
                    <a:pt x="57" y="5"/>
                  </a:lnTo>
                  <a:lnTo>
                    <a:pt x="59" y="3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4" y="2"/>
                  </a:lnTo>
                  <a:lnTo>
                    <a:pt x="79" y="4"/>
                  </a:lnTo>
                  <a:lnTo>
                    <a:pt x="82" y="3"/>
                  </a:lnTo>
                  <a:lnTo>
                    <a:pt x="86" y="5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3" y="10"/>
                  </a:lnTo>
                  <a:lnTo>
                    <a:pt x="92" y="12"/>
                  </a:lnTo>
                  <a:lnTo>
                    <a:pt x="91" y="14"/>
                  </a:lnTo>
                  <a:lnTo>
                    <a:pt x="89" y="14"/>
                  </a:lnTo>
                  <a:lnTo>
                    <a:pt x="85" y="15"/>
                  </a:lnTo>
                  <a:lnTo>
                    <a:pt x="83" y="17"/>
                  </a:lnTo>
                  <a:lnTo>
                    <a:pt x="83" y="19"/>
                  </a:lnTo>
                  <a:lnTo>
                    <a:pt x="81" y="21"/>
                  </a:lnTo>
                  <a:lnTo>
                    <a:pt x="81" y="24"/>
                  </a:lnTo>
                  <a:lnTo>
                    <a:pt x="79" y="27"/>
                  </a:lnTo>
                  <a:lnTo>
                    <a:pt x="77" y="29"/>
                  </a:lnTo>
                  <a:lnTo>
                    <a:pt x="75" y="33"/>
                  </a:lnTo>
                  <a:lnTo>
                    <a:pt x="74" y="35"/>
                  </a:lnTo>
                  <a:lnTo>
                    <a:pt x="72" y="39"/>
                  </a:lnTo>
                  <a:lnTo>
                    <a:pt x="69" y="40"/>
                  </a:lnTo>
                  <a:lnTo>
                    <a:pt x="60" y="43"/>
                  </a:lnTo>
                  <a:lnTo>
                    <a:pt x="57" y="41"/>
                  </a:lnTo>
                  <a:lnTo>
                    <a:pt x="55" y="43"/>
                  </a:lnTo>
                  <a:lnTo>
                    <a:pt x="52" y="43"/>
                  </a:lnTo>
                  <a:lnTo>
                    <a:pt x="48" y="45"/>
                  </a:lnTo>
                  <a:lnTo>
                    <a:pt x="44" y="45"/>
                  </a:lnTo>
                  <a:lnTo>
                    <a:pt x="43" y="46"/>
                  </a:lnTo>
                  <a:lnTo>
                    <a:pt x="39" y="46"/>
                  </a:lnTo>
                  <a:lnTo>
                    <a:pt x="35" y="48"/>
                  </a:lnTo>
                  <a:lnTo>
                    <a:pt x="32" y="49"/>
                  </a:lnTo>
                  <a:lnTo>
                    <a:pt x="28" y="49"/>
                  </a:lnTo>
                  <a:lnTo>
                    <a:pt x="24" y="47"/>
                  </a:lnTo>
                  <a:lnTo>
                    <a:pt x="21" y="46"/>
                  </a:lnTo>
                  <a:lnTo>
                    <a:pt x="18" y="43"/>
                  </a:lnTo>
                  <a:lnTo>
                    <a:pt x="14" y="41"/>
                  </a:lnTo>
                  <a:lnTo>
                    <a:pt x="11" y="38"/>
                  </a:lnTo>
                  <a:lnTo>
                    <a:pt x="8" y="37"/>
                  </a:lnTo>
                  <a:lnTo>
                    <a:pt x="5" y="34"/>
                  </a:lnTo>
                  <a:lnTo>
                    <a:pt x="3" y="30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5" y="27"/>
                  </a:lnTo>
                  <a:lnTo>
                    <a:pt x="4" y="25"/>
                  </a:lnTo>
                  <a:lnTo>
                    <a:pt x="4" y="23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5" y="15"/>
                  </a:lnTo>
                  <a:lnTo>
                    <a:pt x="12" y="15"/>
                  </a:lnTo>
                  <a:lnTo>
                    <a:pt x="13" y="13"/>
                  </a:lnTo>
                  <a:lnTo>
                    <a:pt x="13" y="8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8" name="Freeform 264"/>
            <p:cNvSpPr>
              <a:spLocks/>
            </p:cNvSpPr>
            <p:nvPr/>
          </p:nvSpPr>
          <p:spPr bwMode="auto">
            <a:xfrm>
              <a:off x="5935663" y="2394480"/>
              <a:ext cx="195262" cy="124354"/>
            </a:xfrm>
            <a:custGeom>
              <a:avLst/>
              <a:gdLst>
                <a:gd name="T0" fmla="*/ 2147483647 w 123"/>
                <a:gd name="T1" fmla="*/ 2147483647 h 79"/>
                <a:gd name="T2" fmla="*/ 2147483647 w 123"/>
                <a:gd name="T3" fmla="*/ 2147483647 h 79"/>
                <a:gd name="T4" fmla="*/ 2147483647 w 123"/>
                <a:gd name="T5" fmla="*/ 2147483647 h 79"/>
                <a:gd name="T6" fmla="*/ 2147483647 w 123"/>
                <a:gd name="T7" fmla="*/ 2147483647 h 79"/>
                <a:gd name="T8" fmla="*/ 2147483647 w 123"/>
                <a:gd name="T9" fmla="*/ 2147483647 h 79"/>
                <a:gd name="T10" fmla="*/ 2147483647 w 123"/>
                <a:gd name="T11" fmla="*/ 2147483647 h 79"/>
                <a:gd name="T12" fmla="*/ 2147483647 w 123"/>
                <a:gd name="T13" fmla="*/ 2147483647 h 79"/>
                <a:gd name="T14" fmla="*/ 2147483647 w 123"/>
                <a:gd name="T15" fmla="*/ 2147483647 h 79"/>
                <a:gd name="T16" fmla="*/ 2147483647 w 123"/>
                <a:gd name="T17" fmla="*/ 2147483647 h 79"/>
                <a:gd name="T18" fmla="*/ 2147483647 w 123"/>
                <a:gd name="T19" fmla="*/ 2147483647 h 79"/>
                <a:gd name="T20" fmla="*/ 2147483647 w 123"/>
                <a:gd name="T21" fmla="*/ 2147483647 h 79"/>
                <a:gd name="T22" fmla="*/ 2147483647 w 123"/>
                <a:gd name="T23" fmla="*/ 2147483647 h 79"/>
                <a:gd name="T24" fmla="*/ 2147483647 w 123"/>
                <a:gd name="T25" fmla="*/ 2147483647 h 79"/>
                <a:gd name="T26" fmla="*/ 2147483647 w 123"/>
                <a:gd name="T27" fmla="*/ 2147483647 h 79"/>
                <a:gd name="T28" fmla="*/ 2147483647 w 123"/>
                <a:gd name="T29" fmla="*/ 2147483647 h 79"/>
                <a:gd name="T30" fmla="*/ 2147483647 w 123"/>
                <a:gd name="T31" fmla="*/ 2147483647 h 79"/>
                <a:gd name="T32" fmla="*/ 2147483647 w 123"/>
                <a:gd name="T33" fmla="*/ 2147483647 h 79"/>
                <a:gd name="T34" fmla="*/ 2147483647 w 123"/>
                <a:gd name="T35" fmla="*/ 2147483647 h 79"/>
                <a:gd name="T36" fmla="*/ 2147483647 w 123"/>
                <a:gd name="T37" fmla="*/ 2147483647 h 79"/>
                <a:gd name="T38" fmla="*/ 2147483647 w 123"/>
                <a:gd name="T39" fmla="*/ 2147483647 h 79"/>
                <a:gd name="T40" fmla="*/ 2147483647 w 123"/>
                <a:gd name="T41" fmla="*/ 2147483647 h 79"/>
                <a:gd name="T42" fmla="*/ 2147483647 w 123"/>
                <a:gd name="T43" fmla="*/ 2147483647 h 79"/>
                <a:gd name="T44" fmla="*/ 2147483647 w 123"/>
                <a:gd name="T45" fmla="*/ 2147483647 h 79"/>
                <a:gd name="T46" fmla="*/ 2147483647 w 123"/>
                <a:gd name="T47" fmla="*/ 2147483647 h 79"/>
                <a:gd name="T48" fmla="*/ 2147483647 w 123"/>
                <a:gd name="T49" fmla="*/ 2147483647 h 79"/>
                <a:gd name="T50" fmla="*/ 2147483647 w 123"/>
                <a:gd name="T51" fmla="*/ 2147483647 h 79"/>
                <a:gd name="T52" fmla="*/ 2147483647 w 123"/>
                <a:gd name="T53" fmla="*/ 2147483647 h 79"/>
                <a:gd name="T54" fmla="*/ 2147483647 w 123"/>
                <a:gd name="T55" fmla="*/ 2147483647 h 79"/>
                <a:gd name="T56" fmla="*/ 2147483647 w 123"/>
                <a:gd name="T57" fmla="*/ 2147483647 h 79"/>
                <a:gd name="T58" fmla="*/ 2147483647 w 123"/>
                <a:gd name="T59" fmla="*/ 2147483647 h 79"/>
                <a:gd name="T60" fmla="*/ 2147483647 w 123"/>
                <a:gd name="T61" fmla="*/ 2147483647 h 79"/>
                <a:gd name="T62" fmla="*/ 2147483647 w 123"/>
                <a:gd name="T63" fmla="*/ 2147483647 h 79"/>
                <a:gd name="T64" fmla="*/ 2147483647 w 123"/>
                <a:gd name="T65" fmla="*/ 2147483647 h 79"/>
                <a:gd name="T66" fmla="*/ 2147483647 w 123"/>
                <a:gd name="T67" fmla="*/ 2147483647 h 79"/>
                <a:gd name="T68" fmla="*/ 2147483647 w 123"/>
                <a:gd name="T69" fmla="*/ 2147483647 h 79"/>
                <a:gd name="T70" fmla="*/ 2147483647 w 123"/>
                <a:gd name="T71" fmla="*/ 2147483647 h 79"/>
                <a:gd name="T72" fmla="*/ 2147483647 w 123"/>
                <a:gd name="T73" fmla="*/ 0 h 79"/>
                <a:gd name="T74" fmla="*/ 2147483647 w 123"/>
                <a:gd name="T75" fmla="*/ 2147483647 h 79"/>
                <a:gd name="T76" fmla="*/ 2147483647 w 123"/>
                <a:gd name="T77" fmla="*/ 2147483647 h 79"/>
                <a:gd name="T78" fmla="*/ 2147483647 w 123"/>
                <a:gd name="T79" fmla="*/ 2147483647 h 79"/>
                <a:gd name="T80" fmla="*/ 2147483647 w 123"/>
                <a:gd name="T81" fmla="*/ 2147483647 h 79"/>
                <a:gd name="T82" fmla="*/ 2147483647 w 123"/>
                <a:gd name="T83" fmla="*/ 2147483647 h 79"/>
                <a:gd name="T84" fmla="*/ 2147483647 w 123"/>
                <a:gd name="T85" fmla="*/ 2147483647 h 79"/>
                <a:gd name="T86" fmla="*/ 2147483647 w 123"/>
                <a:gd name="T87" fmla="*/ 2147483647 h 79"/>
                <a:gd name="T88" fmla="*/ 2147483647 w 123"/>
                <a:gd name="T89" fmla="*/ 2147483647 h 79"/>
                <a:gd name="T90" fmla="*/ 2147483647 w 123"/>
                <a:gd name="T91" fmla="*/ 2147483647 h 79"/>
                <a:gd name="T92" fmla="*/ 2147483647 w 123"/>
                <a:gd name="T93" fmla="*/ 2147483647 h 79"/>
                <a:gd name="T94" fmla="*/ 2147483647 w 123"/>
                <a:gd name="T95" fmla="*/ 2147483647 h 79"/>
                <a:gd name="T96" fmla="*/ 2147483647 w 123"/>
                <a:gd name="T97" fmla="*/ 2147483647 h 7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3"/>
                <a:gd name="T148" fmla="*/ 0 h 79"/>
                <a:gd name="T149" fmla="*/ 123 w 123"/>
                <a:gd name="T150" fmla="*/ 79 h 7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3" h="79">
                  <a:moveTo>
                    <a:pt x="14" y="68"/>
                  </a:moveTo>
                  <a:lnTo>
                    <a:pt x="17" y="69"/>
                  </a:lnTo>
                  <a:lnTo>
                    <a:pt x="21" y="74"/>
                  </a:lnTo>
                  <a:lnTo>
                    <a:pt x="23" y="73"/>
                  </a:lnTo>
                  <a:lnTo>
                    <a:pt x="24" y="73"/>
                  </a:lnTo>
                  <a:lnTo>
                    <a:pt x="24" y="72"/>
                  </a:lnTo>
                  <a:lnTo>
                    <a:pt x="28" y="69"/>
                  </a:lnTo>
                  <a:lnTo>
                    <a:pt x="30" y="69"/>
                  </a:lnTo>
                  <a:lnTo>
                    <a:pt x="31" y="69"/>
                  </a:lnTo>
                  <a:lnTo>
                    <a:pt x="31" y="68"/>
                  </a:lnTo>
                  <a:lnTo>
                    <a:pt x="32" y="68"/>
                  </a:lnTo>
                  <a:lnTo>
                    <a:pt x="33" y="68"/>
                  </a:lnTo>
                  <a:lnTo>
                    <a:pt x="35" y="69"/>
                  </a:lnTo>
                  <a:lnTo>
                    <a:pt x="40" y="71"/>
                  </a:lnTo>
                  <a:lnTo>
                    <a:pt x="41" y="69"/>
                  </a:lnTo>
                  <a:lnTo>
                    <a:pt x="40" y="68"/>
                  </a:lnTo>
                  <a:lnTo>
                    <a:pt x="39" y="67"/>
                  </a:lnTo>
                  <a:lnTo>
                    <a:pt x="39" y="65"/>
                  </a:lnTo>
                  <a:lnTo>
                    <a:pt x="40" y="62"/>
                  </a:lnTo>
                  <a:lnTo>
                    <a:pt x="41" y="62"/>
                  </a:lnTo>
                  <a:lnTo>
                    <a:pt x="43" y="63"/>
                  </a:lnTo>
                  <a:lnTo>
                    <a:pt x="45" y="62"/>
                  </a:lnTo>
                  <a:lnTo>
                    <a:pt x="48" y="64"/>
                  </a:lnTo>
                  <a:lnTo>
                    <a:pt x="49" y="64"/>
                  </a:lnTo>
                  <a:lnTo>
                    <a:pt x="50" y="64"/>
                  </a:lnTo>
                  <a:lnTo>
                    <a:pt x="51" y="62"/>
                  </a:lnTo>
                  <a:lnTo>
                    <a:pt x="51" y="61"/>
                  </a:lnTo>
                  <a:lnTo>
                    <a:pt x="49" y="58"/>
                  </a:lnTo>
                  <a:lnTo>
                    <a:pt x="49" y="57"/>
                  </a:lnTo>
                  <a:lnTo>
                    <a:pt x="51" y="54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47"/>
                  </a:lnTo>
                  <a:lnTo>
                    <a:pt x="54" y="47"/>
                  </a:lnTo>
                  <a:lnTo>
                    <a:pt x="55" y="47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4" y="51"/>
                  </a:lnTo>
                  <a:lnTo>
                    <a:pt x="64" y="52"/>
                  </a:lnTo>
                  <a:lnTo>
                    <a:pt x="64" y="54"/>
                  </a:lnTo>
                  <a:lnTo>
                    <a:pt x="64" y="55"/>
                  </a:lnTo>
                  <a:lnTo>
                    <a:pt x="64" y="56"/>
                  </a:lnTo>
                  <a:lnTo>
                    <a:pt x="67" y="57"/>
                  </a:lnTo>
                  <a:lnTo>
                    <a:pt x="68" y="56"/>
                  </a:lnTo>
                  <a:lnTo>
                    <a:pt x="69" y="57"/>
                  </a:lnTo>
                  <a:lnTo>
                    <a:pt x="70" y="58"/>
                  </a:lnTo>
                  <a:lnTo>
                    <a:pt x="69" y="58"/>
                  </a:lnTo>
                  <a:lnTo>
                    <a:pt x="69" y="61"/>
                  </a:lnTo>
                  <a:lnTo>
                    <a:pt x="70" y="63"/>
                  </a:lnTo>
                  <a:lnTo>
                    <a:pt x="70" y="64"/>
                  </a:lnTo>
                  <a:lnTo>
                    <a:pt x="70" y="66"/>
                  </a:lnTo>
                  <a:lnTo>
                    <a:pt x="71" y="68"/>
                  </a:lnTo>
                  <a:lnTo>
                    <a:pt x="71" y="71"/>
                  </a:lnTo>
                  <a:lnTo>
                    <a:pt x="72" y="73"/>
                  </a:lnTo>
                  <a:lnTo>
                    <a:pt x="74" y="76"/>
                  </a:lnTo>
                  <a:lnTo>
                    <a:pt x="77" y="78"/>
                  </a:lnTo>
                  <a:lnTo>
                    <a:pt x="77" y="79"/>
                  </a:lnTo>
                  <a:lnTo>
                    <a:pt x="79" y="79"/>
                  </a:lnTo>
                  <a:lnTo>
                    <a:pt x="80" y="79"/>
                  </a:lnTo>
                  <a:lnTo>
                    <a:pt x="82" y="77"/>
                  </a:lnTo>
                  <a:lnTo>
                    <a:pt x="85" y="74"/>
                  </a:lnTo>
                  <a:lnTo>
                    <a:pt x="91" y="73"/>
                  </a:lnTo>
                  <a:lnTo>
                    <a:pt x="92" y="71"/>
                  </a:lnTo>
                  <a:lnTo>
                    <a:pt x="93" y="69"/>
                  </a:lnTo>
                  <a:lnTo>
                    <a:pt x="94" y="68"/>
                  </a:lnTo>
                  <a:lnTo>
                    <a:pt x="95" y="68"/>
                  </a:lnTo>
                  <a:lnTo>
                    <a:pt x="96" y="67"/>
                  </a:lnTo>
                  <a:lnTo>
                    <a:pt x="99" y="66"/>
                  </a:lnTo>
                  <a:lnTo>
                    <a:pt x="100" y="65"/>
                  </a:lnTo>
                  <a:lnTo>
                    <a:pt x="101" y="65"/>
                  </a:lnTo>
                  <a:lnTo>
                    <a:pt x="102" y="66"/>
                  </a:lnTo>
                  <a:lnTo>
                    <a:pt x="103" y="66"/>
                  </a:lnTo>
                  <a:lnTo>
                    <a:pt x="104" y="66"/>
                  </a:lnTo>
                  <a:lnTo>
                    <a:pt x="105" y="68"/>
                  </a:lnTo>
                  <a:lnTo>
                    <a:pt x="106" y="69"/>
                  </a:lnTo>
                  <a:lnTo>
                    <a:pt x="108" y="69"/>
                  </a:lnTo>
                  <a:lnTo>
                    <a:pt x="109" y="67"/>
                  </a:lnTo>
                  <a:lnTo>
                    <a:pt x="109" y="68"/>
                  </a:lnTo>
                  <a:lnTo>
                    <a:pt x="110" y="68"/>
                  </a:lnTo>
                  <a:lnTo>
                    <a:pt x="112" y="66"/>
                  </a:lnTo>
                  <a:lnTo>
                    <a:pt x="115" y="66"/>
                  </a:lnTo>
                  <a:lnTo>
                    <a:pt x="118" y="66"/>
                  </a:lnTo>
                  <a:lnTo>
                    <a:pt x="119" y="67"/>
                  </a:lnTo>
                  <a:lnTo>
                    <a:pt x="121" y="67"/>
                  </a:lnTo>
                  <a:lnTo>
                    <a:pt x="122" y="68"/>
                  </a:lnTo>
                  <a:lnTo>
                    <a:pt x="121" y="68"/>
                  </a:lnTo>
                  <a:lnTo>
                    <a:pt x="123" y="69"/>
                  </a:lnTo>
                  <a:lnTo>
                    <a:pt x="121" y="59"/>
                  </a:lnTo>
                  <a:lnTo>
                    <a:pt x="116" y="54"/>
                  </a:lnTo>
                  <a:lnTo>
                    <a:pt x="115" y="48"/>
                  </a:lnTo>
                  <a:lnTo>
                    <a:pt x="112" y="45"/>
                  </a:lnTo>
                  <a:lnTo>
                    <a:pt x="108" y="45"/>
                  </a:lnTo>
                  <a:lnTo>
                    <a:pt x="102" y="46"/>
                  </a:lnTo>
                  <a:lnTo>
                    <a:pt x="99" y="45"/>
                  </a:lnTo>
                  <a:lnTo>
                    <a:pt x="95" y="41"/>
                  </a:lnTo>
                  <a:lnTo>
                    <a:pt x="94" y="35"/>
                  </a:lnTo>
                  <a:lnTo>
                    <a:pt x="94" y="26"/>
                  </a:lnTo>
                  <a:lnTo>
                    <a:pt x="89" y="26"/>
                  </a:lnTo>
                  <a:lnTo>
                    <a:pt x="90" y="30"/>
                  </a:lnTo>
                  <a:lnTo>
                    <a:pt x="87" y="30"/>
                  </a:lnTo>
                  <a:lnTo>
                    <a:pt x="84" y="30"/>
                  </a:lnTo>
                  <a:lnTo>
                    <a:pt x="80" y="30"/>
                  </a:lnTo>
                  <a:lnTo>
                    <a:pt x="75" y="30"/>
                  </a:lnTo>
                  <a:lnTo>
                    <a:pt x="72" y="32"/>
                  </a:lnTo>
                  <a:lnTo>
                    <a:pt x="70" y="31"/>
                  </a:lnTo>
                  <a:lnTo>
                    <a:pt x="65" y="32"/>
                  </a:lnTo>
                  <a:lnTo>
                    <a:pt x="63" y="27"/>
                  </a:lnTo>
                  <a:lnTo>
                    <a:pt x="61" y="27"/>
                  </a:lnTo>
                  <a:lnTo>
                    <a:pt x="59" y="26"/>
                  </a:lnTo>
                  <a:lnTo>
                    <a:pt x="51" y="28"/>
                  </a:lnTo>
                  <a:lnTo>
                    <a:pt x="49" y="28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2" y="26"/>
                  </a:lnTo>
                  <a:lnTo>
                    <a:pt x="37" y="27"/>
                  </a:lnTo>
                  <a:lnTo>
                    <a:pt x="32" y="26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27" y="25"/>
                  </a:lnTo>
                  <a:lnTo>
                    <a:pt x="24" y="21"/>
                  </a:lnTo>
                  <a:lnTo>
                    <a:pt x="24" y="18"/>
                  </a:lnTo>
                  <a:lnTo>
                    <a:pt x="28" y="17"/>
                  </a:lnTo>
                  <a:lnTo>
                    <a:pt x="30" y="16"/>
                  </a:lnTo>
                  <a:lnTo>
                    <a:pt x="32" y="16"/>
                  </a:lnTo>
                  <a:lnTo>
                    <a:pt x="37" y="16"/>
                  </a:lnTo>
                  <a:lnTo>
                    <a:pt x="39" y="16"/>
                  </a:lnTo>
                  <a:lnTo>
                    <a:pt x="43" y="18"/>
                  </a:lnTo>
                  <a:lnTo>
                    <a:pt x="44" y="18"/>
                  </a:lnTo>
                  <a:lnTo>
                    <a:pt x="45" y="16"/>
                  </a:lnTo>
                  <a:lnTo>
                    <a:pt x="48" y="15"/>
                  </a:lnTo>
                  <a:lnTo>
                    <a:pt x="48" y="13"/>
                  </a:lnTo>
                  <a:lnTo>
                    <a:pt x="47" y="13"/>
                  </a:lnTo>
                  <a:lnTo>
                    <a:pt x="44" y="14"/>
                  </a:lnTo>
                  <a:lnTo>
                    <a:pt x="43" y="14"/>
                  </a:lnTo>
                  <a:lnTo>
                    <a:pt x="41" y="13"/>
                  </a:lnTo>
                  <a:lnTo>
                    <a:pt x="39" y="8"/>
                  </a:lnTo>
                  <a:lnTo>
                    <a:pt x="40" y="7"/>
                  </a:lnTo>
                  <a:lnTo>
                    <a:pt x="42" y="6"/>
                  </a:lnTo>
                  <a:lnTo>
                    <a:pt x="42" y="5"/>
                  </a:lnTo>
                  <a:lnTo>
                    <a:pt x="41" y="3"/>
                  </a:lnTo>
                  <a:lnTo>
                    <a:pt x="40" y="2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1" y="4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2" y="16"/>
                  </a:lnTo>
                  <a:lnTo>
                    <a:pt x="18" y="17"/>
                  </a:lnTo>
                  <a:lnTo>
                    <a:pt x="17" y="18"/>
                  </a:lnTo>
                  <a:lnTo>
                    <a:pt x="17" y="20"/>
                  </a:lnTo>
                  <a:lnTo>
                    <a:pt x="15" y="25"/>
                  </a:lnTo>
                  <a:lnTo>
                    <a:pt x="13" y="26"/>
                  </a:lnTo>
                  <a:lnTo>
                    <a:pt x="10" y="26"/>
                  </a:lnTo>
                  <a:lnTo>
                    <a:pt x="7" y="26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1" y="26"/>
                  </a:lnTo>
                  <a:lnTo>
                    <a:pt x="0" y="27"/>
                  </a:lnTo>
                  <a:lnTo>
                    <a:pt x="1" y="30"/>
                  </a:lnTo>
                  <a:lnTo>
                    <a:pt x="0" y="31"/>
                  </a:lnTo>
                  <a:lnTo>
                    <a:pt x="2" y="33"/>
                  </a:lnTo>
                  <a:lnTo>
                    <a:pt x="4" y="34"/>
                  </a:lnTo>
                  <a:lnTo>
                    <a:pt x="6" y="35"/>
                  </a:lnTo>
                  <a:lnTo>
                    <a:pt x="8" y="36"/>
                  </a:lnTo>
                  <a:lnTo>
                    <a:pt x="10" y="35"/>
                  </a:lnTo>
                  <a:lnTo>
                    <a:pt x="12" y="36"/>
                  </a:lnTo>
                  <a:lnTo>
                    <a:pt x="13" y="38"/>
                  </a:lnTo>
                  <a:lnTo>
                    <a:pt x="13" y="41"/>
                  </a:lnTo>
                  <a:lnTo>
                    <a:pt x="13" y="43"/>
                  </a:lnTo>
                  <a:lnTo>
                    <a:pt x="15" y="46"/>
                  </a:lnTo>
                  <a:lnTo>
                    <a:pt x="17" y="48"/>
                  </a:lnTo>
                  <a:lnTo>
                    <a:pt x="19" y="49"/>
                  </a:lnTo>
                  <a:lnTo>
                    <a:pt x="20" y="52"/>
                  </a:lnTo>
                  <a:lnTo>
                    <a:pt x="20" y="53"/>
                  </a:lnTo>
                  <a:lnTo>
                    <a:pt x="19" y="55"/>
                  </a:lnTo>
                  <a:lnTo>
                    <a:pt x="18" y="56"/>
                  </a:lnTo>
                  <a:lnTo>
                    <a:pt x="17" y="57"/>
                  </a:lnTo>
                  <a:lnTo>
                    <a:pt x="15" y="61"/>
                  </a:lnTo>
                  <a:lnTo>
                    <a:pt x="14" y="64"/>
                  </a:lnTo>
                  <a:lnTo>
                    <a:pt x="15" y="66"/>
                  </a:lnTo>
                  <a:lnTo>
                    <a:pt x="15" y="67"/>
                  </a:lnTo>
                  <a:lnTo>
                    <a:pt x="14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9" name="Freeform 265"/>
            <p:cNvSpPr>
              <a:spLocks/>
            </p:cNvSpPr>
            <p:nvPr/>
          </p:nvSpPr>
          <p:spPr bwMode="auto">
            <a:xfrm>
              <a:off x="5935663" y="2394480"/>
              <a:ext cx="195262" cy="124354"/>
            </a:xfrm>
            <a:custGeom>
              <a:avLst/>
              <a:gdLst>
                <a:gd name="T0" fmla="*/ 2147483647 w 123"/>
                <a:gd name="T1" fmla="*/ 2147483647 h 79"/>
                <a:gd name="T2" fmla="*/ 2147483647 w 123"/>
                <a:gd name="T3" fmla="*/ 2147483647 h 79"/>
                <a:gd name="T4" fmla="*/ 2147483647 w 123"/>
                <a:gd name="T5" fmla="*/ 2147483647 h 79"/>
                <a:gd name="T6" fmla="*/ 2147483647 w 123"/>
                <a:gd name="T7" fmla="*/ 2147483647 h 79"/>
                <a:gd name="T8" fmla="*/ 2147483647 w 123"/>
                <a:gd name="T9" fmla="*/ 2147483647 h 79"/>
                <a:gd name="T10" fmla="*/ 2147483647 w 123"/>
                <a:gd name="T11" fmla="*/ 2147483647 h 79"/>
                <a:gd name="T12" fmla="*/ 2147483647 w 123"/>
                <a:gd name="T13" fmla="*/ 2147483647 h 79"/>
                <a:gd name="T14" fmla="*/ 2147483647 w 123"/>
                <a:gd name="T15" fmla="*/ 2147483647 h 79"/>
                <a:gd name="T16" fmla="*/ 2147483647 w 123"/>
                <a:gd name="T17" fmla="*/ 2147483647 h 79"/>
                <a:gd name="T18" fmla="*/ 2147483647 w 123"/>
                <a:gd name="T19" fmla="*/ 2147483647 h 79"/>
                <a:gd name="T20" fmla="*/ 2147483647 w 123"/>
                <a:gd name="T21" fmla="*/ 2147483647 h 79"/>
                <a:gd name="T22" fmla="*/ 2147483647 w 123"/>
                <a:gd name="T23" fmla="*/ 2147483647 h 79"/>
                <a:gd name="T24" fmla="*/ 2147483647 w 123"/>
                <a:gd name="T25" fmla="*/ 2147483647 h 79"/>
                <a:gd name="T26" fmla="*/ 2147483647 w 123"/>
                <a:gd name="T27" fmla="*/ 2147483647 h 79"/>
                <a:gd name="T28" fmla="*/ 2147483647 w 123"/>
                <a:gd name="T29" fmla="*/ 2147483647 h 79"/>
                <a:gd name="T30" fmla="*/ 2147483647 w 123"/>
                <a:gd name="T31" fmla="*/ 2147483647 h 79"/>
                <a:gd name="T32" fmla="*/ 2147483647 w 123"/>
                <a:gd name="T33" fmla="*/ 2147483647 h 79"/>
                <a:gd name="T34" fmla="*/ 2147483647 w 123"/>
                <a:gd name="T35" fmla="*/ 2147483647 h 79"/>
                <a:gd name="T36" fmla="*/ 2147483647 w 123"/>
                <a:gd name="T37" fmla="*/ 2147483647 h 79"/>
                <a:gd name="T38" fmla="*/ 2147483647 w 123"/>
                <a:gd name="T39" fmla="*/ 2147483647 h 79"/>
                <a:gd name="T40" fmla="*/ 2147483647 w 123"/>
                <a:gd name="T41" fmla="*/ 2147483647 h 79"/>
                <a:gd name="T42" fmla="*/ 2147483647 w 123"/>
                <a:gd name="T43" fmla="*/ 2147483647 h 79"/>
                <a:gd name="T44" fmla="*/ 2147483647 w 123"/>
                <a:gd name="T45" fmla="*/ 2147483647 h 79"/>
                <a:gd name="T46" fmla="*/ 2147483647 w 123"/>
                <a:gd name="T47" fmla="*/ 2147483647 h 79"/>
                <a:gd name="T48" fmla="*/ 2147483647 w 123"/>
                <a:gd name="T49" fmla="*/ 2147483647 h 79"/>
                <a:gd name="T50" fmla="*/ 2147483647 w 123"/>
                <a:gd name="T51" fmla="*/ 2147483647 h 79"/>
                <a:gd name="T52" fmla="*/ 2147483647 w 123"/>
                <a:gd name="T53" fmla="*/ 2147483647 h 79"/>
                <a:gd name="T54" fmla="*/ 2147483647 w 123"/>
                <a:gd name="T55" fmla="*/ 2147483647 h 79"/>
                <a:gd name="T56" fmla="*/ 2147483647 w 123"/>
                <a:gd name="T57" fmla="*/ 2147483647 h 79"/>
                <a:gd name="T58" fmla="*/ 2147483647 w 123"/>
                <a:gd name="T59" fmla="*/ 2147483647 h 79"/>
                <a:gd name="T60" fmla="*/ 2147483647 w 123"/>
                <a:gd name="T61" fmla="*/ 2147483647 h 79"/>
                <a:gd name="T62" fmla="*/ 2147483647 w 123"/>
                <a:gd name="T63" fmla="*/ 2147483647 h 79"/>
                <a:gd name="T64" fmla="*/ 2147483647 w 123"/>
                <a:gd name="T65" fmla="*/ 2147483647 h 79"/>
                <a:gd name="T66" fmla="*/ 2147483647 w 123"/>
                <a:gd name="T67" fmla="*/ 2147483647 h 79"/>
                <a:gd name="T68" fmla="*/ 2147483647 w 123"/>
                <a:gd name="T69" fmla="*/ 2147483647 h 79"/>
                <a:gd name="T70" fmla="*/ 2147483647 w 123"/>
                <a:gd name="T71" fmla="*/ 2147483647 h 79"/>
                <a:gd name="T72" fmla="*/ 2147483647 w 123"/>
                <a:gd name="T73" fmla="*/ 0 h 79"/>
                <a:gd name="T74" fmla="*/ 2147483647 w 123"/>
                <a:gd name="T75" fmla="*/ 2147483647 h 79"/>
                <a:gd name="T76" fmla="*/ 2147483647 w 123"/>
                <a:gd name="T77" fmla="*/ 2147483647 h 79"/>
                <a:gd name="T78" fmla="*/ 2147483647 w 123"/>
                <a:gd name="T79" fmla="*/ 2147483647 h 79"/>
                <a:gd name="T80" fmla="*/ 2147483647 w 123"/>
                <a:gd name="T81" fmla="*/ 2147483647 h 79"/>
                <a:gd name="T82" fmla="*/ 2147483647 w 123"/>
                <a:gd name="T83" fmla="*/ 2147483647 h 79"/>
                <a:gd name="T84" fmla="*/ 2147483647 w 123"/>
                <a:gd name="T85" fmla="*/ 2147483647 h 79"/>
                <a:gd name="T86" fmla="*/ 2147483647 w 123"/>
                <a:gd name="T87" fmla="*/ 2147483647 h 79"/>
                <a:gd name="T88" fmla="*/ 2147483647 w 123"/>
                <a:gd name="T89" fmla="*/ 2147483647 h 79"/>
                <a:gd name="T90" fmla="*/ 2147483647 w 123"/>
                <a:gd name="T91" fmla="*/ 2147483647 h 79"/>
                <a:gd name="T92" fmla="*/ 2147483647 w 123"/>
                <a:gd name="T93" fmla="*/ 2147483647 h 79"/>
                <a:gd name="T94" fmla="*/ 2147483647 w 123"/>
                <a:gd name="T95" fmla="*/ 2147483647 h 79"/>
                <a:gd name="T96" fmla="*/ 2147483647 w 123"/>
                <a:gd name="T97" fmla="*/ 2147483647 h 7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3"/>
                <a:gd name="T148" fmla="*/ 0 h 79"/>
                <a:gd name="T149" fmla="*/ 123 w 123"/>
                <a:gd name="T150" fmla="*/ 79 h 7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3" h="79">
                  <a:moveTo>
                    <a:pt x="14" y="68"/>
                  </a:moveTo>
                  <a:lnTo>
                    <a:pt x="17" y="69"/>
                  </a:lnTo>
                  <a:lnTo>
                    <a:pt x="21" y="74"/>
                  </a:lnTo>
                  <a:lnTo>
                    <a:pt x="23" y="73"/>
                  </a:lnTo>
                  <a:lnTo>
                    <a:pt x="24" y="73"/>
                  </a:lnTo>
                  <a:lnTo>
                    <a:pt x="24" y="72"/>
                  </a:lnTo>
                  <a:lnTo>
                    <a:pt x="28" y="69"/>
                  </a:lnTo>
                  <a:lnTo>
                    <a:pt x="30" y="69"/>
                  </a:lnTo>
                  <a:lnTo>
                    <a:pt x="31" y="69"/>
                  </a:lnTo>
                  <a:lnTo>
                    <a:pt x="31" y="68"/>
                  </a:lnTo>
                  <a:lnTo>
                    <a:pt x="32" y="68"/>
                  </a:lnTo>
                  <a:lnTo>
                    <a:pt x="33" y="68"/>
                  </a:lnTo>
                  <a:lnTo>
                    <a:pt x="35" y="69"/>
                  </a:lnTo>
                  <a:lnTo>
                    <a:pt x="40" y="71"/>
                  </a:lnTo>
                  <a:lnTo>
                    <a:pt x="41" y="69"/>
                  </a:lnTo>
                  <a:lnTo>
                    <a:pt x="40" y="68"/>
                  </a:lnTo>
                  <a:lnTo>
                    <a:pt x="39" y="67"/>
                  </a:lnTo>
                  <a:lnTo>
                    <a:pt x="39" y="65"/>
                  </a:lnTo>
                  <a:lnTo>
                    <a:pt x="40" y="62"/>
                  </a:lnTo>
                  <a:lnTo>
                    <a:pt x="41" y="62"/>
                  </a:lnTo>
                  <a:lnTo>
                    <a:pt x="43" y="63"/>
                  </a:lnTo>
                  <a:lnTo>
                    <a:pt x="45" y="62"/>
                  </a:lnTo>
                  <a:lnTo>
                    <a:pt x="48" y="64"/>
                  </a:lnTo>
                  <a:lnTo>
                    <a:pt x="49" y="64"/>
                  </a:lnTo>
                  <a:lnTo>
                    <a:pt x="50" y="64"/>
                  </a:lnTo>
                  <a:lnTo>
                    <a:pt x="51" y="62"/>
                  </a:lnTo>
                  <a:lnTo>
                    <a:pt x="51" y="61"/>
                  </a:lnTo>
                  <a:lnTo>
                    <a:pt x="49" y="58"/>
                  </a:lnTo>
                  <a:lnTo>
                    <a:pt x="49" y="57"/>
                  </a:lnTo>
                  <a:lnTo>
                    <a:pt x="51" y="54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47"/>
                  </a:lnTo>
                  <a:lnTo>
                    <a:pt x="54" y="47"/>
                  </a:lnTo>
                  <a:lnTo>
                    <a:pt x="55" y="47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4" y="51"/>
                  </a:lnTo>
                  <a:lnTo>
                    <a:pt x="64" y="52"/>
                  </a:lnTo>
                  <a:lnTo>
                    <a:pt x="64" y="54"/>
                  </a:lnTo>
                  <a:lnTo>
                    <a:pt x="64" y="55"/>
                  </a:lnTo>
                  <a:lnTo>
                    <a:pt x="64" y="56"/>
                  </a:lnTo>
                  <a:lnTo>
                    <a:pt x="67" y="57"/>
                  </a:lnTo>
                  <a:lnTo>
                    <a:pt x="68" y="56"/>
                  </a:lnTo>
                  <a:lnTo>
                    <a:pt x="69" y="57"/>
                  </a:lnTo>
                  <a:lnTo>
                    <a:pt x="70" y="58"/>
                  </a:lnTo>
                  <a:lnTo>
                    <a:pt x="69" y="58"/>
                  </a:lnTo>
                  <a:lnTo>
                    <a:pt x="69" y="61"/>
                  </a:lnTo>
                  <a:lnTo>
                    <a:pt x="70" y="63"/>
                  </a:lnTo>
                  <a:lnTo>
                    <a:pt x="70" y="64"/>
                  </a:lnTo>
                  <a:lnTo>
                    <a:pt x="70" y="66"/>
                  </a:lnTo>
                  <a:lnTo>
                    <a:pt x="71" y="68"/>
                  </a:lnTo>
                  <a:lnTo>
                    <a:pt x="71" y="71"/>
                  </a:lnTo>
                  <a:lnTo>
                    <a:pt x="72" y="73"/>
                  </a:lnTo>
                  <a:lnTo>
                    <a:pt x="74" y="76"/>
                  </a:lnTo>
                  <a:lnTo>
                    <a:pt x="77" y="78"/>
                  </a:lnTo>
                  <a:lnTo>
                    <a:pt x="77" y="79"/>
                  </a:lnTo>
                  <a:lnTo>
                    <a:pt x="79" y="79"/>
                  </a:lnTo>
                  <a:lnTo>
                    <a:pt x="80" y="79"/>
                  </a:lnTo>
                  <a:lnTo>
                    <a:pt x="82" y="77"/>
                  </a:lnTo>
                  <a:lnTo>
                    <a:pt x="85" y="74"/>
                  </a:lnTo>
                  <a:lnTo>
                    <a:pt x="91" y="73"/>
                  </a:lnTo>
                  <a:lnTo>
                    <a:pt x="92" y="71"/>
                  </a:lnTo>
                  <a:lnTo>
                    <a:pt x="93" y="69"/>
                  </a:lnTo>
                  <a:lnTo>
                    <a:pt x="94" y="68"/>
                  </a:lnTo>
                  <a:lnTo>
                    <a:pt x="95" y="68"/>
                  </a:lnTo>
                  <a:lnTo>
                    <a:pt x="96" y="67"/>
                  </a:lnTo>
                  <a:lnTo>
                    <a:pt x="99" y="66"/>
                  </a:lnTo>
                  <a:lnTo>
                    <a:pt x="100" y="65"/>
                  </a:lnTo>
                  <a:lnTo>
                    <a:pt x="101" y="65"/>
                  </a:lnTo>
                  <a:lnTo>
                    <a:pt x="102" y="66"/>
                  </a:lnTo>
                  <a:lnTo>
                    <a:pt x="103" y="66"/>
                  </a:lnTo>
                  <a:lnTo>
                    <a:pt x="104" y="66"/>
                  </a:lnTo>
                  <a:lnTo>
                    <a:pt x="105" y="68"/>
                  </a:lnTo>
                  <a:lnTo>
                    <a:pt x="106" y="69"/>
                  </a:lnTo>
                  <a:lnTo>
                    <a:pt x="108" y="69"/>
                  </a:lnTo>
                  <a:lnTo>
                    <a:pt x="109" y="67"/>
                  </a:lnTo>
                  <a:lnTo>
                    <a:pt x="109" y="68"/>
                  </a:lnTo>
                  <a:lnTo>
                    <a:pt x="110" y="68"/>
                  </a:lnTo>
                  <a:lnTo>
                    <a:pt x="112" y="66"/>
                  </a:lnTo>
                  <a:lnTo>
                    <a:pt x="115" y="66"/>
                  </a:lnTo>
                  <a:lnTo>
                    <a:pt x="118" y="66"/>
                  </a:lnTo>
                  <a:lnTo>
                    <a:pt x="119" y="67"/>
                  </a:lnTo>
                  <a:lnTo>
                    <a:pt x="121" y="67"/>
                  </a:lnTo>
                  <a:lnTo>
                    <a:pt x="122" y="68"/>
                  </a:lnTo>
                  <a:lnTo>
                    <a:pt x="121" y="68"/>
                  </a:lnTo>
                  <a:lnTo>
                    <a:pt x="123" y="69"/>
                  </a:lnTo>
                  <a:lnTo>
                    <a:pt x="121" y="59"/>
                  </a:lnTo>
                  <a:lnTo>
                    <a:pt x="116" y="54"/>
                  </a:lnTo>
                  <a:lnTo>
                    <a:pt x="115" y="48"/>
                  </a:lnTo>
                  <a:lnTo>
                    <a:pt x="112" y="45"/>
                  </a:lnTo>
                  <a:lnTo>
                    <a:pt x="108" y="45"/>
                  </a:lnTo>
                  <a:lnTo>
                    <a:pt x="102" y="46"/>
                  </a:lnTo>
                  <a:lnTo>
                    <a:pt x="99" y="45"/>
                  </a:lnTo>
                  <a:lnTo>
                    <a:pt x="95" y="41"/>
                  </a:lnTo>
                  <a:lnTo>
                    <a:pt x="94" y="35"/>
                  </a:lnTo>
                  <a:lnTo>
                    <a:pt x="94" y="26"/>
                  </a:lnTo>
                  <a:lnTo>
                    <a:pt x="89" y="26"/>
                  </a:lnTo>
                  <a:lnTo>
                    <a:pt x="90" y="30"/>
                  </a:lnTo>
                  <a:lnTo>
                    <a:pt x="87" y="30"/>
                  </a:lnTo>
                  <a:lnTo>
                    <a:pt x="84" y="30"/>
                  </a:lnTo>
                  <a:lnTo>
                    <a:pt x="80" y="30"/>
                  </a:lnTo>
                  <a:lnTo>
                    <a:pt x="75" y="30"/>
                  </a:lnTo>
                  <a:lnTo>
                    <a:pt x="72" y="32"/>
                  </a:lnTo>
                  <a:lnTo>
                    <a:pt x="70" y="31"/>
                  </a:lnTo>
                  <a:lnTo>
                    <a:pt x="65" y="32"/>
                  </a:lnTo>
                  <a:lnTo>
                    <a:pt x="63" y="27"/>
                  </a:lnTo>
                  <a:lnTo>
                    <a:pt x="61" y="27"/>
                  </a:lnTo>
                  <a:lnTo>
                    <a:pt x="59" y="26"/>
                  </a:lnTo>
                  <a:lnTo>
                    <a:pt x="51" y="28"/>
                  </a:lnTo>
                  <a:lnTo>
                    <a:pt x="49" y="28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2" y="26"/>
                  </a:lnTo>
                  <a:lnTo>
                    <a:pt x="37" y="27"/>
                  </a:lnTo>
                  <a:lnTo>
                    <a:pt x="32" y="26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27" y="25"/>
                  </a:lnTo>
                  <a:lnTo>
                    <a:pt x="24" y="21"/>
                  </a:lnTo>
                  <a:lnTo>
                    <a:pt x="24" y="18"/>
                  </a:lnTo>
                  <a:lnTo>
                    <a:pt x="28" y="17"/>
                  </a:lnTo>
                  <a:lnTo>
                    <a:pt x="30" y="16"/>
                  </a:lnTo>
                  <a:lnTo>
                    <a:pt x="32" y="16"/>
                  </a:lnTo>
                  <a:lnTo>
                    <a:pt x="37" y="16"/>
                  </a:lnTo>
                  <a:lnTo>
                    <a:pt x="39" y="16"/>
                  </a:lnTo>
                  <a:lnTo>
                    <a:pt x="43" y="18"/>
                  </a:lnTo>
                  <a:lnTo>
                    <a:pt x="44" y="18"/>
                  </a:lnTo>
                  <a:lnTo>
                    <a:pt x="45" y="16"/>
                  </a:lnTo>
                  <a:lnTo>
                    <a:pt x="48" y="15"/>
                  </a:lnTo>
                  <a:lnTo>
                    <a:pt x="48" y="13"/>
                  </a:lnTo>
                  <a:lnTo>
                    <a:pt x="47" y="13"/>
                  </a:lnTo>
                  <a:lnTo>
                    <a:pt x="44" y="14"/>
                  </a:lnTo>
                  <a:lnTo>
                    <a:pt x="43" y="14"/>
                  </a:lnTo>
                  <a:lnTo>
                    <a:pt x="41" y="13"/>
                  </a:lnTo>
                  <a:lnTo>
                    <a:pt x="39" y="8"/>
                  </a:lnTo>
                  <a:lnTo>
                    <a:pt x="40" y="7"/>
                  </a:lnTo>
                  <a:lnTo>
                    <a:pt x="42" y="6"/>
                  </a:lnTo>
                  <a:lnTo>
                    <a:pt x="42" y="5"/>
                  </a:lnTo>
                  <a:lnTo>
                    <a:pt x="41" y="3"/>
                  </a:lnTo>
                  <a:lnTo>
                    <a:pt x="40" y="2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1" y="4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2" y="16"/>
                  </a:lnTo>
                  <a:lnTo>
                    <a:pt x="18" y="17"/>
                  </a:lnTo>
                  <a:lnTo>
                    <a:pt x="17" y="18"/>
                  </a:lnTo>
                  <a:lnTo>
                    <a:pt x="17" y="20"/>
                  </a:lnTo>
                  <a:lnTo>
                    <a:pt x="15" y="25"/>
                  </a:lnTo>
                  <a:lnTo>
                    <a:pt x="13" y="26"/>
                  </a:lnTo>
                  <a:lnTo>
                    <a:pt x="10" y="26"/>
                  </a:lnTo>
                  <a:lnTo>
                    <a:pt x="7" y="26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1" y="26"/>
                  </a:lnTo>
                  <a:lnTo>
                    <a:pt x="0" y="27"/>
                  </a:lnTo>
                  <a:lnTo>
                    <a:pt x="1" y="30"/>
                  </a:lnTo>
                  <a:lnTo>
                    <a:pt x="0" y="31"/>
                  </a:lnTo>
                  <a:lnTo>
                    <a:pt x="2" y="33"/>
                  </a:lnTo>
                  <a:lnTo>
                    <a:pt x="4" y="34"/>
                  </a:lnTo>
                  <a:lnTo>
                    <a:pt x="6" y="35"/>
                  </a:lnTo>
                  <a:lnTo>
                    <a:pt x="8" y="36"/>
                  </a:lnTo>
                  <a:lnTo>
                    <a:pt x="10" y="35"/>
                  </a:lnTo>
                  <a:lnTo>
                    <a:pt x="12" y="36"/>
                  </a:lnTo>
                  <a:lnTo>
                    <a:pt x="13" y="38"/>
                  </a:lnTo>
                  <a:lnTo>
                    <a:pt x="13" y="41"/>
                  </a:lnTo>
                  <a:lnTo>
                    <a:pt x="13" y="43"/>
                  </a:lnTo>
                  <a:lnTo>
                    <a:pt x="15" y="46"/>
                  </a:lnTo>
                  <a:lnTo>
                    <a:pt x="17" y="48"/>
                  </a:lnTo>
                  <a:lnTo>
                    <a:pt x="19" y="49"/>
                  </a:lnTo>
                  <a:lnTo>
                    <a:pt x="20" y="52"/>
                  </a:lnTo>
                  <a:lnTo>
                    <a:pt x="20" y="53"/>
                  </a:lnTo>
                  <a:lnTo>
                    <a:pt x="19" y="55"/>
                  </a:lnTo>
                  <a:lnTo>
                    <a:pt x="18" y="56"/>
                  </a:lnTo>
                  <a:lnTo>
                    <a:pt x="17" y="57"/>
                  </a:lnTo>
                  <a:lnTo>
                    <a:pt x="15" y="61"/>
                  </a:lnTo>
                  <a:lnTo>
                    <a:pt x="14" y="64"/>
                  </a:lnTo>
                  <a:lnTo>
                    <a:pt x="15" y="66"/>
                  </a:lnTo>
                  <a:lnTo>
                    <a:pt x="15" y="67"/>
                  </a:lnTo>
                  <a:lnTo>
                    <a:pt x="14" y="68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4" name="Freeform 270"/>
            <p:cNvSpPr>
              <a:spLocks/>
            </p:cNvSpPr>
            <p:nvPr/>
          </p:nvSpPr>
          <p:spPr bwMode="auto">
            <a:xfrm>
              <a:off x="4651376" y="2008188"/>
              <a:ext cx="225425" cy="157428"/>
            </a:xfrm>
            <a:custGeom>
              <a:avLst/>
              <a:gdLst>
                <a:gd name="T0" fmla="*/ 2147483647 w 142"/>
                <a:gd name="T1" fmla="*/ 2147483647 h 99"/>
                <a:gd name="T2" fmla="*/ 2147483647 w 142"/>
                <a:gd name="T3" fmla="*/ 2147483647 h 99"/>
                <a:gd name="T4" fmla="*/ 2147483647 w 142"/>
                <a:gd name="T5" fmla="*/ 2147483647 h 99"/>
                <a:gd name="T6" fmla="*/ 2147483647 w 142"/>
                <a:gd name="T7" fmla="*/ 2147483647 h 99"/>
                <a:gd name="T8" fmla="*/ 2147483647 w 142"/>
                <a:gd name="T9" fmla="*/ 2147483647 h 99"/>
                <a:gd name="T10" fmla="*/ 2147483647 w 142"/>
                <a:gd name="T11" fmla="*/ 2147483647 h 99"/>
                <a:gd name="T12" fmla="*/ 2147483647 w 142"/>
                <a:gd name="T13" fmla="*/ 2147483647 h 99"/>
                <a:gd name="T14" fmla="*/ 2147483647 w 142"/>
                <a:gd name="T15" fmla="*/ 2147483647 h 99"/>
                <a:gd name="T16" fmla="*/ 2147483647 w 142"/>
                <a:gd name="T17" fmla="*/ 2147483647 h 99"/>
                <a:gd name="T18" fmla="*/ 2147483647 w 142"/>
                <a:gd name="T19" fmla="*/ 2147483647 h 99"/>
                <a:gd name="T20" fmla="*/ 2147483647 w 142"/>
                <a:gd name="T21" fmla="*/ 2147483647 h 99"/>
                <a:gd name="T22" fmla="*/ 2147483647 w 142"/>
                <a:gd name="T23" fmla="*/ 2147483647 h 99"/>
                <a:gd name="T24" fmla="*/ 2147483647 w 142"/>
                <a:gd name="T25" fmla="*/ 2147483647 h 99"/>
                <a:gd name="T26" fmla="*/ 2147483647 w 142"/>
                <a:gd name="T27" fmla="*/ 2147483647 h 99"/>
                <a:gd name="T28" fmla="*/ 2147483647 w 142"/>
                <a:gd name="T29" fmla="*/ 2147483647 h 99"/>
                <a:gd name="T30" fmla="*/ 2147483647 w 142"/>
                <a:gd name="T31" fmla="*/ 2147483647 h 99"/>
                <a:gd name="T32" fmla="*/ 2147483647 w 142"/>
                <a:gd name="T33" fmla="*/ 2147483647 h 99"/>
                <a:gd name="T34" fmla="*/ 2147483647 w 142"/>
                <a:gd name="T35" fmla="*/ 2147483647 h 99"/>
                <a:gd name="T36" fmla="*/ 2147483647 w 142"/>
                <a:gd name="T37" fmla="*/ 2147483647 h 99"/>
                <a:gd name="T38" fmla="*/ 2147483647 w 142"/>
                <a:gd name="T39" fmla="*/ 2147483647 h 99"/>
                <a:gd name="T40" fmla="*/ 2147483647 w 142"/>
                <a:gd name="T41" fmla="*/ 2147483647 h 99"/>
                <a:gd name="T42" fmla="*/ 2147483647 w 142"/>
                <a:gd name="T43" fmla="*/ 2147483647 h 99"/>
                <a:gd name="T44" fmla="*/ 2147483647 w 142"/>
                <a:gd name="T45" fmla="*/ 2147483647 h 99"/>
                <a:gd name="T46" fmla="*/ 2147483647 w 142"/>
                <a:gd name="T47" fmla="*/ 2147483647 h 99"/>
                <a:gd name="T48" fmla="*/ 2147483647 w 142"/>
                <a:gd name="T49" fmla="*/ 2147483647 h 99"/>
                <a:gd name="T50" fmla="*/ 2147483647 w 142"/>
                <a:gd name="T51" fmla="*/ 2147483647 h 99"/>
                <a:gd name="T52" fmla="*/ 2147483647 w 142"/>
                <a:gd name="T53" fmla="*/ 2147483647 h 99"/>
                <a:gd name="T54" fmla="*/ 2147483647 w 142"/>
                <a:gd name="T55" fmla="*/ 2147483647 h 99"/>
                <a:gd name="T56" fmla="*/ 2147483647 w 142"/>
                <a:gd name="T57" fmla="*/ 2147483647 h 99"/>
                <a:gd name="T58" fmla="*/ 2147483647 w 142"/>
                <a:gd name="T59" fmla="*/ 2147483647 h 99"/>
                <a:gd name="T60" fmla="*/ 2147483647 w 142"/>
                <a:gd name="T61" fmla="*/ 2147483647 h 99"/>
                <a:gd name="T62" fmla="*/ 2147483647 w 142"/>
                <a:gd name="T63" fmla="*/ 0 h 99"/>
                <a:gd name="T64" fmla="*/ 2147483647 w 142"/>
                <a:gd name="T65" fmla="*/ 2147483647 h 99"/>
                <a:gd name="T66" fmla="*/ 2147483647 w 142"/>
                <a:gd name="T67" fmla="*/ 2147483647 h 99"/>
                <a:gd name="T68" fmla="*/ 2147483647 w 142"/>
                <a:gd name="T69" fmla="*/ 2147483647 h 99"/>
                <a:gd name="T70" fmla="*/ 2147483647 w 142"/>
                <a:gd name="T71" fmla="*/ 2147483647 h 99"/>
                <a:gd name="T72" fmla="*/ 2147483647 w 142"/>
                <a:gd name="T73" fmla="*/ 2147483647 h 99"/>
                <a:gd name="T74" fmla="*/ 2147483647 w 142"/>
                <a:gd name="T75" fmla="*/ 2147483647 h 99"/>
                <a:gd name="T76" fmla="*/ 2147483647 w 142"/>
                <a:gd name="T77" fmla="*/ 2147483647 h 99"/>
                <a:gd name="T78" fmla="*/ 2147483647 w 142"/>
                <a:gd name="T79" fmla="*/ 2147483647 h 99"/>
                <a:gd name="T80" fmla="*/ 2147483647 w 142"/>
                <a:gd name="T81" fmla="*/ 2147483647 h 99"/>
                <a:gd name="T82" fmla="*/ 2147483647 w 142"/>
                <a:gd name="T83" fmla="*/ 2147483647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2"/>
                <a:gd name="T127" fmla="*/ 0 h 99"/>
                <a:gd name="T128" fmla="*/ 142 w 142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2" h="99">
                  <a:moveTo>
                    <a:pt x="132" y="56"/>
                  </a:moveTo>
                  <a:lnTo>
                    <a:pt x="134" y="58"/>
                  </a:lnTo>
                  <a:lnTo>
                    <a:pt x="134" y="61"/>
                  </a:lnTo>
                  <a:lnTo>
                    <a:pt x="137" y="64"/>
                  </a:lnTo>
                  <a:lnTo>
                    <a:pt x="138" y="65"/>
                  </a:lnTo>
                  <a:lnTo>
                    <a:pt x="141" y="67"/>
                  </a:lnTo>
                  <a:lnTo>
                    <a:pt x="141" y="69"/>
                  </a:lnTo>
                  <a:lnTo>
                    <a:pt x="142" y="73"/>
                  </a:lnTo>
                  <a:lnTo>
                    <a:pt x="142" y="76"/>
                  </a:lnTo>
                  <a:lnTo>
                    <a:pt x="138" y="78"/>
                  </a:lnTo>
                  <a:lnTo>
                    <a:pt x="133" y="82"/>
                  </a:lnTo>
                  <a:lnTo>
                    <a:pt x="130" y="85"/>
                  </a:lnTo>
                  <a:lnTo>
                    <a:pt x="127" y="93"/>
                  </a:lnTo>
                  <a:lnTo>
                    <a:pt x="125" y="96"/>
                  </a:lnTo>
                  <a:lnTo>
                    <a:pt x="127" y="99"/>
                  </a:lnTo>
                  <a:lnTo>
                    <a:pt x="124" y="99"/>
                  </a:lnTo>
                  <a:lnTo>
                    <a:pt x="123" y="99"/>
                  </a:lnTo>
                  <a:lnTo>
                    <a:pt x="121" y="98"/>
                  </a:lnTo>
                  <a:lnTo>
                    <a:pt x="118" y="97"/>
                  </a:lnTo>
                  <a:lnTo>
                    <a:pt x="115" y="95"/>
                  </a:lnTo>
                  <a:lnTo>
                    <a:pt x="112" y="94"/>
                  </a:lnTo>
                  <a:lnTo>
                    <a:pt x="109" y="93"/>
                  </a:lnTo>
                  <a:lnTo>
                    <a:pt x="105" y="94"/>
                  </a:lnTo>
                  <a:lnTo>
                    <a:pt x="103" y="95"/>
                  </a:lnTo>
                  <a:lnTo>
                    <a:pt x="101" y="96"/>
                  </a:lnTo>
                  <a:lnTo>
                    <a:pt x="99" y="94"/>
                  </a:lnTo>
                  <a:lnTo>
                    <a:pt x="94" y="94"/>
                  </a:lnTo>
                  <a:lnTo>
                    <a:pt x="92" y="96"/>
                  </a:lnTo>
                  <a:lnTo>
                    <a:pt x="90" y="97"/>
                  </a:lnTo>
                  <a:lnTo>
                    <a:pt x="88" y="97"/>
                  </a:lnTo>
                  <a:lnTo>
                    <a:pt x="86" y="95"/>
                  </a:lnTo>
                  <a:lnTo>
                    <a:pt x="83" y="93"/>
                  </a:lnTo>
                  <a:lnTo>
                    <a:pt x="80" y="92"/>
                  </a:lnTo>
                  <a:lnTo>
                    <a:pt x="78" y="93"/>
                  </a:lnTo>
                  <a:lnTo>
                    <a:pt x="76" y="93"/>
                  </a:lnTo>
                  <a:lnTo>
                    <a:pt x="72" y="92"/>
                  </a:lnTo>
                  <a:lnTo>
                    <a:pt x="67" y="89"/>
                  </a:lnTo>
                  <a:lnTo>
                    <a:pt x="62" y="84"/>
                  </a:lnTo>
                  <a:lnTo>
                    <a:pt x="59" y="83"/>
                  </a:lnTo>
                  <a:lnTo>
                    <a:pt x="58" y="84"/>
                  </a:lnTo>
                  <a:lnTo>
                    <a:pt x="56" y="82"/>
                  </a:lnTo>
                  <a:lnTo>
                    <a:pt x="56" y="78"/>
                  </a:lnTo>
                  <a:lnTo>
                    <a:pt x="50" y="78"/>
                  </a:lnTo>
                  <a:lnTo>
                    <a:pt x="43" y="76"/>
                  </a:lnTo>
                  <a:lnTo>
                    <a:pt x="43" y="77"/>
                  </a:lnTo>
                  <a:lnTo>
                    <a:pt x="44" y="78"/>
                  </a:lnTo>
                  <a:lnTo>
                    <a:pt x="42" y="81"/>
                  </a:lnTo>
                  <a:lnTo>
                    <a:pt x="40" y="79"/>
                  </a:lnTo>
                  <a:lnTo>
                    <a:pt x="34" y="76"/>
                  </a:lnTo>
                  <a:lnTo>
                    <a:pt x="36" y="74"/>
                  </a:lnTo>
                  <a:lnTo>
                    <a:pt x="36" y="73"/>
                  </a:lnTo>
                  <a:lnTo>
                    <a:pt x="32" y="73"/>
                  </a:lnTo>
                  <a:lnTo>
                    <a:pt x="30" y="71"/>
                  </a:lnTo>
                  <a:lnTo>
                    <a:pt x="24" y="69"/>
                  </a:lnTo>
                  <a:lnTo>
                    <a:pt x="22" y="69"/>
                  </a:lnTo>
                  <a:lnTo>
                    <a:pt x="21" y="67"/>
                  </a:lnTo>
                  <a:lnTo>
                    <a:pt x="18" y="66"/>
                  </a:lnTo>
                  <a:lnTo>
                    <a:pt x="14" y="69"/>
                  </a:lnTo>
                  <a:lnTo>
                    <a:pt x="13" y="68"/>
                  </a:lnTo>
                  <a:lnTo>
                    <a:pt x="13" y="67"/>
                  </a:lnTo>
                  <a:lnTo>
                    <a:pt x="14" y="64"/>
                  </a:lnTo>
                  <a:lnTo>
                    <a:pt x="14" y="59"/>
                  </a:lnTo>
                  <a:lnTo>
                    <a:pt x="14" y="58"/>
                  </a:lnTo>
                  <a:lnTo>
                    <a:pt x="10" y="55"/>
                  </a:lnTo>
                  <a:lnTo>
                    <a:pt x="9" y="49"/>
                  </a:lnTo>
                  <a:lnTo>
                    <a:pt x="9" y="48"/>
                  </a:lnTo>
                  <a:lnTo>
                    <a:pt x="8" y="45"/>
                  </a:lnTo>
                  <a:lnTo>
                    <a:pt x="7" y="43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2" y="31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5" y="19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6" y="14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12" y="12"/>
                  </a:lnTo>
                  <a:lnTo>
                    <a:pt x="17" y="11"/>
                  </a:lnTo>
                  <a:lnTo>
                    <a:pt x="24" y="10"/>
                  </a:lnTo>
                  <a:lnTo>
                    <a:pt x="32" y="4"/>
                  </a:lnTo>
                  <a:lnTo>
                    <a:pt x="36" y="3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59" y="1"/>
                  </a:lnTo>
                  <a:lnTo>
                    <a:pt x="61" y="2"/>
                  </a:lnTo>
                  <a:lnTo>
                    <a:pt x="61" y="3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61" y="8"/>
                  </a:lnTo>
                  <a:lnTo>
                    <a:pt x="62" y="8"/>
                  </a:lnTo>
                  <a:lnTo>
                    <a:pt x="63" y="7"/>
                  </a:lnTo>
                  <a:lnTo>
                    <a:pt x="64" y="8"/>
                  </a:lnTo>
                  <a:lnTo>
                    <a:pt x="67" y="7"/>
                  </a:lnTo>
                  <a:lnTo>
                    <a:pt x="70" y="7"/>
                  </a:lnTo>
                  <a:lnTo>
                    <a:pt x="72" y="6"/>
                  </a:lnTo>
                  <a:lnTo>
                    <a:pt x="77" y="7"/>
                  </a:lnTo>
                  <a:lnTo>
                    <a:pt x="92" y="8"/>
                  </a:lnTo>
                  <a:lnTo>
                    <a:pt x="104" y="8"/>
                  </a:lnTo>
                  <a:lnTo>
                    <a:pt x="111" y="7"/>
                  </a:lnTo>
                  <a:lnTo>
                    <a:pt x="117" y="7"/>
                  </a:lnTo>
                  <a:lnTo>
                    <a:pt x="120" y="8"/>
                  </a:lnTo>
                  <a:lnTo>
                    <a:pt x="124" y="11"/>
                  </a:lnTo>
                  <a:lnTo>
                    <a:pt x="127" y="13"/>
                  </a:lnTo>
                  <a:lnTo>
                    <a:pt x="127" y="14"/>
                  </a:lnTo>
                  <a:lnTo>
                    <a:pt x="128" y="16"/>
                  </a:lnTo>
                  <a:lnTo>
                    <a:pt x="133" y="29"/>
                  </a:lnTo>
                  <a:lnTo>
                    <a:pt x="134" y="33"/>
                  </a:lnTo>
                  <a:lnTo>
                    <a:pt x="134" y="36"/>
                  </a:lnTo>
                  <a:lnTo>
                    <a:pt x="132" y="39"/>
                  </a:lnTo>
                  <a:lnTo>
                    <a:pt x="129" y="41"/>
                  </a:lnTo>
                  <a:lnTo>
                    <a:pt x="127" y="43"/>
                  </a:lnTo>
                  <a:lnTo>
                    <a:pt x="128" y="45"/>
                  </a:lnTo>
                  <a:lnTo>
                    <a:pt x="132" y="47"/>
                  </a:lnTo>
                  <a:lnTo>
                    <a:pt x="132" y="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5" name="Freeform 271"/>
            <p:cNvSpPr>
              <a:spLocks/>
            </p:cNvSpPr>
            <p:nvPr/>
          </p:nvSpPr>
          <p:spPr bwMode="auto">
            <a:xfrm>
              <a:off x="4651376" y="2008188"/>
              <a:ext cx="225425" cy="157428"/>
            </a:xfrm>
            <a:custGeom>
              <a:avLst/>
              <a:gdLst>
                <a:gd name="T0" fmla="*/ 2147483647 w 142"/>
                <a:gd name="T1" fmla="*/ 2147483647 h 99"/>
                <a:gd name="T2" fmla="*/ 2147483647 w 142"/>
                <a:gd name="T3" fmla="*/ 2147483647 h 99"/>
                <a:gd name="T4" fmla="*/ 2147483647 w 142"/>
                <a:gd name="T5" fmla="*/ 2147483647 h 99"/>
                <a:gd name="T6" fmla="*/ 2147483647 w 142"/>
                <a:gd name="T7" fmla="*/ 2147483647 h 99"/>
                <a:gd name="T8" fmla="*/ 2147483647 w 142"/>
                <a:gd name="T9" fmla="*/ 2147483647 h 99"/>
                <a:gd name="T10" fmla="*/ 2147483647 w 142"/>
                <a:gd name="T11" fmla="*/ 2147483647 h 99"/>
                <a:gd name="T12" fmla="*/ 2147483647 w 142"/>
                <a:gd name="T13" fmla="*/ 2147483647 h 99"/>
                <a:gd name="T14" fmla="*/ 2147483647 w 142"/>
                <a:gd name="T15" fmla="*/ 2147483647 h 99"/>
                <a:gd name="T16" fmla="*/ 2147483647 w 142"/>
                <a:gd name="T17" fmla="*/ 2147483647 h 99"/>
                <a:gd name="T18" fmla="*/ 2147483647 w 142"/>
                <a:gd name="T19" fmla="*/ 2147483647 h 99"/>
                <a:gd name="T20" fmla="*/ 2147483647 w 142"/>
                <a:gd name="T21" fmla="*/ 2147483647 h 99"/>
                <a:gd name="T22" fmla="*/ 2147483647 w 142"/>
                <a:gd name="T23" fmla="*/ 2147483647 h 99"/>
                <a:gd name="T24" fmla="*/ 2147483647 w 142"/>
                <a:gd name="T25" fmla="*/ 2147483647 h 99"/>
                <a:gd name="T26" fmla="*/ 2147483647 w 142"/>
                <a:gd name="T27" fmla="*/ 2147483647 h 99"/>
                <a:gd name="T28" fmla="*/ 2147483647 w 142"/>
                <a:gd name="T29" fmla="*/ 2147483647 h 99"/>
                <a:gd name="T30" fmla="*/ 2147483647 w 142"/>
                <a:gd name="T31" fmla="*/ 2147483647 h 99"/>
                <a:gd name="T32" fmla="*/ 2147483647 w 142"/>
                <a:gd name="T33" fmla="*/ 2147483647 h 99"/>
                <a:gd name="T34" fmla="*/ 2147483647 w 142"/>
                <a:gd name="T35" fmla="*/ 2147483647 h 99"/>
                <a:gd name="T36" fmla="*/ 2147483647 w 142"/>
                <a:gd name="T37" fmla="*/ 2147483647 h 99"/>
                <a:gd name="T38" fmla="*/ 2147483647 w 142"/>
                <a:gd name="T39" fmla="*/ 2147483647 h 99"/>
                <a:gd name="T40" fmla="*/ 2147483647 w 142"/>
                <a:gd name="T41" fmla="*/ 2147483647 h 99"/>
                <a:gd name="T42" fmla="*/ 2147483647 w 142"/>
                <a:gd name="T43" fmla="*/ 2147483647 h 99"/>
                <a:gd name="T44" fmla="*/ 2147483647 w 142"/>
                <a:gd name="T45" fmla="*/ 2147483647 h 99"/>
                <a:gd name="T46" fmla="*/ 2147483647 w 142"/>
                <a:gd name="T47" fmla="*/ 2147483647 h 99"/>
                <a:gd name="T48" fmla="*/ 2147483647 w 142"/>
                <a:gd name="T49" fmla="*/ 2147483647 h 99"/>
                <a:gd name="T50" fmla="*/ 2147483647 w 142"/>
                <a:gd name="T51" fmla="*/ 2147483647 h 99"/>
                <a:gd name="T52" fmla="*/ 2147483647 w 142"/>
                <a:gd name="T53" fmla="*/ 2147483647 h 99"/>
                <a:gd name="T54" fmla="*/ 2147483647 w 142"/>
                <a:gd name="T55" fmla="*/ 2147483647 h 99"/>
                <a:gd name="T56" fmla="*/ 2147483647 w 142"/>
                <a:gd name="T57" fmla="*/ 2147483647 h 99"/>
                <a:gd name="T58" fmla="*/ 2147483647 w 142"/>
                <a:gd name="T59" fmla="*/ 2147483647 h 99"/>
                <a:gd name="T60" fmla="*/ 2147483647 w 142"/>
                <a:gd name="T61" fmla="*/ 2147483647 h 99"/>
                <a:gd name="T62" fmla="*/ 2147483647 w 142"/>
                <a:gd name="T63" fmla="*/ 0 h 99"/>
                <a:gd name="T64" fmla="*/ 2147483647 w 142"/>
                <a:gd name="T65" fmla="*/ 2147483647 h 99"/>
                <a:gd name="T66" fmla="*/ 2147483647 w 142"/>
                <a:gd name="T67" fmla="*/ 2147483647 h 99"/>
                <a:gd name="T68" fmla="*/ 2147483647 w 142"/>
                <a:gd name="T69" fmla="*/ 2147483647 h 99"/>
                <a:gd name="T70" fmla="*/ 2147483647 w 142"/>
                <a:gd name="T71" fmla="*/ 2147483647 h 99"/>
                <a:gd name="T72" fmla="*/ 2147483647 w 142"/>
                <a:gd name="T73" fmla="*/ 2147483647 h 99"/>
                <a:gd name="T74" fmla="*/ 2147483647 w 142"/>
                <a:gd name="T75" fmla="*/ 2147483647 h 99"/>
                <a:gd name="T76" fmla="*/ 2147483647 w 142"/>
                <a:gd name="T77" fmla="*/ 2147483647 h 99"/>
                <a:gd name="T78" fmla="*/ 2147483647 w 142"/>
                <a:gd name="T79" fmla="*/ 2147483647 h 99"/>
                <a:gd name="T80" fmla="*/ 2147483647 w 142"/>
                <a:gd name="T81" fmla="*/ 2147483647 h 99"/>
                <a:gd name="T82" fmla="*/ 2147483647 w 142"/>
                <a:gd name="T83" fmla="*/ 2147483647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2"/>
                <a:gd name="T127" fmla="*/ 0 h 99"/>
                <a:gd name="T128" fmla="*/ 142 w 142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2" h="99">
                  <a:moveTo>
                    <a:pt x="132" y="56"/>
                  </a:moveTo>
                  <a:lnTo>
                    <a:pt x="134" y="58"/>
                  </a:lnTo>
                  <a:lnTo>
                    <a:pt x="134" y="61"/>
                  </a:lnTo>
                  <a:lnTo>
                    <a:pt x="137" y="64"/>
                  </a:lnTo>
                  <a:lnTo>
                    <a:pt x="138" y="65"/>
                  </a:lnTo>
                  <a:lnTo>
                    <a:pt x="141" y="67"/>
                  </a:lnTo>
                  <a:lnTo>
                    <a:pt x="141" y="69"/>
                  </a:lnTo>
                  <a:lnTo>
                    <a:pt x="142" y="73"/>
                  </a:lnTo>
                  <a:lnTo>
                    <a:pt x="142" y="76"/>
                  </a:lnTo>
                  <a:lnTo>
                    <a:pt x="138" y="78"/>
                  </a:lnTo>
                  <a:lnTo>
                    <a:pt x="133" y="82"/>
                  </a:lnTo>
                  <a:lnTo>
                    <a:pt x="130" y="85"/>
                  </a:lnTo>
                  <a:lnTo>
                    <a:pt x="127" y="93"/>
                  </a:lnTo>
                  <a:lnTo>
                    <a:pt x="125" y="96"/>
                  </a:lnTo>
                  <a:lnTo>
                    <a:pt x="127" y="99"/>
                  </a:lnTo>
                  <a:lnTo>
                    <a:pt x="124" y="99"/>
                  </a:lnTo>
                  <a:lnTo>
                    <a:pt x="123" y="99"/>
                  </a:lnTo>
                  <a:lnTo>
                    <a:pt x="121" y="98"/>
                  </a:lnTo>
                  <a:lnTo>
                    <a:pt x="118" y="97"/>
                  </a:lnTo>
                  <a:lnTo>
                    <a:pt x="115" y="95"/>
                  </a:lnTo>
                  <a:lnTo>
                    <a:pt x="112" y="94"/>
                  </a:lnTo>
                  <a:lnTo>
                    <a:pt x="109" y="93"/>
                  </a:lnTo>
                  <a:lnTo>
                    <a:pt x="105" y="94"/>
                  </a:lnTo>
                  <a:lnTo>
                    <a:pt x="103" y="95"/>
                  </a:lnTo>
                  <a:lnTo>
                    <a:pt x="101" y="96"/>
                  </a:lnTo>
                  <a:lnTo>
                    <a:pt x="99" y="94"/>
                  </a:lnTo>
                  <a:lnTo>
                    <a:pt x="94" y="94"/>
                  </a:lnTo>
                  <a:lnTo>
                    <a:pt x="92" y="96"/>
                  </a:lnTo>
                  <a:lnTo>
                    <a:pt x="90" y="97"/>
                  </a:lnTo>
                  <a:lnTo>
                    <a:pt x="88" y="97"/>
                  </a:lnTo>
                  <a:lnTo>
                    <a:pt x="86" y="95"/>
                  </a:lnTo>
                  <a:lnTo>
                    <a:pt x="83" y="93"/>
                  </a:lnTo>
                  <a:lnTo>
                    <a:pt x="80" y="92"/>
                  </a:lnTo>
                  <a:lnTo>
                    <a:pt x="78" y="93"/>
                  </a:lnTo>
                  <a:lnTo>
                    <a:pt x="76" y="93"/>
                  </a:lnTo>
                  <a:lnTo>
                    <a:pt x="72" y="92"/>
                  </a:lnTo>
                  <a:lnTo>
                    <a:pt x="67" y="89"/>
                  </a:lnTo>
                  <a:lnTo>
                    <a:pt x="62" y="84"/>
                  </a:lnTo>
                  <a:lnTo>
                    <a:pt x="59" y="83"/>
                  </a:lnTo>
                  <a:lnTo>
                    <a:pt x="58" y="84"/>
                  </a:lnTo>
                  <a:lnTo>
                    <a:pt x="56" y="82"/>
                  </a:lnTo>
                  <a:lnTo>
                    <a:pt x="56" y="78"/>
                  </a:lnTo>
                  <a:lnTo>
                    <a:pt x="50" y="78"/>
                  </a:lnTo>
                  <a:lnTo>
                    <a:pt x="43" y="76"/>
                  </a:lnTo>
                  <a:lnTo>
                    <a:pt x="43" y="77"/>
                  </a:lnTo>
                  <a:lnTo>
                    <a:pt x="44" y="78"/>
                  </a:lnTo>
                  <a:lnTo>
                    <a:pt x="42" y="81"/>
                  </a:lnTo>
                  <a:lnTo>
                    <a:pt x="40" y="79"/>
                  </a:lnTo>
                  <a:lnTo>
                    <a:pt x="34" y="76"/>
                  </a:lnTo>
                  <a:lnTo>
                    <a:pt x="36" y="74"/>
                  </a:lnTo>
                  <a:lnTo>
                    <a:pt x="36" y="73"/>
                  </a:lnTo>
                  <a:lnTo>
                    <a:pt x="32" y="73"/>
                  </a:lnTo>
                  <a:lnTo>
                    <a:pt x="30" y="71"/>
                  </a:lnTo>
                  <a:lnTo>
                    <a:pt x="24" y="69"/>
                  </a:lnTo>
                  <a:lnTo>
                    <a:pt x="22" y="69"/>
                  </a:lnTo>
                  <a:lnTo>
                    <a:pt x="21" y="67"/>
                  </a:lnTo>
                  <a:lnTo>
                    <a:pt x="18" y="66"/>
                  </a:lnTo>
                  <a:lnTo>
                    <a:pt x="14" y="69"/>
                  </a:lnTo>
                  <a:lnTo>
                    <a:pt x="13" y="68"/>
                  </a:lnTo>
                  <a:lnTo>
                    <a:pt x="13" y="67"/>
                  </a:lnTo>
                  <a:lnTo>
                    <a:pt x="14" y="64"/>
                  </a:lnTo>
                  <a:lnTo>
                    <a:pt x="14" y="59"/>
                  </a:lnTo>
                  <a:lnTo>
                    <a:pt x="14" y="58"/>
                  </a:lnTo>
                  <a:lnTo>
                    <a:pt x="10" y="55"/>
                  </a:lnTo>
                  <a:lnTo>
                    <a:pt x="9" y="49"/>
                  </a:lnTo>
                  <a:lnTo>
                    <a:pt x="9" y="48"/>
                  </a:lnTo>
                  <a:lnTo>
                    <a:pt x="8" y="45"/>
                  </a:lnTo>
                  <a:lnTo>
                    <a:pt x="7" y="43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2" y="31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5" y="19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6" y="14"/>
                  </a:lnTo>
                  <a:lnTo>
                    <a:pt x="7" y="15"/>
                  </a:lnTo>
                  <a:lnTo>
                    <a:pt x="9" y="13"/>
                  </a:lnTo>
                  <a:lnTo>
                    <a:pt x="12" y="12"/>
                  </a:lnTo>
                  <a:lnTo>
                    <a:pt x="17" y="11"/>
                  </a:lnTo>
                  <a:lnTo>
                    <a:pt x="24" y="10"/>
                  </a:lnTo>
                  <a:lnTo>
                    <a:pt x="32" y="4"/>
                  </a:lnTo>
                  <a:lnTo>
                    <a:pt x="36" y="3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59" y="1"/>
                  </a:lnTo>
                  <a:lnTo>
                    <a:pt x="61" y="2"/>
                  </a:lnTo>
                  <a:lnTo>
                    <a:pt x="61" y="3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61" y="8"/>
                  </a:lnTo>
                  <a:lnTo>
                    <a:pt x="62" y="8"/>
                  </a:lnTo>
                  <a:lnTo>
                    <a:pt x="63" y="7"/>
                  </a:lnTo>
                  <a:lnTo>
                    <a:pt x="64" y="8"/>
                  </a:lnTo>
                  <a:lnTo>
                    <a:pt x="67" y="7"/>
                  </a:lnTo>
                  <a:lnTo>
                    <a:pt x="70" y="7"/>
                  </a:lnTo>
                  <a:lnTo>
                    <a:pt x="72" y="6"/>
                  </a:lnTo>
                  <a:lnTo>
                    <a:pt x="77" y="7"/>
                  </a:lnTo>
                  <a:lnTo>
                    <a:pt x="92" y="8"/>
                  </a:lnTo>
                  <a:lnTo>
                    <a:pt x="104" y="8"/>
                  </a:lnTo>
                  <a:lnTo>
                    <a:pt x="111" y="7"/>
                  </a:lnTo>
                  <a:lnTo>
                    <a:pt x="117" y="7"/>
                  </a:lnTo>
                  <a:lnTo>
                    <a:pt x="120" y="8"/>
                  </a:lnTo>
                  <a:lnTo>
                    <a:pt x="124" y="11"/>
                  </a:lnTo>
                  <a:lnTo>
                    <a:pt x="127" y="13"/>
                  </a:lnTo>
                  <a:lnTo>
                    <a:pt x="127" y="14"/>
                  </a:lnTo>
                  <a:lnTo>
                    <a:pt x="128" y="16"/>
                  </a:lnTo>
                  <a:lnTo>
                    <a:pt x="133" y="29"/>
                  </a:lnTo>
                  <a:lnTo>
                    <a:pt x="134" y="33"/>
                  </a:lnTo>
                  <a:lnTo>
                    <a:pt x="134" y="36"/>
                  </a:lnTo>
                  <a:lnTo>
                    <a:pt x="132" y="39"/>
                  </a:lnTo>
                  <a:lnTo>
                    <a:pt x="129" y="41"/>
                  </a:lnTo>
                  <a:lnTo>
                    <a:pt x="127" y="43"/>
                  </a:lnTo>
                  <a:lnTo>
                    <a:pt x="128" y="45"/>
                  </a:lnTo>
                  <a:lnTo>
                    <a:pt x="132" y="47"/>
                  </a:lnTo>
                  <a:lnTo>
                    <a:pt x="132" y="56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6" name="Freeform 272"/>
            <p:cNvSpPr>
              <a:spLocks/>
            </p:cNvSpPr>
            <p:nvPr/>
          </p:nvSpPr>
          <p:spPr bwMode="auto">
            <a:xfrm>
              <a:off x="4789489" y="1920875"/>
              <a:ext cx="155575" cy="63500"/>
            </a:xfrm>
            <a:custGeom>
              <a:avLst/>
              <a:gdLst>
                <a:gd name="T0" fmla="*/ 0 w 98"/>
                <a:gd name="T1" fmla="*/ 2147483647 h 40"/>
                <a:gd name="T2" fmla="*/ 2147483647 w 98"/>
                <a:gd name="T3" fmla="*/ 2147483647 h 40"/>
                <a:gd name="T4" fmla="*/ 2147483647 w 98"/>
                <a:gd name="T5" fmla="*/ 2147483647 h 40"/>
                <a:gd name="T6" fmla="*/ 2147483647 w 98"/>
                <a:gd name="T7" fmla="*/ 2147483647 h 40"/>
                <a:gd name="T8" fmla="*/ 2147483647 w 98"/>
                <a:gd name="T9" fmla="*/ 2147483647 h 40"/>
                <a:gd name="T10" fmla="*/ 2147483647 w 98"/>
                <a:gd name="T11" fmla="*/ 2147483647 h 40"/>
                <a:gd name="T12" fmla="*/ 2147483647 w 98"/>
                <a:gd name="T13" fmla="*/ 2147483647 h 40"/>
                <a:gd name="T14" fmla="*/ 2147483647 w 98"/>
                <a:gd name="T15" fmla="*/ 2147483647 h 40"/>
                <a:gd name="T16" fmla="*/ 2147483647 w 98"/>
                <a:gd name="T17" fmla="*/ 2147483647 h 40"/>
                <a:gd name="T18" fmla="*/ 2147483647 w 98"/>
                <a:gd name="T19" fmla="*/ 2147483647 h 40"/>
                <a:gd name="T20" fmla="*/ 2147483647 w 98"/>
                <a:gd name="T21" fmla="*/ 2147483647 h 40"/>
                <a:gd name="T22" fmla="*/ 2147483647 w 98"/>
                <a:gd name="T23" fmla="*/ 2147483647 h 40"/>
                <a:gd name="T24" fmla="*/ 2147483647 w 98"/>
                <a:gd name="T25" fmla="*/ 2147483647 h 40"/>
                <a:gd name="T26" fmla="*/ 2147483647 w 98"/>
                <a:gd name="T27" fmla="*/ 2147483647 h 40"/>
                <a:gd name="T28" fmla="*/ 2147483647 w 98"/>
                <a:gd name="T29" fmla="*/ 2147483647 h 40"/>
                <a:gd name="T30" fmla="*/ 2147483647 w 98"/>
                <a:gd name="T31" fmla="*/ 0 h 40"/>
                <a:gd name="T32" fmla="*/ 2147483647 w 98"/>
                <a:gd name="T33" fmla="*/ 2147483647 h 40"/>
                <a:gd name="T34" fmla="*/ 2147483647 w 98"/>
                <a:gd name="T35" fmla="*/ 2147483647 h 40"/>
                <a:gd name="T36" fmla="*/ 2147483647 w 98"/>
                <a:gd name="T37" fmla="*/ 2147483647 h 40"/>
                <a:gd name="T38" fmla="*/ 2147483647 w 98"/>
                <a:gd name="T39" fmla="*/ 2147483647 h 40"/>
                <a:gd name="T40" fmla="*/ 2147483647 w 98"/>
                <a:gd name="T41" fmla="*/ 2147483647 h 40"/>
                <a:gd name="T42" fmla="*/ 2147483647 w 98"/>
                <a:gd name="T43" fmla="*/ 2147483647 h 40"/>
                <a:gd name="T44" fmla="*/ 2147483647 w 98"/>
                <a:gd name="T45" fmla="*/ 2147483647 h 40"/>
                <a:gd name="T46" fmla="*/ 2147483647 w 98"/>
                <a:gd name="T47" fmla="*/ 2147483647 h 40"/>
                <a:gd name="T48" fmla="*/ 2147483647 w 98"/>
                <a:gd name="T49" fmla="*/ 2147483647 h 40"/>
                <a:gd name="T50" fmla="*/ 2147483647 w 98"/>
                <a:gd name="T51" fmla="*/ 2147483647 h 40"/>
                <a:gd name="T52" fmla="*/ 2147483647 w 98"/>
                <a:gd name="T53" fmla="*/ 2147483647 h 40"/>
                <a:gd name="T54" fmla="*/ 2147483647 w 98"/>
                <a:gd name="T55" fmla="*/ 2147483647 h 40"/>
                <a:gd name="T56" fmla="*/ 2147483647 w 98"/>
                <a:gd name="T57" fmla="*/ 2147483647 h 40"/>
                <a:gd name="T58" fmla="*/ 2147483647 w 98"/>
                <a:gd name="T59" fmla="*/ 2147483647 h 40"/>
                <a:gd name="T60" fmla="*/ 2147483647 w 98"/>
                <a:gd name="T61" fmla="*/ 2147483647 h 40"/>
                <a:gd name="T62" fmla="*/ 2147483647 w 98"/>
                <a:gd name="T63" fmla="*/ 2147483647 h 40"/>
                <a:gd name="T64" fmla="*/ 2147483647 w 98"/>
                <a:gd name="T65" fmla="*/ 2147483647 h 40"/>
                <a:gd name="T66" fmla="*/ 2147483647 w 98"/>
                <a:gd name="T67" fmla="*/ 2147483647 h 40"/>
                <a:gd name="T68" fmla="*/ 2147483647 w 98"/>
                <a:gd name="T69" fmla="*/ 2147483647 h 40"/>
                <a:gd name="T70" fmla="*/ 2147483647 w 98"/>
                <a:gd name="T71" fmla="*/ 2147483647 h 40"/>
                <a:gd name="T72" fmla="*/ 2147483647 w 98"/>
                <a:gd name="T73" fmla="*/ 2147483647 h 40"/>
                <a:gd name="T74" fmla="*/ 2147483647 w 98"/>
                <a:gd name="T75" fmla="*/ 2147483647 h 40"/>
                <a:gd name="T76" fmla="*/ 2147483647 w 98"/>
                <a:gd name="T77" fmla="*/ 2147483647 h 40"/>
                <a:gd name="T78" fmla="*/ 2147483647 w 98"/>
                <a:gd name="T79" fmla="*/ 2147483647 h 40"/>
                <a:gd name="T80" fmla="*/ 2147483647 w 98"/>
                <a:gd name="T81" fmla="*/ 2147483647 h 40"/>
                <a:gd name="T82" fmla="*/ 2147483647 w 98"/>
                <a:gd name="T83" fmla="*/ 2147483647 h 40"/>
                <a:gd name="T84" fmla="*/ 2147483647 w 98"/>
                <a:gd name="T85" fmla="*/ 2147483647 h 40"/>
                <a:gd name="T86" fmla="*/ 2147483647 w 98"/>
                <a:gd name="T87" fmla="*/ 2147483647 h 40"/>
                <a:gd name="T88" fmla="*/ 2147483647 w 98"/>
                <a:gd name="T89" fmla="*/ 2147483647 h 40"/>
                <a:gd name="T90" fmla="*/ 2147483647 w 98"/>
                <a:gd name="T91" fmla="*/ 2147483647 h 40"/>
                <a:gd name="T92" fmla="*/ 2147483647 w 98"/>
                <a:gd name="T93" fmla="*/ 2147483647 h 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8"/>
                <a:gd name="T142" fmla="*/ 0 h 40"/>
                <a:gd name="T143" fmla="*/ 98 w 98"/>
                <a:gd name="T144" fmla="*/ 40 h 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8" h="40">
                  <a:moveTo>
                    <a:pt x="1" y="32"/>
                  </a:moveTo>
                  <a:lnTo>
                    <a:pt x="0" y="30"/>
                  </a:lnTo>
                  <a:lnTo>
                    <a:pt x="0" y="22"/>
                  </a:lnTo>
                  <a:lnTo>
                    <a:pt x="1" y="19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6" y="8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4" y="11"/>
                  </a:lnTo>
                  <a:lnTo>
                    <a:pt x="25" y="12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7" y="15"/>
                  </a:lnTo>
                  <a:lnTo>
                    <a:pt x="30" y="16"/>
                  </a:lnTo>
                  <a:lnTo>
                    <a:pt x="33" y="18"/>
                  </a:lnTo>
                  <a:lnTo>
                    <a:pt x="35" y="18"/>
                  </a:lnTo>
                  <a:lnTo>
                    <a:pt x="38" y="17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0" y="16"/>
                  </a:lnTo>
                  <a:lnTo>
                    <a:pt x="41" y="15"/>
                  </a:lnTo>
                  <a:lnTo>
                    <a:pt x="42" y="13"/>
                  </a:lnTo>
                  <a:lnTo>
                    <a:pt x="41" y="3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2"/>
                  </a:lnTo>
                  <a:lnTo>
                    <a:pt x="63" y="2"/>
                  </a:lnTo>
                  <a:lnTo>
                    <a:pt x="65" y="5"/>
                  </a:lnTo>
                  <a:lnTo>
                    <a:pt x="71" y="8"/>
                  </a:lnTo>
                  <a:lnTo>
                    <a:pt x="73" y="8"/>
                  </a:lnTo>
                  <a:lnTo>
                    <a:pt x="74" y="7"/>
                  </a:lnTo>
                  <a:lnTo>
                    <a:pt x="78" y="7"/>
                  </a:lnTo>
                  <a:lnTo>
                    <a:pt x="82" y="8"/>
                  </a:lnTo>
                  <a:lnTo>
                    <a:pt x="83" y="8"/>
                  </a:lnTo>
                  <a:lnTo>
                    <a:pt x="84" y="9"/>
                  </a:lnTo>
                  <a:lnTo>
                    <a:pt x="85" y="10"/>
                  </a:lnTo>
                  <a:lnTo>
                    <a:pt x="86" y="10"/>
                  </a:lnTo>
                  <a:lnTo>
                    <a:pt x="88" y="11"/>
                  </a:lnTo>
                  <a:lnTo>
                    <a:pt x="88" y="13"/>
                  </a:lnTo>
                  <a:lnTo>
                    <a:pt x="88" y="17"/>
                  </a:lnTo>
                  <a:lnTo>
                    <a:pt x="87" y="18"/>
                  </a:lnTo>
                  <a:lnTo>
                    <a:pt x="89" y="19"/>
                  </a:lnTo>
                  <a:lnTo>
                    <a:pt x="92" y="20"/>
                  </a:lnTo>
                  <a:lnTo>
                    <a:pt x="92" y="21"/>
                  </a:lnTo>
                  <a:lnTo>
                    <a:pt x="95" y="25"/>
                  </a:lnTo>
                  <a:lnTo>
                    <a:pt x="96" y="26"/>
                  </a:lnTo>
                  <a:lnTo>
                    <a:pt x="97" y="27"/>
                  </a:lnTo>
                  <a:lnTo>
                    <a:pt x="98" y="30"/>
                  </a:lnTo>
                  <a:lnTo>
                    <a:pt x="98" y="31"/>
                  </a:lnTo>
                  <a:lnTo>
                    <a:pt x="95" y="31"/>
                  </a:lnTo>
                  <a:lnTo>
                    <a:pt x="94" y="32"/>
                  </a:lnTo>
                  <a:lnTo>
                    <a:pt x="92" y="35"/>
                  </a:lnTo>
                  <a:lnTo>
                    <a:pt x="91" y="36"/>
                  </a:lnTo>
                  <a:lnTo>
                    <a:pt x="89" y="38"/>
                  </a:lnTo>
                  <a:lnTo>
                    <a:pt x="87" y="38"/>
                  </a:lnTo>
                  <a:lnTo>
                    <a:pt x="83" y="37"/>
                  </a:lnTo>
                  <a:lnTo>
                    <a:pt x="82" y="38"/>
                  </a:lnTo>
                  <a:lnTo>
                    <a:pt x="82" y="39"/>
                  </a:lnTo>
                  <a:lnTo>
                    <a:pt x="80" y="40"/>
                  </a:lnTo>
                  <a:lnTo>
                    <a:pt x="78" y="40"/>
                  </a:lnTo>
                  <a:lnTo>
                    <a:pt x="76" y="39"/>
                  </a:lnTo>
                  <a:lnTo>
                    <a:pt x="74" y="39"/>
                  </a:lnTo>
                  <a:lnTo>
                    <a:pt x="70" y="35"/>
                  </a:lnTo>
                  <a:lnTo>
                    <a:pt x="63" y="31"/>
                  </a:lnTo>
                  <a:lnTo>
                    <a:pt x="58" y="31"/>
                  </a:lnTo>
                  <a:lnTo>
                    <a:pt x="56" y="31"/>
                  </a:lnTo>
                  <a:lnTo>
                    <a:pt x="54" y="27"/>
                  </a:lnTo>
                  <a:lnTo>
                    <a:pt x="52" y="26"/>
                  </a:lnTo>
                  <a:lnTo>
                    <a:pt x="51" y="27"/>
                  </a:lnTo>
                  <a:lnTo>
                    <a:pt x="47" y="29"/>
                  </a:lnTo>
                  <a:lnTo>
                    <a:pt x="44" y="29"/>
                  </a:lnTo>
                  <a:lnTo>
                    <a:pt x="36" y="27"/>
                  </a:lnTo>
                  <a:lnTo>
                    <a:pt x="34" y="28"/>
                  </a:lnTo>
                  <a:lnTo>
                    <a:pt x="31" y="27"/>
                  </a:lnTo>
                  <a:lnTo>
                    <a:pt x="28" y="27"/>
                  </a:lnTo>
                  <a:lnTo>
                    <a:pt x="26" y="27"/>
                  </a:lnTo>
                  <a:lnTo>
                    <a:pt x="25" y="28"/>
                  </a:lnTo>
                  <a:lnTo>
                    <a:pt x="23" y="28"/>
                  </a:lnTo>
                  <a:lnTo>
                    <a:pt x="22" y="27"/>
                  </a:lnTo>
                  <a:lnTo>
                    <a:pt x="20" y="27"/>
                  </a:lnTo>
                  <a:lnTo>
                    <a:pt x="15" y="27"/>
                  </a:lnTo>
                  <a:lnTo>
                    <a:pt x="10" y="28"/>
                  </a:lnTo>
                  <a:lnTo>
                    <a:pt x="6" y="30"/>
                  </a:lnTo>
                  <a:lnTo>
                    <a:pt x="5" y="32"/>
                  </a:lnTo>
                  <a:lnTo>
                    <a:pt x="3" y="32"/>
                  </a:lnTo>
                  <a:lnTo>
                    <a:pt x="1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7" name="Freeform 273"/>
            <p:cNvSpPr>
              <a:spLocks/>
            </p:cNvSpPr>
            <p:nvPr/>
          </p:nvSpPr>
          <p:spPr bwMode="auto">
            <a:xfrm>
              <a:off x="4789489" y="1920875"/>
              <a:ext cx="155575" cy="63500"/>
            </a:xfrm>
            <a:custGeom>
              <a:avLst/>
              <a:gdLst>
                <a:gd name="T0" fmla="*/ 0 w 98"/>
                <a:gd name="T1" fmla="*/ 2147483647 h 40"/>
                <a:gd name="T2" fmla="*/ 2147483647 w 98"/>
                <a:gd name="T3" fmla="*/ 2147483647 h 40"/>
                <a:gd name="T4" fmla="*/ 2147483647 w 98"/>
                <a:gd name="T5" fmla="*/ 2147483647 h 40"/>
                <a:gd name="T6" fmla="*/ 2147483647 w 98"/>
                <a:gd name="T7" fmla="*/ 2147483647 h 40"/>
                <a:gd name="T8" fmla="*/ 2147483647 w 98"/>
                <a:gd name="T9" fmla="*/ 2147483647 h 40"/>
                <a:gd name="T10" fmla="*/ 2147483647 w 98"/>
                <a:gd name="T11" fmla="*/ 2147483647 h 40"/>
                <a:gd name="T12" fmla="*/ 2147483647 w 98"/>
                <a:gd name="T13" fmla="*/ 2147483647 h 40"/>
                <a:gd name="T14" fmla="*/ 2147483647 w 98"/>
                <a:gd name="T15" fmla="*/ 2147483647 h 40"/>
                <a:gd name="T16" fmla="*/ 2147483647 w 98"/>
                <a:gd name="T17" fmla="*/ 2147483647 h 40"/>
                <a:gd name="T18" fmla="*/ 2147483647 w 98"/>
                <a:gd name="T19" fmla="*/ 2147483647 h 40"/>
                <a:gd name="T20" fmla="*/ 2147483647 w 98"/>
                <a:gd name="T21" fmla="*/ 2147483647 h 40"/>
                <a:gd name="T22" fmla="*/ 2147483647 w 98"/>
                <a:gd name="T23" fmla="*/ 2147483647 h 40"/>
                <a:gd name="T24" fmla="*/ 2147483647 w 98"/>
                <a:gd name="T25" fmla="*/ 2147483647 h 40"/>
                <a:gd name="T26" fmla="*/ 2147483647 w 98"/>
                <a:gd name="T27" fmla="*/ 2147483647 h 40"/>
                <a:gd name="T28" fmla="*/ 2147483647 w 98"/>
                <a:gd name="T29" fmla="*/ 2147483647 h 40"/>
                <a:gd name="T30" fmla="*/ 2147483647 w 98"/>
                <a:gd name="T31" fmla="*/ 0 h 40"/>
                <a:gd name="T32" fmla="*/ 2147483647 w 98"/>
                <a:gd name="T33" fmla="*/ 2147483647 h 40"/>
                <a:gd name="T34" fmla="*/ 2147483647 w 98"/>
                <a:gd name="T35" fmla="*/ 2147483647 h 40"/>
                <a:gd name="T36" fmla="*/ 2147483647 w 98"/>
                <a:gd name="T37" fmla="*/ 2147483647 h 40"/>
                <a:gd name="T38" fmla="*/ 2147483647 w 98"/>
                <a:gd name="T39" fmla="*/ 2147483647 h 40"/>
                <a:gd name="T40" fmla="*/ 2147483647 w 98"/>
                <a:gd name="T41" fmla="*/ 2147483647 h 40"/>
                <a:gd name="T42" fmla="*/ 2147483647 w 98"/>
                <a:gd name="T43" fmla="*/ 2147483647 h 40"/>
                <a:gd name="T44" fmla="*/ 2147483647 w 98"/>
                <a:gd name="T45" fmla="*/ 2147483647 h 40"/>
                <a:gd name="T46" fmla="*/ 2147483647 w 98"/>
                <a:gd name="T47" fmla="*/ 2147483647 h 40"/>
                <a:gd name="T48" fmla="*/ 2147483647 w 98"/>
                <a:gd name="T49" fmla="*/ 2147483647 h 40"/>
                <a:gd name="T50" fmla="*/ 2147483647 w 98"/>
                <a:gd name="T51" fmla="*/ 2147483647 h 40"/>
                <a:gd name="T52" fmla="*/ 2147483647 w 98"/>
                <a:gd name="T53" fmla="*/ 2147483647 h 40"/>
                <a:gd name="T54" fmla="*/ 2147483647 w 98"/>
                <a:gd name="T55" fmla="*/ 2147483647 h 40"/>
                <a:gd name="T56" fmla="*/ 2147483647 w 98"/>
                <a:gd name="T57" fmla="*/ 2147483647 h 40"/>
                <a:gd name="T58" fmla="*/ 2147483647 w 98"/>
                <a:gd name="T59" fmla="*/ 2147483647 h 40"/>
                <a:gd name="T60" fmla="*/ 2147483647 w 98"/>
                <a:gd name="T61" fmla="*/ 2147483647 h 40"/>
                <a:gd name="T62" fmla="*/ 2147483647 w 98"/>
                <a:gd name="T63" fmla="*/ 2147483647 h 40"/>
                <a:gd name="T64" fmla="*/ 2147483647 w 98"/>
                <a:gd name="T65" fmla="*/ 2147483647 h 40"/>
                <a:gd name="T66" fmla="*/ 2147483647 w 98"/>
                <a:gd name="T67" fmla="*/ 2147483647 h 40"/>
                <a:gd name="T68" fmla="*/ 2147483647 w 98"/>
                <a:gd name="T69" fmla="*/ 2147483647 h 40"/>
                <a:gd name="T70" fmla="*/ 2147483647 w 98"/>
                <a:gd name="T71" fmla="*/ 2147483647 h 40"/>
                <a:gd name="T72" fmla="*/ 2147483647 w 98"/>
                <a:gd name="T73" fmla="*/ 2147483647 h 40"/>
                <a:gd name="T74" fmla="*/ 2147483647 w 98"/>
                <a:gd name="T75" fmla="*/ 2147483647 h 40"/>
                <a:gd name="T76" fmla="*/ 2147483647 w 98"/>
                <a:gd name="T77" fmla="*/ 2147483647 h 40"/>
                <a:gd name="T78" fmla="*/ 2147483647 w 98"/>
                <a:gd name="T79" fmla="*/ 2147483647 h 40"/>
                <a:gd name="T80" fmla="*/ 2147483647 w 98"/>
                <a:gd name="T81" fmla="*/ 2147483647 h 40"/>
                <a:gd name="T82" fmla="*/ 2147483647 w 98"/>
                <a:gd name="T83" fmla="*/ 2147483647 h 40"/>
                <a:gd name="T84" fmla="*/ 2147483647 w 98"/>
                <a:gd name="T85" fmla="*/ 2147483647 h 40"/>
                <a:gd name="T86" fmla="*/ 2147483647 w 98"/>
                <a:gd name="T87" fmla="*/ 2147483647 h 40"/>
                <a:gd name="T88" fmla="*/ 2147483647 w 98"/>
                <a:gd name="T89" fmla="*/ 2147483647 h 40"/>
                <a:gd name="T90" fmla="*/ 2147483647 w 98"/>
                <a:gd name="T91" fmla="*/ 2147483647 h 40"/>
                <a:gd name="T92" fmla="*/ 2147483647 w 98"/>
                <a:gd name="T93" fmla="*/ 2147483647 h 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8"/>
                <a:gd name="T142" fmla="*/ 0 h 40"/>
                <a:gd name="T143" fmla="*/ 98 w 98"/>
                <a:gd name="T144" fmla="*/ 40 h 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8" h="40">
                  <a:moveTo>
                    <a:pt x="1" y="32"/>
                  </a:moveTo>
                  <a:lnTo>
                    <a:pt x="0" y="30"/>
                  </a:lnTo>
                  <a:lnTo>
                    <a:pt x="0" y="22"/>
                  </a:lnTo>
                  <a:lnTo>
                    <a:pt x="1" y="19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6" y="8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4" y="11"/>
                  </a:lnTo>
                  <a:lnTo>
                    <a:pt x="25" y="12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7" y="15"/>
                  </a:lnTo>
                  <a:lnTo>
                    <a:pt x="30" y="16"/>
                  </a:lnTo>
                  <a:lnTo>
                    <a:pt x="33" y="18"/>
                  </a:lnTo>
                  <a:lnTo>
                    <a:pt x="35" y="18"/>
                  </a:lnTo>
                  <a:lnTo>
                    <a:pt x="38" y="17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0" y="16"/>
                  </a:lnTo>
                  <a:lnTo>
                    <a:pt x="41" y="15"/>
                  </a:lnTo>
                  <a:lnTo>
                    <a:pt x="42" y="13"/>
                  </a:lnTo>
                  <a:lnTo>
                    <a:pt x="41" y="3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2"/>
                  </a:lnTo>
                  <a:lnTo>
                    <a:pt x="63" y="2"/>
                  </a:lnTo>
                  <a:lnTo>
                    <a:pt x="65" y="5"/>
                  </a:lnTo>
                  <a:lnTo>
                    <a:pt x="71" y="8"/>
                  </a:lnTo>
                  <a:lnTo>
                    <a:pt x="73" y="8"/>
                  </a:lnTo>
                  <a:lnTo>
                    <a:pt x="74" y="7"/>
                  </a:lnTo>
                  <a:lnTo>
                    <a:pt x="78" y="7"/>
                  </a:lnTo>
                  <a:lnTo>
                    <a:pt x="82" y="8"/>
                  </a:lnTo>
                  <a:lnTo>
                    <a:pt x="83" y="8"/>
                  </a:lnTo>
                  <a:lnTo>
                    <a:pt x="84" y="9"/>
                  </a:lnTo>
                  <a:lnTo>
                    <a:pt x="85" y="10"/>
                  </a:lnTo>
                  <a:lnTo>
                    <a:pt x="86" y="10"/>
                  </a:lnTo>
                  <a:lnTo>
                    <a:pt x="88" y="11"/>
                  </a:lnTo>
                  <a:lnTo>
                    <a:pt x="88" y="13"/>
                  </a:lnTo>
                  <a:lnTo>
                    <a:pt x="88" y="17"/>
                  </a:lnTo>
                  <a:lnTo>
                    <a:pt x="87" y="18"/>
                  </a:lnTo>
                  <a:lnTo>
                    <a:pt x="89" y="19"/>
                  </a:lnTo>
                  <a:lnTo>
                    <a:pt x="92" y="20"/>
                  </a:lnTo>
                  <a:lnTo>
                    <a:pt x="92" y="21"/>
                  </a:lnTo>
                  <a:lnTo>
                    <a:pt x="95" y="25"/>
                  </a:lnTo>
                  <a:lnTo>
                    <a:pt x="96" y="26"/>
                  </a:lnTo>
                  <a:lnTo>
                    <a:pt x="97" y="27"/>
                  </a:lnTo>
                  <a:lnTo>
                    <a:pt x="98" y="30"/>
                  </a:lnTo>
                  <a:lnTo>
                    <a:pt x="98" y="31"/>
                  </a:lnTo>
                  <a:lnTo>
                    <a:pt x="95" y="31"/>
                  </a:lnTo>
                  <a:lnTo>
                    <a:pt x="94" y="32"/>
                  </a:lnTo>
                  <a:lnTo>
                    <a:pt x="92" y="35"/>
                  </a:lnTo>
                  <a:lnTo>
                    <a:pt x="91" y="36"/>
                  </a:lnTo>
                  <a:lnTo>
                    <a:pt x="89" y="38"/>
                  </a:lnTo>
                  <a:lnTo>
                    <a:pt x="87" y="38"/>
                  </a:lnTo>
                  <a:lnTo>
                    <a:pt x="83" y="37"/>
                  </a:lnTo>
                  <a:lnTo>
                    <a:pt x="82" y="38"/>
                  </a:lnTo>
                  <a:lnTo>
                    <a:pt x="82" y="39"/>
                  </a:lnTo>
                  <a:lnTo>
                    <a:pt x="80" y="40"/>
                  </a:lnTo>
                  <a:lnTo>
                    <a:pt x="78" y="40"/>
                  </a:lnTo>
                  <a:lnTo>
                    <a:pt x="76" y="39"/>
                  </a:lnTo>
                  <a:lnTo>
                    <a:pt x="74" y="39"/>
                  </a:lnTo>
                  <a:lnTo>
                    <a:pt x="70" y="35"/>
                  </a:lnTo>
                  <a:lnTo>
                    <a:pt x="63" y="31"/>
                  </a:lnTo>
                  <a:lnTo>
                    <a:pt x="58" y="31"/>
                  </a:lnTo>
                  <a:lnTo>
                    <a:pt x="56" y="31"/>
                  </a:lnTo>
                  <a:lnTo>
                    <a:pt x="54" y="27"/>
                  </a:lnTo>
                  <a:lnTo>
                    <a:pt x="52" y="26"/>
                  </a:lnTo>
                  <a:lnTo>
                    <a:pt x="51" y="27"/>
                  </a:lnTo>
                  <a:lnTo>
                    <a:pt x="47" y="29"/>
                  </a:lnTo>
                  <a:lnTo>
                    <a:pt x="44" y="29"/>
                  </a:lnTo>
                  <a:lnTo>
                    <a:pt x="36" y="27"/>
                  </a:lnTo>
                  <a:lnTo>
                    <a:pt x="34" y="28"/>
                  </a:lnTo>
                  <a:lnTo>
                    <a:pt x="31" y="27"/>
                  </a:lnTo>
                  <a:lnTo>
                    <a:pt x="28" y="27"/>
                  </a:lnTo>
                  <a:lnTo>
                    <a:pt x="26" y="27"/>
                  </a:lnTo>
                  <a:lnTo>
                    <a:pt x="25" y="28"/>
                  </a:lnTo>
                  <a:lnTo>
                    <a:pt x="23" y="28"/>
                  </a:lnTo>
                  <a:lnTo>
                    <a:pt x="22" y="27"/>
                  </a:lnTo>
                  <a:lnTo>
                    <a:pt x="20" y="27"/>
                  </a:lnTo>
                  <a:lnTo>
                    <a:pt x="15" y="27"/>
                  </a:lnTo>
                  <a:lnTo>
                    <a:pt x="10" y="28"/>
                  </a:lnTo>
                  <a:lnTo>
                    <a:pt x="6" y="30"/>
                  </a:lnTo>
                  <a:lnTo>
                    <a:pt x="5" y="32"/>
                  </a:lnTo>
                  <a:lnTo>
                    <a:pt x="3" y="32"/>
                  </a:lnTo>
                  <a:lnTo>
                    <a:pt x="1" y="3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8" name="Freeform 274"/>
            <p:cNvSpPr>
              <a:spLocks/>
            </p:cNvSpPr>
            <p:nvPr/>
          </p:nvSpPr>
          <p:spPr bwMode="auto">
            <a:xfrm>
              <a:off x="4200525" y="1812396"/>
              <a:ext cx="6350" cy="3969"/>
            </a:xfrm>
            <a:custGeom>
              <a:avLst/>
              <a:gdLst>
                <a:gd name="T0" fmla="*/ 2147483647 w 4"/>
                <a:gd name="T1" fmla="*/ 2147483647 h 2"/>
                <a:gd name="T2" fmla="*/ 2147483647 w 4"/>
                <a:gd name="T3" fmla="*/ 2147483647 h 2"/>
                <a:gd name="T4" fmla="*/ 0 w 4"/>
                <a:gd name="T5" fmla="*/ 0 h 2"/>
                <a:gd name="T6" fmla="*/ 0 w 4"/>
                <a:gd name="T7" fmla="*/ 2147483647 h 2"/>
                <a:gd name="T8" fmla="*/ 0 w 4"/>
                <a:gd name="T9" fmla="*/ 2147483647 h 2"/>
                <a:gd name="T10" fmla="*/ 2147483647 w 4"/>
                <a:gd name="T11" fmla="*/ 2147483647 h 2"/>
                <a:gd name="T12" fmla="*/ 2147483647 w 4"/>
                <a:gd name="T13" fmla="*/ 2147483647 h 2"/>
                <a:gd name="T14" fmla="*/ 2147483647 w 4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2"/>
                <a:gd name="T26" fmla="*/ 4 w 4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2">
                  <a:moveTo>
                    <a:pt x="4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9" name="Freeform 275"/>
            <p:cNvSpPr>
              <a:spLocks/>
            </p:cNvSpPr>
            <p:nvPr/>
          </p:nvSpPr>
          <p:spPr bwMode="auto">
            <a:xfrm>
              <a:off x="4200525" y="1812396"/>
              <a:ext cx="6350" cy="3969"/>
            </a:xfrm>
            <a:custGeom>
              <a:avLst/>
              <a:gdLst>
                <a:gd name="T0" fmla="*/ 2147483647 w 4"/>
                <a:gd name="T1" fmla="*/ 2147483647 h 2"/>
                <a:gd name="T2" fmla="*/ 2147483647 w 4"/>
                <a:gd name="T3" fmla="*/ 2147483647 h 2"/>
                <a:gd name="T4" fmla="*/ 0 w 4"/>
                <a:gd name="T5" fmla="*/ 0 h 2"/>
                <a:gd name="T6" fmla="*/ 0 w 4"/>
                <a:gd name="T7" fmla="*/ 2147483647 h 2"/>
                <a:gd name="T8" fmla="*/ 0 w 4"/>
                <a:gd name="T9" fmla="*/ 2147483647 h 2"/>
                <a:gd name="T10" fmla="*/ 2147483647 w 4"/>
                <a:gd name="T11" fmla="*/ 2147483647 h 2"/>
                <a:gd name="T12" fmla="*/ 2147483647 w 4"/>
                <a:gd name="T13" fmla="*/ 2147483647 h 2"/>
                <a:gd name="T14" fmla="*/ 2147483647 w 4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2"/>
                <a:gd name="T26" fmla="*/ 4 w 4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2">
                  <a:moveTo>
                    <a:pt x="4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0" name="Freeform 276"/>
            <p:cNvSpPr>
              <a:spLocks/>
            </p:cNvSpPr>
            <p:nvPr/>
          </p:nvSpPr>
          <p:spPr bwMode="auto">
            <a:xfrm>
              <a:off x="4203701" y="1809750"/>
              <a:ext cx="11113" cy="9261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2147483647 h 6"/>
                <a:gd name="T4" fmla="*/ 2147483647 w 7"/>
                <a:gd name="T5" fmla="*/ 2147483647 h 6"/>
                <a:gd name="T6" fmla="*/ 2147483647 w 7"/>
                <a:gd name="T7" fmla="*/ 2147483647 h 6"/>
                <a:gd name="T8" fmla="*/ 2147483647 w 7"/>
                <a:gd name="T9" fmla="*/ 2147483647 h 6"/>
                <a:gd name="T10" fmla="*/ 2147483647 w 7"/>
                <a:gd name="T11" fmla="*/ 0 h 6"/>
                <a:gd name="T12" fmla="*/ 0 w 7"/>
                <a:gd name="T13" fmla="*/ 2147483647 h 6"/>
                <a:gd name="T14" fmla="*/ 0 w 7"/>
                <a:gd name="T15" fmla="*/ 2147483647 h 6"/>
                <a:gd name="T16" fmla="*/ 2147483647 w 7"/>
                <a:gd name="T17" fmla="*/ 2147483647 h 6"/>
                <a:gd name="T18" fmla="*/ 2147483647 w 7"/>
                <a:gd name="T19" fmla="*/ 2147483647 h 6"/>
                <a:gd name="T20" fmla="*/ 2147483647 w 7"/>
                <a:gd name="T21" fmla="*/ 2147483647 h 6"/>
                <a:gd name="T22" fmla="*/ 2147483647 w 7"/>
                <a:gd name="T23" fmla="*/ 2147483647 h 6"/>
                <a:gd name="T24" fmla="*/ 2147483647 w 7"/>
                <a:gd name="T25" fmla="*/ 2147483647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6"/>
                <a:gd name="T41" fmla="*/ 7 w 7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6">
                  <a:moveTo>
                    <a:pt x="6" y="5"/>
                  </a:moveTo>
                  <a:lnTo>
                    <a:pt x="7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4" y="2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1" name="Freeform 277"/>
            <p:cNvSpPr>
              <a:spLocks/>
            </p:cNvSpPr>
            <p:nvPr/>
          </p:nvSpPr>
          <p:spPr bwMode="auto">
            <a:xfrm>
              <a:off x="4203701" y="1809750"/>
              <a:ext cx="11113" cy="9261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2147483647 h 6"/>
                <a:gd name="T4" fmla="*/ 2147483647 w 7"/>
                <a:gd name="T5" fmla="*/ 2147483647 h 6"/>
                <a:gd name="T6" fmla="*/ 2147483647 w 7"/>
                <a:gd name="T7" fmla="*/ 2147483647 h 6"/>
                <a:gd name="T8" fmla="*/ 2147483647 w 7"/>
                <a:gd name="T9" fmla="*/ 2147483647 h 6"/>
                <a:gd name="T10" fmla="*/ 2147483647 w 7"/>
                <a:gd name="T11" fmla="*/ 0 h 6"/>
                <a:gd name="T12" fmla="*/ 0 w 7"/>
                <a:gd name="T13" fmla="*/ 2147483647 h 6"/>
                <a:gd name="T14" fmla="*/ 0 w 7"/>
                <a:gd name="T15" fmla="*/ 2147483647 h 6"/>
                <a:gd name="T16" fmla="*/ 2147483647 w 7"/>
                <a:gd name="T17" fmla="*/ 2147483647 h 6"/>
                <a:gd name="T18" fmla="*/ 2147483647 w 7"/>
                <a:gd name="T19" fmla="*/ 2147483647 h 6"/>
                <a:gd name="T20" fmla="*/ 2147483647 w 7"/>
                <a:gd name="T21" fmla="*/ 2147483647 h 6"/>
                <a:gd name="T22" fmla="*/ 2147483647 w 7"/>
                <a:gd name="T23" fmla="*/ 2147483647 h 6"/>
                <a:gd name="T24" fmla="*/ 2147483647 w 7"/>
                <a:gd name="T25" fmla="*/ 2147483647 h 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6"/>
                <a:gd name="T41" fmla="*/ 7 w 7"/>
                <a:gd name="T42" fmla="*/ 6 h 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6">
                  <a:moveTo>
                    <a:pt x="6" y="5"/>
                  </a:moveTo>
                  <a:lnTo>
                    <a:pt x="7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4" y="2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5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2" name="Freeform 278"/>
            <p:cNvSpPr>
              <a:spLocks/>
            </p:cNvSpPr>
            <p:nvPr/>
          </p:nvSpPr>
          <p:spPr bwMode="auto">
            <a:xfrm>
              <a:off x="4210050" y="1808428"/>
              <a:ext cx="7938" cy="7938"/>
            </a:xfrm>
            <a:custGeom>
              <a:avLst/>
              <a:gdLst>
                <a:gd name="T0" fmla="*/ 2147483647 w 5"/>
                <a:gd name="T1" fmla="*/ 2147483647 h 5"/>
                <a:gd name="T2" fmla="*/ 2147483647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2147483647 h 5"/>
                <a:gd name="T10" fmla="*/ 2147483647 w 5"/>
                <a:gd name="T11" fmla="*/ 0 h 5"/>
                <a:gd name="T12" fmla="*/ 0 w 5"/>
                <a:gd name="T13" fmla="*/ 2147483647 h 5"/>
                <a:gd name="T14" fmla="*/ 2147483647 w 5"/>
                <a:gd name="T15" fmla="*/ 2147483647 h 5"/>
                <a:gd name="T16" fmla="*/ 2147483647 w 5"/>
                <a:gd name="T17" fmla="*/ 2147483647 h 5"/>
                <a:gd name="T18" fmla="*/ 2147483647 w 5"/>
                <a:gd name="T19" fmla="*/ 2147483647 h 5"/>
                <a:gd name="T20" fmla="*/ 2147483647 w 5"/>
                <a:gd name="T21" fmla="*/ 2147483647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4" y="5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3" name="Freeform 279"/>
            <p:cNvSpPr>
              <a:spLocks/>
            </p:cNvSpPr>
            <p:nvPr/>
          </p:nvSpPr>
          <p:spPr bwMode="auto">
            <a:xfrm>
              <a:off x="4210050" y="1808428"/>
              <a:ext cx="7938" cy="7938"/>
            </a:xfrm>
            <a:custGeom>
              <a:avLst/>
              <a:gdLst>
                <a:gd name="T0" fmla="*/ 2147483647 w 5"/>
                <a:gd name="T1" fmla="*/ 2147483647 h 5"/>
                <a:gd name="T2" fmla="*/ 2147483647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2147483647 h 5"/>
                <a:gd name="T10" fmla="*/ 2147483647 w 5"/>
                <a:gd name="T11" fmla="*/ 0 h 5"/>
                <a:gd name="T12" fmla="*/ 0 w 5"/>
                <a:gd name="T13" fmla="*/ 2147483647 h 5"/>
                <a:gd name="T14" fmla="*/ 2147483647 w 5"/>
                <a:gd name="T15" fmla="*/ 2147483647 h 5"/>
                <a:gd name="T16" fmla="*/ 2147483647 w 5"/>
                <a:gd name="T17" fmla="*/ 2147483647 h 5"/>
                <a:gd name="T18" fmla="*/ 2147483647 w 5"/>
                <a:gd name="T19" fmla="*/ 2147483647 h 5"/>
                <a:gd name="T20" fmla="*/ 2147483647 w 5"/>
                <a:gd name="T21" fmla="*/ 2147483647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5"/>
                <a:gd name="T35" fmla="*/ 5 w 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5">
                  <a:moveTo>
                    <a:pt x="4" y="5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5"/>
                  </a:lnTo>
                  <a:lnTo>
                    <a:pt x="4" y="5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4" name="Freeform 280"/>
            <p:cNvSpPr>
              <a:spLocks/>
            </p:cNvSpPr>
            <p:nvPr/>
          </p:nvSpPr>
          <p:spPr bwMode="auto">
            <a:xfrm>
              <a:off x="4216401" y="1808428"/>
              <a:ext cx="4763" cy="2646"/>
            </a:xfrm>
            <a:custGeom>
              <a:avLst/>
              <a:gdLst>
                <a:gd name="T0" fmla="*/ 2147483647 w 3"/>
                <a:gd name="T1" fmla="*/ 2147483647 h 2"/>
                <a:gd name="T2" fmla="*/ 2147483647 w 3"/>
                <a:gd name="T3" fmla="*/ 2147483647 h 2"/>
                <a:gd name="T4" fmla="*/ 0 w 3"/>
                <a:gd name="T5" fmla="*/ 0 h 2"/>
                <a:gd name="T6" fmla="*/ 0 w 3"/>
                <a:gd name="T7" fmla="*/ 2147483647 h 2"/>
                <a:gd name="T8" fmla="*/ 0 w 3"/>
                <a:gd name="T9" fmla="*/ 2147483647 h 2"/>
                <a:gd name="T10" fmla="*/ 2147483647 w 3"/>
                <a:gd name="T11" fmla="*/ 2147483647 h 2"/>
                <a:gd name="T12" fmla="*/ 2147483647 w 3"/>
                <a:gd name="T13" fmla="*/ 2147483647 h 2"/>
                <a:gd name="T14" fmla="*/ 2147483647 w 3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2"/>
                <a:gd name="T26" fmla="*/ 3 w 3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2">
                  <a:moveTo>
                    <a:pt x="2" y="1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5" name="Freeform 281"/>
            <p:cNvSpPr>
              <a:spLocks/>
            </p:cNvSpPr>
            <p:nvPr/>
          </p:nvSpPr>
          <p:spPr bwMode="auto">
            <a:xfrm>
              <a:off x="4216401" y="1808428"/>
              <a:ext cx="4763" cy="2646"/>
            </a:xfrm>
            <a:custGeom>
              <a:avLst/>
              <a:gdLst>
                <a:gd name="T0" fmla="*/ 2147483647 w 3"/>
                <a:gd name="T1" fmla="*/ 2147483647 h 2"/>
                <a:gd name="T2" fmla="*/ 2147483647 w 3"/>
                <a:gd name="T3" fmla="*/ 2147483647 h 2"/>
                <a:gd name="T4" fmla="*/ 0 w 3"/>
                <a:gd name="T5" fmla="*/ 0 h 2"/>
                <a:gd name="T6" fmla="*/ 0 w 3"/>
                <a:gd name="T7" fmla="*/ 2147483647 h 2"/>
                <a:gd name="T8" fmla="*/ 0 w 3"/>
                <a:gd name="T9" fmla="*/ 2147483647 h 2"/>
                <a:gd name="T10" fmla="*/ 2147483647 w 3"/>
                <a:gd name="T11" fmla="*/ 2147483647 h 2"/>
                <a:gd name="T12" fmla="*/ 2147483647 w 3"/>
                <a:gd name="T13" fmla="*/ 2147483647 h 2"/>
                <a:gd name="T14" fmla="*/ 2147483647 w 3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2"/>
                <a:gd name="T26" fmla="*/ 3 w 3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2">
                  <a:moveTo>
                    <a:pt x="2" y="1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6" name="Freeform 282"/>
            <p:cNvSpPr>
              <a:spLocks/>
            </p:cNvSpPr>
            <p:nvPr/>
          </p:nvSpPr>
          <p:spPr bwMode="auto">
            <a:xfrm>
              <a:off x="4213226" y="1820334"/>
              <a:ext cx="3175" cy="3969"/>
            </a:xfrm>
            <a:custGeom>
              <a:avLst/>
              <a:gdLst>
                <a:gd name="T0" fmla="*/ 2147483647 w 2"/>
                <a:gd name="T1" fmla="*/ 2147483647 h 2"/>
                <a:gd name="T2" fmla="*/ 2147483647 w 2"/>
                <a:gd name="T3" fmla="*/ 2147483647 h 2"/>
                <a:gd name="T4" fmla="*/ 2147483647 w 2"/>
                <a:gd name="T5" fmla="*/ 0 h 2"/>
                <a:gd name="T6" fmla="*/ 2147483647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2147483647 w 2"/>
                <a:gd name="T13" fmla="*/ 2147483647 h 2"/>
                <a:gd name="T14" fmla="*/ 2147483647 w 2"/>
                <a:gd name="T15" fmla="*/ 2147483647 h 2"/>
                <a:gd name="T16" fmla="*/ 2147483647 w 2"/>
                <a:gd name="T17" fmla="*/ 2147483647 h 2"/>
                <a:gd name="T18" fmla="*/ 2147483647 w 2"/>
                <a:gd name="T19" fmla="*/ 2147483647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2"/>
                <a:gd name="T32" fmla="*/ 2 w 2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7" name="Freeform 283"/>
            <p:cNvSpPr>
              <a:spLocks/>
            </p:cNvSpPr>
            <p:nvPr/>
          </p:nvSpPr>
          <p:spPr bwMode="auto">
            <a:xfrm>
              <a:off x="4213226" y="1820334"/>
              <a:ext cx="3175" cy="3969"/>
            </a:xfrm>
            <a:custGeom>
              <a:avLst/>
              <a:gdLst>
                <a:gd name="T0" fmla="*/ 2147483647 w 2"/>
                <a:gd name="T1" fmla="*/ 2147483647 h 2"/>
                <a:gd name="T2" fmla="*/ 2147483647 w 2"/>
                <a:gd name="T3" fmla="*/ 2147483647 h 2"/>
                <a:gd name="T4" fmla="*/ 2147483647 w 2"/>
                <a:gd name="T5" fmla="*/ 0 h 2"/>
                <a:gd name="T6" fmla="*/ 2147483647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2147483647 w 2"/>
                <a:gd name="T13" fmla="*/ 2147483647 h 2"/>
                <a:gd name="T14" fmla="*/ 2147483647 w 2"/>
                <a:gd name="T15" fmla="*/ 2147483647 h 2"/>
                <a:gd name="T16" fmla="*/ 2147483647 w 2"/>
                <a:gd name="T17" fmla="*/ 2147483647 h 2"/>
                <a:gd name="T18" fmla="*/ 2147483647 w 2"/>
                <a:gd name="T19" fmla="*/ 2147483647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2"/>
                <a:gd name="T32" fmla="*/ 2 w 2"/>
                <a:gd name="T33" fmla="*/ 2 h 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8" name="Freeform 284"/>
            <p:cNvSpPr>
              <a:spLocks/>
            </p:cNvSpPr>
            <p:nvPr/>
          </p:nvSpPr>
          <p:spPr bwMode="auto">
            <a:xfrm>
              <a:off x="4210051" y="1825625"/>
              <a:ext cx="4763" cy="7938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0 h 5"/>
                <a:gd name="T4" fmla="*/ 0 w 3"/>
                <a:gd name="T5" fmla="*/ 2147483647 h 5"/>
                <a:gd name="T6" fmla="*/ 2147483647 w 3"/>
                <a:gd name="T7" fmla="*/ 2147483647 h 5"/>
                <a:gd name="T8" fmla="*/ 2147483647 w 3"/>
                <a:gd name="T9" fmla="*/ 2147483647 h 5"/>
                <a:gd name="T10" fmla="*/ 2147483647 w 3"/>
                <a:gd name="T11" fmla="*/ 2147483647 h 5"/>
                <a:gd name="T12" fmla="*/ 2147483647 w 3"/>
                <a:gd name="T13" fmla="*/ 2147483647 h 5"/>
                <a:gd name="T14" fmla="*/ 2147483647 w 3"/>
                <a:gd name="T15" fmla="*/ 2147483647 h 5"/>
                <a:gd name="T16" fmla="*/ 2147483647 w 3"/>
                <a:gd name="T17" fmla="*/ 2147483647 h 5"/>
                <a:gd name="T18" fmla="*/ 2147483647 w 3"/>
                <a:gd name="T19" fmla="*/ 2147483647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5"/>
                <a:gd name="T32" fmla="*/ 3 w 3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5">
                  <a:moveTo>
                    <a:pt x="1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2" y="2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9" name="Freeform 285"/>
            <p:cNvSpPr>
              <a:spLocks/>
            </p:cNvSpPr>
            <p:nvPr/>
          </p:nvSpPr>
          <p:spPr bwMode="auto">
            <a:xfrm>
              <a:off x="4210051" y="1825625"/>
              <a:ext cx="4763" cy="7938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0 h 5"/>
                <a:gd name="T4" fmla="*/ 0 w 3"/>
                <a:gd name="T5" fmla="*/ 2147483647 h 5"/>
                <a:gd name="T6" fmla="*/ 2147483647 w 3"/>
                <a:gd name="T7" fmla="*/ 2147483647 h 5"/>
                <a:gd name="T8" fmla="*/ 2147483647 w 3"/>
                <a:gd name="T9" fmla="*/ 2147483647 h 5"/>
                <a:gd name="T10" fmla="*/ 2147483647 w 3"/>
                <a:gd name="T11" fmla="*/ 2147483647 h 5"/>
                <a:gd name="T12" fmla="*/ 2147483647 w 3"/>
                <a:gd name="T13" fmla="*/ 2147483647 h 5"/>
                <a:gd name="T14" fmla="*/ 2147483647 w 3"/>
                <a:gd name="T15" fmla="*/ 2147483647 h 5"/>
                <a:gd name="T16" fmla="*/ 2147483647 w 3"/>
                <a:gd name="T17" fmla="*/ 2147483647 h 5"/>
                <a:gd name="T18" fmla="*/ 2147483647 w 3"/>
                <a:gd name="T19" fmla="*/ 2147483647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5"/>
                <a:gd name="T32" fmla="*/ 3 w 3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5">
                  <a:moveTo>
                    <a:pt x="1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2" y="2"/>
                  </a:lnTo>
                  <a:lnTo>
                    <a:pt x="1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0" name="Freeform 286"/>
            <p:cNvSpPr>
              <a:spLocks/>
            </p:cNvSpPr>
            <p:nvPr/>
          </p:nvSpPr>
          <p:spPr bwMode="auto">
            <a:xfrm>
              <a:off x="4659314" y="1994958"/>
              <a:ext cx="7937" cy="6615"/>
            </a:xfrm>
            <a:custGeom>
              <a:avLst/>
              <a:gdLst>
                <a:gd name="T0" fmla="*/ 2147483647 w 5"/>
                <a:gd name="T1" fmla="*/ 2147483647 h 4"/>
                <a:gd name="T2" fmla="*/ 2147483647 w 5"/>
                <a:gd name="T3" fmla="*/ 2147483647 h 4"/>
                <a:gd name="T4" fmla="*/ 2147483647 w 5"/>
                <a:gd name="T5" fmla="*/ 2147483647 h 4"/>
                <a:gd name="T6" fmla="*/ 2147483647 w 5"/>
                <a:gd name="T7" fmla="*/ 0 h 4"/>
                <a:gd name="T8" fmla="*/ 0 w 5"/>
                <a:gd name="T9" fmla="*/ 2147483647 h 4"/>
                <a:gd name="T10" fmla="*/ 2147483647 w 5"/>
                <a:gd name="T11" fmla="*/ 2147483647 h 4"/>
                <a:gd name="T12" fmla="*/ 2147483647 w 5"/>
                <a:gd name="T13" fmla="*/ 2147483647 h 4"/>
                <a:gd name="T14" fmla="*/ 2147483647 w 5"/>
                <a:gd name="T15" fmla="*/ 2147483647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4"/>
                <a:gd name="T26" fmla="*/ 5 w 5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4">
                  <a:moveTo>
                    <a:pt x="5" y="4"/>
                  </a:moveTo>
                  <a:lnTo>
                    <a:pt x="4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1" name="Freeform 287"/>
            <p:cNvSpPr>
              <a:spLocks/>
            </p:cNvSpPr>
            <p:nvPr/>
          </p:nvSpPr>
          <p:spPr bwMode="auto">
            <a:xfrm>
              <a:off x="4659314" y="1994958"/>
              <a:ext cx="7937" cy="6615"/>
            </a:xfrm>
            <a:custGeom>
              <a:avLst/>
              <a:gdLst>
                <a:gd name="T0" fmla="*/ 2147483647 w 5"/>
                <a:gd name="T1" fmla="*/ 2147483647 h 4"/>
                <a:gd name="T2" fmla="*/ 2147483647 w 5"/>
                <a:gd name="T3" fmla="*/ 2147483647 h 4"/>
                <a:gd name="T4" fmla="*/ 2147483647 w 5"/>
                <a:gd name="T5" fmla="*/ 2147483647 h 4"/>
                <a:gd name="T6" fmla="*/ 2147483647 w 5"/>
                <a:gd name="T7" fmla="*/ 0 h 4"/>
                <a:gd name="T8" fmla="*/ 0 w 5"/>
                <a:gd name="T9" fmla="*/ 2147483647 h 4"/>
                <a:gd name="T10" fmla="*/ 2147483647 w 5"/>
                <a:gd name="T11" fmla="*/ 2147483647 h 4"/>
                <a:gd name="T12" fmla="*/ 2147483647 w 5"/>
                <a:gd name="T13" fmla="*/ 2147483647 h 4"/>
                <a:gd name="T14" fmla="*/ 2147483647 w 5"/>
                <a:gd name="T15" fmla="*/ 2147483647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4"/>
                <a:gd name="T26" fmla="*/ 5 w 5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4">
                  <a:moveTo>
                    <a:pt x="5" y="4"/>
                  </a:moveTo>
                  <a:lnTo>
                    <a:pt x="4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5" y="4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2" name="Freeform 288"/>
            <p:cNvSpPr>
              <a:spLocks/>
            </p:cNvSpPr>
            <p:nvPr/>
          </p:nvSpPr>
          <p:spPr bwMode="auto">
            <a:xfrm>
              <a:off x="4598989" y="2002896"/>
              <a:ext cx="7937" cy="11907"/>
            </a:xfrm>
            <a:custGeom>
              <a:avLst/>
              <a:gdLst>
                <a:gd name="T0" fmla="*/ 2147483647 w 5"/>
                <a:gd name="T1" fmla="*/ 0 h 7"/>
                <a:gd name="T2" fmla="*/ 2147483647 w 5"/>
                <a:gd name="T3" fmla="*/ 0 h 7"/>
                <a:gd name="T4" fmla="*/ 2147483647 w 5"/>
                <a:gd name="T5" fmla="*/ 0 h 7"/>
                <a:gd name="T6" fmla="*/ 2147483647 w 5"/>
                <a:gd name="T7" fmla="*/ 2147483647 h 7"/>
                <a:gd name="T8" fmla="*/ 2147483647 w 5"/>
                <a:gd name="T9" fmla="*/ 2147483647 h 7"/>
                <a:gd name="T10" fmla="*/ 2147483647 w 5"/>
                <a:gd name="T11" fmla="*/ 2147483647 h 7"/>
                <a:gd name="T12" fmla="*/ 2147483647 w 5"/>
                <a:gd name="T13" fmla="*/ 2147483647 h 7"/>
                <a:gd name="T14" fmla="*/ 2147483647 w 5"/>
                <a:gd name="T15" fmla="*/ 2147483647 h 7"/>
                <a:gd name="T16" fmla="*/ 2147483647 w 5"/>
                <a:gd name="T17" fmla="*/ 2147483647 h 7"/>
                <a:gd name="T18" fmla="*/ 2147483647 w 5"/>
                <a:gd name="T19" fmla="*/ 2147483647 h 7"/>
                <a:gd name="T20" fmla="*/ 2147483647 w 5"/>
                <a:gd name="T21" fmla="*/ 2147483647 h 7"/>
                <a:gd name="T22" fmla="*/ 2147483647 w 5"/>
                <a:gd name="T23" fmla="*/ 2147483647 h 7"/>
                <a:gd name="T24" fmla="*/ 2147483647 w 5"/>
                <a:gd name="T25" fmla="*/ 2147483647 h 7"/>
                <a:gd name="T26" fmla="*/ 2147483647 w 5"/>
                <a:gd name="T27" fmla="*/ 2147483647 h 7"/>
                <a:gd name="T28" fmla="*/ 0 w 5"/>
                <a:gd name="T29" fmla="*/ 2147483647 h 7"/>
                <a:gd name="T30" fmla="*/ 0 w 5"/>
                <a:gd name="T31" fmla="*/ 0 h 7"/>
                <a:gd name="T32" fmla="*/ 2147483647 w 5"/>
                <a:gd name="T33" fmla="*/ 0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7"/>
                <a:gd name="T53" fmla="*/ 5 w 5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7">
                  <a:moveTo>
                    <a:pt x="1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3" name="Freeform 289"/>
            <p:cNvSpPr>
              <a:spLocks/>
            </p:cNvSpPr>
            <p:nvPr/>
          </p:nvSpPr>
          <p:spPr bwMode="auto">
            <a:xfrm>
              <a:off x="4598989" y="2002896"/>
              <a:ext cx="7937" cy="11907"/>
            </a:xfrm>
            <a:custGeom>
              <a:avLst/>
              <a:gdLst>
                <a:gd name="T0" fmla="*/ 2147483647 w 5"/>
                <a:gd name="T1" fmla="*/ 0 h 7"/>
                <a:gd name="T2" fmla="*/ 2147483647 w 5"/>
                <a:gd name="T3" fmla="*/ 0 h 7"/>
                <a:gd name="T4" fmla="*/ 2147483647 w 5"/>
                <a:gd name="T5" fmla="*/ 0 h 7"/>
                <a:gd name="T6" fmla="*/ 2147483647 w 5"/>
                <a:gd name="T7" fmla="*/ 2147483647 h 7"/>
                <a:gd name="T8" fmla="*/ 2147483647 w 5"/>
                <a:gd name="T9" fmla="*/ 2147483647 h 7"/>
                <a:gd name="T10" fmla="*/ 2147483647 w 5"/>
                <a:gd name="T11" fmla="*/ 2147483647 h 7"/>
                <a:gd name="T12" fmla="*/ 2147483647 w 5"/>
                <a:gd name="T13" fmla="*/ 2147483647 h 7"/>
                <a:gd name="T14" fmla="*/ 2147483647 w 5"/>
                <a:gd name="T15" fmla="*/ 2147483647 h 7"/>
                <a:gd name="T16" fmla="*/ 2147483647 w 5"/>
                <a:gd name="T17" fmla="*/ 2147483647 h 7"/>
                <a:gd name="T18" fmla="*/ 2147483647 w 5"/>
                <a:gd name="T19" fmla="*/ 2147483647 h 7"/>
                <a:gd name="T20" fmla="*/ 2147483647 w 5"/>
                <a:gd name="T21" fmla="*/ 2147483647 h 7"/>
                <a:gd name="T22" fmla="*/ 2147483647 w 5"/>
                <a:gd name="T23" fmla="*/ 2147483647 h 7"/>
                <a:gd name="T24" fmla="*/ 2147483647 w 5"/>
                <a:gd name="T25" fmla="*/ 2147483647 h 7"/>
                <a:gd name="T26" fmla="*/ 2147483647 w 5"/>
                <a:gd name="T27" fmla="*/ 2147483647 h 7"/>
                <a:gd name="T28" fmla="*/ 0 w 5"/>
                <a:gd name="T29" fmla="*/ 2147483647 h 7"/>
                <a:gd name="T30" fmla="*/ 0 w 5"/>
                <a:gd name="T31" fmla="*/ 0 h 7"/>
                <a:gd name="T32" fmla="*/ 2147483647 w 5"/>
                <a:gd name="T33" fmla="*/ 0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"/>
                <a:gd name="T52" fmla="*/ 0 h 7"/>
                <a:gd name="T53" fmla="*/ 5 w 5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" h="7">
                  <a:moveTo>
                    <a:pt x="1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4" name="Freeform 290"/>
            <p:cNvSpPr>
              <a:spLocks/>
            </p:cNvSpPr>
            <p:nvPr/>
          </p:nvSpPr>
          <p:spPr bwMode="auto">
            <a:xfrm>
              <a:off x="4584701" y="2002896"/>
              <a:ext cx="15875" cy="10583"/>
            </a:xfrm>
            <a:custGeom>
              <a:avLst/>
              <a:gdLst>
                <a:gd name="T0" fmla="*/ 2147483647 w 10"/>
                <a:gd name="T1" fmla="*/ 0 h 6"/>
                <a:gd name="T2" fmla="*/ 2147483647 w 10"/>
                <a:gd name="T3" fmla="*/ 0 h 6"/>
                <a:gd name="T4" fmla="*/ 2147483647 w 10"/>
                <a:gd name="T5" fmla="*/ 2147483647 h 6"/>
                <a:gd name="T6" fmla="*/ 2147483647 w 10"/>
                <a:gd name="T7" fmla="*/ 2147483647 h 6"/>
                <a:gd name="T8" fmla="*/ 2147483647 w 10"/>
                <a:gd name="T9" fmla="*/ 2147483647 h 6"/>
                <a:gd name="T10" fmla="*/ 2147483647 w 10"/>
                <a:gd name="T11" fmla="*/ 2147483647 h 6"/>
                <a:gd name="T12" fmla="*/ 2147483647 w 10"/>
                <a:gd name="T13" fmla="*/ 2147483647 h 6"/>
                <a:gd name="T14" fmla="*/ 2147483647 w 10"/>
                <a:gd name="T15" fmla="*/ 2147483647 h 6"/>
                <a:gd name="T16" fmla="*/ 2147483647 w 10"/>
                <a:gd name="T17" fmla="*/ 2147483647 h 6"/>
                <a:gd name="T18" fmla="*/ 2147483647 w 10"/>
                <a:gd name="T19" fmla="*/ 2147483647 h 6"/>
                <a:gd name="T20" fmla="*/ 2147483647 w 10"/>
                <a:gd name="T21" fmla="*/ 2147483647 h 6"/>
                <a:gd name="T22" fmla="*/ 2147483647 w 10"/>
                <a:gd name="T23" fmla="*/ 2147483647 h 6"/>
                <a:gd name="T24" fmla="*/ 2147483647 w 10"/>
                <a:gd name="T25" fmla="*/ 2147483647 h 6"/>
                <a:gd name="T26" fmla="*/ 2147483647 w 10"/>
                <a:gd name="T27" fmla="*/ 2147483647 h 6"/>
                <a:gd name="T28" fmla="*/ 2147483647 w 10"/>
                <a:gd name="T29" fmla="*/ 2147483647 h 6"/>
                <a:gd name="T30" fmla="*/ 2147483647 w 10"/>
                <a:gd name="T31" fmla="*/ 2147483647 h 6"/>
                <a:gd name="T32" fmla="*/ 2147483647 w 10"/>
                <a:gd name="T33" fmla="*/ 2147483647 h 6"/>
                <a:gd name="T34" fmla="*/ 2147483647 w 10"/>
                <a:gd name="T35" fmla="*/ 2147483647 h 6"/>
                <a:gd name="T36" fmla="*/ 0 w 10"/>
                <a:gd name="T37" fmla="*/ 2147483647 h 6"/>
                <a:gd name="T38" fmla="*/ 0 w 10"/>
                <a:gd name="T39" fmla="*/ 2147483647 h 6"/>
                <a:gd name="T40" fmla="*/ 0 w 10"/>
                <a:gd name="T41" fmla="*/ 2147483647 h 6"/>
                <a:gd name="T42" fmla="*/ 2147483647 w 10"/>
                <a:gd name="T43" fmla="*/ 2147483647 h 6"/>
                <a:gd name="T44" fmla="*/ 0 w 10"/>
                <a:gd name="T45" fmla="*/ 2147483647 h 6"/>
                <a:gd name="T46" fmla="*/ 0 w 10"/>
                <a:gd name="T47" fmla="*/ 2147483647 h 6"/>
                <a:gd name="T48" fmla="*/ 2147483647 w 10"/>
                <a:gd name="T49" fmla="*/ 0 h 6"/>
                <a:gd name="T50" fmla="*/ 2147483647 w 10"/>
                <a:gd name="T51" fmla="*/ 0 h 6"/>
                <a:gd name="T52" fmla="*/ 2147483647 w 10"/>
                <a:gd name="T53" fmla="*/ 0 h 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"/>
                <a:gd name="T82" fmla="*/ 0 h 6"/>
                <a:gd name="T83" fmla="*/ 10 w 10"/>
                <a:gd name="T84" fmla="*/ 6 h 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" h="6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1"/>
                  </a:lnTo>
                  <a:lnTo>
                    <a:pt x="9" y="3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5" name="Freeform 291"/>
            <p:cNvSpPr>
              <a:spLocks/>
            </p:cNvSpPr>
            <p:nvPr/>
          </p:nvSpPr>
          <p:spPr bwMode="auto">
            <a:xfrm>
              <a:off x="4584701" y="2002896"/>
              <a:ext cx="15875" cy="10583"/>
            </a:xfrm>
            <a:custGeom>
              <a:avLst/>
              <a:gdLst>
                <a:gd name="T0" fmla="*/ 2147483647 w 10"/>
                <a:gd name="T1" fmla="*/ 0 h 6"/>
                <a:gd name="T2" fmla="*/ 2147483647 w 10"/>
                <a:gd name="T3" fmla="*/ 0 h 6"/>
                <a:gd name="T4" fmla="*/ 2147483647 w 10"/>
                <a:gd name="T5" fmla="*/ 2147483647 h 6"/>
                <a:gd name="T6" fmla="*/ 2147483647 w 10"/>
                <a:gd name="T7" fmla="*/ 2147483647 h 6"/>
                <a:gd name="T8" fmla="*/ 2147483647 w 10"/>
                <a:gd name="T9" fmla="*/ 2147483647 h 6"/>
                <a:gd name="T10" fmla="*/ 2147483647 w 10"/>
                <a:gd name="T11" fmla="*/ 2147483647 h 6"/>
                <a:gd name="T12" fmla="*/ 2147483647 w 10"/>
                <a:gd name="T13" fmla="*/ 2147483647 h 6"/>
                <a:gd name="T14" fmla="*/ 2147483647 w 10"/>
                <a:gd name="T15" fmla="*/ 2147483647 h 6"/>
                <a:gd name="T16" fmla="*/ 2147483647 w 10"/>
                <a:gd name="T17" fmla="*/ 2147483647 h 6"/>
                <a:gd name="T18" fmla="*/ 2147483647 w 10"/>
                <a:gd name="T19" fmla="*/ 2147483647 h 6"/>
                <a:gd name="T20" fmla="*/ 2147483647 w 10"/>
                <a:gd name="T21" fmla="*/ 2147483647 h 6"/>
                <a:gd name="T22" fmla="*/ 2147483647 w 10"/>
                <a:gd name="T23" fmla="*/ 2147483647 h 6"/>
                <a:gd name="T24" fmla="*/ 2147483647 w 10"/>
                <a:gd name="T25" fmla="*/ 2147483647 h 6"/>
                <a:gd name="T26" fmla="*/ 2147483647 w 10"/>
                <a:gd name="T27" fmla="*/ 2147483647 h 6"/>
                <a:gd name="T28" fmla="*/ 2147483647 w 10"/>
                <a:gd name="T29" fmla="*/ 2147483647 h 6"/>
                <a:gd name="T30" fmla="*/ 2147483647 w 10"/>
                <a:gd name="T31" fmla="*/ 2147483647 h 6"/>
                <a:gd name="T32" fmla="*/ 2147483647 w 10"/>
                <a:gd name="T33" fmla="*/ 2147483647 h 6"/>
                <a:gd name="T34" fmla="*/ 2147483647 w 10"/>
                <a:gd name="T35" fmla="*/ 2147483647 h 6"/>
                <a:gd name="T36" fmla="*/ 0 w 10"/>
                <a:gd name="T37" fmla="*/ 2147483647 h 6"/>
                <a:gd name="T38" fmla="*/ 0 w 10"/>
                <a:gd name="T39" fmla="*/ 2147483647 h 6"/>
                <a:gd name="T40" fmla="*/ 0 w 10"/>
                <a:gd name="T41" fmla="*/ 2147483647 h 6"/>
                <a:gd name="T42" fmla="*/ 2147483647 w 10"/>
                <a:gd name="T43" fmla="*/ 2147483647 h 6"/>
                <a:gd name="T44" fmla="*/ 0 w 10"/>
                <a:gd name="T45" fmla="*/ 2147483647 h 6"/>
                <a:gd name="T46" fmla="*/ 0 w 10"/>
                <a:gd name="T47" fmla="*/ 2147483647 h 6"/>
                <a:gd name="T48" fmla="*/ 2147483647 w 10"/>
                <a:gd name="T49" fmla="*/ 0 h 6"/>
                <a:gd name="T50" fmla="*/ 2147483647 w 10"/>
                <a:gd name="T51" fmla="*/ 0 h 6"/>
                <a:gd name="T52" fmla="*/ 2147483647 w 10"/>
                <a:gd name="T53" fmla="*/ 0 h 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"/>
                <a:gd name="T82" fmla="*/ 0 h 6"/>
                <a:gd name="T83" fmla="*/ 10 w 10"/>
                <a:gd name="T84" fmla="*/ 6 h 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" h="6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1"/>
                  </a:lnTo>
                  <a:lnTo>
                    <a:pt x="9" y="3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6" name="Freeform 292"/>
            <p:cNvSpPr>
              <a:spLocks/>
            </p:cNvSpPr>
            <p:nvPr/>
          </p:nvSpPr>
          <p:spPr bwMode="auto">
            <a:xfrm>
              <a:off x="4554538" y="1985698"/>
              <a:ext cx="25400" cy="15875"/>
            </a:xfrm>
            <a:custGeom>
              <a:avLst/>
              <a:gdLst>
                <a:gd name="T0" fmla="*/ 2147483647 w 16"/>
                <a:gd name="T1" fmla="*/ 2147483647 h 10"/>
                <a:gd name="T2" fmla="*/ 2147483647 w 16"/>
                <a:gd name="T3" fmla="*/ 2147483647 h 10"/>
                <a:gd name="T4" fmla="*/ 2147483647 w 16"/>
                <a:gd name="T5" fmla="*/ 2147483647 h 10"/>
                <a:gd name="T6" fmla="*/ 2147483647 w 16"/>
                <a:gd name="T7" fmla="*/ 2147483647 h 10"/>
                <a:gd name="T8" fmla="*/ 2147483647 w 16"/>
                <a:gd name="T9" fmla="*/ 2147483647 h 10"/>
                <a:gd name="T10" fmla="*/ 2147483647 w 16"/>
                <a:gd name="T11" fmla="*/ 0 h 10"/>
                <a:gd name="T12" fmla="*/ 2147483647 w 16"/>
                <a:gd name="T13" fmla="*/ 0 h 10"/>
                <a:gd name="T14" fmla="*/ 2147483647 w 16"/>
                <a:gd name="T15" fmla="*/ 2147483647 h 10"/>
                <a:gd name="T16" fmla="*/ 2147483647 w 16"/>
                <a:gd name="T17" fmla="*/ 2147483647 h 10"/>
                <a:gd name="T18" fmla="*/ 2147483647 w 16"/>
                <a:gd name="T19" fmla="*/ 2147483647 h 10"/>
                <a:gd name="T20" fmla="*/ 2147483647 w 16"/>
                <a:gd name="T21" fmla="*/ 2147483647 h 10"/>
                <a:gd name="T22" fmla="*/ 2147483647 w 16"/>
                <a:gd name="T23" fmla="*/ 2147483647 h 10"/>
                <a:gd name="T24" fmla="*/ 2147483647 w 16"/>
                <a:gd name="T25" fmla="*/ 2147483647 h 10"/>
                <a:gd name="T26" fmla="*/ 2147483647 w 16"/>
                <a:gd name="T27" fmla="*/ 2147483647 h 10"/>
                <a:gd name="T28" fmla="*/ 2147483647 w 16"/>
                <a:gd name="T29" fmla="*/ 2147483647 h 10"/>
                <a:gd name="T30" fmla="*/ 2147483647 w 16"/>
                <a:gd name="T31" fmla="*/ 2147483647 h 10"/>
                <a:gd name="T32" fmla="*/ 2147483647 w 16"/>
                <a:gd name="T33" fmla="*/ 2147483647 h 10"/>
                <a:gd name="T34" fmla="*/ 2147483647 w 16"/>
                <a:gd name="T35" fmla="*/ 2147483647 h 10"/>
                <a:gd name="T36" fmla="*/ 2147483647 w 16"/>
                <a:gd name="T37" fmla="*/ 2147483647 h 10"/>
                <a:gd name="T38" fmla="*/ 2147483647 w 16"/>
                <a:gd name="T39" fmla="*/ 2147483647 h 10"/>
                <a:gd name="T40" fmla="*/ 2147483647 w 16"/>
                <a:gd name="T41" fmla="*/ 2147483647 h 10"/>
                <a:gd name="T42" fmla="*/ 2147483647 w 16"/>
                <a:gd name="T43" fmla="*/ 2147483647 h 10"/>
                <a:gd name="T44" fmla="*/ 2147483647 w 16"/>
                <a:gd name="T45" fmla="*/ 2147483647 h 10"/>
                <a:gd name="T46" fmla="*/ 2147483647 w 16"/>
                <a:gd name="T47" fmla="*/ 2147483647 h 10"/>
                <a:gd name="T48" fmla="*/ 2147483647 w 16"/>
                <a:gd name="T49" fmla="*/ 2147483647 h 10"/>
                <a:gd name="T50" fmla="*/ 2147483647 w 16"/>
                <a:gd name="T51" fmla="*/ 2147483647 h 10"/>
                <a:gd name="T52" fmla="*/ 2147483647 w 16"/>
                <a:gd name="T53" fmla="*/ 2147483647 h 10"/>
                <a:gd name="T54" fmla="*/ 2147483647 w 16"/>
                <a:gd name="T55" fmla="*/ 2147483647 h 10"/>
                <a:gd name="T56" fmla="*/ 2147483647 w 16"/>
                <a:gd name="T57" fmla="*/ 2147483647 h 10"/>
                <a:gd name="T58" fmla="*/ 2147483647 w 16"/>
                <a:gd name="T59" fmla="*/ 2147483647 h 10"/>
                <a:gd name="T60" fmla="*/ 2147483647 w 16"/>
                <a:gd name="T61" fmla="*/ 2147483647 h 10"/>
                <a:gd name="T62" fmla="*/ 2147483647 w 16"/>
                <a:gd name="T63" fmla="*/ 2147483647 h 10"/>
                <a:gd name="T64" fmla="*/ 0 w 16"/>
                <a:gd name="T65" fmla="*/ 2147483647 h 10"/>
                <a:gd name="T66" fmla="*/ 2147483647 w 16"/>
                <a:gd name="T67" fmla="*/ 2147483647 h 10"/>
                <a:gd name="T68" fmla="*/ 2147483647 w 16"/>
                <a:gd name="T69" fmla="*/ 2147483647 h 10"/>
                <a:gd name="T70" fmla="*/ 2147483647 w 16"/>
                <a:gd name="T71" fmla="*/ 2147483647 h 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"/>
                <a:gd name="T109" fmla="*/ 0 h 10"/>
                <a:gd name="T110" fmla="*/ 16 w 16"/>
                <a:gd name="T111" fmla="*/ 10 h 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" h="10">
                  <a:moveTo>
                    <a:pt x="4" y="1"/>
                  </a:moveTo>
                  <a:lnTo>
                    <a:pt x="6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9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7" y="8"/>
                  </a:lnTo>
                  <a:lnTo>
                    <a:pt x="6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7" name="Freeform 293"/>
            <p:cNvSpPr>
              <a:spLocks/>
            </p:cNvSpPr>
            <p:nvPr/>
          </p:nvSpPr>
          <p:spPr bwMode="auto">
            <a:xfrm>
              <a:off x="4554538" y="1985698"/>
              <a:ext cx="25400" cy="15875"/>
            </a:xfrm>
            <a:custGeom>
              <a:avLst/>
              <a:gdLst>
                <a:gd name="T0" fmla="*/ 2147483647 w 16"/>
                <a:gd name="T1" fmla="*/ 2147483647 h 10"/>
                <a:gd name="T2" fmla="*/ 2147483647 w 16"/>
                <a:gd name="T3" fmla="*/ 2147483647 h 10"/>
                <a:gd name="T4" fmla="*/ 2147483647 w 16"/>
                <a:gd name="T5" fmla="*/ 2147483647 h 10"/>
                <a:gd name="T6" fmla="*/ 2147483647 w 16"/>
                <a:gd name="T7" fmla="*/ 2147483647 h 10"/>
                <a:gd name="T8" fmla="*/ 2147483647 w 16"/>
                <a:gd name="T9" fmla="*/ 2147483647 h 10"/>
                <a:gd name="T10" fmla="*/ 2147483647 w 16"/>
                <a:gd name="T11" fmla="*/ 0 h 10"/>
                <a:gd name="T12" fmla="*/ 2147483647 w 16"/>
                <a:gd name="T13" fmla="*/ 0 h 10"/>
                <a:gd name="T14" fmla="*/ 2147483647 w 16"/>
                <a:gd name="T15" fmla="*/ 2147483647 h 10"/>
                <a:gd name="T16" fmla="*/ 2147483647 w 16"/>
                <a:gd name="T17" fmla="*/ 2147483647 h 10"/>
                <a:gd name="T18" fmla="*/ 2147483647 w 16"/>
                <a:gd name="T19" fmla="*/ 2147483647 h 10"/>
                <a:gd name="T20" fmla="*/ 2147483647 w 16"/>
                <a:gd name="T21" fmla="*/ 2147483647 h 10"/>
                <a:gd name="T22" fmla="*/ 2147483647 w 16"/>
                <a:gd name="T23" fmla="*/ 2147483647 h 10"/>
                <a:gd name="T24" fmla="*/ 2147483647 w 16"/>
                <a:gd name="T25" fmla="*/ 2147483647 h 10"/>
                <a:gd name="T26" fmla="*/ 2147483647 w 16"/>
                <a:gd name="T27" fmla="*/ 2147483647 h 10"/>
                <a:gd name="T28" fmla="*/ 2147483647 w 16"/>
                <a:gd name="T29" fmla="*/ 2147483647 h 10"/>
                <a:gd name="T30" fmla="*/ 2147483647 w 16"/>
                <a:gd name="T31" fmla="*/ 2147483647 h 10"/>
                <a:gd name="T32" fmla="*/ 2147483647 w 16"/>
                <a:gd name="T33" fmla="*/ 2147483647 h 10"/>
                <a:gd name="T34" fmla="*/ 2147483647 w 16"/>
                <a:gd name="T35" fmla="*/ 2147483647 h 10"/>
                <a:gd name="T36" fmla="*/ 2147483647 w 16"/>
                <a:gd name="T37" fmla="*/ 2147483647 h 10"/>
                <a:gd name="T38" fmla="*/ 2147483647 w 16"/>
                <a:gd name="T39" fmla="*/ 2147483647 h 10"/>
                <a:gd name="T40" fmla="*/ 2147483647 w 16"/>
                <a:gd name="T41" fmla="*/ 2147483647 h 10"/>
                <a:gd name="T42" fmla="*/ 2147483647 w 16"/>
                <a:gd name="T43" fmla="*/ 2147483647 h 10"/>
                <a:gd name="T44" fmla="*/ 2147483647 w 16"/>
                <a:gd name="T45" fmla="*/ 2147483647 h 10"/>
                <a:gd name="T46" fmla="*/ 2147483647 w 16"/>
                <a:gd name="T47" fmla="*/ 2147483647 h 10"/>
                <a:gd name="T48" fmla="*/ 2147483647 w 16"/>
                <a:gd name="T49" fmla="*/ 2147483647 h 10"/>
                <a:gd name="T50" fmla="*/ 2147483647 w 16"/>
                <a:gd name="T51" fmla="*/ 2147483647 h 10"/>
                <a:gd name="T52" fmla="*/ 2147483647 w 16"/>
                <a:gd name="T53" fmla="*/ 2147483647 h 10"/>
                <a:gd name="T54" fmla="*/ 2147483647 w 16"/>
                <a:gd name="T55" fmla="*/ 2147483647 h 10"/>
                <a:gd name="T56" fmla="*/ 2147483647 w 16"/>
                <a:gd name="T57" fmla="*/ 2147483647 h 10"/>
                <a:gd name="T58" fmla="*/ 2147483647 w 16"/>
                <a:gd name="T59" fmla="*/ 2147483647 h 10"/>
                <a:gd name="T60" fmla="*/ 2147483647 w 16"/>
                <a:gd name="T61" fmla="*/ 2147483647 h 10"/>
                <a:gd name="T62" fmla="*/ 2147483647 w 16"/>
                <a:gd name="T63" fmla="*/ 2147483647 h 10"/>
                <a:gd name="T64" fmla="*/ 0 w 16"/>
                <a:gd name="T65" fmla="*/ 2147483647 h 10"/>
                <a:gd name="T66" fmla="*/ 2147483647 w 16"/>
                <a:gd name="T67" fmla="*/ 2147483647 h 10"/>
                <a:gd name="T68" fmla="*/ 2147483647 w 16"/>
                <a:gd name="T69" fmla="*/ 2147483647 h 10"/>
                <a:gd name="T70" fmla="*/ 2147483647 w 16"/>
                <a:gd name="T71" fmla="*/ 2147483647 h 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"/>
                <a:gd name="T109" fmla="*/ 0 h 10"/>
                <a:gd name="T110" fmla="*/ 16 w 16"/>
                <a:gd name="T111" fmla="*/ 10 h 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" h="10">
                  <a:moveTo>
                    <a:pt x="4" y="1"/>
                  </a:moveTo>
                  <a:lnTo>
                    <a:pt x="6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9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7" y="8"/>
                  </a:lnTo>
                  <a:lnTo>
                    <a:pt x="6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8" name="Freeform 294"/>
            <p:cNvSpPr>
              <a:spLocks/>
            </p:cNvSpPr>
            <p:nvPr/>
          </p:nvSpPr>
          <p:spPr bwMode="auto">
            <a:xfrm>
              <a:off x="4575175" y="1998928"/>
              <a:ext cx="7938" cy="11906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0 h 8"/>
                <a:gd name="T4" fmla="*/ 2147483647 w 5"/>
                <a:gd name="T5" fmla="*/ 0 h 8"/>
                <a:gd name="T6" fmla="*/ 2147483647 w 5"/>
                <a:gd name="T7" fmla="*/ 0 h 8"/>
                <a:gd name="T8" fmla="*/ 2147483647 w 5"/>
                <a:gd name="T9" fmla="*/ 2147483647 h 8"/>
                <a:gd name="T10" fmla="*/ 2147483647 w 5"/>
                <a:gd name="T11" fmla="*/ 2147483647 h 8"/>
                <a:gd name="T12" fmla="*/ 2147483647 w 5"/>
                <a:gd name="T13" fmla="*/ 2147483647 h 8"/>
                <a:gd name="T14" fmla="*/ 2147483647 w 5"/>
                <a:gd name="T15" fmla="*/ 2147483647 h 8"/>
                <a:gd name="T16" fmla="*/ 2147483647 w 5"/>
                <a:gd name="T17" fmla="*/ 2147483647 h 8"/>
                <a:gd name="T18" fmla="*/ 2147483647 w 5"/>
                <a:gd name="T19" fmla="*/ 2147483647 h 8"/>
                <a:gd name="T20" fmla="*/ 2147483647 w 5"/>
                <a:gd name="T21" fmla="*/ 2147483647 h 8"/>
                <a:gd name="T22" fmla="*/ 0 w 5"/>
                <a:gd name="T23" fmla="*/ 2147483647 h 8"/>
                <a:gd name="T24" fmla="*/ 2147483647 w 5"/>
                <a:gd name="T25" fmla="*/ 2147483647 h 8"/>
                <a:gd name="T26" fmla="*/ 2147483647 w 5"/>
                <a:gd name="T27" fmla="*/ 2147483647 h 8"/>
                <a:gd name="T28" fmla="*/ 2147483647 w 5"/>
                <a:gd name="T29" fmla="*/ 2147483647 h 8"/>
                <a:gd name="T30" fmla="*/ 2147483647 w 5"/>
                <a:gd name="T31" fmla="*/ 2147483647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"/>
                <a:gd name="T49" fmla="*/ 0 h 8"/>
                <a:gd name="T50" fmla="*/ 5 w 5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" h="8">
                  <a:moveTo>
                    <a:pt x="4" y="2"/>
                  </a:moveTo>
                  <a:lnTo>
                    <a:pt x="4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9" name="Freeform 295"/>
            <p:cNvSpPr>
              <a:spLocks/>
            </p:cNvSpPr>
            <p:nvPr/>
          </p:nvSpPr>
          <p:spPr bwMode="auto">
            <a:xfrm>
              <a:off x="4575175" y="1998928"/>
              <a:ext cx="7938" cy="11906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0 h 8"/>
                <a:gd name="T4" fmla="*/ 2147483647 w 5"/>
                <a:gd name="T5" fmla="*/ 0 h 8"/>
                <a:gd name="T6" fmla="*/ 2147483647 w 5"/>
                <a:gd name="T7" fmla="*/ 0 h 8"/>
                <a:gd name="T8" fmla="*/ 2147483647 w 5"/>
                <a:gd name="T9" fmla="*/ 2147483647 h 8"/>
                <a:gd name="T10" fmla="*/ 2147483647 w 5"/>
                <a:gd name="T11" fmla="*/ 2147483647 h 8"/>
                <a:gd name="T12" fmla="*/ 2147483647 w 5"/>
                <a:gd name="T13" fmla="*/ 2147483647 h 8"/>
                <a:gd name="T14" fmla="*/ 2147483647 w 5"/>
                <a:gd name="T15" fmla="*/ 2147483647 h 8"/>
                <a:gd name="T16" fmla="*/ 2147483647 w 5"/>
                <a:gd name="T17" fmla="*/ 2147483647 h 8"/>
                <a:gd name="T18" fmla="*/ 2147483647 w 5"/>
                <a:gd name="T19" fmla="*/ 2147483647 h 8"/>
                <a:gd name="T20" fmla="*/ 2147483647 w 5"/>
                <a:gd name="T21" fmla="*/ 2147483647 h 8"/>
                <a:gd name="T22" fmla="*/ 0 w 5"/>
                <a:gd name="T23" fmla="*/ 2147483647 h 8"/>
                <a:gd name="T24" fmla="*/ 2147483647 w 5"/>
                <a:gd name="T25" fmla="*/ 2147483647 h 8"/>
                <a:gd name="T26" fmla="*/ 2147483647 w 5"/>
                <a:gd name="T27" fmla="*/ 2147483647 h 8"/>
                <a:gd name="T28" fmla="*/ 2147483647 w 5"/>
                <a:gd name="T29" fmla="*/ 2147483647 h 8"/>
                <a:gd name="T30" fmla="*/ 2147483647 w 5"/>
                <a:gd name="T31" fmla="*/ 2147483647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"/>
                <a:gd name="T49" fmla="*/ 0 h 8"/>
                <a:gd name="T50" fmla="*/ 5 w 5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" h="8">
                  <a:moveTo>
                    <a:pt x="4" y="2"/>
                  </a:moveTo>
                  <a:lnTo>
                    <a:pt x="4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0" name="Freeform 296"/>
            <p:cNvSpPr>
              <a:spLocks/>
            </p:cNvSpPr>
            <p:nvPr/>
          </p:nvSpPr>
          <p:spPr bwMode="auto">
            <a:xfrm>
              <a:off x="4581526" y="1971146"/>
              <a:ext cx="36513" cy="31750"/>
            </a:xfrm>
            <a:custGeom>
              <a:avLst/>
              <a:gdLst>
                <a:gd name="T0" fmla="*/ 2147483647 w 23"/>
                <a:gd name="T1" fmla="*/ 2147483647 h 20"/>
                <a:gd name="T2" fmla="*/ 2147483647 w 23"/>
                <a:gd name="T3" fmla="*/ 2147483647 h 20"/>
                <a:gd name="T4" fmla="*/ 2147483647 w 23"/>
                <a:gd name="T5" fmla="*/ 2147483647 h 20"/>
                <a:gd name="T6" fmla="*/ 2147483647 w 23"/>
                <a:gd name="T7" fmla="*/ 2147483647 h 20"/>
                <a:gd name="T8" fmla="*/ 2147483647 w 23"/>
                <a:gd name="T9" fmla="*/ 2147483647 h 20"/>
                <a:gd name="T10" fmla="*/ 2147483647 w 23"/>
                <a:gd name="T11" fmla="*/ 2147483647 h 20"/>
                <a:gd name="T12" fmla="*/ 2147483647 w 23"/>
                <a:gd name="T13" fmla="*/ 2147483647 h 20"/>
                <a:gd name="T14" fmla="*/ 2147483647 w 23"/>
                <a:gd name="T15" fmla="*/ 2147483647 h 20"/>
                <a:gd name="T16" fmla="*/ 2147483647 w 23"/>
                <a:gd name="T17" fmla="*/ 2147483647 h 20"/>
                <a:gd name="T18" fmla="*/ 2147483647 w 23"/>
                <a:gd name="T19" fmla="*/ 2147483647 h 20"/>
                <a:gd name="T20" fmla="*/ 2147483647 w 23"/>
                <a:gd name="T21" fmla="*/ 2147483647 h 20"/>
                <a:gd name="T22" fmla="*/ 2147483647 w 23"/>
                <a:gd name="T23" fmla="*/ 2147483647 h 20"/>
                <a:gd name="T24" fmla="*/ 2147483647 w 23"/>
                <a:gd name="T25" fmla="*/ 2147483647 h 20"/>
                <a:gd name="T26" fmla="*/ 2147483647 w 23"/>
                <a:gd name="T27" fmla="*/ 2147483647 h 20"/>
                <a:gd name="T28" fmla="*/ 2147483647 w 23"/>
                <a:gd name="T29" fmla="*/ 2147483647 h 20"/>
                <a:gd name="T30" fmla="*/ 2147483647 w 23"/>
                <a:gd name="T31" fmla="*/ 0 h 20"/>
                <a:gd name="T32" fmla="*/ 2147483647 w 23"/>
                <a:gd name="T33" fmla="*/ 2147483647 h 20"/>
                <a:gd name="T34" fmla="*/ 2147483647 w 23"/>
                <a:gd name="T35" fmla="*/ 2147483647 h 20"/>
                <a:gd name="T36" fmla="*/ 2147483647 w 23"/>
                <a:gd name="T37" fmla="*/ 2147483647 h 20"/>
                <a:gd name="T38" fmla="*/ 2147483647 w 23"/>
                <a:gd name="T39" fmla="*/ 2147483647 h 20"/>
                <a:gd name="T40" fmla="*/ 2147483647 w 23"/>
                <a:gd name="T41" fmla="*/ 2147483647 h 20"/>
                <a:gd name="T42" fmla="*/ 2147483647 w 23"/>
                <a:gd name="T43" fmla="*/ 2147483647 h 20"/>
                <a:gd name="T44" fmla="*/ 2147483647 w 23"/>
                <a:gd name="T45" fmla="*/ 2147483647 h 20"/>
                <a:gd name="T46" fmla="*/ 2147483647 w 23"/>
                <a:gd name="T47" fmla="*/ 2147483647 h 20"/>
                <a:gd name="T48" fmla="*/ 2147483647 w 23"/>
                <a:gd name="T49" fmla="*/ 2147483647 h 20"/>
                <a:gd name="T50" fmla="*/ 2147483647 w 23"/>
                <a:gd name="T51" fmla="*/ 2147483647 h 20"/>
                <a:gd name="T52" fmla="*/ 2147483647 w 23"/>
                <a:gd name="T53" fmla="*/ 2147483647 h 20"/>
                <a:gd name="T54" fmla="*/ 2147483647 w 23"/>
                <a:gd name="T55" fmla="*/ 2147483647 h 20"/>
                <a:gd name="T56" fmla="*/ 2147483647 w 23"/>
                <a:gd name="T57" fmla="*/ 2147483647 h 20"/>
                <a:gd name="T58" fmla="*/ 2147483647 w 23"/>
                <a:gd name="T59" fmla="*/ 2147483647 h 20"/>
                <a:gd name="T60" fmla="*/ 2147483647 w 23"/>
                <a:gd name="T61" fmla="*/ 2147483647 h 20"/>
                <a:gd name="T62" fmla="*/ 2147483647 w 23"/>
                <a:gd name="T63" fmla="*/ 2147483647 h 20"/>
                <a:gd name="T64" fmla="*/ 2147483647 w 23"/>
                <a:gd name="T65" fmla="*/ 2147483647 h 20"/>
                <a:gd name="T66" fmla="*/ 2147483647 w 23"/>
                <a:gd name="T67" fmla="*/ 2147483647 h 20"/>
                <a:gd name="T68" fmla="*/ 2147483647 w 23"/>
                <a:gd name="T69" fmla="*/ 2147483647 h 20"/>
                <a:gd name="T70" fmla="*/ 2147483647 w 23"/>
                <a:gd name="T71" fmla="*/ 2147483647 h 20"/>
                <a:gd name="T72" fmla="*/ 2147483647 w 23"/>
                <a:gd name="T73" fmla="*/ 2147483647 h 20"/>
                <a:gd name="T74" fmla="*/ 2147483647 w 23"/>
                <a:gd name="T75" fmla="*/ 2147483647 h 20"/>
                <a:gd name="T76" fmla="*/ 2147483647 w 23"/>
                <a:gd name="T77" fmla="*/ 2147483647 h 20"/>
                <a:gd name="T78" fmla="*/ 2147483647 w 23"/>
                <a:gd name="T79" fmla="*/ 2147483647 h 20"/>
                <a:gd name="T80" fmla="*/ 0 w 23"/>
                <a:gd name="T81" fmla="*/ 2147483647 h 20"/>
                <a:gd name="T82" fmla="*/ 2147483647 w 23"/>
                <a:gd name="T83" fmla="*/ 2147483647 h 20"/>
                <a:gd name="T84" fmla="*/ 2147483647 w 23"/>
                <a:gd name="T85" fmla="*/ 2147483647 h 20"/>
                <a:gd name="T86" fmla="*/ 2147483647 w 23"/>
                <a:gd name="T87" fmla="*/ 2147483647 h 20"/>
                <a:gd name="T88" fmla="*/ 2147483647 w 23"/>
                <a:gd name="T89" fmla="*/ 2147483647 h 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"/>
                <a:gd name="T136" fmla="*/ 0 h 20"/>
                <a:gd name="T137" fmla="*/ 23 w 23"/>
                <a:gd name="T138" fmla="*/ 20 h 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" h="20">
                  <a:moveTo>
                    <a:pt x="5" y="3"/>
                  </a:moveTo>
                  <a:lnTo>
                    <a:pt x="7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2" y="6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0" y="14"/>
                  </a:lnTo>
                  <a:lnTo>
                    <a:pt x="21" y="16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3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1" name="Freeform 297"/>
            <p:cNvSpPr>
              <a:spLocks/>
            </p:cNvSpPr>
            <p:nvPr/>
          </p:nvSpPr>
          <p:spPr bwMode="auto">
            <a:xfrm>
              <a:off x="4581526" y="1971146"/>
              <a:ext cx="36513" cy="31750"/>
            </a:xfrm>
            <a:custGeom>
              <a:avLst/>
              <a:gdLst>
                <a:gd name="T0" fmla="*/ 2147483647 w 23"/>
                <a:gd name="T1" fmla="*/ 2147483647 h 20"/>
                <a:gd name="T2" fmla="*/ 2147483647 w 23"/>
                <a:gd name="T3" fmla="*/ 2147483647 h 20"/>
                <a:gd name="T4" fmla="*/ 2147483647 w 23"/>
                <a:gd name="T5" fmla="*/ 2147483647 h 20"/>
                <a:gd name="T6" fmla="*/ 2147483647 w 23"/>
                <a:gd name="T7" fmla="*/ 2147483647 h 20"/>
                <a:gd name="T8" fmla="*/ 2147483647 w 23"/>
                <a:gd name="T9" fmla="*/ 2147483647 h 20"/>
                <a:gd name="T10" fmla="*/ 2147483647 w 23"/>
                <a:gd name="T11" fmla="*/ 2147483647 h 20"/>
                <a:gd name="T12" fmla="*/ 2147483647 w 23"/>
                <a:gd name="T13" fmla="*/ 2147483647 h 20"/>
                <a:gd name="T14" fmla="*/ 2147483647 w 23"/>
                <a:gd name="T15" fmla="*/ 2147483647 h 20"/>
                <a:gd name="T16" fmla="*/ 2147483647 w 23"/>
                <a:gd name="T17" fmla="*/ 2147483647 h 20"/>
                <a:gd name="T18" fmla="*/ 2147483647 w 23"/>
                <a:gd name="T19" fmla="*/ 2147483647 h 20"/>
                <a:gd name="T20" fmla="*/ 2147483647 w 23"/>
                <a:gd name="T21" fmla="*/ 2147483647 h 20"/>
                <a:gd name="T22" fmla="*/ 2147483647 w 23"/>
                <a:gd name="T23" fmla="*/ 2147483647 h 20"/>
                <a:gd name="T24" fmla="*/ 2147483647 w 23"/>
                <a:gd name="T25" fmla="*/ 2147483647 h 20"/>
                <a:gd name="T26" fmla="*/ 2147483647 w 23"/>
                <a:gd name="T27" fmla="*/ 2147483647 h 20"/>
                <a:gd name="T28" fmla="*/ 2147483647 w 23"/>
                <a:gd name="T29" fmla="*/ 2147483647 h 20"/>
                <a:gd name="T30" fmla="*/ 2147483647 w 23"/>
                <a:gd name="T31" fmla="*/ 0 h 20"/>
                <a:gd name="T32" fmla="*/ 2147483647 w 23"/>
                <a:gd name="T33" fmla="*/ 2147483647 h 20"/>
                <a:gd name="T34" fmla="*/ 2147483647 w 23"/>
                <a:gd name="T35" fmla="*/ 2147483647 h 20"/>
                <a:gd name="T36" fmla="*/ 2147483647 w 23"/>
                <a:gd name="T37" fmla="*/ 2147483647 h 20"/>
                <a:gd name="T38" fmla="*/ 2147483647 w 23"/>
                <a:gd name="T39" fmla="*/ 2147483647 h 20"/>
                <a:gd name="T40" fmla="*/ 2147483647 w 23"/>
                <a:gd name="T41" fmla="*/ 2147483647 h 20"/>
                <a:gd name="T42" fmla="*/ 2147483647 w 23"/>
                <a:gd name="T43" fmla="*/ 2147483647 h 20"/>
                <a:gd name="T44" fmla="*/ 2147483647 w 23"/>
                <a:gd name="T45" fmla="*/ 2147483647 h 20"/>
                <a:gd name="T46" fmla="*/ 2147483647 w 23"/>
                <a:gd name="T47" fmla="*/ 2147483647 h 20"/>
                <a:gd name="T48" fmla="*/ 2147483647 w 23"/>
                <a:gd name="T49" fmla="*/ 2147483647 h 20"/>
                <a:gd name="T50" fmla="*/ 2147483647 w 23"/>
                <a:gd name="T51" fmla="*/ 2147483647 h 20"/>
                <a:gd name="T52" fmla="*/ 2147483647 w 23"/>
                <a:gd name="T53" fmla="*/ 2147483647 h 20"/>
                <a:gd name="T54" fmla="*/ 2147483647 w 23"/>
                <a:gd name="T55" fmla="*/ 2147483647 h 20"/>
                <a:gd name="T56" fmla="*/ 2147483647 w 23"/>
                <a:gd name="T57" fmla="*/ 2147483647 h 20"/>
                <a:gd name="T58" fmla="*/ 2147483647 w 23"/>
                <a:gd name="T59" fmla="*/ 2147483647 h 20"/>
                <a:gd name="T60" fmla="*/ 2147483647 w 23"/>
                <a:gd name="T61" fmla="*/ 2147483647 h 20"/>
                <a:gd name="T62" fmla="*/ 2147483647 w 23"/>
                <a:gd name="T63" fmla="*/ 2147483647 h 20"/>
                <a:gd name="T64" fmla="*/ 2147483647 w 23"/>
                <a:gd name="T65" fmla="*/ 2147483647 h 20"/>
                <a:gd name="T66" fmla="*/ 2147483647 w 23"/>
                <a:gd name="T67" fmla="*/ 2147483647 h 20"/>
                <a:gd name="T68" fmla="*/ 2147483647 w 23"/>
                <a:gd name="T69" fmla="*/ 2147483647 h 20"/>
                <a:gd name="T70" fmla="*/ 2147483647 w 23"/>
                <a:gd name="T71" fmla="*/ 2147483647 h 20"/>
                <a:gd name="T72" fmla="*/ 2147483647 w 23"/>
                <a:gd name="T73" fmla="*/ 2147483647 h 20"/>
                <a:gd name="T74" fmla="*/ 2147483647 w 23"/>
                <a:gd name="T75" fmla="*/ 2147483647 h 20"/>
                <a:gd name="T76" fmla="*/ 2147483647 w 23"/>
                <a:gd name="T77" fmla="*/ 2147483647 h 20"/>
                <a:gd name="T78" fmla="*/ 2147483647 w 23"/>
                <a:gd name="T79" fmla="*/ 2147483647 h 20"/>
                <a:gd name="T80" fmla="*/ 0 w 23"/>
                <a:gd name="T81" fmla="*/ 2147483647 h 20"/>
                <a:gd name="T82" fmla="*/ 2147483647 w 23"/>
                <a:gd name="T83" fmla="*/ 2147483647 h 20"/>
                <a:gd name="T84" fmla="*/ 2147483647 w 23"/>
                <a:gd name="T85" fmla="*/ 2147483647 h 20"/>
                <a:gd name="T86" fmla="*/ 2147483647 w 23"/>
                <a:gd name="T87" fmla="*/ 2147483647 h 20"/>
                <a:gd name="T88" fmla="*/ 2147483647 w 23"/>
                <a:gd name="T89" fmla="*/ 2147483647 h 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"/>
                <a:gd name="T136" fmla="*/ 0 h 20"/>
                <a:gd name="T137" fmla="*/ 23 w 23"/>
                <a:gd name="T138" fmla="*/ 20 h 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" h="20">
                  <a:moveTo>
                    <a:pt x="5" y="3"/>
                  </a:moveTo>
                  <a:lnTo>
                    <a:pt x="7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2" y="6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0" y="14"/>
                  </a:lnTo>
                  <a:lnTo>
                    <a:pt x="21" y="16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3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3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2" name="Freeform 298"/>
            <p:cNvSpPr>
              <a:spLocks/>
            </p:cNvSpPr>
            <p:nvPr/>
          </p:nvSpPr>
          <p:spPr bwMode="auto">
            <a:xfrm>
              <a:off x="4518025" y="1930136"/>
              <a:ext cx="57150" cy="78052"/>
            </a:xfrm>
            <a:custGeom>
              <a:avLst/>
              <a:gdLst>
                <a:gd name="T0" fmla="*/ 2147483647 w 36"/>
                <a:gd name="T1" fmla="*/ 2147483647 h 49"/>
                <a:gd name="T2" fmla="*/ 2147483647 w 36"/>
                <a:gd name="T3" fmla="*/ 2147483647 h 49"/>
                <a:gd name="T4" fmla="*/ 2147483647 w 36"/>
                <a:gd name="T5" fmla="*/ 2147483647 h 49"/>
                <a:gd name="T6" fmla="*/ 2147483647 w 36"/>
                <a:gd name="T7" fmla="*/ 2147483647 h 49"/>
                <a:gd name="T8" fmla="*/ 2147483647 w 36"/>
                <a:gd name="T9" fmla="*/ 2147483647 h 49"/>
                <a:gd name="T10" fmla="*/ 2147483647 w 36"/>
                <a:gd name="T11" fmla="*/ 2147483647 h 49"/>
                <a:gd name="T12" fmla="*/ 2147483647 w 36"/>
                <a:gd name="T13" fmla="*/ 2147483647 h 49"/>
                <a:gd name="T14" fmla="*/ 2147483647 w 36"/>
                <a:gd name="T15" fmla="*/ 2147483647 h 49"/>
                <a:gd name="T16" fmla="*/ 2147483647 w 36"/>
                <a:gd name="T17" fmla="*/ 2147483647 h 49"/>
                <a:gd name="T18" fmla="*/ 2147483647 w 36"/>
                <a:gd name="T19" fmla="*/ 2147483647 h 49"/>
                <a:gd name="T20" fmla="*/ 2147483647 w 36"/>
                <a:gd name="T21" fmla="*/ 2147483647 h 49"/>
                <a:gd name="T22" fmla="*/ 2147483647 w 36"/>
                <a:gd name="T23" fmla="*/ 2147483647 h 49"/>
                <a:gd name="T24" fmla="*/ 2147483647 w 36"/>
                <a:gd name="T25" fmla="*/ 2147483647 h 49"/>
                <a:gd name="T26" fmla="*/ 2147483647 w 36"/>
                <a:gd name="T27" fmla="*/ 2147483647 h 49"/>
                <a:gd name="T28" fmla="*/ 2147483647 w 36"/>
                <a:gd name="T29" fmla="*/ 2147483647 h 49"/>
                <a:gd name="T30" fmla="*/ 2147483647 w 36"/>
                <a:gd name="T31" fmla="*/ 2147483647 h 49"/>
                <a:gd name="T32" fmla="*/ 2147483647 w 36"/>
                <a:gd name="T33" fmla="*/ 2147483647 h 49"/>
                <a:gd name="T34" fmla="*/ 2147483647 w 36"/>
                <a:gd name="T35" fmla="*/ 2147483647 h 49"/>
                <a:gd name="T36" fmla="*/ 2147483647 w 36"/>
                <a:gd name="T37" fmla="*/ 2147483647 h 49"/>
                <a:gd name="T38" fmla="*/ 2147483647 w 36"/>
                <a:gd name="T39" fmla="*/ 2147483647 h 49"/>
                <a:gd name="T40" fmla="*/ 2147483647 w 36"/>
                <a:gd name="T41" fmla="*/ 2147483647 h 49"/>
                <a:gd name="T42" fmla="*/ 2147483647 w 36"/>
                <a:gd name="T43" fmla="*/ 2147483647 h 49"/>
                <a:gd name="T44" fmla="*/ 2147483647 w 36"/>
                <a:gd name="T45" fmla="*/ 2147483647 h 49"/>
                <a:gd name="T46" fmla="*/ 2147483647 w 36"/>
                <a:gd name="T47" fmla="*/ 2147483647 h 49"/>
                <a:gd name="T48" fmla="*/ 2147483647 w 36"/>
                <a:gd name="T49" fmla="*/ 2147483647 h 49"/>
                <a:gd name="T50" fmla="*/ 2147483647 w 36"/>
                <a:gd name="T51" fmla="*/ 2147483647 h 49"/>
                <a:gd name="T52" fmla="*/ 2147483647 w 36"/>
                <a:gd name="T53" fmla="*/ 2147483647 h 49"/>
                <a:gd name="T54" fmla="*/ 2147483647 w 36"/>
                <a:gd name="T55" fmla="*/ 2147483647 h 49"/>
                <a:gd name="T56" fmla="*/ 2147483647 w 36"/>
                <a:gd name="T57" fmla="*/ 2147483647 h 49"/>
                <a:gd name="T58" fmla="*/ 2147483647 w 36"/>
                <a:gd name="T59" fmla="*/ 2147483647 h 49"/>
                <a:gd name="T60" fmla="*/ 2147483647 w 36"/>
                <a:gd name="T61" fmla="*/ 2147483647 h 49"/>
                <a:gd name="T62" fmla="*/ 2147483647 w 36"/>
                <a:gd name="T63" fmla="*/ 0 h 49"/>
                <a:gd name="T64" fmla="*/ 2147483647 w 36"/>
                <a:gd name="T65" fmla="*/ 2147483647 h 49"/>
                <a:gd name="T66" fmla="*/ 2147483647 w 36"/>
                <a:gd name="T67" fmla="*/ 2147483647 h 49"/>
                <a:gd name="T68" fmla="*/ 2147483647 w 36"/>
                <a:gd name="T69" fmla="*/ 2147483647 h 49"/>
                <a:gd name="T70" fmla="*/ 2147483647 w 36"/>
                <a:gd name="T71" fmla="*/ 2147483647 h 49"/>
                <a:gd name="T72" fmla="*/ 2147483647 w 36"/>
                <a:gd name="T73" fmla="*/ 2147483647 h 49"/>
                <a:gd name="T74" fmla="*/ 0 w 36"/>
                <a:gd name="T75" fmla="*/ 2147483647 h 49"/>
                <a:gd name="T76" fmla="*/ 2147483647 w 36"/>
                <a:gd name="T77" fmla="*/ 2147483647 h 49"/>
                <a:gd name="T78" fmla="*/ 2147483647 w 36"/>
                <a:gd name="T79" fmla="*/ 2147483647 h 49"/>
                <a:gd name="T80" fmla="*/ 2147483647 w 36"/>
                <a:gd name="T81" fmla="*/ 2147483647 h 49"/>
                <a:gd name="T82" fmla="*/ 2147483647 w 36"/>
                <a:gd name="T83" fmla="*/ 2147483647 h 49"/>
                <a:gd name="T84" fmla="*/ 2147483647 w 36"/>
                <a:gd name="T85" fmla="*/ 2147483647 h 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"/>
                <a:gd name="T130" fmla="*/ 0 h 49"/>
                <a:gd name="T131" fmla="*/ 36 w 36"/>
                <a:gd name="T132" fmla="*/ 49 h 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" h="49">
                  <a:moveTo>
                    <a:pt x="10" y="47"/>
                  </a:moveTo>
                  <a:lnTo>
                    <a:pt x="12" y="47"/>
                  </a:lnTo>
                  <a:lnTo>
                    <a:pt x="17" y="49"/>
                  </a:lnTo>
                  <a:lnTo>
                    <a:pt x="20" y="47"/>
                  </a:lnTo>
                  <a:lnTo>
                    <a:pt x="21" y="47"/>
                  </a:lnTo>
                  <a:lnTo>
                    <a:pt x="22" y="47"/>
                  </a:lnTo>
                  <a:lnTo>
                    <a:pt x="23" y="47"/>
                  </a:lnTo>
                  <a:lnTo>
                    <a:pt x="22" y="46"/>
                  </a:lnTo>
                  <a:lnTo>
                    <a:pt x="21" y="45"/>
                  </a:lnTo>
                  <a:lnTo>
                    <a:pt x="20" y="45"/>
                  </a:lnTo>
                  <a:lnTo>
                    <a:pt x="20" y="44"/>
                  </a:lnTo>
                  <a:lnTo>
                    <a:pt x="19" y="43"/>
                  </a:lnTo>
                  <a:lnTo>
                    <a:pt x="22" y="42"/>
                  </a:lnTo>
                  <a:lnTo>
                    <a:pt x="22" y="41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21" y="37"/>
                  </a:lnTo>
                  <a:lnTo>
                    <a:pt x="23" y="35"/>
                  </a:lnTo>
                  <a:lnTo>
                    <a:pt x="22" y="35"/>
                  </a:lnTo>
                  <a:lnTo>
                    <a:pt x="21" y="34"/>
                  </a:lnTo>
                  <a:lnTo>
                    <a:pt x="22" y="33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4" y="31"/>
                  </a:lnTo>
                  <a:lnTo>
                    <a:pt x="25" y="31"/>
                  </a:lnTo>
                  <a:lnTo>
                    <a:pt x="29" y="31"/>
                  </a:lnTo>
                  <a:lnTo>
                    <a:pt x="30" y="30"/>
                  </a:lnTo>
                  <a:lnTo>
                    <a:pt x="29" y="27"/>
                  </a:lnTo>
                  <a:lnTo>
                    <a:pt x="30" y="25"/>
                  </a:lnTo>
                  <a:lnTo>
                    <a:pt x="31" y="25"/>
                  </a:lnTo>
                  <a:lnTo>
                    <a:pt x="32" y="26"/>
                  </a:lnTo>
                  <a:lnTo>
                    <a:pt x="33" y="25"/>
                  </a:lnTo>
                  <a:lnTo>
                    <a:pt x="33" y="26"/>
                  </a:lnTo>
                  <a:lnTo>
                    <a:pt x="36" y="24"/>
                  </a:lnTo>
                  <a:lnTo>
                    <a:pt x="36" y="22"/>
                  </a:lnTo>
                  <a:lnTo>
                    <a:pt x="36" y="21"/>
                  </a:lnTo>
                  <a:lnTo>
                    <a:pt x="35" y="20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30" y="20"/>
                  </a:lnTo>
                  <a:lnTo>
                    <a:pt x="29" y="20"/>
                  </a:lnTo>
                  <a:lnTo>
                    <a:pt x="27" y="21"/>
                  </a:lnTo>
                  <a:lnTo>
                    <a:pt x="26" y="20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9" y="11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29" y="3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27" y="1"/>
                  </a:lnTo>
                  <a:lnTo>
                    <a:pt x="23" y="2"/>
                  </a:lnTo>
                  <a:lnTo>
                    <a:pt x="20" y="5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8" y="39"/>
                  </a:lnTo>
                  <a:lnTo>
                    <a:pt x="9" y="40"/>
                  </a:lnTo>
                  <a:lnTo>
                    <a:pt x="9" y="46"/>
                  </a:lnTo>
                  <a:lnTo>
                    <a:pt x="10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3" name="Freeform 299"/>
            <p:cNvSpPr>
              <a:spLocks/>
            </p:cNvSpPr>
            <p:nvPr/>
          </p:nvSpPr>
          <p:spPr bwMode="auto">
            <a:xfrm>
              <a:off x="4518025" y="1930136"/>
              <a:ext cx="57150" cy="78052"/>
            </a:xfrm>
            <a:custGeom>
              <a:avLst/>
              <a:gdLst>
                <a:gd name="T0" fmla="*/ 2147483647 w 36"/>
                <a:gd name="T1" fmla="*/ 2147483647 h 49"/>
                <a:gd name="T2" fmla="*/ 2147483647 w 36"/>
                <a:gd name="T3" fmla="*/ 2147483647 h 49"/>
                <a:gd name="T4" fmla="*/ 2147483647 w 36"/>
                <a:gd name="T5" fmla="*/ 2147483647 h 49"/>
                <a:gd name="T6" fmla="*/ 2147483647 w 36"/>
                <a:gd name="T7" fmla="*/ 2147483647 h 49"/>
                <a:gd name="T8" fmla="*/ 2147483647 w 36"/>
                <a:gd name="T9" fmla="*/ 2147483647 h 49"/>
                <a:gd name="T10" fmla="*/ 2147483647 w 36"/>
                <a:gd name="T11" fmla="*/ 2147483647 h 49"/>
                <a:gd name="T12" fmla="*/ 2147483647 w 36"/>
                <a:gd name="T13" fmla="*/ 2147483647 h 49"/>
                <a:gd name="T14" fmla="*/ 2147483647 w 36"/>
                <a:gd name="T15" fmla="*/ 2147483647 h 49"/>
                <a:gd name="T16" fmla="*/ 2147483647 w 36"/>
                <a:gd name="T17" fmla="*/ 2147483647 h 49"/>
                <a:gd name="T18" fmla="*/ 2147483647 w 36"/>
                <a:gd name="T19" fmla="*/ 2147483647 h 49"/>
                <a:gd name="T20" fmla="*/ 2147483647 w 36"/>
                <a:gd name="T21" fmla="*/ 2147483647 h 49"/>
                <a:gd name="T22" fmla="*/ 2147483647 w 36"/>
                <a:gd name="T23" fmla="*/ 2147483647 h 49"/>
                <a:gd name="T24" fmla="*/ 2147483647 w 36"/>
                <a:gd name="T25" fmla="*/ 2147483647 h 49"/>
                <a:gd name="T26" fmla="*/ 2147483647 w 36"/>
                <a:gd name="T27" fmla="*/ 2147483647 h 49"/>
                <a:gd name="T28" fmla="*/ 2147483647 w 36"/>
                <a:gd name="T29" fmla="*/ 2147483647 h 49"/>
                <a:gd name="T30" fmla="*/ 2147483647 w 36"/>
                <a:gd name="T31" fmla="*/ 2147483647 h 49"/>
                <a:gd name="T32" fmla="*/ 2147483647 w 36"/>
                <a:gd name="T33" fmla="*/ 2147483647 h 49"/>
                <a:gd name="T34" fmla="*/ 2147483647 w 36"/>
                <a:gd name="T35" fmla="*/ 2147483647 h 49"/>
                <a:gd name="T36" fmla="*/ 2147483647 w 36"/>
                <a:gd name="T37" fmla="*/ 2147483647 h 49"/>
                <a:gd name="T38" fmla="*/ 2147483647 w 36"/>
                <a:gd name="T39" fmla="*/ 2147483647 h 49"/>
                <a:gd name="T40" fmla="*/ 2147483647 w 36"/>
                <a:gd name="T41" fmla="*/ 2147483647 h 49"/>
                <a:gd name="T42" fmla="*/ 2147483647 w 36"/>
                <a:gd name="T43" fmla="*/ 2147483647 h 49"/>
                <a:gd name="T44" fmla="*/ 2147483647 w 36"/>
                <a:gd name="T45" fmla="*/ 2147483647 h 49"/>
                <a:gd name="T46" fmla="*/ 2147483647 w 36"/>
                <a:gd name="T47" fmla="*/ 2147483647 h 49"/>
                <a:gd name="T48" fmla="*/ 2147483647 w 36"/>
                <a:gd name="T49" fmla="*/ 2147483647 h 49"/>
                <a:gd name="T50" fmla="*/ 2147483647 w 36"/>
                <a:gd name="T51" fmla="*/ 2147483647 h 49"/>
                <a:gd name="T52" fmla="*/ 2147483647 w 36"/>
                <a:gd name="T53" fmla="*/ 2147483647 h 49"/>
                <a:gd name="T54" fmla="*/ 2147483647 w 36"/>
                <a:gd name="T55" fmla="*/ 2147483647 h 49"/>
                <a:gd name="T56" fmla="*/ 2147483647 w 36"/>
                <a:gd name="T57" fmla="*/ 2147483647 h 49"/>
                <a:gd name="T58" fmla="*/ 2147483647 w 36"/>
                <a:gd name="T59" fmla="*/ 2147483647 h 49"/>
                <a:gd name="T60" fmla="*/ 2147483647 w 36"/>
                <a:gd name="T61" fmla="*/ 2147483647 h 49"/>
                <a:gd name="T62" fmla="*/ 2147483647 w 36"/>
                <a:gd name="T63" fmla="*/ 0 h 49"/>
                <a:gd name="T64" fmla="*/ 2147483647 w 36"/>
                <a:gd name="T65" fmla="*/ 2147483647 h 49"/>
                <a:gd name="T66" fmla="*/ 2147483647 w 36"/>
                <a:gd name="T67" fmla="*/ 2147483647 h 49"/>
                <a:gd name="T68" fmla="*/ 2147483647 w 36"/>
                <a:gd name="T69" fmla="*/ 2147483647 h 49"/>
                <a:gd name="T70" fmla="*/ 2147483647 w 36"/>
                <a:gd name="T71" fmla="*/ 2147483647 h 49"/>
                <a:gd name="T72" fmla="*/ 2147483647 w 36"/>
                <a:gd name="T73" fmla="*/ 2147483647 h 49"/>
                <a:gd name="T74" fmla="*/ 0 w 36"/>
                <a:gd name="T75" fmla="*/ 2147483647 h 49"/>
                <a:gd name="T76" fmla="*/ 2147483647 w 36"/>
                <a:gd name="T77" fmla="*/ 2147483647 h 49"/>
                <a:gd name="T78" fmla="*/ 2147483647 w 36"/>
                <a:gd name="T79" fmla="*/ 2147483647 h 49"/>
                <a:gd name="T80" fmla="*/ 2147483647 w 36"/>
                <a:gd name="T81" fmla="*/ 2147483647 h 49"/>
                <a:gd name="T82" fmla="*/ 2147483647 w 36"/>
                <a:gd name="T83" fmla="*/ 2147483647 h 49"/>
                <a:gd name="T84" fmla="*/ 2147483647 w 36"/>
                <a:gd name="T85" fmla="*/ 2147483647 h 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6"/>
                <a:gd name="T130" fmla="*/ 0 h 49"/>
                <a:gd name="T131" fmla="*/ 36 w 36"/>
                <a:gd name="T132" fmla="*/ 49 h 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6" h="49">
                  <a:moveTo>
                    <a:pt x="10" y="47"/>
                  </a:moveTo>
                  <a:lnTo>
                    <a:pt x="12" y="47"/>
                  </a:lnTo>
                  <a:lnTo>
                    <a:pt x="17" y="49"/>
                  </a:lnTo>
                  <a:lnTo>
                    <a:pt x="20" y="47"/>
                  </a:lnTo>
                  <a:lnTo>
                    <a:pt x="21" y="47"/>
                  </a:lnTo>
                  <a:lnTo>
                    <a:pt x="22" y="47"/>
                  </a:lnTo>
                  <a:lnTo>
                    <a:pt x="23" y="47"/>
                  </a:lnTo>
                  <a:lnTo>
                    <a:pt x="22" y="46"/>
                  </a:lnTo>
                  <a:lnTo>
                    <a:pt x="21" y="45"/>
                  </a:lnTo>
                  <a:lnTo>
                    <a:pt x="20" y="45"/>
                  </a:lnTo>
                  <a:lnTo>
                    <a:pt x="20" y="44"/>
                  </a:lnTo>
                  <a:lnTo>
                    <a:pt x="19" y="43"/>
                  </a:lnTo>
                  <a:lnTo>
                    <a:pt x="22" y="42"/>
                  </a:lnTo>
                  <a:lnTo>
                    <a:pt x="22" y="41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21" y="37"/>
                  </a:lnTo>
                  <a:lnTo>
                    <a:pt x="23" y="35"/>
                  </a:lnTo>
                  <a:lnTo>
                    <a:pt x="22" y="35"/>
                  </a:lnTo>
                  <a:lnTo>
                    <a:pt x="21" y="34"/>
                  </a:lnTo>
                  <a:lnTo>
                    <a:pt x="22" y="33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4" y="31"/>
                  </a:lnTo>
                  <a:lnTo>
                    <a:pt x="25" y="31"/>
                  </a:lnTo>
                  <a:lnTo>
                    <a:pt x="29" y="31"/>
                  </a:lnTo>
                  <a:lnTo>
                    <a:pt x="30" y="30"/>
                  </a:lnTo>
                  <a:lnTo>
                    <a:pt x="29" y="27"/>
                  </a:lnTo>
                  <a:lnTo>
                    <a:pt x="30" y="25"/>
                  </a:lnTo>
                  <a:lnTo>
                    <a:pt x="31" y="25"/>
                  </a:lnTo>
                  <a:lnTo>
                    <a:pt x="32" y="26"/>
                  </a:lnTo>
                  <a:lnTo>
                    <a:pt x="33" y="25"/>
                  </a:lnTo>
                  <a:lnTo>
                    <a:pt x="33" y="26"/>
                  </a:lnTo>
                  <a:lnTo>
                    <a:pt x="36" y="24"/>
                  </a:lnTo>
                  <a:lnTo>
                    <a:pt x="36" y="22"/>
                  </a:lnTo>
                  <a:lnTo>
                    <a:pt x="36" y="21"/>
                  </a:lnTo>
                  <a:lnTo>
                    <a:pt x="35" y="20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30" y="20"/>
                  </a:lnTo>
                  <a:lnTo>
                    <a:pt x="29" y="20"/>
                  </a:lnTo>
                  <a:lnTo>
                    <a:pt x="27" y="21"/>
                  </a:lnTo>
                  <a:lnTo>
                    <a:pt x="26" y="20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9" y="11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29" y="3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27" y="1"/>
                  </a:lnTo>
                  <a:lnTo>
                    <a:pt x="23" y="2"/>
                  </a:lnTo>
                  <a:lnTo>
                    <a:pt x="20" y="5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1" y="36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8" y="39"/>
                  </a:lnTo>
                  <a:lnTo>
                    <a:pt x="9" y="40"/>
                  </a:lnTo>
                  <a:lnTo>
                    <a:pt x="9" y="46"/>
                  </a:lnTo>
                  <a:lnTo>
                    <a:pt x="10" y="47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4" name="Freeform 300"/>
            <p:cNvSpPr>
              <a:spLocks/>
            </p:cNvSpPr>
            <p:nvPr/>
          </p:nvSpPr>
          <p:spPr bwMode="auto">
            <a:xfrm>
              <a:off x="4473576" y="2136511"/>
              <a:ext cx="15875" cy="17198"/>
            </a:xfrm>
            <a:custGeom>
              <a:avLst/>
              <a:gdLst>
                <a:gd name="T0" fmla="*/ 2147483647 w 10"/>
                <a:gd name="T1" fmla="*/ 2147483647 h 11"/>
                <a:gd name="T2" fmla="*/ 2147483647 w 10"/>
                <a:gd name="T3" fmla="*/ 2147483647 h 11"/>
                <a:gd name="T4" fmla="*/ 2147483647 w 10"/>
                <a:gd name="T5" fmla="*/ 2147483647 h 11"/>
                <a:gd name="T6" fmla="*/ 2147483647 w 10"/>
                <a:gd name="T7" fmla="*/ 2147483647 h 11"/>
                <a:gd name="T8" fmla="*/ 2147483647 w 10"/>
                <a:gd name="T9" fmla="*/ 2147483647 h 11"/>
                <a:gd name="T10" fmla="*/ 2147483647 w 10"/>
                <a:gd name="T11" fmla="*/ 2147483647 h 11"/>
                <a:gd name="T12" fmla="*/ 2147483647 w 10"/>
                <a:gd name="T13" fmla="*/ 2147483647 h 11"/>
                <a:gd name="T14" fmla="*/ 2147483647 w 10"/>
                <a:gd name="T15" fmla="*/ 2147483647 h 11"/>
                <a:gd name="T16" fmla="*/ 2147483647 w 10"/>
                <a:gd name="T17" fmla="*/ 0 h 11"/>
                <a:gd name="T18" fmla="*/ 2147483647 w 10"/>
                <a:gd name="T19" fmla="*/ 0 h 11"/>
                <a:gd name="T20" fmla="*/ 2147483647 w 10"/>
                <a:gd name="T21" fmla="*/ 2147483647 h 11"/>
                <a:gd name="T22" fmla="*/ 0 w 10"/>
                <a:gd name="T23" fmla="*/ 2147483647 h 11"/>
                <a:gd name="T24" fmla="*/ 2147483647 w 10"/>
                <a:gd name="T25" fmla="*/ 2147483647 h 11"/>
                <a:gd name="T26" fmla="*/ 2147483647 w 10"/>
                <a:gd name="T27" fmla="*/ 2147483647 h 11"/>
                <a:gd name="T28" fmla="*/ 2147483647 w 10"/>
                <a:gd name="T29" fmla="*/ 2147483647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"/>
                <a:gd name="T46" fmla="*/ 0 h 11"/>
                <a:gd name="T47" fmla="*/ 10 w 10"/>
                <a:gd name="T48" fmla="*/ 11 h 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" h="11">
                  <a:moveTo>
                    <a:pt x="6" y="11"/>
                  </a:moveTo>
                  <a:lnTo>
                    <a:pt x="9" y="11"/>
                  </a:lnTo>
                  <a:lnTo>
                    <a:pt x="10" y="10"/>
                  </a:lnTo>
                  <a:lnTo>
                    <a:pt x="9" y="7"/>
                  </a:lnTo>
                  <a:lnTo>
                    <a:pt x="9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10"/>
                  </a:lnTo>
                  <a:lnTo>
                    <a:pt x="6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5" name="Freeform 301"/>
            <p:cNvSpPr>
              <a:spLocks/>
            </p:cNvSpPr>
            <p:nvPr/>
          </p:nvSpPr>
          <p:spPr bwMode="auto">
            <a:xfrm>
              <a:off x="4473576" y="2136511"/>
              <a:ext cx="15875" cy="17198"/>
            </a:xfrm>
            <a:custGeom>
              <a:avLst/>
              <a:gdLst>
                <a:gd name="T0" fmla="*/ 2147483647 w 10"/>
                <a:gd name="T1" fmla="*/ 2147483647 h 11"/>
                <a:gd name="T2" fmla="*/ 2147483647 w 10"/>
                <a:gd name="T3" fmla="*/ 2147483647 h 11"/>
                <a:gd name="T4" fmla="*/ 2147483647 w 10"/>
                <a:gd name="T5" fmla="*/ 2147483647 h 11"/>
                <a:gd name="T6" fmla="*/ 2147483647 w 10"/>
                <a:gd name="T7" fmla="*/ 2147483647 h 11"/>
                <a:gd name="T8" fmla="*/ 2147483647 w 10"/>
                <a:gd name="T9" fmla="*/ 2147483647 h 11"/>
                <a:gd name="T10" fmla="*/ 2147483647 w 10"/>
                <a:gd name="T11" fmla="*/ 2147483647 h 11"/>
                <a:gd name="T12" fmla="*/ 2147483647 w 10"/>
                <a:gd name="T13" fmla="*/ 2147483647 h 11"/>
                <a:gd name="T14" fmla="*/ 2147483647 w 10"/>
                <a:gd name="T15" fmla="*/ 2147483647 h 11"/>
                <a:gd name="T16" fmla="*/ 2147483647 w 10"/>
                <a:gd name="T17" fmla="*/ 0 h 11"/>
                <a:gd name="T18" fmla="*/ 2147483647 w 10"/>
                <a:gd name="T19" fmla="*/ 0 h 11"/>
                <a:gd name="T20" fmla="*/ 2147483647 w 10"/>
                <a:gd name="T21" fmla="*/ 2147483647 h 11"/>
                <a:gd name="T22" fmla="*/ 0 w 10"/>
                <a:gd name="T23" fmla="*/ 2147483647 h 11"/>
                <a:gd name="T24" fmla="*/ 2147483647 w 10"/>
                <a:gd name="T25" fmla="*/ 2147483647 h 11"/>
                <a:gd name="T26" fmla="*/ 2147483647 w 10"/>
                <a:gd name="T27" fmla="*/ 2147483647 h 11"/>
                <a:gd name="T28" fmla="*/ 2147483647 w 10"/>
                <a:gd name="T29" fmla="*/ 2147483647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"/>
                <a:gd name="T46" fmla="*/ 0 h 11"/>
                <a:gd name="T47" fmla="*/ 10 w 10"/>
                <a:gd name="T48" fmla="*/ 11 h 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" h="11">
                  <a:moveTo>
                    <a:pt x="6" y="11"/>
                  </a:moveTo>
                  <a:lnTo>
                    <a:pt x="9" y="11"/>
                  </a:lnTo>
                  <a:lnTo>
                    <a:pt x="10" y="10"/>
                  </a:lnTo>
                  <a:lnTo>
                    <a:pt x="9" y="7"/>
                  </a:lnTo>
                  <a:lnTo>
                    <a:pt x="9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10"/>
                  </a:lnTo>
                  <a:lnTo>
                    <a:pt x="6" y="1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4" name="Freeform 320"/>
            <p:cNvSpPr>
              <a:spLocks/>
            </p:cNvSpPr>
            <p:nvPr/>
          </p:nvSpPr>
          <p:spPr bwMode="auto">
            <a:xfrm>
              <a:off x="4051301" y="1358636"/>
              <a:ext cx="11113" cy="3968"/>
            </a:xfrm>
            <a:custGeom>
              <a:avLst/>
              <a:gdLst>
                <a:gd name="T0" fmla="*/ 0 w 7"/>
                <a:gd name="T1" fmla="*/ 2147483647 h 2"/>
                <a:gd name="T2" fmla="*/ 2147483647 w 7"/>
                <a:gd name="T3" fmla="*/ 0 h 2"/>
                <a:gd name="T4" fmla="*/ 2147483647 w 7"/>
                <a:gd name="T5" fmla="*/ 2147483647 h 2"/>
                <a:gd name="T6" fmla="*/ 2147483647 w 7"/>
                <a:gd name="T7" fmla="*/ 2147483647 h 2"/>
                <a:gd name="T8" fmla="*/ 2147483647 w 7"/>
                <a:gd name="T9" fmla="*/ 2147483647 h 2"/>
                <a:gd name="T10" fmla="*/ 2147483647 w 7"/>
                <a:gd name="T11" fmla="*/ 2147483647 h 2"/>
                <a:gd name="T12" fmla="*/ 2147483647 w 7"/>
                <a:gd name="T13" fmla="*/ 2147483647 h 2"/>
                <a:gd name="T14" fmla="*/ 0 w 7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2"/>
                <a:gd name="T26" fmla="*/ 7 w 7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2">
                  <a:moveTo>
                    <a:pt x="0" y="1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5" y="2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5" name="Freeform 321"/>
            <p:cNvSpPr>
              <a:spLocks/>
            </p:cNvSpPr>
            <p:nvPr/>
          </p:nvSpPr>
          <p:spPr bwMode="auto">
            <a:xfrm>
              <a:off x="4051301" y="1358636"/>
              <a:ext cx="11113" cy="3968"/>
            </a:xfrm>
            <a:custGeom>
              <a:avLst/>
              <a:gdLst>
                <a:gd name="T0" fmla="*/ 0 w 7"/>
                <a:gd name="T1" fmla="*/ 2147483647 h 2"/>
                <a:gd name="T2" fmla="*/ 2147483647 w 7"/>
                <a:gd name="T3" fmla="*/ 0 h 2"/>
                <a:gd name="T4" fmla="*/ 2147483647 w 7"/>
                <a:gd name="T5" fmla="*/ 2147483647 h 2"/>
                <a:gd name="T6" fmla="*/ 2147483647 w 7"/>
                <a:gd name="T7" fmla="*/ 2147483647 h 2"/>
                <a:gd name="T8" fmla="*/ 2147483647 w 7"/>
                <a:gd name="T9" fmla="*/ 2147483647 h 2"/>
                <a:gd name="T10" fmla="*/ 2147483647 w 7"/>
                <a:gd name="T11" fmla="*/ 2147483647 h 2"/>
                <a:gd name="T12" fmla="*/ 2147483647 w 7"/>
                <a:gd name="T13" fmla="*/ 2147483647 h 2"/>
                <a:gd name="T14" fmla="*/ 0 w 7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2"/>
                <a:gd name="T26" fmla="*/ 7 w 7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2">
                  <a:moveTo>
                    <a:pt x="0" y="1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5" y="2"/>
                  </a:lnTo>
                  <a:lnTo>
                    <a:pt x="0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8" name="Freeform 324"/>
            <p:cNvSpPr>
              <a:spLocks/>
            </p:cNvSpPr>
            <p:nvPr/>
          </p:nvSpPr>
          <p:spPr bwMode="auto">
            <a:xfrm>
              <a:off x="4051300" y="1436687"/>
              <a:ext cx="9525" cy="5292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2147483647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2147483647 h 3"/>
                <a:gd name="T10" fmla="*/ 0 w 6"/>
                <a:gd name="T11" fmla="*/ 2147483647 h 3"/>
                <a:gd name="T12" fmla="*/ 0 w 6"/>
                <a:gd name="T13" fmla="*/ 2147483647 h 3"/>
                <a:gd name="T14" fmla="*/ 2147483647 w 6"/>
                <a:gd name="T15" fmla="*/ 2147483647 h 3"/>
                <a:gd name="T16" fmla="*/ 2147483647 w 6"/>
                <a:gd name="T17" fmla="*/ 0 h 3"/>
                <a:gd name="T18" fmla="*/ 2147483647 w 6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3"/>
                <a:gd name="T32" fmla="*/ 6 w 6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3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9" name="Freeform 325"/>
            <p:cNvSpPr>
              <a:spLocks/>
            </p:cNvSpPr>
            <p:nvPr/>
          </p:nvSpPr>
          <p:spPr bwMode="auto">
            <a:xfrm>
              <a:off x="4051300" y="1436687"/>
              <a:ext cx="9525" cy="5292"/>
            </a:xfrm>
            <a:custGeom>
              <a:avLst/>
              <a:gdLst>
                <a:gd name="T0" fmla="*/ 2147483647 w 6"/>
                <a:gd name="T1" fmla="*/ 0 h 3"/>
                <a:gd name="T2" fmla="*/ 2147483647 w 6"/>
                <a:gd name="T3" fmla="*/ 0 h 3"/>
                <a:gd name="T4" fmla="*/ 2147483647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2147483647 h 3"/>
                <a:gd name="T10" fmla="*/ 0 w 6"/>
                <a:gd name="T11" fmla="*/ 2147483647 h 3"/>
                <a:gd name="T12" fmla="*/ 0 w 6"/>
                <a:gd name="T13" fmla="*/ 2147483647 h 3"/>
                <a:gd name="T14" fmla="*/ 2147483647 w 6"/>
                <a:gd name="T15" fmla="*/ 2147483647 h 3"/>
                <a:gd name="T16" fmla="*/ 2147483647 w 6"/>
                <a:gd name="T17" fmla="*/ 0 h 3"/>
                <a:gd name="T18" fmla="*/ 2147483647 w 6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3"/>
                <a:gd name="T32" fmla="*/ 6 w 6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3">
                  <a:moveTo>
                    <a:pt x="4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72" name="Freeform 348"/>
            <p:cNvSpPr>
              <a:spLocks/>
            </p:cNvSpPr>
            <p:nvPr/>
          </p:nvSpPr>
          <p:spPr bwMode="auto">
            <a:xfrm>
              <a:off x="4033838" y="1389063"/>
              <a:ext cx="12700" cy="2646"/>
            </a:xfrm>
            <a:custGeom>
              <a:avLst/>
              <a:gdLst>
                <a:gd name="T0" fmla="*/ 2147483647 w 8"/>
                <a:gd name="T1" fmla="*/ 0 h 2"/>
                <a:gd name="T2" fmla="*/ 2147483647 w 8"/>
                <a:gd name="T3" fmla="*/ 0 h 2"/>
                <a:gd name="T4" fmla="*/ 2147483647 w 8"/>
                <a:gd name="T5" fmla="*/ 2147483647 h 2"/>
                <a:gd name="T6" fmla="*/ 2147483647 w 8"/>
                <a:gd name="T7" fmla="*/ 2147483647 h 2"/>
                <a:gd name="T8" fmla="*/ 2147483647 w 8"/>
                <a:gd name="T9" fmla="*/ 2147483647 h 2"/>
                <a:gd name="T10" fmla="*/ 0 w 8"/>
                <a:gd name="T11" fmla="*/ 2147483647 h 2"/>
                <a:gd name="T12" fmla="*/ 0 w 8"/>
                <a:gd name="T13" fmla="*/ 2147483647 h 2"/>
                <a:gd name="T14" fmla="*/ 2147483647 w 8"/>
                <a:gd name="T15" fmla="*/ 0 h 2"/>
                <a:gd name="T16" fmla="*/ 2147483647 w 8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2"/>
                <a:gd name="T29" fmla="*/ 8 w 8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2">
                  <a:moveTo>
                    <a:pt x="4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5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73" name="Freeform 349"/>
            <p:cNvSpPr>
              <a:spLocks/>
            </p:cNvSpPr>
            <p:nvPr/>
          </p:nvSpPr>
          <p:spPr bwMode="auto">
            <a:xfrm>
              <a:off x="4033838" y="1389063"/>
              <a:ext cx="12700" cy="2646"/>
            </a:xfrm>
            <a:custGeom>
              <a:avLst/>
              <a:gdLst>
                <a:gd name="T0" fmla="*/ 2147483647 w 8"/>
                <a:gd name="T1" fmla="*/ 0 h 2"/>
                <a:gd name="T2" fmla="*/ 2147483647 w 8"/>
                <a:gd name="T3" fmla="*/ 0 h 2"/>
                <a:gd name="T4" fmla="*/ 2147483647 w 8"/>
                <a:gd name="T5" fmla="*/ 2147483647 h 2"/>
                <a:gd name="T6" fmla="*/ 2147483647 w 8"/>
                <a:gd name="T7" fmla="*/ 2147483647 h 2"/>
                <a:gd name="T8" fmla="*/ 2147483647 w 8"/>
                <a:gd name="T9" fmla="*/ 2147483647 h 2"/>
                <a:gd name="T10" fmla="*/ 0 w 8"/>
                <a:gd name="T11" fmla="*/ 2147483647 h 2"/>
                <a:gd name="T12" fmla="*/ 0 w 8"/>
                <a:gd name="T13" fmla="*/ 2147483647 h 2"/>
                <a:gd name="T14" fmla="*/ 2147483647 w 8"/>
                <a:gd name="T15" fmla="*/ 0 h 2"/>
                <a:gd name="T16" fmla="*/ 2147483647 w 8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2"/>
                <a:gd name="T29" fmla="*/ 8 w 8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2">
                  <a:moveTo>
                    <a:pt x="4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5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0" name="Freeform 407"/>
            <p:cNvSpPr>
              <a:spLocks/>
            </p:cNvSpPr>
            <p:nvPr/>
          </p:nvSpPr>
          <p:spPr bwMode="auto">
            <a:xfrm>
              <a:off x="4689475" y="1938073"/>
              <a:ext cx="12700" cy="30427"/>
            </a:xfrm>
            <a:custGeom>
              <a:avLst/>
              <a:gdLst>
                <a:gd name="T0" fmla="*/ 0 w 8"/>
                <a:gd name="T1" fmla="*/ 2147483647 h 19"/>
                <a:gd name="T2" fmla="*/ 2147483647 w 8"/>
                <a:gd name="T3" fmla="*/ 2147483647 h 19"/>
                <a:gd name="T4" fmla="*/ 2147483647 w 8"/>
                <a:gd name="T5" fmla="*/ 2147483647 h 19"/>
                <a:gd name="T6" fmla="*/ 2147483647 w 8"/>
                <a:gd name="T7" fmla="*/ 2147483647 h 19"/>
                <a:gd name="T8" fmla="*/ 2147483647 w 8"/>
                <a:gd name="T9" fmla="*/ 2147483647 h 19"/>
                <a:gd name="T10" fmla="*/ 2147483647 w 8"/>
                <a:gd name="T11" fmla="*/ 2147483647 h 19"/>
                <a:gd name="T12" fmla="*/ 2147483647 w 8"/>
                <a:gd name="T13" fmla="*/ 2147483647 h 19"/>
                <a:gd name="T14" fmla="*/ 2147483647 w 8"/>
                <a:gd name="T15" fmla="*/ 0 h 19"/>
                <a:gd name="T16" fmla="*/ 2147483647 w 8"/>
                <a:gd name="T17" fmla="*/ 2147483647 h 19"/>
                <a:gd name="T18" fmla="*/ 2147483647 w 8"/>
                <a:gd name="T19" fmla="*/ 2147483647 h 19"/>
                <a:gd name="T20" fmla="*/ 2147483647 w 8"/>
                <a:gd name="T21" fmla="*/ 2147483647 h 19"/>
                <a:gd name="T22" fmla="*/ 2147483647 w 8"/>
                <a:gd name="T23" fmla="*/ 2147483647 h 19"/>
                <a:gd name="T24" fmla="*/ 2147483647 w 8"/>
                <a:gd name="T25" fmla="*/ 2147483647 h 19"/>
                <a:gd name="T26" fmla="*/ 0 w 8"/>
                <a:gd name="T27" fmla="*/ 2147483647 h 19"/>
                <a:gd name="T28" fmla="*/ 0 w 8"/>
                <a:gd name="T29" fmla="*/ 2147483647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"/>
                <a:gd name="T46" fmla="*/ 0 h 19"/>
                <a:gd name="T47" fmla="*/ 8 w 8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" h="19">
                  <a:moveTo>
                    <a:pt x="0" y="19"/>
                  </a:moveTo>
                  <a:lnTo>
                    <a:pt x="3" y="18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6" y="7"/>
                  </a:lnTo>
                  <a:lnTo>
                    <a:pt x="7" y="2"/>
                  </a:lnTo>
                  <a:lnTo>
                    <a:pt x="7" y="1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4" y="8"/>
                  </a:lnTo>
                  <a:lnTo>
                    <a:pt x="3" y="9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1" name="Freeform 408"/>
            <p:cNvSpPr>
              <a:spLocks/>
            </p:cNvSpPr>
            <p:nvPr/>
          </p:nvSpPr>
          <p:spPr bwMode="auto">
            <a:xfrm>
              <a:off x="4689475" y="1938073"/>
              <a:ext cx="12700" cy="30427"/>
            </a:xfrm>
            <a:custGeom>
              <a:avLst/>
              <a:gdLst>
                <a:gd name="T0" fmla="*/ 0 w 8"/>
                <a:gd name="T1" fmla="*/ 2147483647 h 19"/>
                <a:gd name="T2" fmla="*/ 2147483647 w 8"/>
                <a:gd name="T3" fmla="*/ 2147483647 h 19"/>
                <a:gd name="T4" fmla="*/ 2147483647 w 8"/>
                <a:gd name="T5" fmla="*/ 2147483647 h 19"/>
                <a:gd name="T6" fmla="*/ 2147483647 w 8"/>
                <a:gd name="T7" fmla="*/ 2147483647 h 19"/>
                <a:gd name="T8" fmla="*/ 2147483647 w 8"/>
                <a:gd name="T9" fmla="*/ 2147483647 h 19"/>
                <a:gd name="T10" fmla="*/ 2147483647 w 8"/>
                <a:gd name="T11" fmla="*/ 2147483647 h 19"/>
                <a:gd name="T12" fmla="*/ 2147483647 w 8"/>
                <a:gd name="T13" fmla="*/ 2147483647 h 19"/>
                <a:gd name="T14" fmla="*/ 2147483647 w 8"/>
                <a:gd name="T15" fmla="*/ 0 h 19"/>
                <a:gd name="T16" fmla="*/ 2147483647 w 8"/>
                <a:gd name="T17" fmla="*/ 2147483647 h 19"/>
                <a:gd name="T18" fmla="*/ 2147483647 w 8"/>
                <a:gd name="T19" fmla="*/ 2147483647 h 19"/>
                <a:gd name="T20" fmla="*/ 2147483647 w 8"/>
                <a:gd name="T21" fmla="*/ 2147483647 h 19"/>
                <a:gd name="T22" fmla="*/ 2147483647 w 8"/>
                <a:gd name="T23" fmla="*/ 2147483647 h 19"/>
                <a:gd name="T24" fmla="*/ 2147483647 w 8"/>
                <a:gd name="T25" fmla="*/ 2147483647 h 19"/>
                <a:gd name="T26" fmla="*/ 0 w 8"/>
                <a:gd name="T27" fmla="*/ 2147483647 h 19"/>
                <a:gd name="T28" fmla="*/ 0 w 8"/>
                <a:gd name="T29" fmla="*/ 2147483647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"/>
                <a:gd name="T46" fmla="*/ 0 h 19"/>
                <a:gd name="T47" fmla="*/ 8 w 8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" h="19">
                  <a:moveTo>
                    <a:pt x="0" y="19"/>
                  </a:moveTo>
                  <a:lnTo>
                    <a:pt x="3" y="18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6" y="7"/>
                  </a:lnTo>
                  <a:lnTo>
                    <a:pt x="7" y="2"/>
                  </a:lnTo>
                  <a:lnTo>
                    <a:pt x="7" y="1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4" y="8"/>
                  </a:lnTo>
                  <a:lnTo>
                    <a:pt x="3" y="9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9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2" name="Freeform 409"/>
            <p:cNvSpPr>
              <a:spLocks/>
            </p:cNvSpPr>
            <p:nvPr/>
          </p:nvSpPr>
          <p:spPr bwMode="auto">
            <a:xfrm>
              <a:off x="4724401" y="1923521"/>
              <a:ext cx="17463" cy="27782"/>
            </a:xfrm>
            <a:custGeom>
              <a:avLst/>
              <a:gdLst>
                <a:gd name="T0" fmla="*/ 2147483647 w 11"/>
                <a:gd name="T1" fmla="*/ 2147483647 h 17"/>
                <a:gd name="T2" fmla="*/ 2147483647 w 11"/>
                <a:gd name="T3" fmla="*/ 2147483647 h 17"/>
                <a:gd name="T4" fmla="*/ 2147483647 w 11"/>
                <a:gd name="T5" fmla="*/ 2147483647 h 17"/>
                <a:gd name="T6" fmla="*/ 2147483647 w 11"/>
                <a:gd name="T7" fmla="*/ 2147483647 h 17"/>
                <a:gd name="T8" fmla="*/ 2147483647 w 11"/>
                <a:gd name="T9" fmla="*/ 2147483647 h 17"/>
                <a:gd name="T10" fmla="*/ 2147483647 w 11"/>
                <a:gd name="T11" fmla="*/ 2147483647 h 17"/>
                <a:gd name="T12" fmla="*/ 2147483647 w 11"/>
                <a:gd name="T13" fmla="*/ 2147483647 h 17"/>
                <a:gd name="T14" fmla="*/ 2147483647 w 11"/>
                <a:gd name="T15" fmla="*/ 2147483647 h 17"/>
                <a:gd name="T16" fmla="*/ 2147483647 w 11"/>
                <a:gd name="T17" fmla="*/ 2147483647 h 17"/>
                <a:gd name="T18" fmla="*/ 2147483647 w 11"/>
                <a:gd name="T19" fmla="*/ 2147483647 h 17"/>
                <a:gd name="T20" fmla="*/ 2147483647 w 11"/>
                <a:gd name="T21" fmla="*/ 0 h 17"/>
                <a:gd name="T22" fmla="*/ 2147483647 w 11"/>
                <a:gd name="T23" fmla="*/ 0 h 17"/>
                <a:gd name="T24" fmla="*/ 2147483647 w 11"/>
                <a:gd name="T25" fmla="*/ 2147483647 h 17"/>
                <a:gd name="T26" fmla="*/ 2147483647 w 11"/>
                <a:gd name="T27" fmla="*/ 0 h 17"/>
                <a:gd name="T28" fmla="*/ 2147483647 w 11"/>
                <a:gd name="T29" fmla="*/ 2147483647 h 17"/>
                <a:gd name="T30" fmla="*/ 2147483647 w 11"/>
                <a:gd name="T31" fmla="*/ 2147483647 h 17"/>
                <a:gd name="T32" fmla="*/ 0 w 11"/>
                <a:gd name="T33" fmla="*/ 2147483647 h 17"/>
                <a:gd name="T34" fmla="*/ 2147483647 w 11"/>
                <a:gd name="T35" fmla="*/ 2147483647 h 17"/>
                <a:gd name="T36" fmla="*/ 0 w 11"/>
                <a:gd name="T37" fmla="*/ 2147483647 h 17"/>
                <a:gd name="T38" fmla="*/ 0 w 11"/>
                <a:gd name="T39" fmla="*/ 2147483647 h 17"/>
                <a:gd name="T40" fmla="*/ 2147483647 w 11"/>
                <a:gd name="T41" fmla="*/ 2147483647 h 17"/>
                <a:gd name="T42" fmla="*/ 2147483647 w 11"/>
                <a:gd name="T43" fmla="*/ 2147483647 h 17"/>
                <a:gd name="T44" fmla="*/ 2147483647 w 11"/>
                <a:gd name="T45" fmla="*/ 2147483647 h 17"/>
                <a:gd name="T46" fmla="*/ 2147483647 w 11"/>
                <a:gd name="T47" fmla="*/ 2147483647 h 17"/>
                <a:gd name="T48" fmla="*/ 2147483647 w 11"/>
                <a:gd name="T49" fmla="*/ 2147483647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"/>
                <a:gd name="T76" fmla="*/ 0 h 17"/>
                <a:gd name="T77" fmla="*/ 11 w 11"/>
                <a:gd name="T78" fmla="*/ 17 h 1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" h="17">
                  <a:moveTo>
                    <a:pt x="1" y="17"/>
                  </a:moveTo>
                  <a:lnTo>
                    <a:pt x="3" y="16"/>
                  </a:lnTo>
                  <a:lnTo>
                    <a:pt x="4" y="14"/>
                  </a:lnTo>
                  <a:lnTo>
                    <a:pt x="7" y="10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8" y="4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0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3" name="Freeform 410"/>
            <p:cNvSpPr>
              <a:spLocks/>
            </p:cNvSpPr>
            <p:nvPr/>
          </p:nvSpPr>
          <p:spPr bwMode="auto">
            <a:xfrm>
              <a:off x="4724401" y="1923521"/>
              <a:ext cx="17463" cy="27782"/>
            </a:xfrm>
            <a:custGeom>
              <a:avLst/>
              <a:gdLst>
                <a:gd name="T0" fmla="*/ 2147483647 w 11"/>
                <a:gd name="T1" fmla="*/ 2147483647 h 17"/>
                <a:gd name="T2" fmla="*/ 2147483647 w 11"/>
                <a:gd name="T3" fmla="*/ 2147483647 h 17"/>
                <a:gd name="T4" fmla="*/ 2147483647 w 11"/>
                <a:gd name="T5" fmla="*/ 2147483647 h 17"/>
                <a:gd name="T6" fmla="*/ 2147483647 w 11"/>
                <a:gd name="T7" fmla="*/ 2147483647 h 17"/>
                <a:gd name="T8" fmla="*/ 2147483647 w 11"/>
                <a:gd name="T9" fmla="*/ 2147483647 h 17"/>
                <a:gd name="T10" fmla="*/ 2147483647 w 11"/>
                <a:gd name="T11" fmla="*/ 2147483647 h 17"/>
                <a:gd name="T12" fmla="*/ 2147483647 w 11"/>
                <a:gd name="T13" fmla="*/ 2147483647 h 17"/>
                <a:gd name="T14" fmla="*/ 2147483647 w 11"/>
                <a:gd name="T15" fmla="*/ 2147483647 h 17"/>
                <a:gd name="T16" fmla="*/ 2147483647 w 11"/>
                <a:gd name="T17" fmla="*/ 2147483647 h 17"/>
                <a:gd name="T18" fmla="*/ 2147483647 w 11"/>
                <a:gd name="T19" fmla="*/ 2147483647 h 17"/>
                <a:gd name="T20" fmla="*/ 2147483647 w 11"/>
                <a:gd name="T21" fmla="*/ 0 h 17"/>
                <a:gd name="T22" fmla="*/ 2147483647 w 11"/>
                <a:gd name="T23" fmla="*/ 0 h 17"/>
                <a:gd name="T24" fmla="*/ 2147483647 w 11"/>
                <a:gd name="T25" fmla="*/ 2147483647 h 17"/>
                <a:gd name="T26" fmla="*/ 2147483647 w 11"/>
                <a:gd name="T27" fmla="*/ 0 h 17"/>
                <a:gd name="T28" fmla="*/ 2147483647 w 11"/>
                <a:gd name="T29" fmla="*/ 2147483647 h 17"/>
                <a:gd name="T30" fmla="*/ 2147483647 w 11"/>
                <a:gd name="T31" fmla="*/ 2147483647 h 17"/>
                <a:gd name="T32" fmla="*/ 0 w 11"/>
                <a:gd name="T33" fmla="*/ 2147483647 h 17"/>
                <a:gd name="T34" fmla="*/ 2147483647 w 11"/>
                <a:gd name="T35" fmla="*/ 2147483647 h 17"/>
                <a:gd name="T36" fmla="*/ 0 w 11"/>
                <a:gd name="T37" fmla="*/ 2147483647 h 17"/>
                <a:gd name="T38" fmla="*/ 0 w 11"/>
                <a:gd name="T39" fmla="*/ 2147483647 h 17"/>
                <a:gd name="T40" fmla="*/ 2147483647 w 11"/>
                <a:gd name="T41" fmla="*/ 2147483647 h 17"/>
                <a:gd name="T42" fmla="*/ 2147483647 w 11"/>
                <a:gd name="T43" fmla="*/ 2147483647 h 17"/>
                <a:gd name="T44" fmla="*/ 2147483647 w 11"/>
                <a:gd name="T45" fmla="*/ 2147483647 h 17"/>
                <a:gd name="T46" fmla="*/ 2147483647 w 11"/>
                <a:gd name="T47" fmla="*/ 2147483647 h 17"/>
                <a:gd name="T48" fmla="*/ 2147483647 w 11"/>
                <a:gd name="T49" fmla="*/ 2147483647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"/>
                <a:gd name="T76" fmla="*/ 0 h 17"/>
                <a:gd name="T77" fmla="*/ 11 w 11"/>
                <a:gd name="T78" fmla="*/ 17 h 1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" h="17">
                  <a:moveTo>
                    <a:pt x="1" y="17"/>
                  </a:moveTo>
                  <a:lnTo>
                    <a:pt x="3" y="16"/>
                  </a:lnTo>
                  <a:lnTo>
                    <a:pt x="4" y="14"/>
                  </a:lnTo>
                  <a:lnTo>
                    <a:pt x="7" y="10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8" y="4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0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7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4" name="Freeform 411"/>
            <p:cNvSpPr>
              <a:spLocks/>
            </p:cNvSpPr>
            <p:nvPr/>
          </p:nvSpPr>
          <p:spPr bwMode="auto">
            <a:xfrm>
              <a:off x="4452938" y="2050521"/>
              <a:ext cx="6350" cy="10583"/>
            </a:xfrm>
            <a:custGeom>
              <a:avLst/>
              <a:gdLst>
                <a:gd name="T0" fmla="*/ 2147483647 w 4"/>
                <a:gd name="T1" fmla="*/ 2147483647 h 6"/>
                <a:gd name="T2" fmla="*/ 2147483647 w 4"/>
                <a:gd name="T3" fmla="*/ 0 h 6"/>
                <a:gd name="T4" fmla="*/ 2147483647 w 4"/>
                <a:gd name="T5" fmla="*/ 0 h 6"/>
                <a:gd name="T6" fmla="*/ 2147483647 w 4"/>
                <a:gd name="T7" fmla="*/ 2147483647 h 6"/>
                <a:gd name="T8" fmla="*/ 2147483647 w 4"/>
                <a:gd name="T9" fmla="*/ 2147483647 h 6"/>
                <a:gd name="T10" fmla="*/ 0 w 4"/>
                <a:gd name="T11" fmla="*/ 2147483647 h 6"/>
                <a:gd name="T12" fmla="*/ 2147483647 w 4"/>
                <a:gd name="T13" fmla="*/ 2147483647 h 6"/>
                <a:gd name="T14" fmla="*/ 2147483647 w 4"/>
                <a:gd name="T15" fmla="*/ 2147483647 h 6"/>
                <a:gd name="T16" fmla="*/ 2147483647 w 4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6"/>
                <a:gd name="T29" fmla="*/ 4 w 4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6">
                  <a:moveTo>
                    <a:pt x="3" y="2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2" y="5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5" name="Freeform 412"/>
            <p:cNvSpPr>
              <a:spLocks/>
            </p:cNvSpPr>
            <p:nvPr/>
          </p:nvSpPr>
          <p:spPr bwMode="auto">
            <a:xfrm>
              <a:off x="4452938" y="2050521"/>
              <a:ext cx="6350" cy="10583"/>
            </a:xfrm>
            <a:custGeom>
              <a:avLst/>
              <a:gdLst>
                <a:gd name="T0" fmla="*/ 2147483647 w 4"/>
                <a:gd name="T1" fmla="*/ 2147483647 h 6"/>
                <a:gd name="T2" fmla="*/ 2147483647 w 4"/>
                <a:gd name="T3" fmla="*/ 0 h 6"/>
                <a:gd name="T4" fmla="*/ 2147483647 w 4"/>
                <a:gd name="T5" fmla="*/ 0 h 6"/>
                <a:gd name="T6" fmla="*/ 2147483647 w 4"/>
                <a:gd name="T7" fmla="*/ 2147483647 h 6"/>
                <a:gd name="T8" fmla="*/ 2147483647 w 4"/>
                <a:gd name="T9" fmla="*/ 2147483647 h 6"/>
                <a:gd name="T10" fmla="*/ 0 w 4"/>
                <a:gd name="T11" fmla="*/ 2147483647 h 6"/>
                <a:gd name="T12" fmla="*/ 2147483647 w 4"/>
                <a:gd name="T13" fmla="*/ 2147483647 h 6"/>
                <a:gd name="T14" fmla="*/ 2147483647 w 4"/>
                <a:gd name="T15" fmla="*/ 2147483647 h 6"/>
                <a:gd name="T16" fmla="*/ 2147483647 w 4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6"/>
                <a:gd name="T29" fmla="*/ 4 w 4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6">
                  <a:moveTo>
                    <a:pt x="3" y="2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2" y="5"/>
                  </a:lnTo>
                  <a:lnTo>
                    <a:pt x="3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6" name="Freeform 413"/>
            <p:cNvSpPr>
              <a:spLocks/>
            </p:cNvSpPr>
            <p:nvPr/>
          </p:nvSpPr>
          <p:spPr bwMode="auto">
            <a:xfrm>
              <a:off x="4437063" y="2092855"/>
              <a:ext cx="6350" cy="2646"/>
            </a:xfrm>
            <a:custGeom>
              <a:avLst/>
              <a:gdLst>
                <a:gd name="T0" fmla="*/ 2147483647 w 4"/>
                <a:gd name="T1" fmla="*/ 0 h 2"/>
                <a:gd name="T2" fmla="*/ 0 w 4"/>
                <a:gd name="T3" fmla="*/ 0 h 2"/>
                <a:gd name="T4" fmla="*/ 2147483647 w 4"/>
                <a:gd name="T5" fmla="*/ 0 h 2"/>
                <a:gd name="T6" fmla="*/ 2147483647 w 4"/>
                <a:gd name="T7" fmla="*/ 2147483647 h 2"/>
                <a:gd name="T8" fmla="*/ 2147483647 w 4"/>
                <a:gd name="T9" fmla="*/ 2147483647 h 2"/>
                <a:gd name="T10" fmla="*/ 2147483647 w 4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1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7" name="Freeform 414"/>
            <p:cNvSpPr>
              <a:spLocks/>
            </p:cNvSpPr>
            <p:nvPr/>
          </p:nvSpPr>
          <p:spPr bwMode="auto">
            <a:xfrm>
              <a:off x="4437063" y="2092855"/>
              <a:ext cx="6350" cy="2646"/>
            </a:xfrm>
            <a:custGeom>
              <a:avLst/>
              <a:gdLst>
                <a:gd name="T0" fmla="*/ 2147483647 w 4"/>
                <a:gd name="T1" fmla="*/ 0 h 2"/>
                <a:gd name="T2" fmla="*/ 0 w 4"/>
                <a:gd name="T3" fmla="*/ 0 h 2"/>
                <a:gd name="T4" fmla="*/ 2147483647 w 4"/>
                <a:gd name="T5" fmla="*/ 0 h 2"/>
                <a:gd name="T6" fmla="*/ 2147483647 w 4"/>
                <a:gd name="T7" fmla="*/ 2147483647 h 2"/>
                <a:gd name="T8" fmla="*/ 2147483647 w 4"/>
                <a:gd name="T9" fmla="*/ 2147483647 h 2"/>
                <a:gd name="T10" fmla="*/ 2147483647 w 4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1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1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8" name="Freeform 415"/>
            <p:cNvSpPr>
              <a:spLocks/>
            </p:cNvSpPr>
            <p:nvPr/>
          </p:nvSpPr>
          <p:spPr bwMode="auto">
            <a:xfrm>
              <a:off x="4432300" y="2094178"/>
              <a:ext cx="6350" cy="1323"/>
            </a:xfrm>
            <a:custGeom>
              <a:avLst/>
              <a:gdLst>
                <a:gd name="T0" fmla="*/ 0 w 4"/>
                <a:gd name="T1" fmla="*/ 0 h 1"/>
                <a:gd name="T2" fmla="*/ 2147483647 w 4"/>
                <a:gd name="T3" fmla="*/ 0 h 1"/>
                <a:gd name="T4" fmla="*/ 2147483647 w 4"/>
                <a:gd name="T5" fmla="*/ 2147483647 h 1"/>
                <a:gd name="T6" fmla="*/ 2147483647 w 4"/>
                <a:gd name="T7" fmla="*/ 2147483647 h 1"/>
                <a:gd name="T8" fmla="*/ 0 w 4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"/>
                <a:gd name="T17" fmla="*/ 4 w 4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">
                  <a:moveTo>
                    <a:pt x="0" y="0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9" name="Freeform 416"/>
            <p:cNvSpPr>
              <a:spLocks/>
            </p:cNvSpPr>
            <p:nvPr/>
          </p:nvSpPr>
          <p:spPr bwMode="auto">
            <a:xfrm>
              <a:off x="4432300" y="2094178"/>
              <a:ext cx="6350" cy="1323"/>
            </a:xfrm>
            <a:custGeom>
              <a:avLst/>
              <a:gdLst>
                <a:gd name="T0" fmla="*/ 0 w 4"/>
                <a:gd name="T1" fmla="*/ 0 h 1"/>
                <a:gd name="T2" fmla="*/ 2147483647 w 4"/>
                <a:gd name="T3" fmla="*/ 0 h 1"/>
                <a:gd name="T4" fmla="*/ 2147483647 w 4"/>
                <a:gd name="T5" fmla="*/ 2147483647 h 1"/>
                <a:gd name="T6" fmla="*/ 2147483647 w 4"/>
                <a:gd name="T7" fmla="*/ 2147483647 h 1"/>
                <a:gd name="T8" fmla="*/ 0 w 4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"/>
                <a:gd name="T17" fmla="*/ 4 w 4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">
                  <a:moveTo>
                    <a:pt x="0" y="0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0" name="Freeform 417"/>
            <p:cNvSpPr>
              <a:spLocks/>
            </p:cNvSpPr>
            <p:nvPr/>
          </p:nvSpPr>
          <p:spPr bwMode="auto">
            <a:xfrm>
              <a:off x="4429125" y="2098146"/>
              <a:ext cx="1588" cy="264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2147483647 h 1"/>
                <a:gd name="T4" fmla="*/ 0 w 1"/>
                <a:gd name="T5" fmla="*/ 2147483647 h 1"/>
                <a:gd name="T6" fmla="*/ 2147483647 w 1"/>
                <a:gd name="T7" fmla="*/ 2147483647 h 1"/>
                <a:gd name="T8" fmla="*/ 2147483647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1" name="Freeform 418"/>
            <p:cNvSpPr>
              <a:spLocks/>
            </p:cNvSpPr>
            <p:nvPr/>
          </p:nvSpPr>
          <p:spPr bwMode="auto">
            <a:xfrm>
              <a:off x="4429125" y="2098146"/>
              <a:ext cx="1588" cy="264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2147483647 h 1"/>
                <a:gd name="T4" fmla="*/ 0 w 1"/>
                <a:gd name="T5" fmla="*/ 2147483647 h 1"/>
                <a:gd name="T6" fmla="*/ 2147483647 w 1"/>
                <a:gd name="T7" fmla="*/ 2147483647 h 1"/>
                <a:gd name="T8" fmla="*/ 2147483647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2" name="Freeform 419"/>
            <p:cNvSpPr>
              <a:spLocks/>
            </p:cNvSpPr>
            <p:nvPr/>
          </p:nvSpPr>
          <p:spPr bwMode="auto">
            <a:xfrm>
              <a:off x="4549775" y="2338917"/>
              <a:ext cx="20638" cy="44979"/>
            </a:xfrm>
            <a:custGeom>
              <a:avLst/>
              <a:gdLst>
                <a:gd name="T0" fmla="*/ 2147483647 w 13"/>
                <a:gd name="T1" fmla="*/ 0 h 29"/>
                <a:gd name="T2" fmla="*/ 2147483647 w 13"/>
                <a:gd name="T3" fmla="*/ 0 h 29"/>
                <a:gd name="T4" fmla="*/ 2147483647 w 13"/>
                <a:gd name="T5" fmla="*/ 2147483647 h 29"/>
                <a:gd name="T6" fmla="*/ 2147483647 w 13"/>
                <a:gd name="T7" fmla="*/ 2147483647 h 29"/>
                <a:gd name="T8" fmla="*/ 2147483647 w 13"/>
                <a:gd name="T9" fmla="*/ 2147483647 h 29"/>
                <a:gd name="T10" fmla="*/ 2147483647 w 13"/>
                <a:gd name="T11" fmla="*/ 2147483647 h 29"/>
                <a:gd name="T12" fmla="*/ 2147483647 w 13"/>
                <a:gd name="T13" fmla="*/ 2147483647 h 29"/>
                <a:gd name="T14" fmla="*/ 2147483647 w 13"/>
                <a:gd name="T15" fmla="*/ 2147483647 h 29"/>
                <a:gd name="T16" fmla="*/ 2147483647 w 13"/>
                <a:gd name="T17" fmla="*/ 2147483647 h 29"/>
                <a:gd name="T18" fmla="*/ 2147483647 w 13"/>
                <a:gd name="T19" fmla="*/ 2147483647 h 29"/>
                <a:gd name="T20" fmla="*/ 2147483647 w 13"/>
                <a:gd name="T21" fmla="*/ 2147483647 h 29"/>
                <a:gd name="T22" fmla="*/ 2147483647 w 13"/>
                <a:gd name="T23" fmla="*/ 2147483647 h 29"/>
                <a:gd name="T24" fmla="*/ 2147483647 w 13"/>
                <a:gd name="T25" fmla="*/ 2147483647 h 29"/>
                <a:gd name="T26" fmla="*/ 2147483647 w 13"/>
                <a:gd name="T27" fmla="*/ 2147483647 h 29"/>
                <a:gd name="T28" fmla="*/ 2147483647 w 13"/>
                <a:gd name="T29" fmla="*/ 2147483647 h 29"/>
                <a:gd name="T30" fmla="*/ 2147483647 w 13"/>
                <a:gd name="T31" fmla="*/ 2147483647 h 29"/>
                <a:gd name="T32" fmla="*/ 2147483647 w 13"/>
                <a:gd name="T33" fmla="*/ 2147483647 h 29"/>
                <a:gd name="T34" fmla="*/ 2147483647 w 13"/>
                <a:gd name="T35" fmla="*/ 2147483647 h 29"/>
                <a:gd name="T36" fmla="*/ 0 w 13"/>
                <a:gd name="T37" fmla="*/ 2147483647 h 29"/>
                <a:gd name="T38" fmla="*/ 0 w 13"/>
                <a:gd name="T39" fmla="*/ 2147483647 h 29"/>
                <a:gd name="T40" fmla="*/ 2147483647 w 13"/>
                <a:gd name="T41" fmla="*/ 2147483647 h 29"/>
                <a:gd name="T42" fmla="*/ 2147483647 w 13"/>
                <a:gd name="T43" fmla="*/ 2147483647 h 29"/>
                <a:gd name="T44" fmla="*/ 2147483647 w 13"/>
                <a:gd name="T45" fmla="*/ 2147483647 h 29"/>
                <a:gd name="T46" fmla="*/ 2147483647 w 13"/>
                <a:gd name="T47" fmla="*/ 2147483647 h 29"/>
                <a:gd name="T48" fmla="*/ 2147483647 w 13"/>
                <a:gd name="T49" fmla="*/ 2147483647 h 29"/>
                <a:gd name="T50" fmla="*/ 2147483647 w 13"/>
                <a:gd name="T51" fmla="*/ 2147483647 h 29"/>
                <a:gd name="T52" fmla="*/ 2147483647 w 13"/>
                <a:gd name="T53" fmla="*/ 0 h 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"/>
                <a:gd name="T82" fmla="*/ 0 h 29"/>
                <a:gd name="T83" fmla="*/ 13 w 13"/>
                <a:gd name="T84" fmla="*/ 29 h 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" h="29">
                  <a:moveTo>
                    <a:pt x="10" y="0"/>
                  </a:moveTo>
                  <a:lnTo>
                    <a:pt x="11" y="0"/>
                  </a:lnTo>
                  <a:lnTo>
                    <a:pt x="12" y="8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1" y="25"/>
                  </a:lnTo>
                  <a:lnTo>
                    <a:pt x="9" y="28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3" y="25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1" y="21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8"/>
                  </a:lnTo>
                  <a:lnTo>
                    <a:pt x="3" y="7"/>
                  </a:lnTo>
                  <a:lnTo>
                    <a:pt x="6" y="5"/>
                  </a:lnTo>
                  <a:lnTo>
                    <a:pt x="9" y="5"/>
                  </a:lnTo>
                  <a:lnTo>
                    <a:pt x="10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3" name="Freeform 420"/>
            <p:cNvSpPr>
              <a:spLocks/>
            </p:cNvSpPr>
            <p:nvPr/>
          </p:nvSpPr>
          <p:spPr bwMode="auto">
            <a:xfrm>
              <a:off x="4549775" y="2338917"/>
              <a:ext cx="20638" cy="44979"/>
            </a:xfrm>
            <a:custGeom>
              <a:avLst/>
              <a:gdLst>
                <a:gd name="T0" fmla="*/ 2147483647 w 13"/>
                <a:gd name="T1" fmla="*/ 0 h 29"/>
                <a:gd name="T2" fmla="*/ 2147483647 w 13"/>
                <a:gd name="T3" fmla="*/ 0 h 29"/>
                <a:gd name="T4" fmla="*/ 2147483647 w 13"/>
                <a:gd name="T5" fmla="*/ 2147483647 h 29"/>
                <a:gd name="T6" fmla="*/ 2147483647 w 13"/>
                <a:gd name="T7" fmla="*/ 2147483647 h 29"/>
                <a:gd name="T8" fmla="*/ 2147483647 w 13"/>
                <a:gd name="T9" fmla="*/ 2147483647 h 29"/>
                <a:gd name="T10" fmla="*/ 2147483647 w 13"/>
                <a:gd name="T11" fmla="*/ 2147483647 h 29"/>
                <a:gd name="T12" fmla="*/ 2147483647 w 13"/>
                <a:gd name="T13" fmla="*/ 2147483647 h 29"/>
                <a:gd name="T14" fmla="*/ 2147483647 w 13"/>
                <a:gd name="T15" fmla="*/ 2147483647 h 29"/>
                <a:gd name="T16" fmla="*/ 2147483647 w 13"/>
                <a:gd name="T17" fmla="*/ 2147483647 h 29"/>
                <a:gd name="T18" fmla="*/ 2147483647 w 13"/>
                <a:gd name="T19" fmla="*/ 2147483647 h 29"/>
                <a:gd name="T20" fmla="*/ 2147483647 w 13"/>
                <a:gd name="T21" fmla="*/ 2147483647 h 29"/>
                <a:gd name="T22" fmla="*/ 2147483647 w 13"/>
                <a:gd name="T23" fmla="*/ 2147483647 h 29"/>
                <a:gd name="T24" fmla="*/ 2147483647 w 13"/>
                <a:gd name="T25" fmla="*/ 2147483647 h 29"/>
                <a:gd name="T26" fmla="*/ 2147483647 w 13"/>
                <a:gd name="T27" fmla="*/ 2147483647 h 29"/>
                <a:gd name="T28" fmla="*/ 2147483647 w 13"/>
                <a:gd name="T29" fmla="*/ 2147483647 h 29"/>
                <a:gd name="T30" fmla="*/ 2147483647 w 13"/>
                <a:gd name="T31" fmla="*/ 2147483647 h 29"/>
                <a:gd name="T32" fmla="*/ 2147483647 w 13"/>
                <a:gd name="T33" fmla="*/ 2147483647 h 29"/>
                <a:gd name="T34" fmla="*/ 2147483647 w 13"/>
                <a:gd name="T35" fmla="*/ 2147483647 h 29"/>
                <a:gd name="T36" fmla="*/ 0 w 13"/>
                <a:gd name="T37" fmla="*/ 2147483647 h 29"/>
                <a:gd name="T38" fmla="*/ 0 w 13"/>
                <a:gd name="T39" fmla="*/ 2147483647 h 29"/>
                <a:gd name="T40" fmla="*/ 2147483647 w 13"/>
                <a:gd name="T41" fmla="*/ 2147483647 h 29"/>
                <a:gd name="T42" fmla="*/ 2147483647 w 13"/>
                <a:gd name="T43" fmla="*/ 2147483647 h 29"/>
                <a:gd name="T44" fmla="*/ 2147483647 w 13"/>
                <a:gd name="T45" fmla="*/ 2147483647 h 29"/>
                <a:gd name="T46" fmla="*/ 2147483647 w 13"/>
                <a:gd name="T47" fmla="*/ 2147483647 h 29"/>
                <a:gd name="T48" fmla="*/ 2147483647 w 13"/>
                <a:gd name="T49" fmla="*/ 2147483647 h 29"/>
                <a:gd name="T50" fmla="*/ 2147483647 w 13"/>
                <a:gd name="T51" fmla="*/ 2147483647 h 29"/>
                <a:gd name="T52" fmla="*/ 2147483647 w 13"/>
                <a:gd name="T53" fmla="*/ 0 h 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"/>
                <a:gd name="T82" fmla="*/ 0 h 29"/>
                <a:gd name="T83" fmla="*/ 13 w 13"/>
                <a:gd name="T84" fmla="*/ 29 h 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" h="29">
                  <a:moveTo>
                    <a:pt x="10" y="0"/>
                  </a:moveTo>
                  <a:lnTo>
                    <a:pt x="11" y="0"/>
                  </a:lnTo>
                  <a:lnTo>
                    <a:pt x="12" y="8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1" y="25"/>
                  </a:lnTo>
                  <a:lnTo>
                    <a:pt x="9" y="28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3" y="25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1" y="21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8"/>
                  </a:lnTo>
                  <a:lnTo>
                    <a:pt x="3" y="7"/>
                  </a:lnTo>
                  <a:lnTo>
                    <a:pt x="6" y="5"/>
                  </a:lnTo>
                  <a:lnTo>
                    <a:pt x="9" y="5"/>
                  </a:lnTo>
                  <a:lnTo>
                    <a:pt x="10" y="4"/>
                  </a:lnTo>
                  <a:lnTo>
                    <a:pt x="10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0" name="Freeform 557"/>
            <p:cNvSpPr>
              <a:spLocks/>
            </p:cNvSpPr>
            <p:nvPr/>
          </p:nvSpPr>
          <p:spPr bwMode="auto">
            <a:xfrm>
              <a:off x="5592764" y="1375834"/>
              <a:ext cx="22225" cy="2646"/>
            </a:xfrm>
            <a:custGeom>
              <a:avLst/>
              <a:gdLst>
                <a:gd name="T0" fmla="*/ 2147483647 w 14"/>
                <a:gd name="T1" fmla="*/ 0 h 1"/>
                <a:gd name="T2" fmla="*/ 2147483647 w 14"/>
                <a:gd name="T3" fmla="*/ 0 h 1"/>
                <a:gd name="T4" fmla="*/ 2147483647 w 14"/>
                <a:gd name="T5" fmla="*/ 2147483647 h 1"/>
                <a:gd name="T6" fmla="*/ 2147483647 w 14"/>
                <a:gd name="T7" fmla="*/ 2147483647 h 1"/>
                <a:gd name="T8" fmla="*/ 2147483647 w 14"/>
                <a:gd name="T9" fmla="*/ 2147483647 h 1"/>
                <a:gd name="T10" fmla="*/ 2147483647 w 14"/>
                <a:gd name="T11" fmla="*/ 2147483647 h 1"/>
                <a:gd name="T12" fmla="*/ 2147483647 w 14"/>
                <a:gd name="T13" fmla="*/ 2147483647 h 1"/>
                <a:gd name="T14" fmla="*/ 2147483647 w 14"/>
                <a:gd name="T15" fmla="*/ 2147483647 h 1"/>
                <a:gd name="T16" fmla="*/ 0 w 14"/>
                <a:gd name="T17" fmla="*/ 2147483647 h 1"/>
                <a:gd name="T18" fmla="*/ 2147483647 w 14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"/>
                <a:gd name="T32" fmla="*/ 14 w 14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">
                  <a:moveTo>
                    <a:pt x="2" y="0"/>
                  </a:moveTo>
                  <a:lnTo>
                    <a:pt x="4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1" name="Freeform 558"/>
            <p:cNvSpPr>
              <a:spLocks/>
            </p:cNvSpPr>
            <p:nvPr/>
          </p:nvSpPr>
          <p:spPr bwMode="auto">
            <a:xfrm>
              <a:off x="5592764" y="1375834"/>
              <a:ext cx="22225" cy="2646"/>
            </a:xfrm>
            <a:custGeom>
              <a:avLst/>
              <a:gdLst>
                <a:gd name="T0" fmla="*/ 2147483647 w 14"/>
                <a:gd name="T1" fmla="*/ 0 h 1"/>
                <a:gd name="T2" fmla="*/ 2147483647 w 14"/>
                <a:gd name="T3" fmla="*/ 0 h 1"/>
                <a:gd name="T4" fmla="*/ 2147483647 w 14"/>
                <a:gd name="T5" fmla="*/ 2147483647 h 1"/>
                <a:gd name="T6" fmla="*/ 2147483647 w 14"/>
                <a:gd name="T7" fmla="*/ 2147483647 h 1"/>
                <a:gd name="T8" fmla="*/ 2147483647 w 14"/>
                <a:gd name="T9" fmla="*/ 2147483647 h 1"/>
                <a:gd name="T10" fmla="*/ 2147483647 w 14"/>
                <a:gd name="T11" fmla="*/ 2147483647 h 1"/>
                <a:gd name="T12" fmla="*/ 2147483647 w 14"/>
                <a:gd name="T13" fmla="*/ 2147483647 h 1"/>
                <a:gd name="T14" fmla="*/ 2147483647 w 14"/>
                <a:gd name="T15" fmla="*/ 2147483647 h 1"/>
                <a:gd name="T16" fmla="*/ 0 w 14"/>
                <a:gd name="T17" fmla="*/ 2147483647 h 1"/>
                <a:gd name="T18" fmla="*/ 2147483647 w 14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"/>
                <a:gd name="T32" fmla="*/ 14 w 14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">
                  <a:moveTo>
                    <a:pt x="2" y="0"/>
                  </a:moveTo>
                  <a:lnTo>
                    <a:pt x="4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2" name="Freeform 559"/>
            <p:cNvSpPr>
              <a:spLocks/>
            </p:cNvSpPr>
            <p:nvPr/>
          </p:nvSpPr>
          <p:spPr bwMode="auto">
            <a:xfrm>
              <a:off x="5788025" y="1390386"/>
              <a:ext cx="46038" cy="9260"/>
            </a:xfrm>
            <a:custGeom>
              <a:avLst/>
              <a:gdLst>
                <a:gd name="T0" fmla="*/ 2147483647 w 29"/>
                <a:gd name="T1" fmla="*/ 2147483647 h 6"/>
                <a:gd name="T2" fmla="*/ 0 w 29"/>
                <a:gd name="T3" fmla="*/ 2147483647 h 6"/>
                <a:gd name="T4" fmla="*/ 2147483647 w 29"/>
                <a:gd name="T5" fmla="*/ 2147483647 h 6"/>
                <a:gd name="T6" fmla="*/ 2147483647 w 29"/>
                <a:gd name="T7" fmla="*/ 0 h 6"/>
                <a:gd name="T8" fmla="*/ 2147483647 w 29"/>
                <a:gd name="T9" fmla="*/ 2147483647 h 6"/>
                <a:gd name="T10" fmla="*/ 2147483647 w 29"/>
                <a:gd name="T11" fmla="*/ 2147483647 h 6"/>
                <a:gd name="T12" fmla="*/ 2147483647 w 29"/>
                <a:gd name="T13" fmla="*/ 2147483647 h 6"/>
                <a:gd name="T14" fmla="*/ 2147483647 w 29"/>
                <a:gd name="T15" fmla="*/ 2147483647 h 6"/>
                <a:gd name="T16" fmla="*/ 2147483647 w 29"/>
                <a:gd name="T17" fmla="*/ 2147483647 h 6"/>
                <a:gd name="T18" fmla="*/ 2147483647 w 29"/>
                <a:gd name="T19" fmla="*/ 2147483647 h 6"/>
                <a:gd name="T20" fmla="*/ 2147483647 w 29"/>
                <a:gd name="T21" fmla="*/ 2147483647 h 6"/>
                <a:gd name="T22" fmla="*/ 2147483647 w 29"/>
                <a:gd name="T23" fmla="*/ 2147483647 h 6"/>
                <a:gd name="T24" fmla="*/ 2147483647 w 29"/>
                <a:gd name="T25" fmla="*/ 2147483647 h 6"/>
                <a:gd name="T26" fmla="*/ 2147483647 w 29"/>
                <a:gd name="T27" fmla="*/ 2147483647 h 6"/>
                <a:gd name="T28" fmla="*/ 2147483647 w 29"/>
                <a:gd name="T29" fmla="*/ 2147483647 h 6"/>
                <a:gd name="T30" fmla="*/ 2147483647 w 29"/>
                <a:gd name="T31" fmla="*/ 2147483647 h 6"/>
                <a:gd name="T32" fmla="*/ 2147483647 w 29"/>
                <a:gd name="T33" fmla="*/ 2147483647 h 6"/>
                <a:gd name="T34" fmla="*/ 2147483647 w 29"/>
                <a:gd name="T35" fmla="*/ 2147483647 h 6"/>
                <a:gd name="T36" fmla="*/ 2147483647 w 29"/>
                <a:gd name="T37" fmla="*/ 2147483647 h 6"/>
                <a:gd name="T38" fmla="*/ 2147483647 w 29"/>
                <a:gd name="T39" fmla="*/ 2147483647 h 6"/>
                <a:gd name="T40" fmla="*/ 2147483647 w 29"/>
                <a:gd name="T41" fmla="*/ 2147483647 h 6"/>
                <a:gd name="T42" fmla="*/ 2147483647 w 29"/>
                <a:gd name="T43" fmla="*/ 2147483647 h 6"/>
                <a:gd name="T44" fmla="*/ 2147483647 w 29"/>
                <a:gd name="T45" fmla="*/ 2147483647 h 6"/>
                <a:gd name="T46" fmla="*/ 2147483647 w 29"/>
                <a:gd name="T47" fmla="*/ 2147483647 h 6"/>
                <a:gd name="T48" fmla="*/ 2147483647 w 29"/>
                <a:gd name="T49" fmla="*/ 2147483647 h 6"/>
                <a:gd name="T50" fmla="*/ 2147483647 w 29"/>
                <a:gd name="T51" fmla="*/ 2147483647 h 6"/>
                <a:gd name="T52" fmla="*/ 2147483647 w 29"/>
                <a:gd name="T53" fmla="*/ 2147483647 h 6"/>
                <a:gd name="T54" fmla="*/ 2147483647 w 29"/>
                <a:gd name="T55" fmla="*/ 2147483647 h 6"/>
                <a:gd name="T56" fmla="*/ 2147483647 w 29"/>
                <a:gd name="T57" fmla="*/ 2147483647 h 6"/>
                <a:gd name="T58" fmla="*/ 2147483647 w 29"/>
                <a:gd name="T59" fmla="*/ 2147483647 h 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"/>
                <a:gd name="T91" fmla="*/ 0 h 6"/>
                <a:gd name="T92" fmla="*/ 29 w 29"/>
                <a:gd name="T93" fmla="*/ 6 h 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" h="6">
                  <a:moveTo>
                    <a:pt x="3" y="1"/>
                  </a:moveTo>
                  <a:lnTo>
                    <a:pt x="0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9" y="1"/>
                  </a:lnTo>
                  <a:lnTo>
                    <a:pt x="12" y="1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7" y="3"/>
                  </a:lnTo>
                  <a:lnTo>
                    <a:pt x="24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6"/>
                  </a:lnTo>
                  <a:lnTo>
                    <a:pt x="15" y="4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3" y="4"/>
                  </a:lnTo>
                  <a:lnTo>
                    <a:pt x="6" y="3"/>
                  </a:lnTo>
                  <a:lnTo>
                    <a:pt x="8" y="3"/>
                  </a:lnTo>
                  <a:lnTo>
                    <a:pt x="6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3" name="Freeform 560"/>
            <p:cNvSpPr>
              <a:spLocks/>
            </p:cNvSpPr>
            <p:nvPr/>
          </p:nvSpPr>
          <p:spPr bwMode="auto">
            <a:xfrm>
              <a:off x="5788025" y="1390386"/>
              <a:ext cx="46038" cy="9260"/>
            </a:xfrm>
            <a:custGeom>
              <a:avLst/>
              <a:gdLst>
                <a:gd name="T0" fmla="*/ 2147483647 w 29"/>
                <a:gd name="T1" fmla="*/ 2147483647 h 6"/>
                <a:gd name="T2" fmla="*/ 0 w 29"/>
                <a:gd name="T3" fmla="*/ 2147483647 h 6"/>
                <a:gd name="T4" fmla="*/ 2147483647 w 29"/>
                <a:gd name="T5" fmla="*/ 2147483647 h 6"/>
                <a:gd name="T6" fmla="*/ 2147483647 w 29"/>
                <a:gd name="T7" fmla="*/ 0 h 6"/>
                <a:gd name="T8" fmla="*/ 2147483647 w 29"/>
                <a:gd name="T9" fmla="*/ 2147483647 h 6"/>
                <a:gd name="T10" fmla="*/ 2147483647 w 29"/>
                <a:gd name="T11" fmla="*/ 2147483647 h 6"/>
                <a:gd name="T12" fmla="*/ 2147483647 w 29"/>
                <a:gd name="T13" fmla="*/ 2147483647 h 6"/>
                <a:gd name="T14" fmla="*/ 2147483647 w 29"/>
                <a:gd name="T15" fmla="*/ 2147483647 h 6"/>
                <a:gd name="T16" fmla="*/ 2147483647 w 29"/>
                <a:gd name="T17" fmla="*/ 2147483647 h 6"/>
                <a:gd name="T18" fmla="*/ 2147483647 w 29"/>
                <a:gd name="T19" fmla="*/ 2147483647 h 6"/>
                <a:gd name="T20" fmla="*/ 2147483647 w 29"/>
                <a:gd name="T21" fmla="*/ 2147483647 h 6"/>
                <a:gd name="T22" fmla="*/ 2147483647 w 29"/>
                <a:gd name="T23" fmla="*/ 2147483647 h 6"/>
                <a:gd name="T24" fmla="*/ 2147483647 w 29"/>
                <a:gd name="T25" fmla="*/ 2147483647 h 6"/>
                <a:gd name="T26" fmla="*/ 2147483647 w 29"/>
                <a:gd name="T27" fmla="*/ 2147483647 h 6"/>
                <a:gd name="T28" fmla="*/ 2147483647 w 29"/>
                <a:gd name="T29" fmla="*/ 2147483647 h 6"/>
                <a:gd name="T30" fmla="*/ 2147483647 w 29"/>
                <a:gd name="T31" fmla="*/ 2147483647 h 6"/>
                <a:gd name="T32" fmla="*/ 2147483647 w 29"/>
                <a:gd name="T33" fmla="*/ 2147483647 h 6"/>
                <a:gd name="T34" fmla="*/ 2147483647 w 29"/>
                <a:gd name="T35" fmla="*/ 2147483647 h 6"/>
                <a:gd name="T36" fmla="*/ 2147483647 w 29"/>
                <a:gd name="T37" fmla="*/ 2147483647 h 6"/>
                <a:gd name="T38" fmla="*/ 2147483647 w 29"/>
                <a:gd name="T39" fmla="*/ 2147483647 h 6"/>
                <a:gd name="T40" fmla="*/ 2147483647 w 29"/>
                <a:gd name="T41" fmla="*/ 2147483647 h 6"/>
                <a:gd name="T42" fmla="*/ 2147483647 w 29"/>
                <a:gd name="T43" fmla="*/ 2147483647 h 6"/>
                <a:gd name="T44" fmla="*/ 2147483647 w 29"/>
                <a:gd name="T45" fmla="*/ 2147483647 h 6"/>
                <a:gd name="T46" fmla="*/ 2147483647 w 29"/>
                <a:gd name="T47" fmla="*/ 2147483647 h 6"/>
                <a:gd name="T48" fmla="*/ 2147483647 w 29"/>
                <a:gd name="T49" fmla="*/ 2147483647 h 6"/>
                <a:gd name="T50" fmla="*/ 2147483647 w 29"/>
                <a:gd name="T51" fmla="*/ 2147483647 h 6"/>
                <a:gd name="T52" fmla="*/ 2147483647 w 29"/>
                <a:gd name="T53" fmla="*/ 2147483647 h 6"/>
                <a:gd name="T54" fmla="*/ 2147483647 w 29"/>
                <a:gd name="T55" fmla="*/ 2147483647 h 6"/>
                <a:gd name="T56" fmla="*/ 2147483647 w 29"/>
                <a:gd name="T57" fmla="*/ 2147483647 h 6"/>
                <a:gd name="T58" fmla="*/ 2147483647 w 29"/>
                <a:gd name="T59" fmla="*/ 2147483647 h 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"/>
                <a:gd name="T91" fmla="*/ 0 h 6"/>
                <a:gd name="T92" fmla="*/ 29 w 29"/>
                <a:gd name="T93" fmla="*/ 6 h 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" h="6">
                  <a:moveTo>
                    <a:pt x="3" y="1"/>
                  </a:moveTo>
                  <a:lnTo>
                    <a:pt x="0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9" y="1"/>
                  </a:lnTo>
                  <a:lnTo>
                    <a:pt x="12" y="1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7" y="3"/>
                  </a:lnTo>
                  <a:lnTo>
                    <a:pt x="24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6"/>
                  </a:lnTo>
                  <a:lnTo>
                    <a:pt x="15" y="4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3" y="4"/>
                  </a:lnTo>
                  <a:lnTo>
                    <a:pt x="6" y="3"/>
                  </a:lnTo>
                  <a:lnTo>
                    <a:pt x="8" y="3"/>
                  </a:lnTo>
                  <a:lnTo>
                    <a:pt x="6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3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4" name="Freeform 561"/>
            <p:cNvSpPr>
              <a:spLocks/>
            </p:cNvSpPr>
            <p:nvPr/>
          </p:nvSpPr>
          <p:spPr bwMode="auto">
            <a:xfrm>
              <a:off x="5745164" y="1370542"/>
              <a:ext cx="28575" cy="2646"/>
            </a:xfrm>
            <a:custGeom>
              <a:avLst/>
              <a:gdLst>
                <a:gd name="T0" fmla="*/ 2147483647 w 18"/>
                <a:gd name="T1" fmla="*/ 0 h 2"/>
                <a:gd name="T2" fmla="*/ 2147483647 w 18"/>
                <a:gd name="T3" fmla="*/ 0 h 2"/>
                <a:gd name="T4" fmla="*/ 2147483647 w 18"/>
                <a:gd name="T5" fmla="*/ 2147483647 h 2"/>
                <a:gd name="T6" fmla="*/ 2147483647 w 18"/>
                <a:gd name="T7" fmla="*/ 2147483647 h 2"/>
                <a:gd name="T8" fmla="*/ 2147483647 w 18"/>
                <a:gd name="T9" fmla="*/ 2147483647 h 2"/>
                <a:gd name="T10" fmla="*/ 2147483647 w 18"/>
                <a:gd name="T11" fmla="*/ 2147483647 h 2"/>
                <a:gd name="T12" fmla="*/ 2147483647 w 18"/>
                <a:gd name="T13" fmla="*/ 2147483647 h 2"/>
                <a:gd name="T14" fmla="*/ 2147483647 w 18"/>
                <a:gd name="T15" fmla="*/ 2147483647 h 2"/>
                <a:gd name="T16" fmla="*/ 0 w 18"/>
                <a:gd name="T17" fmla="*/ 2147483647 h 2"/>
                <a:gd name="T18" fmla="*/ 0 w 18"/>
                <a:gd name="T19" fmla="*/ 2147483647 h 2"/>
                <a:gd name="T20" fmla="*/ 2147483647 w 18"/>
                <a:gd name="T21" fmla="*/ 2147483647 h 2"/>
                <a:gd name="T22" fmla="*/ 2147483647 w 18"/>
                <a:gd name="T23" fmla="*/ 0 h 2"/>
                <a:gd name="T24" fmla="*/ 2147483647 w 18"/>
                <a:gd name="T25" fmla="*/ 0 h 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"/>
                <a:gd name="T41" fmla="*/ 18 w 18"/>
                <a:gd name="T42" fmla="*/ 2 h 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">
                  <a:moveTo>
                    <a:pt x="9" y="0"/>
                  </a:moveTo>
                  <a:lnTo>
                    <a:pt x="13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6" y="2"/>
                  </a:lnTo>
                  <a:lnTo>
                    <a:pt x="11" y="2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5" name="Freeform 562"/>
            <p:cNvSpPr>
              <a:spLocks/>
            </p:cNvSpPr>
            <p:nvPr/>
          </p:nvSpPr>
          <p:spPr bwMode="auto">
            <a:xfrm>
              <a:off x="5745164" y="1370542"/>
              <a:ext cx="28575" cy="2646"/>
            </a:xfrm>
            <a:custGeom>
              <a:avLst/>
              <a:gdLst>
                <a:gd name="T0" fmla="*/ 2147483647 w 18"/>
                <a:gd name="T1" fmla="*/ 0 h 2"/>
                <a:gd name="T2" fmla="*/ 2147483647 w 18"/>
                <a:gd name="T3" fmla="*/ 0 h 2"/>
                <a:gd name="T4" fmla="*/ 2147483647 w 18"/>
                <a:gd name="T5" fmla="*/ 2147483647 h 2"/>
                <a:gd name="T6" fmla="*/ 2147483647 w 18"/>
                <a:gd name="T7" fmla="*/ 2147483647 h 2"/>
                <a:gd name="T8" fmla="*/ 2147483647 w 18"/>
                <a:gd name="T9" fmla="*/ 2147483647 h 2"/>
                <a:gd name="T10" fmla="*/ 2147483647 w 18"/>
                <a:gd name="T11" fmla="*/ 2147483647 h 2"/>
                <a:gd name="T12" fmla="*/ 2147483647 w 18"/>
                <a:gd name="T13" fmla="*/ 2147483647 h 2"/>
                <a:gd name="T14" fmla="*/ 2147483647 w 18"/>
                <a:gd name="T15" fmla="*/ 2147483647 h 2"/>
                <a:gd name="T16" fmla="*/ 0 w 18"/>
                <a:gd name="T17" fmla="*/ 2147483647 h 2"/>
                <a:gd name="T18" fmla="*/ 0 w 18"/>
                <a:gd name="T19" fmla="*/ 2147483647 h 2"/>
                <a:gd name="T20" fmla="*/ 2147483647 w 18"/>
                <a:gd name="T21" fmla="*/ 2147483647 h 2"/>
                <a:gd name="T22" fmla="*/ 2147483647 w 18"/>
                <a:gd name="T23" fmla="*/ 0 h 2"/>
                <a:gd name="T24" fmla="*/ 2147483647 w 18"/>
                <a:gd name="T25" fmla="*/ 0 h 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"/>
                <a:gd name="T41" fmla="*/ 18 w 18"/>
                <a:gd name="T42" fmla="*/ 2 h 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">
                  <a:moveTo>
                    <a:pt x="9" y="0"/>
                  </a:moveTo>
                  <a:lnTo>
                    <a:pt x="13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6" y="2"/>
                  </a:lnTo>
                  <a:lnTo>
                    <a:pt x="11" y="2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8" y="0"/>
                  </a:lnTo>
                  <a:lnTo>
                    <a:pt x="9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6" name="Freeform 563"/>
            <p:cNvSpPr>
              <a:spLocks/>
            </p:cNvSpPr>
            <p:nvPr/>
          </p:nvSpPr>
          <p:spPr bwMode="auto">
            <a:xfrm>
              <a:off x="5788025" y="1370542"/>
              <a:ext cx="93663" cy="21167"/>
            </a:xfrm>
            <a:custGeom>
              <a:avLst/>
              <a:gdLst>
                <a:gd name="T0" fmla="*/ 2147483647 w 59"/>
                <a:gd name="T1" fmla="*/ 2147483647 h 14"/>
                <a:gd name="T2" fmla="*/ 2147483647 w 59"/>
                <a:gd name="T3" fmla="*/ 0 h 14"/>
                <a:gd name="T4" fmla="*/ 2147483647 w 59"/>
                <a:gd name="T5" fmla="*/ 2147483647 h 14"/>
                <a:gd name="T6" fmla="*/ 2147483647 w 59"/>
                <a:gd name="T7" fmla="*/ 2147483647 h 14"/>
                <a:gd name="T8" fmla="*/ 2147483647 w 59"/>
                <a:gd name="T9" fmla="*/ 2147483647 h 14"/>
                <a:gd name="T10" fmla="*/ 2147483647 w 59"/>
                <a:gd name="T11" fmla="*/ 2147483647 h 14"/>
                <a:gd name="T12" fmla="*/ 2147483647 w 59"/>
                <a:gd name="T13" fmla="*/ 2147483647 h 14"/>
                <a:gd name="T14" fmla="*/ 2147483647 w 59"/>
                <a:gd name="T15" fmla="*/ 2147483647 h 14"/>
                <a:gd name="T16" fmla="*/ 2147483647 w 59"/>
                <a:gd name="T17" fmla="*/ 2147483647 h 14"/>
                <a:gd name="T18" fmla="*/ 2147483647 w 59"/>
                <a:gd name="T19" fmla="*/ 2147483647 h 14"/>
                <a:gd name="T20" fmla="*/ 2147483647 w 59"/>
                <a:gd name="T21" fmla="*/ 2147483647 h 14"/>
                <a:gd name="T22" fmla="*/ 2147483647 w 59"/>
                <a:gd name="T23" fmla="*/ 2147483647 h 14"/>
                <a:gd name="T24" fmla="*/ 2147483647 w 59"/>
                <a:gd name="T25" fmla="*/ 2147483647 h 14"/>
                <a:gd name="T26" fmla="*/ 2147483647 w 59"/>
                <a:gd name="T27" fmla="*/ 2147483647 h 14"/>
                <a:gd name="T28" fmla="*/ 2147483647 w 59"/>
                <a:gd name="T29" fmla="*/ 2147483647 h 14"/>
                <a:gd name="T30" fmla="*/ 2147483647 w 59"/>
                <a:gd name="T31" fmla="*/ 2147483647 h 14"/>
                <a:gd name="T32" fmla="*/ 2147483647 w 59"/>
                <a:gd name="T33" fmla="*/ 2147483647 h 14"/>
                <a:gd name="T34" fmla="*/ 2147483647 w 59"/>
                <a:gd name="T35" fmla="*/ 2147483647 h 14"/>
                <a:gd name="T36" fmla="*/ 2147483647 w 59"/>
                <a:gd name="T37" fmla="*/ 2147483647 h 14"/>
                <a:gd name="T38" fmla="*/ 2147483647 w 59"/>
                <a:gd name="T39" fmla="*/ 2147483647 h 14"/>
                <a:gd name="T40" fmla="*/ 2147483647 w 59"/>
                <a:gd name="T41" fmla="*/ 2147483647 h 14"/>
                <a:gd name="T42" fmla="*/ 2147483647 w 59"/>
                <a:gd name="T43" fmla="*/ 2147483647 h 14"/>
                <a:gd name="T44" fmla="*/ 2147483647 w 59"/>
                <a:gd name="T45" fmla="*/ 2147483647 h 14"/>
                <a:gd name="T46" fmla="*/ 2147483647 w 59"/>
                <a:gd name="T47" fmla="*/ 2147483647 h 14"/>
                <a:gd name="T48" fmla="*/ 2147483647 w 59"/>
                <a:gd name="T49" fmla="*/ 2147483647 h 14"/>
                <a:gd name="T50" fmla="*/ 2147483647 w 59"/>
                <a:gd name="T51" fmla="*/ 2147483647 h 14"/>
                <a:gd name="T52" fmla="*/ 2147483647 w 59"/>
                <a:gd name="T53" fmla="*/ 2147483647 h 14"/>
                <a:gd name="T54" fmla="*/ 2147483647 w 59"/>
                <a:gd name="T55" fmla="*/ 2147483647 h 14"/>
                <a:gd name="T56" fmla="*/ 2147483647 w 59"/>
                <a:gd name="T57" fmla="*/ 2147483647 h 14"/>
                <a:gd name="T58" fmla="*/ 2147483647 w 59"/>
                <a:gd name="T59" fmla="*/ 2147483647 h 14"/>
                <a:gd name="T60" fmla="*/ 2147483647 w 59"/>
                <a:gd name="T61" fmla="*/ 2147483647 h 14"/>
                <a:gd name="T62" fmla="*/ 2147483647 w 59"/>
                <a:gd name="T63" fmla="*/ 2147483647 h 14"/>
                <a:gd name="T64" fmla="*/ 2147483647 w 59"/>
                <a:gd name="T65" fmla="*/ 2147483647 h 14"/>
                <a:gd name="T66" fmla="*/ 2147483647 w 59"/>
                <a:gd name="T67" fmla="*/ 2147483647 h 14"/>
                <a:gd name="T68" fmla="*/ 2147483647 w 59"/>
                <a:gd name="T69" fmla="*/ 2147483647 h 14"/>
                <a:gd name="T70" fmla="*/ 2147483647 w 59"/>
                <a:gd name="T71" fmla="*/ 2147483647 h 14"/>
                <a:gd name="T72" fmla="*/ 2147483647 w 59"/>
                <a:gd name="T73" fmla="*/ 2147483647 h 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"/>
                <a:gd name="T112" fmla="*/ 0 h 14"/>
                <a:gd name="T113" fmla="*/ 59 w 59"/>
                <a:gd name="T114" fmla="*/ 14 h 1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" h="14">
                  <a:moveTo>
                    <a:pt x="22" y="2"/>
                  </a:moveTo>
                  <a:lnTo>
                    <a:pt x="24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2" y="1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40" y="3"/>
                  </a:lnTo>
                  <a:lnTo>
                    <a:pt x="43" y="4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3" y="5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7" y="6"/>
                  </a:lnTo>
                  <a:lnTo>
                    <a:pt x="54" y="6"/>
                  </a:lnTo>
                  <a:lnTo>
                    <a:pt x="54" y="7"/>
                  </a:lnTo>
                  <a:lnTo>
                    <a:pt x="52" y="7"/>
                  </a:lnTo>
                  <a:lnTo>
                    <a:pt x="53" y="9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7" y="10"/>
                  </a:lnTo>
                  <a:lnTo>
                    <a:pt x="59" y="11"/>
                  </a:lnTo>
                  <a:lnTo>
                    <a:pt x="57" y="12"/>
                  </a:lnTo>
                  <a:lnTo>
                    <a:pt x="53" y="11"/>
                  </a:lnTo>
                  <a:lnTo>
                    <a:pt x="45" y="12"/>
                  </a:lnTo>
                  <a:lnTo>
                    <a:pt x="37" y="13"/>
                  </a:lnTo>
                  <a:lnTo>
                    <a:pt x="36" y="13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29" y="14"/>
                  </a:lnTo>
                  <a:lnTo>
                    <a:pt x="26" y="14"/>
                  </a:lnTo>
                  <a:lnTo>
                    <a:pt x="25" y="14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3" y="13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5" y="9"/>
                  </a:lnTo>
                  <a:lnTo>
                    <a:pt x="10" y="9"/>
                  </a:lnTo>
                  <a:lnTo>
                    <a:pt x="9" y="7"/>
                  </a:lnTo>
                  <a:lnTo>
                    <a:pt x="10" y="7"/>
                  </a:lnTo>
                  <a:lnTo>
                    <a:pt x="8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8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22" y="3"/>
                  </a:lnTo>
                  <a:lnTo>
                    <a:pt x="23" y="2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7" name="Freeform 564"/>
            <p:cNvSpPr>
              <a:spLocks/>
            </p:cNvSpPr>
            <p:nvPr/>
          </p:nvSpPr>
          <p:spPr bwMode="auto">
            <a:xfrm>
              <a:off x="5788025" y="1370542"/>
              <a:ext cx="93663" cy="21167"/>
            </a:xfrm>
            <a:custGeom>
              <a:avLst/>
              <a:gdLst>
                <a:gd name="T0" fmla="*/ 2147483647 w 59"/>
                <a:gd name="T1" fmla="*/ 2147483647 h 14"/>
                <a:gd name="T2" fmla="*/ 2147483647 w 59"/>
                <a:gd name="T3" fmla="*/ 0 h 14"/>
                <a:gd name="T4" fmla="*/ 2147483647 w 59"/>
                <a:gd name="T5" fmla="*/ 2147483647 h 14"/>
                <a:gd name="T6" fmla="*/ 2147483647 w 59"/>
                <a:gd name="T7" fmla="*/ 2147483647 h 14"/>
                <a:gd name="T8" fmla="*/ 2147483647 w 59"/>
                <a:gd name="T9" fmla="*/ 2147483647 h 14"/>
                <a:gd name="T10" fmla="*/ 2147483647 w 59"/>
                <a:gd name="T11" fmla="*/ 2147483647 h 14"/>
                <a:gd name="T12" fmla="*/ 2147483647 w 59"/>
                <a:gd name="T13" fmla="*/ 2147483647 h 14"/>
                <a:gd name="T14" fmla="*/ 2147483647 w 59"/>
                <a:gd name="T15" fmla="*/ 2147483647 h 14"/>
                <a:gd name="T16" fmla="*/ 2147483647 w 59"/>
                <a:gd name="T17" fmla="*/ 2147483647 h 14"/>
                <a:gd name="T18" fmla="*/ 2147483647 w 59"/>
                <a:gd name="T19" fmla="*/ 2147483647 h 14"/>
                <a:gd name="T20" fmla="*/ 2147483647 w 59"/>
                <a:gd name="T21" fmla="*/ 2147483647 h 14"/>
                <a:gd name="T22" fmla="*/ 2147483647 w 59"/>
                <a:gd name="T23" fmla="*/ 2147483647 h 14"/>
                <a:gd name="T24" fmla="*/ 2147483647 w 59"/>
                <a:gd name="T25" fmla="*/ 2147483647 h 14"/>
                <a:gd name="T26" fmla="*/ 2147483647 w 59"/>
                <a:gd name="T27" fmla="*/ 2147483647 h 14"/>
                <a:gd name="T28" fmla="*/ 2147483647 w 59"/>
                <a:gd name="T29" fmla="*/ 2147483647 h 14"/>
                <a:gd name="T30" fmla="*/ 2147483647 w 59"/>
                <a:gd name="T31" fmla="*/ 2147483647 h 14"/>
                <a:gd name="T32" fmla="*/ 2147483647 w 59"/>
                <a:gd name="T33" fmla="*/ 2147483647 h 14"/>
                <a:gd name="T34" fmla="*/ 2147483647 w 59"/>
                <a:gd name="T35" fmla="*/ 2147483647 h 14"/>
                <a:gd name="T36" fmla="*/ 2147483647 w 59"/>
                <a:gd name="T37" fmla="*/ 2147483647 h 14"/>
                <a:gd name="T38" fmla="*/ 2147483647 w 59"/>
                <a:gd name="T39" fmla="*/ 2147483647 h 14"/>
                <a:gd name="T40" fmla="*/ 2147483647 w 59"/>
                <a:gd name="T41" fmla="*/ 2147483647 h 14"/>
                <a:gd name="T42" fmla="*/ 2147483647 w 59"/>
                <a:gd name="T43" fmla="*/ 2147483647 h 14"/>
                <a:gd name="T44" fmla="*/ 2147483647 w 59"/>
                <a:gd name="T45" fmla="*/ 2147483647 h 14"/>
                <a:gd name="T46" fmla="*/ 2147483647 w 59"/>
                <a:gd name="T47" fmla="*/ 2147483647 h 14"/>
                <a:gd name="T48" fmla="*/ 2147483647 w 59"/>
                <a:gd name="T49" fmla="*/ 2147483647 h 14"/>
                <a:gd name="T50" fmla="*/ 2147483647 w 59"/>
                <a:gd name="T51" fmla="*/ 2147483647 h 14"/>
                <a:gd name="T52" fmla="*/ 2147483647 w 59"/>
                <a:gd name="T53" fmla="*/ 2147483647 h 14"/>
                <a:gd name="T54" fmla="*/ 2147483647 w 59"/>
                <a:gd name="T55" fmla="*/ 2147483647 h 14"/>
                <a:gd name="T56" fmla="*/ 2147483647 w 59"/>
                <a:gd name="T57" fmla="*/ 2147483647 h 14"/>
                <a:gd name="T58" fmla="*/ 2147483647 w 59"/>
                <a:gd name="T59" fmla="*/ 2147483647 h 14"/>
                <a:gd name="T60" fmla="*/ 2147483647 w 59"/>
                <a:gd name="T61" fmla="*/ 2147483647 h 14"/>
                <a:gd name="T62" fmla="*/ 2147483647 w 59"/>
                <a:gd name="T63" fmla="*/ 2147483647 h 14"/>
                <a:gd name="T64" fmla="*/ 2147483647 w 59"/>
                <a:gd name="T65" fmla="*/ 2147483647 h 14"/>
                <a:gd name="T66" fmla="*/ 2147483647 w 59"/>
                <a:gd name="T67" fmla="*/ 2147483647 h 14"/>
                <a:gd name="T68" fmla="*/ 2147483647 w 59"/>
                <a:gd name="T69" fmla="*/ 2147483647 h 14"/>
                <a:gd name="T70" fmla="*/ 2147483647 w 59"/>
                <a:gd name="T71" fmla="*/ 2147483647 h 14"/>
                <a:gd name="T72" fmla="*/ 2147483647 w 59"/>
                <a:gd name="T73" fmla="*/ 2147483647 h 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"/>
                <a:gd name="T112" fmla="*/ 0 h 14"/>
                <a:gd name="T113" fmla="*/ 59 w 59"/>
                <a:gd name="T114" fmla="*/ 14 h 1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" h="14">
                  <a:moveTo>
                    <a:pt x="22" y="2"/>
                  </a:moveTo>
                  <a:lnTo>
                    <a:pt x="24" y="1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2" y="1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40" y="3"/>
                  </a:lnTo>
                  <a:lnTo>
                    <a:pt x="43" y="4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3" y="5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7" y="6"/>
                  </a:lnTo>
                  <a:lnTo>
                    <a:pt x="54" y="6"/>
                  </a:lnTo>
                  <a:lnTo>
                    <a:pt x="54" y="7"/>
                  </a:lnTo>
                  <a:lnTo>
                    <a:pt x="52" y="7"/>
                  </a:lnTo>
                  <a:lnTo>
                    <a:pt x="53" y="9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7" y="10"/>
                  </a:lnTo>
                  <a:lnTo>
                    <a:pt x="59" y="11"/>
                  </a:lnTo>
                  <a:lnTo>
                    <a:pt x="57" y="12"/>
                  </a:lnTo>
                  <a:lnTo>
                    <a:pt x="53" y="11"/>
                  </a:lnTo>
                  <a:lnTo>
                    <a:pt x="45" y="12"/>
                  </a:lnTo>
                  <a:lnTo>
                    <a:pt x="37" y="13"/>
                  </a:lnTo>
                  <a:lnTo>
                    <a:pt x="36" y="13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29" y="14"/>
                  </a:lnTo>
                  <a:lnTo>
                    <a:pt x="26" y="14"/>
                  </a:lnTo>
                  <a:lnTo>
                    <a:pt x="25" y="14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3" y="13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5" y="9"/>
                  </a:lnTo>
                  <a:lnTo>
                    <a:pt x="10" y="9"/>
                  </a:lnTo>
                  <a:lnTo>
                    <a:pt x="9" y="7"/>
                  </a:lnTo>
                  <a:lnTo>
                    <a:pt x="10" y="7"/>
                  </a:lnTo>
                  <a:lnTo>
                    <a:pt x="8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8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22" y="3"/>
                  </a:lnTo>
                  <a:lnTo>
                    <a:pt x="23" y="2"/>
                  </a:lnTo>
                  <a:lnTo>
                    <a:pt x="22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8" name="Freeform 565"/>
            <p:cNvSpPr>
              <a:spLocks/>
            </p:cNvSpPr>
            <p:nvPr/>
          </p:nvSpPr>
          <p:spPr bwMode="auto">
            <a:xfrm>
              <a:off x="5829300" y="1389063"/>
              <a:ext cx="127000" cy="30428"/>
            </a:xfrm>
            <a:custGeom>
              <a:avLst/>
              <a:gdLst>
                <a:gd name="T0" fmla="*/ 2147483647 w 80"/>
                <a:gd name="T1" fmla="*/ 2147483647 h 19"/>
                <a:gd name="T2" fmla="*/ 2147483647 w 80"/>
                <a:gd name="T3" fmla="*/ 2147483647 h 19"/>
                <a:gd name="T4" fmla="*/ 2147483647 w 80"/>
                <a:gd name="T5" fmla="*/ 2147483647 h 19"/>
                <a:gd name="T6" fmla="*/ 2147483647 w 80"/>
                <a:gd name="T7" fmla="*/ 2147483647 h 19"/>
                <a:gd name="T8" fmla="*/ 2147483647 w 80"/>
                <a:gd name="T9" fmla="*/ 2147483647 h 19"/>
                <a:gd name="T10" fmla="*/ 2147483647 w 80"/>
                <a:gd name="T11" fmla="*/ 0 h 19"/>
                <a:gd name="T12" fmla="*/ 2147483647 w 80"/>
                <a:gd name="T13" fmla="*/ 2147483647 h 19"/>
                <a:gd name="T14" fmla="*/ 2147483647 w 80"/>
                <a:gd name="T15" fmla="*/ 2147483647 h 19"/>
                <a:gd name="T16" fmla="*/ 2147483647 w 80"/>
                <a:gd name="T17" fmla="*/ 2147483647 h 19"/>
                <a:gd name="T18" fmla="*/ 2147483647 w 80"/>
                <a:gd name="T19" fmla="*/ 2147483647 h 19"/>
                <a:gd name="T20" fmla="*/ 2147483647 w 80"/>
                <a:gd name="T21" fmla="*/ 2147483647 h 19"/>
                <a:gd name="T22" fmla="*/ 2147483647 w 80"/>
                <a:gd name="T23" fmla="*/ 2147483647 h 19"/>
                <a:gd name="T24" fmla="*/ 2147483647 w 80"/>
                <a:gd name="T25" fmla="*/ 2147483647 h 19"/>
                <a:gd name="T26" fmla="*/ 2147483647 w 80"/>
                <a:gd name="T27" fmla="*/ 2147483647 h 19"/>
                <a:gd name="T28" fmla="*/ 2147483647 w 80"/>
                <a:gd name="T29" fmla="*/ 2147483647 h 19"/>
                <a:gd name="T30" fmla="*/ 2147483647 w 80"/>
                <a:gd name="T31" fmla="*/ 2147483647 h 19"/>
                <a:gd name="T32" fmla="*/ 2147483647 w 80"/>
                <a:gd name="T33" fmla="*/ 2147483647 h 19"/>
                <a:gd name="T34" fmla="*/ 2147483647 w 80"/>
                <a:gd name="T35" fmla="*/ 2147483647 h 19"/>
                <a:gd name="T36" fmla="*/ 2147483647 w 80"/>
                <a:gd name="T37" fmla="*/ 2147483647 h 19"/>
                <a:gd name="T38" fmla="*/ 2147483647 w 80"/>
                <a:gd name="T39" fmla="*/ 2147483647 h 19"/>
                <a:gd name="T40" fmla="*/ 2147483647 w 80"/>
                <a:gd name="T41" fmla="*/ 2147483647 h 19"/>
                <a:gd name="T42" fmla="*/ 2147483647 w 80"/>
                <a:gd name="T43" fmla="*/ 2147483647 h 19"/>
                <a:gd name="T44" fmla="*/ 2147483647 w 80"/>
                <a:gd name="T45" fmla="*/ 2147483647 h 19"/>
                <a:gd name="T46" fmla="*/ 2147483647 w 80"/>
                <a:gd name="T47" fmla="*/ 2147483647 h 19"/>
                <a:gd name="T48" fmla="*/ 2147483647 w 80"/>
                <a:gd name="T49" fmla="*/ 2147483647 h 19"/>
                <a:gd name="T50" fmla="*/ 2147483647 w 80"/>
                <a:gd name="T51" fmla="*/ 2147483647 h 19"/>
                <a:gd name="T52" fmla="*/ 2147483647 w 80"/>
                <a:gd name="T53" fmla="*/ 2147483647 h 19"/>
                <a:gd name="T54" fmla="*/ 2147483647 w 80"/>
                <a:gd name="T55" fmla="*/ 2147483647 h 19"/>
                <a:gd name="T56" fmla="*/ 2147483647 w 80"/>
                <a:gd name="T57" fmla="*/ 2147483647 h 19"/>
                <a:gd name="T58" fmla="*/ 2147483647 w 80"/>
                <a:gd name="T59" fmla="*/ 2147483647 h 19"/>
                <a:gd name="T60" fmla="*/ 2147483647 w 80"/>
                <a:gd name="T61" fmla="*/ 2147483647 h 19"/>
                <a:gd name="T62" fmla="*/ 2147483647 w 80"/>
                <a:gd name="T63" fmla="*/ 2147483647 h 19"/>
                <a:gd name="T64" fmla="*/ 2147483647 w 80"/>
                <a:gd name="T65" fmla="*/ 2147483647 h 19"/>
                <a:gd name="T66" fmla="*/ 2147483647 w 80"/>
                <a:gd name="T67" fmla="*/ 2147483647 h 19"/>
                <a:gd name="T68" fmla="*/ 2147483647 w 80"/>
                <a:gd name="T69" fmla="*/ 2147483647 h 19"/>
                <a:gd name="T70" fmla="*/ 2147483647 w 80"/>
                <a:gd name="T71" fmla="*/ 2147483647 h 19"/>
                <a:gd name="T72" fmla="*/ 2147483647 w 80"/>
                <a:gd name="T73" fmla="*/ 2147483647 h 19"/>
                <a:gd name="T74" fmla="*/ 2147483647 w 80"/>
                <a:gd name="T75" fmla="*/ 2147483647 h 19"/>
                <a:gd name="T76" fmla="*/ 2147483647 w 80"/>
                <a:gd name="T77" fmla="*/ 2147483647 h 19"/>
                <a:gd name="T78" fmla="*/ 2147483647 w 80"/>
                <a:gd name="T79" fmla="*/ 2147483647 h 19"/>
                <a:gd name="T80" fmla="*/ 2147483647 w 80"/>
                <a:gd name="T81" fmla="*/ 2147483647 h 19"/>
                <a:gd name="T82" fmla="*/ 2147483647 w 80"/>
                <a:gd name="T83" fmla="*/ 2147483647 h 19"/>
                <a:gd name="T84" fmla="*/ 2147483647 w 80"/>
                <a:gd name="T85" fmla="*/ 2147483647 h 19"/>
                <a:gd name="T86" fmla="*/ 2147483647 w 80"/>
                <a:gd name="T87" fmla="*/ 2147483647 h 19"/>
                <a:gd name="T88" fmla="*/ 2147483647 w 80"/>
                <a:gd name="T89" fmla="*/ 2147483647 h 19"/>
                <a:gd name="T90" fmla="*/ 2147483647 w 80"/>
                <a:gd name="T91" fmla="*/ 2147483647 h 19"/>
                <a:gd name="T92" fmla="*/ 2147483647 w 80"/>
                <a:gd name="T93" fmla="*/ 2147483647 h 19"/>
                <a:gd name="T94" fmla="*/ 2147483647 w 80"/>
                <a:gd name="T95" fmla="*/ 2147483647 h 19"/>
                <a:gd name="T96" fmla="*/ 2147483647 w 80"/>
                <a:gd name="T97" fmla="*/ 2147483647 h 19"/>
                <a:gd name="T98" fmla="*/ 2147483647 w 80"/>
                <a:gd name="T99" fmla="*/ 2147483647 h 19"/>
                <a:gd name="T100" fmla="*/ 0 w 80"/>
                <a:gd name="T101" fmla="*/ 2147483647 h 19"/>
                <a:gd name="T102" fmla="*/ 2147483647 w 80"/>
                <a:gd name="T103" fmla="*/ 2147483647 h 19"/>
                <a:gd name="T104" fmla="*/ 2147483647 w 80"/>
                <a:gd name="T105" fmla="*/ 2147483647 h 19"/>
                <a:gd name="T106" fmla="*/ 2147483647 w 80"/>
                <a:gd name="T107" fmla="*/ 2147483647 h 19"/>
                <a:gd name="T108" fmla="*/ 2147483647 w 80"/>
                <a:gd name="T109" fmla="*/ 2147483647 h 19"/>
                <a:gd name="T110" fmla="*/ 2147483647 w 80"/>
                <a:gd name="T111" fmla="*/ 2147483647 h 19"/>
                <a:gd name="T112" fmla="*/ 2147483647 w 80"/>
                <a:gd name="T113" fmla="*/ 2147483647 h 1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0"/>
                <a:gd name="T172" fmla="*/ 0 h 19"/>
                <a:gd name="T173" fmla="*/ 80 w 80"/>
                <a:gd name="T174" fmla="*/ 19 h 1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0" h="19">
                  <a:moveTo>
                    <a:pt x="13" y="2"/>
                  </a:moveTo>
                  <a:lnTo>
                    <a:pt x="14" y="2"/>
                  </a:lnTo>
                  <a:lnTo>
                    <a:pt x="13" y="1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9" y="1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3" y="1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7" y="3"/>
                  </a:lnTo>
                  <a:lnTo>
                    <a:pt x="44" y="4"/>
                  </a:lnTo>
                  <a:lnTo>
                    <a:pt x="45" y="5"/>
                  </a:lnTo>
                  <a:lnTo>
                    <a:pt x="43" y="5"/>
                  </a:lnTo>
                  <a:lnTo>
                    <a:pt x="38" y="7"/>
                  </a:lnTo>
                  <a:lnTo>
                    <a:pt x="41" y="7"/>
                  </a:lnTo>
                  <a:lnTo>
                    <a:pt x="43" y="5"/>
                  </a:lnTo>
                  <a:lnTo>
                    <a:pt x="46" y="5"/>
                  </a:lnTo>
                  <a:lnTo>
                    <a:pt x="47" y="4"/>
                  </a:lnTo>
                  <a:lnTo>
                    <a:pt x="50" y="3"/>
                  </a:lnTo>
                  <a:lnTo>
                    <a:pt x="49" y="2"/>
                  </a:lnTo>
                  <a:lnTo>
                    <a:pt x="48" y="2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0" y="3"/>
                  </a:lnTo>
                  <a:lnTo>
                    <a:pt x="66" y="4"/>
                  </a:lnTo>
                  <a:lnTo>
                    <a:pt x="66" y="5"/>
                  </a:lnTo>
                  <a:lnTo>
                    <a:pt x="67" y="4"/>
                  </a:lnTo>
                  <a:lnTo>
                    <a:pt x="68" y="5"/>
                  </a:lnTo>
                  <a:lnTo>
                    <a:pt x="68" y="7"/>
                  </a:lnTo>
                  <a:lnTo>
                    <a:pt x="69" y="7"/>
                  </a:lnTo>
                  <a:lnTo>
                    <a:pt x="71" y="7"/>
                  </a:lnTo>
                  <a:lnTo>
                    <a:pt x="73" y="7"/>
                  </a:lnTo>
                  <a:lnTo>
                    <a:pt x="70" y="7"/>
                  </a:lnTo>
                  <a:lnTo>
                    <a:pt x="70" y="8"/>
                  </a:lnTo>
                  <a:lnTo>
                    <a:pt x="70" y="9"/>
                  </a:lnTo>
                  <a:lnTo>
                    <a:pt x="71" y="10"/>
                  </a:lnTo>
                  <a:lnTo>
                    <a:pt x="74" y="11"/>
                  </a:lnTo>
                  <a:lnTo>
                    <a:pt x="74" y="12"/>
                  </a:lnTo>
                  <a:lnTo>
                    <a:pt x="66" y="11"/>
                  </a:lnTo>
                  <a:lnTo>
                    <a:pt x="67" y="12"/>
                  </a:lnTo>
                  <a:lnTo>
                    <a:pt x="73" y="13"/>
                  </a:lnTo>
                  <a:lnTo>
                    <a:pt x="75" y="13"/>
                  </a:lnTo>
                  <a:lnTo>
                    <a:pt x="75" y="14"/>
                  </a:lnTo>
                  <a:lnTo>
                    <a:pt x="78" y="15"/>
                  </a:lnTo>
                  <a:lnTo>
                    <a:pt x="79" y="15"/>
                  </a:lnTo>
                  <a:lnTo>
                    <a:pt x="79" y="17"/>
                  </a:lnTo>
                  <a:lnTo>
                    <a:pt x="80" y="17"/>
                  </a:lnTo>
                  <a:lnTo>
                    <a:pt x="79" y="18"/>
                  </a:lnTo>
                  <a:lnTo>
                    <a:pt x="77" y="18"/>
                  </a:lnTo>
                  <a:lnTo>
                    <a:pt x="78" y="19"/>
                  </a:lnTo>
                  <a:lnTo>
                    <a:pt x="75" y="18"/>
                  </a:lnTo>
                  <a:lnTo>
                    <a:pt x="74" y="19"/>
                  </a:lnTo>
                  <a:lnTo>
                    <a:pt x="61" y="19"/>
                  </a:lnTo>
                  <a:lnTo>
                    <a:pt x="60" y="18"/>
                  </a:lnTo>
                  <a:lnTo>
                    <a:pt x="58" y="18"/>
                  </a:lnTo>
                  <a:lnTo>
                    <a:pt x="55" y="17"/>
                  </a:lnTo>
                  <a:lnTo>
                    <a:pt x="53" y="17"/>
                  </a:lnTo>
                  <a:lnTo>
                    <a:pt x="44" y="15"/>
                  </a:lnTo>
                  <a:lnTo>
                    <a:pt x="41" y="15"/>
                  </a:lnTo>
                  <a:lnTo>
                    <a:pt x="40" y="15"/>
                  </a:lnTo>
                  <a:lnTo>
                    <a:pt x="39" y="15"/>
                  </a:lnTo>
                  <a:lnTo>
                    <a:pt x="37" y="14"/>
                  </a:lnTo>
                  <a:lnTo>
                    <a:pt x="36" y="13"/>
                  </a:lnTo>
                  <a:lnTo>
                    <a:pt x="34" y="14"/>
                  </a:lnTo>
                  <a:lnTo>
                    <a:pt x="31" y="15"/>
                  </a:lnTo>
                  <a:lnTo>
                    <a:pt x="29" y="14"/>
                  </a:lnTo>
                  <a:lnTo>
                    <a:pt x="27" y="14"/>
                  </a:lnTo>
                  <a:lnTo>
                    <a:pt x="25" y="13"/>
                  </a:lnTo>
                  <a:lnTo>
                    <a:pt x="21" y="13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1" y="10"/>
                  </a:lnTo>
                  <a:lnTo>
                    <a:pt x="10" y="9"/>
                  </a:lnTo>
                  <a:lnTo>
                    <a:pt x="9" y="9"/>
                  </a:lnTo>
                  <a:lnTo>
                    <a:pt x="8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3" y="9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7"/>
                  </a:lnTo>
                  <a:lnTo>
                    <a:pt x="7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0" y="4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9" name="Freeform 566"/>
            <p:cNvSpPr>
              <a:spLocks/>
            </p:cNvSpPr>
            <p:nvPr/>
          </p:nvSpPr>
          <p:spPr bwMode="auto">
            <a:xfrm>
              <a:off x="5829300" y="1389063"/>
              <a:ext cx="127000" cy="30428"/>
            </a:xfrm>
            <a:custGeom>
              <a:avLst/>
              <a:gdLst>
                <a:gd name="T0" fmla="*/ 2147483647 w 80"/>
                <a:gd name="T1" fmla="*/ 2147483647 h 19"/>
                <a:gd name="T2" fmla="*/ 2147483647 w 80"/>
                <a:gd name="T3" fmla="*/ 2147483647 h 19"/>
                <a:gd name="T4" fmla="*/ 2147483647 w 80"/>
                <a:gd name="T5" fmla="*/ 2147483647 h 19"/>
                <a:gd name="T6" fmla="*/ 2147483647 w 80"/>
                <a:gd name="T7" fmla="*/ 2147483647 h 19"/>
                <a:gd name="T8" fmla="*/ 2147483647 w 80"/>
                <a:gd name="T9" fmla="*/ 2147483647 h 19"/>
                <a:gd name="T10" fmla="*/ 2147483647 w 80"/>
                <a:gd name="T11" fmla="*/ 0 h 19"/>
                <a:gd name="T12" fmla="*/ 2147483647 w 80"/>
                <a:gd name="T13" fmla="*/ 2147483647 h 19"/>
                <a:gd name="T14" fmla="*/ 2147483647 w 80"/>
                <a:gd name="T15" fmla="*/ 2147483647 h 19"/>
                <a:gd name="T16" fmla="*/ 2147483647 w 80"/>
                <a:gd name="T17" fmla="*/ 2147483647 h 19"/>
                <a:gd name="T18" fmla="*/ 2147483647 w 80"/>
                <a:gd name="T19" fmla="*/ 2147483647 h 19"/>
                <a:gd name="T20" fmla="*/ 2147483647 w 80"/>
                <a:gd name="T21" fmla="*/ 2147483647 h 19"/>
                <a:gd name="T22" fmla="*/ 2147483647 w 80"/>
                <a:gd name="T23" fmla="*/ 2147483647 h 19"/>
                <a:gd name="T24" fmla="*/ 2147483647 w 80"/>
                <a:gd name="T25" fmla="*/ 2147483647 h 19"/>
                <a:gd name="T26" fmla="*/ 2147483647 w 80"/>
                <a:gd name="T27" fmla="*/ 2147483647 h 19"/>
                <a:gd name="T28" fmla="*/ 2147483647 w 80"/>
                <a:gd name="T29" fmla="*/ 2147483647 h 19"/>
                <a:gd name="T30" fmla="*/ 2147483647 w 80"/>
                <a:gd name="T31" fmla="*/ 2147483647 h 19"/>
                <a:gd name="T32" fmla="*/ 2147483647 w 80"/>
                <a:gd name="T33" fmla="*/ 2147483647 h 19"/>
                <a:gd name="T34" fmla="*/ 2147483647 w 80"/>
                <a:gd name="T35" fmla="*/ 2147483647 h 19"/>
                <a:gd name="T36" fmla="*/ 2147483647 w 80"/>
                <a:gd name="T37" fmla="*/ 2147483647 h 19"/>
                <a:gd name="T38" fmla="*/ 2147483647 w 80"/>
                <a:gd name="T39" fmla="*/ 2147483647 h 19"/>
                <a:gd name="T40" fmla="*/ 2147483647 w 80"/>
                <a:gd name="T41" fmla="*/ 2147483647 h 19"/>
                <a:gd name="T42" fmla="*/ 2147483647 w 80"/>
                <a:gd name="T43" fmla="*/ 2147483647 h 19"/>
                <a:gd name="T44" fmla="*/ 2147483647 w 80"/>
                <a:gd name="T45" fmla="*/ 2147483647 h 19"/>
                <a:gd name="T46" fmla="*/ 2147483647 w 80"/>
                <a:gd name="T47" fmla="*/ 2147483647 h 19"/>
                <a:gd name="T48" fmla="*/ 2147483647 w 80"/>
                <a:gd name="T49" fmla="*/ 2147483647 h 19"/>
                <a:gd name="T50" fmla="*/ 2147483647 w 80"/>
                <a:gd name="T51" fmla="*/ 2147483647 h 19"/>
                <a:gd name="T52" fmla="*/ 2147483647 w 80"/>
                <a:gd name="T53" fmla="*/ 2147483647 h 19"/>
                <a:gd name="T54" fmla="*/ 2147483647 w 80"/>
                <a:gd name="T55" fmla="*/ 2147483647 h 19"/>
                <a:gd name="T56" fmla="*/ 2147483647 w 80"/>
                <a:gd name="T57" fmla="*/ 2147483647 h 19"/>
                <a:gd name="T58" fmla="*/ 2147483647 w 80"/>
                <a:gd name="T59" fmla="*/ 2147483647 h 19"/>
                <a:gd name="T60" fmla="*/ 2147483647 w 80"/>
                <a:gd name="T61" fmla="*/ 2147483647 h 19"/>
                <a:gd name="T62" fmla="*/ 2147483647 w 80"/>
                <a:gd name="T63" fmla="*/ 2147483647 h 19"/>
                <a:gd name="T64" fmla="*/ 2147483647 w 80"/>
                <a:gd name="T65" fmla="*/ 2147483647 h 19"/>
                <a:gd name="T66" fmla="*/ 2147483647 w 80"/>
                <a:gd name="T67" fmla="*/ 2147483647 h 19"/>
                <a:gd name="T68" fmla="*/ 2147483647 w 80"/>
                <a:gd name="T69" fmla="*/ 2147483647 h 19"/>
                <a:gd name="T70" fmla="*/ 2147483647 w 80"/>
                <a:gd name="T71" fmla="*/ 2147483647 h 19"/>
                <a:gd name="T72" fmla="*/ 2147483647 w 80"/>
                <a:gd name="T73" fmla="*/ 2147483647 h 19"/>
                <a:gd name="T74" fmla="*/ 2147483647 w 80"/>
                <a:gd name="T75" fmla="*/ 2147483647 h 19"/>
                <a:gd name="T76" fmla="*/ 2147483647 w 80"/>
                <a:gd name="T77" fmla="*/ 2147483647 h 19"/>
                <a:gd name="T78" fmla="*/ 2147483647 w 80"/>
                <a:gd name="T79" fmla="*/ 2147483647 h 19"/>
                <a:gd name="T80" fmla="*/ 2147483647 w 80"/>
                <a:gd name="T81" fmla="*/ 2147483647 h 19"/>
                <a:gd name="T82" fmla="*/ 2147483647 w 80"/>
                <a:gd name="T83" fmla="*/ 2147483647 h 19"/>
                <a:gd name="T84" fmla="*/ 2147483647 w 80"/>
                <a:gd name="T85" fmla="*/ 2147483647 h 19"/>
                <a:gd name="T86" fmla="*/ 2147483647 w 80"/>
                <a:gd name="T87" fmla="*/ 2147483647 h 19"/>
                <a:gd name="T88" fmla="*/ 2147483647 w 80"/>
                <a:gd name="T89" fmla="*/ 2147483647 h 19"/>
                <a:gd name="T90" fmla="*/ 2147483647 w 80"/>
                <a:gd name="T91" fmla="*/ 2147483647 h 19"/>
                <a:gd name="T92" fmla="*/ 2147483647 w 80"/>
                <a:gd name="T93" fmla="*/ 2147483647 h 19"/>
                <a:gd name="T94" fmla="*/ 2147483647 w 80"/>
                <a:gd name="T95" fmla="*/ 2147483647 h 19"/>
                <a:gd name="T96" fmla="*/ 2147483647 w 80"/>
                <a:gd name="T97" fmla="*/ 2147483647 h 19"/>
                <a:gd name="T98" fmla="*/ 2147483647 w 80"/>
                <a:gd name="T99" fmla="*/ 2147483647 h 19"/>
                <a:gd name="T100" fmla="*/ 0 w 80"/>
                <a:gd name="T101" fmla="*/ 2147483647 h 19"/>
                <a:gd name="T102" fmla="*/ 2147483647 w 80"/>
                <a:gd name="T103" fmla="*/ 2147483647 h 19"/>
                <a:gd name="T104" fmla="*/ 2147483647 w 80"/>
                <a:gd name="T105" fmla="*/ 2147483647 h 19"/>
                <a:gd name="T106" fmla="*/ 2147483647 w 80"/>
                <a:gd name="T107" fmla="*/ 2147483647 h 19"/>
                <a:gd name="T108" fmla="*/ 2147483647 w 80"/>
                <a:gd name="T109" fmla="*/ 2147483647 h 19"/>
                <a:gd name="T110" fmla="*/ 2147483647 w 80"/>
                <a:gd name="T111" fmla="*/ 2147483647 h 19"/>
                <a:gd name="T112" fmla="*/ 2147483647 w 80"/>
                <a:gd name="T113" fmla="*/ 2147483647 h 1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0"/>
                <a:gd name="T172" fmla="*/ 0 h 19"/>
                <a:gd name="T173" fmla="*/ 80 w 80"/>
                <a:gd name="T174" fmla="*/ 19 h 1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0" h="19">
                  <a:moveTo>
                    <a:pt x="13" y="2"/>
                  </a:moveTo>
                  <a:lnTo>
                    <a:pt x="14" y="2"/>
                  </a:lnTo>
                  <a:lnTo>
                    <a:pt x="13" y="1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9" y="1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3" y="1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7" y="3"/>
                  </a:lnTo>
                  <a:lnTo>
                    <a:pt x="44" y="4"/>
                  </a:lnTo>
                  <a:lnTo>
                    <a:pt x="45" y="5"/>
                  </a:lnTo>
                  <a:lnTo>
                    <a:pt x="43" y="5"/>
                  </a:lnTo>
                  <a:lnTo>
                    <a:pt x="38" y="7"/>
                  </a:lnTo>
                  <a:lnTo>
                    <a:pt x="41" y="7"/>
                  </a:lnTo>
                  <a:lnTo>
                    <a:pt x="43" y="5"/>
                  </a:lnTo>
                  <a:lnTo>
                    <a:pt x="46" y="5"/>
                  </a:lnTo>
                  <a:lnTo>
                    <a:pt x="47" y="4"/>
                  </a:lnTo>
                  <a:lnTo>
                    <a:pt x="50" y="3"/>
                  </a:lnTo>
                  <a:lnTo>
                    <a:pt x="49" y="2"/>
                  </a:lnTo>
                  <a:lnTo>
                    <a:pt x="48" y="2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0" y="3"/>
                  </a:lnTo>
                  <a:lnTo>
                    <a:pt x="66" y="4"/>
                  </a:lnTo>
                  <a:lnTo>
                    <a:pt x="66" y="5"/>
                  </a:lnTo>
                  <a:lnTo>
                    <a:pt x="67" y="4"/>
                  </a:lnTo>
                  <a:lnTo>
                    <a:pt x="68" y="5"/>
                  </a:lnTo>
                  <a:lnTo>
                    <a:pt x="68" y="7"/>
                  </a:lnTo>
                  <a:lnTo>
                    <a:pt x="69" y="7"/>
                  </a:lnTo>
                  <a:lnTo>
                    <a:pt x="71" y="7"/>
                  </a:lnTo>
                  <a:lnTo>
                    <a:pt x="73" y="7"/>
                  </a:lnTo>
                  <a:lnTo>
                    <a:pt x="70" y="7"/>
                  </a:lnTo>
                  <a:lnTo>
                    <a:pt x="70" y="8"/>
                  </a:lnTo>
                  <a:lnTo>
                    <a:pt x="70" y="9"/>
                  </a:lnTo>
                  <a:lnTo>
                    <a:pt x="71" y="10"/>
                  </a:lnTo>
                  <a:lnTo>
                    <a:pt x="74" y="11"/>
                  </a:lnTo>
                  <a:lnTo>
                    <a:pt x="74" y="12"/>
                  </a:lnTo>
                  <a:lnTo>
                    <a:pt x="66" y="11"/>
                  </a:lnTo>
                  <a:lnTo>
                    <a:pt x="67" y="12"/>
                  </a:lnTo>
                  <a:lnTo>
                    <a:pt x="73" y="13"/>
                  </a:lnTo>
                  <a:lnTo>
                    <a:pt x="75" y="13"/>
                  </a:lnTo>
                  <a:lnTo>
                    <a:pt x="75" y="14"/>
                  </a:lnTo>
                  <a:lnTo>
                    <a:pt x="78" y="15"/>
                  </a:lnTo>
                  <a:lnTo>
                    <a:pt x="79" y="15"/>
                  </a:lnTo>
                  <a:lnTo>
                    <a:pt x="79" y="17"/>
                  </a:lnTo>
                  <a:lnTo>
                    <a:pt x="80" y="17"/>
                  </a:lnTo>
                  <a:lnTo>
                    <a:pt x="79" y="18"/>
                  </a:lnTo>
                  <a:lnTo>
                    <a:pt x="77" y="18"/>
                  </a:lnTo>
                  <a:lnTo>
                    <a:pt x="78" y="19"/>
                  </a:lnTo>
                  <a:lnTo>
                    <a:pt x="75" y="18"/>
                  </a:lnTo>
                  <a:lnTo>
                    <a:pt x="74" y="19"/>
                  </a:lnTo>
                  <a:lnTo>
                    <a:pt x="61" y="19"/>
                  </a:lnTo>
                  <a:lnTo>
                    <a:pt x="60" y="18"/>
                  </a:lnTo>
                  <a:lnTo>
                    <a:pt x="58" y="18"/>
                  </a:lnTo>
                  <a:lnTo>
                    <a:pt x="55" y="17"/>
                  </a:lnTo>
                  <a:lnTo>
                    <a:pt x="53" y="17"/>
                  </a:lnTo>
                  <a:lnTo>
                    <a:pt x="44" y="15"/>
                  </a:lnTo>
                  <a:lnTo>
                    <a:pt x="41" y="15"/>
                  </a:lnTo>
                  <a:lnTo>
                    <a:pt x="40" y="15"/>
                  </a:lnTo>
                  <a:lnTo>
                    <a:pt x="39" y="15"/>
                  </a:lnTo>
                  <a:lnTo>
                    <a:pt x="37" y="14"/>
                  </a:lnTo>
                  <a:lnTo>
                    <a:pt x="36" y="13"/>
                  </a:lnTo>
                  <a:lnTo>
                    <a:pt x="34" y="14"/>
                  </a:lnTo>
                  <a:lnTo>
                    <a:pt x="31" y="15"/>
                  </a:lnTo>
                  <a:lnTo>
                    <a:pt x="29" y="14"/>
                  </a:lnTo>
                  <a:lnTo>
                    <a:pt x="27" y="14"/>
                  </a:lnTo>
                  <a:lnTo>
                    <a:pt x="25" y="13"/>
                  </a:lnTo>
                  <a:lnTo>
                    <a:pt x="21" y="13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1" y="10"/>
                  </a:lnTo>
                  <a:lnTo>
                    <a:pt x="10" y="9"/>
                  </a:lnTo>
                  <a:lnTo>
                    <a:pt x="9" y="9"/>
                  </a:lnTo>
                  <a:lnTo>
                    <a:pt x="8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3" y="9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7"/>
                  </a:lnTo>
                  <a:lnTo>
                    <a:pt x="7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0" y="4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3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90" name="Freeform 567"/>
            <p:cNvSpPr>
              <a:spLocks/>
            </p:cNvSpPr>
            <p:nvPr/>
          </p:nvSpPr>
          <p:spPr bwMode="auto">
            <a:xfrm>
              <a:off x="5972175" y="1404938"/>
              <a:ext cx="90488" cy="31750"/>
            </a:xfrm>
            <a:custGeom>
              <a:avLst/>
              <a:gdLst>
                <a:gd name="T0" fmla="*/ 2147483647 w 57"/>
                <a:gd name="T1" fmla="*/ 2147483647 h 20"/>
                <a:gd name="T2" fmla="*/ 2147483647 w 57"/>
                <a:gd name="T3" fmla="*/ 2147483647 h 20"/>
                <a:gd name="T4" fmla="*/ 2147483647 w 57"/>
                <a:gd name="T5" fmla="*/ 2147483647 h 20"/>
                <a:gd name="T6" fmla="*/ 2147483647 w 57"/>
                <a:gd name="T7" fmla="*/ 2147483647 h 20"/>
                <a:gd name="T8" fmla="*/ 2147483647 w 57"/>
                <a:gd name="T9" fmla="*/ 2147483647 h 20"/>
                <a:gd name="T10" fmla="*/ 2147483647 w 57"/>
                <a:gd name="T11" fmla="*/ 2147483647 h 20"/>
                <a:gd name="T12" fmla="*/ 2147483647 w 57"/>
                <a:gd name="T13" fmla="*/ 2147483647 h 20"/>
                <a:gd name="T14" fmla="*/ 2147483647 w 57"/>
                <a:gd name="T15" fmla="*/ 2147483647 h 20"/>
                <a:gd name="T16" fmla="*/ 2147483647 w 57"/>
                <a:gd name="T17" fmla="*/ 2147483647 h 20"/>
                <a:gd name="T18" fmla="*/ 2147483647 w 57"/>
                <a:gd name="T19" fmla="*/ 2147483647 h 20"/>
                <a:gd name="T20" fmla="*/ 2147483647 w 57"/>
                <a:gd name="T21" fmla="*/ 2147483647 h 20"/>
                <a:gd name="T22" fmla="*/ 2147483647 w 57"/>
                <a:gd name="T23" fmla="*/ 2147483647 h 20"/>
                <a:gd name="T24" fmla="*/ 2147483647 w 57"/>
                <a:gd name="T25" fmla="*/ 2147483647 h 20"/>
                <a:gd name="T26" fmla="*/ 2147483647 w 57"/>
                <a:gd name="T27" fmla="*/ 0 h 20"/>
                <a:gd name="T28" fmla="*/ 2147483647 w 57"/>
                <a:gd name="T29" fmla="*/ 0 h 20"/>
                <a:gd name="T30" fmla="*/ 2147483647 w 57"/>
                <a:gd name="T31" fmla="*/ 2147483647 h 20"/>
                <a:gd name="T32" fmla="*/ 2147483647 w 57"/>
                <a:gd name="T33" fmla="*/ 2147483647 h 20"/>
                <a:gd name="T34" fmla="*/ 2147483647 w 57"/>
                <a:gd name="T35" fmla="*/ 2147483647 h 20"/>
                <a:gd name="T36" fmla="*/ 2147483647 w 57"/>
                <a:gd name="T37" fmla="*/ 2147483647 h 20"/>
                <a:gd name="T38" fmla="*/ 2147483647 w 57"/>
                <a:gd name="T39" fmla="*/ 2147483647 h 20"/>
                <a:gd name="T40" fmla="*/ 2147483647 w 57"/>
                <a:gd name="T41" fmla="*/ 2147483647 h 20"/>
                <a:gd name="T42" fmla="*/ 2147483647 w 57"/>
                <a:gd name="T43" fmla="*/ 2147483647 h 20"/>
                <a:gd name="T44" fmla="*/ 2147483647 w 57"/>
                <a:gd name="T45" fmla="*/ 2147483647 h 20"/>
                <a:gd name="T46" fmla="*/ 2147483647 w 57"/>
                <a:gd name="T47" fmla="*/ 2147483647 h 20"/>
                <a:gd name="T48" fmla="*/ 2147483647 w 57"/>
                <a:gd name="T49" fmla="*/ 2147483647 h 20"/>
                <a:gd name="T50" fmla="*/ 2147483647 w 57"/>
                <a:gd name="T51" fmla="*/ 2147483647 h 20"/>
                <a:gd name="T52" fmla="*/ 2147483647 w 57"/>
                <a:gd name="T53" fmla="*/ 2147483647 h 20"/>
                <a:gd name="T54" fmla="*/ 2147483647 w 57"/>
                <a:gd name="T55" fmla="*/ 2147483647 h 20"/>
                <a:gd name="T56" fmla="*/ 2147483647 w 57"/>
                <a:gd name="T57" fmla="*/ 2147483647 h 20"/>
                <a:gd name="T58" fmla="*/ 2147483647 w 57"/>
                <a:gd name="T59" fmla="*/ 2147483647 h 20"/>
                <a:gd name="T60" fmla="*/ 2147483647 w 57"/>
                <a:gd name="T61" fmla="*/ 2147483647 h 20"/>
                <a:gd name="T62" fmla="*/ 2147483647 w 57"/>
                <a:gd name="T63" fmla="*/ 2147483647 h 20"/>
                <a:gd name="T64" fmla="*/ 2147483647 w 57"/>
                <a:gd name="T65" fmla="*/ 2147483647 h 20"/>
                <a:gd name="T66" fmla="*/ 2147483647 w 57"/>
                <a:gd name="T67" fmla="*/ 2147483647 h 20"/>
                <a:gd name="T68" fmla="*/ 2147483647 w 57"/>
                <a:gd name="T69" fmla="*/ 2147483647 h 20"/>
                <a:gd name="T70" fmla="*/ 2147483647 w 57"/>
                <a:gd name="T71" fmla="*/ 2147483647 h 20"/>
                <a:gd name="T72" fmla="*/ 2147483647 w 57"/>
                <a:gd name="T73" fmla="*/ 2147483647 h 20"/>
                <a:gd name="T74" fmla="*/ 2147483647 w 57"/>
                <a:gd name="T75" fmla="*/ 2147483647 h 20"/>
                <a:gd name="T76" fmla="*/ 2147483647 w 57"/>
                <a:gd name="T77" fmla="*/ 2147483647 h 20"/>
                <a:gd name="T78" fmla="*/ 2147483647 w 57"/>
                <a:gd name="T79" fmla="*/ 2147483647 h 20"/>
                <a:gd name="T80" fmla="*/ 2147483647 w 57"/>
                <a:gd name="T81" fmla="*/ 2147483647 h 20"/>
                <a:gd name="T82" fmla="*/ 2147483647 w 57"/>
                <a:gd name="T83" fmla="*/ 2147483647 h 20"/>
                <a:gd name="T84" fmla="*/ 2147483647 w 57"/>
                <a:gd name="T85" fmla="*/ 2147483647 h 20"/>
                <a:gd name="T86" fmla="*/ 2147483647 w 57"/>
                <a:gd name="T87" fmla="*/ 2147483647 h 20"/>
                <a:gd name="T88" fmla="*/ 2147483647 w 57"/>
                <a:gd name="T89" fmla="*/ 2147483647 h 20"/>
                <a:gd name="T90" fmla="*/ 2147483647 w 57"/>
                <a:gd name="T91" fmla="*/ 2147483647 h 20"/>
                <a:gd name="T92" fmla="*/ 0 w 57"/>
                <a:gd name="T93" fmla="*/ 2147483647 h 20"/>
                <a:gd name="T94" fmla="*/ 2147483647 w 57"/>
                <a:gd name="T95" fmla="*/ 2147483647 h 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7"/>
                <a:gd name="T145" fmla="*/ 0 h 20"/>
                <a:gd name="T146" fmla="*/ 57 w 57"/>
                <a:gd name="T147" fmla="*/ 20 h 2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7" h="20">
                  <a:moveTo>
                    <a:pt x="1" y="13"/>
                  </a:move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8"/>
                  </a:lnTo>
                  <a:lnTo>
                    <a:pt x="5" y="9"/>
                  </a:lnTo>
                  <a:lnTo>
                    <a:pt x="7" y="9"/>
                  </a:lnTo>
                  <a:lnTo>
                    <a:pt x="4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4" y="3"/>
                  </a:lnTo>
                  <a:lnTo>
                    <a:pt x="1" y="3"/>
                  </a:lnTo>
                  <a:lnTo>
                    <a:pt x="4" y="2"/>
                  </a:lnTo>
                  <a:lnTo>
                    <a:pt x="2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9" y="4"/>
                  </a:lnTo>
                  <a:lnTo>
                    <a:pt x="20" y="5"/>
                  </a:lnTo>
                  <a:lnTo>
                    <a:pt x="22" y="4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6" y="3"/>
                  </a:lnTo>
                  <a:lnTo>
                    <a:pt x="27" y="4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8" y="5"/>
                  </a:lnTo>
                  <a:lnTo>
                    <a:pt x="41" y="7"/>
                  </a:lnTo>
                  <a:lnTo>
                    <a:pt x="49" y="8"/>
                  </a:lnTo>
                  <a:lnTo>
                    <a:pt x="51" y="9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5" y="11"/>
                  </a:lnTo>
                  <a:lnTo>
                    <a:pt x="56" y="11"/>
                  </a:lnTo>
                  <a:lnTo>
                    <a:pt x="57" y="12"/>
                  </a:lnTo>
                  <a:lnTo>
                    <a:pt x="56" y="14"/>
                  </a:lnTo>
                  <a:lnTo>
                    <a:pt x="55" y="14"/>
                  </a:lnTo>
                  <a:lnTo>
                    <a:pt x="52" y="14"/>
                  </a:lnTo>
                  <a:lnTo>
                    <a:pt x="49" y="14"/>
                  </a:lnTo>
                  <a:lnTo>
                    <a:pt x="44" y="15"/>
                  </a:lnTo>
                  <a:lnTo>
                    <a:pt x="40" y="15"/>
                  </a:lnTo>
                  <a:lnTo>
                    <a:pt x="39" y="15"/>
                  </a:lnTo>
                  <a:lnTo>
                    <a:pt x="37" y="15"/>
                  </a:lnTo>
                  <a:lnTo>
                    <a:pt x="36" y="15"/>
                  </a:lnTo>
                  <a:lnTo>
                    <a:pt x="36" y="17"/>
                  </a:lnTo>
                  <a:lnTo>
                    <a:pt x="35" y="17"/>
                  </a:lnTo>
                  <a:lnTo>
                    <a:pt x="31" y="15"/>
                  </a:lnTo>
                  <a:lnTo>
                    <a:pt x="27" y="17"/>
                  </a:lnTo>
                  <a:lnTo>
                    <a:pt x="25" y="15"/>
                  </a:lnTo>
                  <a:lnTo>
                    <a:pt x="24" y="17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9" y="20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1" y="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91" name="Freeform 568"/>
            <p:cNvSpPr>
              <a:spLocks/>
            </p:cNvSpPr>
            <p:nvPr/>
          </p:nvSpPr>
          <p:spPr bwMode="auto">
            <a:xfrm>
              <a:off x="5972175" y="1404938"/>
              <a:ext cx="90488" cy="31750"/>
            </a:xfrm>
            <a:custGeom>
              <a:avLst/>
              <a:gdLst>
                <a:gd name="T0" fmla="*/ 2147483647 w 57"/>
                <a:gd name="T1" fmla="*/ 2147483647 h 20"/>
                <a:gd name="T2" fmla="*/ 2147483647 w 57"/>
                <a:gd name="T3" fmla="*/ 2147483647 h 20"/>
                <a:gd name="T4" fmla="*/ 2147483647 w 57"/>
                <a:gd name="T5" fmla="*/ 2147483647 h 20"/>
                <a:gd name="T6" fmla="*/ 2147483647 w 57"/>
                <a:gd name="T7" fmla="*/ 2147483647 h 20"/>
                <a:gd name="T8" fmla="*/ 2147483647 w 57"/>
                <a:gd name="T9" fmla="*/ 2147483647 h 20"/>
                <a:gd name="T10" fmla="*/ 2147483647 w 57"/>
                <a:gd name="T11" fmla="*/ 2147483647 h 20"/>
                <a:gd name="T12" fmla="*/ 2147483647 w 57"/>
                <a:gd name="T13" fmla="*/ 2147483647 h 20"/>
                <a:gd name="T14" fmla="*/ 2147483647 w 57"/>
                <a:gd name="T15" fmla="*/ 2147483647 h 20"/>
                <a:gd name="T16" fmla="*/ 2147483647 w 57"/>
                <a:gd name="T17" fmla="*/ 2147483647 h 20"/>
                <a:gd name="T18" fmla="*/ 2147483647 w 57"/>
                <a:gd name="T19" fmla="*/ 2147483647 h 20"/>
                <a:gd name="T20" fmla="*/ 2147483647 w 57"/>
                <a:gd name="T21" fmla="*/ 2147483647 h 20"/>
                <a:gd name="T22" fmla="*/ 2147483647 w 57"/>
                <a:gd name="T23" fmla="*/ 2147483647 h 20"/>
                <a:gd name="T24" fmla="*/ 2147483647 w 57"/>
                <a:gd name="T25" fmla="*/ 2147483647 h 20"/>
                <a:gd name="T26" fmla="*/ 2147483647 w 57"/>
                <a:gd name="T27" fmla="*/ 0 h 20"/>
                <a:gd name="T28" fmla="*/ 2147483647 w 57"/>
                <a:gd name="T29" fmla="*/ 0 h 20"/>
                <a:gd name="T30" fmla="*/ 2147483647 w 57"/>
                <a:gd name="T31" fmla="*/ 2147483647 h 20"/>
                <a:gd name="T32" fmla="*/ 2147483647 w 57"/>
                <a:gd name="T33" fmla="*/ 2147483647 h 20"/>
                <a:gd name="T34" fmla="*/ 2147483647 w 57"/>
                <a:gd name="T35" fmla="*/ 2147483647 h 20"/>
                <a:gd name="T36" fmla="*/ 2147483647 w 57"/>
                <a:gd name="T37" fmla="*/ 2147483647 h 20"/>
                <a:gd name="T38" fmla="*/ 2147483647 w 57"/>
                <a:gd name="T39" fmla="*/ 2147483647 h 20"/>
                <a:gd name="T40" fmla="*/ 2147483647 w 57"/>
                <a:gd name="T41" fmla="*/ 2147483647 h 20"/>
                <a:gd name="T42" fmla="*/ 2147483647 w 57"/>
                <a:gd name="T43" fmla="*/ 2147483647 h 20"/>
                <a:gd name="T44" fmla="*/ 2147483647 w 57"/>
                <a:gd name="T45" fmla="*/ 2147483647 h 20"/>
                <a:gd name="T46" fmla="*/ 2147483647 w 57"/>
                <a:gd name="T47" fmla="*/ 2147483647 h 20"/>
                <a:gd name="T48" fmla="*/ 2147483647 w 57"/>
                <a:gd name="T49" fmla="*/ 2147483647 h 20"/>
                <a:gd name="T50" fmla="*/ 2147483647 w 57"/>
                <a:gd name="T51" fmla="*/ 2147483647 h 20"/>
                <a:gd name="T52" fmla="*/ 2147483647 w 57"/>
                <a:gd name="T53" fmla="*/ 2147483647 h 20"/>
                <a:gd name="T54" fmla="*/ 2147483647 w 57"/>
                <a:gd name="T55" fmla="*/ 2147483647 h 20"/>
                <a:gd name="T56" fmla="*/ 2147483647 w 57"/>
                <a:gd name="T57" fmla="*/ 2147483647 h 20"/>
                <a:gd name="T58" fmla="*/ 2147483647 w 57"/>
                <a:gd name="T59" fmla="*/ 2147483647 h 20"/>
                <a:gd name="T60" fmla="*/ 2147483647 w 57"/>
                <a:gd name="T61" fmla="*/ 2147483647 h 20"/>
                <a:gd name="T62" fmla="*/ 2147483647 w 57"/>
                <a:gd name="T63" fmla="*/ 2147483647 h 20"/>
                <a:gd name="T64" fmla="*/ 2147483647 w 57"/>
                <a:gd name="T65" fmla="*/ 2147483647 h 20"/>
                <a:gd name="T66" fmla="*/ 2147483647 w 57"/>
                <a:gd name="T67" fmla="*/ 2147483647 h 20"/>
                <a:gd name="T68" fmla="*/ 2147483647 w 57"/>
                <a:gd name="T69" fmla="*/ 2147483647 h 20"/>
                <a:gd name="T70" fmla="*/ 2147483647 w 57"/>
                <a:gd name="T71" fmla="*/ 2147483647 h 20"/>
                <a:gd name="T72" fmla="*/ 2147483647 w 57"/>
                <a:gd name="T73" fmla="*/ 2147483647 h 20"/>
                <a:gd name="T74" fmla="*/ 2147483647 w 57"/>
                <a:gd name="T75" fmla="*/ 2147483647 h 20"/>
                <a:gd name="T76" fmla="*/ 2147483647 w 57"/>
                <a:gd name="T77" fmla="*/ 2147483647 h 20"/>
                <a:gd name="T78" fmla="*/ 2147483647 w 57"/>
                <a:gd name="T79" fmla="*/ 2147483647 h 20"/>
                <a:gd name="T80" fmla="*/ 2147483647 w 57"/>
                <a:gd name="T81" fmla="*/ 2147483647 h 20"/>
                <a:gd name="T82" fmla="*/ 2147483647 w 57"/>
                <a:gd name="T83" fmla="*/ 2147483647 h 20"/>
                <a:gd name="T84" fmla="*/ 2147483647 w 57"/>
                <a:gd name="T85" fmla="*/ 2147483647 h 20"/>
                <a:gd name="T86" fmla="*/ 2147483647 w 57"/>
                <a:gd name="T87" fmla="*/ 2147483647 h 20"/>
                <a:gd name="T88" fmla="*/ 2147483647 w 57"/>
                <a:gd name="T89" fmla="*/ 2147483647 h 20"/>
                <a:gd name="T90" fmla="*/ 2147483647 w 57"/>
                <a:gd name="T91" fmla="*/ 2147483647 h 20"/>
                <a:gd name="T92" fmla="*/ 0 w 57"/>
                <a:gd name="T93" fmla="*/ 2147483647 h 20"/>
                <a:gd name="T94" fmla="*/ 2147483647 w 57"/>
                <a:gd name="T95" fmla="*/ 2147483647 h 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7"/>
                <a:gd name="T145" fmla="*/ 0 h 20"/>
                <a:gd name="T146" fmla="*/ 57 w 57"/>
                <a:gd name="T147" fmla="*/ 20 h 2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7" h="20">
                  <a:moveTo>
                    <a:pt x="1" y="13"/>
                  </a:move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8"/>
                  </a:lnTo>
                  <a:lnTo>
                    <a:pt x="5" y="9"/>
                  </a:lnTo>
                  <a:lnTo>
                    <a:pt x="7" y="9"/>
                  </a:lnTo>
                  <a:lnTo>
                    <a:pt x="4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4" y="3"/>
                  </a:lnTo>
                  <a:lnTo>
                    <a:pt x="1" y="3"/>
                  </a:lnTo>
                  <a:lnTo>
                    <a:pt x="4" y="2"/>
                  </a:lnTo>
                  <a:lnTo>
                    <a:pt x="2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9" y="4"/>
                  </a:lnTo>
                  <a:lnTo>
                    <a:pt x="20" y="5"/>
                  </a:lnTo>
                  <a:lnTo>
                    <a:pt x="22" y="4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6" y="3"/>
                  </a:lnTo>
                  <a:lnTo>
                    <a:pt x="27" y="4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8" y="5"/>
                  </a:lnTo>
                  <a:lnTo>
                    <a:pt x="41" y="7"/>
                  </a:lnTo>
                  <a:lnTo>
                    <a:pt x="49" y="8"/>
                  </a:lnTo>
                  <a:lnTo>
                    <a:pt x="51" y="9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5" y="11"/>
                  </a:lnTo>
                  <a:lnTo>
                    <a:pt x="56" y="11"/>
                  </a:lnTo>
                  <a:lnTo>
                    <a:pt x="57" y="12"/>
                  </a:lnTo>
                  <a:lnTo>
                    <a:pt x="56" y="14"/>
                  </a:lnTo>
                  <a:lnTo>
                    <a:pt x="55" y="14"/>
                  </a:lnTo>
                  <a:lnTo>
                    <a:pt x="52" y="14"/>
                  </a:lnTo>
                  <a:lnTo>
                    <a:pt x="49" y="14"/>
                  </a:lnTo>
                  <a:lnTo>
                    <a:pt x="44" y="15"/>
                  </a:lnTo>
                  <a:lnTo>
                    <a:pt x="40" y="15"/>
                  </a:lnTo>
                  <a:lnTo>
                    <a:pt x="39" y="15"/>
                  </a:lnTo>
                  <a:lnTo>
                    <a:pt x="37" y="15"/>
                  </a:lnTo>
                  <a:lnTo>
                    <a:pt x="36" y="15"/>
                  </a:lnTo>
                  <a:lnTo>
                    <a:pt x="36" y="17"/>
                  </a:lnTo>
                  <a:lnTo>
                    <a:pt x="35" y="17"/>
                  </a:lnTo>
                  <a:lnTo>
                    <a:pt x="31" y="15"/>
                  </a:lnTo>
                  <a:lnTo>
                    <a:pt x="27" y="17"/>
                  </a:lnTo>
                  <a:lnTo>
                    <a:pt x="25" y="15"/>
                  </a:lnTo>
                  <a:lnTo>
                    <a:pt x="24" y="17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9" y="20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1" y="13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10" name="Freeform 587"/>
            <p:cNvSpPr>
              <a:spLocks/>
            </p:cNvSpPr>
            <p:nvPr/>
          </p:nvSpPr>
          <p:spPr bwMode="auto">
            <a:xfrm>
              <a:off x="5175250" y="1386417"/>
              <a:ext cx="20638" cy="3969"/>
            </a:xfrm>
            <a:custGeom>
              <a:avLst/>
              <a:gdLst>
                <a:gd name="T0" fmla="*/ 2147483647 w 13"/>
                <a:gd name="T1" fmla="*/ 0 h 3"/>
                <a:gd name="T2" fmla="*/ 2147483647 w 13"/>
                <a:gd name="T3" fmla="*/ 0 h 3"/>
                <a:gd name="T4" fmla="*/ 2147483647 w 13"/>
                <a:gd name="T5" fmla="*/ 2147483647 h 3"/>
                <a:gd name="T6" fmla="*/ 2147483647 w 13"/>
                <a:gd name="T7" fmla="*/ 2147483647 h 3"/>
                <a:gd name="T8" fmla="*/ 2147483647 w 13"/>
                <a:gd name="T9" fmla="*/ 2147483647 h 3"/>
                <a:gd name="T10" fmla="*/ 2147483647 w 13"/>
                <a:gd name="T11" fmla="*/ 2147483647 h 3"/>
                <a:gd name="T12" fmla="*/ 2147483647 w 13"/>
                <a:gd name="T13" fmla="*/ 2147483647 h 3"/>
                <a:gd name="T14" fmla="*/ 2147483647 w 13"/>
                <a:gd name="T15" fmla="*/ 2147483647 h 3"/>
                <a:gd name="T16" fmla="*/ 2147483647 w 13"/>
                <a:gd name="T17" fmla="*/ 2147483647 h 3"/>
                <a:gd name="T18" fmla="*/ 2147483647 w 13"/>
                <a:gd name="T19" fmla="*/ 2147483647 h 3"/>
                <a:gd name="T20" fmla="*/ 2147483647 w 13"/>
                <a:gd name="T21" fmla="*/ 2147483647 h 3"/>
                <a:gd name="T22" fmla="*/ 2147483647 w 13"/>
                <a:gd name="T23" fmla="*/ 2147483647 h 3"/>
                <a:gd name="T24" fmla="*/ 2147483647 w 13"/>
                <a:gd name="T25" fmla="*/ 2147483647 h 3"/>
                <a:gd name="T26" fmla="*/ 2147483647 w 13"/>
                <a:gd name="T27" fmla="*/ 2147483647 h 3"/>
                <a:gd name="T28" fmla="*/ 2147483647 w 13"/>
                <a:gd name="T29" fmla="*/ 2147483647 h 3"/>
                <a:gd name="T30" fmla="*/ 2147483647 w 13"/>
                <a:gd name="T31" fmla="*/ 2147483647 h 3"/>
                <a:gd name="T32" fmla="*/ 2147483647 w 13"/>
                <a:gd name="T33" fmla="*/ 2147483647 h 3"/>
                <a:gd name="T34" fmla="*/ 2147483647 w 13"/>
                <a:gd name="T35" fmla="*/ 2147483647 h 3"/>
                <a:gd name="T36" fmla="*/ 2147483647 w 13"/>
                <a:gd name="T37" fmla="*/ 2147483647 h 3"/>
                <a:gd name="T38" fmla="*/ 2147483647 w 13"/>
                <a:gd name="T39" fmla="*/ 2147483647 h 3"/>
                <a:gd name="T40" fmla="*/ 2147483647 w 13"/>
                <a:gd name="T41" fmla="*/ 2147483647 h 3"/>
                <a:gd name="T42" fmla="*/ 0 w 13"/>
                <a:gd name="T43" fmla="*/ 2147483647 h 3"/>
                <a:gd name="T44" fmla="*/ 2147483647 w 13"/>
                <a:gd name="T45" fmla="*/ 2147483647 h 3"/>
                <a:gd name="T46" fmla="*/ 2147483647 w 13"/>
                <a:gd name="T47" fmla="*/ 2147483647 h 3"/>
                <a:gd name="T48" fmla="*/ 2147483647 w 13"/>
                <a:gd name="T49" fmla="*/ 2147483647 h 3"/>
                <a:gd name="T50" fmla="*/ 2147483647 w 13"/>
                <a:gd name="T51" fmla="*/ 2147483647 h 3"/>
                <a:gd name="T52" fmla="*/ 2147483647 w 13"/>
                <a:gd name="T53" fmla="*/ 2147483647 h 3"/>
                <a:gd name="T54" fmla="*/ 2147483647 w 13"/>
                <a:gd name="T55" fmla="*/ 2147483647 h 3"/>
                <a:gd name="T56" fmla="*/ 2147483647 w 13"/>
                <a:gd name="T57" fmla="*/ 0 h 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"/>
                <a:gd name="T88" fmla="*/ 0 h 3"/>
                <a:gd name="T89" fmla="*/ 13 w 13"/>
                <a:gd name="T90" fmla="*/ 3 h 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" h="3">
                  <a:moveTo>
                    <a:pt x="5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11" name="Freeform 588"/>
            <p:cNvSpPr>
              <a:spLocks/>
            </p:cNvSpPr>
            <p:nvPr/>
          </p:nvSpPr>
          <p:spPr bwMode="auto">
            <a:xfrm>
              <a:off x="5175250" y="1386417"/>
              <a:ext cx="20638" cy="3969"/>
            </a:xfrm>
            <a:custGeom>
              <a:avLst/>
              <a:gdLst>
                <a:gd name="T0" fmla="*/ 2147483647 w 13"/>
                <a:gd name="T1" fmla="*/ 0 h 3"/>
                <a:gd name="T2" fmla="*/ 2147483647 w 13"/>
                <a:gd name="T3" fmla="*/ 0 h 3"/>
                <a:gd name="T4" fmla="*/ 2147483647 w 13"/>
                <a:gd name="T5" fmla="*/ 2147483647 h 3"/>
                <a:gd name="T6" fmla="*/ 2147483647 w 13"/>
                <a:gd name="T7" fmla="*/ 2147483647 h 3"/>
                <a:gd name="T8" fmla="*/ 2147483647 w 13"/>
                <a:gd name="T9" fmla="*/ 2147483647 h 3"/>
                <a:gd name="T10" fmla="*/ 2147483647 w 13"/>
                <a:gd name="T11" fmla="*/ 2147483647 h 3"/>
                <a:gd name="T12" fmla="*/ 2147483647 w 13"/>
                <a:gd name="T13" fmla="*/ 2147483647 h 3"/>
                <a:gd name="T14" fmla="*/ 2147483647 w 13"/>
                <a:gd name="T15" fmla="*/ 2147483647 h 3"/>
                <a:gd name="T16" fmla="*/ 2147483647 w 13"/>
                <a:gd name="T17" fmla="*/ 2147483647 h 3"/>
                <a:gd name="T18" fmla="*/ 2147483647 w 13"/>
                <a:gd name="T19" fmla="*/ 2147483647 h 3"/>
                <a:gd name="T20" fmla="*/ 2147483647 w 13"/>
                <a:gd name="T21" fmla="*/ 2147483647 h 3"/>
                <a:gd name="T22" fmla="*/ 2147483647 w 13"/>
                <a:gd name="T23" fmla="*/ 2147483647 h 3"/>
                <a:gd name="T24" fmla="*/ 2147483647 w 13"/>
                <a:gd name="T25" fmla="*/ 2147483647 h 3"/>
                <a:gd name="T26" fmla="*/ 2147483647 w 13"/>
                <a:gd name="T27" fmla="*/ 2147483647 h 3"/>
                <a:gd name="T28" fmla="*/ 2147483647 w 13"/>
                <a:gd name="T29" fmla="*/ 2147483647 h 3"/>
                <a:gd name="T30" fmla="*/ 2147483647 w 13"/>
                <a:gd name="T31" fmla="*/ 2147483647 h 3"/>
                <a:gd name="T32" fmla="*/ 2147483647 w 13"/>
                <a:gd name="T33" fmla="*/ 2147483647 h 3"/>
                <a:gd name="T34" fmla="*/ 2147483647 w 13"/>
                <a:gd name="T35" fmla="*/ 2147483647 h 3"/>
                <a:gd name="T36" fmla="*/ 2147483647 w 13"/>
                <a:gd name="T37" fmla="*/ 2147483647 h 3"/>
                <a:gd name="T38" fmla="*/ 2147483647 w 13"/>
                <a:gd name="T39" fmla="*/ 2147483647 h 3"/>
                <a:gd name="T40" fmla="*/ 2147483647 w 13"/>
                <a:gd name="T41" fmla="*/ 2147483647 h 3"/>
                <a:gd name="T42" fmla="*/ 0 w 13"/>
                <a:gd name="T43" fmla="*/ 2147483647 h 3"/>
                <a:gd name="T44" fmla="*/ 2147483647 w 13"/>
                <a:gd name="T45" fmla="*/ 2147483647 h 3"/>
                <a:gd name="T46" fmla="*/ 2147483647 w 13"/>
                <a:gd name="T47" fmla="*/ 2147483647 h 3"/>
                <a:gd name="T48" fmla="*/ 2147483647 w 13"/>
                <a:gd name="T49" fmla="*/ 2147483647 h 3"/>
                <a:gd name="T50" fmla="*/ 2147483647 w 13"/>
                <a:gd name="T51" fmla="*/ 2147483647 h 3"/>
                <a:gd name="T52" fmla="*/ 2147483647 w 13"/>
                <a:gd name="T53" fmla="*/ 2147483647 h 3"/>
                <a:gd name="T54" fmla="*/ 2147483647 w 13"/>
                <a:gd name="T55" fmla="*/ 2147483647 h 3"/>
                <a:gd name="T56" fmla="*/ 2147483647 w 13"/>
                <a:gd name="T57" fmla="*/ 0 h 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"/>
                <a:gd name="T88" fmla="*/ 0 h 3"/>
                <a:gd name="T89" fmla="*/ 13 w 13"/>
                <a:gd name="T90" fmla="*/ 3 h 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" h="3">
                  <a:moveTo>
                    <a:pt x="5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12" name="Freeform 589"/>
            <p:cNvSpPr>
              <a:spLocks/>
            </p:cNvSpPr>
            <p:nvPr/>
          </p:nvSpPr>
          <p:spPr bwMode="auto">
            <a:xfrm>
              <a:off x="5229225" y="1387740"/>
              <a:ext cx="19050" cy="3968"/>
            </a:xfrm>
            <a:custGeom>
              <a:avLst/>
              <a:gdLst>
                <a:gd name="T0" fmla="*/ 2147483647 w 12"/>
                <a:gd name="T1" fmla="*/ 0 h 3"/>
                <a:gd name="T2" fmla="*/ 2147483647 w 12"/>
                <a:gd name="T3" fmla="*/ 0 h 3"/>
                <a:gd name="T4" fmla="*/ 2147483647 w 12"/>
                <a:gd name="T5" fmla="*/ 0 h 3"/>
                <a:gd name="T6" fmla="*/ 2147483647 w 12"/>
                <a:gd name="T7" fmla="*/ 0 h 3"/>
                <a:gd name="T8" fmla="*/ 2147483647 w 12"/>
                <a:gd name="T9" fmla="*/ 0 h 3"/>
                <a:gd name="T10" fmla="*/ 2147483647 w 12"/>
                <a:gd name="T11" fmla="*/ 0 h 3"/>
                <a:gd name="T12" fmla="*/ 0 w 12"/>
                <a:gd name="T13" fmla="*/ 0 h 3"/>
                <a:gd name="T14" fmla="*/ 0 w 12"/>
                <a:gd name="T15" fmla="*/ 0 h 3"/>
                <a:gd name="T16" fmla="*/ 0 w 12"/>
                <a:gd name="T17" fmla="*/ 2147483647 h 3"/>
                <a:gd name="T18" fmla="*/ 2147483647 w 12"/>
                <a:gd name="T19" fmla="*/ 2147483647 h 3"/>
                <a:gd name="T20" fmla="*/ 2147483647 w 12"/>
                <a:gd name="T21" fmla="*/ 2147483647 h 3"/>
                <a:gd name="T22" fmla="*/ 2147483647 w 12"/>
                <a:gd name="T23" fmla="*/ 2147483647 h 3"/>
                <a:gd name="T24" fmla="*/ 2147483647 w 12"/>
                <a:gd name="T25" fmla="*/ 2147483647 h 3"/>
                <a:gd name="T26" fmla="*/ 2147483647 w 12"/>
                <a:gd name="T27" fmla="*/ 2147483647 h 3"/>
                <a:gd name="T28" fmla="*/ 2147483647 w 12"/>
                <a:gd name="T29" fmla="*/ 2147483647 h 3"/>
                <a:gd name="T30" fmla="*/ 2147483647 w 12"/>
                <a:gd name="T31" fmla="*/ 2147483647 h 3"/>
                <a:gd name="T32" fmla="*/ 2147483647 w 12"/>
                <a:gd name="T33" fmla="*/ 2147483647 h 3"/>
                <a:gd name="T34" fmla="*/ 2147483647 w 12"/>
                <a:gd name="T35" fmla="*/ 2147483647 h 3"/>
                <a:gd name="T36" fmla="*/ 2147483647 w 12"/>
                <a:gd name="T37" fmla="*/ 2147483647 h 3"/>
                <a:gd name="T38" fmla="*/ 2147483647 w 12"/>
                <a:gd name="T39" fmla="*/ 2147483647 h 3"/>
                <a:gd name="T40" fmla="*/ 2147483647 w 12"/>
                <a:gd name="T41" fmla="*/ 2147483647 h 3"/>
                <a:gd name="T42" fmla="*/ 2147483647 w 12"/>
                <a:gd name="T43" fmla="*/ 2147483647 h 3"/>
                <a:gd name="T44" fmla="*/ 2147483647 w 12"/>
                <a:gd name="T45" fmla="*/ 2147483647 h 3"/>
                <a:gd name="T46" fmla="*/ 2147483647 w 12"/>
                <a:gd name="T47" fmla="*/ 2147483647 h 3"/>
                <a:gd name="T48" fmla="*/ 2147483647 w 12"/>
                <a:gd name="T49" fmla="*/ 2147483647 h 3"/>
                <a:gd name="T50" fmla="*/ 2147483647 w 12"/>
                <a:gd name="T51" fmla="*/ 2147483647 h 3"/>
                <a:gd name="T52" fmla="*/ 2147483647 w 12"/>
                <a:gd name="T53" fmla="*/ 2147483647 h 3"/>
                <a:gd name="T54" fmla="*/ 2147483647 w 12"/>
                <a:gd name="T55" fmla="*/ 2147483647 h 3"/>
                <a:gd name="T56" fmla="*/ 2147483647 w 12"/>
                <a:gd name="T57" fmla="*/ 2147483647 h 3"/>
                <a:gd name="T58" fmla="*/ 2147483647 w 12"/>
                <a:gd name="T59" fmla="*/ 2147483647 h 3"/>
                <a:gd name="T60" fmla="*/ 2147483647 w 12"/>
                <a:gd name="T61" fmla="*/ 2147483647 h 3"/>
                <a:gd name="T62" fmla="*/ 2147483647 w 12"/>
                <a:gd name="T63" fmla="*/ 2147483647 h 3"/>
                <a:gd name="T64" fmla="*/ 2147483647 w 12"/>
                <a:gd name="T65" fmla="*/ 0 h 3"/>
                <a:gd name="T66" fmla="*/ 2147483647 w 12"/>
                <a:gd name="T67" fmla="*/ 0 h 3"/>
                <a:gd name="T68" fmla="*/ 2147483647 w 12"/>
                <a:gd name="T69" fmla="*/ 0 h 3"/>
                <a:gd name="T70" fmla="*/ 2147483647 w 12"/>
                <a:gd name="T71" fmla="*/ 0 h 3"/>
                <a:gd name="T72" fmla="*/ 2147483647 w 12"/>
                <a:gd name="T73" fmla="*/ 0 h 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"/>
                <a:gd name="T112" fmla="*/ 0 h 3"/>
                <a:gd name="T113" fmla="*/ 12 w 12"/>
                <a:gd name="T114" fmla="*/ 3 h 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" h="3">
                  <a:moveTo>
                    <a:pt x="8" y="0"/>
                  </a:move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13" name="Freeform 590"/>
            <p:cNvSpPr>
              <a:spLocks/>
            </p:cNvSpPr>
            <p:nvPr/>
          </p:nvSpPr>
          <p:spPr bwMode="auto">
            <a:xfrm>
              <a:off x="5229225" y="1387740"/>
              <a:ext cx="19050" cy="3968"/>
            </a:xfrm>
            <a:custGeom>
              <a:avLst/>
              <a:gdLst>
                <a:gd name="T0" fmla="*/ 2147483647 w 12"/>
                <a:gd name="T1" fmla="*/ 0 h 3"/>
                <a:gd name="T2" fmla="*/ 2147483647 w 12"/>
                <a:gd name="T3" fmla="*/ 0 h 3"/>
                <a:gd name="T4" fmla="*/ 2147483647 w 12"/>
                <a:gd name="T5" fmla="*/ 0 h 3"/>
                <a:gd name="T6" fmla="*/ 2147483647 w 12"/>
                <a:gd name="T7" fmla="*/ 0 h 3"/>
                <a:gd name="T8" fmla="*/ 2147483647 w 12"/>
                <a:gd name="T9" fmla="*/ 0 h 3"/>
                <a:gd name="T10" fmla="*/ 2147483647 w 12"/>
                <a:gd name="T11" fmla="*/ 0 h 3"/>
                <a:gd name="T12" fmla="*/ 0 w 12"/>
                <a:gd name="T13" fmla="*/ 0 h 3"/>
                <a:gd name="T14" fmla="*/ 0 w 12"/>
                <a:gd name="T15" fmla="*/ 0 h 3"/>
                <a:gd name="T16" fmla="*/ 0 w 12"/>
                <a:gd name="T17" fmla="*/ 2147483647 h 3"/>
                <a:gd name="T18" fmla="*/ 2147483647 w 12"/>
                <a:gd name="T19" fmla="*/ 2147483647 h 3"/>
                <a:gd name="T20" fmla="*/ 2147483647 w 12"/>
                <a:gd name="T21" fmla="*/ 2147483647 h 3"/>
                <a:gd name="T22" fmla="*/ 2147483647 w 12"/>
                <a:gd name="T23" fmla="*/ 2147483647 h 3"/>
                <a:gd name="T24" fmla="*/ 2147483647 w 12"/>
                <a:gd name="T25" fmla="*/ 2147483647 h 3"/>
                <a:gd name="T26" fmla="*/ 2147483647 w 12"/>
                <a:gd name="T27" fmla="*/ 2147483647 h 3"/>
                <a:gd name="T28" fmla="*/ 2147483647 w 12"/>
                <a:gd name="T29" fmla="*/ 2147483647 h 3"/>
                <a:gd name="T30" fmla="*/ 2147483647 w 12"/>
                <a:gd name="T31" fmla="*/ 2147483647 h 3"/>
                <a:gd name="T32" fmla="*/ 2147483647 w 12"/>
                <a:gd name="T33" fmla="*/ 2147483647 h 3"/>
                <a:gd name="T34" fmla="*/ 2147483647 w 12"/>
                <a:gd name="T35" fmla="*/ 2147483647 h 3"/>
                <a:gd name="T36" fmla="*/ 2147483647 w 12"/>
                <a:gd name="T37" fmla="*/ 2147483647 h 3"/>
                <a:gd name="T38" fmla="*/ 2147483647 w 12"/>
                <a:gd name="T39" fmla="*/ 2147483647 h 3"/>
                <a:gd name="T40" fmla="*/ 2147483647 w 12"/>
                <a:gd name="T41" fmla="*/ 2147483647 h 3"/>
                <a:gd name="T42" fmla="*/ 2147483647 w 12"/>
                <a:gd name="T43" fmla="*/ 2147483647 h 3"/>
                <a:gd name="T44" fmla="*/ 2147483647 w 12"/>
                <a:gd name="T45" fmla="*/ 2147483647 h 3"/>
                <a:gd name="T46" fmla="*/ 2147483647 w 12"/>
                <a:gd name="T47" fmla="*/ 2147483647 h 3"/>
                <a:gd name="T48" fmla="*/ 2147483647 w 12"/>
                <a:gd name="T49" fmla="*/ 2147483647 h 3"/>
                <a:gd name="T50" fmla="*/ 2147483647 w 12"/>
                <a:gd name="T51" fmla="*/ 2147483647 h 3"/>
                <a:gd name="T52" fmla="*/ 2147483647 w 12"/>
                <a:gd name="T53" fmla="*/ 2147483647 h 3"/>
                <a:gd name="T54" fmla="*/ 2147483647 w 12"/>
                <a:gd name="T55" fmla="*/ 2147483647 h 3"/>
                <a:gd name="T56" fmla="*/ 2147483647 w 12"/>
                <a:gd name="T57" fmla="*/ 2147483647 h 3"/>
                <a:gd name="T58" fmla="*/ 2147483647 w 12"/>
                <a:gd name="T59" fmla="*/ 2147483647 h 3"/>
                <a:gd name="T60" fmla="*/ 2147483647 w 12"/>
                <a:gd name="T61" fmla="*/ 2147483647 h 3"/>
                <a:gd name="T62" fmla="*/ 2147483647 w 12"/>
                <a:gd name="T63" fmla="*/ 2147483647 h 3"/>
                <a:gd name="T64" fmla="*/ 2147483647 w 12"/>
                <a:gd name="T65" fmla="*/ 0 h 3"/>
                <a:gd name="T66" fmla="*/ 2147483647 w 12"/>
                <a:gd name="T67" fmla="*/ 0 h 3"/>
                <a:gd name="T68" fmla="*/ 2147483647 w 12"/>
                <a:gd name="T69" fmla="*/ 0 h 3"/>
                <a:gd name="T70" fmla="*/ 2147483647 w 12"/>
                <a:gd name="T71" fmla="*/ 0 h 3"/>
                <a:gd name="T72" fmla="*/ 2147483647 w 12"/>
                <a:gd name="T73" fmla="*/ 0 h 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"/>
                <a:gd name="T112" fmla="*/ 0 h 3"/>
                <a:gd name="T113" fmla="*/ 12 w 12"/>
                <a:gd name="T114" fmla="*/ 3 h 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" h="3">
                  <a:moveTo>
                    <a:pt x="8" y="0"/>
                  </a:move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3"/>
                  </a:lnTo>
                  <a:lnTo>
                    <a:pt x="6" y="2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14" name="Freeform 591"/>
            <p:cNvSpPr>
              <a:spLocks/>
            </p:cNvSpPr>
            <p:nvPr/>
          </p:nvSpPr>
          <p:spPr bwMode="auto">
            <a:xfrm>
              <a:off x="5245101" y="1383771"/>
              <a:ext cx="34925" cy="7938"/>
            </a:xfrm>
            <a:custGeom>
              <a:avLst/>
              <a:gdLst>
                <a:gd name="T0" fmla="*/ 2147483647 w 22"/>
                <a:gd name="T1" fmla="*/ 0 h 5"/>
                <a:gd name="T2" fmla="*/ 2147483647 w 22"/>
                <a:gd name="T3" fmla="*/ 0 h 5"/>
                <a:gd name="T4" fmla="*/ 2147483647 w 22"/>
                <a:gd name="T5" fmla="*/ 0 h 5"/>
                <a:gd name="T6" fmla="*/ 2147483647 w 22"/>
                <a:gd name="T7" fmla="*/ 2147483647 h 5"/>
                <a:gd name="T8" fmla="*/ 2147483647 w 22"/>
                <a:gd name="T9" fmla="*/ 2147483647 h 5"/>
                <a:gd name="T10" fmla="*/ 2147483647 w 22"/>
                <a:gd name="T11" fmla="*/ 0 h 5"/>
                <a:gd name="T12" fmla="*/ 0 w 22"/>
                <a:gd name="T13" fmla="*/ 0 h 5"/>
                <a:gd name="T14" fmla="*/ 2147483647 w 22"/>
                <a:gd name="T15" fmla="*/ 2147483647 h 5"/>
                <a:gd name="T16" fmla="*/ 2147483647 w 22"/>
                <a:gd name="T17" fmla="*/ 2147483647 h 5"/>
                <a:gd name="T18" fmla="*/ 2147483647 w 22"/>
                <a:gd name="T19" fmla="*/ 2147483647 h 5"/>
                <a:gd name="T20" fmla="*/ 2147483647 w 22"/>
                <a:gd name="T21" fmla="*/ 2147483647 h 5"/>
                <a:gd name="T22" fmla="*/ 2147483647 w 22"/>
                <a:gd name="T23" fmla="*/ 2147483647 h 5"/>
                <a:gd name="T24" fmla="*/ 2147483647 w 22"/>
                <a:gd name="T25" fmla="*/ 2147483647 h 5"/>
                <a:gd name="T26" fmla="*/ 2147483647 w 22"/>
                <a:gd name="T27" fmla="*/ 2147483647 h 5"/>
                <a:gd name="T28" fmla="*/ 2147483647 w 22"/>
                <a:gd name="T29" fmla="*/ 2147483647 h 5"/>
                <a:gd name="T30" fmla="*/ 2147483647 w 22"/>
                <a:gd name="T31" fmla="*/ 2147483647 h 5"/>
                <a:gd name="T32" fmla="*/ 2147483647 w 22"/>
                <a:gd name="T33" fmla="*/ 2147483647 h 5"/>
                <a:gd name="T34" fmla="*/ 2147483647 w 22"/>
                <a:gd name="T35" fmla="*/ 2147483647 h 5"/>
                <a:gd name="T36" fmla="*/ 2147483647 w 22"/>
                <a:gd name="T37" fmla="*/ 2147483647 h 5"/>
                <a:gd name="T38" fmla="*/ 2147483647 w 22"/>
                <a:gd name="T39" fmla="*/ 2147483647 h 5"/>
                <a:gd name="T40" fmla="*/ 2147483647 w 22"/>
                <a:gd name="T41" fmla="*/ 2147483647 h 5"/>
                <a:gd name="T42" fmla="*/ 2147483647 w 22"/>
                <a:gd name="T43" fmla="*/ 2147483647 h 5"/>
                <a:gd name="T44" fmla="*/ 2147483647 w 22"/>
                <a:gd name="T45" fmla="*/ 2147483647 h 5"/>
                <a:gd name="T46" fmla="*/ 2147483647 w 22"/>
                <a:gd name="T47" fmla="*/ 2147483647 h 5"/>
                <a:gd name="T48" fmla="*/ 2147483647 w 22"/>
                <a:gd name="T49" fmla="*/ 2147483647 h 5"/>
                <a:gd name="T50" fmla="*/ 2147483647 w 22"/>
                <a:gd name="T51" fmla="*/ 2147483647 h 5"/>
                <a:gd name="T52" fmla="*/ 2147483647 w 22"/>
                <a:gd name="T53" fmla="*/ 2147483647 h 5"/>
                <a:gd name="T54" fmla="*/ 2147483647 w 22"/>
                <a:gd name="T55" fmla="*/ 2147483647 h 5"/>
                <a:gd name="T56" fmla="*/ 2147483647 w 22"/>
                <a:gd name="T57" fmla="*/ 2147483647 h 5"/>
                <a:gd name="T58" fmla="*/ 2147483647 w 22"/>
                <a:gd name="T59" fmla="*/ 2147483647 h 5"/>
                <a:gd name="T60" fmla="*/ 2147483647 w 22"/>
                <a:gd name="T61" fmla="*/ 2147483647 h 5"/>
                <a:gd name="T62" fmla="*/ 2147483647 w 22"/>
                <a:gd name="T63" fmla="*/ 2147483647 h 5"/>
                <a:gd name="T64" fmla="*/ 2147483647 w 22"/>
                <a:gd name="T65" fmla="*/ 2147483647 h 5"/>
                <a:gd name="T66" fmla="*/ 2147483647 w 22"/>
                <a:gd name="T67" fmla="*/ 2147483647 h 5"/>
                <a:gd name="T68" fmla="*/ 2147483647 w 22"/>
                <a:gd name="T69" fmla="*/ 2147483647 h 5"/>
                <a:gd name="T70" fmla="*/ 2147483647 w 22"/>
                <a:gd name="T71" fmla="*/ 2147483647 h 5"/>
                <a:gd name="T72" fmla="*/ 2147483647 w 22"/>
                <a:gd name="T73" fmla="*/ 0 h 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"/>
                <a:gd name="T112" fmla="*/ 0 h 5"/>
                <a:gd name="T113" fmla="*/ 22 w 22"/>
                <a:gd name="T114" fmla="*/ 5 h 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" h="5">
                  <a:moveTo>
                    <a:pt x="10" y="0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4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3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15" name="Freeform 592"/>
            <p:cNvSpPr>
              <a:spLocks/>
            </p:cNvSpPr>
            <p:nvPr/>
          </p:nvSpPr>
          <p:spPr bwMode="auto">
            <a:xfrm>
              <a:off x="5245101" y="1383771"/>
              <a:ext cx="34925" cy="7938"/>
            </a:xfrm>
            <a:custGeom>
              <a:avLst/>
              <a:gdLst>
                <a:gd name="T0" fmla="*/ 2147483647 w 22"/>
                <a:gd name="T1" fmla="*/ 0 h 5"/>
                <a:gd name="T2" fmla="*/ 2147483647 w 22"/>
                <a:gd name="T3" fmla="*/ 0 h 5"/>
                <a:gd name="T4" fmla="*/ 2147483647 w 22"/>
                <a:gd name="T5" fmla="*/ 0 h 5"/>
                <a:gd name="T6" fmla="*/ 2147483647 w 22"/>
                <a:gd name="T7" fmla="*/ 2147483647 h 5"/>
                <a:gd name="T8" fmla="*/ 2147483647 w 22"/>
                <a:gd name="T9" fmla="*/ 2147483647 h 5"/>
                <a:gd name="T10" fmla="*/ 2147483647 w 22"/>
                <a:gd name="T11" fmla="*/ 0 h 5"/>
                <a:gd name="T12" fmla="*/ 0 w 22"/>
                <a:gd name="T13" fmla="*/ 0 h 5"/>
                <a:gd name="T14" fmla="*/ 2147483647 w 22"/>
                <a:gd name="T15" fmla="*/ 2147483647 h 5"/>
                <a:gd name="T16" fmla="*/ 2147483647 w 22"/>
                <a:gd name="T17" fmla="*/ 2147483647 h 5"/>
                <a:gd name="T18" fmla="*/ 2147483647 w 22"/>
                <a:gd name="T19" fmla="*/ 2147483647 h 5"/>
                <a:gd name="T20" fmla="*/ 2147483647 w 22"/>
                <a:gd name="T21" fmla="*/ 2147483647 h 5"/>
                <a:gd name="T22" fmla="*/ 2147483647 w 22"/>
                <a:gd name="T23" fmla="*/ 2147483647 h 5"/>
                <a:gd name="T24" fmla="*/ 2147483647 w 22"/>
                <a:gd name="T25" fmla="*/ 2147483647 h 5"/>
                <a:gd name="T26" fmla="*/ 2147483647 w 22"/>
                <a:gd name="T27" fmla="*/ 2147483647 h 5"/>
                <a:gd name="T28" fmla="*/ 2147483647 w 22"/>
                <a:gd name="T29" fmla="*/ 2147483647 h 5"/>
                <a:gd name="T30" fmla="*/ 2147483647 w 22"/>
                <a:gd name="T31" fmla="*/ 2147483647 h 5"/>
                <a:gd name="T32" fmla="*/ 2147483647 w 22"/>
                <a:gd name="T33" fmla="*/ 2147483647 h 5"/>
                <a:gd name="T34" fmla="*/ 2147483647 w 22"/>
                <a:gd name="T35" fmla="*/ 2147483647 h 5"/>
                <a:gd name="T36" fmla="*/ 2147483647 w 22"/>
                <a:gd name="T37" fmla="*/ 2147483647 h 5"/>
                <a:gd name="T38" fmla="*/ 2147483647 w 22"/>
                <a:gd name="T39" fmla="*/ 2147483647 h 5"/>
                <a:gd name="T40" fmla="*/ 2147483647 w 22"/>
                <a:gd name="T41" fmla="*/ 2147483647 h 5"/>
                <a:gd name="T42" fmla="*/ 2147483647 w 22"/>
                <a:gd name="T43" fmla="*/ 2147483647 h 5"/>
                <a:gd name="T44" fmla="*/ 2147483647 w 22"/>
                <a:gd name="T45" fmla="*/ 2147483647 h 5"/>
                <a:gd name="T46" fmla="*/ 2147483647 w 22"/>
                <a:gd name="T47" fmla="*/ 2147483647 h 5"/>
                <a:gd name="T48" fmla="*/ 2147483647 w 22"/>
                <a:gd name="T49" fmla="*/ 2147483647 h 5"/>
                <a:gd name="T50" fmla="*/ 2147483647 w 22"/>
                <a:gd name="T51" fmla="*/ 2147483647 h 5"/>
                <a:gd name="T52" fmla="*/ 2147483647 w 22"/>
                <a:gd name="T53" fmla="*/ 2147483647 h 5"/>
                <a:gd name="T54" fmla="*/ 2147483647 w 22"/>
                <a:gd name="T55" fmla="*/ 2147483647 h 5"/>
                <a:gd name="T56" fmla="*/ 2147483647 w 22"/>
                <a:gd name="T57" fmla="*/ 2147483647 h 5"/>
                <a:gd name="T58" fmla="*/ 2147483647 w 22"/>
                <a:gd name="T59" fmla="*/ 2147483647 h 5"/>
                <a:gd name="T60" fmla="*/ 2147483647 w 22"/>
                <a:gd name="T61" fmla="*/ 2147483647 h 5"/>
                <a:gd name="T62" fmla="*/ 2147483647 w 22"/>
                <a:gd name="T63" fmla="*/ 2147483647 h 5"/>
                <a:gd name="T64" fmla="*/ 2147483647 w 22"/>
                <a:gd name="T65" fmla="*/ 2147483647 h 5"/>
                <a:gd name="T66" fmla="*/ 2147483647 w 22"/>
                <a:gd name="T67" fmla="*/ 2147483647 h 5"/>
                <a:gd name="T68" fmla="*/ 2147483647 w 22"/>
                <a:gd name="T69" fmla="*/ 2147483647 h 5"/>
                <a:gd name="T70" fmla="*/ 2147483647 w 22"/>
                <a:gd name="T71" fmla="*/ 2147483647 h 5"/>
                <a:gd name="T72" fmla="*/ 2147483647 w 22"/>
                <a:gd name="T73" fmla="*/ 0 h 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"/>
                <a:gd name="T112" fmla="*/ 0 h 5"/>
                <a:gd name="T113" fmla="*/ 22 w 22"/>
                <a:gd name="T114" fmla="*/ 5 h 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" h="5">
                  <a:moveTo>
                    <a:pt x="10" y="0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4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3" y="1"/>
                  </a:lnTo>
                  <a:lnTo>
                    <a:pt x="10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16" name="Freeform 593"/>
            <p:cNvSpPr>
              <a:spLocks/>
            </p:cNvSpPr>
            <p:nvPr/>
          </p:nvSpPr>
          <p:spPr bwMode="auto">
            <a:xfrm>
              <a:off x="5276850" y="1391709"/>
              <a:ext cx="19050" cy="3969"/>
            </a:xfrm>
            <a:custGeom>
              <a:avLst/>
              <a:gdLst>
                <a:gd name="T0" fmla="*/ 2147483647 w 12"/>
                <a:gd name="T1" fmla="*/ 0 h 2"/>
                <a:gd name="T2" fmla="*/ 2147483647 w 12"/>
                <a:gd name="T3" fmla="*/ 0 h 2"/>
                <a:gd name="T4" fmla="*/ 0 w 12"/>
                <a:gd name="T5" fmla="*/ 0 h 2"/>
                <a:gd name="T6" fmla="*/ 0 w 12"/>
                <a:gd name="T7" fmla="*/ 2147483647 h 2"/>
                <a:gd name="T8" fmla="*/ 2147483647 w 12"/>
                <a:gd name="T9" fmla="*/ 2147483647 h 2"/>
                <a:gd name="T10" fmla="*/ 2147483647 w 12"/>
                <a:gd name="T11" fmla="*/ 2147483647 h 2"/>
                <a:gd name="T12" fmla="*/ 2147483647 w 12"/>
                <a:gd name="T13" fmla="*/ 2147483647 h 2"/>
                <a:gd name="T14" fmla="*/ 2147483647 w 12"/>
                <a:gd name="T15" fmla="*/ 2147483647 h 2"/>
                <a:gd name="T16" fmla="*/ 2147483647 w 12"/>
                <a:gd name="T17" fmla="*/ 2147483647 h 2"/>
                <a:gd name="T18" fmla="*/ 2147483647 w 12"/>
                <a:gd name="T19" fmla="*/ 2147483647 h 2"/>
                <a:gd name="T20" fmla="*/ 2147483647 w 12"/>
                <a:gd name="T21" fmla="*/ 2147483647 h 2"/>
                <a:gd name="T22" fmla="*/ 2147483647 w 12"/>
                <a:gd name="T23" fmla="*/ 2147483647 h 2"/>
                <a:gd name="T24" fmla="*/ 2147483647 w 12"/>
                <a:gd name="T25" fmla="*/ 2147483647 h 2"/>
                <a:gd name="T26" fmla="*/ 2147483647 w 12"/>
                <a:gd name="T27" fmla="*/ 2147483647 h 2"/>
                <a:gd name="T28" fmla="*/ 2147483647 w 12"/>
                <a:gd name="T29" fmla="*/ 2147483647 h 2"/>
                <a:gd name="T30" fmla="*/ 2147483647 w 12"/>
                <a:gd name="T31" fmla="*/ 2147483647 h 2"/>
                <a:gd name="T32" fmla="*/ 2147483647 w 12"/>
                <a:gd name="T33" fmla="*/ 2147483647 h 2"/>
                <a:gd name="T34" fmla="*/ 2147483647 w 12"/>
                <a:gd name="T35" fmla="*/ 0 h 2"/>
                <a:gd name="T36" fmla="*/ 2147483647 w 12"/>
                <a:gd name="T37" fmla="*/ 0 h 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"/>
                <a:gd name="T58" fmla="*/ 0 h 2"/>
                <a:gd name="T59" fmla="*/ 12 w 12"/>
                <a:gd name="T60" fmla="*/ 2 h 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" h="2">
                  <a:moveTo>
                    <a:pt x="6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7" y="2"/>
                  </a:lnTo>
                  <a:lnTo>
                    <a:pt x="10" y="2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20" name="Freeform 597"/>
            <p:cNvSpPr>
              <a:spLocks/>
            </p:cNvSpPr>
            <p:nvPr/>
          </p:nvSpPr>
          <p:spPr bwMode="auto">
            <a:xfrm>
              <a:off x="5286375" y="1373188"/>
              <a:ext cx="20638" cy="2646"/>
            </a:xfrm>
            <a:custGeom>
              <a:avLst/>
              <a:gdLst>
                <a:gd name="T0" fmla="*/ 2147483647 w 13"/>
                <a:gd name="T1" fmla="*/ 0 h 2"/>
                <a:gd name="T2" fmla="*/ 2147483647 w 13"/>
                <a:gd name="T3" fmla="*/ 0 h 2"/>
                <a:gd name="T4" fmla="*/ 2147483647 w 13"/>
                <a:gd name="T5" fmla="*/ 0 h 2"/>
                <a:gd name="T6" fmla="*/ 0 w 13"/>
                <a:gd name="T7" fmla="*/ 2147483647 h 2"/>
                <a:gd name="T8" fmla="*/ 0 w 13"/>
                <a:gd name="T9" fmla="*/ 2147483647 h 2"/>
                <a:gd name="T10" fmla="*/ 2147483647 w 13"/>
                <a:gd name="T11" fmla="*/ 2147483647 h 2"/>
                <a:gd name="T12" fmla="*/ 2147483647 w 13"/>
                <a:gd name="T13" fmla="*/ 2147483647 h 2"/>
                <a:gd name="T14" fmla="*/ 2147483647 w 13"/>
                <a:gd name="T15" fmla="*/ 2147483647 h 2"/>
                <a:gd name="T16" fmla="*/ 2147483647 w 13"/>
                <a:gd name="T17" fmla="*/ 2147483647 h 2"/>
                <a:gd name="T18" fmla="*/ 2147483647 w 13"/>
                <a:gd name="T19" fmla="*/ 2147483647 h 2"/>
                <a:gd name="T20" fmla="*/ 2147483647 w 13"/>
                <a:gd name="T21" fmla="*/ 2147483647 h 2"/>
                <a:gd name="T22" fmla="*/ 2147483647 w 13"/>
                <a:gd name="T23" fmla="*/ 2147483647 h 2"/>
                <a:gd name="T24" fmla="*/ 2147483647 w 13"/>
                <a:gd name="T25" fmla="*/ 0 h 2"/>
                <a:gd name="T26" fmla="*/ 2147483647 w 13"/>
                <a:gd name="T27" fmla="*/ 0 h 2"/>
                <a:gd name="T28" fmla="*/ 2147483647 w 13"/>
                <a:gd name="T29" fmla="*/ 0 h 2"/>
                <a:gd name="T30" fmla="*/ 2147483647 w 13"/>
                <a:gd name="T31" fmla="*/ 0 h 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"/>
                <a:gd name="T49" fmla="*/ 0 h 2"/>
                <a:gd name="T50" fmla="*/ 13 w 13"/>
                <a:gd name="T51" fmla="*/ 2 h 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" h="2">
                  <a:moveTo>
                    <a:pt x="6" y="0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24" name="Freeform 601"/>
            <p:cNvSpPr>
              <a:spLocks/>
            </p:cNvSpPr>
            <p:nvPr/>
          </p:nvSpPr>
          <p:spPr bwMode="auto">
            <a:xfrm>
              <a:off x="5308600" y="1359959"/>
              <a:ext cx="20638" cy="2646"/>
            </a:xfrm>
            <a:custGeom>
              <a:avLst/>
              <a:gdLst>
                <a:gd name="T0" fmla="*/ 2147483647 w 13"/>
                <a:gd name="T1" fmla="*/ 0 h 1"/>
                <a:gd name="T2" fmla="*/ 2147483647 w 13"/>
                <a:gd name="T3" fmla="*/ 0 h 1"/>
                <a:gd name="T4" fmla="*/ 2147483647 w 13"/>
                <a:gd name="T5" fmla="*/ 2147483647 h 1"/>
                <a:gd name="T6" fmla="*/ 2147483647 w 13"/>
                <a:gd name="T7" fmla="*/ 2147483647 h 1"/>
                <a:gd name="T8" fmla="*/ 2147483647 w 13"/>
                <a:gd name="T9" fmla="*/ 2147483647 h 1"/>
                <a:gd name="T10" fmla="*/ 2147483647 w 13"/>
                <a:gd name="T11" fmla="*/ 2147483647 h 1"/>
                <a:gd name="T12" fmla="*/ 2147483647 w 13"/>
                <a:gd name="T13" fmla="*/ 2147483647 h 1"/>
                <a:gd name="T14" fmla="*/ 2147483647 w 13"/>
                <a:gd name="T15" fmla="*/ 2147483647 h 1"/>
                <a:gd name="T16" fmla="*/ 2147483647 w 13"/>
                <a:gd name="T17" fmla="*/ 2147483647 h 1"/>
                <a:gd name="T18" fmla="*/ 2147483647 w 13"/>
                <a:gd name="T19" fmla="*/ 2147483647 h 1"/>
                <a:gd name="T20" fmla="*/ 2147483647 w 13"/>
                <a:gd name="T21" fmla="*/ 0 h 1"/>
                <a:gd name="T22" fmla="*/ 0 w 13"/>
                <a:gd name="T23" fmla="*/ 0 h 1"/>
                <a:gd name="T24" fmla="*/ 0 w 13"/>
                <a:gd name="T25" fmla="*/ 0 h 1"/>
                <a:gd name="T26" fmla="*/ 2147483647 w 13"/>
                <a:gd name="T27" fmla="*/ 0 h 1"/>
                <a:gd name="T28" fmla="*/ 2147483647 w 13"/>
                <a:gd name="T29" fmla="*/ 0 h 1"/>
                <a:gd name="T30" fmla="*/ 2147483647 w 13"/>
                <a:gd name="T31" fmla="*/ 0 h 1"/>
                <a:gd name="T32" fmla="*/ 2147483647 w 13"/>
                <a:gd name="T33" fmla="*/ 0 h 1"/>
                <a:gd name="T34" fmla="*/ 2147483647 w 13"/>
                <a:gd name="T35" fmla="*/ 0 h 1"/>
                <a:gd name="T36" fmla="*/ 2147483647 w 13"/>
                <a:gd name="T37" fmla="*/ 0 h 1"/>
                <a:gd name="T38" fmla="*/ 2147483647 w 13"/>
                <a:gd name="T39" fmla="*/ 0 h 1"/>
                <a:gd name="T40" fmla="*/ 2147483647 w 13"/>
                <a:gd name="T41" fmla="*/ 0 h 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"/>
                <a:gd name="T64" fmla="*/ 0 h 1"/>
                <a:gd name="T65" fmla="*/ 13 w 13"/>
                <a:gd name="T66" fmla="*/ 1 h 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" h="1">
                  <a:moveTo>
                    <a:pt x="11" y="0"/>
                  </a:moveTo>
                  <a:lnTo>
                    <a:pt x="12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7" y="1"/>
                  </a:lnTo>
                  <a:lnTo>
                    <a:pt x="4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25" name="Freeform 602"/>
            <p:cNvSpPr>
              <a:spLocks/>
            </p:cNvSpPr>
            <p:nvPr/>
          </p:nvSpPr>
          <p:spPr bwMode="auto">
            <a:xfrm>
              <a:off x="5308600" y="1359959"/>
              <a:ext cx="20638" cy="2646"/>
            </a:xfrm>
            <a:custGeom>
              <a:avLst/>
              <a:gdLst>
                <a:gd name="T0" fmla="*/ 2147483647 w 13"/>
                <a:gd name="T1" fmla="*/ 0 h 1"/>
                <a:gd name="T2" fmla="*/ 2147483647 w 13"/>
                <a:gd name="T3" fmla="*/ 0 h 1"/>
                <a:gd name="T4" fmla="*/ 2147483647 w 13"/>
                <a:gd name="T5" fmla="*/ 2147483647 h 1"/>
                <a:gd name="T6" fmla="*/ 2147483647 w 13"/>
                <a:gd name="T7" fmla="*/ 2147483647 h 1"/>
                <a:gd name="T8" fmla="*/ 2147483647 w 13"/>
                <a:gd name="T9" fmla="*/ 2147483647 h 1"/>
                <a:gd name="T10" fmla="*/ 2147483647 w 13"/>
                <a:gd name="T11" fmla="*/ 2147483647 h 1"/>
                <a:gd name="T12" fmla="*/ 2147483647 w 13"/>
                <a:gd name="T13" fmla="*/ 2147483647 h 1"/>
                <a:gd name="T14" fmla="*/ 2147483647 w 13"/>
                <a:gd name="T15" fmla="*/ 2147483647 h 1"/>
                <a:gd name="T16" fmla="*/ 2147483647 w 13"/>
                <a:gd name="T17" fmla="*/ 2147483647 h 1"/>
                <a:gd name="T18" fmla="*/ 2147483647 w 13"/>
                <a:gd name="T19" fmla="*/ 2147483647 h 1"/>
                <a:gd name="T20" fmla="*/ 2147483647 w 13"/>
                <a:gd name="T21" fmla="*/ 0 h 1"/>
                <a:gd name="T22" fmla="*/ 0 w 13"/>
                <a:gd name="T23" fmla="*/ 0 h 1"/>
                <a:gd name="T24" fmla="*/ 0 w 13"/>
                <a:gd name="T25" fmla="*/ 0 h 1"/>
                <a:gd name="T26" fmla="*/ 2147483647 w 13"/>
                <a:gd name="T27" fmla="*/ 0 h 1"/>
                <a:gd name="T28" fmla="*/ 2147483647 w 13"/>
                <a:gd name="T29" fmla="*/ 0 h 1"/>
                <a:gd name="T30" fmla="*/ 2147483647 w 13"/>
                <a:gd name="T31" fmla="*/ 0 h 1"/>
                <a:gd name="T32" fmla="*/ 2147483647 w 13"/>
                <a:gd name="T33" fmla="*/ 0 h 1"/>
                <a:gd name="T34" fmla="*/ 2147483647 w 13"/>
                <a:gd name="T35" fmla="*/ 0 h 1"/>
                <a:gd name="T36" fmla="*/ 2147483647 w 13"/>
                <a:gd name="T37" fmla="*/ 0 h 1"/>
                <a:gd name="T38" fmla="*/ 2147483647 w 13"/>
                <a:gd name="T39" fmla="*/ 0 h 1"/>
                <a:gd name="T40" fmla="*/ 2147483647 w 13"/>
                <a:gd name="T41" fmla="*/ 0 h 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"/>
                <a:gd name="T64" fmla="*/ 0 h 1"/>
                <a:gd name="T65" fmla="*/ 13 w 13"/>
                <a:gd name="T66" fmla="*/ 1 h 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" h="1">
                  <a:moveTo>
                    <a:pt x="11" y="0"/>
                  </a:moveTo>
                  <a:lnTo>
                    <a:pt x="12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7" y="1"/>
                  </a:lnTo>
                  <a:lnTo>
                    <a:pt x="4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26" name="Freeform 603"/>
            <p:cNvSpPr>
              <a:spLocks/>
            </p:cNvSpPr>
            <p:nvPr/>
          </p:nvSpPr>
          <p:spPr bwMode="auto">
            <a:xfrm>
              <a:off x="5240339" y="1358636"/>
              <a:ext cx="15875" cy="3968"/>
            </a:xfrm>
            <a:custGeom>
              <a:avLst/>
              <a:gdLst>
                <a:gd name="T0" fmla="*/ 2147483647 w 10"/>
                <a:gd name="T1" fmla="*/ 0 h 2"/>
                <a:gd name="T2" fmla="*/ 2147483647 w 10"/>
                <a:gd name="T3" fmla="*/ 0 h 2"/>
                <a:gd name="T4" fmla="*/ 0 w 10"/>
                <a:gd name="T5" fmla="*/ 2147483647 h 2"/>
                <a:gd name="T6" fmla="*/ 0 w 10"/>
                <a:gd name="T7" fmla="*/ 2147483647 h 2"/>
                <a:gd name="T8" fmla="*/ 0 w 10"/>
                <a:gd name="T9" fmla="*/ 2147483647 h 2"/>
                <a:gd name="T10" fmla="*/ 0 w 10"/>
                <a:gd name="T11" fmla="*/ 2147483647 h 2"/>
                <a:gd name="T12" fmla="*/ 0 w 10"/>
                <a:gd name="T13" fmla="*/ 2147483647 h 2"/>
                <a:gd name="T14" fmla="*/ 2147483647 w 10"/>
                <a:gd name="T15" fmla="*/ 2147483647 h 2"/>
                <a:gd name="T16" fmla="*/ 2147483647 w 10"/>
                <a:gd name="T17" fmla="*/ 2147483647 h 2"/>
                <a:gd name="T18" fmla="*/ 2147483647 w 10"/>
                <a:gd name="T19" fmla="*/ 2147483647 h 2"/>
                <a:gd name="T20" fmla="*/ 2147483647 w 10"/>
                <a:gd name="T21" fmla="*/ 2147483647 h 2"/>
                <a:gd name="T22" fmla="*/ 2147483647 w 10"/>
                <a:gd name="T23" fmla="*/ 2147483647 h 2"/>
                <a:gd name="T24" fmla="*/ 2147483647 w 10"/>
                <a:gd name="T25" fmla="*/ 0 h 2"/>
                <a:gd name="T26" fmla="*/ 2147483647 w 10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"/>
                <a:gd name="T43" fmla="*/ 0 h 2"/>
                <a:gd name="T44" fmla="*/ 10 w 10"/>
                <a:gd name="T45" fmla="*/ 2 h 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" h="2">
                  <a:moveTo>
                    <a:pt x="4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27" name="Freeform 604"/>
            <p:cNvSpPr>
              <a:spLocks/>
            </p:cNvSpPr>
            <p:nvPr/>
          </p:nvSpPr>
          <p:spPr bwMode="auto">
            <a:xfrm>
              <a:off x="5240339" y="1358636"/>
              <a:ext cx="15875" cy="3968"/>
            </a:xfrm>
            <a:custGeom>
              <a:avLst/>
              <a:gdLst>
                <a:gd name="T0" fmla="*/ 2147483647 w 10"/>
                <a:gd name="T1" fmla="*/ 0 h 2"/>
                <a:gd name="T2" fmla="*/ 2147483647 w 10"/>
                <a:gd name="T3" fmla="*/ 0 h 2"/>
                <a:gd name="T4" fmla="*/ 0 w 10"/>
                <a:gd name="T5" fmla="*/ 2147483647 h 2"/>
                <a:gd name="T6" fmla="*/ 0 w 10"/>
                <a:gd name="T7" fmla="*/ 2147483647 h 2"/>
                <a:gd name="T8" fmla="*/ 0 w 10"/>
                <a:gd name="T9" fmla="*/ 2147483647 h 2"/>
                <a:gd name="T10" fmla="*/ 0 w 10"/>
                <a:gd name="T11" fmla="*/ 2147483647 h 2"/>
                <a:gd name="T12" fmla="*/ 0 w 10"/>
                <a:gd name="T13" fmla="*/ 2147483647 h 2"/>
                <a:gd name="T14" fmla="*/ 2147483647 w 10"/>
                <a:gd name="T15" fmla="*/ 2147483647 h 2"/>
                <a:gd name="T16" fmla="*/ 2147483647 w 10"/>
                <a:gd name="T17" fmla="*/ 2147483647 h 2"/>
                <a:gd name="T18" fmla="*/ 2147483647 w 10"/>
                <a:gd name="T19" fmla="*/ 2147483647 h 2"/>
                <a:gd name="T20" fmla="*/ 2147483647 w 10"/>
                <a:gd name="T21" fmla="*/ 2147483647 h 2"/>
                <a:gd name="T22" fmla="*/ 2147483647 w 10"/>
                <a:gd name="T23" fmla="*/ 2147483647 h 2"/>
                <a:gd name="T24" fmla="*/ 2147483647 w 10"/>
                <a:gd name="T25" fmla="*/ 0 h 2"/>
                <a:gd name="T26" fmla="*/ 2147483647 w 10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"/>
                <a:gd name="T43" fmla="*/ 0 h 2"/>
                <a:gd name="T44" fmla="*/ 10 w 10"/>
                <a:gd name="T45" fmla="*/ 2 h 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" h="2">
                  <a:moveTo>
                    <a:pt x="4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9" y="0"/>
                  </a:lnTo>
                  <a:lnTo>
                    <a:pt x="4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28" name="Freeform 605"/>
            <p:cNvSpPr>
              <a:spLocks/>
            </p:cNvSpPr>
            <p:nvPr/>
          </p:nvSpPr>
          <p:spPr bwMode="auto">
            <a:xfrm>
              <a:off x="5226050" y="1363928"/>
              <a:ext cx="25400" cy="3968"/>
            </a:xfrm>
            <a:custGeom>
              <a:avLst/>
              <a:gdLst>
                <a:gd name="T0" fmla="*/ 2147483647 w 16"/>
                <a:gd name="T1" fmla="*/ 0 h 3"/>
                <a:gd name="T2" fmla="*/ 2147483647 w 16"/>
                <a:gd name="T3" fmla="*/ 0 h 3"/>
                <a:gd name="T4" fmla="*/ 2147483647 w 16"/>
                <a:gd name="T5" fmla="*/ 2147483647 h 3"/>
                <a:gd name="T6" fmla="*/ 0 w 16"/>
                <a:gd name="T7" fmla="*/ 2147483647 h 3"/>
                <a:gd name="T8" fmla="*/ 0 w 16"/>
                <a:gd name="T9" fmla="*/ 2147483647 h 3"/>
                <a:gd name="T10" fmla="*/ 0 w 16"/>
                <a:gd name="T11" fmla="*/ 2147483647 h 3"/>
                <a:gd name="T12" fmla="*/ 2147483647 w 16"/>
                <a:gd name="T13" fmla="*/ 2147483647 h 3"/>
                <a:gd name="T14" fmla="*/ 2147483647 w 16"/>
                <a:gd name="T15" fmla="*/ 2147483647 h 3"/>
                <a:gd name="T16" fmla="*/ 2147483647 w 16"/>
                <a:gd name="T17" fmla="*/ 2147483647 h 3"/>
                <a:gd name="T18" fmla="*/ 2147483647 w 16"/>
                <a:gd name="T19" fmla="*/ 2147483647 h 3"/>
                <a:gd name="T20" fmla="*/ 2147483647 w 16"/>
                <a:gd name="T21" fmla="*/ 2147483647 h 3"/>
                <a:gd name="T22" fmla="*/ 2147483647 w 16"/>
                <a:gd name="T23" fmla="*/ 2147483647 h 3"/>
                <a:gd name="T24" fmla="*/ 2147483647 w 16"/>
                <a:gd name="T25" fmla="*/ 2147483647 h 3"/>
                <a:gd name="T26" fmla="*/ 2147483647 w 16"/>
                <a:gd name="T27" fmla="*/ 0 h 3"/>
                <a:gd name="T28" fmla="*/ 2147483647 w 16"/>
                <a:gd name="T29" fmla="*/ 0 h 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3"/>
                <a:gd name="T47" fmla="*/ 16 w 16"/>
                <a:gd name="T48" fmla="*/ 3 h 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3">
                  <a:moveTo>
                    <a:pt x="8" y="0"/>
                  </a:moveTo>
                  <a:lnTo>
                    <a:pt x="6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9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29" name="Freeform 606"/>
            <p:cNvSpPr>
              <a:spLocks/>
            </p:cNvSpPr>
            <p:nvPr/>
          </p:nvSpPr>
          <p:spPr bwMode="auto">
            <a:xfrm>
              <a:off x="5226050" y="1363928"/>
              <a:ext cx="25400" cy="3968"/>
            </a:xfrm>
            <a:custGeom>
              <a:avLst/>
              <a:gdLst>
                <a:gd name="T0" fmla="*/ 2147483647 w 16"/>
                <a:gd name="T1" fmla="*/ 0 h 3"/>
                <a:gd name="T2" fmla="*/ 2147483647 w 16"/>
                <a:gd name="T3" fmla="*/ 0 h 3"/>
                <a:gd name="T4" fmla="*/ 2147483647 w 16"/>
                <a:gd name="T5" fmla="*/ 2147483647 h 3"/>
                <a:gd name="T6" fmla="*/ 0 w 16"/>
                <a:gd name="T7" fmla="*/ 2147483647 h 3"/>
                <a:gd name="T8" fmla="*/ 0 w 16"/>
                <a:gd name="T9" fmla="*/ 2147483647 h 3"/>
                <a:gd name="T10" fmla="*/ 0 w 16"/>
                <a:gd name="T11" fmla="*/ 2147483647 h 3"/>
                <a:gd name="T12" fmla="*/ 2147483647 w 16"/>
                <a:gd name="T13" fmla="*/ 2147483647 h 3"/>
                <a:gd name="T14" fmla="*/ 2147483647 w 16"/>
                <a:gd name="T15" fmla="*/ 2147483647 h 3"/>
                <a:gd name="T16" fmla="*/ 2147483647 w 16"/>
                <a:gd name="T17" fmla="*/ 2147483647 h 3"/>
                <a:gd name="T18" fmla="*/ 2147483647 w 16"/>
                <a:gd name="T19" fmla="*/ 2147483647 h 3"/>
                <a:gd name="T20" fmla="*/ 2147483647 w 16"/>
                <a:gd name="T21" fmla="*/ 2147483647 h 3"/>
                <a:gd name="T22" fmla="*/ 2147483647 w 16"/>
                <a:gd name="T23" fmla="*/ 2147483647 h 3"/>
                <a:gd name="T24" fmla="*/ 2147483647 w 16"/>
                <a:gd name="T25" fmla="*/ 2147483647 h 3"/>
                <a:gd name="T26" fmla="*/ 2147483647 w 16"/>
                <a:gd name="T27" fmla="*/ 0 h 3"/>
                <a:gd name="T28" fmla="*/ 2147483647 w 16"/>
                <a:gd name="T29" fmla="*/ 0 h 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3"/>
                <a:gd name="T47" fmla="*/ 16 w 16"/>
                <a:gd name="T48" fmla="*/ 3 h 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3">
                  <a:moveTo>
                    <a:pt x="8" y="0"/>
                  </a:moveTo>
                  <a:lnTo>
                    <a:pt x="6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9" y="0"/>
                  </a:lnTo>
                  <a:lnTo>
                    <a:pt x="8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0" name="Freeform 608"/>
            <p:cNvSpPr>
              <a:spLocks/>
            </p:cNvSpPr>
            <p:nvPr/>
          </p:nvSpPr>
          <p:spPr bwMode="auto">
            <a:xfrm>
              <a:off x="5208588" y="1367896"/>
              <a:ext cx="36512" cy="3969"/>
            </a:xfrm>
            <a:custGeom>
              <a:avLst/>
              <a:gdLst>
                <a:gd name="T0" fmla="*/ 2147483647 w 23"/>
                <a:gd name="T1" fmla="*/ 0 h 2"/>
                <a:gd name="T2" fmla="*/ 2147483647 w 23"/>
                <a:gd name="T3" fmla="*/ 0 h 2"/>
                <a:gd name="T4" fmla="*/ 2147483647 w 23"/>
                <a:gd name="T5" fmla="*/ 0 h 2"/>
                <a:gd name="T6" fmla="*/ 2147483647 w 23"/>
                <a:gd name="T7" fmla="*/ 0 h 2"/>
                <a:gd name="T8" fmla="*/ 2147483647 w 23"/>
                <a:gd name="T9" fmla="*/ 0 h 2"/>
                <a:gd name="T10" fmla="*/ 2147483647 w 23"/>
                <a:gd name="T11" fmla="*/ 2147483647 h 2"/>
                <a:gd name="T12" fmla="*/ 2147483647 w 23"/>
                <a:gd name="T13" fmla="*/ 2147483647 h 2"/>
                <a:gd name="T14" fmla="*/ 2147483647 w 23"/>
                <a:gd name="T15" fmla="*/ 2147483647 h 2"/>
                <a:gd name="T16" fmla="*/ 2147483647 w 23"/>
                <a:gd name="T17" fmla="*/ 2147483647 h 2"/>
                <a:gd name="T18" fmla="*/ 2147483647 w 23"/>
                <a:gd name="T19" fmla="*/ 2147483647 h 2"/>
                <a:gd name="T20" fmla="*/ 2147483647 w 23"/>
                <a:gd name="T21" fmla="*/ 2147483647 h 2"/>
                <a:gd name="T22" fmla="*/ 2147483647 w 23"/>
                <a:gd name="T23" fmla="*/ 2147483647 h 2"/>
                <a:gd name="T24" fmla="*/ 2147483647 w 23"/>
                <a:gd name="T25" fmla="*/ 2147483647 h 2"/>
                <a:gd name="T26" fmla="*/ 2147483647 w 23"/>
                <a:gd name="T27" fmla="*/ 2147483647 h 2"/>
                <a:gd name="T28" fmla="*/ 2147483647 w 23"/>
                <a:gd name="T29" fmla="*/ 2147483647 h 2"/>
                <a:gd name="T30" fmla="*/ 0 w 23"/>
                <a:gd name="T31" fmla="*/ 2147483647 h 2"/>
                <a:gd name="T32" fmla="*/ 0 w 23"/>
                <a:gd name="T33" fmla="*/ 2147483647 h 2"/>
                <a:gd name="T34" fmla="*/ 2147483647 w 23"/>
                <a:gd name="T35" fmla="*/ 2147483647 h 2"/>
                <a:gd name="T36" fmla="*/ 2147483647 w 23"/>
                <a:gd name="T37" fmla="*/ 2147483647 h 2"/>
                <a:gd name="T38" fmla="*/ 2147483647 w 23"/>
                <a:gd name="T39" fmla="*/ 2147483647 h 2"/>
                <a:gd name="T40" fmla="*/ 2147483647 w 23"/>
                <a:gd name="T41" fmla="*/ 2147483647 h 2"/>
                <a:gd name="T42" fmla="*/ 2147483647 w 23"/>
                <a:gd name="T43" fmla="*/ 2147483647 h 2"/>
                <a:gd name="T44" fmla="*/ 2147483647 w 23"/>
                <a:gd name="T45" fmla="*/ 2147483647 h 2"/>
                <a:gd name="T46" fmla="*/ 2147483647 w 23"/>
                <a:gd name="T47" fmla="*/ 2147483647 h 2"/>
                <a:gd name="T48" fmla="*/ 2147483647 w 23"/>
                <a:gd name="T49" fmla="*/ 2147483647 h 2"/>
                <a:gd name="T50" fmla="*/ 2147483647 w 23"/>
                <a:gd name="T51" fmla="*/ 2147483647 h 2"/>
                <a:gd name="T52" fmla="*/ 2147483647 w 23"/>
                <a:gd name="T53" fmla="*/ 2147483647 h 2"/>
                <a:gd name="T54" fmla="*/ 2147483647 w 23"/>
                <a:gd name="T55" fmla="*/ 2147483647 h 2"/>
                <a:gd name="T56" fmla="*/ 2147483647 w 23"/>
                <a:gd name="T57" fmla="*/ 2147483647 h 2"/>
                <a:gd name="T58" fmla="*/ 2147483647 w 23"/>
                <a:gd name="T59" fmla="*/ 2147483647 h 2"/>
                <a:gd name="T60" fmla="*/ 2147483647 w 23"/>
                <a:gd name="T61" fmla="*/ 2147483647 h 2"/>
                <a:gd name="T62" fmla="*/ 2147483647 w 23"/>
                <a:gd name="T63" fmla="*/ 2147483647 h 2"/>
                <a:gd name="T64" fmla="*/ 2147483647 w 23"/>
                <a:gd name="T65" fmla="*/ 0 h 2"/>
                <a:gd name="T66" fmla="*/ 2147483647 w 23"/>
                <a:gd name="T67" fmla="*/ 0 h 2"/>
                <a:gd name="T68" fmla="*/ 2147483647 w 23"/>
                <a:gd name="T69" fmla="*/ 0 h 2"/>
                <a:gd name="T70" fmla="*/ 2147483647 w 23"/>
                <a:gd name="T71" fmla="*/ 0 h 2"/>
                <a:gd name="T72" fmla="*/ 2147483647 w 23"/>
                <a:gd name="T73" fmla="*/ 0 h 2"/>
                <a:gd name="T74" fmla="*/ 2147483647 w 23"/>
                <a:gd name="T75" fmla="*/ 0 h 2"/>
                <a:gd name="T76" fmla="*/ 2147483647 w 23"/>
                <a:gd name="T77" fmla="*/ 0 h 2"/>
                <a:gd name="T78" fmla="*/ 2147483647 w 23"/>
                <a:gd name="T79" fmla="*/ 0 h 2"/>
                <a:gd name="T80" fmla="*/ 2147483647 w 23"/>
                <a:gd name="T81" fmla="*/ 0 h 2"/>
                <a:gd name="T82" fmla="*/ 2147483647 w 23"/>
                <a:gd name="T83" fmla="*/ 0 h 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"/>
                <a:gd name="T127" fmla="*/ 0 h 2"/>
                <a:gd name="T128" fmla="*/ 23 w 23"/>
                <a:gd name="T129" fmla="*/ 2 h 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" h="2">
                  <a:moveTo>
                    <a:pt x="10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5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1" name="Freeform 609"/>
            <p:cNvSpPr>
              <a:spLocks/>
            </p:cNvSpPr>
            <p:nvPr/>
          </p:nvSpPr>
          <p:spPr bwMode="auto">
            <a:xfrm>
              <a:off x="5208588" y="1367896"/>
              <a:ext cx="36512" cy="3969"/>
            </a:xfrm>
            <a:custGeom>
              <a:avLst/>
              <a:gdLst>
                <a:gd name="T0" fmla="*/ 2147483647 w 23"/>
                <a:gd name="T1" fmla="*/ 0 h 2"/>
                <a:gd name="T2" fmla="*/ 2147483647 w 23"/>
                <a:gd name="T3" fmla="*/ 0 h 2"/>
                <a:gd name="T4" fmla="*/ 2147483647 w 23"/>
                <a:gd name="T5" fmla="*/ 0 h 2"/>
                <a:gd name="T6" fmla="*/ 2147483647 w 23"/>
                <a:gd name="T7" fmla="*/ 0 h 2"/>
                <a:gd name="T8" fmla="*/ 2147483647 w 23"/>
                <a:gd name="T9" fmla="*/ 0 h 2"/>
                <a:gd name="T10" fmla="*/ 2147483647 w 23"/>
                <a:gd name="T11" fmla="*/ 2147483647 h 2"/>
                <a:gd name="T12" fmla="*/ 2147483647 w 23"/>
                <a:gd name="T13" fmla="*/ 2147483647 h 2"/>
                <a:gd name="T14" fmla="*/ 2147483647 w 23"/>
                <a:gd name="T15" fmla="*/ 2147483647 h 2"/>
                <a:gd name="T16" fmla="*/ 2147483647 w 23"/>
                <a:gd name="T17" fmla="*/ 2147483647 h 2"/>
                <a:gd name="T18" fmla="*/ 2147483647 w 23"/>
                <a:gd name="T19" fmla="*/ 2147483647 h 2"/>
                <a:gd name="T20" fmla="*/ 2147483647 w 23"/>
                <a:gd name="T21" fmla="*/ 2147483647 h 2"/>
                <a:gd name="T22" fmla="*/ 2147483647 w 23"/>
                <a:gd name="T23" fmla="*/ 2147483647 h 2"/>
                <a:gd name="T24" fmla="*/ 2147483647 w 23"/>
                <a:gd name="T25" fmla="*/ 2147483647 h 2"/>
                <a:gd name="T26" fmla="*/ 2147483647 w 23"/>
                <a:gd name="T27" fmla="*/ 2147483647 h 2"/>
                <a:gd name="T28" fmla="*/ 2147483647 w 23"/>
                <a:gd name="T29" fmla="*/ 2147483647 h 2"/>
                <a:gd name="T30" fmla="*/ 0 w 23"/>
                <a:gd name="T31" fmla="*/ 2147483647 h 2"/>
                <a:gd name="T32" fmla="*/ 0 w 23"/>
                <a:gd name="T33" fmla="*/ 2147483647 h 2"/>
                <a:gd name="T34" fmla="*/ 2147483647 w 23"/>
                <a:gd name="T35" fmla="*/ 2147483647 h 2"/>
                <a:gd name="T36" fmla="*/ 2147483647 w 23"/>
                <a:gd name="T37" fmla="*/ 2147483647 h 2"/>
                <a:gd name="T38" fmla="*/ 2147483647 w 23"/>
                <a:gd name="T39" fmla="*/ 2147483647 h 2"/>
                <a:gd name="T40" fmla="*/ 2147483647 w 23"/>
                <a:gd name="T41" fmla="*/ 2147483647 h 2"/>
                <a:gd name="T42" fmla="*/ 2147483647 w 23"/>
                <a:gd name="T43" fmla="*/ 2147483647 h 2"/>
                <a:gd name="T44" fmla="*/ 2147483647 w 23"/>
                <a:gd name="T45" fmla="*/ 2147483647 h 2"/>
                <a:gd name="T46" fmla="*/ 2147483647 w 23"/>
                <a:gd name="T47" fmla="*/ 2147483647 h 2"/>
                <a:gd name="T48" fmla="*/ 2147483647 w 23"/>
                <a:gd name="T49" fmla="*/ 2147483647 h 2"/>
                <a:gd name="T50" fmla="*/ 2147483647 w 23"/>
                <a:gd name="T51" fmla="*/ 2147483647 h 2"/>
                <a:gd name="T52" fmla="*/ 2147483647 w 23"/>
                <a:gd name="T53" fmla="*/ 2147483647 h 2"/>
                <a:gd name="T54" fmla="*/ 2147483647 w 23"/>
                <a:gd name="T55" fmla="*/ 2147483647 h 2"/>
                <a:gd name="T56" fmla="*/ 2147483647 w 23"/>
                <a:gd name="T57" fmla="*/ 2147483647 h 2"/>
                <a:gd name="T58" fmla="*/ 2147483647 w 23"/>
                <a:gd name="T59" fmla="*/ 2147483647 h 2"/>
                <a:gd name="T60" fmla="*/ 2147483647 w 23"/>
                <a:gd name="T61" fmla="*/ 2147483647 h 2"/>
                <a:gd name="T62" fmla="*/ 2147483647 w 23"/>
                <a:gd name="T63" fmla="*/ 2147483647 h 2"/>
                <a:gd name="T64" fmla="*/ 2147483647 w 23"/>
                <a:gd name="T65" fmla="*/ 0 h 2"/>
                <a:gd name="T66" fmla="*/ 2147483647 w 23"/>
                <a:gd name="T67" fmla="*/ 0 h 2"/>
                <a:gd name="T68" fmla="*/ 2147483647 w 23"/>
                <a:gd name="T69" fmla="*/ 0 h 2"/>
                <a:gd name="T70" fmla="*/ 2147483647 w 23"/>
                <a:gd name="T71" fmla="*/ 0 h 2"/>
                <a:gd name="T72" fmla="*/ 2147483647 w 23"/>
                <a:gd name="T73" fmla="*/ 0 h 2"/>
                <a:gd name="T74" fmla="*/ 2147483647 w 23"/>
                <a:gd name="T75" fmla="*/ 0 h 2"/>
                <a:gd name="T76" fmla="*/ 2147483647 w 23"/>
                <a:gd name="T77" fmla="*/ 0 h 2"/>
                <a:gd name="T78" fmla="*/ 2147483647 w 23"/>
                <a:gd name="T79" fmla="*/ 0 h 2"/>
                <a:gd name="T80" fmla="*/ 2147483647 w 23"/>
                <a:gd name="T81" fmla="*/ 0 h 2"/>
                <a:gd name="T82" fmla="*/ 2147483647 w 23"/>
                <a:gd name="T83" fmla="*/ 0 h 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"/>
                <a:gd name="T127" fmla="*/ 0 h 2"/>
                <a:gd name="T128" fmla="*/ 23 w 23"/>
                <a:gd name="T129" fmla="*/ 2 h 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" h="2">
                  <a:moveTo>
                    <a:pt x="10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5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2" name="Freeform 610"/>
            <p:cNvSpPr>
              <a:spLocks/>
            </p:cNvSpPr>
            <p:nvPr/>
          </p:nvSpPr>
          <p:spPr bwMode="auto">
            <a:xfrm>
              <a:off x="5251450" y="1375834"/>
              <a:ext cx="14288" cy="3969"/>
            </a:xfrm>
            <a:custGeom>
              <a:avLst/>
              <a:gdLst>
                <a:gd name="T0" fmla="*/ 2147483647 w 9"/>
                <a:gd name="T1" fmla="*/ 0 h 2"/>
                <a:gd name="T2" fmla="*/ 2147483647 w 9"/>
                <a:gd name="T3" fmla="*/ 0 h 2"/>
                <a:gd name="T4" fmla="*/ 2147483647 w 9"/>
                <a:gd name="T5" fmla="*/ 0 h 2"/>
                <a:gd name="T6" fmla="*/ 2147483647 w 9"/>
                <a:gd name="T7" fmla="*/ 0 h 2"/>
                <a:gd name="T8" fmla="*/ 2147483647 w 9"/>
                <a:gd name="T9" fmla="*/ 2147483647 h 2"/>
                <a:gd name="T10" fmla="*/ 2147483647 w 9"/>
                <a:gd name="T11" fmla="*/ 2147483647 h 2"/>
                <a:gd name="T12" fmla="*/ 2147483647 w 9"/>
                <a:gd name="T13" fmla="*/ 2147483647 h 2"/>
                <a:gd name="T14" fmla="*/ 2147483647 w 9"/>
                <a:gd name="T15" fmla="*/ 2147483647 h 2"/>
                <a:gd name="T16" fmla="*/ 0 w 9"/>
                <a:gd name="T17" fmla="*/ 2147483647 h 2"/>
                <a:gd name="T18" fmla="*/ 2147483647 w 9"/>
                <a:gd name="T19" fmla="*/ 0 h 2"/>
                <a:gd name="T20" fmla="*/ 2147483647 w 9"/>
                <a:gd name="T21" fmla="*/ 0 h 2"/>
                <a:gd name="T22" fmla="*/ 2147483647 w 9"/>
                <a:gd name="T23" fmla="*/ 0 h 2"/>
                <a:gd name="T24" fmla="*/ 2147483647 w 9"/>
                <a:gd name="T25" fmla="*/ 0 h 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2"/>
                <a:gd name="T41" fmla="*/ 9 w 9"/>
                <a:gd name="T42" fmla="*/ 2 h 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2">
                  <a:moveTo>
                    <a:pt x="8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3" name="Freeform 611"/>
            <p:cNvSpPr>
              <a:spLocks/>
            </p:cNvSpPr>
            <p:nvPr/>
          </p:nvSpPr>
          <p:spPr bwMode="auto">
            <a:xfrm>
              <a:off x="5251450" y="1375834"/>
              <a:ext cx="14288" cy="3969"/>
            </a:xfrm>
            <a:custGeom>
              <a:avLst/>
              <a:gdLst>
                <a:gd name="T0" fmla="*/ 2147483647 w 9"/>
                <a:gd name="T1" fmla="*/ 0 h 2"/>
                <a:gd name="T2" fmla="*/ 2147483647 w 9"/>
                <a:gd name="T3" fmla="*/ 0 h 2"/>
                <a:gd name="T4" fmla="*/ 2147483647 w 9"/>
                <a:gd name="T5" fmla="*/ 0 h 2"/>
                <a:gd name="T6" fmla="*/ 2147483647 w 9"/>
                <a:gd name="T7" fmla="*/ 0 h 2"/>
                <a:gd name="T8" fmla="*/ 2147483647 w 9"/>
                <a:gd name="T9" fmla="*/ 2147483647 h 2"/>
                <a:gd name="T10" fmla="*/ 2147483647 w 9"/>
                <a:gd name="T11" fmla="*/ 2147483647 h 2"/>
                <a:gd name="T12" fmla="*/ 2147483647 w 9"/>
                <a:gd name="T13" fmla="*/ 2147483647 h 2"/>
                <a:gd name="T14" fmla="*/ 2147483647 w 9"/>
                <a:gd name="T15" fmla="*/ 2147483647 h 2"/>
                <a:gd name="T16" fmla="*/ 0 w 9"/>
                <a:gd name="T17" fmla="*/ 2147483647 h 2"/>
                <a:gd name="T18" fmla="*/ 2147483647 w 9"/>
                <a:gd name="T19" fmla="*/ 0 h 2"/>
                <a:gd name="T20" fmla="*/ 2147483647 w 9"/>
                <a:gd name="T21" fmla="*/ 0 h 2"/>
                <a:gd name="T22" fmla="*/ 2147483647 w 9"/>
                <a:gd name="T23" fmla="*/ 0 h 2"/>
                <a:gd name="T24" fmla="*/ 2147483647 w 9"/>
                <a:gd name="T25" fmla="*/ 0 h 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2"/>
                <a:gd name="T41" fmla="*/ 9 w 9"/>
                <a:gd name="T42" fmla="*/ 2 h 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2">
                  <a:moveTo>
                    <a:pt x="8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4" name="Freeform 612"/>
            <p:cNvSpPr>
              <a:spLocks/>
            </p:cNvSpPr>
            <p:nvPr/>
          </p:nvSpPr>
          <p:spPr bwMode="auto">
            <a:xfrm>
              <a:off x="5214938" y="1378480"/>
              <a:ext cx="25400" cy="2646"/>
            </a:xfrm>
            <a:custGeom>
              <a:avLst/>
              <a:gdLst>
                <a:gd name="T0" fmla="*/ 2147483647 w 16"/>
                <a:gd name="T1" fmla="*/ 0 h 2"/>
                <a:gd name="T2" fmla="*/ 2147483647 w 16"/>
                <a:gd name="T3" fmla="*/ 2147483647 h 2"/>
                <a:gd name="T4" fmla="*/ 2147483647 w 16"/>
                <a:gd name="T5" fmla="*/ 2147483647 h 2"/>
                <a:gd name="T6" fmla="*/ 2147483647 w 16"/>
                <a:gd name="T7" fmla="*/ 2147483647 h 2"/>
                <a:gd name="T8" fmla="*/ 0 w 16"/>
                <a:gd name="T9" fmla="*/ 2147483647 h 2"/>
                <a:gd name="T10" fmla="*/ 2147483647 w 16"/>
                <a:gd name="T11" fmla="*/ 2147483647 h 2"/>
                <a:gd name="T12" fmla="*/ 2147483647 w 16"/>
                <a:gd name="T13" fmla="*/ 2147483647 h 2"/>
                <a:gd name="T14" fmla="*/ 2147483647 w 16"/>
                <a:gd name="T15" fmla="*/ 2147483647 h 2"/>
                <a:gd name="T16" fmla="*/ 2147483647 w 16"/>
                <a:gd name="T17" fmla="*/ 2147483647 h 2"/>
                <a:gd name="T18" fmla="*/ 2147483647 w 16"/>
                <a:gd name="T19" fmla="*/ 2147483647 h 2"/>
                <a:gd name="T20" fmla="*/ 2147483647 w 16"/>
                <a:gd name="T21" fmla="*/ 2147483647 h 2"/>
                <a:gd name="T22" fmla="*/ 2147483647 w 16"/>
                <a:gd name="T23" fmla="*/ 2147483647 h 2"/>
                <a:gd name="T24" fmla="*/ 2147483647 w 16"/>
                <a:gd name="T25" fmla="*/ 2147483647 h 2"/>
                <a:gd name="T26" fmla="*/ 2147483647 w 16"/>
                <a:gd name="T27" fmla="*/ 2147483647 h 2"/>
                <a:gd name="T28" fmla="*/ 2147483647 w 16"/>
                <a:gd name="T29" fmla="*/ 2147483647 h 2"/>
                <a:gd name="T30" fmla="*/ 2147483647 w 16"/>
                <a:gd name="T31" fmla="*/ 2147483647 h 2"/>
                <a:gd name="T32" fmla="*/ 2147483647 w 16"/>
                <a:gd name="T33" fmla="*/ 2147483647 h 2"/>
                <a:gd name="T34" fmla="*/ 2147483647 w 16"/>
                <a:gd name="T35" fmla="*/ 2147483647 h 2"/>
                <a:gd name="T36" fmla="*/ 2147483647 w 16"/>
                <a:gd name="T37" fmla="*/ 2147483647 h 2"/>
                <a:gd name="T38" fmla="*/ 2147483647 w 16"/>
                <a:gd name="T39" fmla="*/ 2147483647 h 2"/>
                <a:gd name="T40" fmla="*/ 2147483647 w 16"/>
                <a:gd name="T41" fmla="*/ 0 h 2"/>
                <a:gd name="T42" fmla="*/ 2147483647 w 16"/>
                <a:gd name="T43" fmla="*/ 0 h 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"/>
                <a:gd name="T67" fmla="*/ 0 h 2"/>
                <a:gd name="T68" fmla="*/ 16 w 16"/>
                <a:gd name="T69" fmla="*/ 2 h 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" h="2">
                  <a:moveTo>
                    <a:pt x="7" y="0"/>
                  </a:moveTo>
                  <a:lnTo>
                    <a:pt x="6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6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5" name="Freeform 613"/>
            <p:cNvSpPr>
              <a:spLocks/>
            </p:cNvSpPr>
            <p:nvPr/>
          </p:nvSpPr>
          <p:spPr bwMode="auto">
            <a:xfrm>
              <a:off x="5214938" y="1378480"/>
              <a:ext cx="25400" cy="2646"/>
            </a:xfrm>
            <a:custGeom>
              <a:avLst/>
              <a:gdLst>
                <a:gd name="T0" fmla="*/ 2147483647 w 16"/>
                <a:gd name="T1" fmla="*/ 0 h 2"/>
                <a:gd name="T2" fmla="*/ 2147483647 w 16"/>
                <a:gd name="T3" fmla="*/ 2147483647 h 2"/>
                <a:gd name="T4" fmla="*/ 2147483647 w 16"/>
                <a:gd name="T5" fmla="*/ 2147483647 h 2"/>
                <a:gd name="T6" fmla="*/ 2147483647 w 16"/>
                <a:gd name="T7" fmla="*/ 2147483647 h 2"/>
                <a:gd name="T8" fmla="*/ 0 w 16"/>
                <a:gd name="T9" fmla="*/ 2147483647 h 2"/>
                <a:gd name="T10" fmla="*/ 2147483647 w 16"/>
                <a:gd name="T11" fmla="*/ 2147483647 h 2"/>
                <a:gd name="T12" fmla="*/ 2147483647 w 16"/>
                <a:gd name="T13" fmla="*/ 2147483647 h 2"/>
                <a:gd name="T14" fmla="*/ 2147483647 w 16"/>
                <a:gd name="T15" fmla="*/ 2147483647 h 2"/>
                <a:gd name="T16" fmla="*/ 2147483647 w 16"/>
                <a:gd name="T17" fmla="*/ 2147483647 h 2"/>
                <a:gd name="T18" fmla="*/ 2147483647 w 16"/>
                <a:gd name="T19" fmla="*/ 2147483647 h 2"/>
                <a:gd name="T20" fmla="*/ 2147483647 w 16"/>
                <a:gd name="T21" fmla="*/ 2147483647 h 2"/>
                <a:gd name="T22" fmla="*/ 2147483647 w 16"/>
                <a:gd name="T23" fmla="*/ 2147483647 h 2"/>
                <a:gd name="T24" fmla="*/ 2147483647 w 16"/>
                <a:gd name="T25" fmla="*/ 2147483647 h 2"/>
                <a:gd name="T26" fmla="*/ 2147483647 w 16"/>
                <a:gd name="T27" fmla="*/ 2147483647 h 2"/>
                <a:gd name="T28" fmla="*/ 2147483647 w 16"/>
                <a:gd name="T29" fmla="*/ 2147483647 h 2"/>
                <a:gd name="T30" fmla="*/ 2147483647 w 16"/>
                <a:gd name="T31" fmla="*/ 2147483647 h 2"/>
                <a:gd name="T32" fmla="*/ 2147483647 w 16"/>
                <a:gd name="T33" fmla="*/ 2147483647 h 2"/>
                <a:gd name="T34" fmla="*/ 2147483647 w 16"/>
                <a:gd name="T35" fmla="*/ 2147483647 h 2"/>
                <a:gd name="T36" fmla="*/ 2147483647 w 16"/>
                <a:gd name="T37" fmla="*/ 2147483647 h 2"/>
                <a:gd name="T38" fmla="*/ 2147483647 w 16"/>
                <a:gd name="T39" fmla="*/ 2147483647 h 2"/>
                <a:gd name="T40" fmla="*/ 2147483647 w 16"/>
                <a:gd name="T41" fmla="*/ 0 h 2"/>
                <a:gd name="T42" fmla="*/ 2147483647 w 16"/>
                <a:gd name="T43" fmla="*/ 0 h 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"/>
                <a:gd name="T67" fmla="*/ 0 h 2"/>
                <a:gd name="T68" fmla="*/ 16 w 16"/>
                <a:gd name="T69" fmla="*/ 2 h 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" h="2">
                  <a:moveTo>
                    <a:pt x="7" y="0"/>
                  </a:moveTo>
                  <a:lnTo>
                    <a:pt x="6" y="1"/>
                  </a:lnTo>
                  <a:lnTo>
                    <a:pt x="5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6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7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6" name="Freeform 614"/>
            <p:cNvSpPr>
              <a:spLocks/>
            </p:cNvSpPr>
            <p:nvPr/>
          </p:nvSpPr>
          <p:spPr bwMode="auto">
            <a:xfrm>
              <a:off x="5192714" y="1375834"/>
              <a:ext cx="26987" cy="3969"/>
            </a:xfrm>
            <a:custGeom>
              <a:avLst/>
              <a:gdLst>
                <a:gd name="T0" fmla="*/ 2147483647 w 17"/>
                <a:gd name="T1" fmla="*/ 0 h 2"/>
                <a:gd name="T2" fmla="*/ 0 w 17"/>
                <a:gd name="T3" fmla="*/ 0 h 2"/>
                <a:gd name="T4" fmla="*/ 0 w 17"/>
                <a:gd name="T5" fmla="*/ 0 h 2"/>
                <a:gd name="T6" fmla="*/ 2147483647 w 17"/>
                <a:gd name="T7" fmla="*/ 2147483647 h 2"/>
                <a:gd name="T8" fmla="*/ 2147483647 w 17"/>
                <a:gd name="T9" fmla="*/ 2147483647 h 2"/>
                <a:gd name="T10" fmla="*/ 2147483647 w 17"/>
                <a:gd name="T11" fmla="*/ 2147483647 h 2"/>
                <a:gd name="T12" fmla="*/ 2147483647 w 17"/>
                <a:gd name="T13" fmla="*/ 2147483647 h 2"/>
                <a:gd name="T14" fmla="*/ 2147483647 w 17"/>
                <a:gd name="T15" fmla="*/ 2147483647 h 2"/>
                <a:gd name="T16" fmla="*/ 2147483647 w 17"/>
                <a:gd name="T17" fmla="*/ 2147483647 h 2"/>
                <a:gd name="T18" fmla="*/ 2147483647 w 17"/>
                <a:gd name="T19" fmla="*/ 2147483647 h 2"/>
                <a:gd name="T20" fmla="*/ 2147483647 w 17"/>
                <a:gd name="T21" fmla="*/ 2147483647 h 2"/>
                <a:gd name="T22" fmla="*/ 2147483647 w 17"/>
                <a:gd name="T23" fmla="*/ 2147483647 h 2"/>
                <a:gd name="T24" fmla="*/ 2147483647 w 17"/>
                <a:gd name="T25" fmla="*/ 2147483647 h 2"/>
                <a:gd name="T26" fmla="*/ 2147483647 w 17"/>
                <a:gd name="T27" fmla="*/ 2147483647 h 2"/>
                <a:gd name="T28" fmla="*/ 2147483647 w 17"/>
                <a:gd name="T29" fmla="*/ 2147483647 h 2"/>
                <a:gd name="T30" fmla="*/ 2147483647 w 17"/>
                <a:gd name="T31" fmla="*/ 2147483647 h 2"/>
                <a:gd name="T32" fmla="*/ 2147483647 w 17"/>
                <a:gd name="T33" fmla="*/ 2147483647 h 2"/>
                <a:gd name="T34" fmla="*/ 2147483647 w 17"/>
                <a:gd name="T35" fmla="*/ 2147483647 h 2"/>
                <a:gd name="T36" fmla="*/ 2147483647 w 17"/>
                <a:gd name="T37" fmla="*/ 0 h 2"/>
                <a:gd name="T38" fmla="*/ 2147483647 w 17"/>
                <a:gd name="T39" fmla="*/ 0 h 2"/>
                <a:gd name="T40" fmla="*/ 2147483647 w 17"/>
                <a:gd name="T41" fmla="*/ 2147483647 h 2"/>
                <a:gd name="T42" fmla="*/ 2147483647 w 17"/>
                <a:gd name="T43" fmla="*/ 0 h 2"/>
                <a:gd name="T44" fmla="*/ 2147483647 w 17"/>
                <a:gd name="T45" fmla="*/ 0 h 2"/>
                <a:gd name="T46" fmla="*/ 2147483647 w 17"/>
                <a:gd name="T47" fmla="*/ 0 h 2"/>
                <a:gd name="T48" fmla="*/ 2147483647 w 17"/>
                <a:gd name="T49" fmla="*/ 0 h 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"/>
                <a:gd name="T77" fmla="*/ 17 w 17"/>
                <a:gd name="T78" fmla="*/ 2 h 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">
                  <a:moveTo>
                    <a:pt x="5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7" name="Freeform 615"/>
            <p:cNvSpPr>
              <a:spLocks/>
            </p:cNvSpPr>
            <p:nvPr/>
          </p:nvSpPr>
          <p:spPr bwMode="auto">
            <a:xfrm>
              <a:off x="5192714" y="1375834"/>
              <a:ext cx="26987" cy="3969"/>
            </a:xfrm>
            <a:custGeom>
              <a:avLst/>
              <a:gdLst>
                <a:gd name="T0" fmla="*/ 2147483647 w 17"/>
                <a:gd name="T1" fmla="*/ 0 h 2"/>
                <a:gd name="T2" fmla="*/ 0 w 17"/>
                <a:gd name="T3" fmla="*/ 0 h 2"/>
                <a:gd name="T4" fmla="*/ 0 w 17"/>
                <a:gd name="T5" fmla="*/ 0 h 2"/>
                <a:gd name="T6" fmla="*/ 2147483647 w 17"/>
                <a:gd name="T7" fmla="*/ 2147483647 h 2"/>
                <a:gd name="T8" fmla="*/ 2147483647 w 17"/>
                <a:gd name="T9" fmla="*/ 2147483647 h 2"/>
                <a:gd name="T10" fmla="*/ 2147483647 w 17"/>
                <a:gd name="T11" fmla="*/ 2147483647 h 2"/>
                <a:gd name="T12" fmla="*/ 2147483647 w 17"/>
                <a:gd name="T13" fmla="*/ 2147483647 h 2"/>
                <a:gd name="T14" fmla="*/ 2147483647 w 17"/>
                <a:gd name="T15" fmla="*/ 2147483647 h 2"/>
                <a:gd name="T16" fmla="*/ 2147483647 w 17"/>
                <a:gd name="T17" fmla="*/ 2147483647 h 2"/>
                <a:gd name="T18" fmla="*/ 2147483647 w 17"/>
                <a:gd name="T19" fmla="*/ 2147483647 h 2"/>
                <a:gd name="T20" fmla="*/ 2147483647 w 17"/>
                <a:gd name="T21" fmla="*/ 2147483647 h 2"/>
                <a:gd name="T22" fmla="*/ 2147483647 w 17"/>
                <a:gd name="T23" fmla="*/ 2147483647 h 2"/>
                <a:gd name="T24" fmla="*/ 2147483647 w 17"/>
                <a:gd name="T25" fmla="*/ 2147483647 h 2"/>
                <a:gd name="T26" fmla="*/ 2147483647 w 17"/>
                <a:gd name="T27" fmla="*/ 2147483647 h 2"/>
                <a:gd name="T28" fmla="*/ 2147483647 w 17"/>
                <a:gd name="T29" fmla="*/ 2147483647 h 2"/>
                <a:gd name="T30" fmla="*/ 2147483647 w 17"/>
                <a:gd name="T31" fmla="*/ 2147483647 h 2"/>
                <a:gd name="T32" fmla="*/ 2147483647 w 17"/>
                <a:gd name="T33" fmla="*/ 2147483647 h 2"/>
                <a:gd name="T34" fmla="*/ 2147483647 w 17"/>
                <a:gd name="T35" fmla="*/ 2147483647 h 2"/>
                <a:gd name="T36" fmla="*/ 2147483647 w 17"/>
                <a:gd name="T37" fmla="*/ 0 h 2"/>
                <a:gd name="T38" fmla="*/ 2147483647 w 17"/>
                <a:gd name="T39" fmla="*/ 0 h 2"/>
                <a:gd name="T40" fmla="*/ 2147483647 w 17"/>
                <a:gd name="T41" fmla="*/ 2147483647 h 2"/>
                <a:gd name="T42" fmla="*/ 2147483647 w 17"/>
                <a:gd name="T43" fmla="*/ 0 h 2"/>
                <a:gd name="T44" fmla="*/ 2147483647 w 17"/>
                <a:gd name="T45" fmla="*/ 0 h 2"/>
                <a:gd name="T46" fmla="*/ 2147483647 w 17"/>
                <a:gd name="T47" fmla="*/ 0 h 2"/>
                <a:gd name="T48" fmla="*/ 2147483647 w 17"/>
                <a:gd name="T49" fmla="*/ 0 h 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2"/>
                <a:gd name="T77" fmla="*/ 17 w 17"/>
                <a:gd name="T78" fmla="*/ 2 h 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2">
                  <a:moveTo>
                    <a:pt x="5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5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8" name="Freeform 616"/>
            <p:cNvSpPr>
              <a:spLocks/>
            </p:cNvSpPr>
            <p:nvPr/>
          </p:nvSpPr>
          <p:spPr bwMode="auto">
            <a:xfrm>
              <a:off x="5195889" y="1373188"/>
              <a:ext cx="53975" cy="6615"/>
            </a:xfrm>
            <a:custGeom>
              <a:avLst/>
              <a:gdLst>
                <a:gd name="T0" fmla="*/ 2147483647 w 34"/>
                <a:gd name="T1" fmla="*/ 2147483647 h 4"/>
                <a:gd name="T2" fmla="*/ 2147483647 w 34"/>
                <a:gd name="T3" fmla="*/ 0 h 4"/>
                <a:gd name="T4" fmla="*/ 2147483647 w 34"/>
                <a:gd name="T5" fmla="*/ 0 h 4"/>
                <a:gd name="T6" fmla="*/ 2147483647 w 34"/>
                <a:gd name="T7" fmla="*/ 0 h 4"/>
                <a:gd name="T8" fmla="*/ 2147483647 w 34"/>
                <a:gd name="T9" fmla="*/ 0 h 4"/>
                <a:gd name="T10" fmla="*/ 2147483647 w 34"/>
                <a:gd name="T11" fmla="*/ 0 h 4"/>
                <a:gd name="T12" fmla="*/ 2147483647 w 34"/>
                <a:gd name="T13" fmla="*/ 2147483647 h 4"/>
                <a:gd name="T14" fmla="*/ 0 w 34"/>
                <a:gd name="T15" fmla="*/ 2147483647 h 4"/>
                <a:gd name="T16" fmla="*/ 2147483647 w 34"/>
                <a:gd name="T17" fmla="*/ 2147483647 h 4"/>
                <a:gd name="T18" fmla="*/ 2147483647 w 34"/>
                <a:gd name="T19" fmla="*/ 2147483647 h 4"/>
                <a:gd name="T20" fmla="*/ 2147483647 w 34"/>
                <a:gd name="T21" fmla="*/ 2147483647 h 4"/>
                <a:gd name="T22" fmla="*/ 2147483647 w 34"/>
                <a:gd name="T23" fmla="*/ 2147483647 h 4"/>
                <a:gd name="T24" fmla="*/ 2147483647 w 34"/>
                <a:gd name="T25" fmla="*/ 2147483647 h 4"/>
                <a:gd name="T26" fmla="*/ 2147483647 w 34"/>
                <a:gd name="T27" fmla="*/ 2147483647 h 4"/>
                <a:gd name="T28" fmla="*/ 2147483647 w 34"/>
                <a:gd name="T29" fmla="*/ 2147483647 h 4"/>
                <a:gd name="T30" fmla="*/ 2147483647 w 34"/>
                <a:gd name="T31" fmla="*/ 2147483647 h 4"/>
                <a:gd name="T32" fmla="*/ 2147483647 w 34"/>
                <a:gd name="T33" fmla="*/ 2147483647 h 4"/>
                <a:gd name="T34" fmla="*/ 2147483647 w 34"/>
                <a:gd name="T35" fmla="*/ 2147483647 h 4"/>
                <a:gd name="T36" fmla="*/ 2147483647 w 34"/>
                <a:gd name="T37" fmla="*/ 2147483647 h 4"/>
                <a:gd name="T38" fmla="*/ 2147483647 w 34"/>
                <a:gd name="T39" fmla="*/ 2147483647 h 4"/>
                <a:gd name="T40" fmla="*/ 2147483647 w 34"/>
                <a:gd name="T41" fmla="*/ 2147483647 h 4"/>
                <a:gd name="T42" fmla="*/ 2147483647 w 34"/>
                <a:gd name="T43" fmla="*/ 2147483647 h 4"/>
                <a:gd name="T44" fmla="*/ 2147483647 w 34"/>
                <a:gd name="T45" fmla="*/ 2147483647 h 4"/>
                <a:gd name="T46" fmla="*/ 2147483647 w 34"/>
                <a:gd name="T47" fmla="*/ 2147483647 h 4"/>
                <a:gd name="T48" fmla="*/ 2147483647 w 34"/>
                <a:gd name="T49" fmla="*/ 2147483647 h 4"/>
                <a:gd name="T50" fmla="*/ 2147483647 w 34"/>
                <a:gd name="T51" fmla="*/ 2147483647 h 4"/>
                <a:gd name="T52" fmla="*/ 2147483647 w 34"/>
                <a:gd name="T53" fmla="*/ 2147483647 h 4"/>
                <a:gd name="T54" fmla="*/ 2147483647 w 34"/>
                <a:gd name="T55" fmla="*/ 2147483647 h 4"/>
                <a:gd name="T56" fmla="*/ 2147483647 w 34"/>
                <a:gd name="T57" fmla="*/ 2147483647 h 4"/>
                <a:gd name="T58" fmla="*/ 2147483647 w 34"/>
                <a:gd name="T59" fmla="*/ 2147483647 h 4"/>
                <a:gd name="T60" fmla="*/ 2147483647 w 34"/>
                <a:gd name="T61" fmla="*/ 2147483647 h 4"/>
                <a:gd name="T62" fmla="*/ 2147483647 w 34"/>
                <a:gd name="T63" fmla="*/ 2147483647 h 4"/>
                <a:gd name="T64" fmla="*/ 2147483647 w 34"/>
                <a:gd name="T65" fmla="*/ 2147483647 h 4"/>
                <a:gd name="T66" fmla="*/ 2147483647 w 34"/>
                <a:gd name="T67" fmla="*/ 2147483647 h 4"/>
                <a:gd name="T68" fmla="*/ 2147483647 w 34"/>
                <a:gd name="T69" fmla="*/ 2147483647 h 4"/>
                <a:gd name="T70" fmla="*/ 2147483647 w 34"/>
                <a:gd name="T71" fmla="*/ 2147483647 h 4"/>
                <a:gd name="T72" fmla="*/ 2147483647 w 34"/>
                <a:gd name="T73" fmla="*/ 2147483647 h 4"/>
                <a:gd name="T74" fmla="*/ 2147483647 w 34"/>
                <a:gd name="T75" fmla="*/ 2147483647 h 4"/>
                <a:gd name="T76" fmla="*/ 2147483647 w 34"/>
                <a:gd name="T77" fmla="*/ 2147483647 h 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4"/>
                <a:gd name="T118" fmla="*/ 0 h 4"/>
                <a:gd name="T119" fmla="*/ 34 w 34"/>
                <a:gd name="T120" fmla="*/ 4 h 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4" h="4">
                  <a:moveTo>
                    <a:pt x="14" y="1"/>
                  </a:moveTo>
                  <a:lnTo>
                    <a:pt x="12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4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7" y="2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9" name="Freeform 617"/>
            <p:cNvSpPr>
              <a:spLocks/>
            </p:cNvSpPr>
            <p:nvPr/>
          </p:nvSpPr>
          <p:spPr bwMode="auto">
            <a:xfrm>
              <a:off x="5195889" y="1373188"/>
              <a:ext cx="53975" cy="6615"/>
            </a:xfrm>
            <a:custGeom>
              <a:avLst/>
              <a:gdLst>
                <a:gd name="T0" fmla="*/ 2147483647 w 34"/>
                <a:gd name="T1" fmla="*/ 2147483647 h 4"/>
                <a:gd name="T2" fmla="*/ 2147483647 w 34"/>
                <a:gd name="T3" fmla="*/ 0 h 4"/>
                <a:gd name="T4" fmla="*/ 2147483647 w 34"/>
                <a:gd name="T5" fmla="*/ 0 h 4"/>
                <a:gd name="T6" fmla="*/ 2147483647 w 34"/>
                <a:gd name="T7" fmla="*/ 0 h 4"/>
                <a:gd name="T8" fmla="*/ 2147483647 w 34"/>
                <a:gd name="T9" fmla="*/ 0 h 4"/>
                <a:gd name="T10" fmla="*/ 2147483647 w 34"/>
                <a:gd name="T11" fmla="*/ 0 h 4"/>
                <a:gd name="T12" fmla="*/ 2147483647 w 34"/>
                <a:gd name="T13" fmla="*/ 2147483647 h 4"/>
                <a:gd name="T14" fmla="*/ 0 w 34"/>
                <a:gd name="T15" fmla="*/ 2147483647 h 4"/>
                <a:gd name="T16" fmla="*/ 2147483647 w 34"/>
                <a:gd name="T17" fmla="*/ 2147483647 h 4"/>
                <a:gd name="T18" fmla="*/ 2147483647 w 34"/>
                <a:gd name="T19" fmla="*/ 2147483647 h 4"/>
                <a:gd name="T20" fmla="*/ 2147483647 w 34"/>
                <a:gd name="T21" fmla="*/ 2147483647 h 4"/>
                <a:gd name="T22" fmla="*/ 2147483647 w 34"/>
                <a:gd name="T23" fmla="*/ 2147483647 h 4"/>
                <a:gd name="T24" fmla="*/ 2147483647 w 34"/>
                <a:gd name="T25" fmla="*/ 2147483647 h 4"/>
                <a:gd name="T26" fmla="*/ 2147483647 w 34"/>
                <a:gd name="T27" fmla="*/ 2147483647 h 4"/>
                <a:gd name="T28" fmla="*/ 2147483647 w 34"/>
                <a:gd name="T29" fmla="*/ 2147483647 h 4"/>
                <a:gd name="T30" fmla="*/ 2147483647 w 34"/>
                <a:gd name="T31" fmla="*/ 2147483647 h 4"/>
                <a:gd name="T32" fmla="*/ 2147483647 w 34"/>
                <a:gd name="T33" fmla="*/ 2147483647 h 4"/>
                <a:gd name="T34" fmla="*/ 2147483647 w 34"/>
                <a:gd name="T35" fmla="*/ 2147483647 h 4"/>
                <a:gd name="T36" fmla="*/ 2147483647 w 34"/>
                <a:gd name="T37" fmla="*/ 2147483647 h 4"/>
                <a:gd name="T38" fmla="*/ 2147483647 w 34"/>
                <a:gd name="T39" fmla="*/ 2147483647 h 4"/>
                <a:gd name="T40" fmla="*/ 2147483647 w 34"/>
                <a:gd name="T41" fmla="*/ 2147483647 h 4"/>
                <a:gd name="T42" fmla="*/ 2147483647 w 34"/>
                <a:gd name="T43" fmla="*/ 2147483647 h 4"/>
                <a:gd name="T44" fmla="*/ 2147483647 w 34"/>
                <a:gd name="T45" fmla="*/ 2147483647 h 4"/>
                <a:gd name="T46" fmla="*/ 2147483647 w 34"/>
                <a:gd name="T47" fmla="*/ 2147483647 h 4"/>
                <a:gd name="T48" fmla="*/ 2147483647 w 34"/>
                <a:gd name="T49" fmla="*/ 2147483647 h 4"/>
                <a:gd name="T50" fmla="*/ 2147483647 w 34"/>
                <a:gd name="T51" fmla="*/ 2147483647 h 4"/>
                <a:gd name="T52" fmla="*/ 2147483647 w 34"/>
                <a:gd name="T53" fmla="*/ 2147483647 h 4"/>
                <a:gd name="T54" fmla="*/ 2147483647 w 34"/>
                <a:gd name="T55" fmla="*/ 2147483647 h 4"/>
                <a:gd name="T56" fmla="*/ 2147483647 w 34"/>
                <a:gd name="T57" fmla="*/ 2147483647 h 4"/>
                <a:gd name="T58" fmla="*/ 2147483647 w 34"/>
                <a:gd name="T59" fmla="*/ 2147483647 h 4"/>
                <a:gd name="T60" fmla="*/ 2147483647 w 34"/>
                <a:gd name="T61" fmla="*/ 2147483647 h 4"/>
                <a:gd name="T62" fmla="*/ 2147483647 w 34"/>
                <a:gd name="T63" fmla="*/ 2147483647 h 4"/>
                <a:gd name="T64" fmla="*/ 2147483647 w 34"/>
                <a:gd name="T65" fmla="*/ 2147483647 h 4"/>
                <a:gd name="T66" fmla="*/ 2147483647 w 34"/>
                <a:gd name="T67" fmla="*/ 2147483647 h 4"/>
                <a:gd name="T68" fmla="*/ 2147483647 w 34"/>
                <a:gd name="T69" fmla="*/ 2147483647 h 4"/>
                <a:gd name="T70" fmla="*/ 2147483647 w 34"/>
                <a:gd name="T71" fmla="*/ 2147483647 h 4"/>
                <a:gd name="T72" fmla="*/ 2147483647 w 34"/>
                <a:gd name="T73" fmla="*/ 2147483647 h 4"/>
                <a:gd name="T74" fmla="*/ 2147483647 w 34"/>
                <a:gd name="T75" fmla="*/ 2147483647 h 4"/>
                <a:gd name="T76" fmla="*/ 2147483647 w 34"/>
                <a:gd name="T77" fmla="*/ 2147483647 h 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4"/>
                <a:gd name="T118" fmla="*/ 0 h 4"/>
                <a:gd name="T119" fmla="*/ 34 w 34"/>
                <a:gd name="T120" fmla="*/ 4 h 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4" h="4">
                  <a:moveTo>
                    <a:pt x="14" y="1"/>
                  </a:moveTo>
                  <a:lnTo>
                    <a:pt x="12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4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27" y="2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4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0" name="Freeform 618"/>
            <p:cNvSpPr>
              <a:spLocks/>
            </p:cNvSpPr>
            <p:nvPr/>
          </p:nvSpPr>
          <p:spPr bwMode="auto">
            <a:xfrm>
              <a:off x="5222875" y="1373187"/>
              <a:ext cx="31750" cy="5292"/>
            </a:xfrm>
            <a:custGeom>
              <a:avLst/>
              <a:gdLst>
                <a:gd name="T0" fmla="*/ 2147483647 w 20"/>
                <a:gd name="T1" fmla="*/ 0 h 3"/>
                <a:gd name="T2" fmla="*/ 2147483647 w 20"/>
                <a:gd name="T3" fmla="*/ 0 h 3"/>
                <a:gd name="T4" fmla="*/ 2147483647 w 20"/>
                <a:gd name="T5" fmla="*/ 0 h 3"/>
                <a:gd name="T6" fmla="*/ 2147483647 w 20"/>
                <a:gd name="T7" fmla="*/ 0 h 3"/>
                <a:gd name="T8" fmla="*/ 0 w 20"/>
                <a:gd name="T9" fmla="*/ 0 h 3"/>
                <a:gd name="T10" fmla="*/ 0 w 20"/>
                <a:gd name="T11" fmla="*/ 0 h 3"/>
                <a:gd name="T12" fmla="*/ 0 w 20"/>
                <a:gd name="T13" fmla="*/ 0 h 3"/>
                <a:gd name="T14" fmla="*/ 2147483647 w 20"/>
                <a:gd name="T15" fmla="*/ 2147483647 h 3"/>
                <a:gd name="T16" fmla="*/ 2147483647 w 20"/>
                <a:gd name="T17" fmla="*/ 2147483647 h 3"/>
                <a:gd name="T18" fmla="*/ 2147483647 w 20"/>
                <a:gd name="T19" fmla="*/ 2147483647 h 3"/>
                <a:gd name="T20" fmla="*/ 2147483647 w 20"/>
                <a:gd name="T21" fmla="*/ 2147483647 h 3"/>
                <a:gd name="T22" fmla="*/ 2147483647 w 20"/>
                <a:gd name="T23" fmla="*/ 2147483647 h 3"/>
                <a:gd name="T24" fmla="*/ 2147483647 w 20"/>
                <a:gd name="T25" fmla="*/ 2147483647 h 3"/>
                <a:gd name="T26" fmla="*/ 2147483647 w 20"/>
                <a:gd name="T27" fmla="*/ 2147483647 h 3"/>
                <a:gd name="T28" fmla="*/ 2147483647 w 20"/>
                <a:gd name="T29" fmla="*/ 2147483647 h 3"/>
                <a:gd name="T30" fmla="*/ 2147483647 w 20"/>
                <a:gd name="T31" fmla="*/ 2147483647 h 3"/>
                <a:gd name="T32" fmla="*/ 2147483647 w 20"/>
                <a:gd name="T33" fmla="*/ 0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3"/>
                <a:gd name="T53" fmla="*/ 20 w 20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3">
                  <a:moveTo>
                    <a:pt x="6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8" y="1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20" y="2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1" name="Freeform 619"/>
            <p:cNvSpPr>
              <a:spLocks/>
            </p:cNvSpPr>
            <p:nvPr/>
          </p:nvSpPr>
          <p:spPr bwMode="auto">
            <a:xfrm>
              <a:off x="5222875" y="1373187"/>
              <a:ext cx="31750" cy="5292"/>
            </a:xfrm>
            <a:custGeom>
              <a:avLst/>
              <a:gdLst>
                <a:gd name="T0" fmla="*/ 2147483647 w 20"/>
                <a:gd name="T1" fmla="*/ 0 h 3"/>
                <a:gd name="T2" fmla="*/ 2147483647 w 20"/>
                <a:gd name="T3" fmla="*/ 0 h 3"/>
                <a:gd name="T4" fmla="*/ 2147483647 w 20"/>
                <a:gd name="T5" fmla="*/ 0 h 3"/>
                <a:gd name="T6" fmla="*/ 2147483647 w 20"/>
                <a:gd name="T7" fmla="*/ 0 h 3"/>
                <a:gd name="T8" fmla="*/ 0 w 20"/>
                <a:gd name="T9" fmla="*/ 0 h 3"/>
                <a:gd name="T10" fmla="*/ 0 w 20"/>
                <a:gd name="T11" fmla="*/ 0 h 3"/>
                <a:gd name="T12" fmla="*/ 0 w 20"/>
                <a:gd name="T13" fmla="*/ 0 h 3"/>
                <a:gd name="T14" fmla="*/ 2147483647 w 20"/>
                <a:gd name="T15" fmla="*/ 2147483647 h 3"/>
                <a:gd name="T16" fmla="*/ 2147483647 w 20"/>
                <a:gd name="T17" fmla="*/ 2147483647 h 3"/>
                <a:gd name="T18" fmla="*/ 2147483647 w 20"/>
                <a:gd name="T19" fmla="*/ 2147483647 h 3"/>
                <a:gd name="T20" fmla="*/ 2147483647 w 20"/>
                <a:gd name="T21" fmla="*/ 2147483647 h 3"/>
                <a:gd name="T22" fmla="*/ 2147483647 w 20"/>
                <a:gd name="T23" fmla="*/ 2147483647 h 3"/>
                <a:gd name="T24" fmla="*/ 2147483647 w 20"/>
                <a:gd name="T25" fmla="*/ 2147483647 h 3"/>
                <a:gd name="T26" fmla="*/ 2147483647 w 20"/>
                <a:gd name="T27" fmla="*/ 2147483647 h 3"/>
                <a:gd name="T28" fmla="*/ 2147483647 w 20"/>
                <a:gd name="T29" fmla="*/ 2147483647 h 3"/>
                <a:gd name="T30" fmla="*/ 2147483647 w 20"/>
                <a:gd name="T31" fmla="*/ 2147483647 h 3"/>
                <a:gd name="T32" fmla="*/ 2147483647 w 20"/>
                <a:gd name="T33" fmla="*/ 0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3"/>
                <a:gd name="T53" fmla="*/ 20 w 20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3">
                  <a:moveTo>
                    <a:pt x="6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8" y="1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20" y="2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6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2" name="Freeform 620"/>
            <p:cNvSpPr>
              <a:spLocks/>
            </p:cNvSpPr>
            <p:nvPr/>
          </p:nvSpPr>
          <p:spPr bwMode="auto">
            <a:xfrm>
              <a:off x="5270501" y="1537230"/>
              <a:ext cx="123825" cy="66146"/>
            </a:xfrm>
            <a:custGeom>
              <a:avLst/>
              <a:gdLst>
                <a:gd name="T0" fmla="*/ 2147483647 w 78"/>
                <a:gd name="T1" fmla="*/ 2147483647 h 42"/>
                <a:gd name="T2" fmla="*/ 2147483647 w 78"/>
                <a:gd name="T3" fmla="*/ 0 h 42"/>
                <a:gd name="T4" fmla="*/ 2147483647 w 78"/>
                <a:gd name="T5" fmla="*/ 2147483647 h 42"/>
                <a:gd name="T6" fmla="*/ 2147483647 w 78"/>
                <a:gd name="T7" fmla="*/ 2147483647 h 42"/>
                <a:gd name="T8" fmla="*/ 2147483647 w 78"/>
                <a:gd name="T9" fmla="*/ 2147483647 h 42"/>
                <a:gd name="T10" fmla="*/ 2147483647 w 78"/>
                <a:gd name="T11" fmla="*/ 2147483647 h 42"/>
                <a:gd name="T12" fmla="*/ 2147483647 w 78"/>
                <a:gd name="T13" fmla="*/ 2147483647 h 42"/>
                <a:gd name="T14" fmla="*/ 2147483647 w 78"/>
                <a:gd name="T15" fmla="*/ 2147483647 h 42"/>
                <a:gd name="T16" fmla="*/ 2147483647 w 78"/>
                <a:gd name="T17" fmla="*/ 2147483647 h 42"/>
                <a:gd name="T18" fmla="*/ 2147483647 w 78"/>
                <a:gd name="T19" fmla="*/ 2147483647 h 42"/>
                <a:gd name="T20" fmla="*/ 2147483647 w 78"/>
                <a:gd name="T21" fmla="*/ 2147483647 h 42"/>
                <a:gd name="T22" fmla="*/ 2147483647 w 78"/>
                <a:gd name="T23" fmla="*/ 2147483647 h 42"/>
                <a:gd name="T24" fmla="*/ 2147483647 w 78"/>
                <a:gd name="T25" fmla="*/ 2147483647 h 42"/>
                <a:gd name="T26" fmla="*/ 2147483647 w 78"/>
                <a:gd name="T27" fmla="*/ 2147483647 h 42"/>
                <a:gd name="T28" fmla="*/ 2147483647 w 78"/>
                <a:gd name="T29" fmla="*/ 2147483647 h 42"/>
                <a:gd name="T30" fmla="*/ 2147483647 w 78"/>
                <a:gd name="T31" fmla="*/ 2147483647 h 42"/>
                <a:gd name="T32" fmla="*/ 2147483647 w 78"/>
                <a:gd name="T33" fmla="*/ 2147483647 h 42"/>
                <a:gd name="T34" fmla="*/ 2147483647 w 78"/>
                <a:gd name="T35" fmla="*/ 2147483647 h 42"/>
                <a:gd name="T36" fmla="*/ 2147483647 w 78"/>
                <a:gd name="T37" fmla="*/ 2147483647 h 42"/>
                <a:gd name="T38" fmla="*/ 2147483647 w 78"/>
                <a:gd name="T39" fmla="*/ 2147483647 h 42"/>
                <a:gd name="T40" fmla="*/ 2147483647 w 78"/>
                <a:gd name="T41" fmla="*/ 2147483647 h 42"/>
                <a:gd name="T42" fmla="*/ 2147483647 w 78"/>
                <a:gd name="T43" fmla="*/ 2147483647 h 42"/>
                <a:gd name="T44" fmla="*/ 2147483647 w 78"/>
                <a:gd name="T45" fmla="*/ 2147483647 h 42"/>
                <a:gd name="T46" fmla="*/ 2147483647 w 78"/>
                <a:gd name="T47" fmla="*/ 2147483647 h 42"/>
                <a:gd name="T48" fmla="*/ 2147483647 w 78"/>
                <a:gd name="T49" fmla="*/ 2147483647 h 42"/>
                <a:gd name="T50" fmla="*/ 2147483647 w 78"/>
                <a:gd name="T51" fmla="*/ 2147483647 h 42"/>
                <a:gd name="T52" fmla="*/ 2147483647 w 78"/>
                <a:gd name="T53" fmla="*/ 2147483647 h 42"/>
                <a:gd name="T54" fmla="*/ 2147483647 w 78"/>
                <a:gd name="T55" fmla="*/ 2147483647 h 42"/>
                <a:gd name="T56" fmla="*/ 2147483647 w 78"/>
                <a:gd name="T57" fmla="*/ 2147483647 h 42"/>
                <a:gd name="T58" fmla="*/ 2147483647 w 78"/>
                <a:gd name="T59" fmla="*/ 2147483647 h 42"/>
                <a:gd name="T60" fmla="*/ 2147483647 w 78"/>
                <a:gd name="T61" fmla="*/ 2147483647 h 42"/>
                <a:gd name="T62" fmla="*/ 2147483647 w 78"/>
                <a:gd name="T63" fmla="*/ 2147483647 h 42"/>
                <a:gd name="T64" fmla="*/ 2147483647 w 78"/>
                <a:gd name="T65" fmla="*/ 2147483647 h 42"/>
                <a:gd name="T66" fmla="*/ 2147483647 w 78"/>
                <a:gd name="T67" fmla="*/ 2147483647 h 42"/>
                <a:gd name="T68" fmla="*/ 2147483647 w 78"/>
                <a:gd name="T69" fmla="*/ 2147483647 h 42"/>
                <a:gd name="T70" fmla="*/ 2147483647 w 78"/>
                <a:gd name="T71" fmla="*/ 2147483647 h 42"/>
                <a:gd name="T72" fmla="*/ 2147483647 w 78"/>
                <a:gd name="T73" fmla="*/ 2147483647 h 42"/>
                <a:gd name="T74" fmla="*/ 2147483647 w 78"/>
                <a:gd name="T75" fmla="*/ 2147483647 h 42"/>
                <a:gd name="T76" fmla="*/ 2147483647 w 78"/>
                <a:gd name="T77" fmla="*/ 2147483647 h 42"/>
                <a:gd name="T78" fmla="*/ 2147483647 w 78"/>
                <a:gd name="T79" fmla="*/ 2147483647 h 42"/>
                <a:gd name="T80" fmla="*/ 2147483647 w 78"/>
                <a:gd name="T81" fmla="*/ 2147483647 h 42"/>
                <a:gd name="T82" fmla="*/ 2147483647 w 78"/>
                <a:gd name="T83" fmla="*/ 2147483647 h 42"/>
                <a:gd name="T84" fmla="*/ 2147483647 w 78"/>
                <a:gd name="T85" fmla="*/ 2147483647 h 42"/>
                <a:gd name="T86" fmla="*/ 2147483647 w 78"/>
                <a:gd name="T87" fmla="*/ 2147483647 h 42"/>
                <a:gd name="T88" fmla="*/ 2147483647 w 78"/>
                <a:gd name="T89" fmla="*/ 2147483647 h 42"/>
                <a:gd name="T90" fmla="*/ 2147483647 w 78"/>
                <a:gd name="T91" fmla="*/ 2147483647 h 42"/>
                <a:gd name="T92" fmla="*/ 2147483647 w 78"/>
                <a:gd name="T93" fmla="*/ 2147483647 h 42"/>
                <a:gd name="T94" fmla="*/ 2147483647 w 78"/>
                <a:gd name="T95" fmla="*/ 2147483647 h 42"/>
                <a:gd name="T96" fmla="*/ 2147483647 w 78"/>
                <a:gd name="T97" fmla="*/ 2147483647 h 42"/>
                <a:gd name="T98" fmla="*/ 0 w 78"/>
                <a:gd name="T99" fmla="*/ 2147483647 h 42"/>
                <a:gd name="T100" fmla="*/ 2147483647 w 78"/>
                <a:gd name="T101" fmla="*/ 2147483647 h 42"/>
                <a:gd name="T102" fmla="*/ 2147483647 w 78"/>
                <a:gd name="T103" fmla="*/ 2147483647 h 42"/>
                <a:gd name="T104" fmla="*/ 2147483647 w 78"/>
                <a:gd name="T105" fmla="*/ 2147483647 h 42"/>
                <a:gd name="T106" fmla="*/ 2147483647 w 78"/>
                <a:gd name="T107" fmla="*/ 2147483647 h 42"/>
                <a:gd name="T108" fmla="*/ 2147483647 w 78"/>
                <a:gd name="T109" fmla="*/ 2147483647 h 42"/>
                <a:gd name="T110" fmla="*/ 2147483647 w 78"/>
                <a:gd name="T111" fmla="*/ 2147483647 h 42"/>
                <a:gd name="T112" fmla="*/ 2147483647 w 78"/>
                <a:gd name="T113" fmla="*/ 2147483647 h 42"/>
                <a:gd name="T114" fmla="*/ 2147483647 w 78"/>
                <a:gd name="T115" fmla="*/ 2147483647 h 42"/>
                <a:gd name="T116" fmla="*/ 2147483647 w 78"/>
                <a:gd name="T117" fmla="*/ 2147483647 h 42"/>
                <a:gd name="T118" fmla="*/ 2147483647 w 78"/>
                <a:gd name="T119" fmla="*/ 2147483647 h 42"/>
                <a:gd name="T120" fmla="*/ 2147483647 w 78"/>
                <a:gd name="T121" fmla="*/ 2147483647 h 42"/>
                <a:gd name="T122" fmla="*/ 2147483647 w 78"/>
                <a:gd name="T123" fmla="*/ 2147483647 h 42"/>
                <a:gd name="T124" fmla="*/ 2147483647 w 78"/>
                <a:gd name="T125" fmla="*/ 2147483647 h 4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"/>
                <a:gd name="T190" fmla="*/ 0 h 42"/>
                <a:gd name="T191" fmla="*/ 78 w 78"/>
                <a:gd name="T192" fmla="*/ 42 h 4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" h="42">
                  <a:moveTo>
                    <a:pt x="14" y="1"/>
                  </a:moveTo>
                  <a:lnTo>
                    <a:pt x="14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6" y="5"/>
                  </a:lnTo>
                  <a:lnTo>
                    <a:pt x="39" y="5"/>
                  </a:lnTo>
                  <a:lnTo>
                    <a:pt x="46" y="6"/>
                  </a:lnTo>
                  <a:lnTo>
                    <a:pt x="45" y="6"/>
                  </a:lnTo>
                  <a:lnTo>
                    <a:pt x="43" y="6"/>
                  </a:lnTo>
                  <a:lnTo>
                    <a:pt x="38" y="7"/>
                  </a:lnTo>
                  <a:lnTo>
                    <a:pt x="42" y="7"/>
                  </a:lnTo>
                  <a:lnTo>
                    <a:pt x="45" y="6"/>
                  </a:lnTo>
                  <a:lnTo>
                    <a:pt x="46" y="7"/>
                  </a:lnTo>
                  <a:lnTo>
                    <a:pt x="45" y="8"/>
                  </a:lnTo>
                  <a:lnTo>
                    <a:pt x="44" y="9"/>
                  </a:lnTo>
                  <a:lnTo>
                    <a:pt x="42" y="9"/>
                  </a:lnTo>
                  <a:lnTo>
                    <a:pt x="38" y="9"/>
                  </a:lnTo>
                  <a:lnTo>
                    <a:pt x="42" y="9"/>
                  </a:lnTo>
                  <a:lnTo>
                    <a:pt x="43" y="10"/>
                  </a:lnTo>
                  <a:lnTo>
                    <a:pt x="42" y="11"/>
                  </a:lnTo>
                  <a:lnTo>
                    <a:pt x="42" y="12"/>
                  </a:lnTo>
                  <a:lnTo>
                    <a:pt x="41" y="12"/>
                  </a:lnTo>
                  <a:lnTo>
                    <a:pt x="39" y="12"/>
                  </a:lnTo>
                  <a:lnTo>
                    <a:pt x="41" y="12"/>
                  </a:lnTo>
                  <a:lnTo>
                    <a:pt x="41" y="13"/>
                  </a:lnTo>
                  <a:lnTo>
                    <a:pt x="39" y="13"/>
                  </a:lnTo>
                  <a:lnTo>
                    <a:pt x="41" y="15"/>
                  </a:lnTo>
                  <a:lnTo>
                    <a:pt x="41" y="16"/>
                  </a:lnTo>
                  <a:lnTo>
                    <a:pt x="42" y="17"/>
                  </a:lnTo>
                  <a:lnTo>
                    <a:pt x="43" y="18"/>
                  </a:lnTo>
                  <a:lnTo>
                    <a:pt x="43" y="19"/>
                  </a:lnTo>
                  <a:lnTo>
                    <a:pt x="43" y="20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7" y="25"/>
                  </a:lnTo>
                  <a:lnTo>
                    <a:pt x="49" y="27"/>
                  </a:lnTo>
                  <a:lnTo>
                    <a:pt x="51" y="28"/>
                  </a:lnTo>
                  <a:lnTo>
                    <a:pt x="53" y="29"/>
                  </a:lnTo>
                  <a:lnTo>
                    <a:pt x="55" y="30"/>
                  </a:lnTo>
                  <a:lnTo>
                    <a:pt x="56" y="31"/>
                  </a:lnTo>
                  <a:lnTo>
                    <a:pt x="57" y="32"/>
                  </a:lnTo>
                  <a:lnTo>
                    <a:pt x="63" y="35"/>
                  </a:lnTo>
                  <a:lnTo>
                    <a:pt x="66" y="36"/>
                  </a:lnTo>
                  <a:lnTo>
                    <a:pt x="68" y="36"/>
                  </a:lnTo>
                  <a:lnTo>
                    <a:pt x="71" y="37"/>
                  </a:lnTo>
                  <a:lnTo>
                    <a:pt x="74" y="38"/>
                  </a:lnTo>
                  <a:lnTo>
                    <a:pt x="75" y="38"/>
                  </a:lnTo>
                  <a:lnTo>
                    <a:pt x="78" y="39"/>
                  </a:lnTo>
                  <a:lnTo>
                    <a:pt x="77" y="39"/>
                  </a:lnTo>
                  <a:lnTo>
                    <a:pt x="77" y="40"/>
                  </a:lnTo>
                  <a:lnTo>
                    <a:pt x="76" y="41"/>
                  </a:lnTo>
                  <a:lnTo>
                    <a:pt x="72" y="40"/>
                  </a:lnTo>
                  <a:lnTo>
                    <a:pt x="71" y="41"/>
                  </a:lnTo>
                  <a:lnTo>
                    <a:pt x="75" y="41"/>
                  </a:lnTo>
                  <a:lnTo>
                    <a:pt x="74" y="41"/>
                  </a:lnTo>
                  <a:lnTo>
                    <a:pt x="74" y="42"/>
                  </a:lnTo>
                  <a:lnTo>
                    <a:pt x="72" y="42"/>
                  </a:lnTo>
                  <a:lnTo>
                    <a:pt x="68" y="40"/>
                  </a:lnTo>
                  <a:lnTo>
                    <a:pt x="67" y="40"/>
                  </a:lnTo>
                  <a:lnTo>
                    <a:pt x="67" y="39"/>
                  </a:lnTo>
                  <a:lnTo>
                    <a:pt x="65" y="39"/>
                  </a:lnTo>
                  <a:lnTo>
                    <a:pt x="63" y="39"/>
                  </a:lnTo>
                  <a:lnTo>
                    <a:pt x="63" y="40"/>
                  </a:lnTo>
                  <a:lnTo>
                    <a:pt x="65" y="41"/>
                  </a:lnTo>
                  <a:lnTo>
                    <a:pt x="65" y="40"/>
                  </a:lnTo>
                  <a:lnTo>
                    <a:pt x="66" y="41"/>
                  </a:lnTo>
                  <a:lnTo>
                    <a:pt x="64" y="41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7" y="40"/>
                  </a:lnTo>
                  <a:lnTo>
                    <a:pt x="56" y="40"/>
                  </a:lnTo>
                  <a:lnTo>
                    <a:pt x="54" y="39"/>
                  </a:lnTo>
                  <a:lnTo>
                    <a:pt x="54" y="40"/>
                  </a:lnTo>
                  <a:lnTo>
                    <a:pt x="53" y="40"/>
                  </a:lnTo>
                  <a:lnTo>
                    <a:pt x="52" y="40"/>
                  </a:lnTo>
                  <a:lnTo>
                    <a:pt x="53" y="41"/>
                  </a:lnTo>
                  <a:lnTo>
                    <a:pt x="52" y="41"/>
                  </a:lnTo>
                  <a:lnTo>
                    <a:pt x="46" y="40"/>
                  </a:lnTo>
                  <a:lnTo>
                    <a:pt x="45" y="39"/>
                  </a:lnTo>
                  <a:lnTo>
                    <a:pt x="47" y="39"/>
                  </a:lnTo>
                  <a:lnTo>
                    <a:pt x="44" y="39"/>
                  </a:lnTo>
                  <a:lnTo>
                    <a:pt x="39" y="39"/>
                  </a:lnTo>
                  <a:lnTo>
                    <a:pt x="37" y="39"/>
                  </a:lnTo>
                  <a:lnTo>
                    <a:pt x="36" y="38"/>
                  </a:lnTo>
                  <a:lnTo>
                    <a:pt x="35" y="39"/>
                  </a:lnTo>
                  <a:lnTo>
                    <a:pt x="34" y="38"/>
                  </a:lnTo>
                  <a:lnTo>
                    <a:pt x="33" y="38"/>
                  </a:lnTo>
                  <a:lnTo>
                    <a:pt x="33" y="37"/>
                  </a:lnTo>
                  <a:lnTo>
                    <a:pt x="33" y="36"/>
                  </a:lnTo>
                  <a:lnTo>
                    <a:pt x="32" y="36"/>
                  </a:lnTo>
                  <a:lnTo>
                    <a:pt x="31" y="35"/>
                  </a:lnTo>
                  <a:lnTo>
                    <a:pt x="32" y="35"/>
                  </a:lnTo>
                  <a:lnTo>
                    <a:pt x="34" y="35"/>
                  </a:lnTo>
                  <a:lnTo>
                    <a:pt x="33" y="33"/>
                  </a:lnTo>
                  <a:lnTo>
                    <a:pt x="35" y="35"/>
                  </a:lnTo>
                  <a:lnTo>
                    <a:pt x="37" y="35"/>
                  </a:lnTo>
                  <a:lnTo>
                    <a:pt x="37" y="33"/>
                  </a:lnTo>
                  <a:lnTo>
                    <a:pt x="35" y="33"/>
                  </a:lnTo>
                  <a:lnTo>
                    <a:pt x="36" y="33"/>
                  </a:lnTo>
                  <a:lnTo>
                    <a:pt x="34" y="32"/>
                  </a:lnTo>
                  <a:lnTo>
                    <a:pt x="31" y="32"/>
                  </a:lnTo>
                  <a:lnTo>
                    <a:pt x="28" y="31"/>
                  </a:lnTo>
                  <a:lnTo>
                    <a:pt x="27" y="31"/>
                  </a:lnTo>
                  <a:lnTo>
                    <a:pt x="28" y="31"/>
                  </a:lnTo>
                  <a:lnTo>
                    <a:pt x="28" y="30"/>
                  </a:lnTo>
                  <a:lnTo>
                    <a:pt x="31" y="28"/>
                  </a:lnTo>
                  <a:lnTo>
                    <a:pt x="28" y="29"/>
                  </a:lnTo>
                  <a:lnTo>
                    <a:pt x="27" y="30"/>
                  </a:lnTo>
                  <a:lnTo>
                    <a:pt x="26" y="31"/>
                  </a:lnTo>
                  <a:lnTo>
                    <a:pt x="25" y="30"/>
                  </a:lnTo>
                  <a:lnTo>
                    <a:pt x="25" y="29"/>
                  </a:lnTo>
                  <a:lnTo>
                    <a:pt x="24" y="28"/>
                  </a:lnTo>
                  <a:lnTo>
                    <a:pt x="24" y="27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21" y="29"/>
                  </a:lnTo>
                  <a:lnTo>
                    <a:pt x="18" y="28"/>
                  </a:lnTo>
                  <a:lnTo>
                    <a:pt x="18" y="29"/>
                  </a:lnTo>
                  <a:lnTo>
                    <a:pt x="17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6" y="28"/>
                  </a:lnTo>
                  <a:lnTo>
                    <a:pt x="5" y="28"/>
                  </a:lnTo>
                  <a:lnTo>
                    <a:pt x="4" y="27"/>
                  </a:lnTo>
                  <a:lnTo>
                    <a:pt x="2" y="25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8" y="20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4" y="10"/>
                  </a:lnTo>
                  <a:lnTo>
                    <a:pt x="4" y="9"/>
                  </a:lnTo>
                  <a:lnTo>
                    <a:pt x="6" y="7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3" name="Freeform 621"/>
            <p:cNvSpPr>
              <a:spLocks/>
            </p:cNvSpPr>
            <p:nvPr/>
          </p:nvSpPr>
          <p:spPr bwMode="auto">
            <a:xfrm>
              <a:off x="5270501" y="1537230"/>
              <a:ext cx="123825" cy="66146"/>
            </a:xfrm>
            <a:custGeom>
              <a:avLst/>
              <a:gdLst>
                <a:gd name="T0" fmla="*/ 2147483647 w 78"/>
                <a:gd name="T1" fmla="*/ 2147483647 h 42"/>
                <a:gd name="T2" fmla="*/ 2147483647 w 78"/>
                <a:gd name="T3" fmla="*/ 0 h 42"/>
                <a:gd name="T4" fmla="*/ 2147483647 w 78"/>
                <a:gd name="T5" fmla="*/ 2147483647 h 42"/>
                <a:gd name="T6" fmla="*/ 2147483647 w 78"/>
                <a:gd name="T7" fmla="*/ 2147483647 h 42"/>
                <a:gd name="T8" fmla="*/ 2147483647 w 78"/>
                <a:gd name="T9" fmla="*/ 2147483647 h 42"/>
                <a:gd name="T10" fmla="*/ 2147483647 w 78"/>
                <a:gd name="T11" fmla="*/ 2147483647 h 42"/>
                <a:gd name="T12" fmla="*/ 2147483647 w 78"/>
                <a:gd name="T13" fmla="*/ 2147483647 h 42"/>
                <a:gd name="T14" fmla="*/ 2147483647 w 78"/>
                <a:gd name="T15" fmla="*/ 2147483647 h 42"/>
                <a:gd name="T16" fmla="*/ 2147483647 w 78"/>
                <a:gd name="T17" fmla="*/ 2147483647 h 42"/>
                <a:gd name="T18" fmla="*/ 2147483647 w 78"/>
                <a:gd name="T19" fmla="*/ 2147483647 h 42"/>
                <a:gd name="T20" fmla="*/ 2147483647 w 78"/>
                <a:gd name="T21" fmla="*/ 2147483647 h 42"/>
                <a:gd name="T22" fmla="*/ 2147483647 w 78"/>
                <a:gd name="T23" fmla="*/ 2147483647 h 42"/>
                <a:gd name="T24" fmla="*/ 2147483647 w 78"/>
                <a:gd name="T25" fmla="*/ 2147483647 h 42"/>
                <a:gd name="T26" fmla="*/ 2147483647 w 78"/>
                <a:gd name="T27" fmla="*/ 2147483647 h 42"/>
                <a:gd name="T28" fmla="*/ 2147483647 w 78"/>
                <a:gd name="T29" fmla="*/ 2147483647 h 42"/>
                <a:gd name="T30" fmla="*/ 2147483647 w 78"/>
                <a:gd name="T31" fmla="*/ 2147483647 h 42"/>
                <a:gd name="T32" fmla="*/ 2147483647 w 78"/>
                <a:gd name="T33" fmla="*/ 2147483647 h 42"/>
                <a:gd name="T34" fmla="*/ 2147483647 w 78"/>
                <a:gd name="T35" fmla="*/ 2147483647 h 42"/>
                <a:gd name="T36" fmla="*/ 2147483647 w 78"/>
                <a:gd name="T37" fmla="*/ 2147483647 h 42"/>
                <a:gd name="T38" fmla="*/ 2147483647 w 78"/>
                <a:gd name="T39" fmla="*/ 2147483647 h 42"/>
                <a:gd name="T40" fmla="*/ 2147483647 w 78"/>
                <a:gd name="T41" fmla="*/ 2147483647 h 42"/>
                <a:gd name="T42" fmla="*/ 2147483647 w 78"/>
                <a:gd name="T43" fmla="*/ 2147483647 h 42"/>
                <a:gd name="T44" fmla="*/ 2147483647 w 78"/>
                <a:gd name="T45" fmla="*/ 2147483647 h 42"/>
                <a:gd name="T46" fmla="*/ 2147483647 w 78"/>
                <a:gd name="T47" fmla="*/ 2147483647 h 42"/>
                <a:gd name="T48" fmla="*/ 2147483647 w 78"/>
                <a:gd name="T49" fmla="*/ 2147483647 h 42"/>
                <a:gd name="T50" fmla="*/ 2147483647 w 78"/>
                <a:gd name="T51" fmla="*/ 2147483647 h 42"/>
                <a:gd name="T52" fmla="*/ 2147483647 w 78"/>
                <a:gd name="T53" fmla="*/ 2147483647 h 42"/>
                <a:gd name="T54" fmla="*/ 2147483647 w 78"/>
                <a:gd name="T55" fmla="*/ 2147483647 h 42"/>
                <a:gd name="T56" fmla="*/ 2147483647 w 78"/>
                <a:gd name="T57" fmla="*/ 2147483647 h 42"/>
                <a:gd name="T58" fmla="*/ 2147483647 w 78"/>
                <a:gd name="T59" fmla="*/ 2147483647 h 42"/>
                <a:gd name="T60" fmla="*/ 2147483647 w 78"/>
                <a:gd name="T61" fmla="*/ 2147483647 h 42"/>
                <a:gd name="T62" fmla="*/ 2147483647 w 78"/>
                <a:gd name="T63" fmla="*/ 2147483647 h 42"/>
                <a:gd name="T64" fmla="*/ 2147483647 w 78"/>
                <a:gd name="T65" fmla="*/ 2147483647 h 42"/>
                <a:gd name="T66" fmla="*/ 2147483647 w 78"/>
                <a:gd name="T67" fmla="*/ 2147483647 h 42"/>
                <a:gd name="T68" fmla="*/ 2147483647 w 78"/>
                <a:gd name="T69" fmla="*/ 2147483647 h 42"/>
                <a:gd name="T70" fmla="*/ 2147483647 w 78"/>
                <a:gd name="T71" fmla="*/ 2147483647 h 42"/>
                <a:gd name="T72" fmla="*/ 2147483647 w 78"/>
                <a:gd name="T73" fmla="*/ 2147483647 h 42"/>
                <a:gd name="T74" fmla="*/ 2147483647 w 78"/>
                <a:gd name="T75" fmla="*/ 2147483647 h 42"/>
                <a:gd name="T76" fmla="*/ 2147483647 w 78"/>
                <a:gd name="T77" fmla="*/ 2147483647 h 42"/>
                <a:gd name="T78" fmla="*/ 2147483647 w 78"/>
                <a:gd name="T79" fmla="*/ 2147483647 h 42"/>
                <a:gd name="T80" fmla="*/ 2147483647 w 78"/>
                <a:gd name="T81" fmla="*/ 2147483647 h 42"/>
                <a:gd name="T82" fmla="*/ 2147483647 w 78"/>
                <a:gd name="T83" fmla="*/ 2147483647 h 42"/>
                <a:gd name="T84" fmla="*/ 2147483647 w 78"/>
                <a:gd name="T85" fmla="*/ 2147483647 h 42"/>
                <a:gd name="T86" fmla="*/ 2147483647 w 78"/>
                <a:gd name="T87" fmla="*/ 2147483647 h 42"/>
                <a:gd name="T88" fmla="*/ 2147483647 w 78"/>
                <a:gd name="T89" fmla="*/ 2147483647 h 42"/>
                <a:gd name="T90" fmla="*/ 2147483647 w 78"/>
                <a:gd name="T91" fmla="*/ 2147483647 h 42"/>
                <a:gd name="T92" fmla="*/ 2147483647 w 78"/>
                <a:gd name="T93" fmla="*/ 2147483647 h 42"/>
                <a:gd name="T94" fmla="*/ 2147483647 w 78"/>
                <a:gd name="T95" fmla="*/ 2147483647 h 42"/>
                <a:gd name="T96" fmla="*/ 2147483647 w 78"/>
                <a:gd name="T97" fmla="*/ 2147483647 h 42"/>
                <a:gd name="T98" fmla="*/ 0 w 78"/>
                <a:gd name="T99" fmla="*/ 2147483647 h 42"/>
                <a:gd name="T100" fmla="*/ 2147483647 w 78"/>
                <a:gd name="T101" fmla="*/ 2147483647 h 42"/>
                <a:gd name="T102" fmla="*/ 2147483647 w 78"/>
                <a:gd name="T103" fmla="*/ 2147483647 h 42"/>
                <a:gd name="T104" fmla="*/ 2147483647 w 78"/>
                <a:gd name="T105" fmla="*/ 2147483647 h 42"/>
                <a:gd name="T106" fmla="*/ 2147483647 w 78"/>
                <a:gd name="T107" fmla="*/ 2147483647 h 42"/>
                <a:gd name="T108" fmla="*/ 2147483647 w 78"/>
                <a:gd name="T109" fmla="*/ 2147483647 h 42"/>
                <a:gd name="T110" fmla="*/ 2147483647 w 78"/>
                <a:gd name="T111" fmla="*/ 2147483647 h 42"/>
                <a:gd name="T112" fmla="*/ 2147483647 w 78"/>
                <a:gd name="T113" fmla="*/ 2147483647 h 42"/>
                <a:gd name="T114" fmla="*/ 2147483647 w 78"/>
                <a:gd name="T115" fmla="*/ 2147483647 h 42"/>
                <a:gd name="T116" fmla="*/ 2147483647 w 78"/>
                <a:gd name="T117" fmla="*/ 2147483647 h 42"/>
                <a:gd name="T118" fmla="*/ 2147483647 w 78"/>
                <a:gd name="T119" fmla="*/ 2147483647 h 42"/>
                <a:gd name="T120" fmla="*/ 2147483647 w 78"/>
                <a:gd name="T121" fmla="*/ 2147483647 h 42"/>
                <a:gd name="T122" fmla="*/ 2147483647 w 78"/>
                <a:gd name="T123" fmla="*/ 2147483647 h 42"/>
                <a:gd name="T124" fmla="*/ 2147483647 w 78"/>
                <a:gd name="T125" fmla="*/ 2147483647 h 4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"/>
                <a:gd name="T190" fmla="*/ 0 h 42"/>
                <a:gd name="T191" fmla="*/ 78 w 78"/>
                <a:gd name="T192" fmla="*/ 42 h 4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" h="42">
                  <a:moveTo>
                    <a:pt x="14" y="1"/>
                  </a:moveTo>
                  <a:lnTo>
                    <a:pt x="14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6" y="5"/>
                  </a:lnTo>
                  <a:lnTo>
                    <a:pt x="39" y="5"/>
                  </a:lnTo>
                  <a:lnTo>
                    <a:pt x="46" y="6"/>
                  </a:lnTo>
                  <a:lnTo>
                    <a:pt x="45" y="6"/>
                  </a:lnTo>
                  <a:lnTo>
                    <a:pt x="43" y="6"/>
                  </a:lnTo>
                  <a:lnTo>
                    <a:pt x="38" y="7"/>
                  </a:lnTo>
                  <a:lnTo>
                    <a:pt x="42" y="7"/>
                  </a:lnTo>
                  <a:lnTo>
                    <a:pt x="45" y="6"/>
                  </a:lnTo>
                  <a:lnTo>
                    <a:pt x="46" y="7"/>
                  </a:lnTo>
                  <a:lnTo>
                    <a:pt x="45" y="8"/>
                  </a:lnTo>
                  <a:lnTo>
                    <a:pt x="44" y="9"/>
                  </a:lnTo>
                  <a:lnTo>
                    <a:pt x="42" y="9"/>
                  </a:lnTo>
                  <a:lnTo>
                    <a:pt x="38" y="9"/>
                  </a:lnTo>
                  <a:lnTo>
                    <a:pt x="42" y="9"/>
                  </a:lnTo>
                  <a:lnTo>
                    <a:pt x="43" y="10"/>
                  </a:lnTo>
                  <a:lnTo>
                    <a:pt x="42" y="11"/>
                  </a:lnTo>
                  <a:lnTo>
                    <a:pt x="42" y="12"/>
                  </a:lnTo>
                  <a:lnTo>
                    <a:pt x="41" y="12"/>
                  </a:lnTo>
                  <a:lnTo>
                    <a:pt x="39" y="12"/>
                  </a:lnTo>
                  <a:lnTo>
                    <a:pt x="41" y="12"/>
                  </a:lnTo>
                  <a:lnTo>
                    <a:pt x="41" y="13"/>
                  </a:lnTo>
                  <a:lnTo>
                    <a:pt x="39" y="13"/>
                  </a:lnTo>
                  <a:lnTo>
                    <a:pt x="41" y="15"/>
                  </a:lnTo>
                  <a:lnTo>
                    <a:pt x="41" y="16"/>
                  </a:lnTo>
                  <a:lnTo>
                    <a:pt x="42" y="17"/>
                  </a:lnTo>
                  <a:lnTo>
                    <a:pt x="43" y="18"/>
                  </a:lnTo>
                  <a:lnTo>
                    <a:pt x="43" y="19"/>
                  </a:lnTo>
                  <a:lnTo>
                    <a:pt x="43" y="20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7" y="25"/>
                  </a:lnTo>
                  <a:lnTo>
                    <a:pt x="49" y="27"/>
                  </a:lnTo>
                  <a:lnTo>
                    <a:pt x="51" y="28"/>
                  </a:lnTo>
                  <a:lnTo>
                    <a:pt x="53" y="29"/>
                  </a:lnTo>
                  <a:lnTo>
                    <a:pt x="55" y="30"/>
                  </a:lnTo>
                  <a:lnTo>
                    <a:pt x="56" y="31"/>
                  </a:lnTo>
                  <a:lnTo>
                    <a:pt x="57" y="32"/>
                  </a:lnTo>
                  <a:lnTo>
                    <a:pt x="63" y="35"/>
                  </a:lnTo>
                  <a:lnTo>
                    <a:pt x="66" y="36"/>
                  </a:lnTo>
                  <a:lnTo>
                    <a:pt x="68" y="36"/>
                  </a:lnTo>
                  <a:lnTo>
                    <a:pt x="71" y="37"/>
                  </a:lnTo>
                  <a:lnTo>
                    <a:pt x="74" y="38"/>
                  </a:lnTo>
                  <a:lnTo>
                    <a:pt x="75" y="38"/>
                  </a:lnTo>
                  <a:lnTo>
                    <a:pt x="78" y="39"/>
                  </a:lnTo>
                  <a:lnTo>
                    <a:pt x="77" y="39"/>
                  </a:lnTo>
                  <a:lnTo>
                    <a:pt x="77" y="40"/>
                  </a:lnTo>
                  <a:lnTo>
                    <a:pt x="76" y="41"/>
                  </a:lnTo>
                  <a:lnTo>
                    <a:pt x="72" y="40"/>
                  </a:lnTo>
                  <a:lnTo>
                    <a:pt x="71" y="41"/>
                  </a:lnTo>
                  <a:lnTo>
                    <a:pt x="75" y="41"/>
                  </a:lnTo>
                  <a:lnTo>
                    <a:pt x="74" y="41"/>
                  </a:lnTo>
                  <a:lnTo>
                    <a:pt x="74" y="42"/>
                  </a:lnTo>
                  <a:lnTo>
                    <a:pt x="72" y="42"/>
                  </a:lnTo>
                  <a:lnTo>
                    <a:pt x="68" y="40"/>
                  </a:lnTo>
                  <a:lnTo>
                    <a:pt x="67" y="40"/>
                  </a:lnTo>
                  <a:lnTo>
                    <a:pt x="67" y="39"/>
                  </a:lnTo>
                  <a:lnTo>
                    <a:pt x="65" y="39"/>
                  </a:lnTo>
                  <a:lnTo>
                    <a:pt x="63" y="39"/>
                  </a:lnTo>
                  <a:lnTo>
                    <a:pt x="63" y="40"/>
                  </a:lnTo>
                  <a:lnTo>
                    <a:pt x="65" y="41"/>
                  </a:lnTo>
                  <a:lnTo>
                    <a:pt x="65" y="40"/>
                  </a:lnTo>
                  <a:lnTo>
                    <a:pt x="66" y="41"/>
                  </a:lnTo>
                  <a:lnTo>
                    <a:pt x="64" y="41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61" y="41"/>
                  </a:lnTo>
                  <a:lnTo>
                    <a:pt x="59" y="41"/>
                  </a:lnTo>
                  <a:lnTo>
                    <a:pt x="57" y="40"/>
                  </a:lnTo>
                  <a:lnTo>
                    <a:pt x="56" y="40"/>
                  </a:lnTo>
                  <a:lnTo>
                    <a:pt x="54" y="39"/>
                  </a:lnTo>
                  <a:lnTo>
                    <a:pt x="54" y="40"/>
                  </a:lnTo>
                  <a:lnTo>
                    <a:pt x="53" y="40"/>
                  </a:lnTo>
                  <a:lnTo>
                    <a:pt x="52" y="40"/>
                  </a:lnTo>
                  <a:lnTo>
                    <a:pt x="53" y="41"/>
                  </a:lnTo>
                  <a:lnTo>
                    <a:pt x="52" y="41"/>
                  </a:lnTo>
                  <a:lnTo>
                    <a:pt x="46" y="40"/>
                  </a:lnTo>
                  <a:lnTo>
                    <a:pt x="45" y="39"/>
                  </a:lnTo>
                  <a:lnTo>
                    <a:pt x="47" y="39"/>
                  </a:lnTo>
                  <a:lnTo>
                    <a:pt x="44" y="39"/>
                  </a:lnTo>
                  <a:lnTo>
                    <a:pt x="39" y="39"/>
                  </a:lnTo>
                  <a:lnTo>
                    <a:pt x="37" y="39"/>
                  </a:lnTo>
                  <a:lnTo>
                    <a:pt x="36" y="38"/>
                  </a:lnTo>
                  <a:lnTo>
                    <a:pt x="35" y="39"/>
                  </a:lnTo>
                  <a:lnTo>
                    <a:pt x="34" y="38"/>
                  </a:lnTo>
                  <a:lnTo>
                    <a:pt x="33" y="38"/>
                  </a:lnTo>
                  <a:lnTo>
                    <a:pt x="33" y="37"/>
                  </a:lnTo>
                  <a:lnTo>
                    <a:pt x="33" y="36"/>
                  </a:lnTo>
                  <a:lnTo>
                    <a:pt x="32" y="36"/>
                  </a:lnTo>
                  <a:lnTo>
                    <a:pt x="31" y="35"/>
                  </a:lnTo>
                  <a:lnTo>
                    <a:pt x="32" y="35"/>
                  </a:lnTo>
                  <a:lnTo>
                    <a:pt x="34" y="35"/>
                  </a:lnTo>
                  <a:lnTo>
                    <a:pt x="33" y="33"/>
                  </a:lnTo>
                  <a:lnTo>
                    <a:pt x="35" y="35"/>
                  </a:lnTo>
                  <a:lnTo>
                    <a:pt x="37" y="35"/>
                  </a:lnTo>
                  <a:lnTo>
                    <a:pt x="37" y="33"/>
                  </a:lnTo>
                  <a:lnTo>
                    <a:pt x="35" y="33"/>
                  </a:lnTo>
                  <a:lnTo>
                    <a:pt x="36" y="33"/>
                  </a:lnTo>
                  <a:lnTo>
                    <a:pt x="34" y="32"/>
                  </a:lnTo>
                  <a:lnTo>
                    <a:pt x="31" y="32"/>
                  </a:lnTo>
                  <a:lnTo>
                    <a:pt x="28" y="31"/>
                  </a:lnTo>
                  <a:lnTo>
                    <a:pt x="27" y="31"/>
                  </a:lnTo>
                  <a:lnTo>
                    <a:pt x="28" y="31"/>
                  </a:lnTo>
                  <a:lnTo>
                    <a:pt x="28" y="30"/>
                  </a:lnTo>
                  <a:lnTo>
                    <a:pt x="31" y="28"/>
                  </a:lnTo>
                  <a:lnTo>
                    <a:pt x="28" y="29"/>
                  </a:lnTo>
                  <a:lnTo>
                    <a:pt x="27" y="30"/>
                  </a:lnTo>
                  <a:lnTo>
                    <a:pt x="26" y="31"/>
                  </a:lnTo>
                  <a:lnTo>
                    <a:pt x="25" y="30"/>
                  </a:lnTo>
                  <a:lnTo>
                    <a:pt x="25" y="29"/>
                  </a:lnTo>
                  <a:lnTo>
                    <a:pt x="24" y="28"/>
                  </a:lnTo>
                  <a:lnTo>
                    <a:pt x="24" y="27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21" y="29"/>
                  </a:lnTo>
                  <a:lnTo>
                    <a:pt x="18" y="28"/>
                  </a:lnTo>
                  <a:lnTo>
                    <a:pt x="18" y="29"/>
                  </a:lnTo>
                  <a:lnTo>
                    <a:pt x="17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6" y="28"/>
                  </a:lnTo>
                  <a:lnTo>
                    <a:pt x="5" y="28"/>
                  </a:lnTo>
                  <a:lnTo>
                    <a:pt x="4" y="27"/>
                  </a:lnTo>
                  <a:lnTo>
                    <a:pt x="2" y="25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8" y="20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0" y="13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4" y="10"/>
                  </a:lnTo>
                  <a:lnTo>
                    <a:pt x="4" y="9"/>
                  </a:lnTo>
                  <a:lnTo>
                    <a:pt x="6" y="7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4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4" name="Freeform 622"/>
            <p:cNvSpPr>
              <a:spLocks/>
            </p:cNvSpPr>
            <p:nvPr/>
          </p:nvSpPr>
          <p:spPr bwMode="auto">
            <a:xfrm>
              <a:off x="5283200" y="1455208"/>
              <a:ext cx="223838" cy="84667"/>
            </a:xfrm>
            <a:custGeom>
              <a:avLst/>
              <a:gdLst>
                <a:gd name="T0" fmla="*/ 2147483647 w 141"/>
                <a:gd name="T1" fmla="*/ 2147483647 h 53"/>
                <a:gd name="T2" fmla="*/ 2147483647 w 141"/>
                <a:gd name="T3" fmla="*/ 2147483647 h 53"/>
                <a:gd name="T4" fmla="*/ 2147483647 w 141"/>
                <a:gd name="T5" fmla="*/ 2147483647 h 53"/>
                <a:gd name="T6" fmla="*/ 2147483647 w 141"/>
                <a:gd name="T7" fmla="*/ 2147483647 h 53"/>
                <a:gd name="T8" fmla="*/ 2147483647 w 141"/>
                <a:gd name="T9" fmla="*/ 2147483647 h 53"/>
                <a:gd name="T10" fmla="*/ 2147483647 w 141"/>
                <a:gd name="T11" fmla="*/ 2147483647 h 53"/>
                <a:gd name="T12" fmla="*/ 2147483647 w 141"/>
                <a:gd name="T13" fmla="*/ 2147483647 h 53"/>
                <a:gd name="T14" fmla="*/ 2147483647 w 141"/>
                <a:gd name="T15" fmla="*/ 2147483647 h 53"/>
                <a:gd name="T16" fmla="*/ 2147483647 w 141"/>
                <a:gd name="T17" fmla="*/ 2147483647 h 53"/>
                <a:gd name="T18" fmla="*/ 2147483647 w 141"/>
                <a:gd name="T19" fmla="*/ 2147483647 h 53"/>
                <a:gd name="T20" fmla="*/ 2147483647 w 141"/>
                <a:gd name="T21" fmla="*/ 2147483647 h 53"/>
                <a:gd name="T22" fmla="*/ 2147483647 w 141"/>
                <a:gd name="T23" fmla="*/ 2147483647 h 53"/>
                <a:gd name="T24" fmla="*/ 2147483647 w 141"/>
                <a:gd name="T25" fmla="*/ 2147483647 h 53"/>
                <a:gd name="T26" fmla="*/ 2147483647 w 141"/>
                <a:gd name="T27" fmla="*/ 2147483647 h 53"/>
                <a:gd name="T28" fmla="*/ 2147483647 w 141"/>
                <a:gd name="T29" fmla="*/ 2147483647 h 53"/>
                <a:gd name="T30" fmla="*/ 2147483647 w 141"/>
                <a:gd name="T31" fmla="*/ 2147483647 h 53"/>
                <a:gd name="T32" fmla="*/ 2147483647 w 141"/>
                <a:gd name="T33" fmla="*/ 2147483647 h 53"/>
                <a:gd name="T34" fmla="*/ 2147483647 w 141"/>
                <a:gd name="T35" fmla="*/ 2147483647 h 53"/>
                <a:gd name="T36" fmla="*/ 2147483647 w 141"/>
                <a:gd name="T37" fmla="*/ 2147483647 h 53"/>
                <a:gd name="T38" fmla="*/ 2147483647 w 141"/>
                <a:gd name="T39" fmla="*/ 2147483647 h 53"/>
                <a:gd name="T40" fmla="*/ 2147483647 w 141"/>
                <a:gd name="T41" fmla="*/ 2147483647 h 53"/>
                <a:gd name="T42" fmla="*/ 2147483647 w 141"/>
                <a:gd name="T43" fmla="*/ 2147483647 h 53"/>
                <a:gd name="T44" fmla="*/ 2147483647 w 141"/>
                <a:gd name="T45" fmla="*/ 2147483647 h 53"/>
                <a:gd name="T46" fmla="*/ 2147483647 w 141"/>
                <a:gd name="T47" fmla="*/ 0 h 53"/>
                <a:gd name="T48" fmla="*/ 2147483647 w 141"/>
                <a:gd name="T49" fmla="*/ 2147483647 h 53"/>
                <a:gd name="T50" fmla="*/ 2147483647 w 141"/>
                <a:gd name="T51" fmla="*/ 2147483647 h 53"/>
                <a:gd name="T52" fmla="*/ 2147483647 w 141"/>
                <a:gd name="T53" fmla="*/ 2147483647 h 53"/>
                <a:gd name="T54" fmla="*/ 2147483647 w 141"/>
                <a:gd name="T55" fmla="*/ 2147483647 h 53"/>
                <a:gd name="T56" fmla="*/ 2147483647 w 141"/>
                <a:gd name="T57" fmla="*/ 2147483647 h 53"/>
                <a:gd name="T58" fmla="*/ 2147483647 w 141"/>
                <a:gd name="T59" fmla="*/ 2147483647 h 53"/>
                <a:gd name="T60" fmla="*/ 2147483647 w 141"/>
                <a:gd name="T61" fmla="*/ 2147483647 h 53"/>
                <a:gd name="T62" fmla="*/ 2147483647 w 141"/>
                <a:gd name="T63" fmla="*/ 2147483647 h 53"/>
                <a:gd name="T64" fmla="*/ 2147483647 w 141"/>
                <a:gd name="T65" fmla="*/ 2147483647 h 53"/>
                <a:gd name="T66" fmla="*/ 2147483647 w 141"/>
                <a:gd name="T67" fmla="*/ 2147483647 h 53"/>
                <a:gd name="T68" fmla="*/ 2147483647 w 141"/>
                <a:gd name="T69" fmla="*/ 2147483647 h 53"/>
                <a:gd name="T70" fmla="*/ 2147483647 w 141"/>
                <a:gd name="T71" fmla="*/ 2147483647 h 53"/>
                <a:gd name="T72" fmla="*/ 2147483647 w 141"/>
                <a:gd name="T73" fmla="*/ 2147483647 h 53"/>
                <a:gd name="T74" fmla="*/ 2147483647 w 141"/>
                <a:gd name="T75" fmla="*/ 2147483647 h 53"/>
                <a:gd name="T76" fmla="*/ 2147483647 w 141"/>
                <a:gd name="T77" fmla="*/ 2147483647 h 53"/>
                <a:gd name="T78" fmla="*/ 2147483647 w 141"/>
                <a:gd name="T79" fmla="*/ 2147483647 h 53"/>
                <a:gd name="T80" fmla="*/ 2147483647 w 141"/>
                <a:gd name="T81" fmla="*/ 2147483647 h 53"/>
                <a:gd name="T82" fmla="*/ 2147483647 w 141"/>
                <a:gd name="T83" fmla="*/ 2147483647 h 53"/>
                <a:gd name="T84" fmla="*/ 2147483647 w 141"/>
                <a:gd name="T85" fmla="*/ 2147483647 h 53"/>
                <a:gd name="T86" fmla="*/ 2147483647 w 141"/>
                <a:gd name="T87" fmla="*/ 2147483647 h 53"/>
                <a:gd name="T88" fmla="*/ 2147483647 w 141"/>
                <a:gd name="T89" fmla="*/ 2147483647 h 53"/>
                <a:gd name="T90" fmla="*/ 2147483647 w 141"/>
                <a:gd name="T91" fmla="*/ 2147483647 h 53"/>
                <a:gd name="T92" fmla="*/ 2147483647 w 141"/>
                <a:gd name="T93" fmla="*/ 2147483647 h 53"/>
                <a:gd name="T94" fmla="*/ 2147483647 w 141"/>
                <a:gd name="T95" fmla="*/ 2147483647 h 53"/>
                <a:gd name="T96" fmla="*/ 2147483647 w 141"/>
                <a:gd name="T97" fmla="*/ 2147483647 h 53"/>
                <a:gd name="T98" fmla="*/ 2147483647 w 141"/>
                <a:gd name="T99" fmla="*/ 2147483647 h 53"/>
                <a:gd name="T100" fmla="*/ 2147483647 w 141"/>
                <a:gd name="T101" fmla="*/ 2147483647 h 53"/>
                <a:gd name="T102" fmla="*/ 2147483647 w 141"/>
                <a:gd name="T103" fmla="*/ 2147483647 h 53"/>
                <a:gd name="T104" fmla="*/ 2147483647 w 141"/>
                <a:gd name="T105" fmla="*/ 2147483647 h 53"/>
                <a:gd name="T106" fmla="*/ 2147483647 w 141"/>
                <a:gd name="T107" fmla="*/ 2147483647 h 53"/>
                <a:gd name="T108" fmla="*/ 2147483647 w 141"/>
                <a:gd name="T109" fmla="*/ 2147483647 h 5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1"/>
                <a:gd name="T166" fmla="*/ 0 h 53"/>
                <a:gd name="T167" fmla="*/ 141 w 141"/>
                <a:gd name="T168" fmla="*/ 53 h 5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1" h="53">
                  <a:moveTo>
                    <a:pt x="2" y="46"/>
                  </a:moveTo>
                  <a:lnTo>
                    <a:pt x="0" y="45"/>
                  </a:lnTo>
                  <a:lnTo>
                    <a:pt x="2" y="46"/>
                  </a:lnTo>
                  <a:lnTo>
                    <a:pt x="5" y="45"/>
                  </a:lnTo>
                  <a:lnTo>
                    <a:pt x="6" y="43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1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6" y="41"/>
                  </a:lnTo>
                  <a:lnTo>
                    <a:pt x="24" y="41"/>
                  </a:lnTo>
                  <a:lnTo>
                    <a:pt x="15" y="40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8" y="39"/>
                  </a:lnTo>
                  <a:lnTo>
                    <a:pt x="18" y="38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20" y="37"/>
                  </a:lnTo>
                  <a:lnTo>
                    <a:pt x="21" y="36"/>
                  </a:lnTo>
                  <a:lnTo>
                    <a:pt x="19" y="36"/>
                  </a:lnTo>
                  <a:lnTo>
                    <a:pt x="17" y="36"/>
                  </a:lnTo>
                  <a:lnTo>
                    <a:pt x="16" y="35"/>
                  </a:lnTo>
                  <a:lnTo>
                    <a:pt x="15" y="35"/>
                  </a:lnTo>
                  <a:lnTo>
                    <a:pt x="14" y="33"/>
                  </a:lnTo>
                  <a:lnTo>
                    <a:pt x="14" y="32"/>
                  </a:lnTo>
                  <a:lnTo>
                    <a:pt x="16" y="33"/>
                  </a:lnTo>
                  <a:lnTo>
                    <a:pt x="19" y="32"/>
                  </a:lnTo>
                  <a:lnTo>
                    <a:pt x="24" y="32"/>
                  </a:lnTo>
                  <a:lnTo>
                    <a:pt x="26" y="32"/>
                  </a:lnTo>
                  <a:lnTo>
                    <a:pt x="24" y="32"/>
                  </a:lnTo>
                  <a:lnTo>
                    <a:pt x="23" y="32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5" y="30"/>
                  </a:lnTo>
                  <a:lnTo>
                    <a:pt x="16" y="29"/>
                  </a:lnTo>
                  <a:lnTo>
                    <a:pt x="15" y="29"/>
                  </a:lnTo>
                  <a:lnTo>
                    <a:pt x="15" y="28"/>
                  </a:lnTo>
                  <a:lnTo>
                    <a:pt x="14" y="28"/>
                  </a:lnTo>
                  <a:lnTo>
                    <a:pt x="13" y="29"/>
                  </a:lnTo>
                  <a:lnTo>
                    <a:pt x="12" y="28"/>
                  </a:lnTo>
                  <a:lnTo>
                    <a:pt x="10" y="27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5" y="27"/>
                  </a:lnTo>
                  <a:lnTo>
                    <a:pt x="17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1" y="23"/>
                  </a:lnTo>
                  <a:lnTo>
                    <a:pt x="25" y="23"/>
                  </a:lnTo>
                  <a:lnTo>
                    <a:pt x="30" y="23"/>
                  </a:lnTo>
                  <a:lnTo>
                    <a:pt x="33" y="22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33" y="20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37" y="18"/>
                  </a:lnTo>
                  <a:lnTo>
                    <a:pt x="37" y="17"/>
                  </a:lnTo>
                  <a:lnTo>
                    <a:pt x="38" y="17"/>
                  </a:lnTo>
                  <a:lnTo>
                    <a:pt x="43" y="16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49" y="13"/>
                  </a:lnTo>
                  <a:lnTo>
                    <a:pt x="50" y="13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55" y="13"/>
                  </a:lnTo>
                  <a:lnTo>
                    <a:pt x="55" y="15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60" y="13"/>
                  </a:lnTo>
                  <a:lnTo>
                    <a:pt x="61" y="12"/>
                  </a:lnTo>
                  <a:lnTo>
                    <a:pt x="59" y="12"/>
                  </a:lnTo>
                  <a:lnTo>
                    <a:pt x="58" y="11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61" y="9"/>
                  </a:lnTo>
                  <a:lnTo>
                    <a:pt x="63" y="10"/>
                  </a:lnTo>
                  <a:lnTo>
                    <a:pt x="71" y="10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6" y="11"/>
                  </a:lnTo>
                  <a:lnTo>
                    <a:pt x="78" y="11"/>
                  </a:lnTo>
                  <a:lnTo>
                    <a:pt x="86" y="9"/>
                  </a:lnTo>
                  <a:lnTo>
                    <a:pt x="88" y="9"/>
                  </a:lnTo>
                  <a:lnTo>
                    <a:pt x="88" y="10"/>
                  </a:lnTo>
                  <a:lnTo>
                    <a:pt x="89" y="10"/>
                  </a:lnTo>
                  <a:lnTo>
                    <a:pt x="91" y="10"/>
                  </a:lnTo>
                  <a:lnTo>
                    <a:pt x="91" y="9"/>
                  </a:lnTo>
                  <a:lnTo>
                    <a:pt x="93" y="10"/>
                  </a:lnTo>
                  <a:lnTo>
                    <a:pt x="94" y="9"/>
                  </a:lnTo>
                  <a:lnTo>
                    <a:pt x="95" y="9"/>
                  </a:lnTo>
                  <a:lnTo>
                    <a:pt x="98" y="8"/>
                  </a:lnTo>
                  <a:lnTo>
                    <a:pt x="101" y="8"/>
                  </a:lnTo>
                  <a:lnTo>
                    <a:pt x="102" y="7"/>
                  </a:lnTo>
                  <a:lnTo>
                    <a:pt x="105" y="7"/>
                  </a:lnTo>
                  <a:lnTo>
                    <a:pt x="106" y="7"/>
                  </a:lnTo>
                  <a:lnTo>
                    <a:pt x="107" y="6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07" y="3"/>
                  </a:lnTo>
                  <a:lnTo>
                    <a:pt x="108" y="2"/>
                  </a:lnTo>
                  <a:lnTo>
                    <a:pt x="109" y="2"/>
                  </a:lnTo>
                  <a:lnTo>
                    <a:pt x="111" y="2"/>
                  </a:lnTo>
                  <a:lnTo>
                    <a:pt x="111" y="1"/>
                  </a:lnTo>
                  <a:lnTo>
                    <a:pt x="114" y="1"/>
                  </a:lnTo>
                  <a:lnTo>
                    <a:pt x="118" y="0"/>
                  </a:lnTo>
                  <a:lnTo>
                    <a:pt x="124" y="1"/>
                  </a:lnTo>
                  <a:lnTo>
                    <a:pt x="130" y="1"/>
                  </a:lnTo>
                  <a:lnTo>
                    <a:pt x="132" y="1"/>
                  </a:lnTo>
                  <a:lnTo>
                    <a:pt x="134" y="2"/>
                  </a:lnTo>
                  <a:lnTo>
                    <a:pt x="136" y="2"/>
                  </a:lnTo>
                  <a:lnTo>
                    <a:pt x="136" y="3"/>
                  </a:lnTo>
                  <a:lnTo>
                    <a:pt x="139" y="5"/>
                  </a:lnTo>
                  <a:lnTo>
                    <a:pt x="139" y="6"/>
                  </a:lnTo>
                  <a:lnTo>
                    <a:pt x="138" y="6"/>
                  </a:lnTo>
                  <a:lnTo>
                    <a:pt x="138" y="7"/>
                  </a:lnTo>
                  <a:lnTo>
                    <a:pt x="141" y="7"/>
                  </a:lnTo>
                  <a:lnTo>
                    <a:pt x="141" y="8"/>
                  </a:lnTo>
                  <a:lnTo>
                    <a:pt x="139" y="8"/>
                  </a:lnTo>
                  <a:lnTo>
                    <a:pt x="138" y="9"/>
                  </a:lnTo>
                  <a:lnTo>
                    <a:pt x="136" y="11"/>
                  </a:lnTo>
                  <a:lnTo>
                    <a:pt x="138" y="11"/>
                  </a:lnTo>
                  <a:lnTo>
                    <a:pt x="134" y="11"/>
                  </a:lnTo>
                  <a:lnTo>
                    <a:pt x="132" y="11"/>
                  </a:lnTo>
                  <a:lnTo>
                    <a:pt x="130" y="11"/>
                  </a:lnTo>
                  <a:lnTo>
                    <a:pt x="125" y="13"/>
                  </a:lnTo>
                  <a:lnTo>
                    <a:pt x="121" y="15"/>
                  </a:lnTo>
                  <a:lnTo>
                    <a:pt x="119" y="15"/>
                  </a:lnTo>
                  <a:lnTo>
                    <a:pt x="116" y="15"/>
                  </a:lnTo>
                  <a:lnTo>
                    <a:pt x="114" y="15"/>
                  </a:lnTo>
                  <a:lnTo>
                    <a:pt x="109" y="15"/>
                  </a:lnTo>
                  <a:lnTo>
                    <a:pt x="108" y="16"/>
                  </a:lnTo>
                  <a:lnTo>
                    <a:pt x="107" y="17"/>
                  </a:lnTo>
                  <a:lnTo>
                    <a:pt x="106" y="16"/>
                  </a:lnTo>
                  <a:lnTo>
                    <a:pt x="105" y="17"/>
                  </a:lnTo>
                  <a:lnTo>
                    <a:pt x="95" y="19"/>
                  </a:lnTo>
                  <a:lnTo>
                    <a:pt x="94" y="19"/>
                  </a:lnTo>
                  <a:lnTo>
                    <a:pt x="91" y="18"/>
                  </a:lnTo>
                  <a:lnTo>
                    <a:pt x="90" y="18"/>
                  </a:lnTo>
                  <a:lnTo>
                    <a:pt x="91" y="19"/>
                  </a:lnTo>
                  <a:lnTo>
                    <a:pt x="90" y="19"/>
                  </a:lnTo>
                  <a:lnTo>
                    <a:pt x="87" y="21"/>
                  </a:lnTo>
                  <a:lnTo>
                    <a:pt x="83" y="22"/>
                  </a:lnTo>
                  <a:lnTo>
                    <a:pt x="81" y="23"/>
                  </a:lnTo>
                  <a:lnTo>
                    <a:pt x="80" y="22"/>
                  </a:lnTo>
                  <a:lnTo>
                    <a:pt x="78" y="25"/>
                  </a:lnTo>
                  <a:lnTo>
                    <a:pt x="74" y="27"/>
                  </a:lnTo>
                  <a:lnTo>
                    <a:pt x="69" y="27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6" y="27"/>
                  </a:lnTo>
                  <a:lnTo>
                    <a:pt x="65" y="27"/>
                  </a:lnTo>
                  <a:lnTo>
                    <a:pt x="64" y="28"/>
                  </a:lnTo>
                  <a:lnTo>
                    <a:pt x="66" y="28"/>
                  </a:lnTo>
                  <a:lnTo>
                    <a:pt x="67" y="28"/>
                  </a:lnTo>
                  <a:lnTo>
                    <a:pt x="68" y="29"/>
                  </a:lnTo>
                  <a:lnTo>
                    <a:pt x="65" y="31"/>
                  </a:lnTo>
                  <a:lnTo>
                    <a:pt x="65" y="32"/>
                  </a:lnTo>
                  <a:lnTo>
                    <a:pt x="61" y="32"/>
                  </a:lnTo>
                  <a:lnTo>
                    <a:pt x="59" y="32"/>
                  </a:lnTo>
                  <a:lnTo>
                    <a:pt x="56" y="31"/>
                  </a:lnTo>
                  <a:lnTo>
                    <a:pt x="57" y="32"/>
                  </a:lnTo>
                  <a:lnTo>
                    <a:pt x="60" y="33"/>
                  </a:lnTo>
                  <a:lnTo>
                    <a:pt x="63" y="35"/>
                  </a:lnTo>
                  <a:lnTo>
                    <a:pt x="55" y="32"/>
                  </a:lnTo>
                  <a:lnTo>
                    <a:pt x="53" y="33"/>
                  </a:lnTo>
                  <a:lnTo>
                    <a:pt x="55" y="35"/>
                  </a:lnTo>
                  <a:lnTo>
                    <a:pt x="56" y="35"/>
                  </a:lnTo>
                  <a:lnTo>
                    <a:pt x="54" y="35"/>
                  </a:lnTo>
                  <a:lnTo>
                    <a:pt x="53" y="35"/>
                  </a:lnTo>
                  <a:lnTo>
                    <a:pt x="55" y="36"/>
                  </a:lnTo>
                  <a:lnTo>
                    <a:pt x="55" y="37"/>
                  </a:lnTo>
                  <a:lnTo>
                    <a:pt x="53" y="37"/>
                  </a:lnTo>
                  <a:lnTo>
                    <a:pt x="51" y="36"/>
                  </a:lnTo>
                  <a:lnTo>
                    <a:pt x="45" y="35"/>
                  </a:lnTo>
                  <a:lnTo>
                    <a:pt x="48" y="36"/>
                  </a:lnTo>
                  <a:lnTo>
                    <a:pt x="50" y="37"/>
                  </a:lnTo>
                  <a:lnTo>
                    <a:pt x="53" y="38"/>
                  </a:lnTo>
                  <a:lnTo>
                    <a:pt x="53" y="39"/>
                  </a:lnTo>
                  <a:lnTo>
                    <a:pt x="51" y="39"/>
                  </a:lnTo>
                  <a:lnTo>
                    <a:pt x="53" y="40"/>
                  </a:lnTo>
                  <a:lnTo>
                    <a:pt x="50" y="39"/>
                  </a:lnTo>
                  <a:lnTo>
                    <a:pt x="50" y="40"/>
                  </a:lnTo>
                  <a:lnTo>
                    <a:pt x="51" y="40"/>
                  </a:lnTo>
                  <a:lnTo>
                    <a:pt x="50" y="41"/>
                  </a:lnTo>
                  <a:lnTo>
                    <a:pt x="48" y="40"/>
                  </a:lnTo>
                  <a:lnTo>
                    <a:pt x="48" y="41"/>
                  </a:lnTo>
                  <a:lnTo>
                    <a:pt x="50" y="42"/>
                  </a:lnTo>
                  <a:lnTo>
                    <a:pt x="48" y="42"/>
                  </a:lnTo>
                  <a:lnTo>
                    <a:pt x="47" y="41"/>
                  </a:lnTo>
                  <a:lnTo>
                    <a:pt x="46" y="41"/>
                  </a:lnTo>
                  <a:lnTo>
                    <a:pt x="44" y="41"/>
                  </a:lnTo>
                  <a:lnTo>
                    <a:pt x="40" y="39"/>
                  </a:lnTo>
                  <a:lnTo>
                    <a:pt x="39" y="40"/>
                  </a:lnTo>
                  <a:lnTo>
                    <a:pt x="40" y="41"/>
                  </a:lnTo>
                  <a:lnTo>
                    <a:pt x="38" y="41"/>
                  </a:lnTo>
                  <a:lnTo>
                    <a:pt x="41" y="42"/>
                  </a:lnTo>
                  <a:lnTo>
                    <a:pt x="44" y="42"/>
                  </a:lnTo>
                  <a:lnTo>
                    <a:pt x="44" y="43"/>
                  </a:lnTo>
                  <a:lnTo>
                    <a:pt x="46" y="43"/>
                  </a:lnTo>
                  <a:lnTo>
                    <a:pt x="46" y="45"/>
                  </a:lnTo>
                  <a:lnTo>
                    <a:pt x="47" y="45"/>
                  </a:lnTo>
                  <a:lnTo>
                    <a:pt x="47" y="46"/>
                  </a:lnTo>
                  <a:lnTo>
                    <a:pt x="45" y="46"/>
                  </a:lnTo>
                  <a:lnTo>
                    <a:pt x="44" y="45"/>
                  </a:lnTo>
                  <a:lnTo>
                    <a:pt x="41" y="45"/>
                  </a:lnTo>
                  <a:lnTo>
                    <a:pt x="37" y="45"/>
                  </a:lnTo>
                  <a:lnTo>
                    <a:pt x="35" y="45"/>
                  </a:lnTo>
                  <a:lnTo>
                    <a:pt x="37" y="45"/>
                  </a:lnTo>
                  <a:lnTo>
                    <a:pt x="40" y="46"/>
                  </a:lnTo>
                  <a:lnTo>
                    <a:pt x="44" y="47"/>
                  </a:lnTo>
                  <a:lnTo>
                    <a:pt x="45" y="48"/>
                  </a:lnTo>
                  <a:lnTo>
                    <a:pt x="44" y="48"/>
                  </a:lnTo>
                  <a:lnTo>
                    <a:pt x="44" y="49"/>
                  </a:lnTo>
                  <a:lnTo>
                    <a:pt x="40" y="48"/>
                  </a:lnTo>
                  <a:lnTo>
                    <a:pt x="39" y="47"/>
                  </a:lnTo>
                  <a:lnTo>
                    <a:pt x="37" y="47"/>
                  </a:lnTo>
                  <a:lnTo>
                    <a:pt x="39" y="48"/>
                  </a:lnTo>
                  <a:lnTo>
                    <a:pt x="40" y="49"/>
                  </a:lnTo>
                  <a:lnTo>
                    <a:pt x="41" y="50"/>
                  </a:lnTo>
                  <a:lnTo>
                    <a:pt x="43" y="50"/>
                  </a:lnTo>
                  <a:lnTo>
                    <a:pt x="41" y="51"/>
                  </a:lnTo>
                  <a:lnTo>
                    <a:pt x="41" y="52"/>
                  </a:lnTo>
                  <a:lnTo>
                    <a:pt x="40" y="52"/>
                  </a:lnTo>
                  <a:lnTo>
                    <a:pt x="39" y="53"/>
                  </a:lnTo>
                  <a:lnTo>
                    <a:pt x="37" y="53"/>
                  </a:lnTo>
                  <a:lnTo>
                    <a:pt x="36" y="52"/>
                  </a:lnTo>
                  <a:lnTo>
                    <a:pt x="33" y="52"/>
                  </a:lnTo>
                  <a:lnTo>
                    <a:pt x="28" y="51"/>
                  </a:lnTo>
                  <a:lnTo>
                    <a:pt x="24" y="51"/>
                  </a:lnTo>
                  <a:lnTo>
                    <a:pt x="20" y="50"/>
                  </a:lnTo>
                  <a:lnTo>
                    <a:pt x="16" y="50"/>
                  </a:lnTo>
                  <a:lnTo>
                    <a:pt x="13" y="51"/>
                  </a:lnTo>
                  <a:lnTo>
                    <a:pt x="9" y="51"/>
                  </a:lnTo>
                  <a:lnTo>
                    <a:pt x="12" y="51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4" y="48"/>
                  </a:lnTo>
                  <a:lnTo>
                    <a:pt x="15" y="48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3" y="47"/>
                  </a:lnTo>
                  <a:lnTo>
                    <a:pt x="10" y="48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3" y="47"/>
                  </a:lnTo>
                  <a:lnTo>
                    <a:pt x="2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5" name="Freeform 623"/>
            <p:cNvSpPr>
              <a:spLocks/>
            </p:cNvSpPr>
            <p:nvPr/>
          </p:nvSpPr>
          <p:spPr bwMode="auto">
            <a:xfrm>
              <a:off x="5283200" y="1455208"/>
              <a:ext cx="223838" cy="84667"/>
            </a:xfrm>
            <a:custGeom>
              <a:avLst/>
              <a:gdLst>
                <a:gd name="T0" fmla="*/ 2147483647 w 141"/>
                <a:gd name="T1" fmla="*/ 2147483647 h 53"/>
                <a:gd name="T2" fmla="*/ 2147483647 w 141"/>
                <a:gd name="T3" fmla="*/ 2147483647 h 53"/>
                <a:gd name="T4" fmla="*/ 2147483647 w 141"/>
                <a:gd name="T5" fmla="*/ 2147483647 h 53"/>
                <a:gd name="T6" fmla="*/ 2147483647 w 141"/>
                <a:gd name="T7" fmla="*/ 2147483647 h 53"/>
                <a:gd name="T8" fmla="*/ 2147483647 w 141"/>
                <a:gd name="T9" fmla="*/ 2147483647 h 53"/>
                <a:gd name="T10" fmla="*/ 2147483647 w 141"/>
                <a:gd name="T11" fmla="*/ 2147483647 h 53"/>
                <a:gd name="T12" fmla="*/ 2147483647 w 141"/>
                <a:gd name="T13" fmla="*/ 2147483647 h 53"/>
                <a:gd name="T14" fmla="*/ 2147483647 w 141"/>
                <a:gd name="T15" fmla="*/ 2147483647 h 53"/>
                <a:gd name="T16" fmla="*/ 2147483647 w 141"/>
                <a:gd name="T17" fmla="*/ 2147483647 h 53"/>
                <a:gd name="T18" fmla="*/ 2147483647 w 141"/>
                <a:gd name="T19" fmla="*/ 2147483647 h 53"/>
                <a:gd name="T20" fmla="*/ 2147483647 w 141"/>
                <a:gd name="T21" fmla="*/ 2147483647 h 53"/>
                <a:gd name="T22" fmla="*/ 2147483647 w 141"/>
                <a:gd name="T23" fmla="*/ 2147483647 h 53"/>
                <a:gd name="T24" fmla="*/ 2147483647 w 141"/>
                <a:gd name="T25" fmla="*/ 2147483647 h 53"/>
                <a:gd name="T26" fmla="*/ 2147483647 w 141"/>
                <a:gd name="T27" fmla="*/ 2147483647 h 53"/>
                <a:gd name="T28" fmla="*/ 2147483647 w 141"/>
                <a:gd name="T29" fmla="*/ 2147483647 h 53"/>
                <a:gd name="T30" fmla="*/ 2147483647 w 141"/>
                <a:gd name="T31" fmla="*/ 2147483647 h 53"/>
                <a:gd name="T32" fmla="*/ 2147483647 w 141"/>
                <a:gd name="T33" fmla="*/ 2147483647 h 53"/>
                <a:gd name="T34" fmla="*/ 2147483647 w 141"/>
                <a:gd name="T35" fmla="*/ 2147483647 h 53"/>
                <a:gd name="T36" fmla="*/ 2147483647 w 141"/>
                <a:gd name="T37" fmla="*/ 2147483647 h 53"/>
                <a:gd name="T38" fmla="*/ 2147483647 w 141"/>
                <a:gd name="T39" fmla="*/ 2147483647 h 53"/>
                <a:gd name="T40" fmla="*/ 2147483647 w 141"/>
                <a:gd name="T41" fmla="*/ 2147483647 h 53"/>
                <a:gd name="T42" fmla="*/ 2147483647 w 141"/>
                <a:gd name="T43" fmla="*/ 2147483647 h 53"/>
                <a:gd name="T44" fmla="*/ 2147483647 w 141"/>
                <a:gd name="T45" fmla="*/ 2147483647 h 53"/>
                <a:gd name="T46" fmla="*/ 2147483647 w 141"/>
                <a:gd name="T47" fmla="*/ 0 h 53"/>
                <a:gd name="T48" fmla="*/ 2147483647 w 141"/>
                <a:gd name="T49" fmla="*/ 2147483647 h 53"/>
                <a:gd name="T50" fmla="*/ 2147483647 w 141"/>
                <a:gd name="T51" fmla="*/ 2147483647 h 53"/>
                <a:gd name="T52" fmla="*/ 2147483647 w 141"/>
                <a:gd name="T53" fmla="*/ 2147483647 h 53"/>
                <a:gd name="T54" fmla="*/ 2147483647 w 141"/>
                <a:gd name="T55" fmla="*/ 2147483647 h 53"/>
                <a:gd name="T56" fmla="*/ 2147483647 w 141"/>
                <a:gd name="T57" fmla="*/ 2147483647 h 53"/>
                <a:gd name="T58" fmla="*/ 2147483647 w 141"/>
                <a:gd name="T59" fmla="*/ 2147483647 h 53"/>
                <a:gd name="T60" fmla="*/ 2147483647 w 141"/>
                <a:gd name="T61" fmla="*/ 2147483647 h 53"/>
                <a:gd name="T62" fmla="*/ 2147483647 w 141"/>
                <a:gd name="T63" fmla="*/ 2147483647 h 53"/>
                <a:gd name="T64" fmla="*/ 2147483647 w 141"/>
                <a:gd name="T65" fmla="*/ 2147483647 h 53"/>
                <a:gd name="T66" fmla="*/ 2147483647 w 141"/>
                <a:gd name="T67" fmla="*/ 2147483647 h 53"/>
                <a:gd name="T68" fmla="*/ 2147483647 w 141"/>
                <a:gd name="T69" fmla="*/ 2147483647 h 53"/>
                <a:gd name="T70" fmla="*/ 2147483647 w 141"/>
                <a:gd name="T71" fmla="*/ 2147483647 h 53"/>
                <a:gd name="T72" fmla="*/ 2147483647 w 141"/>
                <a:gd name="T73" fmla="*/ 2147483647 h 53"/>
                <a:gd name="T74" fmla="*/ 2147483647 w 141"/>
                <a:gd name="T75" fmla="*/ 2147483647 h 53"/>
                <a:gd name="T76" fmla="*/ 2147483647 w 141"/>
                <a:gd name="T77" fmla="*/ 2147483647 h 53"/>
                <a:gd name="T78" fmla="*/ 2147483647 w 141"/>
                <a:gd name="T79" fmla="*/ 2147483647 h 53"/>
                <a:gd name="T80" fmla="*/ 2147483647 w 141"/>
                <a:gd name="T81" fmla="*/ 2147483647 h 53"/>
                <a:gd name="T82" fmla="*/ 2147483647 w 141"/>
                <a:gd name="T83" fmla="*/ 2147483647 h 53"/>
                <a:gd name="T84" fmla="*/ 2147483647 w 141"/>
                <a:gd name="T85" fmla="*/ 2147483647 h 53"/>
                <a:gd name="T86" fmla="*/ 2147483647 w 141"/>
                <a:gd name="T87" fmla="*/ 2147483647 h 53"/>
                <a:gd name="T88" fmla="*/ 2147483647 w 141"/>
                <a:gd name="T89" fmla="*/ 2147483647 h 53"/>
                <a:gd name="T90" fmla="*/ 2147483647 w 141"/>
                <a:gd name="T91" fmla="*/ 2147483647 h 53"/>
                <a:gd name="T92" fmla="*/ 2147483647 w 141"/>
                <a:gd name="T93" fmla="*/ 2147483647 h 53"/>
                <a:gd name="T94" fmla="*/ 2147483647 w 141"/>
                <a:gd name="T95" fmla="*/ 2147483647 h 53"/>
                <a:gd name="T96" fmla="*/ 2147483647 w 141"/>
                <a:gd name="T97" fmla="*/ 2147483647 h 53"/>
                <a:gd name="T98" fmla="*/ 2147483647 w 141"/>
                <a:gd name="T99" fmla="*/ 2147483647 h 53"/>
                <a:gd name="T100" fmla="*/ 2147483647 w 141"/>
                <a:gd name="T101" fmla="*/ 2147483647 h 53"/>
                <a:gd name="T102" fmla="*/ 2147483647 w 141"/>
                <a:gd name="T103" fmla="*/ 2147483647 h 53"/>
                <a:gd name="T104" fmla="*/ 2147483647 w 141"/>
                <a:gd name="T105" fmla="*/ 2147483647 h 53"/>
                <a:gd name="T106" fmla="*/ 2147483647 w 141"/>
                <a:gd name="T107" fmla="*/ 2147483647 h 53"/>
                <a:gd name="T108" fmla="*/ 2147483647 w 141"/>
                <a:gd name="T109" fmla="*/ 2147483647 h 5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1"/>
                <a:gd name="T166" fmla="*/ 0 h 53"/>
                <a:gd name="T167" fmla="*/ 141 w 141"/>
                <a:gd name="T168" fmla="*/ 53 h 5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1" h="53">
                  <a:moveTo>
                    <a:pt x="2" y="46"/>
                  </a:moveTo>
                  <a:lnTo>
                    <a:pt x="0" y="45"/>
                  </a:lnTo>
                  <a:lnTo>
                    <a:pt x="2" y="46"/>
                  </a:lnTo>
                  <a:lnTo>
                    <a:pt x="5" y="45"/>
                  </a:lnTo>
                  <a:lnTo>
                    <a:pt x="6" y="43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1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6" y="41"/>
                  </a:lnTo>
                  <a:lnTo>
                    <a:pt x="24" y="41"/>
                  </a:lnTo>
                  <a:lnTo>
                    <a:pt x="15" y="40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8" y="39"/>
                  </a:lnTo>
                  <a:lnTo>
                    <a:pt x="18" y="38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20" y="37"/>
                  </a:lnTo>
                  <a:lnTo>
                    <a:pt x="21" y="36"/>
                  </a:lnTo>
                  <a:lnTo>
                    <a:pt x="19" y="36"/>
                  </a:lnTo>
                  <a:lnTo>
                    <a:pt x="17" y="36"/>
                  </a:lnTo>
                  <a:lnTo>
                    <a:pt x="16" y="35"/>
                  </a:lnTo>
                  <a:lnTo>
                    <a:pt x="15" y="35"/>
                  </a:lnTo>
                  <a:lnTo>
                    <a:pt x="14" y="33"/>
                  </a:lnTo>
                  <a:lnTo>
                    <a:pt x="14" y="32"/>
                  </a:lnTo>
                  <a:lnTo>
                    <a:pt x="16" y="33"/>
                  </a:lnTo>
                  <a:lnTo>
                    <a:pt x="19" y="32"/>
                  </a:lnTo>
                  <a:lnTo>
                    <a:pt x="24" y="32"/>
                  </a:lnTo>
                  <a:lnTo>
                    <a:pt x="26" y="32"/>
                  </a:lnTo>
                  <a:lnTo>
                    <a:pt x="24" y="32"/>
                  </a:lnTo>
                  <a:lnTo>
                    <a:pt x="23" y="32"/>
                  </a:lnTo>
                  <a:lnTo>
                    <a:pt x="20" y="31"/>
                  </a:lnTo>
                  <a:lnTo>
                    <a:pt x="18" y="31"/>
                  </a:lnTo>
                  <a:lnTo>
                    <a:pt x="15" y="31"/>
                  </a:lnTo>
                  <a:lnTo>
                    <a:pt x="14" y="31"/>
                  </a:lnTo>
                  <a:lnTo>
                    <a:pt x="15" y="30"/>
                  </a:lnTo>
                  <a:lnTo>
                    <a:pt x="16" y="29"/>
                  </a:lnTo>
                  <a:lnTo>
                    <a:pt x="15" y="29"/>
                  </a:lnTo>
                  <a:lnTo>
                    <a:pt x="15" y="28"/>
                  </a:lnTo>
                  <a:lnTo>
                    <a:pt x="14" y="28"/>
                  </a:lnTo>
                  <a:lnTo>
                    <a:pt x="13" y="29"/>
                  </a:lnTo>
                  <a:lnTo>
                    <a:pt x="12" y="28"/>
                  </a:lnTo>
                  <a:lnTo>
                    <a:pt x="10" y="27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5" y="27"/>
                  </a:lnTo>
                  <a:lnTo>
                    <a:pt x="17" y="27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1" y="23"/>
                  </a:lnTo>
                  <a:lnTo>
                    <a:pt x="25" y="23"/>
                  </a:lnTo>
                  <a:lnTo>
                    <a:pt x="30" y="23"/>
                  </a:lnTo>
                  <a:lnTo>
                    <a:pt x="33" y="22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33" y="20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37" y="18"/>
                  </a:lnTo>
                  <a:lnTo>
                    <a:pt x="37" y="17"/>
                  </a:lnTo>
                  <a:lnTo>
                    <a:pt x="38" y="17"/>
                  </a:lnTo>
                  <a:lnTo>
                    <a:pt x="43" y="16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49" y="13"/>
                  </a:lnTo>
                  <a:lnTo>
                    <a:pt x="50" y="13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55" y="13"/>
                  </a:lnTo>
                  <a:lnTo>
                    <a:pt x="55" y="15"/>
                  </a:lnTo>
                  <a:lnTo>
                    <a:pt x="57" y="15"/>
                  </a:lnTo>
                  <a:lnTo>
                    <a:pt x="57" y="13"/>
                  </a:lnTo>
                  <a:lnTo>
                    <a:pt x="60" y="13"/>
                  </a:lnTo>
                  <a:lnTo>
                    <a:pt x="61" y="12"/>
                  </a:lnTo>
                  <a:lnTo>
                    <a:pt x="59" y="12"/>
                  </a:lnTo>
                  <a:lnTo>
                    <a:pt x="58" y="11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61" y="9"/>
                  </a:lnTo>
                  <a:lnTo>
                    <a:pt x="63" y="10"/>
                  </a:lnTo>
                  <a:lnTo>
                    <a:pt x="71" y="10"/>
                  </a:lnTo>
                  <a:lnTo>
                    <a:pt x="73" y="11"/>
                  </a:lnTo>
                  <a:lnTo>
                    <a:pt x="75" y="11"/>
                  </a:lnTo>
                  <a:lnTo>
                    <a:pt x="76" y="11"/>
                  </a:lnTo>
                  <a:lnTo>
                    <a:pt x="78" y="11"/>
                  </a:lnTo>
                  <a:lnTo>
                    <a:pt x="86" y="9"/>
                  </a:lnTo>
                  <a:lnTo>
                    <a:pt x="88" y="9"/>
                  </a:lnTo>
                  <a:lnTo>
                    <a:pt x="88" y="10"/>
                  </a:lnTo>
                  <a:lnTo>
                    <a:pt x="89" y="10"/>
                  </a:lnTo>
                  <a:lnTo>
                    <a:pt x="91" y="10"/>
                  </a:lnTo>
                  <a:lnTo>
                    <a:pt x="91" y="9"/>
                  </a:lnTo>
                  <a:lnTo>
                    <a:pt x="93" y="10"/>
                  </a:lnTo>
                  <a:lnTo>
                    <a:pt x="94" y="9"/>
                  </a:lnTo>
                  <a:lnTo>
                    <a:pt x="95" y="9"/>
                  </a:lnTo>
                  <a:lnTo>
                    <a:pt x="98" y="8"/>
                  </a:lnTo>
                  <a:lnTo>
                    <a:pt x="101" y="8"/>
                  </a:lnTo>
                  <a:lnTo>
                    <a:pt x="102" y="7"/>
                  </a:lnTo>
                  <a:lnTo>
                    <a:pt x="105" y="7"/>
                  </a:lnTo>
                  <a:lnTo>
                    <a:pt x="106" y="7"/>
                  </a:lnTo>
                  <a:lnTo>
                    <a:pt x="107" y="6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07" y="3"/>
                  </a:lnTo>
                  <a:lnTo>
                    <a:pt x="108" y="2"/>
                  </a:lnTo>
                  <a:lnTo>
                    <a:pt x="109" y="2"/>
                  </a:lnTo>
                  <a:lnTo>
                    <a:pt x="111" y="2"/>
                  </a:lnTo>
                  <a:lnTo>
                    <a:pt x="111" y="1"/>
                  </a:lnTo>
                  <a:lnTo>
                    <a:pt x="114" y="1"/>
                  </a:lnTo>
                  <a:lnTo>
                    <a:pt x="118" y="0"/>
                  </a:lnTo>
                  <a:lnTo>
                    <a:pt x="124" y="1"/>
                  </a:lnTo>
                  <a:lnTo>
                    <a:pt x="130" y="1"/>
                  </a:lnTo>
                  <a:lnTo>
                    <a:pt x="132" y="1"/>
                  </a:lnTo>
                  <a:lnTo>
                    <a:pt x="134" y="2"/>
                  </a:lnTo>
                  <a:lnTo>
                    <a:pt x="136" y="2"/>
                  </a:lnTo>
                  <a:lnTo>
                    <a:pt x="136" y="3"/>
                  </a:lnTo>
                  <a:lnTo>
                    <a:pt x="139" y="5"/>
                  </a:lnTo>
                  <a:lnTo>
                    <a:pt x="139" y="6"/>
                  </a:lnTo>
                  <a:lnTo>
                    <a:pt x="138" y="6"/>
                  </a:lnTo>
                  <a:lnTo>
                    <a:pt x="138" y="7"/>
                  </a:lnTo>
                  <a:lnTo>
                    <a:pt x="141" y="7"/>
                  </a:lnTo>
                  <a:lnTo>
                    <a:pt x="141" y="8"/>
                  </a:lnTo>
                  <a:lnTo>
                    <a:pt x="139" y="8"/>
                  </a:lnTo>
                  <a:lnTo>
                    <a:pt x="138" y="9"/>
                  </a:lnTo>
                  <a:lnTo>
                    <a:pt x="136" y="11"/>
                  </a:lnTo>
                  <a:lnTo>
                    <a:pt x="138" y="11"/>
                  </a:lnTo>
                  <a:lnTo>
                    <a:pt x="134" y="11"/>
                  </a:lnTo>
                  <a:lnTo>
                    <a:pt x="132" y="11"/>
                  </a:lnTo>
                  <a:lnTo>
                    <a:pt x="130" y="11"/>
                  </a:lnTo>
                  <a:lnTo>
                    <a:pt x="125" y="13"/>
                  </a:lnTo>
                  <a:lnTo>
                    <a:pt x="121" y="15"/>
                  </a:lnTo>
                  <a:lnTo>
                    <a:pt x="119" y="15"/>
                  </a:lnTo>
                  <a:lnTo>
                    <a:pt x="116" y="15"/>
                  </a:lnTo>
                  <a:lnTo>
                    <a:pt x="114" y="15"/>
                  </a:lnTo>
                  <a:lnTo>
                    <a:pt x="109" y="15"/>
                  </a:lnTo>
                  <a:lnTo>
                    <a:pt x="108" y="16"/>
                  </a:lnTo>
                  <a:lnTo>
                    <a:pt x="107" y="17"/>
                  </a:lnTo>
                  <a:lnTo>
                    <a:pt x="106" y="16"/>
                  </a:lnTo>
                  <a:lnTo>
                    <a:pt x="105" y="17"/>
                  </a:lnTo>
                  <a:lnTo>
                    <a:pt x="95" y="19"/>
                  </a:lnTo>
                  <a:lnTo>
                    <a:pt x="94" y="19"/>
                  </a:lnTo>
                  <a:lnTo>
                    <a:pt x="91" y="18"/>
                  </a:lnTo>
                  <a:lnTo>
                    <a:pt x="90" y="18"/>
                  </a:lnTo>
                  <a:lnTo>
                    <a:pt x="91" y="19"/>
                  </a:lnTo>
                  <a:lnTo>
                    <a:pt x="90" y="19"/>
                  </a:lnTo>
                  <a:lnTo>
                    <a:pt x="87" y="21"/>
                  </a:lnTo>
                  <a:lnTo>
                    <a:pt x="83" y="22"/>
                  </a:lnTo>
                  <a:lnTo>
                    <a:pt x="81" y="23"/>
                  </a:lnTo>
                  <a:lnTo>
                    <a:pt x="80" y="22"/>
                  </a:lnTo>
                  <a:lnTo>
                    <a:pt x="78" y="25"/>
                  </a:lnTo>
                  <a:lnTo>
                    <a:pt x="74" y="27"/>
                  </a:lnTo>
                  <a:lnTo>
                    <a:pt x="69" y="27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6" y="27"/>
                  </a:lnTo>
                  <a:lnTo>
                    <a:pt x="65" y="27"/>
                  </a:lnTo>
                  <a:lnTo>
                    <a:pt x="64" y="28"/>
                  </a:lnTo>
                  <a:lnTo>
                    <a:pt x="66" y="28"/>
                  </a:lnTo>
                  <a:lnTo>
                    <a:pt x="67" y="28"/>
                  </a:lnTo>
                  <a:lnTo>
                    <a:pt x="68" y="29"/>
                  </a:lnTo>
                  <a:lnTo>
                    <a:pt x="65" y="31"/>
                  </a:lnTo>
                  <a:lnTo>
                    <a:pt x="65" y="32"/>
                  </a:lnTo>
                  <a:lnTo>
                    <a:pt x="61" y="32"/>
                  </a:lnTo>
                  <a:lnTo>
                    <a:pt x="59" y="32"/>
                  </a:lnTo>
                  <a:lnTo>
                    <a:pt x="56" y="31"/>
                  </a:lnTo>
                  <a:lnTo>
                    <a:pt x="57" y="32"/>
                  </a:lnTo>
                  <a:lnTo>
                    <a:pt x="60" y="33"/>
                  </a:lnTo>
                  <a:lnTo>
                    <a:pt x="63" y="35"/>
                  </a:lnTo>
                  <a:lnTo>
                    <a:pt x="55" y="32"/>
                  </a:lnTo>
                  <a:lnTo>
                    <a:pt x="53" y="33"/>
                  </a:lnTo>
                  <a:lnTo>
                    <a:pt x="55" y="35"/>
                  </a:lnTo>
                  <a:lnTo>
                    <a:pt x="56" y="35"/>
                  </a:lnTo>
                  <a:lnTo>
                    <a:pt x="54" y="35"/>
                  </a:lnTo>
                  <a:lnTo>
                    <a:pt x="53" y="35"/>
                  </a:lnTo>
                  <a:lnTo>
                    <a:pt x="55" y="36"/>
                  </a:lnTo>
                  <a:lnTo>
                    <a:pt x="55" y="37"/>
                  </a:lnTo>
                  <a:lnTo>
                    <a:pt x="53" y="37"/>
                  </a:lnTo>
                  <a:lnTo>
                    <a:pt x="51" y="36"/>
                  </a:lnTo>
                  <a:lnTo>
                    <a:pt x="45" y="35"/>
                  </a:lnTo>
                  <a:lnTo>
                    <a:pt x="48" y="36"/>
                  </a:lnTo>
                  <a:lnTo>
                    <a:pt x="50" y="37"/>
                  </a:lnTo>
                  <a:lnTo>
                    <a:pt x="53" y="38"/>
                  </a:lnTo>
                  <a:lnTo>
                    <a:pt x="53" y="39"/>
                  </a:lnTo>
                  <a:lnTo>
                    <a:pt x="51" y="39"/>
                  </a:lnTo>
                  <a:lnTo>
                    <a:pt x="53" y="40"/>
                  </a:lnTo>
                  <a:lnTo>
                    <a:pt x="50" y="39"/>
                  </a:lnTo>
                  <a:lnTo>
                    <a:pt x="50" y="40"/>
                  </a:lnTo>
                  <a:lnTo>
                    <a:pt x="51" y="40"/>
                  </a:lnTo>
                  <a:lnTo>
                    <a:pt x="50" y="41"/>
                  </a:lnTo>
                  <a:lnTo>
                    <a:pt x="48" y="40"/>
                  </a:lnTo>
                  <a:lnTo>
                    <a:pt x="48" y="41"/>
                  </a:lnTo>
                  <a:lnTo>
                    <a:pt x="50" y="42"/>
                  </a:lnTo>
                  <a:lnTo>
                    <a:pt x="48" y="42"/>
                  </a:lnTo>
                  <a:lnTo>
                    <a:pt x="47" y="41"/>
                  </a:lnTo>
                  <a:lnTo>
                    <a:pt x="46" y="41"/>
                  </a:lnTo>
                  <a:lnTo>
                    <a:pt x="44" y="41"/>
                  </a:lnTo>
                  <a:lnTo>
                    <a:pt x="40" y="39"/>
                  </a:lnTo>
                  <a:lnTo>
                    <a:pt x="39" y="40"/>
                  </a:lnTo>
                  <a:lnTo>
                    <a:pt x="40" y="41"/>
                  </a:lnTo>
                  <a:lnTo>
                    <a:pt x="38" y="41"/>
                  </a:lnTo>
                  <a:lnTo>
                    <a:pt x="41" y="42"/>
                  </a:lnTo>
                  <a:lnTo>
                    <a:pt x="44" y="42"/>
                  </a:lnTo>
                  <a:lnTo>
                    <a:pt x="44" y="43"/>
                  </a:lnTo>
                  <a:lnTo>
                    <a:pt x="46" y="43"/>
                  </a:lnTo>
                  <a:lnTo>
                    <a:pt x="46" y="45"/>
                  </a:lnTo>
                  <a:lnTo>
                    <a:pt x="47" y="45"/>
                  </a:lnTo>
                  <a:lnTo>
                    <a:pt x="47" y="46"/>
                  </a:lnTo>
                  <a:lnTo>
                    <a:pt x="45" y="46"/>
                  </a:lnTo>
                  <a:lnTo>
                    <a:pt x="44" y="45"/>
                  </a:lnTo>
                  <a:lnTo>
                    <a:pt x="41" y="45"/>
                  </a:lnTo>
                  <a:lnTo>
                    <a:pt x="37" y="45"/>
                  </a:lnTo>
                  <a:lnTo>
                    <a:pt x="35" y="45"/>
                  </a:lnTo>
                  <a:lnTo>
                    <a:pt x="37" y="45"/>
                  </a:lnTo>
                  <a:lnTo>
                    <a:pt x="40" y="46"/>
                  </a:lnTo>
                  <a:lnTo>
                    <a:pt x="44" y="47"/>
                  </a:lnTo>
                  <a:lnTo>
                    <a:pt x="45" y="48"/>
                  </a:lnTo>
                  <a:lnTo>
                    <a:pt x="44" y="48"/>
                  </a:lnTo>
                  <a:lnTo>
                    <a:pt x="44" y="49"/>
                  </a:lnTo>
                  <a:lnTo>
                    <a:pt x="40" y="48"/>
                  </a:lnTo>
                  <a:lnTo>
                    <a:pt x="39" y="47"/>
                  </a:lnTo>
                  <a:lnTo>
                    <a:pt x="37" y="47"/>
                  </a:lnTo>
                  <a:lnTo>
                    <a:pt x="39" y="48"/>
                  </a:lnTo>
                  <a:lnTo>
                    <a:pt x="40" y="49"/>
                  </a:lnTo>
                  <a:lnTo>
                    <a:pt x="41" y="50"/>
                  </a:lnTo>
                  <a:lnTo>
                    <a:pt x="43" y="50"/>
                  </a:lnTo>
                  <a:lnTo>
                    <a:pt x="41" y="51"/>
                  </a:lnTo>
                  <a:lnTo>
                    <a:pt x="41" y="52"/>
                  </a:lnTo>
                  <a:lnTo>
                    <a:pt x="40" y="52"/>
                  </a:lnTo>
                  <a:lnTo>
                    <a:pt x="39" y="53"/>
                  </a:lnTo>
                  <a:lnTo>
                    <a:pt x="37" y="53"/>
                  </a:lnTo>
                  <a:lnTo>
                    <a:pt x="36" y="52"/>
                  </a:lnTo>
                  <a:lnTo>
                    <a:pt x="33" y="52"/>
                  </a:lnTo>
                  <a:lnTo>
                    <a:pt x="28" y="51"/>
                  </a:lnTo>
                  <a:lnTo>
                    <a:pt x="24" y="51"/>
                  </a:lnTo>
                  <a:lnTo>
                    <a:pt x="20" y="50"/>
                  </a:lnTo>
                  <a:lnTo>
                    <a:pt x="16" y="50"/>
                  </a:lnTo>
                  <a:lnTo>
                    <a:pt x="13" y="51"/>
                  </a:lnTo>
                  <a:lnTo>
                    <a:pt x="9" y="51"/>
                  </a:lnTo>
                  <a:lnTo>
                    <a:pt x="12" y="51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4" y="48"/>
                  </a:lnTo>
                  <a:lnTo>
                    <a:pt x="15" y="48"/>
                  </a:lnTo>
                  <a:lnTo>
                    <a:pt x="18" y="47"/>
                  </a:lnTo>
                  <a:lnTo>
                    <a:pt x="17" y="47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3" y="47"/>
                  </a:lnTo>
                  <a:lnTo>
                    <a:pt x="10" y="48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3" y="47"/>
                  </a:lnTo>
                  <a:lnTo>
                    <a:pt x="2" y="46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6" name="Freeform 624"/>
            <p:cNvSpPr>
              <a:spLocks/>
            </p:cNvSpPr>
            <p:nvPr/>
          </p:nvSpPr>
          <p:spPr bwMode="auto">
            <a:xfrm>
              <a:off x="5291139" y="1582209"/>
              <a:ext cx="20637" cy="13229"/>
            </a:xfrm>
            <a:custGeom>
              <a:avLst/>
              <a:gdLst>
                <a:gd name="T0" fmla="*/ 0 w 13"/>
                <a:gd name="T1" fmla="*/ 2147483647 h 8"/>
                <a:gd name="T2" fmla="*/ 0 w 13"/>
                <a:gd name="T3" fmla="*/ 2147483647 h 8"/>
                <a:gd name="T4" fmla="*/ 2147483647 w 13"/>
                <a:gd name="T5" fmla="*/ 0 h 8"/>
                <a:gd name="T6" fmla="*/ 2147483647 w 13"/>
                <a:gd name="T7" fmla="*/ 2147483647 h 8"/>
                <a:gd name="T8" fmla="*/ 2147483647 w 13"/>
                <a:gd name="T9" fmla="*/ 2147483647 h 8"/>
                <a:gd name="T10" fmla="*/ 2147483647 w 13"/>
                <a:gd name="T11" fmla="*/ 2147483647 h 8"/>
                <a:gd name="T12" fmla="*/ 2147483647 w 13"/>
                <a:gd name="T13" fmla="*/ 2147483647 h 8"/>
                <a:gd name="T14" fmla="*/ 2147483647 w 13"/>
                <a:gd name="T15" fmla="*/ 2147483647 h 8"/>
                <a:gd name="T16" fmla="*/ 2147483647 w 13"/>
                <a:gd name="T17" fmla="*/ 2147483647 h 8"/>
                <a:gd name="T18" fmla="*/ 2147483647 w 13"/>
                <a:gd name="T19" fmla="*/ 2147483647 h 8"/>
                <a:gd name="T20" fmla="*/ 2147483647 w 13"/>
                <a:gd name="T21" fmla="*/ 2147483647 h 8"/>
                <a:gd name="T22" fmla="*/ 2147483647 w 13"/>
                <a:gd name="T23" fmla="*/ 2147483647 h 8"/>
                <a:gd name="T24" fmla="*/ 2147483647 w 13"/>
                <a:gd name="T25" fmla="*/ 2147483647 h 8"/>
                <a:gd name="T26" fmla="*/ 2147483647 w 13"/>
                <a:gd name="T27" fmla="*/ 2147483647 h 8"/>
                <a:gd name="T28" fmla="*/ 2147483647 w 13"/>
                <a:gd name="T29" fmla="*/ 2147483647 h 8"/>
                <a:gd name="T30" fmla="*/ 2147483647 w 13"/>
                <a:gd name="T31" fmla="*/ 2147483647 h 8"/>
                <a:gd name="T32" fmla="*/ 2147483647 w 13"/>
                <a:gd name="T33" fmla="*/ 2147483647 h 8"/>
                <a:gd name="T34" fmla="*/ 0 w 13"/>
                <a:gd name="T35" fmla="*/ 2147483647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"/>
                <a:gd name="T55" fmla="*/ 0 h 8"/>
                <a:gd name="T56" fmla="*/ 13 w 13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" h="8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5" y="1"/>
                  </a:lnTo>
                  <a:lnTo>
                    <a:pt x="8" y="2"/>
                  </a:lnTo>
                  <a:lnTo>
                    <a:pt x="8" y="1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5" y="3"/>
                  </a:lnTo>
                  <a:lnTo>
                    <a:pt x="1" y="2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7" name="Freeform 625"/>
            <p:cNvSpPr>
              <a:spLocks/>
            </p:cNvSpPr>
            <p:nvPr/>
          </p:nvSpPr>
          <p:spPr bwMode="auto">
            <a:xfrm>
              <a:off x="5291139" y="1582209"/>
              <a:ext cx="20637" cy="13229"/>
            </a:xfrm>
            <a:custGeom>
              <a:avLst/>
              <a:gdLst>
                <a:gd name="T0" fmla="*/ 0 w 13"/>
                <a:gd name="T1" fmla="*/ 2147483647 h 8"/>
                <a:gd name="T2" fmla="*/ 0 w 13"/>
                <a:gd name="T3" fmla="*/ 2147483647 h 8"/>
                <a:gd name="T4" fmla="*/ 2147483647 w 13"/>
                <a:gd name="T5" fmla="*/ 0 h 8"/>
                <a:gd name="T6" fmla="*/ 2147483647 w 13"/>
                <a:gd name="T7" fmla="*/ 2147483647 h 8"/>
                <a:gd name="T8" fmla="*/ 2147483647 w 13"/>
                <a:gd name="T9" fmla="*/ 2147483647 h 8"/>
                <a:gd name="T10" fmla="*/ 2147483647 w 13"/>
                <a:gd name="T11" fmla="*/ 2147483647 h 8"/>
                <a:gd name="T12" fmla="*/ 2147483647 w 13"/>
                <a:gd name="T13" fmla="*/ 2147483647 h 8"/>
                <a:gd name="T14" fmla="*/ 2147483647 w 13"/>
                <a:gd name="T15" fmla="*/ 2147483647 h 8"/>
                <a:gd name="T16" fmla="*/ 2147483647 w 13"/>
                <a:gd name="T17" fmla="*/ 2147483647 h 8"/>
                <a:gd name="T18" fmla="*/ 2147483647 w 13"/>
                <a:gd name="T19" fmla="*/ 2147483647 h 8"/>
                <a:gd name="T20" fmla="*/ 2147483647 w 13"/>
                <a:gd name="T21" fmla="*/ 2147483647 h 8"/>
                <a:gd name="T22" fmla="*/ 2147483647 w 13"/>
                <a:gd name="T23" fmla="*/ 2147483647 h 8"/>
                <a:gd name="T24" fmla="*/ 2147483647 w 13"/>
                <a:gd name="T25" fmla="*/ 2147483647 h 8"/>
                <a:gd name="T26" fmla="*/ 2147483647 w 13"/>
                <a:gd name="T27" fmla="*/ 2147483647 h 8"/>
                <a:gd name="T28" fmla="*/ 2147483647 w 13"/>
                <a:gd name="T29" fmla="*/ 2147483647 h 8"/>
                <a:gd name="T30" fmla="*/ 2147483647 w 13"/>
                <a:gd name="T31" fmla="*/ 2147483647 h 8"/>
                <a:gd name="T32" fmla="*/ 2147483647 w 13"/>
                <a:gd name="T33" fmla="*/ 2147483647 h 8"/>
                <a:gd name="T34" fmla="*/ 0 w 13"/>
                <a:gd name="T35" fmla="*/ 2147483647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"/>
                <a:gd name="T55" fmla="*/ 0 h 8"/>
                <a:gd name="T56" fmla="*/ 13 w 13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" h="8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5" y="1"/>
                  </a:lnTo>
                  <a:lnTo>
                    <a:pt x="8" y="2"/>
                  </a:lnTo>
                  <a:lnTo>
                    <a:pt x="8" y="1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5" y="3"/>
                  </a:lnTo>
                  <a:lnTo>
                    <a:pt x="1" y="2"/>
                  </a:lnTo>
                  <a:lnTo>
                    <a:pt x="0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8" name="Freeform 626"/>
            <p:cNvSpPr>
              <a:spLocks/>
            </p:cNvSpPr>
            <p:nvPr/>
          </p:nvSpPr>
          <p:spPr bwMode="auto">
            <a:xfrm>
              <a:off x="6091238" y="1431396"/>
              <a:ext cx="19050" cy="2646"/>
            </a:xfrm>
            <a:custGeom>
              <a:avLst/>
              <a:gdLst>
                <a:gd name="T0" fmla="*/ 2147483647 w 12"/>
                <a:gd name="T1" fmla="*/ 0 h 1"/>
                <a:gd name="T2" fmla="*/ 2147483647 w 12"/>
                <a:gd name="T3" fmla="*/ 0 h 1"/>
                <a:gd name="T4" fmla="*/ 2147483647 w 12"/>
                <a:gd name="T5" fmla="*/ 0 h 1"/>
                <a:gd name="T6" fmla="*/ 2147483647 w 12"/>
                <a:gd name="T7" fmla="*/ 0 h 1"/>
                <a:gd name="T8" fmla="*/ 2147483647 w 12"/>
                <a:gd name="T9" fmla="*/ 0 h 1"/>
                <a:gd name="T10" fmla="*/ 2147483647 w 12"/>
                <a:gd name="T11" fmla="*/ 0 h 1"/>
                <a:gd name="T12" fmla="*/ 2147483647 w 12"/>
                <a:gd name="T13" fmla="*/ 0 h 1"/>
                <a:gd name="T14" fmla="*/ 2147483647 w 12"/>
                <a:gd name="T15" fmla="*/ 2147483647 h 1"/>
                <a:gd name="T16" fmla="*/ 2147483647 w 12"/>
                <a:gd name="T17" fmla="*/ 2147483647 h 1"/>
                <a:gd name="T18" fmla="*/ 2147483647 w 12"/>
                <a:gd name="T19" fmla="*/ 2147483647 h 1"/>
                <a:gd name="T20" fmla="*/ 0 w 12"/>
                <a:gd name="T21" fmla="*/ 0 h 1"/>
                <a:gd name="T22" fmla="*/ 0 w 12"/>
                <a:gd name="T23" fmla="*/ 0 h 1"/>
                <a:gd name="T24" fmla="*/ 2147483647 w 12"/>
                <a:gd name="T25" fmla="*/ 0 h 1"/>
                <a:gd name="T26" fmla="*/ 2147483647 w 12"/>
                <a:gd name="T27" fmla="*/ 0 h 1"/>
                <a:gd name="T28" fmla="*/ 2147483647 w 12"/>
                <a:gd name="T29" fmla="*/ 0 h 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1"/>
                <a:gd name="T47" fmla="*/ 12 w 12"/>
                <a:gd name="T48" fmla="*/ 1 h 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1">
                  <a:moveTo>
                    <a:pt x="3" y="0"/>
                  </a:move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9" name="Freeform 627"/>
            <p:cNvSpPr>
              <a:spLocks/>
            </p:cNvSpPr>
            <p:nvPr/>
          </p:nvSpPr>
          <p:spPr bwMode="auto">
            <a:xfrm>
              <a:off x="6091238" y="1431396"/>
              <a:ext cx="19050" cy="2646"/>
            </a:xfrm>
            <a:custGeom>
              <a:avLst/>
              <a:gdLst>
                <a:gd name="T0" fmla="*/ 2147483647 w 12"/>
                <a:gd name="T1" fmla="*/ 0 h 1"/>
                <a:gd name="T2" fmla="*/ 2147483647 w 12"/>
                <a:gd name="T3" fmla="*/ 0 h 1"/>
                <a:gd name="T4" fmla="*/ 2147483647 w 12"/>
                <a:gd name="T5" fmla="*/ 0 h 1"/>
                <a:gd name="T6" fmla="*/ 2147483647 w 12"/>
                <a:gd name="T7" fmla="*/ 0 h 1"/>
                <a:gd name="T8" fmla="*/ 2147483647 w 12"/>
                <a:gd name="T9" fmla="*/ 0 h 1"/>
                <a:gd name="T10" fmla="*/ 2147483647 w 12"/>
                <a:gd name="T11" fmla="*/ 0 h 1"/>
                <a:gd name="T12" fmla="*/ 2147483647 w 12"/>
                <a:gd name="T13" fmla="*/ 0 h 1"/>
                <a:gd name="T14" fmla="*/ 2147483647 w 12"/>
                <a:gd name="T15" fmla="*/ 2147483647 h 1"/>
                <a:gd name="T16" fmla="*/ 2147483647 w 12"/>
                <a:gd name="T17" fmla="*/ 2147483647 h 1"/>
                <a:gd name="T18" fmla="*/ 2147483647 w 12"/>
                <a:gd name="T19" fmla="*/ 2147483647 h 1"/>
                <a:gd name="T20" fmla="*/ 0 w 12"/>
                <a:gd name="T21" fmla="*/ 0 h 1"/>
                <a:gd name="T22" fmla="*/ 0 w 12"/>
                <a:gd name="T23" fmla="*/ 0 h 1"/>
                <a:gd name="T24" fmla="*/ 2147483647 w 12"/>
                <a:gd name="T25" fmla="*/ 0 h 1"/>
                <a:gd name="T26" fmla="*/ 2147483647 w 12"/>
                <a:gd name="T27" fmla="*/ 0 h 1"/>
                <a:gd name="T28" fmla="*/ 2147483647 w 12"/>
                <a:gd name="T29" fmla="*/ 0 h 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1"/>
                <a:gd name="T47" fmla="*/ 12 w 12"/>
                <a:gd name="T48" fmla="*/ 1 h 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1">
                  <a:moveTo>
                    <a:pt x="3" y="0"/>
                  </a:move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50" name="Freeform 628"/>
            <p:cNvSpPr>
              <a:spLocks/>
            </p:cNvSpPr>
            <p:nvPr/>
          </p:nvSpPr>
          <p:spPr bwMode="auto">
            <a:xfrm>
              <a:off x="5826126" y="1449917"/>
              <a:ext cx="9525" cy="2646"/>
            </a:xfrm>
            <a:custGeom>
              <a:avLst/>
              <a:gdLst>
                <a:gd name="T0" fmla="*/ 2147483647 w 6"/>
                <a:gd name="T1" fmla="*/ 0 h 2"/>
                <a:gd name="T2" fmla="*/ 2147483647 w 6"/>
                <a:gd name="T3" fmla="*/ 0 h 2"/>
                <a:gd name="T4" fmla="*/ 2147483647 w 6"/>
                <a:gd name="T5" fmla="*/ 2147483647 h 2"/>
                <a:gd name="T6" fmla="*/ 2147483647 w 6"/>
                <a:gd name="T7" fmla="*/ 2147483647 h 2"/>
                <a:gd name="T8" fmla="*/ 2147483647 w 6"/>
                <a:gd name="T9" fmla="*/ 2147483647 h 2"/>
                <a:gd name="T10" fmla="*/ 2147483647 w 6"/>
                <a:gd name="T11" fmla="*/ 2147483647 h 2"/>
                <a:gd name="T12" fmla="*/ 2147483647 w 6"/>
                <a:gd name="T13" fmla="*/ 2147483647 h 2"/>
                <a:gd name="T14" fmla="*/ 2147483647 w 6"/>
                <a:gd name="T15" fmla="*/ 2147483647 h 2"/>
                <a:gd name="T16" fmla="*/ 2147483647 w 6"/>
                <a:gd name="T17" fmla="*/ 2147483647 h 2"/>
                <a:gd name="T18" fmla="*/ 2147483647 w 6"/>
                <a:gd name="T19" fmla="*/ 2147483647 h 2"/>
                <a:gd name="T20" fmla="*/ 2147483647 w 6"/>
                <a:gd name="T21" fmla="*/ 2147483647 h 2"/>
                <a:gd name="T22" fmla="*/ 0 w 6"/>
                <a:gd name="T23" fmla="*/ 2147483647 h 2"/>
                <a:gd name="T24" fmla="*/ 0 w 6"/>
                <a:gd name="T25" fmla="*/ 2147483647 h 2"/>
                <a:gd name="T26" fmla="*/ 2147483647 w 6"/>
                <a:gd name="T27" fmla="*/ 0 h 2"/>
                <a:gd name="T28" fmla="*/ 2147483647 w 6"/>
                <a:gd name="T29" fmla="*/ 0 h 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2"/>
                <a:gd name="T47" fmla="*/ 6 w 6"/>
                <a:gd name="T48" fmla="*/ 2 h 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51" name="Freeform 629"/>
            <p:cNvSpPr>
              <a:spLocks/>
            </p:cNvSpPr>
            <p:nvPr/>
          </p:nvSpPr>
          <p:spPr bwMode="auto">
            <a:xfrm>
              <a:off x="5826126" y="1449917"/>
              <a:ext cx="9525" cy="2646"/>
            </a:xfrm>
            <a:custGeom>
              <a:avLst/>
              <a:gdLst>
                <a:gd name="T0" fmla="*/ 2147483647 w 6"/>
                <a:gd name="T1" fmla="*/ 0 h 2"/>
                <a:gd name="T2" fmla="*/ 2147483647 w 6"/>
                <a:gd name="T3" fmla="*/ 0 h 2"/>
                <a:gd name="T4" fmla="*/ 2147483647 w 6"/>
                <a:gd name="T5" fmla="*/ 2147483647 h 2"/>
                <a:gd name="T6" fmla="*/ 2147483647 w 6"/>
                <a:gd name="T7" fmla="*/ 2147483647 h 2"/>
                <a:gd name="T8" fmla="*/ 2147483647 w 6"/>
                <a:gd name="T9" fmla="*/ 2147483647 h 2"/>
                <a:gd name="T10" fmla="*/ 2147483647 w 6"/>
                <a:gd name="T11" fmla="*/ 2147483647 h 2"/>
                <a:gd name="T12" fmla="*/ 2147483647 w 6"/>
                <a:gd name="T13" fmla="*/ 2147483647 h 2"/>
                <a:gd name="T14" fmla="*/ 2147483647 w 6"/>
                <a:gd name="T15" fmla="*/ 2147483647 h 2"/>
                <a:gd name="T16" fmla="*/ 2147483647 w 6"/>
                <a:gd name="T17" fmla="*/ 2147483647 h 2"/>
                <a:gd name="T18" fmla="*/ 2147483647 w 6"/>
                <a:gd name="T19" fmla="*/ 2147483647 h 2"/>
                <a:gd name="T20" fmla="*/ 2147483647 w 6"/>
                <a:gd name="T21" fmla="*/ 2147483647 h 2"/>
                <a:gd name="T22" fmla="*/ 0 w 6"/>
                <a:gd name="T23" fmla="*/ 2147483647 h 2"/>
                <a:gd name="T24" fmla="*/ 0 w 6"/>
                <a:gd name="T25" fmla="*/ 2147483647 h 2"/>
                <a:gd name="T26" fmla="*/ 2147483647 w 6"/>
                <a:gd name="T27" fmla="*/ 0 h 2"/>
                <a:gd name="T28" fmla="*/ 2147483647 w 6"/>
                <a:gd name="T29" fmla="*/ 0 h 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2"/>
                <a:gd name="T47" fmla="*/ 6 w 6"/>
                <a:gd name="T48" fmla="*/ 2 h 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52" name="Freeform 630"/>
            <p:cNvSpPr>
              <a:spLocks/>
            </p:cNvSpPr>
            <p:nvPr/>
          </p:nvSpPr>
          <p:spPr bwMode="auto">
            <a:xfrm>
              <a:off x="5951538" y="1469761"/>
              <a:ext cx="23812" cy="5292"/>
            </a:xfrm>
            <a:custGeom>
              <a:avLst/>
              <a:gdLst>
                <a:gd name="T0" fmla="*/ 2147483647 w 15"/>
                <a:gd name="T1" fmla="*/ 2147483647 h 3"/>
                <a:gd name="T2" fmla="*/ 2147483647 w 15"/>
                <a:gd name="T3" fmla="*/ 2147483647 h 3"/>
                <a:gd name="T4" fmla="*/ 2147483647 w 15"/>
                <a:gd name="T5" fmla="*/ 2147483647 h 3"/>
                <a:gd name="T6" fmla="*/ 2147483647 w 15"/>
                <a:gd name="T7" fmla="*/ 2147483647 h 3"/>
                <a:gd name="T8" fmla="*/ 2147483647 w 15"/>
                <a:gd name="T9" fmla="*/ 2147483647 h 3"/>
                <a:gd name="T10" fmla="*/ 2147483647 w 15"/>
                <a:gd name="T11" fmla="*/ 2147483647 h 3"/>
                <a:gd name="T12" fmla="*/ 2147483647 w 15"/>
                <a:gd name="T13" fmla="*/ 2147483647 h 3"/>
                <a:gd name="T14" fmla="*/ 2147483647 w 15"/>
                <a:gd name="T15" fmla="*/ 2147483647 h 3"/>
                <a:gd name="T16" fmla="*/ 2147483647 w 15"/>
                <a:gd name="T17" fmla="*/ 2147483647 h 3"/>
                <a:gd name="T18" fmla="*/ 0 w 15"/>
                <a:gd name="T19" fmla="*/ 2147483647 h 3"/>
                <a:gd name="T20" fmla="*/ 2147483647 w 15"/>
                <a:gd name="T21" fmla="*/ 2147483647 h 3"/>
                <a:gd name="T22" fmla="*/ 2147483647 w 15"/>
                <a:gd name="T23" fmla="*/ 2147483647 h 3"/>
                <a:gd name="T24" fmla="*/ 2147483647 w 15"/>
                <a:gd name="T25" fmla="*/ 2147483647 h 3"/>
                <a:gd name="T26" fmla="*/ 2147483647 w 15"/>
                <a:gd name="T27" fmla="*/ 2147483647 h 3"/>
                <a:gd name="T28" fmla="*/ 2147483647 w 15"/>
                <a:gd name="T29" fmla="*/ 2147483647 h 3"/>
                <a:gd name="T30" fmla="*/ 2147483647 w 15"/>
                <a:gd name="T31" fmla="*/ 0 h 3"/>
                <a:gd name="T32" fmla="*/ 2147483647 w 15"/>
                <a:gd name="T33" fmla="*/ 2147483647 h 3"/>
                <a:gd name="T34" fmla="*/ 2147483647 w 15"/>
                <a:gd name="T35" fmla="*/ 2147483647 h 3"/>
                <a:gd name="T36" fmla="*/ 2147483647 w 15"/>
                <a:gd name="T37" fmla="*/ 2147483647 h 3"/>
                <a:gd name="T38" fmla="*/ 2147483647 w 15"/>
                <a:gd name="T39" fmla="*/ 2147483647 h 3"/>
                <a:gd name="T40" fmla="*/ 2147483647 w 15"/>
                <a:gd name="T41" fmla="*/ 2147483647 h 3"/>
                <a:gd name="T42" fmla="*/ 2147483647 w 15"/>
                <a:gd name="T43" fmla="*/ 2147483647 h 3"/>
                <a:gd name="T44" fmla="*/ 2147483647 w 15"/>
                <a:gd name="T45" fmla="*/ 2147483647 h 3"/>
                <a:gd name="T46" fmla="*/ 2147483647 w 15"/>
                <a:gd name="T47" fmla="*/ 2147483647 h 3"/>
                <a:gd name="T48" fmla="*/ 2147483647 w 15"/>
                <a:gd name="T49" fmla="*/ 2147483647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"/>
                <a:gd name="T76" fmla="*/ 0 h 3"/>
                <a:gd name="T77" fmla="*/ 15 w 15"/>
                <a:gd name="T78" fmla="*/ 3 h 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" h="3">
                  <a:moveTo>
                    <a:pt x="11" y="1"/>
                  </a:move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1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53" name="Freeform 631"/>
            <p:cNvSpPr>
              <a:spLocks/>
            </p:cNvSpPr>
            <p:nvPr/>
          </p:nvSpPr>
          <p:spPr bwMode="auto">
            <a:xfrm>
              <a:off x="5951538" y="1469761"/>
              <a:ext cx="23812" cy="5292"/>
            </a:xfrm>
            <a:custGeom>
              <a:avLst/>
              <a:gdLst>
                <a:gd name="T0" fmla="*/ 2147483647 w 15"/>
                <a:gd name="T1" fmla="*/ 2147483647 h 3"/>
                <a:gd name="T2" fmla="*/ 2147483647 w 15"/>
                <a:gd name="T3" fmla="*/ 2147483647 h 3"/>
                <a:gd name="T4" fmla="*/ 2147483647 w 15"/>
                <a:gd name="T5" fmla="*/ 2147483647 h 3"/>
                <a:gd name="T6" fmla="*/ 2147483647 w 15"/>
                <a:gd name="T7" fmla="*/ 2147483647 h 3"/>
                <a:gd name="T8" fmla="*/ 2147483647 w 15"/>
                <a:gd name="T9" fmla="*/ 2147483647 h 3"/>
                <a:gd name="T10" fmla="*/ 2147483647 w 15"/>
                <a:gd name="T11" fmla="*/ 2147483647 h 3"/>
                <a:gd name="T12" fmla="*/ 2147483647 w 15"/>
                <a:gd name="T13" fmla="*/ 2147483647 h 3"/>
                <a:gd name="T14" fmla="*/ 2147483647 w 15"/>
                <a:gd name="T15" fmla="*/ 2147483647 h 3"/>
                <a:gd name="T16" fmla="*/ 2147483647 w 15"/>
                <a:gd name="T17" fmla="*/ 2147483647 h 3"/>
                <a:gd name="T18" fmla="*/ 0 w 15"/>
                <a:gd name="T19" fmla="*/ 2147483647 h 3"/>
                <a:gd name="T20" fmla="*/ 2147483647 w 15"/>
                <a:gd name="T21" fmla="*/ 2147483647 h 3"/>
                <a:gd name="T22" fmla="*/ 2147483647 w 15"/>
                <a:gd name="T23" fmla="*/ 2147483647 h 3"/>
                <a:gd name="T24" fmla="*/ 2147483647 w 15"/>
                <a:gd name="T25" fmla="*/ 2147483647 h 3"/>
                <a:gd name="T26" fmla="*/ 2147483647 w 15"/>
                <a:gd name="T27" fmla="*/ 2147483647 h 3"/>
                <a:gd name="T28" fmla="*/ 2147483647 w 15"/>
                <a:gd name="T29" fmla="*/ 2147483647 h 3"/>
                <a:gd name="T30" fmla="*/ 2147483647 w 15"/>
                <a:gd name="T31" fmla="*/ 0 h 3"/>
                <a:gd name="T32" fmla="*/ 2147483647 w 15"/>
                <a:gd name="T33" fmla="*/ 2147483647 h 3"/>
                <a:gd name="T34" fmla="*/ 2147483647 w 15"/>
                <a:gd name="T35" fmla="*/ 2147483647 h 3"/>
                <a:gd name="T36" fmla="*/ 2147483647 w 15"/>
                <a:gd name="T37" fmla="*/ 2147483647 h 3"/>
                <a:gd name="T38" fmla="*/ 2147483647 w 15"/>
                <a:gd name="T39" fmla="*/ 2147483647 h 3"/>
                <a:gd name="T40" fmla="*/ 2147483647 w 15"/>
                <a:gd name="T41" fmla="*/ 2147483647 h 3"/>
                <a:gd name="T42" fmla="*/ 2147483647 w 15"/>
                <a:gd name="T43" fmla="*/ 2147483647 h 3"/>
                <a:gd name="T44" fmla="*/ 2147483647 w 15"/>
                <a:gd name="T45" fmla="*/ 2147483647 h 3"/>
                <a:gd name="T46" fmla="*/ 2147483647 w 15"/>
                <a:gd name="T47" fmla="*/ 2147483647 h 3"/>
                <a:gd name="T48" fmla="*/ 2147483647 w 15"/>
                <a:gd name="T49" fmla="*/ 2147483647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"/>
                <a:gd name="T76" fmla="*/ 0 h 3"/>
                <a:gd name="T77" fmla="*/ 15 w 15"/>
                <a:gd name="T78" fmla="*/ 3 h 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" h="3">
                  <a:moveTo>
                    <a:pt x="11" y="1"/>
                  </a:move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1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54" name="Freeform 632"/>
            <p:cNvSpPr>
              <a:spLocks/>
            </p:cNvSpPr>
            <p:nvPr/>
          </p:nvSpPr>
          <p:spPr bwMode="auto">
            <a:xfrm>
              <a:off x="5934076" y="1452562"/>
              <a:ext cx="17463" cy="5292"/>
            </a:xfrm>
            <a:custGeom>
              <a:avLst/>
              <a:gdLst>
                <a:gd name="T0" fmla="*/ 2147483647 w 11"/>
                <a:gd name="T1" fmla="*/ 2147483647 h 3"/>
                <a:gd name="T2" fmla="*/ 2147483647 w 11"/>
                <a:gd name="T3" fmla="*/ 2147483647 h 3"/>
                <a:gd name="T4" fmla="*/ 2147483647 w 11"/>
                <a:gd name="T5" fmla="*/ 2147483647 h 3"/>
                <a:gd name="T6" fmla="*/ 2147483647 w 11"/>
                <a:gd name="T7" fmla="*/ 2147483647 h 3"/>
                <a:gd name="T8" fmla="*/ 2147483647 w 11"/>
                <a:gd name="T9" fmla="*/ 2147483647 h 3"/>
                <a:gd name="T10" fmla="*/ 2147483647 w 11"/>
                <a:gd name="T11" fmla="*/ 2147483647 h 3"/>
                <a:gd name="T12" fmla="*/ 2147483647 w 11"/>
                <a:gd name="T13" fmla="*/ 2147483647 h 3"/>
                <a:gd name="T14" fmla="*/ 2147483647 w 11"/>
                <a:gd name="T15" fmla="*/ 2147483647 h 3"/>
                <a:gd name="T16" fmla="*/ 2147483647 w 11"/>
                <a:gd name="T17" fmla="*/ 2147483647 h 3"/>
                <a:gd name="T18" fmla="*/ 2147483647 w 11"/>
                <a:gd name="T19" fmla="*/ 2147483647 h 3"/>
                <a:gd name="T20" fmla="*/ 2147483647 w 11"/>
                <a:gd name="T21" fmla="*/ 2147483647 h 3"/>
                <a:gd name="T22" fmla="*/ 0 w 11"/>
                <a:gd name="T23" fmla="*/ 2147483647 h 3"/>
                <a:gd name="T24" fmla="*/ 2147483647 w 11"/>
                <a:gd name="T25" fmla="*/ 2147483647 h 3"/>
                <a:gd name="T26" fmla="*/ 2147483647 w 11"/>
                <a:gd name="T27" fmla="*/ 2147483647 h 3"/>
                <a:gd name="T28" fmla="*/ 2147483647 w 11"/>
                <a:gd name="T29" fmla="*/ 2147483647 h 3"/>
                <a:gd name="T30" fmla="*/ 2147483647 w 11"/>
                <a:gd name="T31" fmla="*/ 0 h 3"/>
                <a:gd name="T32" fmla="*/ 2147483647 w 11"/>
                <a:gd name="T33" fmla="*/ 2147483647 h 3"/>
                <a:gd name="T34" fmla="*/ 2147483647 w 11"/>
                <a:gd name="T35" fmla="*/ 2147483647 h 3"/>
                <a:gd name="T36" fmla="*/ 2147483647 w 11"/>
                <a:gd name="T37" fmla="*/ 2147483647 h 3"/>
                <a:gd name="T38" fmla="*/ 2147483647 w 11"/>
                <a:gd name="T39" fmla="*/ 2147483647 h 3"/>
                <a:gd name="T40" fmla="*/ 2147483647 w 11"/>
                <a:gd name="T41" fmla="*/ 2147483647 h 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"/>
                <a:gd name="T64" fmla="*/ 0 h 3"/>
                <a:gd name="T65" fmla="*/ 11 w 11"/>
                <a:gd name="T66" fmla="*/ 3 h 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" h="3">
                  <a:moveTo>
                    <a:pt x="11" y="2"/>
                  </a:moveTo>
                  <a:lnTo>
                    <a:pt x="11" y="2"/>
                  </a:lnTo>
                  <a:lnTo>
                    <a:pt x="9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7" y="2"/>
                  </a:lnTo>
                  <a:lnTo>
                    <a:pt x="4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7" y="1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55" name="Freeform 633"/>
            <p:cNvSpPr>
              <a:spLocks/>
            </p:cNvSpPr>
            <p:nvPr/>
          </p:nvSpPr>
          <p:spPr bwMode="auto">
            <a:xfrm>
              <a:off x="5934076" y="1452562"/>
              <a:ext cx="17463" cy="5292"/>
            </a:xfrm>
            <a:custGeom>
              <a:avLst/>
              <a:gdLst>
                <a:gd name="T0" fmla="*/ 2147483647 w 11"/>
                <a:gd name="T1" fmla="*/ 2147483647 h 3"/>
                <a:gd name="T2" fmla="*/ 2147483647 w 11"/>
                <a:gd name="T3" fmla="*/ 2147483647 h 3"/>
                <a:gd name="T4" fmla="*/ 2147483647 w 11"/>
                <a:gd name="T5" fmla="*/ 2147483647 h 3"/>
                <a:gd name="T6" fmla="*/ 2147483647 w 11"/>
                <a:gd name="T7" fmla="*/ 2147483647 h 3"/>
                <a:gd name="T8" fmla="*/ 2147483647 w 11"/>
                <a:gd name="T9" fmla="*/ 2147483647 h 3"/>
                <a:gd name="T10" fmla="*/ 2147483647 w 11"/>
                <a:gd name="T11" fmla="*/ 2147483647 h 3"/>
                <a:gd name="T12" fmla="*/ 2147483647 w 11"/>
                <a:gd name="T13" fmla="*/ 2147483647 h 3"/>
                <a:gd name="T14" fmla="*/ 2147483647 w 11"/>
                <a:gd name="T15" fmla="*/ 2147483647 h 3"/>
                <a:gd name="T16" fmla="*/ 2147483647 w 11"/>
                <a:gd name="T17" fmla="*/ 2147483647 h 3"/>
                <a:gd name="T18" fmla="*/ 2147483647 w 11"/>
                <a:gd name="T19" fmla="*/ 2147483647 h 3"/>
                <a:gd name="T20" fmla="*/ 2147483647 w 11"/>
                <a:gd name="T21" fmla="*/ 2147483647 h 3"/>
                <a:gd name="T22" fmla="*/ 0 w 11"/>
                <a:gd name="T23" fmla="*/ 2147483647 h 3"/>
                <a:gd name="T24" fmla="*/ 2147483647 w 11"/>
                <a:gd name="T25" fmla="*/ 2147483647 h 3"/>
                <a:gd name="T26" fmla="*/ 2147483647 w 11"/>
                <a:gd name="T27" fmla="*/ 2147483647 h 3"/>
                <a:gd name="T28" fmla="*/ 2147483647 w 11"/>
                <a:gd name="T29" fmla="*/ 2147483647 h 3"/>
                <a:gd name="T30" fmla="*/ 2147483647 w 11"/>
                <a:gd name="T31" fmla="*/ 0 h 3"/>
                <a:gd name="T32" fmla="*/ 2147483647 w 11"/>
                <a:gd name="T33" fmla="*/ 2147483647 h 3"/>
                <a:gd name="T34" fmla="*/ 2147483647 w 11"/>
                <a:gd name="T35" fmla="*/ 2147483647 h 3"/>
                <a:gd name="T36" fmla="*/ 2147483647 w 11"/>
                <a:gd name="T37" fmla="*/ 2147483647 h 3"/>
                <a:gd name="T38" fmla="*/ 2147483647 w 11"/>
                <a:gd name="T39" fmla="*/ 2147483647 h 3"/>
                <a:gd name="T40" fmla="*/ 2147483647 w 11"/>
                <a:gd name="T41" fmla="*/ 2147483647 h 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"/>
                <a:gd name="T64" fmla="*/ 0 h 3"/>
                <a:gd name="T65" fmla="*/ 11 w 11"/>
                <a:gd name="T66" fmla="*/ 3 h 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" h="3">
                  <a:moveTo>
                    <a:pt x="11" y="2"/>
                  </a:moveTo>
                  <a:lnTo>
                    <a:pt x="11" y="2"/>
                  </a:lnTo>
                  <a:lnTo>
                    <a:pt x="9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7" y="2"/>
                  </a:lnTo>
                  <a:lnTo>
                    <a:pt x="4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7" y="1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56" name="Freeform 634"/>
            <p:cNvSpPr>
              <a:spLocks/>
            </p:cNvSpPr>
            <p:nvPr/>
          </p:nvSpPr>
          <p:spPr bwMode="auto">
            <a:xfrm>
              <a:off x="6276975" y="1510771"/>
              <a:ext cx="33338" cy="7938"/>
            </a:xfrm>
            <a:custGeom>
              <a:avLst/>
              <a:gdLst>
                <a:gd name="T0" fmla="*/ 2147483647 w 21"/>
                <a:gd name="T1" fmla="*/ 0 h 5"/>
                <a:gd name="T2" fmla="*/ 2147483647 w 21"/>
                <a:gd name="T3" fmla="*/ 2147483647 h 5"/>
                <a:gd name="T4" fmla="*/ 2147483647 w 21"/>
                <a:gd name="T5" fmla="*/ 2147483647 h 5"/>
                <a:gd name="T6" fmla="*/ 2147483647 w 21"/>
                <a:gd name="T7" fmla="*/ 2147483647 h 5"/>
                <a:gd name="T8" fmla="*/ 2147483647 w 21"/>
                <a:gd name="T9" fmla="*/ 2147483647 h 5"/>
                <a:gd name="T10" fmla="*/ 2147483647 w 21"/>
                <a:gd name="T11" fmla="*/ 2147483647 h 5"/>
                <a:gd name="T12" fmla="*/ 2147483647 w 21"/>
                <a:gd name="T13" fmla="*/ 2147483647 h 5"/>
                <a:gd name="T14" fmla="*/ 2147483647 w 21"/>
                <a:gd name="T15" fmla="*/ 2147483647 h 5"/>
                <a:gd name="T16" fmla="*/ 2147483647 w 21"/>
                <a:gd name="T17" fmla="*/ 2147483647 h 5"/>
                <a:gd name="T18" fmla="*/ 2147483647 w 21"/>
                <a:gd name="T19" fmla="*/ 2147483647 h 5"/>
                <a:gd name="T20" fmla="*/ 2147483647 w 21"/>
                <a:gd name="T21" fmla="*/ 2147483647 h 5"/>
                <a:gd name="T22" fmla="*/ 2147483647 w 21"/>
                <a:gd name="T23" fmla="*/ 2147483647 h 5"/>
                <a:gd name="T24" fmla="*/ 2147483647 w 21"/>
                <a:gd name="T25" fmla="*/ 2147483647 h 5"/>
                <a:gd name="T26" fmla="*/ 0 w 21"/>
                <a:gd name="T27" fmla="*/ 2147483647 h 5"/>
                <a:gd name="T28" fmla="*/ 2147483647 w 21"/>
                <a:gd name="T29" fmla="*/ 2147483647 h 5"/>
                <a:gd name="T30" fmla="*/ 2147483647 w 21"/>
                <a:gd name="T31" fmla="*/ 2147483647 h 5"/>
                <a:gd name="T32" fmla="*/ 2147483647 w 21"/>
                <a:gd name="T33" fmla="*/ 2147483647 h 5"/>
                <a:gd name="T34" fmla="*/ 2147483647 w 21"/>
                <a:gd name="T35" fmla="*/ 2147483647 h 5"/>
                <a:gd name="T36" fmla="*/ 2147483647 w 21"/>
                <a:gd name="T37" fmla="*/ 2147483647 h 5"/>
                <a:gd name="T38" fmla="*/ 2147483647 w 21"/>
                <a:gd name="T39" fmla="*/ 2147483647 h 5"/>
                <a:gd name="T40" fmla="*/ 2147483647 w 21"/>
                <a:gd name="T41" fmla="*/ 0 h 5"/>
                <a:gd name="T42" fmla="*/ 2147483647 w 21"/>
                <a:gd name="T43" fmla="*/ 0 h 5"/>
                <a:gd name="T44" fmla="*/ 2147483647 w 21"/>
                <a:gd name="T45" fmla="*/ 0 h 5"/>
                <a:gd name="T46" fmla="*/ 2147483647 w 21"/>
                <a:gd name="T47" fmla="*/ 0 h 5"/>
                <a:gd name="T48" fmla="*/ 2147483647 w 21"/>
                <a:gd name="T49" fmla="*/ 0 h 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5"/>
                <a:gd name="T77" fmla="*/ 21 w 21"/>
                <a:gd name="T78" fmla="*/ 5 h 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5">
                  <a:moveTo>
                    <a:pt x="15" y="0"/>
                  </a:move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8" y="4"/>
                  </a:lnTo>
                  <a:lnTo>
                    <a:pt x="4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57" name="Freeform 635"/>
            <p:cNvSpPr>
              <a:spLocks/>
            </p:cNvSpPr>
            <p:nvPr/>
          </p:nvSpPr>
          <p:spPr bwMode="auto">
            <a:xfrm>
              <a:off x="6276975" y="1510771"/>
              <a:ext cx="33338" cy="7938"/>
            </a:xfrm>
            <a:custGeom>
              <a:avLst/>
              <a:gdLst>
                <a:gd name="T0" fmla="*/ 2147483647 w 21"/>
                <a:gd name="T1" fmla="*/ 0 h 5"/>
                <a:gd name="T2" fmla="*/ 2147483647 w 21"/>
                <a:gd name="T3" fmla="*/ 2147483647 h 5"/>
                <a:gd name="T4" fmla="*/ 2147483647 w 21"/>
                <a:gd name="T5" fmla="*/ 2147483647 h 5"/>
                <a:gd name="T6" fmla="*/ 2147483647 w 21"/>
                <a:gd name="T7" fmla="*/ 2147483647 h 5"/>
                <a:gd name="T8" fmla="*/ 2147483647 w 21"/>
                <a:gd name="T9" fmla="*/ 2147483647 h 5"/>
                <a:gd name="T10" fmla="*/ 2147483647 w 21"/>
                <a:gd name="T11" fmla="*/ 2147483647 h 5"/>
                <a:gd name="T12" fmla="*/ 2147483647 w 21"/>
                <a:gd name="T13" fmla="*/ 2147483647 h 5"/>
                <a:gd name="T14" fmla="*/ 2147483647 w 21"/>
                <a:gd name="T15" fmla="*/ 2147483647 h 5"/>
                <a:gd name="T16" fmla="*/ 2147483647 w 21"/>
                <a:gd name="T17" fmla="*/ 2147483647 h 5"/>
                <a:gd name="T18" fmla="*/ 2147483647 w 21"/>
                <a:gd name="T19" fmla="*/ 2147483647 h 5"/>
                <a:gd name="T20" fmla="*/ 2147483647 w 21"/>
                <a:gd name="T21" fmla="*/ 2147483647 h 5"/>
                <a:gd name="T22" fmla="*/ 2147483647 w 21"/>
                <a:gd name="T23" fmla="*/ 2147483647 h 5"/>
                <a:gd name="T24" fmla="*/ 2147483647 w 21"/>
                <a:gd name="T25" fmla="*/ 2147483647 h 5"/>
                <a:gd name="T26" fmla="*/ 0 w 21"/>
                <a:gd name="T27" fmla="*/ 2147483647 h 5"/>
                <a:gd name="T28" fmla="*/ 2147483647 w 21"/>
                <a:gd name="T29" fmla="*/ 2147483647 h 5"/>
                <a:gd name="T30" fmla="*/ 2147483647 w 21"/>
                <a:gd name="T31" fmla="*/ 2147483647 h 5"/>
                <a:gd name="T32" fmla="*/ 2147483647 w 21"/>
                <a:gd name="T33" fmla="*/ 2147483647 h 5"/>
                <a:gd name="T34" fmla="*/ 2147483647 w 21"/>
                <a:gd name="T35" fmla="*/ 2147483647 h 5"/>
                <a:gd name="T36" fmla="*/ 2147483647 w 21"/>
                <a:gd name="T37" fmla="*/ 2147483647 h 5"/>
                <a:gd name="T38" fmla="*/ 2147483647 w 21"/>
                <a:gd name="T39" fmla="*/ 2147483647 h 5"/>
                <a:gd name="T40" fmla="*/ 2147483647 w 21"/>
                <a:gd name="T41" fmla="*/ 0 h 5"/>
                <a:gd name="T42" fmla="*/ 2147483647 w 21"/>
                <a:gd name="T43" fmla="*/ 0 h 5"/>
                <a:gd name="T44" fmla="*/ 2147483647 w 21"/>
                <a:gd name="T45" fmla="*/ 0 h 5"/>
                <a:gd name="T46" fmla="*/ 2147483647 w 21"/>
                <a:gd name="T47" fmla="*/ 0 h 5"/>
                <a:gd name="T48" fmla="*/ 2147483647 w 21"/>
                <a:gd name="T49" fmla="*/ 0 h 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5"/>
                <a:gd name="T77" fmla="*/ 21 w 21"/>
                <a:gd name="T78" fmla="*/ 5 h 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5">
                  <a:moveTo>
                    <a:pt x="15" y="0"/>
                  </a:move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8" y="4"/>
                  </a:lnTo>
                  <a:lnTo>
                    <a:pt x="4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66" name="Freeform 644"/>
            <p:cNvSpPr>
              <a:spLocks/>
            </p:cNvSpPr>
            <p:nvPr/>
          </p:nvSpPr>
          <p:spPr bwMode="auto">
            <a:xfrm>
              <a:off x="5241925" y="1628511"/>
              <a:ext cx="38100" cy="19843"/>
            </a:xfrm>
            <a:custGeom>
              <a:avLst/>
              <a:gdLst>
                <a:gd name="T0" fmla="*/ 2147483647 w 24"/>
                <a:gd name="T1" fmla="*/ 0 h 12"/>
                <a:gd name="T2" fmla="*/ 2147483647 w 24"/>
                <a:gd name="T3" fmla="*/ 0 h 12"/>
                <a:gd name="T4" fmla="*/ 2147483647 w 24"/>
                <a:gd name="T5" fmla="*/ 0 h 12"/>
                <a:gd name="T6" fmla="*/ 2147483647 w 24"/>
                <a:gd name="T7" fmla="*/ 0 h 12"/>
                <a:gd name="T8" fmla="*/ 2147483647 w 24"/>
                <a:gd name="T9" fmla="*/ 0 h 12"/>
                <a:gd name="T10" fmla="*/ 2147483647 w 24"/>
                <a:gd name="T11" fmla="*/ 0 h 12"/>
                <a:gd name="T12" fmla="*/ 2147483647 w 24"/>
                <a:gd name="T13" fmla="*/ 2147483647 h 12"/>
                <a:gd name="T14" fmla="*/ 2147483647 w 24"/>
                <a:gd name="T15" fmla="*/ 2147483647 h 12"/>
                <a:gd name="T16" fmla="*/ 2147483647 w 24"/>
                <a:gd name="T17" fmla="*/ 2147483647 h 12"/>
                <a:gd name="T18" fmla="*/ 2147483647 w 24"/>
                <a:gd name="T19" fmla="*/ 2147483647 h 12"/>
                <a:gd name="T20" fmla="*/ 2147483647 w 24"/>
                <a:gd name="T21" fmla="*/ 2147483647 h 12"/>
                <a:gd name="T22" fmla="*/ 2147483647 w 24"/>
                <a:gd name="T23" fmla="*/ 2147483647 h 12"/>
                <a:gd name="T24" fmla="*/ 2147483647 w 24"/>
                <a:gd name="T25" fmla="*/ 2147483647 h 12"/>
                <a:gd name="T26" fmla="*/ 2147483647 w 24"/>
                <a:gd name="T27" fmla="*/ 2147483647 h 12"/>
                <a:gd name="T28" fmla="*/ 2147483647 w 24"/>
                <a:gd name="T29" fmla="*/ 2147483647 h 12"/>
                <a:gd name="T30" fmla="*/ 2147483647 w 24"/>
                <a:gd name="T31" fmla="*/ 2147483647 h 12"/>
                <a:gd name="T32" fmla="*/ 2147483647 w 24"/>
                <a:gd name="T33" fmla="*/ 2147483647 h 12"/>
                <a:gd name="T34" fmla="*/ 2147483647 w 24"/>
                <a:gd name="T35" fmla="*/ 2147483647 h 12"/>
                <a:gd name="T36" fmla="*/ 2147483647 w 24"/>
                <a:gd name="T37" fmla="*/ 2147483647 h 12"/>
                <a:gd name="T38" fmla="*/ 2147483647 w 24"/>
                <a:gd name="T39" fmla="*/ 2147483647 h 12"/>
                <a:gd name="T40" fmla="*/ 2147483647 w 24"/>
                <a:gd name="T41" fmla="*/ 2147483647 h 12"/>
                <a:gd name="T42" fmla="*/ 2147483647 w 24"/>
                <a:gd name="T43" fmla="*/ 2147483647 h 12"/>
                <a:gd name="T44" fmla="*/ 2147483647 w 24"/>
                <a:gd name="T45" fmla="*/ 2147483647 h 12"/>
                <a:gd name="T46" fmla="*/ 2147483647 w 24"/>
                <a:gd name="T47" fmla="*/ 2147483647 h 12"/>
                <a:gd name="T48" fmla="*/ 2147483647 w 24"/>
                <a:gd name="T49" fmla="*/ 2147483647 h 12"/>
                <a:gd name="T50" fmla="*/ 2147483647 w 24"/>
                <a:gd name="T51" fmla="*/ 2147483647 h 12"/>
                <a:gd name="T52" fmla="*/ 2147483647 w 24"/>
                <a:gd name="T53" fmla="*/ 2147483647 h 12"/>
                <a:gd name="T54" fmla="*/ 2147483647 w 24"/>
                <a:gd name="T55" fmla="*/ 2147483647 h 12"/>
                <a:gd name="T56" fmla="*/ 2147483647 w 24"/>
                <a:gd name="T57" fmla="*/ 2147483647 h 12"/>
                <a:gd name="T58" fmla="*/ 2147483647 w 24"/>
                <a:gd name="T59" fmla="*/ 2147483647 h 12"/>
                <a:gd name="T60" fmla="*/ 0 w 24"/>
                <a:gd name="T61" fmla="*/ 2147483647 h 12"/>
                <a:gd name="T62" fmla="*/ 0 w 24"/>
                <a:gd name="T63" fmla="*/ 2147483647 h 12"/>
                <a:gd name="T64" fmla="*/ 2147483647 w 24"/>
                <a:gd name="T65" fmla="*/ 2147483647 h 12"/>
                <a:gd name="T66" fmla="*/ 2147483647 w 24"/>
                <a:gd name="T67" fmla="*/ 0 h 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"/>
                <a:gd name="T103" fmla="*/ 0 h 12"/>
                <a:gd name="T104" fmla="*/ 24 w 24"/>
                <a:gd name="T105" fmla="*/ 12 h 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" h="12">
                  <a:moveTo>
                    <a:pt x="2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8" y="3"/>
                  </a:lnTo>
                  <a:lnTo>
                    <a:pt x="20" y="4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22" y="4"/>
                  </a:lnTo>
                  <a:lnTo>
                    <a:pt x="24" y="5"/>
                  </a:lnTo>
                  <a:lnTo>
                    <a:pt x="24" y="8"/>
                  </a:lnTo>
                  <a:lnTo>
                    <a:pt x="22" y="5"/>
                  </a:lnTo>
                  <a:lnTo>
                    <a:pt x="20" y="7"/>
                  </a:lnTo>
                  <a:lnTo>
                    <a:pt x="18" y="10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5" y="11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67" name="Freeform 645"/>
            <p:cNvSpPr>
              <a:spLocks/>
            </p:cNvSpPr>
            <p:nvPr/>
          </p:nvSpPr>
          <p:spPr bwMode="auto">
            <a:xfrm>
              <a:off x="5241925" y="1628511"/>
              <a:ext cx="38100" cy="19843"/>
            </a:xfrm>
            <a:custGeom>
              <a:avLst/>
              <a:gdLst>
                <a:gd name="T0" fmla="*/ 2147483647 w 24"/>
                <a:gd name="T1" fmla="*/ 0 h 12"/>
                <a:gd name="T2" fmla="*/ 2147483647 w 24"/>
                <a:gd name="T3" fmla="*/ 0 h 12"/>
                <a:gd name="T4" fmla="*/ 2147483647 w 24"/>
                <a:gd name="T5" fmla="*/ 0 h 12"/>
                <a:gd name="T6" fmla="*/ 2147483647 w 24"/>
                <a:gd name="T7" fmla="*/ 0 h 12"/>
                <a:gd name="T8" fmla="*/ 2147483647 w 24"/>
                <a:gd name="T9" fmla="*/ 0 h 12"/>
                <a:gd name="T10" fmla="*/ 2147483647 w 24"/>
                <a:gd name="T11" fmla="*/ 0 h 12"/>
                <a:gd name="T12" fmla="*/ 2147483647 w 24"/>
                <a:gd name="T13" fmla="*/ 2147483647 h 12"/>
                <a:gd name="T14" fmla="*/ 2147483647 w 24"/>
                <a:gd name="T15" fmla="*/ 2147483647 h 12"/>
                <a:gd name="T16" fmla="*/ 2147483647 w 24"/>
                <a:gd name="T17" fmla="*/ 2147483647 h 12"/>
                <a:gd name="T18" fmla="*/ 2147483647 w 24"/>
                <a:gd name="T19" fmla="*/ 2147483647 h 12"/>
                <a:gd name="T20" fmla="*/ 2147483647 w 24"/>
                <a:gd name="T21" fmla="*/ 2147483647 h 12"/>
                <a:gd name="T22" fmla="*/ 2147483647 w 24"/>
                <a:gd name="T23" fmla="*/ 2147483647 h 12"/>
                <a:gd name="T24" fmla="*/ 2147483647 w 24"/>
                <a:gd name="T25" fmla="*/ 2147483647 h 12"/>
                <a:gd name="T26" fmla="*/ 2147483647 w 24"/>
                <a:gd name="T27" fmla="*/ 2147483647 h 12"/>
                <a:gd name="T28" fmla="*/ 2147483647 w 24"/>
                <a:gd name="T29" fmla="*/ 2147483647 h 12"/>
                <a:gd name="T30" fmla="*/ 2147483647 w 24"/>
                <a:gd name="T31" fmla="*/ 2147483647 h 12"/>
                <a:gd name="T32" fmla="*/ 2147483647 w 24"/>
                <a:gd name="T33" fmla="*/ 2147483647 h 12"/>
                <a:gd name="T34" fmla="*/ 2147483647 w 24"/>
                <a:gd name="T35" fmla="*/ 2147483647 h 12"/>
                <a:gd name="T36" fmla="*/ 2147483647 w 24"/>
                <a:gd name="T37" fmla="*/ 2147483647 h 12"/>
                <a:gd name="T38" fmla="*/ 2147483647 w 24"/>
                <a:gd name="T39" fmla="*/ 2147483647 h 12"/>
                <a:gd name="T40" fmla="*/ 2147483647 w 24"/>
                <a:gd name="T41" fmla="*/ 2147483647 h 12"/>
                <a:gd name="T42" fmla="*/ 2147483647 w 24"/>
                <a:gd name="T43" fmla="*/ 2147483647 h 12"/>
                <a:gd name="T44" fmla="*/ 2147483647 w 24"/>
                <a:gd name="T45" fmla="*/ 2147483647 h 12"/>
                <a:gd name="T46" fmla="*/ 2147483647 w 24"/>
                <a:gd name="T47" fmla="*/ 2147483647 h 12"/>
                <a:gd name="T48" fmla="*/ 2147483647 w 24"/>
                <a:gd name="T49" fmla="*/ 2147483647 h 12"/>
                <a:gd name="T50" fmla="*/ 2147483647 w 24"/>
                <a:gd name="T51" fmla="*/ 2147483647 h 12"/>
                <a:gd name="T52" fmla="*/ 2147483647 w 24"/>
                <a:gd name="T53" fmla="*/ 2147483647 h 12"/>
                <a:gd name="T54" fmla="*/ 2147483647 w 24"/>
                <a:gd name="T55" fmla="*/ 2147483647 h 12"/>
                <a:gd name="T56" fmla="*/ 2147483647 w 24"/>
                <a:gd name="T57" fmla="*/ 2147483647 h 12"/>
                <a:gd name="T58" fmla="*/ 2147483647 w 24"/>
                <a:gd name="T59" fmla="*/ 2147483647 h 12"/>
                <a:gd name="T60" fmla="*/ 0 w 24"/>
                <a:gd name="T61" fmla="*/ 2147483647 h 12"/>
                <a:gd name="T62" fmla="*/ 0 w 24"/>
                <a:gd name="T63" fmla="*/ 2147483647 h 12"/>
                <a:gd name="T64" fmla="*/ 2147483647 w 24"/>
                <a:gd name="T65" fmla="*/ 2147483647 h 12"/>
                <a:gd name="T66" fmla="*/ 2147483647 w 24"/>
                <a:gd name="T67" fmla="*/ 0 h 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"/>
                <a:gd name="T103" fmla="*/ 0 h 12"/>
                <a:gd name="T104" fmla="*/ 24 w 24"/>
                <a:gd name="T105" fmla="*/ 12 h 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" h="12">
                  <a:moveTo>
                    <a:pt x="2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8" y="3"/>
                  </a:lnTo>
                  <a:lnTo>
                    <a:pt x="20" y="4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22" y="4"/>
                  </a:lnTo>
                  <a:lnTo>
                    <a:pt x="24" y="5"/>
                  </a:lnTo>
                  <a:lnTo>
                    <a:pt x="24" y="8"/>
                  </a:lnTo>
                  <a:lnTo>
                    <a:pt x="22" y="5"/>
                  </a:lnTo>
                  <a:lnTo>
                    <a:pt x="20" y="7"/>
                  </a:lnTo>
                  <a:lnTo>
                    <a:pt x="18" y="10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5" y="11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68" name="Freeform 646"/>
            <p:cNvSpPr>
              <a:spLocks/>
            </p:cNvSpPr>
            <p:nvPr/>
          </p:nvSpPr>
          <p:spPr bwMode="auto">
            <a:xfrm>
              <a:off x="5418139" y="1604699"/>
              <a:ext cx="41275" cy="19843"/>
            </a:xfrm>
            <a:custGeom>
              <a:avLst/>
              <a:gdLst>
                <a:gd name="T0" fmla="*/ 2147483647 w 26"/>
                <a:gd name="T1" fmla="*/ 2147483647 h 12"/>
                <a:gd name="T2" fmla="*/ 2147483647 w 26"/>
                <a:gd name="T3" fmla="*/ 2147483647 h 12"/>
                <a:gd name="T4" fmla="*/ 2147483647 w 26"/>
                <a:gd name="T5" fmla="*/ 2147483647 h 12"/>
                <a:gd name="T6" fmla="*/ 2147483647 w 26"/>
                <a:gd name="T7" fmla="*/ 2147483647 h 12"/>
                <a:gd name="T8" fmla="*/ 2147483647 w 26"/>
                <a:gd name="T9" fmla="*/ 2147483647 h 12"/>
                <a:gd name="T10" fmla="*/ 0 w 26"/>
                <a:gd name="T11" fmla="*/ 2147483647 h 12"/>
                <a:gd name="T12" fmla="*/ 2147483647 w 26"/>
                <a:gd name="T13" fmla="*/ 2147483647 h 12"/>
                <a:gd name="T14" fmla="*/ 2147483647 w 26"/>
                <a:gd name="T15" fmla="*/ 2147483647 h 12"/>
                <a:gd name="T16" fmla="*/ 0 w 26"/>
                <a:gd name="T17" fmla="*/ 2147483647 h 12"/>
                <a:gd name="T18" fmla="*/ 2147483647 w 26"/>
                <a:gd name="T19" fmla="*/ 2147483647 h 12"/>
                <a:gd name="T20" fmla="*/ 2147483647 w 26"/>
                <a:gd name="T21" fmla="*/ 2147483647 h 12"/>
                <a:gd name="T22" fmla="*/ 2147483647 w 26"/>
                <a:gd name="T23" fmla="*/ 0 h 12"/>
                <a:gd name="T24" fmla="*/ 2147483647 w 26"/>
                <a:gd name="T25" fmla="*/ 0 h 12"/>
                <a:gd name="T26" fmla="*/ 2147483647 w 26"/>
                <a:gd name="T27" fmla="*/ 2147483647 h 12"/>
                <a:gd name="T28" fmla="*/ 2147483647 w 26"/>
                <a:gd name="T29" fmla="*/ 2147483647 h 12"/>
                <a:gd name="T30" fmla="*/ 2147483647 w 26"/>
                <a:gd name="T31" fmla="*/ 2147483647 h 12"/>
                <a:gd name="T32" fmla="*/ 2147483647 w 26"/>
                <a:gd name="T33" fmla="*/ 2147483647 h 12"/>
                <a:gd name="T34" fmla="*/ 2147483647 w 26"/>
                <a:gd name="T35" fmla="*/ 2147483647 h 12"/>
                <a:gd name="T36" fmla="*/ 2147483647 w 26"/>
                <a:gd name="T37" fmla="*/ 2147483647 h 12"/>
                <a:gd name="T38" fmla="*/ 2147483647 w 26"/>
                <a:gd name="T39" fmla="*/ 2147483647 h 12"/>
                <a:gd name="T40" fmla="*/ 2147483647 w 26"/>
                <a:gd name="T41" fmla="*/ 2147483647 h 12"/>
                <a:gd name="T42" fmla="*/ 2147483647 w 26"/>
                <a:gd name="T43" fmla="*/ 2147483647 h 12"/>
                <a:gd name="T44" fmla="*/ 2147483647 w 26"/>
                <a:gd name="T45" fmla="*/ 2147483647 h 12"/>
                <a:gd name="T46" fmla="*/ 2147483647 w 26"/>
                <a:gd name="T47" fmla="*/ 2147483647 h 12"/>
                <a:gd name="T48" fmla="*/ 2147483647 w 26"/>
                <a:gd name="T49" fmla="*/ 2147483647 h 12"/>
                <a:gd name="T50" fmla="*/ 2147483647 w 26"/>
                <a:gd name="T51" fmla="*/ 2147483647 h 12"/>
                <a:gd name="T52" fmla="*/ 2147483647 w 26"/>
                <a:gd name="T53" fmla="*/ 2147483647 h 12"/>
                <a:gd name="T54" fmla="*/ 2147483647 w 26"/>
                <a:gd name="T55" fmla="*/ 2147483647 h 12"/>
                <a:gd name="T56" fmla="*/ 2147483647 w 26"/>
                <a:gd name="T57" fmla="*/ 2147483647 h 12"/>
                <a:gd name="T58" fmla="*/ 2147483647 w 26"/>
                <a:gd name="T59" fmla="*/ 2147483647 h 12"/>
                <a:gd name="T60" fmla="*/ 2147483647 w 26"/>
                <a:gd name="T61" fmla="*/ 2147483647 h 12"/>
                <a:gd name="T62" fmla="*/ 2147483647 w 26"/>
                <a:gd name="T63" fmla="*/ 2147483647 h 12"/>
                <a:gd name="T64" fmla="*/ 2147483647 w 26"/>
                <a:gd name="T65" fmla="*/ 2147483647 h 12"/>
                <a:gd name="T66" fmla="*/ 2147483647 w 26"/>
                <a:gd name="T67" fmla="*/ 2147483647 h 12"/>
                <a:gd name="T68" fmla="*/ 2147483647 w 26"/>
                <a:gd name="T69" fmla="*/ 2147483647 h 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"/>
                <a:gd name="T106" fmla="*/ 0 h 12"/>
                <a:gd name="T107" fmla="*/ 26 w 26"/>
                <a:gd name="T108" fmla="*/ 12 h 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" h="12">
                  <a:moveTo>
                    <a:pt x="4" y="7"/>
                  </a:moveTo>
                  <a:lnTo>
                    <a:pt x="4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6" y="2"/>
                  </a:lnTo>
                  <a:lnTo>
                    <a:pt x="9" y="3"/>
                  </a:lnTo>
                  <a:lnTo>
                    <a:pt x="11" y="4"/>
                  </a:lnTo>
                  <a:lnTo>
                    <a:pt x="14" y="5"/>
                  </a:lnTo>
                  <a:lnTo>
                    <a:pt x="17" y="6"/>
                  </a:lnTo>
                  <a:lnTo>
                    <a:pt x="25" y="9"/>
                  </a:lnTo>
                  <a:lnTo>
                    <a:pt x="26" y="10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16" y="10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8" y="8"/>
                  </a:lnTo>
                  <a:lnTo>
                    <a:pt x="9" y="9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9" y="9"/>
                  </a:lnTo>
                  <a:lnTo>
                    <a:pt x="4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69" name="Freeform 647"/>
            <p:cNvSpPr>
              <a:spLocks/>
            </p:cNvSpPr>
            <p:nvPr/>
          </p:nvSpPr>
          <p:spPr bwMode="auto">
            <a:xfrm>
              <a:off x="5418139" y="1604699"/>
              <a:ext cx="41275" cy="19843"/>
            </a:xfrm>
            <a:custGeom>
              <a:avLst/>
              <a:gdLst>
                <a:gd name="T0" fmla="*/ 2147483647 w 26"/>
                <a:gd name="T1" fmla="*/ 2147483647 h 12"/>
                <a:gd name="T2" fmla="*/ 2147483647 w 26"/>
                <a:gd name="T3" fmla="*/ 2147483647 h 12"/>
                <a:gd name="T4" fmla="*/ 2147483647 w 26"/>
                <a:gd name="T5" fmla="*/ 2147483647 h 12"/>
                <a:gd name="T6" fmla="*/ 2147483647 w 26"/>
                <a:gd name="T7" fmla="*/ 2147483647 h 12"/>
                <a:gd name="T8" fmla="*/ 2147483647 w 26"/>
                <a:gd name="T9" fmla="*/ 2147483647 h 12"/>
                <a:gd name="T10" fmla="*/ 0 w 26"/>
                <a:gd name="T11" fmla="*/ 2147483647 h 12"/>
                <a:gd name="T12" fmla="*/ 2147483647 w 26"/>
                <a:gd name="T13" fmla="*/ 2147483647 h 12"/>
                <a:gd name="T14" fmla="*/ 2147483647 w 26"/>
                <a:gd name="T15" fmla="*/ 2147483647 h 12"/>
                <a:gd name="T16" fmla="*/ 0 w 26"/>
                <a:gd name="T17" fmla="*/ 2147483647 h 12"/>
                <a:gd name="T18" fmla="*/ 2147483647 w 26"/>
                <a:gd name="T19" fmla="*/ 2147483647 h 12"/>
                <a:gd name="T20" fmla="*/ 2147483647 w 26"/>
                <a:gd name="T21" fmla="*/ 2147483647 h 12"/>
                <a:gd name="T22" fmla="*/ 2147483647 w 26"/>
                <a:gd name="T23" fmla="*/ 0 h 12"/>
                <a:gd name="T24" fmla="*/ 2147483647 w 26"/>
                <a:gd name="T25" fmla="*/ 0 h 12"/>
                <a:gd name="T26" fmla="*/ 2147483647 w 26"/>
                <a:gd name="T27" fmla="*/ 2147483647 h 12"/>
                <a:gd name="T28" fmla="*/ 2147483647 w 26"/>
                <a:gd name="T29" fmla="*/ 2147483647 h 12"/>
                <a:gd name="T30" fmla="*/ 2147483647 w 26"/>
                <a:gd name="T31" fmla="*/ 2147483647 h 12"/>
                <a:gd name="T32" fmla="*/ 2147483647 w 26"/>
                <a:gd name="T33" fmla="*/ 2147483647 h 12"/>
                <a:gd name="T34" fmla="*/ 2147483647 w 26"/>
                <a:gd name="T35" fmla="*/ 2147483647 h 12"/>
                <a:gd name="T36" fmla="*/ 2147483647 w 26"/>
                <a:gd name="T37" fmla="*/ 2147483647 h 12"/>
                <a:gd name="T38" fmla="*/ 2147483647 w 26"/>
                <a:gd name="T39" fmla="*/ 2147483647 h 12"/>
                <a:gd name="T40" fmla="*/ 2147483647 w 26"/>
                <a:gd name="T41" fmla="*/ 2147483647 h 12"/>
                <a:gd name="T42" fmla="*/ 2147483647 w 26"/>
                <a:gd name="T43" fmla="*/ 2147483647 h 12"/>
                <a:gd name="T44" fmla="*/ 2147483647 w 26"/>
                <a:gd name="T45" fmla="*/ 2147483647 h 12"/>
                <a:gd name="T46" fmla="*/ 2147483647 w 26"/>
                <a:gd name="T47" fmla="*/ 2147483647 h 12"/>
                <a:gd name="T48" fmla="*/ 2147483647 w 26"/>
                <a:gd name="T49" fmla="*/ 2147483647 h 12"/>
                <a:gd name="T50" fmla="*/ 2147483647 w 26"/>
                <a:gd name="T51" fmla="*/ 2147483647 h 12"/>
                <a:gd name="T52" fmla="*/ 2147483647 w 26"/>
                <a:gd name="T53" fmla="*/ 2147483647 h 12"/>
                <a:gd name="T54" fmla="*/ 2147483647 w 26"/>
                <a:gd name="T55" fmla="*/ 2147483647 h 12"/>
                <a:gd name="T56" fmla="*/ 2147483647 w 26"/>
                <a:gd name="T57" fmla="*/ 2147483647 h 12"/>
                <a:gd name="T58" fmla="*/ 2147483647 w 26"/>
                <a:gd name="T59" fmla="*/ 2147483647 h 12"/>
                <a:gd name="T60" fmla="*/ 2147483647 w 26"/>
                <a:gd name="T61" fmla="*/ 2147483647 h 12"/>
                <a:gd name="T62" fmla="*/ 2147483647 w 26"/>
                <a:gd name="T63" fmla="*/ 2147483647 h 12"/>
                <a:gd name="T64" fmla="*/ 2147483647 w 26"/>
                <a:gd name="T65" fmla="*/ 2147483647 h 12"/>
                <a:gd name="T66" fmla="*/ 2147483647 w 26"/>
                <a:gd name="T67" fmla="*/ 2147483647 h 12"/>
                <a:gd name="T68" fmla="*/ 2147483647 w 26"/>
                <a:gd name="T69" fmla="*/ 2147483647 h 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"/>
                <a:gd name="T106" fmla="*/ 0 h 12"/>
                <a:gd name="T107" fmla="*/ 26 w 26"/>
                <a:gd name="T108" fmla="*/ 12 h 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" h="12">
                  <a:moveTo>
                    <a:pt x="4" y="7"/>
                  </a:moveTo>
                  <a:lnTo>
                    <a:pt x="4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6" y="2"/>
                  </a:lnTo>
                  <a:lnTo>
                    <a:pt x="9" y="3"/>
                  </a:lnTo>
                  <a:lnTo>
                    <a:pt x="11" y="4"/>
                  </a:lnTo>
                  <a:lnTo>
                    <a:pt x="14" y="5"/>
                  </a:lnTo>
                  <a:lnTo>
                    <a:pt x="17" y="6"/>
                  </a:lnTo>
                  <a:lnTo>
                    <a:pt x="25" y="9"/>
                  </a:lnTo>
                  <a:lnTo>
                    <a:pt x="26" y="10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16" y="10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8" y="8"/>
                  </a:lnTo>
                  <a:lnTo>
                    <a:pt x="9" y="9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9" y="9"/>
                  </a:lnTo>
                  <a:lnTo>
                    <a:pt x="4" y="7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0" name="Freeform 648"/>
            <p:cNvSpPr>
              <a:spLocks/>
            </p:cNvSpPr>
            <p:nvPr/>
          </p:nvSpPr>
          <p:spPr bwMode="auto">
            <a:xfrm>
              <a:off x="5581650" y="1534584"/>
              <a:ext cx="26988" cy="10583"/>
            </a:xfrm>
            <a:custGeom>
              <a:avLst/>
              <a:gdLst>
                <a:gd name="T0" fmla="*/ 2147483647 w 17"/>
                <a:gd name="T1" fmla="*/ 2147483647 h 6"/>
                <a:gd name="T2" fmla="*/ 2147483647 w 17"/>
                <a:gd name="T3" fmla="*/ 2147483647 h 6"/>
                <a:gd name="T4" fmla="*/ 2147483647 w 17"/>
                <a:gd name="T5" fmla="*/ 2147483647 h 6"/>
                <a:gd name="T6" fmla="*/ 2147483647 w 17"/>
                <a:gd name="T7" fmla="*/ 2147483647 h 6"/>
                <a:gd name="T8" fmla="*/ 0 w 17"/>
                <a:gd name="T9" fmla="*/ 2147483647 h 6"/>
                <a:gd name="T10" fmla="*/ 2147483647 w 17"/>
                <a:gd name="T11" fmla="*/ 0 h 6"/>
                <a:gd name="T12" fmla="*/ 2147483647 w 17"/>
                <a:gd name="T13" fmla="*/ 0 h 6"/>
                <a:gd name="T14" fmla="*/ 2147483647 w 17"/>
                <a:gd name="T15" fmla="*/ 0 h 6"/>
                <a:gd name="T16" fmla="*/ 2147483647 w 17"/>
                <a:gd name="T17" fmla="*/ 2147483647 h 6"/>
                <a:gd name="T18" fmla="*/ 2147483647 w 17"/>
                <a:gd name="T19" fmla="*/ 2147483647 h 6"/>
                <a:gd name="T20" fmla="*/ 2147483647 w 17"/>
                <a:gd name="T21" fmla="*/ 2147483647 h 6"/>
                <a:gd name="T22" fmla="*/ 2147483647 w 17"/>
                <a:gd name="T23" fmla="*/ 2147483647 h 6"/>
                <a:gd name="T24" fmla="*/ 2147483647 w 17"/>
                <a:gd name="T25" fmla="*/ 2147483647 h 6"/>
                <a:gd name="T26" fmla="*/ 2147483647 w 17"/>
                <a:gd name="T27" fmla="*/ 2147483647 h 6"/>
                <a:gd name="T28" fmla="*/ 2147483647 w 17"/>
                <a:gd name="T29" fmla="*/ 2147483647 h 6"/>
                <a:gd name="T30" fmla="*/ 2147483647 w 17"/>
                <a:gd name="T31" fmla="*/ 2147483647 h 6"/>
                <a:gd name="T32" fmla="*/ 2147483647 w 17"/>
                <a:gd name="T33" fmla="*/ 2147483647 h 6"/>
                <a:gd name="T34" fmla="*/ 2147483647 w 17"/>
                <a:gd name="T35" fmla="*/ 2147483647 h 6"/>
                <a:gd name="T36" fmla="*/ 2147483647 w 17"/>
                <a:gd name="T37" fmla="*/ 2147483647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6"/>
                <a:gd name="T59" fmla="*/ 17 w 1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6">
                  <a:moveTo>
                    <a:pt x="3" y="6"/>
                  </a:moveTo>
                  <a:lnTo>
                    <a:pt x="2" y="6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9" y="4"/>
                  </a:lnTo>
                  <a:lnTo>
                    <a:pt x="5" y="6"/>
                  </a:lnTo>
                  <a:lnTo>
                    <a:pt x="4" y="4"/>
                  </a:lnTo>
                  <a:lnTo>
                    <a:pt x="4" y="6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1" name="Freeform 649"/>
            <p:cNvSpPr>
              <a:spLocks/>
            </p:cNvSpPr>
            <p:nvPr/>
          </p:nvSpPr>
          <p:spPr bwMode="auto">
            <a:xfrm>
              <a:off x="5581650" y="1534584"/>
              <a:ext cx="26988" cy="10583"/>
            </a:xfrm>
            <a:custGeom>
              <a:avLst/>
              <a:gdLst>
                <a:gd name="T0" fmla="*/ 2147483647 w 17"/>
                <a:gd name="T1" fmla="*/ 2147483647 h 6"/>
                <a:gd name="T2" fmla="*/ 2147483647 w 17"/>
                <a:gd name="T3" fmla="*/ 2147483647 h 6"/>
                <a:gd name="T4" fmla="*/ 2147483647 w 17"/>
                <a:gd name="T5" fmla="*/ 2147483647 h 6"/>
                <a:gd name="T6" fmla="*/ 2147483647 w 17"/>
                <a:gd name="T7" fmla="*/ 2147483647 h 6"/>
                <a:gd name="T8" fmla="*/ 0 w 17"/>
                <a:gd name="T9" fmla="*/ 2147483647 h 6"/>
                <a:gd name="T10" fmla="*/ 2147483647 w 17"/>
                <a:gd name="T11" fmla="*/ 0 h 6"/>
                <a:gd name="T12" fmla="*/ 2147483647 w 17"/>
                <a:gd name="T13" fmla="*/ 0 h 6"/>
                <a:gd name="T14" fmla="*/ 2147483647 w 17"/>
                <a:gd name="T15" fmla="*/ 0 h 6"/>
                <a:gd name="T16" fmla="*/ 2147483647 w 17"/>
                <a:gd name="T17" fmla="*/ 2147483647 h 6"/>
                <a:gd name="T18" fmla="*/ 2147483647 w 17"/>
                <a:gd name="T19" fmla="*/ 2147483647 h 6"/>
                <a:gd name="T20" fmla="*/ 2147483647 w 17"/>
                <a:gd name="T21" fmla="*/ 2147483647 h 6"/>
                <a:gd name="T22" fmla="*/ 2147483647 w 17"/>
                <a:gd name="T23" fmla="*/ 2147483647 h 6"/>
                <a:gd name="T24" fmla="*/ 2147483647 w 17"/>
                <a:gd name="T25" fmla="*/ 2147483647 h 6"/>
                <a:gd name="T26" fmla="*/ 2147483647 w 17"/>
                <a:gd name="T27" fmla="*/ 2147483647 h 6"/>
                <a:gd name="T28" fmla="*/ 2147483647 w 17"/>
                <a:gd name="T29" fmla="*/ 2147483647 h 6"/>
                <a:gd name="T30" fmla="*/ 2147483647 w 17"/>
                <a:gd name="T31" fmla="*/ 2147483647 h 6"/>
                <a:gd name="T32" fmla="*/ 2147483647 w 17"/>
                <a:gd name="T33" fmla="*/ 2147483647 h 6"/>
                <a:gd name="T34" fmla="*/ 2147483647 w 17"/>
                <a:gd name="T35" fmla="*/ 2147483647 h 6"/>
                <a:gd name="T36" fmla="*/ 2147483647 w 17"/>
                <a:gd name="T37" fmla="*/ 2147483647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6"/>
                <a:gd name="T59" fmla="*/ 17 w 17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6">
                  <a:moveTo>
                    <a:pt x="3" y="6"/>
                  </a:moveTo>
                  <a:lnTo>
                    <a:pt x="2" y="6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9" y="4"/>
                  </a:lnTo>
                  <a:lnTo>
                    <a:pt x="5" y="6"/>
                  </a:lnTo>
                  <a:lnTo>
                    <a:pt x="4" y="4"/>
                  </a:lnTo>
                  <a:lnTo>
                    <a:pt x="4" y="6"/>
                  </a:lnTo>
                  <a:lnTo>
                    <a:pt x="3" y="6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2" name="Freeform 650"/>
            <p:cNvSpPr>
              <a:spLocks/>
            </p:cNvSpPr>
            <p:nvPr/>
          </p:nvSpPr>
          <p:spPr bwMode="auto">
            <a:xfrm>
              <a:off x="5656263" y="1541199"/>
              <a:ext cx="11112" cy="7938"/>
            </a:xfrm>
            <a:custGeom>
              <a:avLst/>
              <a:gdLst>
                <a:gd name="T0" fmla="*/ 0 w 7"/>
                <a:gd name="T1" fmla="*/ 2147483647 h 5"/>
                <a:gd name="T2" fmla="*/ 0 w 7"/>
                <a:gd name="T3" fmla="*/ 2147483647 h 5"/>
                <a:gd name="T4" fmla="*/ 2147483647 w 7"/>
                <a:gd name="T5" fmla="*/ 0 h 5"/>
                <a:gd name="T6" fmla="*/ 2147483647 w 7"/>
                <a:gd name="T7" fmla="*/ 2147483647 h 5"/>
                <a:gd name="T8" fmla="*/ 2147483647 w 7"/>
                <a:gd name="T9" fmla="*/ 2147483647 h 5"/>
                <a:gd name="T10" fmla="*/ 2147483647 w 7"/>
                <a:gd name="T11" fmla="*/ 2147483647 h 5"/>
                <a:gd name="T12" fmla="*/ 2147483647 w 7"/>
                <a:gd name="T13" fmla="*/ 2147483647 h 5"/>
                <a:gd name="T14" fmla="*/ 2147483647 w 7"/>
                <a:gd name="T15" fmla="*/ 2147483647 h 5"/>
                <a:gd name="T16" fmla="*/ 2147483647 w 7"/>
                <a:gd name="T17" fmla="*/ 2147483647 h 5"/>
                <a:gd name="T18" fmla="*/ 0 w 7"/>
                <a:gd name="T19" fmla="*/ 2147483647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5"/>
                <a:gd name="T32" fmla="*/ 7 w 7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7" y="5"/>
                  </a:lnTo>
                  <a:lnTo>
                    <a:pt x="1" y="3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3" name="Freeform 651"/>
            <p:cNvSpPr>
              <a:spLocks/>
            </p:cNvSpPr>
            <p:nvPr/>
          </p:nvSpPr>
          <p:spPr bwMode="auto">
            <a:xfrm>
              <a:off x="5656263" y="1541199"/>
              <a:ext cx="11112" cy="7938"/>
            </a:xfrm>
            <a:custGeom>
              <a:avLst/>
              <a:gdLst>
                <a:gd name="T0" fmla="*/ 0 w 7"/>
                <a:gd name="T1" fmla="*/ 2147483647 h 5"/>
                <a:gd name="T2" fmla="*/ 0 w 7"/>
                <a:gd name="T3" fmla="*/ 2147483647 h 5"/>
                <a:gd name="T4" fmla="*/ 2147483647 w 7"/>
                <a:gd name="T5" fmla="*/ 0 h 5"/>
                <a:gd name="T6" fmla="*/ 2147483647 w 7"/>
                <a:gd name="T7" fmla="*/ 2147483647 h 5"/>
                <a:gd name="T8" fmla="*/ 2147483647 w 7"/>
                <a:gd name="T9" fmla="*/ 2147483647 h 5"/>
                <a:gd name="T10" fmla="*/ 2147483647 w 7"/>
                <a:gd name="T11" fmla="*/ 2147483647 h 5"/>
                <a:gd name="T12" fmla="*/ 2147483647 w 7"/>
                <a:gd name="T13" fmla="*/ 2147483647 h 5"/>
                <a:gd name="T14" fmla="*/ 2147483647 w 7"/>
                <a:gd name="T15" fmla="*/ 2147483647 h 5"/>
                <a:gd name="T16" fmla="*/ 2147483647 w 7"/>
                <a:gd name="T17" fmla="*/ 2147483647 h 5"/>
                <a:gd name="T18" fmla="*/ 0 w 7"/>
                <a:gd name="T19" fmla="*/ 2147483647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5"/>
                <a:gd name="T32" fmla="*/ 7 w 7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7" y="5"/>
                  </a:lnTo>
                  <a:lnTo>
                    <a:pt x="1" y="3"/>
                  </a:lnTo>
                  <a:lnTo>
                    <a:pt x="0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4" name="Freeform 652"/>
            <p:cNvSpPr>
              <a:spLocks/>
            </p:cNvSpPr>
            <p:nvPr/>
          </p:nvSpPr>
          <p:spPr bwMode="auto">
            <a:xfrm>
              <a:off x="5738813" y="1545167"/>
              <a:ext cx="17462" cy="7938"/>
            </a:xfrm>
            <a:custGeom>
              <a:avLst/>
              <a:gdLst>
                <a:gd name="T0" fmla="*/ 2147483647 w 11"/>
                <a:gd name="T1" fmla="*/ 0 h 5"/>
                <a:gd name="T2" fmla="*/ 2147483647 w 11"/>
                <a:gd name="T3" fmla="*/ 2147483647 h 5"/>
                <a:gd name="T4" fmla="*/ 2147483647 w 11"/>
                <a:gd name="T5" fmla="*/ 2147483647 h 5"/>
                <a:gd name="T6" fmla="*/ 2147483647 w 11"/>
                <a:gd name="T7" fmla="*/ 2147483647 h 5"/>
                <a:gd name="T8" fmla="*/ 2147483647 w 11"/>
                <a:gd name="T9" fmla="*/ 2147483647 h 5"/>
                <a:gd name="T10" fmla="*/ 2147483647 w 11"/>
                <a:gd name="T11" fmla="*/ 2147483647 h 5"/>
                <a:gd name="T12" fmla="*/ 2147483647 w 11"/>
                <a:gd name="T13" fmla="*/ 2147483647 h 5"/>
                <a:gd name="T14" fmla="*/ 2147483647 w 11"/>
                <a:gd name="T15" fmla="*/ 2147483647 h 5"/>
                <a:gd name="T16" fmla="*/ 2147483647 w 11"/>
                <a:gd name="T17" fmla="*/ 2147483647 h 5"/>
                <a:gd name="T18" fmla="*/ 0 w 11"/>
                <a:gd name="T19" fmla="*/ 2147483647 h 5"/>
                <a:gd name="T20" fmla="*/ 2147483647 w 11"/>
                <a:gd name="T21" fmla="*/ 2147483647 h 5"/>
                <a:gd name="T22" fmla="*/ 2147483647 w 11"/>
                <a:gd name="T23" fmla="*/ 0 h 5"/>
                <a:gd name="T24" fmla="*/ 2147483647 w 11"/>
                <a:gd name="T25" fmla="*/ 0 h 5"/>
                <a:gd name="T26" fmla="*/ 2147483647 w 11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5"/>
                <a:gd name="T44" fmla="*/ 11 w 11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5">
                  <a:moveTo>
                    <a:pt x="4" y="0"/>
                  </a:moveTo>
                  <a:lnTo>
                    <a:pt x="5" y="1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5" name="Freeform 653"/>
            <p:cNvSpPr>
              <a:spLocks/>
            </p:cNvSpPr>
            <p:nvPr/>
          </p:nvSpPr>
          <p:spPr bwMode="auto">
            <a:xfrm>
              <a:off x="5738813" y="1545167"/>
              <a:ext cx="17462" cy="7938"/>
            </a:xfrm>
            <a:custGeom>
              <a:avLst/>
              <a:gdLst>
                <a:gd name="T0" fmla="*/ 2147483647 w 11"/>
                <a:gd name="T1" fmla="*/ 0 h 5"/>
                <a:gd name="T2" fmla="*/ 2147483647 w 11"/>
                <a:gd name="T3" fmla="*/ 2147483647 h 5"/>
                <a:gd name="T4" fmla="*/ 2147483647 w 11"/>
                <a:gd name="T5" fmla="*/ 2147483647 h 5"/>
                <a:gd name="T6" fmla="*/ 2147483647 w 11"/>
                <a:gd name="T7" fmla="*/ 2147483647 h 5"/>
                <a:gd name="T8" fmla="*/ 2147483647 w 11"/>
                <a:gd name="T9" fmla="*/ 2147483647 h 5"/>
                <a:gd name="T10" fmla="*/ 2147483647 w 11"/>
                <a:gd name="T11" fmla="*/ 2147483647 h 5"/>
                <a:gd name="T12" fmla="*/ 2147483647 w 11"/>
                <a:gd name="T13" fmla="*/ 2147483647 h 5"/>
                <a:gd name="T14" fmla="*/ 2147483647 w 11"/>
                <a:gd name="T15" fmla="*/ 2147483647 h 5"/>
                <a:gd name="T16" fmla="*/ 2147483647 w 11"/>
                <a:gd name="T17" fmla="*/ 2147483647 h 5"/>
                <a:gd name="T18" fmla="*/ 0 w 11"/>
                <a:gd name="T19" fmla="*/ 2147483647 h 5"/>
                <a:gd name="T20" fmla="*/ 2147483647 w 11"/>
                <a:gd name="T21" fmla="*/ 2147483647 h 5"/>
                <a:gd name="T22" fmla="*/ 2147483647 w 11"/>
                <a:gd name="T23" fmla="*/ 0 h 5"/>
                <a:gd name="T24" fmla="*/ 2147483647 w 11"/>
                <a:gd name="T25" fmla="*/ 0 h 5"/>
                <a:gd name="T26" fmla="*/ 2147483647 w 11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5"/>
                <a:gd name="T44" fmla="*/ 11 w 11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5">
                  <a:moveTo>
                    <a:pt x="4" y="0"/>
                  </a:moveTo>
                  <a:lnTo>
                    <a:pt x="5" y="1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6" name="Freeform 654"/>
            <p:cNvSpPr>
              <a:spLocks/>
            </p:cNvSpPr>
            <p:nvPr/>
          </p:nvSpPr>
          <p:spPr bwMode="auto">
            <a:xfrm>
              <a:off x="5716589" y="1554428"/>
              <a:ext cx="22225" cy="9260"/>
            </a:xfrm>
            <a:custGeom>
              <a:avLst/>
              <a:gdLst>
                <a:gd name="T0" fmla="*/ 2147483647 w 14"/>
                <a:gd name="T1" fmla="*/ 2147483647 h 6"/>
                <a:gd name="T2" fmla="*/ 2147483647 w 14"/>
                <a:gd name="T3" fmla="*/ 2147483647 h 6"/>
                <a:gd name="T4" fmla="*/ 2147483647 w 14"/>
                <a:gd name="T5" fmla="*/ 0 h 6"/>
                <a:gd name="T6" fmla="*/ 2147483647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2147483647 h 6"/>
                <a:gd name="T16" fmla="*/ 2147483647 w 14"/>
                <a:gd name="T17" fmla="*/ 2147483647 h 6"/>
                <a:gd name="T18" fmla="*/ 0 w 14"/>
                <a:gd name="T19" fmla="*/ 2147483647 h 6"/>
                <a:gd name="T20" fmla="*/ 2147483647 w 14"/>
                <a:gd name="T21" fmla="*/ 2147483647 h 6"/>
                <a:gd name="T22" fmla="*/ 2147483647 w 14"/>
                <a:gd name="T23" fmla="*/ 2147483647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"/>
                <a:gd name="T37" fmla="*/ 0 h 6"/>
                <a:gd name="T38" fmla="*/ 14 w 14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" h="6">
                  <a:moveTo>
                    <a:pt x="3" y="1"/>
                  </a:moveTo>
                  <a:lnTo>
                    <a:pt x="4" y="1"/>
                  </a:lnTo>
                  <a:lnTo>
                    <a:pt x="5" y="0"/>
                  </a:lnTo>
                  <a:lnTo>
                    <a:pt x="11" y="1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3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7" name="Freeform 655"/>
            <p:cNvSpPr>
              <a:spLocks/>
            </p:cNvSpPr>
            <p:nvPr/>
          </p:nvSpPr>
          <p:spPr bwMode="auto">
            <a:xfrm>
              <a:off x="5716589" y="1554428"/>
              <a:ext cx="22225" cy="9260"/>
            </a:xfrm>
            <a:custGeom>
              <a:avLst/>
              <a:gdLst>
                <a:gd name="T0" fmla="*/ 2147483647 w 14"/>
                <a:gd name="T1" fmla="*/ 2147483647 h 6"/>
                <a:gd name="T2" fmla="*/ 2147483647 w 14"/>
                <a:gd name="T3" fmla="*/ 2147483647 h 6"/>
                <a:gd name="T4" fmla="*/ 2147483647 w 14"/>
                <a:gd name="T5" fmla="*/ 0 h 6"/>
                <a:gd name="T6" fmla="*/ 2147483647 w 14"/>
                <a:gd name="T7" fmla="*/ 2147483647 h 6"/>
                <a:gd name="T8" fmla="*/ 2147483647 w 14"/>
                <a:gd name="T9" fmla="*/ 2147483647 h 6"/>
                <a:gd name="T10" fmla="*/ 2147483647 w 14"/>
                <a:gd name="T11" fmla="*/ 2147483647 h 6"/>
                <a:gd name="T12" fmla="*/ 2147483647 w 14"/>
                <a:gd name="T13" fmla="*/ 2147483647 h 6"/>
                <a:gd name="T14" fmla="*/ 2147483647 w 14"/>
                <a:gd name="T15" fmla="*/ 2147483647 h 6"/>
                <a:gd name="T16" fmla="*/ 2147483647 w 14"/>
                <a:gd name="T17" fmla="*/ 2147483647 h 6"/>
                <a:gd name="T18" fmla="*/ 0 w 14"/>
                <a:gd name="T19" fmla="*/ 2147483647 h 6"/>
                <a:gd name="T20" fmla="*/ 2147483647 w 14"/>
                <a:gd name="T21" fmla="*/ 2147483647 h 6"/>
                <a:gd name="T22" fmla="*/ 2147483647 w 14"/>
                <a:gd name="T23" fmla="*/ 2147483647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"/>
                <a:gd name="T37" fmla="*/ 0 h 6"/>
                <a:gd name="T38" fmla="*/ 14 w 14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" h="6">
                  <a:moveTo>
                    <a:pt x="3" y="1"/>
                  </a:moveTo>
                  <a:lnTo>
                    <a:pt x="4" y="1"/>
                  </a:lnTo>
                  <a:lnTo>
                    <a:pt x="5" y="0"/>
                  </a:lnTo>
                  <a:lnTo>
                    <a:pt x="11" y="1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3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8" name="Freeform 656"/>
            <p:cNvSpPr>
              <a:spLocks/>
            </p:cNvSpPr>
            <p:nvPr/>
          </p:nvSpPr>
          <p:spPr bwMode="auto">
            <a:xfrm>
              <a:off x="5738814" y="1486959"/>
              <a:ext cx="14287" cy="7938"/>
            </a:xfrm>
            <a:custGeom>
              <a:avLst/>
              <a:gdLst>
                <a:gd name="T0" fmla="*/ 2147483647 w 9"/>
                <a:gd name="T1" fmla="*/ 2147483647 h 5"/>
                <a:gd name="T2" fmla="*/ 2147483647 w 9"/>
                <a:gd name="T3" fmla="*/ 2147483647 h 5"/>
                <a:gd name="T4" fmla="*/ 2147483647 w 9"/>
                <a:gd name="T5" fmla="*/ 2147483647 h 5"/>
                <a:gd name="T6" fmla="*/ 2147483647 w 9"/>
                <a:gd name="T7" fmla="*/ 2147483647 h 5"/>
                <a:gd name="T8" fmla="*/ 2147483647 w 9"/>
                <a:gd name="T9" fmla="*/ 2147483647 h 5"/>
                <a:gd name="T10" fmla="*/ 2147483647 w 9"/>
                <a:gd name="T11" fmla="*/ 2147483647 h 5"/>
                <a:gd name="T12" fmla="*/ 2147483647 w 9"/>
                <a:gd name="T13" fmla="*/ 2147483647 h 5"/>
                <a:gd name="T14" fmla="*/ 2147483647 w 9"/>
                <a:gd name="T15" fmla="*/ 2147483647 h 5"/>
                <a:gd name="T16" fmla="*/ 2147483647 w 9"/>
                <a:gd name="T17" fmla="*/ 2147483647 h 5"/>
                <a:gd name="T18" fmla="*/ 2147483647 w 9"/>
                <a:gd name="T19" fmla="*/ 2147483647 h 5"/>
                <a:gd name="T20" fmla="*/ 2147483647 w 9"/>
                <a:gd name="T21" fmla="*/ 2147483647 h 5"/>
                <a:gd name="T22" fmla="*/ 2147483647 w 9"/>
                <a:gd name="T23" fmla="*/ 2147483647 h 5"/>
                <a:gd name="T24" fmla="*/ 2147483647 w 9"/>
                <a:gd name="T25" fmla="*/ 2147483647 h 5"/>
                <a:gd name="T26" fmla="*/ 0 w 9"/>
                <a:gd name="T27" fmla="*/ 2147483647 h 5"/>
                <a:gd name="T28" fmla="*/ 0 w 9"/>
                <a:gd name="T29" fmla="*/ 2147483647 h 5"/>
                <a:gd name="T30" fmla="*/ 2147483647 w 9"/>
                <a:gd name="T31" fmla="*/ 2147483647 h 5"/>
                <a:gd name="T32" fmla="*/ 2147483647 w 9"/>
                <a:gd name="T33" fmla="*/ 2147483647 h 5"/>
                <a:gd name="T34" fmla="*/ 2147483647 w 9"/>
                <a:gd name="T35" fmla="*/ 2147483647 h 5"/>
                <a:gd name="T36" fmla="*/ 2147483647 w 9"/>
                <a:gd name="T37" fmla="*/ 2147483647 h 5"/>
                <a:gd name="T38" fmla="*/ 2147483647 w 9"/>
                <a:gd name="T39" fmla="*/ 0 h 5"/>
                <a:gd name="T40" fmla="*/ 2147483647 w 9"/>
                <a:gd name="T41" fmla="*/ 2147483647 h 5"/>
                <a:gd name="T42" fmla="*/ 2147483647 w 9"/>
                <a:gd name="T43" fmla="*/ 0 h 5"/>
                <a:gd name="T44" fmla="*/ 2147483647 w 9"/>
                <a:gd name="T45" fmla="*/ 0 h 5"/>
                <a:gd name="T46" fmla="*/ 2147483647 w 9"/>
                <a:gd name="T47" fmla="*/ 2147483647 h 5"/>
                <a:gd name="T48" fmla="*/ 2147483647 w 9"/>
                <a:gd name="T49" fmla="*/ 2147483647 h 5"/>
                <a:gd name="T50" fmla="*/ 2147483647 w 9"/>
                <a:gd name="T51" fmla="*/ 2147483647 h 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"/>
                <a:gd name="T79" fmla="*/ 0 h 5"/>
                <a:gd name="T80" fmla="*/ 9 w 9"/>
                <a:gd name="T81" fmla="*/ 5 h 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" h="5">
                  <a:moveTo>
                    <a:pt x="6" y="1"/>
                  </a:moveTo>
                  <a:lnTo>
                    <a:pt x="7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9" y="5"/>
                  </a:lnTo>
                  <a:lnTo>
                    <a:pt x="6" y="3"/>
                  </a:lnTo>
                  <a:lnTo>
                    <a:pt x="4" y="2"/>
                  </a:lnTo>
                  <a:lnTo>
                    <a:pt x="4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9" name="Freeform 657"/>
            <p:cNvSpPr>
              <a:spLocks/>
            </p:cNvSpPr>
            <p:nvPr/>
          </p:nvSpPr>
          <p:spPr bwMode="auto">
            <a:xfrm>
              <a:off x="5738814" y="1486959"/>
              <a:ext cx="14287" cy="7938"/>
            </a:xfrm>
            <a:custGeom>
              <a:avLst/>
              <a:gdLst>
                <a:gd name="T0" fmla="*/ 2147483647 w 9"/>
                <a:gd name="T1" fmla="*/ 2147483647 h 5"/>
                <a:gd name="T2" fmla="*/ 2147483647 w 9"/>
                <a:gd name="T3" fmla="*/ 2147483647 h 5"/>
                <a:gd name="T4" fmla="*/ 2147483647 w 9"/>
                <a:gd name="T5" fmla="*/ 2147483647 h 5"/>
                <a:gd name="T6" fmla="*/ 2147483647 w 9"/>
                <a:gd name="T7" fmla="*/ 2147483647 h 5"/>
                <a:gd name="T8" fmla="*/ 2147483647 w 9"/>
                <a:gd name="T9" fmla="*/ 2147483647 h 5"/>
                <a:gd name="T10" fmla="*/ 2147483647 w 9"/>
                <a:gd name="T11" fmla="*/ 2147483647 h 5"/>
                <a:gd name="T12" fmla="*/ 2147483647 w 9"/>
                <a:gd name="T13" fmla="*/ 2147483647 h 5"/>
                <a:gd name="T14" fmla="*/ 2147483647 w 9"/>
                <a:gd name="T15" fmla="*/ 2147483647 h 5"/>
                <a:gd name="T16" fmla="*/ 2147483647 w 9"/>
                <a:gd name="T17" fmla="*/ 2147483647 h 5"/>
                <a:gd name="T18" fmla="*/ 2147483647 w 9"/>
                <a:gd name="T19" fmla="*/ 2147483647 h 5"/>
                <a:gd name="T20" fmla="*/ 2147483647 w 9"/>
                <a:gd name="T21" fmla="*/ 2147483647 h 5"/>
                <a:gd name="T22" fmla="*/ 2147483647 w 9"/>
                <a:gd name="T23" fmla="*/ 2147483647 h 5"/>
                <a:gd name="T24" fmla="*/ 2147483647 w 9"/>
                <a:gd name="T25" fmla="*/ 2147483647 h 5"/>
                <a:gd name="T26" fmla="*/ 0 w 9"/>
                <a:gd name="T27" fmla="*/ 2147483647 h 5"/>
                <a:gd name="T28" fmla="*/ 0 w 9"/>
                <a:gd name="T29" fmla="*/ 2147483647 h 5"/>
                <a:gd name="T30" fmla="*/ 2147483647 w 9"/>
                <a:gd name="T31" fmla="*/ 2147483647 h 5"/>
                <a:gd name="T32" fmla="*/ 2147483647 w 9"/>
                <a:gd name="T33" fmla="*/ 2147483647 h 5"/>
                <a:gd name="T34" fmla="*/ 2147483647 w 9"/>
                <a:gd name="T35" fmla="*/ 2147483647 h 5"/>
                <a:gd name="T36" fmla="*/ 2147483647 w 9"/>
                <a:gd name="T37" fmla="*/ 2147483647 h 5"/>
                <a:gd name="T38" fmla="*/ 2147483647 w 9"/>
                <a:gd name="T39" fmla="*/ 0 h 5"/>
                <a:gd name="T40" fmla="*/ 2147483647 w 9"/>
                <a:gd name="T41" fmla="*/ 2147483647 h 5"/>
                <a:gd name="T42" fmla="*/ 2147483647 w 9"/>
                <a:gd name="T43" fmla="*/ 0 h 5"/>
                <a:gd name="T44" fmla="*/ 2147483647 w 9"/>
                <a:gd name="T45" fmla="*/ 0 h 5"/>
                <a:gd name="T46" fmla="*/ 2147483647 w 9"/>
                <a:gd name="T47" fmla="*/ 2147483647 h 5"/>
                <a:gd name="T48" fmla="*/ 2147483647 w 9"/>
                <a:gd name="T49" fmla="*/ 2147483647 h 5"/>
                <a:gd name="T50" fmla="*/ 2147483647 w 9"/>
                <a:gd name="T51" fmla="*/ 2147483647 h 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"/>
                <a:gd name="T79" fmla="*/ 0 h 5"/>
                <a:gd name="T80" fmla="*/ 9 w 9"/>
                <a:gd name="T81" fmla="*/ 5 h 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" h="5">
                  <a:moveTo>
                    <a:pt x="6" y="1"/>
                  </a:moveTo>
                  <a:lnTo>
                    <a:pt x="7" y="2"/>
                  </a:lnTo>
                  <a:lnTo>
                    <a:pt x="9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9" y="5"/>
                  </a:lnTo>
                  <a:lnTo>
                    <a:pt x="6" y="3"/>
                  </a:lnTo>
                  <a:lnTo>
                    <a:pt x="4" y="2"/>
                  </a:lnTo>
                  <a:lnTo>
                    <a:pt x="4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0" name="Freeform 658"/>
            <p:cNvSpPr>
              <a:spLocks/>
            </p:cNvSpPr>
            <p:nvPr/>
          </p:nvSpPr>
          <p:spPr bwMode="auto">
            <a:xfrm>
              <a:off x="5684838" y="1693334"/>
              <a:ext cx="25400" cy="10583"/>
            </a:xfrm>
            <a:custGeom>
              <a:avLst/>
              <a:gdLst>
                <a:gd name="T0" fmla="*/ 0 w 16"/>
                <a:gd name="T1" fmla="*/ 2147483647 h 6"/>
                <a:gd name="T2" fmla="*/ 2147483647 w 16"/>
                <a:gd name="T3" fmla="*/ 2147483647 h 6"/>
                <a:gd name="T4" fmla="*/ 2147483647 w 16"/>
                <a:gd name="T5" fmla="*/ 0 h 6"/>
                <a:gd name="T6" fmla="*/ 2147483647 w 16"/>
                <a:gd name="T7" fmla="*/ 0 h 6"/>
                <a:gd name="T8" fmla="*/ 2147483647 w 16"/>
                <a:gd name="T9" fmla="*/ 0 h 6"/>
                <a:gd name="T10" fmla="*/ 2147483647 w 16"/>
                <a:gd name="T11" fmla="*/ 2147483647 h 6"/>
                <a:gd name="T12" fmla="*/ 2147483647 w 16"/>
                <a:gd name="T13" fmla="*/ 2147483647 h 6"/>
                <a:gd name="T14" fmla="*/ 2147483647 w 16"/>
                <a:gd name="T15" fmla="*/ 2147483647 h 6"/>
                <a:gd name="T16" fmla="*/ 2147483647 w 16"/>
                <a:gd name="T17" fmla="*/ 2147483647 h 6"/>
                <a:gd name="T18" fmla="*/ 2147483647 w 16"/>
                <a:gd name="T19" fmla="*/ 2147483647 h 6"/>
                <a:gd name="T20" fmla="*/ 2147483647 w 16"/>
                <a:gd name="T21" fmla="*/ 2147483647 h 6"/>
                <a:gd name="T22" fmla="*/ 0 w 16"/>
                <a:gd name="T23" fmla="*/ 2147483647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6"/>
                <a:gd name="T38" fmla="*/ 16 w 16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6">
                  <a:moveTo>
                    <a:pt x="0" y="3"/>
                  </a:moveTo>
                  <a:lnTo>
                    <a:pt x="5" y="2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1" y="3"/>
                  </a:lnTo>
                  <a:lnTo>
                    <a:pt x="7" y="6"/>
                  </a:lnTo>
                  <a:lnTo>
                    <a:pt x="6" y="6"/>
                  </a:lnTo>
                  <a:lnTo>
                    <a:pt x="3" y="4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1" name="Freeform 659"/>
            <p:cNvSpPr>
              <a:spLocks/>
            </p:cNvSpPr>
            <p:nvPr/>
          </p:nvSpPr>
          <p:spPr bwMode="auto">
            <a:xfrm>
              <a:off x="5684838" y="1693334"/>
              <a:ext cx="25400" cy="10583"/>
            </a:xfrm>
            <a:custGeom>
              <a:avLst/>
              <a:gdLst>
                <a:gd name="T0" fmla="*/ 0 w 16"/>
                <a:gd name="T1" fmla="*/ 2147483647 h 6"/>
                <a:gd name="T2" fmla="*/ 2147483647 w 16"/>
                <a:gd name="T3" fmla="*/ 2147483647 h 6"/>
                <a:gd name="T4" fmla="*/ 2147483647 w 16"/>
                <a:gd name="T5" fmla="*/ 0 h 6"/>
                <a:gd name="T6" fmla="*/ 2147483647 w 16"/>
                <a:gd name="T7" fmla="*/ 0 h 6"/>
                <a:gd name="T8" fmla="*/ 2147483647 w 16"/>
                <a:gd name="T9" fmla="*/ 0 h 6"/>
                <a:gd name="T10" fmla="*/ 2147483647 w 16"/>
                <a:gd name="T11" fmla="*/ 2147483647 h 6"/>
                <a:gd name="T12" fmla="*/ 2147483647 w 16"/>
                <a:gd name="T13" fmla="*/ 2147483647 h 6"/>
                <a:gd name="T14" fmla="*/ 2147483647 w 16"/>
                <a:gd name="T15" fmla="*/ 2147483647 h 6"/>
                <a:gd name="T16" fmla="*/ 2147483647 w 16"/>
                <a:gd name="T17" fmla="*/ 2147483647 h 6"/>
                <a:gd name="T18" fmla="*/ 2147483647 w 16"/>
                <a:gd name="T19" fmla="*/ 2147483647 h 6"/>
                <a:gd name="T20" fmla="*/ 2147483647 w 16"/>
                <a:gd name="T21" fmla="*/ 2147483647 h 6"/>
                <a:gd name="T22" fmla="*/ 0 w 16"/>
                <a:gd name="T23" fmla="*/ 2147483647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6"/>
                <a:gd name="T38" fmla="*/ 16 w 16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6">
                  <a:moveTo>
                    <a:pt x="0" y="3"/>
                  </a:moveTo>
                  <a:lnTo>
                    <a:pt x="5" y="2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1" y="3"/>
                  </a:lnTo>
                  <a:lnTo>
                    <a:pt x="7" y="6"/>
                  </a:lnTo>
                  <a:lnTo>
                    <a:pt x="6" y="6"/>
                  </a:lnTo>
                  <a:lnTo>
                    <a:pt x="3" y="4"/>
                  </a:lnTo>
                  <a:lnTo>
                    <a:pt x="0" y="3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2" name="Freeform 660"/>
            <p:cNvSpPr>
              <a:spLocks/>
            </p:cNvSpPr>
            <p:nvPr/>
          </p:nvSpPr>
          <p:spPr bwMode="auto">
            <a:xfrm>
              <a:off x="5846763" y="1603375"/>
              <a:ext cx="12700" cy="9261"/>
            </a:xfrm>
            <a:custGeom>
              <a:avLst/>
              <a:gdLst>
                <a:gd name="T0" fmla="*/ 0 w 8"/>
                <a:gd name="T1" fmla="*/ 2147483647 h 6"/>
                <a:gd name="T2" fmla="*/ 0 w 8"/>
                <a:gd name="T3" fmla="*/ 0 h 6"/>
                <a:gd name="T4" fmla="*/ 0 w 8"/>
                <a:gd name="T5" fmla="*/ 0 h 6"/>
                <a:gd name="T6" fmla="*/ 2147483647 w 8"/>
                <a:gd name="T7" fmla="*/ 0 h 6"/>
                <a:gd name="T8" fmla="*/ 2147483647 w 8"/>
                <a:gd name="T9" fmla="*/ 2147483647 h 6"/>
                <a:gd name="T10" fmla="*/ 2147483647 w 8"/>
                <a:gd name="T11" fmla="*/ 2147483647 h 6"/>
                <a:gd name="T12" fmla="*/ 2147483647 w 8"/>
                <a:gd name="T13" fmla="*/ 2147483647 h 6"/>
                <a:gd name="T14" fmla="*/ 2147483647 w 8"/>
                <a:gd name="T15" fmla="*/ 2147483647 h 6"/>
                <a:gd name="T16" fmla="*/ 2147483647 w 8"/>
                <a:gd name="T17" fmla="*/ 2147483647 h 6"/>
                <a:gd name="T18" fmla="*/ 2147483647 w 8"/>
                <a:gd name="T19" fmla="*/ 2147483647 h 6"/>
                <a:gd name="T20" fmla="*/ 2147483647 w 8"/>
                <a:gd name="T21" fmla="*/ 2147483647 h 6"/>
                <a:gd name="T22" fmla="*/ 0 w 8"/>
                <a:gd name="T23" fmla="*/ 2147483647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6"/>
                <a:gd name="T38" fmla="*/ 8 w 8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6"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3"/>
                  </a:lnTo>
                  <a:lnTo>
                    <a:pt x="8" y="4"/>
                  </a:lnTo>
                  <a:lnTo>
                    <a:pt x="7" y="6"/>
                  </a:lnTo>
                  <a:lnTo>
                    <a:pt x="6" y="5"/>
                  </a:lnTo>
                  <a:lnTo>
                    <a:pt x="4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3" name="Freeform 661"/>
            <p:cNvSpPr>
              <a:spLocks/>
            </p:cNvSpPr>
            <p:nvPr/>
          </p:nvSpPr>
          <p:spPr bwMode="auto">
            <a:xfrm>
              <a:off x="5846763" y="1603375"/>
              <a:ext cx="12700" cy="9261"/>
            </a:xfrm>
            <a:custGeom>
              <a:avLst/>
              <a:gdLst>
                <a:gd name="T0" fmla="*/ 0 w 8"/>
                <a:gd name="T1" fmla="*/ 2147483647 h 6"/>
                <a:gd name="T2" fmla="*/ 0 w 8"/>
                <a:gd name="T3" fmla="*/ 0 h 6"/>
                <a:gd name="T4" fmla="*/ 0 w 8"/>
                <a:gd name="T5" fmla="*/ 0 h 6"/>
                <a:gd name="T6" fmla="*/ 2147483647 w 8"/>
                <a:gd name="T7" fmla="*/ 0 h 6"/>
                <a:gd name="T8" fmla="*/ 2147483647 w 8"/>
                <a:gd name="T9" fmla="*/ 2147483647 h 6"/>
                <a:gd name="T10" fmla="*/ 2147483647 w 8"/>
                <a:gd name="T11" fmla="*/ 2147483647 h 6"/>
                <a:gd name="T12" fmla="*/ 2147483647 w 8"/>
                <a:gd name="T13" fmla="*/ 2147483647 h 6"/>
                <a:gd name="T14" fmla="*/ 2147483647 w 8"/>
                <a:gd name="T15" fmla="*/ 2147483647 h 6"/>
                <a:gd name="T16" fmla="*/ 2147483647 w 8"/>
                <a:gd name="T17" fmla="*/ 2147483647 h 6"/>
                <a:gd name="T18" fmla="*/ 2147483647 w 8"/>
                <a:gd name="T19" fmla="*/ 2147483647 h 6"/>
                <a:gd name="T20" fmla="*/ 2147483647 w 8"/>
                <a:gd name="T21" fmla="*/ 2147483647 h 6"/>
                <a:gd name="T22" fmla="*/ 0 w 8"/>
                <a:gd name="T23" fmla="*/ 2147483647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6"/>
                <a:gd name="T38" fmla="*/ 8 w 8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6">
                  <a:moveTo>
                    <a:pt x="0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3"/>
                  </a:lnTo>
                  <a:lnTo>
                    <a:pt x="8" y="4"/>
                  </a:lnTo>
                  <a:lnTo>
                    <a:pt x="7" y="6"/>
                  </a:lnTo>
                  <a:lnTo>
                    <a:pt x="6" y="5"/>
                  </a:lnTo>
                  <a:lnTo>
                    <a:pt x="4" y="5"/>
                  </a:lnTo>
                  <a:lnTo>
                    <a:pt x="3" y="4"/>
                  </a:lnTo>
                  <a:lnTo>
                    <a:pt x="2" y="3"/>
                  </a:lnTo>
                  <a:lnTo>
                    <a:pt x="0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4" name="Freeform 662"/>
            <p:cNvSpPr>
              <a:spLocks/>
            </p:cNvSpPr>
            <p:nvPr/>
          </p:nvSpPr>
          <p:spPr bwMode="auto">
            <a:xfrm>
              <a:off x="4124325" y="1997604"/>
              <a:ext cx="95250" cy="103188"/>
            </a:xfrm>
            <a:custGeom>
              <a:avLst/>
              <a:gdLst>
                <a:gd name="T0" fmla="*/ 2147483647 w 60"/>
                <a:gd name="T1" fmla="*/ 2147483647 h 65"/>
                <a:gd name="T2" fmla="*/ 2147483647 w 60"/>
                <a:gd name="T3" fmla="*/ 2147483647 h 65"/>
                <a:gd name="T4" fmla="*/ 2147483647 w 60"/>
                <a:gd name="T5" fmla="*/ 2147483647 h 65"/>
                <a:gd name="T6" fmla="*/ 2147483647 w 60"/>
                <a:gd name="T7" fmla="*/ 2147483647 h 65"/>
                <a:gd name="T8" fmla="*/ 2147483647 w 60"/>
                <a:gd name="T9" fmla="*/ 2147483647 h 65"/>
                <a:gd name="T10" fmla="*/ 2147483647 w 60"/>
                <a:gd name="T11" fmla="*/ 2147483647 h 65"/>
                <a:gd name="T12" fmla="*/ 2147483647 w 60"/>
                <a:gd name="T13" fmla="*/ 2147483647 h 65"/>
                <a:gd name="T14" fmla="*/ 2147483647 w 60"/>
                <a:gd name="T15" fmla="*/ 2147483647 h 65"/>
                <a:gd name="T16" fmla="*/ 2147483647 w 60"/>
                <a:gd name="T17" fmla="*/ 2147483647 h 65"/>
                <a:gd name="T18" fmla="*/ 2147483647 w 60"/>
                <a:gd name="T19" fmla="*/ 2147483647 h 65"/>
                <a:gd name="T20" fmla="*/ 2147483647 w 60"/>
                <a:gd name="T21" fmla="*/ 2147483647 h 65"/>
                <a:gd name="T22" fmla="*/ 2147483647 w 60"/>
                <a:gd name="T23" fmla="*/ 2147483647 h 65"/>
                <a:gd name="T24" fmla="*/ 2147483647 w 60"/>
                <a:gd name="T25" fmla="*/ 2147483647 h 65"/>
                <a:gd name="T26" fmla="*/ 2147483647 w 60"/>
                <a:gd name="T27" fmla="*/ 2147483647 h 65"/>
                <a:gd name="T28" fmla="*/ 2147483647 w 60"/>
                <a:gd name="T29" fmla="*/ 2147483647 h 65"/>
                <a:gd name="T30" fmla="*/ 2147483647 w 60"/>
                <a:gd name="T31" fmla="*/ 2147483647 h 65"/>
                <a:gd name="T32" fmla="*/ 2147483647 w 60"/>
                <a:gd name="T33" fmla="*/ 2147483647 h 65"/>
                <a:gd name="T34" fmla="*/ 2147483647 w 60"/>
                <a:gd name="T35" fmla="*/ 2147483647 h 65"/>
                <a:gd name="T36" fmla="*/ 2147483647 w 60"/>
                <a:gd name="T37" fmla="*/ 2147483647 h 65"/>
                <a:gd name="T38" fmla="*/ 2147483647 w 60"/>
                <a:gd name="T39" fmla="*/ 2147483647 h 65"/>
                <a:gd name="T40" fmla="*/ 2147483647 w 60"/>
                <a:gd name="T41" fmla="*/ 2147483647 h 65"/>
                <a:gd name="T42" fmla="*/ 2147483647 w 60"/>
                <a:gd name="T43" fmla="*/ 2147483647 h 65"/>
                <a:gd name="T44" fmla="*/ 2147483647 w 60"/>
                <a:gd name="T45" fmla="*/ 2147483647 h 65"/>
                <a:gd name="T46" fmla="*/ 2147483647 w 60"/>
                <a:gd name="T47" fmla="*/ 2147483647 h 65"/>
                <a:gd name="T48" fmla="*/ 2147483647 w 60"/>
                <a:gd name="T49" fmla="*/ 2147483647 h 65"/>
                <a:gd name="T50" fmla="*/ 2147483647 w 60"/>
                <a:gd name="T51" fmla="*/ 2147483647 h 65"/>
                <a:gd name="T52" fmla="*/ 2147483647 w 60"/>
                <a:gd name="T53" fmla="*/ 2147483647 h 65"/>
                <a:gd name="T54" fmla="*/ 0 w 60"/>
                <a:gd name="T55" fmla="*/ 2147483647 h 65"/>
                <a:gd name="T56" fmla="*/ 2147483647 w 60"/>
                <a:gd name="T57" fmla="*/ 2147483647 h 65"/>
                <a:gd name="T58" fmla="*/ 2147483647 w 60"/>
                <a:gd name="T59" fmla="*/ 2147483647 h 65"/>
                <a:gd name="T60" fmla="*/ 2147483647 w 60"/>
                <a:gd name="T61" fmla="*/ 2147483647 h 65"/>
                <a:gd name="T62" fmla="*/ 2147483647 w 60"/>
                <a:gd name="T63" fmla="*/ 2147483647 h 65"/>
                <a:gd name="T64" fmla="*/ 2147483647 w 60"/>
                <a:gd name="T65" fmla="*/ 2147483647 h 65"/>
                <a:gd name="T66" fmla="*/ 2147483647 w 60"/>
                <a:gd name="T67" fmla="*/ 2147483647 h 65"/>
                <a:gd name="T68" fmla="*/ 2147483647 w 60"/>
                <a:gd name="T69" fmla="*/ 2147483647 h 65"/>
                <a:gd name="T70" fmla="*/ 2147483647 w 60"/>
                <a:gd name="T71" fmla="*/ 2147483647 h 65"/>
                <a:gd name="T72" fmla="*/ 2147483647 w 60"/>
                <a:gd name="T73" fmla="*/ 2147483647 h 65"/>
                <a:gd name="T74" fmla="*/ 2147483647 w 60"/>
                <a:gd name="T75" fmla="*/ 2147483647 h 65"/>
                <a:gd name="T76" fmla="*/ 2147483647 w 60"/>
                <a:gd name="T77" fmla="*/ 2147483647 h 65"/>
                <a:gd name="T78" fmla="*/ 2147483647 w 60"/>
                <a:gd name="T79" fmla="*/ 2147483647 h 65"/>
                <a:gd name="T80" fmla="*/ 2147483647 w 60"/>
                <a:gd name="T81" fmla="*/ 2147483647 h 65"/>
                <a:gd name="T82" fmla="*/ 2147483647 w 60"/>
                <a:gd name="T83" fmla="*/ 2147483647 h 65"/>
                <a:gd name="T84" fmla="*/ 2147483647 w 60"/>
                <a:gd name="T85" fmla="*/ 2147483647 h 65"/>
                <a:gd name="T86" fmla="*/ 2147483647 w 60"/>
                <a:gd name="T87" fmla="*/ 2147483647 h 65"/>
                <a:gd name="T88" fmla="*/ 2147483647 w 60"/>
                <a:gd name="T89" fmla="*/ 2147483647 h 65"/>
                <a:gd name="T90" fmla="*/ 2147483647 w 60"/>
                <a:gd name="T91" fmla="*/ 2147483647 h 65"/>
                <a:gd name="T92" fmla="*/ 2147483647 w 60"/>
                <a:gd name="T93" fmla="*/ 2147483647 h 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0"/>
                <a:gd name="T142" fmla="*/ 0 h 65"/>
                <a:gd name="T143" fmla="*/ 60 w 60"/>
                <a:gd name="T144" fmla="*/ 65 h 6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0" h="65">
                  <a:moveTo>
                    <a:pt x="59" y="21"/>
                  </a:moveTo>
                  <a:lnTo>
                    <a:pt x="58" y="21"/>
                  </a:lnTo>
                  <a:lnTo>
                    <a:pt x="58" y="18"/>
                  </a:lnTo>
                  <a:lnTo>
                    <a:pt x="58" y="17"/>
                  </a:lnTo>
                  <a:lnTo>
                    <a:pt x="55" y="14"/>
                  </a:lnTo>
                  <a:lnTo>
                    <a:pt x="47" y="15"/>
                  </a:lnTo>
                  <a:lnTo>
                    <a:pt x="46" y="18"/>
                  </a:lnTo>
                  <a:lnTo>
                    <a:pt x="42" y="20"/>
                  </a:lnTo>
                  <a:lnTo>
                    <a:pt x="40" y="19"/>
                  </a:lnTo>
                  <a:lnTo>
                    <a:pt x="38" y="15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7" y="9"/>
                  </a:lnTo>
                  <a:lnTo>
                    <a:pt x="40" y="9"/>
                  </a:lnTo>
                  <a:lnTo>
                    <a:pt x="41" y="8"/>
                  </a:lnTo>
                  <a:lnTo>
                    <a:pt x="41" y="5"/>
                  </a:lnTo>
                  <a:lnTo>
                    <a:pt x="42" y="4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28" y="9"/>
                  </a:lnTo>
                  <a:lnTo>
                    <a:pt x="26" y="10"/>
                  </a:lnTo>
                  <a:lnTo>
                    <a:pt x="26" y="11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2" y="11"/>
                  </a:lnTo>
                  <a:lnTo>
                    <a:pt x="34" y="12"/>
                  </a:lnTo>
                  <a:lnTo>
                    <a:pt x="32" y="13"/>
                  </a:lnTo>
                  <a:lnTo>
                    <a:pt x="28" y="15"/>
                  </a:lnTo>
                  <a:lnTo>
                    <a:pt x="28" y="17"/>
                  </a:lnTo>
                  <a:lnTo>
                    <a:pt x="27" y="18"/>
                  </a:lnTo>
                  <a:lnTo>
                    <a:pt x="24" y="18"/>
                  </a:lnTo>
                  <a:lnTo>
                    <a:pt x="19" y="18"/>
                  </a:lnTo>
                  <a:lnTo>
                    <a:pt x="18" y="17"/>
                  </a:lnTo>
                  <a:lnTo>
                    <a:pt x="13" y="17"/>
                  </a:lnTo>
                  <a:lnTo>
                    <a:pt x="10" y="18"/>
                  </a:lnTo>
                  <a:lnTo>
                    <a:pt x="9" y="19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8" y="23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0" y="26"/>
                  </a:lnTo>
                  <a:lnTo>
                    <a:pt x="9" y="29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9" y="33"/>
                  </a:lnTo>
                  <a:lnTo>
                    <a:pt x="13" y="33"/>
                  </a:lnTo>
                  <a:lnTo>
                    <a:pt x="13" y="34"/>
                  </a:lnTo>
                  <a:lnTo>
                    <a:pt x="21" y="34"/>
                  </a:lnTo>
                  <a:lnTo>
                    <a:pt x="21" y="35"/>
                  </a:lnTo>
                  <a:lnTo>
                    <a:pt x="20" y="36"/>
                  </a:lnTo>
                  <a:lnTo>
                    <a:pt x="17" y="38"/>
                  </a:lnTo>
                  <a:lnTo>
                    <a:pt x="16" y="39"/>
                  </a:lnTo>
                  <a:lnTo>
                    <a:pt x="15" y="42"/>
                  </a:lnTo>
                  <a:lnTo>
                    <a:pt x="14" y="43"/>
                  </a:lnTo>
                  <a:lnTo>
                    <a:pt x="9" y="46"/>
                  </a:lnTo>
                  <a:lnTo>
                    <a:pt x="18" y="45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24" y="45"/>
                  </a:lnTo>
                  <a:lnTo>
                    <a:pt x="16" y="46"/>
                  </a:lnTo>
                  <a:lnTo>
                    <a:pt x="11" y="46"/>
                  </a:lnTo>
                  <a:lnTo>
                    <a:pt x="9" y="50"/>
                  </a:lnTo>
                  <a:lnTo>
                    <a:pt x="9" y="51"/>
                  </a:lnTo>
                  <a:lnTo>
                    <a:pt x="8" y="52"/>
                  </a:lnTo>
                  <a:lnTo>
                    <a:pt x="6" y="52"/>
                  </a:lnTo>
                  <a:lnTo>
                    <a:pt x="5" y="52"/>
                  </a:lnTo>
                  <a:lnTo>
                    <a:pt x="4" y="52"/>
                  </a:lnTo>
                  <a:lnTo>
                    <a:pt x="1" y="53"/>
                  </a:lnTo>
                  <a:lnTo>
                    <a:pt x="0" y="54"/>
                  </a:lnTo>
                  <a:lnTo>
                    <a:pt x="7" y="54"/>
                  </a:lnTo>
                  <a:lnTo>
                    <a:pt x="7" y="55"/>
                  </a:lnTo>
                  <a:lnTo>
                    <a:pt x="5" y="56"/>
                  </a:lnTo>
                  <a:lnTo>
                    <a:pt x="3" y="59"/>
                  </a:lnTo>
                  <a:lnTo>
                    <a:pt x="1" y="60"/>
                  </a:lnTo>
                  <a:lnTo>
                    <a:pt x="4" y="59"/>
                  </a:lnTo>
                  <a:lnTo>
                    <a:pt x="4" y="61"/>
                  </a:lnTo>
                  <a:lnTo>
                    <a:pt x="5" y="61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8" y="61"/>
                  </a:lnTo>
                  <a:lnTo>
                    <a:pt x="5" y="63"/>
                  </a:lnTo>
                  <a:lnTo>
                    <a:pt x="6" y="63"/>
                  </a:lnTo>
                  <a:lnTo>
                    <a:pt x="11" y="61"/>
                  </a:lnTo>
                  <a:lnTo>
                    <a:pt x="13" y="62"/>
                  </a:lnTo>
                  <a:lnTo>
                    <a:pt x="11" y="63"/>
                  </a:lnTo>
                  <a:lnTo>
                    <a:pt x="10" y="63"/>
                  </a:lnTo>
                  <a:lnTo>
                    <a:pt x="9" y="64"/>
                  </a:lnTo>
                  <a:lnTo>
                    <a:pt x="9" y="65"/>
                  </a:lnTo>
                  <a:lnTo>
                    <a:pt x="11" y="64"/>
                  </a:lnTo>
                  <a:lnTo>
                    <a:pt x="14" y="64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7" y="64"/>
                  </a:lnTo>
                  <a:lnTo>
                    <a:pt x="19" y="64"/>
                  </a:lnTo>
                  <a:lnTo>
                    <a:pt x="26" y="62"/>
                  </a:lnTo>
                  <a:lnTo>
                    <a:pt x="28" y="61"/>
                  </a:lnTo>
                  <a:lnTo>
                    <a:pt x="28" y="60"/>
                  </a:lnTo>
                  <a:lnTo>
                    <a:pt x="28" y="59"/>
                  </a:lnTo>
                  <a:lnTo>
                    <a:pt x="29" y="59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8" y="56"/>
                  </a:lnTo>
                  <a:lnTo>
                    <a:pt x="39" y="55"/>
                  </a:lnTo>
                  <a:lnTo>
                    <a:pt x="39" y="54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51" y="53"/>
                  </a:lnTo>
                  <a:lnTo>
                    <a:pt x="54" y="53"/>
                  </a:lnTo>
                  <a:lnTo>
                    <a:pt x="55" y="53"/>
                  </a:lnTo>
                  <a:lnTo>
                    <a:pt x="56" y="52"/>
                  </a:lnTo>
                  <a:lnTo>
                    <a:pt x="55" y="50"/>
                  </a:lnTo>
                  <a:lnTo>
                    <a:pt x="57" y="46"/>
                  </a:lnTo>
                  <a:lnTo>
                    <a:pt x="58" y="44"/>
                  </a:lnTo>
                  <a:lnTo>
                    <a:pt x="59" y="42"/>
                  </a:lnTo>
                  <a:lnTo>
                    <a:pt x="60" y="40"/>
                  </a:lnTo>
                  <a:lnTo>
                    <a:pt x="59" y="36"/>
                  </a:lnTo>
                  <a:lnTo>
                    <a:pt x="59" y="33"/>
                  </a:lnTo>
                  <a:lnTo>
                    <a:pt x="59" y="32"/>
                  </a:lnTo>
                  <a:lnTo>
                    <a:pt x="60" y="30"/>
                  </a:lnTo>
                  <a:lnTo>
                    <a:pt x="57" y="23"/>
                  </a:lnTo>
                  <a:lnTo>
                    <a:pt x="57" y="22"/>
                  </a:lnTo>
                  <a:lnTo>
                    <a:pt x="59" y="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5" name="Freeform 663"/>
            <p:cNvSpPr>
              <a:spLocks/>
            </p:cNvSpPr>
            <p:nvPr/>
          </p:nvSpPr>
          <p:spPr bwMode="auto">
            <a:xfrm>
              <a:off x="4124325" y="1997604"/>
              <a:ext cx="95250" cy="103188"/>
            </a:xfrm>
            <a:custGeom>
              <a:avLst/>
              <a:gdLst>
                <a:gd name="T0" fmla="*/ 2147483647 w 60"/>
                <a:gd name="T1" fmla="*/ 2147483647 h 65"/>
                <a:gd name="T2" fmla="*/ 2147483647 w 60"/>
                <a:gd name="T3" fmla="*/ 2147483647 h 65"/>
                <a:gd name="T4" fmla="*/ 2147483647 w 60"/>
                <a:gd name="T5" fmla="*/ 2147483647 h 65"/>
                <a:gd name="T6" fmla="*/ 2147483647 w 60"/>
                <a:gd name="T7" fmla="*/ 2147483647 h 65"/>
                <a:gd name="T8" fmla="*/ 2147483647 w 60"/>
                <a:gd name="T9" fmla="*/ 2147483647 h 65"/>
                <a:gd name="T10" fmla="*/ 2147483647 w 60"/>
                <a:gd name="T11" fmla="*/ 2147483647 h 65"/>
                <a:gd name="T12" fmla="*/ 2147483647 w 60"/>
                <a:gd name="T13" fmla="*/ 2147483647 h 65"/>
                <a:gd name="T14" fmla="*/ 2147483647 w 60"/>
                <a:gd name="T15" fmla="*/ 2147483647 h 65"/>
                <a:gd name="T16" fmla="*/ 2147483647 w 60"/>
                <a:gd name="T17" fmla="*/ 2147483647 h 65"/>
                <a:gd name="T18" fmla="*/ 2147483647 w 60"/>
                <a:gd name="T19" fmla="*/ 2147483647 h 65"/>
                <a:gd name="T20" fmla="*/ 2147483647 w 60"/>
                <a:gd name="T21" fmla="*/ 2147483647 h 65"/>
                <a:gd name="T22" fmla="*/ 2147483647 w 60"/>
                <a:gd name="T23" fmla="*/ 2147483647 h 65"/>
                <a:gd name="T24" fmla="*/ 2147483647 w 60"/>
                <a:gd name="T25" fmla="*/ 2147483647 h 65"/>
                <a:gd name="T26" fmla="*/ 2147483647 w 60"/>
                <a:gd name="T27" fmla="*/ 2147483647 h 65"/>
                <a:gd name="T28" fmla="*/ 2147483647 w 60"/>
                <a:gd name="T29" fmla="*/ 2147483647 h 65"/>
                <a:gd name="T30" fmla="*/ 2147483647 w 60"/>
                <a:gd name="T31" fmla="*/ 2147483647 h 65"/>
                <a:gd name="T32" fmla="*/ 2147483647 w 60"/>
                <a:gd name="T33" fmla="*/ 2147483647 h 65"/>
                <a:gd name="T34" fmla="*/ 2147483647 w 60"/>
                <a:gd name="T35" fmla="*/ 2147483647 h 65"/>
                <a:gd name="T36" fmla="*/ 2147483647 w 60"/>
                <a:gd name="T37" fmla="*/ 2147483647 h 65"/>
                <a:gd name="T38" fmla="*/ 2147483647 w 60"/>
                <a:gd name="T39" fmla="*/ 2147483647 h 65"/>
                <a:gd name="T40" fmla="*/ 2147483647 w 60"/>
                <a:gd name="T41" fmla="*/ 2147483647 h 65"/>
                <a:gd name="T42" fmla="*/ 2147483647 w 60"/>
                <a:gd name="T43" fmla="*/ 2147483647 h 65"/>
                <a:gd name="T44" fmla="*/ 2147483647 w 60"/>
                <a:gd name="T45" fmla="*/ 2147483647 h 65"/>
                <a:gd name="T46" fmla="*/ 2147483647 w 60"/>
                <a:gd name="T47" fmla="*/ 2147483647 h 65"/>
                <a:gd name="T48" fmla="*/ 2147483647 w 60"/>
                <a:gd name="T49" fmla="*/ 2147483647 h 65"/>
                <a:gd name="T50" fmla="*/ 2147483647 w 60"/>
                <a:gd name="T51" fmla="*/ 2147483647 h 65"/>
                <a:gd name="T52" fmla="*/ 2147483647 w 60"/>
                <a:gd name="T53" fmla="*/ 2147483647 h 65"/>
                <a:gd name="T54" fmla="*/ 0 w 60"/>
                <a:gd name="T55" fmla="*/ 2147483647 h 65"/>
                <a:gd name="T56" fmla="*/ 2147483647 w 60"/>
                <a:gd name="T57" fmla="*/ 2147483647 h 65"/>
                <a:gd name="T58" fmla="*/ 2147483647 w 60"/>
                <a:gd name="T59" fmla="*/ 2147483647 h 65"/>
                <a:gd name="T60" fmla="*/ 2147483647 w 60"/>
                <a:gd name="T61" fmla="*/ 2147483647 h 65"/>
                <a:gd name="T62" fmla="*/ 2147483647 w 60"/>
                <a:gd name="T63" fmla="*/ 2147483647 h 65"/>
                <a:gd name="T64" fmla="*/ 2147483647 w 60"/>
                <a:gd name="T65" fmla="*/ 2147483647 h 65"/>
                <a:gd name="T66" fmla="*/ 2147483647 w 60"/>
                <a:gd name="T67" fmla="*/ 2147483647 h 65"/>
                <a:gd name="T68" fmla="*/ 2147483647 w 60"/>
                <a:gd name="T69" fmla="*/ 2147483647 h 65"/>
                <a:gd name="T70" fmla="*/ 2147483647 w 60"/>
                <a:gd name="T71" fmla="*/ 2147483647 h 65"/>
                <a:gd name="T72" fmla="*/ 2147483647 w 60"/>
                <a:gd name="T73" fmla="*/ 2147483647 h 65"/>
                <a:gd name="T74" fmla="*/ 2147483647 w 60"/>
                <a:gd name="T75" fmla="*/ 2147483647 h 65"/>
                <a:gd name="T76" fmla="*/ 2147483647 w 60"/>
                <a:gd name="T77" fmla="*/ 2147483647 h 65"/>
                <a:gd name="T78" fmla="*/ 2147483647 w 60"/>
                <a:gd name="T79" fmla="*/ 2147483647 h 65"/>
                <a:gd name="T80" fmla="*/ 2147483647 w 60"/>
                <a:gd name="T81" fmla="*/ 2147483647 h 65"/>
                <a:gd name="T82" fmla="*/ 2147483647 w 60"/>
                <a:gd name="T83" fmla="*/ 2147483647 h 65"/>
                <a:gd name="T84" fmla="*/ 2147483647 w 60"/>
                <a:gd name="T85" fmla="*/ 2147483647 h 65"/>
                <a:gd name="T86" fmla="*/ 2147483647 w 60"/>
                <a:gd name="T87" fmla="*/ 2147483647 h 65"/>
                <a:gd name="T88" fmla="*/ 2147483647 w 60"/>
                <a:gd name="T89" fmla="*/ 2147483647 h 65"/>
                <a:gd name="T90" fmla="*/ 2147483647 w 60"/>
                <a:gd name="T91" fmla="*/ 2147483647 h 65"/>
                <a:gd name="T92" fmla="*/ 2147483647 w 60"/>
                <a:gd name="T93" fmla="*/ 2147483647 h 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0"/>
                <a:gd name="T142" fmla="*/ 0 h 65"/>
                <a:gd name="T143" fmla="*/ 60 w 60"/>
                <a:gd name="T144" fmla="*/ 65 h 6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0" h="65">
                  <a:moveTo>
                    <a:pt x="59" y="21"/>
                  </a:moveTo>
                  <a:lnTo>
                    <a:pt x="58" y="21"/>
                  </a:lnTo>
                  <a:lnTo>
                    <a:pt x="58" y="18"/>
                  </a:lnTo>
                  <a:lnTo>
                    <a:pt x="58" y="17"/>
                  </a:lnTo>
                  <a:lnTo>
                    <a:pt x="55" y="14"/>
                  </a:lnTo>
                  <a:lnTo>
                    <a:pt x="47" y="15"/>
                  </a:lnTo>
                  <a:lnTo>
                    <a:pt x="46" y="18"/>
                  </a:lnTo>
                  <a:lnTo>
                    <a:pt x="42" y="20"/>
                  </a:lnTo>
                  <a:lnTo>
                    <a:pt x="40" y="19"/>
                  </a:lnTo>
                  <a:lnTo>
                    <a:pt x="38" y="15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7" y="9"/>
                  </a:lnTo>
                  <a:lnTo>
                    <a:pt x="40" y="9"/>
                  </a:lnTo>
                  <a:lnTo>
                    <a:pt x="41" y="8"/>
                  </a:lnTo>
                  <a:lnTo>
                    <a:pt x="41" y="5"/>
                  </a:lnTo>
                  <a:lnTo>
                    <a:pt x="42" y="4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28" y="9"/>
                  </a:lnTo>
                  <a:lnTo>
                    <a:pt x="26" y="10"/>
                  </a:lnTo>
                  <a:lnTo>
                    <a:pt x="26" y="11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2" y="11"/>
                  </a:lnTo>
                  <a:lnTo>
                    <a:pt x="34" y="12"/>
                  </a:lnTo>
                  <a:lnTo>
                    <a:pt x="32" y="13"/>
                  </a:lnTo>
                  <a:lnTo>
                    <a:pt x="28" y="15"/>
                  </a:lnTo>
                  <a:lnTo>
                    <a:pt x="28" y="17"/>
                  </a:lnTo>
                  <a:lnTo>
                    <a:pt x="27" y="18"/>
                  </a:lnTo>
                  <a:lnTo>
                    <a:pt x="24" y="18"/>
                  </a:lnTo>
                  <a:lnTo>
                    <a:pt x="19" y="18"/>
                  </a:lnTo>
                  <a:lnTo>
                    <a:pt x="18" y="17"/>
                  </a:lnTo>
                  <a:lnTo>
                    <a:pt x="13" y="17"/>
                  </a:lnTo>
                  <a:lnTo>
                    <a:pt x="10" y="18"/>
                  </a:lnTo>
                  <a:lnTo>
                    <a:pt x="9" y="19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8" y="23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0" y="26"/>
                  </a:lnTo>
                  <a:lnTo>
                    <a:pt x="9" y="29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9" y="33"/>
                  </a:lnTo>
                  <a:lnTo>
                    <a:pt x="13" y="33"/>
                  </a:lnTo>
                  <a:lnTo>
                    <a:pt x="13" y="34"/>
                  </a:lnTo>
                  <a:lnTo>
                    <a:pt x="21" y="34"/>
                  </a:lnTo>
                  <a:lnTo>
                    <a:pt x="21" y="35"/>
                  </a:lnTo>
                  <a:lnTo>
                    <a:pt x="20" y="36"/>
                  </a:lnTo>
                  <a:lnTo>
                    <a:pt x="17" y="38"/>
                  </a:lnTo>
                  <a:lnTo>
                    <a:pt x="16" y="39"/>
                  </a:lnTo>
                  <a:lnTo>
                    <a:pt x="15" y="42"/>
                  </a:lnTo>
                  <a:lnTo>
                    <a:pt x="14" y="43"/>
                  </a:lnTo>
                  <a:lnTo>
                    <a:pt x="9" y="46"/>
                  </a:lnTo>
                  <a:lnTo>
                    <a:pt x="18" y="45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24" y="45"/>
                  </a:lnTo>
                  <a:lnTo>
                    <a:pt x="16" y="46"/>
                  </a:lnTo>
                  <a:lnTo>
                    <a:pt x="11" y="46"/>
                  </a:lnTo>
                  <a:lnTo>
                    <a:pt x="9" y="50"/>
                  </a:lnTo>
                  <a:lnTo>
                    <a:pt x="9" y="51"/>
                  </a:lnTo>
                  <a:lnTo>
                    <a:pt x="8" y="52"/>
                  </a:lnTo>
                  <a:lnTo>
                    <a:pt x="6" y="52"/>
                  </a:lnTo>
                  <a:lnTo>
                    <a:pt x="5" y="52"/>
                  </a:lnTo>
                  <a:lnTo>
                    <a:pt x="4" y="52"/>
                  </a:lnTo>
                  <a:lnTo>
                    <a:pt x="1" y="53"/>
                  </a:lnTo>
                  <a:lnTo>
                    <a:pt x="0" y="54"/>
                  </a:lnTo>
                  <a:lnTo>
                    <a:pt x="7" y="54"/>
                  </a:lnTo>
                  <a:lnTo>
                    <a:pt x="7" y="55"/>
                  </a:lnTo>
                  <a:lnTo>
                    <a:pt x="5" y="56"/>
                  </a:lnTo>
                  <a:lnTo>
                    <a:pt x="3" y="59"/>
                  </a:lnTo>
                  <a:lnTo>
                    <a:pt x="1" y="60"/>
                  </a:lnTo>
                  <a:lnTo>
                    <a:pt x="4" y="59"/>
                  </a:lnTo>
                  <a:lnTo>
                    <a:pt x="4" y="61"/>
                  </a:lnTo>
                  <a:lnTo>
                    <a:pt x="5" y="61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8" y="61"/>
                  </a:lnTo>
                  <a:lnTo>
                    <a:pt x="5" y="63"/>
                  </a:lnTo>
                  <a:lnTo>
                    <a:pt x="6" y="63"/>
                  </a:lnTo>
                  <a:lnTo>
                    <a:pt x="11" y="61"/>
                  </a:lnTo>
                  <a:lnTo>
                    <a:pt x="13" y="62"/>
                  </a:lnTo>
                  <a:lnTo>
                    <a:pt x="11" y="63"/>
                  </a:lnTo>
                  <a:lnTo>
                    <a:pt x="10" y="63"/>
                  </a:lnTo>
                  <a:lnTo>
                    <a:pt x="9" y="64"/>
                  </a:lnTo>
                  <a:lnTo>
                    <a:pt x="9" y="65"/>
                  </a:lnTo>
                  <a:lnTo>
                    <a:pt x="11" y="64"/>
                  </a:lnTo>
                  <a:lnTo>
                    <a:pt x="14" y="64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7" y="64"/>
                  </a:lnTo>
                  <a:lnTo>
                    <a:pt x="19" y="64"/>
                  </a:lnTo>
                  <a:lnTo>
                    <a:pt x="26" y="62"/>
                  </a:lnTo>
                  <a:lnTo>
                    <a:pt x="28" y="61"/>
                  </a:lnTo>
                  <a:lnTo>
                    <a:pt x="28" y="60"/>
                  </a:lnTo>
                  <a:lnTo>
                    <a:pt x="28" y="59"/>
                  </a:lnTo>
                  <a:lnTo>
                    <a:pt x="29" y="59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8" y="56"/>
                  </a:lnTo>
                  <a:lnTo>
                    <a:pt x="39" y="55"/>
                  </a:lnTo>
                  <a:lnTo>
                    <a:pt x="39" y="54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51" y="53"/>
                  </a:lnTo>
                  <a:lnTo>
                    <a:pt x="54" y="53"/>
                  </a:lnTo>
                  <a:lnTo>
                    <a:pt x="55" y="53"/>
                  </a:lnTo>
                  <a:lnTo>
                    <a:pt x="56" y="52"/>
                  </a:lnTo>
                  <a:lnTo>
                    <a:pt x="55" y="50"/>
                  </a:lnTo>
                  <a:lnTo>
                    <a:pt x="57" y="46"/>
                  </a:lnTo>
                  <a:lnTo>
                    <a:pt x="58" y="44"/>
                  </a:lnTo>
                  <a:lnTo>
                    <a:pt x="59" y="42"/>
                  </a:lnTo>
                  <a:lnTo>
                    <a:pt x="60" y="40"/>
                  </a:lnTo>
                  <a:lnTo>
                    <a:pt x="59" y="36"/>
                  </a:lnTo>
                  <a:lnTo>
                    <a:pt x="59" y="33"/>
                  </a:lnTo>
                  <a:lnTo>
                    <a:pt x="59" y="32"/>
                  </a:lnTo>
                  <a:lnTo>
                    <a:pt x="60" y="30"/>
                  </a:lnTo>
                  <a:lnTo>
                    <a:pt x="57" y="23"/>
                  </a:lnTo>
                  <a:lnTo>
                    <a:pt x="57" y="22"/>
                  </a:lnTo>
                  <a:lnTo>
                    <a:pt x="59" y="2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6" name="Freeform 664"/>
            <p:cNvSpPr>
              <a:spLocks/>
            </p:cNvSpPr>
            <p:nvPr/>
          </p:nvSpPr>
          <p:spPr bwMode="auto">
            <a:xfrm>
              <a:off x="4575175" y="1640417"/>
              <a:ext cx="234950" cy="353219"/>
            </a:xfrm>
            <a:custGeom>
              <a:avLst/>
              <a:gdLst>
                <a:gd name="T0" fmla="*/ 2147483647 w 148"/>
                <a:gd name="T1" fmla="*/ 2147483647 h 223"/>
                <a:gd name="T2" fmla="*/ 2147483647 w 148"/>
                <a:gd name="T3" fmla="*/ 2147483647 h 223"/>
                <a:gd name="T4" fmla="*/ 2147483647 w 148"/>
                <a:gd name="T5" fmla="*/ 2147483647 h 223"/>
                <a:gd name="T6" fmla="*/ 2147483647 w 148"/>
                <a:gd name="T7" fmla="*/ 2147483647 h 223"/>
                <a:gd name="T8" fmla="*/ 2147483647 w 148"/>
                <a:gd name="T9" fmla="*/ 2147483647 h 223"/>
                <a:gd name="T10" fmla="*/ 2147483647 w 148"/>
                <a:gd name="T11" fmla="*/ 2147483647 h 223"/>
                <a:gd name="T12" fmla="*/ 2147483647 w 148"/>
                <a:gd name="T13" fmla="*/ 2147483647 h 223"/>
                <a:gd name="T14" fmla="*/ 2147483647 w 148"/>
                <a:gd name="T15" fmla="*/ 2147483647 h 223"/>
                <a:gd name="T16" fmla="*/ 2147483647 w 148"/>
                <a:gd name="T17" fmla="*/ 2147483647 h 223"/>
                <a:gd name="T18" fmla="*/ 2147483647 w 148"/>
                <a:gd name="T19" fmla="*/ 2147483647 h 223"/>
                <a:gd name="T20" fmla="*/ 2147483647 w 148"/>
                <a:gd name="T21" fmla="*/ 2147483647 h 223"/>
                <a:gd name="T22" fmla="*/ 2147483647 w 148"/>
                <a:gd name="T23" fmla="*/ 2147483647 h 223"/>
                <a:gd name="T24" fmla="*/ 2147483647 w 148"/>
                <a:gd name="T25" fmla="*/ 2147483647 h 223"/>
                <a:gd name="T26" fmla="*/ 2147483647 w 148"/>
                <a:gd name="T27" fmla="*/ 2147483647 h 223"/>
                <a:gd name="T28" fmla="*/ 2147483647 w 148"/>
                <a:gd name="T29" fmla="*/ 2147483647 h 223"/>
                <a:gd name="T30" fmla="*/ 2147483647 w 148"/>
                <a:gd name="T31" fmla="*/ 2147483647 h 223"/>
                <a:gd name="T32" fmla="*/ 2147483647 w 148"/>
                <a:gd name="T33" fmla="*/ 2147483647 h 223"/>
                <a:gd name="T34" fmla="*/ 2147483647 w 148"/>
                <a:gd name="T35" fmla="*/ 2147483647 h 223"/>
                <a:gd name="T36" fmla="*/ 2147483647 w 148"/>
                <a:gd name="T37" fmla="*/ 2147483647 h 223"/>
                <a:gd name="T38" fmla="*/ 2147483647 w 148"/>
                <a:gd name="T39" fmla="*/ 2147483647 h 223"/>
                <a:gd name="T40" fmla="*/ 2147483647 w 148"/>
                <a:gd name="T41" fmla="*/ 2147483647 h 223"/>
                <a:gd name="T42" fmla="*/ 2147483647 w 148"/>
                <a:gd name="T43" fmla="*/ 2147483647 h 223"/>
                <a:gd name="T44" fmla="*/ 2147483647 w 148"/>
                <a:gd name="T45" fmla="*/ 2147483647 h 223"/>
                <a:gd name="T46" fmla="*/ 2147483647 w 148"/>
                <a:gd name="T47" fmla="*/ 2147483647 h 223"/>
                <a:gd name="T48" fmla="*/ 2147483647 w 148"/>
                <a:gd name="T49" fmla="*/ 2147483647 h 223"/>
                <a:gd name="T50" fmla="*/ 2147483647 w 148"/>
                <a:gd name="T51" fmla="*/ 2147483647 h 223"/>
                <a:gd name="T52" fmla="*/ 2147483647 w 148"/>
                <a:gd name="T53" fmla="*/ 2147483647 h 223"/>
                <a:gd name="T54" fmla="*/ 2147483647 w 148"/>
                <a:gd name="T55" fmla="*/ 2147483647 h 223"/>
                <a:gd name="T56" fmla="*/ 2147483647 w 148"/>
                <a:gd name="T57" fmla="*/ 2147483647 h 223"/>
                <a:gd name="T58" fmla="*/ 2147483647 w 148"/>
                <a:gd name="T59" fmla="*/ 2147483647 h 223"/>
                <a:gd name="T60" fmla="*/ 2147483647 w 148"/>
                <a:gd name="T61" fmla="*/ 2147483647 h 223"/>
                <a:gd name="T62" fmla="*/ 2147483647 w 148"/>
                <a:gd name="T63" fmla="*/ 2147483647 h 223"/>
                <a:gd name="T64" fmla="*/ 2147483647 w 148"/>
                <a:gd name="T65" fmla="*/ 2147483647 h 223"/>
                <a:gd name="T66" fmla="*/ 2147483647 w 148"/>
                <a:gd name="T67" fmla="*/ 2147483647 h 223"/>
                <a:gd name="T68" fmla="*/ 2147483647 w 148"/>
                <a:gd name="T69" fmla="*/ 2147483647 h 223"/>
                <a:gd name="T70" fmla="*/ 2147483647 w 148"/>
                <a:gd name="T71" fmla="*/ 2147483647 h 223"/>
                <a:gd name="T72" fmla="*/ 2147483647 w 148"/>
                <a:gd name="T73" fmla="*/ 2147483647 h 223"/>
                <a:gd name="T74" fmla="*/ 2147483647 w 148"/>
                <a:gd name="T75" fmla="*/ 2147483647 h 223"/>
                <a:gd name="T76" fmla="*/ 2147483647 w 148"/>
                <a:gd name="T77" fmla="*/ 2147483647 h 223"/>
                <a:gd name="T78" fmla="*/ 2147483647 w 148"/>
                <a:gd name="T79" fmla="*/ 2147483647 h 223"/>
                <a:gd name="T80" fmla="*/ 2147483647 w 148"/>
                <a:gd name="T81" fmla="*/ 2147483647 h 223"/>
                <a:gd name="T82" fmla="*/ 2147483647 w 148"/>
                <a:gd name="T83" fmla="*/ 2147483647 h 223"/>
                <a:gd name="T84" fmla="*/ 2147483647 w 148"/>
                <a:gd name="T85" fmla="*/ 2147483647 h 223"/>
                <a:gd name="T86" fmla="*/ 2147483647 w 148"/>
                <a:gd name="T87" fmla="*/ 0 h 223"/>
                <a:gd name="T88" fmla="*/ 2147483647 w 148"/>
                <a:gd name="T89" fmla="*/ 2147483647 h 223"/>
                <a:gd name="T90" fmla="*/ 2147483647 w 148"/>
                <a:gd name="T91" fmla="*/ 2147483647 h 223"/>
                <a:gd name="T92" fmla="*/ 2147483647 w 148"/>
                <a:gd name="T93" fmla="*/ 2147483647 h 223"/>
                <a:gd name="T94" fmla="*/ 2147483647 w 148"/>
                <a:gd name="T95" fmla="*/ 2147483647 h 223"/>
                <a:gd name="T96" fmla="*/ 2147483647 w 148"/>
                <a:gd name="T97" fmla="*/ 2147483647 h 223"/>
                <a:gd name="T98" fmla="*/ 2147483647 w 148"/>
                <a:gd name="T99" fmla="*/ 2147483647 h 223"/>
                <a:gd name="T100" fmla="*/ 2147483647 w 148"/>
                <a:gd name="T101" fmla="*/ 2147483647 h 223"/>
                <a:gd name="T102" fmla="*/ 2147483647 w 148"/>
                <a:gd name="T103" fmla="*/ 2147483647 h 223"/>
                <a:gd name="T104" fmla="*/ 2147483647 w 148"/>
                <a:gd name="T105" fmla="*/ 2147483647 h 223"/>
                <a:gd name="T106" fmla="*/ 2147483647 w 148"/>
                <a:gd name="T107" fmla="*/ 2147483647 h 223"/>
                <a:gd name="T108" fmla="*/ 2147483647 w 148"/>
                <a:gd name="T109" fmla="*/ 2147483647 h 223"/>
                <a:gd name="T110" fmla="*/ 2147483647 w 148"/>
                <a:gd name="T111" fmla="*/ 2147483647 h 223"/>
                <a:gd name="T112" fmla="*/ 2147483647 w 148"/>
                <a:gd name="T113" fmla="*/ 2147483647 h 223"/>
                <a:gd name="T114" fmla="*/ 2147483647 w 148"/>
                <a:gd name="T115" fmla="*/ 2147483647 h 2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8"/>
                <a:gd name="T175" fmla="*/ 0 h 223"/>
                <a:gd name="T176" fmla="*/ 148 w 148"/>
                <a:gd name="T177" fmla="*/ 223 h 22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8" h="223">
                  <a:moveTo>
                    <a:pt x="1" y="159"/>
                  </a:moveTo>
                  <a:lnTo>
                    <a:pt x="0" y="162"/>
                  </a:lnTo>
                  <a:lnTo>
                    <a:pt x="0" y="163"/>
                  </a:lnTo>
                  <a:lnTo>
                    <a:pt x="3" y="169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5" y="172"/>
                  </a:lnTo>
                  <a:lnTo>
                    <a:pt x="5" y="173"/>
                  </a:lnTo>
                  <a:lnTo>
                    <a:pt x="5" y="174"/>
                  </a:lnTo>
                  <a:lnTo>
                    <a:pt x="6" y="172"/>
                  </a:lnTo>
                  <a:lnTo>
                    <a:pt x="6" y="170"/>
                  </a:lnTo>
                  <a:lnTo>
                    <a:pt x="7" y="172"/>
                  </a:lnTo>
                  <a:lnTo>
                    <a:pt x="7" y="173"/>
                  </a:lnTo>
                  <a:lnTo>
                    <a:pt x="8" y="174"/>
                  </a:lnTo>
                  <a:lnTo>
                    <a:pt x="7" y="174"/>
                  </a:lnTo>
                  <a:lnTo>
                    <a:pt x="5" y="176"/>
                  </a:lnTo>
                  <a:lnTo>
                    <a:pt x="9" y="177"/>
                  </a:lnTo>
                  <a:lnTo>
                    <a:pt x="10" y="178"/>
                  </a:lnTo>
                  <a:lnTo>
                    <a:pt x="9" y="180"/>
                  </a:lnTo>
                  <a:lnTo>
                    <a:pt x="13" y="180"/>
                  </a:lnTo>
                  <a:lnTo>
                    <a:pt x="13" y="183"/>
                  </a:lnTo>
                  <a:lnTo>
                    <a:pt x="11" y="184"/>
                  </a:lnTo>
                  <a:lnTo>
                    <a:pt x="13" y="186"/>
                  </a:lnTo>
                  <a:lnTo>
                    <a:pt x="13" y="188"/>
                  </a:lnTo>
                  <a:lnTo>
                    <a:pt x="14" y="188"/>
                  </a:lnTo>
                  <a:lnTo>
                    <a:pt x="16" y="190"/>
                  </a:lnTo>
                  <a:lnTo>
                    <a:pt x="16" y="193"/>
                  </a:lnTo>
                  <a:lnTo>
                    <a:pt x="18" y="196"/>
                  </a:lnTo>
                  <a:lnTo>
                    <a:pt x="20" y="197"/>
                  </a:lnTo>
                  <a:lnTo>
                    <a:pt x="23" y="199"/>
                  </a:lnTo>
                  <a:lnTo>
                    <a:pt x="25" y="200"/>
                  </a:lnTo>
                  <a:lnTo>
                    <a:pt x="27" y="203"/>
                  </a:lnTo>
                  <a:lnTo>
                    <a:pt x="27" y="204"/>
                  </a:lnTo>
                  <a:lnTo>
                    <a:pt x="26" y="205"/>
                  </a:lnTo>
                  <a:lnTo>
                    <a:pt x="24" y="204"/>
                  </a:lnTo>
                  <a:lnTo>
                    <a:pt x="24" y="205"/>
                  </a:lnTo>
                  <a:lnTo>
                    <a:pt x="26" y="208"/>
                  </a:lnTo>
                  <a:lnTo>
                    <a:pt x="24" y="207"/>
                  </a:lnTo>
                  <a:lnTo>
                    <a:pt x="21" y="207"/>
                  </a:lnTo>
                  <a:lnTo>
                    <a:pt x="21" y="208"/>
                  </a:lnTo>
                  <a:lnTo>
                    <a:pt x="26" y="214"/>
                  </a:lnTo>
                  <a:lnTo>
                    <a:pt x="28" y="216"/>
                  </a:lnTo>
                  <a:lnTo>
                    <a:pt x="29" y="218"/>
                  </a:lnTo>
                  <a:lnTo>
                    <a:pt x="29" y="219"/>
                  </a:lnTo>
                  <a:lnTo>
                    <a:pt x="28" y="22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23"/>
                  </a:lnTo>
                  <a:lnTo>
                    <a:pt x="38" y="222"/>
                  </a:lnTo>
                  <a:lnTo>
                    <a:pt x="43" y="222"/>
                  </a:lnTo>
                  <a:lnTo>
                    <a:pt x="45" y="222"/>
                  </a:lnTo>
                  <a:lnTo>
                    <a:pt x="46" y="222"/>
                  </a:lnTo>
                  <a:lnTo>
                    <a:pt x="47" y="219"/>
                  </a:lnTo>
                  <a:lnTo>
                    <a:pt x="46" y="215"/>
                  </a:lnTo>
                  <a:lnTo>
                    <a:pt x="46" y="213"/>
                  </a:lnTo>
                  <a:lnTo>
                    <a:pt x="48" y="210"/>
                  </a:lnTo>
                  <a:lnTo>
                    <a:pt x="50" y="212"/>
                  </a:lnTo>
                  <a:lnTo>
                    <a:pt x="51" y="209"/>
                  </a:lnTo>
                  <a:lnTo>
                    <a:pt x="54" y="208"/>
                  </a:lnTo>
                  <a:lnTo>
                    <a:pt x="57" y="208"/>
                  </a:lnTo>
                  <a:lnTo>
                    <a:pt x="59" y="209"/>
                  </a:lnTo>
                  <a:lnTo>
                    <a:pt x="61" y="208"/>
                  </a:lnTo>
                  <a:lnTo>
                    <a:pt x="65" y="209"/>
                  </a:lnTo>
                  <a:lnTo>
                    <a:pt x="67" y="209"/>
                  </a:lnTo>
                  <a:lnTo>
                    <a:pt x="68" y="206"/>
                  </a:lnTo>
                  <a:lnTo>
                    <a:pt x="70" y="202"/>
                  </a:lnTo>
                  <a:lnTo>
                    <a:pt x="71" y="199"/>
                  </a:lnTo>
                  <a:lnTo>
                    <a:pt x="71" y="195"/>
                  </a:lnTo>
                  <a:lnTo>
                    <a:pt x="72" y="193"/>
                  </a:lnTo>
                  <a:lnTo>
                    <a:pt x="71" y="190"/>
                  </a:lnTo>
                  <a:lnTo>
                    <a:pt x="72" y="189"/>
                  </a:lnTo>
                  <a:lnTo>
                    <a:pt x="74" y="187"/>
                  </a:lnTo>
                  <a:lnTo>
                    <a:pt x="74" y="185"/>
                  </a:lnTo>
                  <a:lnTo>
                    <a:pt x="72" y="184"/>
                  </a:lnTo>
                  <a:lnTo>
                    <a:pt x="74" y="183"/>
                  </a:lnTo>
                  <a:lnTo>
                    <a:pt x="72" y="182"/>
                  </a:lnTo>
                  <a:lnTo>
                    <a:pt x="71" y="179"/>
                  </a:lnTo>
                  <a:lnTo>
                    <a:pt x="71" y="178"/>
                  </a:lnTo>
                  <a:lnTo>
                    <a:pt x="72" y="179"/>
                  </a:lnTo>
                  <a:lnTo>
                    <a:pt x="74" y="178"/>
                  </a:lnTo>
                  <a:lnTo>
                    <a:pt x="74" y="177"/>
                  </a:lnTo>
                  <a:lnTo>
                    <a:pt x="74" y="176"/>
                  </a:lnTo>
                  <a:lnTo>
                    <a:pt x="74" y="175"/>
                  </a:lnTo>
                  <a:lnTo>
                    <a:pt x="74" y="173"/>
                  </a:lnTo>
                  <a:lnTo>
                    <a:pt x="74" y="172"/>
                  </a:lnTo>
                  <a:lnTo>
                    <a:pt x="71" y="170"/>
                  </a:lnTo>
                  <a:lnTo>
                    <a:pt x="69" y="169"/>
                  </a:lnTo>
                  <a:lnTo>
                    <a:pt x="70" y="169"/>
                  </a:lnTo>
                  <a:lnTo>
                    <a:pt x="72" y="170"/>
                  </a:lnTo>
                  <a:lnTo>
                    <a:pt x="75" y="170"/>
                  </a:lnTo>
                  <a:lnTo>
                    <a:pt x="75" y="169"/>
                  </a:lnTo>
                  <a:lnTo>
                    <a:pt x="72" y="168"/>
                  </a:lnTo>
                  <a:lnTo>
                    <a:pt x="66" y="167"/>
                  </a:lnTo>
                  <a:lnTo>
                    <a:pt x="71" y="166"/>
                  </a:lnTo>
                  <a:lnTo>
                    <a:pt x="75" y="167"/>
                  </a:lnTo>
                  <a:lnTo>
                    <a:pt x="76" y="166"/>
                  </a:lnTo>
                  <a:lnTo>
                    <a:pt x="76" y="165"/>
                  </a:lnTo>
                  <a:lnTo>
                    <a:pt x="79" y="165"/>
                  </a:lnTo>
                  <a:lnTo>
                    <a:pt x="81" y="163"/>
                  </a:lnTo>
                  <a:lnTo>
                    <a:pt x="82" y="162"/>
                  </a:lnTo>
                  <a:lnTo>
                    <a:pt x="82" y="160"/>
                  </a:lnTo>
                  <a:lnTo>
                    <a:pt x="85" y="160"/>
                  </a:lnTo>
                  <a:lnTo>
                    <a:pt x="85" y="163"/>
                  </a:lnTo>
                  <a:lnTo>
                    <a:pt x="88" y="162"/>
                  </a:lnTo>
                  <a:lnTo>
                    <a:pt x="89" y="160"/>
                  </a:lnTo>
                  <a:lnTo>
                    <a:pt x="92" y="158"/>
                  </a:lnTo>
                  <a:lnTo>
                    <a:pt x="91" y="156"/>
                  </a:lnTo>
                  <a:lnTo>
                    <a:pt x="92" y="157"/>
                  </a:lnTo>
                  <a:lnTo>
                    <a:pt x="95" y="157"/>
                  </a:lnTo>
                  <a:lnTo>
                    <a:pt x="94" y="156"/>
                  </a:lnTo>
                  <a:lnTo>
                    <a:pt x="96" y="155"/>
                  </a:lnTo>
                  <a:lnTo>
                    <a:pt x="95" y="155"/>
                  </a:lnTo>
                  <a:lnTo>
                    <a:pt x="82" y="156"/>
                  </a:lnTo>
                  <a:lnTo>
                    <a:pt x="80" y="156"/>
                  </a:lnTo>
                  <a:lnTo>
                    <a:pt x="79" y="156"/>
                  </a:lnTo>
                  <a:lnTo>
                    <a:pt x="78" y="155"/>
                  </a:lnTo>
                  <a:lnTo>
                    <a:pt x="77" y="155"/>
                  </a:lnTo>
                  <a:lnTo>
                    <a:pt x="71" y="153"/>
                  </a:lnTo>
                  <a:lnTo>
                    <a:pt x="68" y="153"/>
                  </a:lnTo>
                  <a:lnTo>
                    <a:pt x="66" y="153"/>
                  </a:lnTo>
                  <a:lnTo>
                    <a:pt x="67" y="153"/>
                  </a:lnTo>
                  <a:lnTo>
                    <a:pt x="68" y="152"/>
                  </a:lnTo>
                  <a:lnTo>
                    <a:pt x="70" y="152"/>
                  </a:lnTo>
                  <a:lnTo>
                    <a:pt x="71" y="152"/>
                  </a:lnTo>
                  <a:lnTo>
                    <a:pt x="75" y="152"/>
                  </a:lnTo>
                  <a:lnTo>
                    <a:pt x="77" y="153"/>
                  </a:lnTo>
                  <a:lnTo>
                    <a:pt x="79" y="153"/>
                  </a:lnTo>
                  <a:lnTo>
                    <a:pt x="79" y="152"/>
                  </a:lnTo>
                  <a:lnTo>
                    <a:pt x="80" y="153"/>
                  </a:lnTo>
                  <a:lnTo>
                    <a:pt x="82" y="153"/>
                  </a:lnTo>
                  <a:lnTo>
                    <a:pt x="84" y="152"/>
                  </a:lnTo>
                  <a:lnTo>
                    <a:pt x="84" y="153"/>
                  </a:lnTo>
                  <a:lnTo>
                    <a:pt x="85" y="154"/>
                  </a:lnTo>
                  <a:lnTo>
                    <a:pt x="87" y="155"/>
                  </a:lnTo>
                  <a:lnTo>
                    <a:pt x="94" y="152"/>
                  </a:lnTo>
                  <a:lnTo>
                    <a:pt x="96" y="149"/>
                  </a:lnTo>
                  <a:lnTo>
                    <a:pt x="97" y="148"/>
                  </a:lnTo>
                  <a:lnTo>
                    <a:pt x="98" y="146"/>
                  </a:lnTo>
                  <a:lnTo>
                    <a:pt x="96" y="144"/>
                  </a:lnTo>
                  <a:lnTo>
                    <a:pt x="92" y="142"/>
                  </a:lnTo>
                  <a:lnTo>
                    <a:pt x="90" y="139"/>
                  </a:lnTo>
                  <a:lnTo>
                    <a:pt x="92" y="139"/>
                  </a:lnTo>
                  <a:lnTo>
                    <a:pt x="87" y="138"/>
                  </a:lnTo>
                  <a:lnTo>
                    <a:pt x="87" y="136"/>
                  </a:lnTo>
                  <a:lnTo>
                    <a:pt x="85" y="135"/>
                  </a:lnTo>
                  <a:lnTo>
                    <a:pt x="81" y="135"/>
                  </a:lnTo>
                  <a:lnTo>
                    <a:pt x="80" y="134"/>
                  </a:lnTo>
                  <a:lnTo>
                    <a:pt x="79" y="134"/>
                  </a:lnTo>
                  <a:lnTo>
                    <a:pt x="78" y="137"/>
                  </a:lnTo>
                  <a:lnTo>
                    <a:pt x="76" y="138"/>
                  </a:lnTo>
                  <a:lnTo>
                    <a:pt x="72" y="141"/>
                  </a:lnTo>
                  <a:lnTo>
                    <a:pt x="70" y="142"/>
                  </a:lnTo>
                  <a:lnTo>
                    <a:pt x="68" y="142"/>
                  </a:lnTo>
                  <a:lnTo>
                    <a:pt x="66" y="142"/>
                  </a:lnTo>
                  <a:lnTo>
                    <a:pt x="64" y="142"/>
                  </a:lnTo>
                  <a:lnTo>
                    <a:pt x="66" y="141"/>
                  </a:lnTo>
                  <a:lnTo>
                    <a:pt x="69" y="141"/>
                  </a:lnTo>
                  <a:lnTo>
                    <a:pt x="70" y="139"/>
                  </a:lnTo>
                  <a:lnTo>
                    <a:pt x="72" y="138"/>
                  </a:lnTo>
                  <a:lnTo>
                    <a:pt x="76" y="136"/>
                  </a:lnTo>
                  <a:lnTo>
                    <a:pt x="77" y="135"/>
                  </a:lnTo>
                  <a:lnTo>
                    <a:pt x="77" y="133"/>
                  </a:lnTo>
                  <a:lnTo>
                    <a:pt x="75" y="133"/>
                  </a:lnTo>
                  <a:lnTo>
                    <a:pt x="76" y="132"/>
                  </a:lnTo>
                  <a:lnTo>
                    <a:pt x="76" y="129"/>
                  </a:lnTo>
                  <a:lnTo>
                    <a:pt x="75" y="128"/>
                  </a:lnTo>
                  <a:lnTo>
                    <a:pt x="74" y="125"/>
                  </a:lnTo>
                  <a:lnTo>
                    <a:pt x="72" y="122"/>
                  </a:lnTo>
                  <a:lnTo>
                    <a:pt x="71" y="118"/>
                  </a:lnTo>
                  <a:lnTo>
                    <a:pt x="71" y="117"/>
                  </a:lnTo>
                  <a:lnTo>
                    <a:pt x="72" y="116"/>
                  </a:lnTo>
                  <a:lnTo>
                    <a:pt x="76" y="117"/>
                  </a:lnTo>
                  <a:lnTo>
                    <a:pt x="76" y="116"/>
                  </a:lnTo>
                  <a:lnTo>
                    <a:pt x="75" y="113"/>
                  </a:lnTo>
                  <a:lnTo>
                    <a:pt x="75" y="109"/>
                  </a:lnTo>
                  <a:lnTo>
                    <a:pt x="76" y="107"/>
                  </a:lnTo>
                  <a:lnTo>
                    <a:pt x="74" y="106"/>
                  </a:lnTo>
                  <a:lnTo>
                    <a:pt x="74" y="105"/>
                  </a:lnTo>
                  <a:lnTo>
                    <a:pt x="74" y="103"/>
                  </a:lnTo>
                  <a:lnTo>
                    <a:pt x="77" y="104"/>
                  </a:lnTo>
                  <a:lnTo>
                    <a:pt x="78" y="103"/>
                  </a:lnTo>
                  <a:lnTo>
                    <a:pt x="79" y="102"/>
                  </a:lnTo>
                  <a:lnTo>
                    <a:pt x="79" y="101"/>
                  </a:lnTo>
                  <a:lnTo>
                    <a:pt x="79" y="98"/>
                  </a:lnTo>
                  <a:lnTo>
                    <a:pt x="78" y="97"/>
                  </a:lnTo>
                  <a:lnTo>
                    <a:pt x="78" y="96"/>
                  </a:lnTo>
                  <a:lnTo>
                    <a:pt x="79" y="97"/>
                  </a:lnTo>
                  <a:lnTo>
                    <a:pt x="81" y="98"/>
                  </a:lnTo>
                  <a:lnTo>
                    <a:pt x="82" y="97"/>
                  </a:lnTo>
                  <a:lnTo>
                    <a:pt x="85" y="97"/>
                  </a:lnTo>
                  <a:lnTo>
                    <a:pt x="85" y="96"/>
                  </a:lnTo>
                  <a:lnTo>
                    <a:pt x="86" y="96"/>
                  </a:lnTo>
                  <a:lnTo>
                    <a:pt x="82" y="95"/>
                  </a:lnTo>
                  <a:lnTo>
                    <a:pt x="85" y="95"/>
                  </a:lnTo>
                  <a:lnTo>
                    <a:pt x="86" y="94"/>
                  </a:lnTo>
                  <a:lnTo>
                    <a:pt x="88" y="93"/>
                  </a:lnTo>
                  <a:lnTo>
                    <a:pt x="88" y="92"/>
                  </a:lnTo>
                  <a:lnTo>
                    <a:pt x="89" y="92"/>
                  </a:lnTo>
                  <a:lnTo>
                    <a:pt x="89" y="89"/>
                  </a:lnTo>
                  <a:lnTo>
                    <a:pt x="90" y="89"/>
                  </a:lnTo>
                  <a:lnTo>
                    <a:pt x="92" y="91"/>
                  </a:lnTo>
                  <a:lnTo>
                    <a:pt x="95" y="89"/>
                  </a:lnTo>
                  <a:lnTo>
                    <a:pt x="96" y="87"/>
                  </a:lnTo>
                  <a:lnTo>
                    <a:pt x="99" y="86"/>
                  </a:lnTo>
                  <a:lnTo>
                    <a:pt x="100" y="87"/>
                  </a:lnTo>
                  <a:lnTo>
                    <a:pt x="102" y="86"/>
                  </a:lnTo>
                  <a:lnTo>
                    <a:pt x="104" y="85"/>
                  </a:lnTo>
                  <a:lnTo>
                    <a:pt x="105" y="84"/>
                  </a:lnTo>
                  <a:lnTo>
                    <a:pt x="107" y="84"/>
                  </a:lnTo>
                  <a:lnTo>
                    <a:pt x="110" y="83"/>
                  </a:lnTo>
                  <a:lnTo>
                    <a:pt x="111" y="82"/>
                  </a:lnTo>
                  <a:lnTo>
                    <a:pt x="112" y="81"/>
                  </a:lnTo>
                  <a:lnTo>
                    <a:pt x="114" y="78"/>
                  </a:lnTo>
                  <a:lnTo>
                    <a:pt x="114" y="77"/>
                  </a:lnTo>
                  <a:lnTo>
                    <a:pt x="117" y="76"/>
                  </a:lnTo>
                  <a:lnTo>
                    <a:pt x="117" y="74"/>
                  </a:lnTo>
                  <a:lnTo>
                    <a:pt x="119" y="73"/>
                  </a:lnTo>
                  <a:lnTo>
                    <a:pt x="119" y="72"/>
                  </a:lnTo>
                  <a:lnTo>
                    <a:pt x="120" y="73"/>
                  </a:lnTo>
                  <a:lnTo>
                    <a:pt x="120" y="74"/>
                  </a:lnTo>
                  <a:lnTo>
                    <a:pt x="121" y="73"/>
                  </a:lnTo>
                  <a:lnTo>
                    <a:pt x="122" y="72"/>
                  </a:lnTo>
                  <a:lnTo>
                    <a:pt x="120" y="71"/>
                  </a:lnTo>
                  <a:lnTo>
                    <a:pt x="117" y="68"/>
                  </a:lnTo>
                  <a:lnTo>
                    <a:pt x="116" y="67"/>
                  </a:lnTo>
                  <a:lnTo>
                    <a:pt x="117" y="67"/>
                  </a:lnTo>
                  <a:lnTo>
                    <a:pt x="116" y="66"/>
                  </a:lnTo>
                  <a:lnTo>
                    <a:pt x="115" y="66"/>
                  </a:lnTo>
                  <a:lnTo>
                    <a:pt x="115" y="65"/>
                  </a:lnTo>
                  <a:lnTo>
                    <a:pt x="116" y="65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20" y="61"/>
                  </a:lnTo>
                  <a:lnTo>
                    <a:pt x="120" y="59"/>
                  </a:lnTo>
                  <a:lnTo>
                    <a:pt x="117" y="57"/>
                  </a:lnTo>
                  <a:lnTo>
                    <a:pt x="120" y="56"/>
                  </a:lnTo>
                  <a:lnTo>
                    <a:pt x="119" y="55"/>
                  </a:lnTo>
                  <a:lnTo>
                    <a:pt x="120" y="55"/>
                  </a:lnTo>
                  <a:lnTo>
                    <a:pt x="122" y="56"/>
                  </a:lnTo>
                  <a:lnTo>
                    <a:pt x="124" y="56"/>
                  </a:lnTo>
                  <a:lnTo>
                    <a:pt x="124" y="55"/>
                  </a:lnTo>
                  <a:lnTo>
                    <a:pt x="122" y="54"/>
                  </a:lnTo>
                  <a:lnTo>
                    <a:pt x="125" y="54"/>
                  </a:lnTo>
                  <a:lnTo>
                    <a:pt x="122" y="52"/>
                  </a:lnTo>
                  <a:lnTo>
                    <a:pt x="125" y="52"/>
                  </a:lnTo>
                  <a:lnTo>
                    <a:pt x="126" y="53"/>
                  </a:lnTo>
                  <a:lnTo>
                    <a:pt x="127" y="53"/>
                  </a:lnTo>
                  <a:lnTo>
                    <a:pt x="126" y="52"/>
                  </a:lnTo>
                  <a:lnTo>
                    <a:pt x="127" y="52"/>
                  </a:lnTo>
                  <a:lnTo>
                    <a:pt x="127" y="48"/>
                  </a:lnTo>
                  <a:lnTo>
                    <a:pt x="128" y="48"/>
                  </a:lnTo>
                  <a:lnTo>
                    <a:pt x="129" y="48"/>
                  </a:lnTo>
                  <a:lnTo>
                    <a:pt x="129" y="49"/>
                  </a:lnTo>
                  <a:lnTo>
                    <a:pt x="130" y="49"/>
                  </a:lnTo>
                  <a:lnTo>
                    <a:pt x="131" y="51"/>
                  </a:lnTo>
                  <a:lnTo>
                    <a:pt x="131" y="48"/>
                  </a:lnTo>
                  <a:lnTo>
                    <a:pt x="132" y="49"/>
                  </a:lnTo>
                  <a:lnTo>
                    <a:pt x="135" y="51"/>
                  </a:lnTo>
                  <a:lnTo>
                    <a:pt x="137" y="51"/>
                  </a:lnTo>
                  <a:lnTo>
                    <a:pt x="137" y="49"/>
                  </a:lnTo>
                  <a:lnTo>
                    <a:pt x="143" y="49"/>
                  </a:lnTo>
                  <a:lnTo>
                    <a:pt x="145" y="49"/>
                  </a:lnTo>
                  <a:lnTo>
                    <a:pt x="147" y="51"/>
                  </a:lnTo>
                  <a:lnTo>
                    <a:pt x="148" y="49"/>
                  </a:lnTo>
                  <a:lnTo>
                    <a:pt x="148" y="48"/>
                  </a:lnTo>
                  <a:lnTo>
                    <a:pt x="143" y="44"/>
                  </a:lnTo>
                  <a:lnTo>
                    <a:pt x="142" y="42"/>
                  </a:lnTo>
                  <a:lnTo>
                    <a:pt x="142" y="40"/>
                  </a:lnTo>
                  <a:lnTo>
                    <a:pt x="145" y="38"/>
                  </a:lnTo>
                  <a:lnTo>
                    <a:pt x="145" y="37"/>
                  </a:lnTo>
                  <a:lnTo>
                    <a:pt x="143" y="35"/>
                  </a:lnTo>
                  <a:lnTo>
                    <a:pt x="138" y="31"/>
                  </a:lnTo>
                  <a:lnTo>
                    <a:pt x="138" y="28"/>
                  </a:lnTo>
                  <a:lnTo>
                    <a:pt x="138" y="26"/>
                  </a:lnTo>
                  <a:lnTo>
                    <a:pt x="138" y="25"/>
                  </a:lnTo>
                  <a:lnTo>
                    <a:pt x="137" y="24"/>
                  </a:lnTo>
                  <a:lnTo>
                    <a:pt x="136" y="23"/>
                  </a:lnTo>
                  <a:lnTo>
                    <a:pt x="135" y="21"/>
                  </a:lnTo>
                  <a:lnTo>
                    <a:pt x="136" y="18"/>
                  </a:lnTo>
                  <a:lnTo>
                    <a:pt x="136" y="17"/>
                  </a:lnTo>
                  <a:lnTo>
                    <a:pt x="136" y="16"/>
                  </a:lnTo>
                  <a:lnTo>
                    <a:pt x="127" y="11"/>
                  </a:lnTo>
                  <a:lnTo>
                    <a:pt x="122" y="8"/>
                  </a:lnTo>
                  <a:lnTo>
                    <a:pt x="115" y="7"/>
                  </a:lnTo>
                  <a:lnTo>
                    <a:pt x="108" y="4"/>
                  </a:lnTo>
                  <a:lnTo>
                    <a:pt x="98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91" y="0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4" y="2"/>
                  </a:lnTo>
                  <a:lnTo>
                    <a:pt x="94" y="3"/>
                  </a:lnTo>
                  <a:lnTo>
                    <a:pt x="92" y="4"/>
                  </a:lnTo>
                  <a:lnTo>
                    <a:pt x="91" y="5"/>
                  </a:lnTo>
                  <a:lnTo>
                    <a:pt x="90" y="6"/>
                  </a:lnTo>
                  <a:lnTo>
                    <a:pt x="91" y="7"/>
                  </a:lnTo>
                  <a:lnTo>
                    <a:pt x="94" y="8"/>
                  </a:lnTo>
                  <a:lnTo>
                    <a:pt x="92" y="10"/>
                  </a:lnTo>
                  <a:lnTo>
                    <a:pt x="90" y="10"/>
                  </a:lnTo>
                  <a:lnTo>
                    <a:pt x="80" y="7"/>
                  </a:lnTo>
                  <a:lnTo>
                    <a:pt x="74" y="7"/>
                  </a:lnTo>
                  <a:lnTo>
                    <a:pt x="72" y="7"/>
                  </a:lnTo>
                  <a:lnTo>
                    <a:pt x="71" y="8"/>
                  </a:lnTo>
                  <a:lnTo>
                    <a:pt x="70" y="8"/>
                  </a:lnTo>
                  <a:lnTo>
                    <a:pt x="71" y="12"/>
                  </a:lnTo>
                  <a:lnTo>
                    <a:pt x="70" y="13"/>
                  </a:lnTo>
                  <a:lnTo>
                    <a:pt x="70" y="15"/>
                  </a:lnTo>
                  <a:lnTo>
                    <a:pt x="68" y="16"/>
                  </a:lnTo>
                  <a:lnTo>
                    <a:pt x="67" y="16"/>
                  </a:lnTo>
                  <a:lnTo>
                    <a:pt x="65" y="15"/>
                  </a:lnTo>
                  <a:lnTo>
                    <a:pt x="62" y="14"/>
                  </a:lnTo>
                  <a:lnTo>
                    <a:pt x="59" y="14"/>
                  </a:lnTo>
                  <a:lnTo>
                    <a:pt x="56" y="16"/>
                  </a:lnTo>
                  <a:lnTo>
                    <a:pt x="55" y="17"/>
                  </a:lnTo>
                  <a:lnTo>
                    <a:pt x="54" y="20"/>
                  </a:lnTo>
                  <a:lnTo>
                    <a:pt x="54" y="21"/>
                  </a:lnTo>
                  <a:lnTo>
                    <a:pt x="53" y="22"/>
                  </a:lnTo>
                  <a:lnTo>
                    <a:pt x="49" y="24"/>
                  </a:lnTo>
                  <a:lnTo>
                    <a:pt x="49" y="25"/>
                  </a:lnTo>
                  <a:lnTo>
                    <a:pt x="53" y="28"/>
                  </a:lnTo>
                  <a:lnTo>
                    <a:pt x="53" y="30"/>
                  </a:lnTo>
                  <a:lnTo>
                    <a:pt x="53" y="31"/>
                  </a:lnTo>
                  <a:lnTo>
                    <a:pt x="51" y="32"/>
                  </a:lnTo>
                  <a:lnTo>
                    <a:pt x="48" y="33"/>
                  </a:lnTo>
                  <a:lnTo>
                    <a:pt x="47" y="35"/>
                  </a:lnTo>
                  <a:lnTo>
                    <a:pt x="43" y="38"/>
                  </a:lnTo>
                  <a:lnTo>
                    <a:pt x="41" y="40"/>
                  </a:lnTo>
                  <a:lnTo>
                    <a:pt x="41" y="43"/>
                  </a:lnTo>
                  <a:lnTo>
                    <a:pt x="40" y="44"/>
                  </a:lnTo>
                  <a:lnTo>
                    <a:pt x="37" y="45"/>
                  </a:lnTo>
                  <a:lnTo>
                    <a:pt x="35" y="45"/>
                  </a:lnTo>
                  <a:lnTo>
                    <a:pt x="33" y="46"/>
                  </a:lnTo>
                  <a:lnTo>
                    <a:pt x="34" y="47"/>
                  </a:lnTo>
                  <a:lnTo>
                    <a:pt x="34" y="51"/>
                  </a:lnTo>
                  <a:lnTo>
                    <a:pt x="34" y="54"/>
                  </a:lnTo>
                  <a:lnTo>
                    <a:pt x="33" y="59"/>
                  </a:lnTo>
                  <a:lnTo>
                    <a:pt x="29" y="64"/>
                  </a:lnTo>
                  <a:lnTo>
                    <a:pt x="26" y="68"/>
                  </a:lnTo>
                  <a:lnTo>
                    <a:pt x="26" y="69"/>
                  </a:lnTo>
                  <a:lnTo>
                    <a:pt x="29" y="72"/>
                  </a:lnTo>
                  <a:lnTo>
                    <a:pt x="31" y="73"/>
                  </a:lnTo>
                  <a:lnTo>
                    <a:pt x="31" y="75"/>
                  </a:lnTo>
                  <a:lnTo>
                    <a:pt x="30" y="77"/>
                  </a:lnTo>
                  <a:lnTo>
                    <a:pt x="29" y="78"/>
                  </a:lnTo>
                  <a:lnTo>
                    <a:pt x="26" y="78"/>
                  </a:lnTo>
                  <a:lnTo>
                    <a:pt x="21" y="78"/>
                  </a:lnTo>
                  <a:lnTo>
                    <a:pt x="17" y="78"/>
                  </a:lnTo>
                  <a:lnTo>
                    <a:pt x="13" y="81"/>
                  </a:lnTo>
                  <a:lnTo>
                    <a:pt x="8" y="84"/>
                  </a:lnTo>
                  <a:lnTo>
                    <a:pt x="7" y="86"/>
                  </a:lnTo>
                  <a:lnTo>
                    <a:pt x="6" y="88"/>
                  </a:lnTo>
                  <a:lnTo>
                    <a:pt x="7" y="91"/>
                  </a:lnTo>
                  <a:lnTo>
                    <a:pt x="8" y="93"/>
                  </a:lnTo>
                  <a:lnTo>
                    <a:pt x="9" y="94"/>
                  </a:lnTo>
                  <a:lnTo>
                    <a:pt x="8" y="95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8" y="101"/>
                  </a:lnTo>
                  <a:lnTo>
                    <a:pt x="7" y="102"/>
                  </a:lnTo>
                  <a:lnTo>
                    <a:pt x="7" y="104"/>
                  </a:lnTo>
                  <a:lnTo>
                    <a:pt x="8" y="104"/>
                  </a:lnTo>
                  <a:lnTo>
                    <a:pt x="9" y="106"/>
                  </a:lnTo>
                  <a:lnTo>
                    <a:pt x="9" y="112"/>
                  </a:lnTo>
                  <a:lnTo>
                    <a:pt x="10" y="115"/>
                  </a:lnTo>
                  <a:lnTo>
                    <a:pt x="13" y="117"/>
                  </a:lnTo>
                  <a:lnTo>
                    <a:pt x="17" y="119"/>
                  </a:lnTo>
                  <a:lnTo>
                    <a:pt x="18" y="122"/>
                  </a:lnTo>
                  <a:lnTo>
                    <a:pt x="17" y="125"/>
                  </a:lnTo>
                  <a:lnTo>
                    <a:pt x="15" y="126"/>
                  </a:lnTo>
                  <a:lnTo>
                    <a:pt x="11" y="127"/>
                  </a:lnTo>
                  <a:lnTo>
                    <a:pt x="11" y="128"/>
                  </a:lnTo>
                  <a:lnTo>
                    <a:pt x="14" y="131"/>
                  </a:lnTo>
                  <a:lnTo>
                    <a:pt x="16" y="135"/>
                  </a:lnTo>
                  <a:lnTo>
                    <a:pt x="15" y="139"/>
                  </a:lnTo>
                  <a:lnTo>
                    <a:pt x="16" y="141"/>
                  </a:lnTo>
                  <a:lnTo>
                    <a:pt x="16" y="143"/>
                  </a:lnTo>
                  <a:lnTo>
                    <a:pt x="15" y="145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7" y="156"/>
                  </a:lnTo>
                  <a:lnTo>
                    <a:pt x="6" y="162"/>
                  </a:lnTo>
                  <a:lnTo>
                    <a:pt x="4" y="163"/>
                  </a:lnTo>
                  <a:lnTo>
                    <a:pt x="3" y="162"/>
                  </a:lnTo>
                  <a:lnTo>
                    <a:pt x="3" y="164"/>
                  </a:lnTo>
                  <a:lnTo>
                    <a:pt x="3" y="160"/>
                  </a:lnTo>
                  <a:lnTo>
                    <a:pt x="1" y="1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7" name="Freeform 665"/>
            <p:cNvSpPr>
              <a:spLocks/>
            </p:cNvSpPr>
            <p:nvPr/>
          </p:nvSpPr>
          <p:spPr bwMode="auto">
            <a:xfrm>
              <a:off x="4575175" y="1640417"/>
              <a:ext cx="234950" cy="353219"/>
            </a:xfrm>
            <a:custGeom>
              <a:avLst/>
              <a:gdLst>
                <a:gd name="T0" fmla="*/ 2147483647 w 148"/>
                <a:gd name="T1" fmla="*/ 2147483647 h 223"/>
                <a:gd name="T2" fmla="*/ 2147483647 w 148"/>
                <a:gd name="T3" fmla="*/ 2147483647 h 223"/>
                <a:gd name="T4" fmla="*/ 2147483647 w 148"/>
                <a:gd name="T5" fmla="*/ 2147483647 h 223"/>
                <a:gd name="T6" fmla="*/ 2147483647 w 148"/>
                <a:gd name="T7" fmla="*/ 2147483647 h 223"/>
                <a:gd name="T8" fmla="*/ 2147483647 w 148"/>
                <a:gd name="T9" fmla="*/ 2147483647 h 223"/>
                <a:gd name="T10" fmla="*/ 2147483647 w 148"/>
                <a:gd name="T11" fmla="*/ 2147483647 h 223"/>
                <a:gd name="T12" fmla="*/ 2147483647 w 148"/>
                <a:gd name="T13" fmla="*/ 2147483647 h 223"/>
                <a:gd name="T14" fmla="*/ 2147483647 w 148"/>
                <a:gd name="T15" fmla="*/ 2147483647 h 223"/>
                <a:gd name="T16" fmla="*/ 2147483647 w 148"/>
                <a:gd name="T17" fmla="*/ 2147483647 h 223"/>
                <a:gd name="T18" fmla="*/ 2147483647 w 148"/>
                <a:gd name="T19" fmla="*/ 2147483647 h 223"/>
                <a:gd name="T20" fmla="*/ 2147483647 w 148"/>
                <a:gd name="T21" fmla="*/ 2147483647 h 223"/>
                <a:gd name="T22" fmla="*/ 2147483647 w 148"/>
                <a:gd name="T23" fmla="*/ 2147483647 h 223"/>
                <a:gd name="T24" fmla="*/ 2147483647 w 148"/>
                <a:gd name="T25" fmla="*/ 2147483647 h 223"/>
                <a:gd name="T26" fmla="*/ 2147483647 w 148"/>
                <a:gd name="T27" fmla="*/ 2147483647 h 223"/>
                <a:gd name="T28" fmla="*/ 2147483647 w 148"/>
                <a:gd name="T29" fmla="*/ 2147483647 h 223"/>
                <a:gd name="T30" fmla="*/ 2147483647 w 148"/>
                <a:gd name="T31" fmla="*/ 2147483647 h 223"/>
                <a:gd name="T32" fmla="*/ 2147483647 w 148"/>
                <a:gd name="T33" fmla="*/ 2147483647 h 223"/>
                <a:gd name="T34" fmla="*/ 2147483647 w 148"/>
                <a:gd name="T35" fmla="*/ 2147483647 h 223"/>
                <a:gd name="T36" fmla="*/ 2147483647 w 148"/>
                <a:gd name="T37" fmla="*/ 2147483647 h 223"/>
                <a:gd name="T38" fmla="*/ 2147483647 w 148"/>
                <a:gd name="T39" fmla="*/ 2147483647 h 223"/>
                <a:gd name="T40" fmla="*/ 2147483647 w 148"/>
                <a:gd name="T41" fmla="*/ 2147483647 h 223"/>
                <a:gd name="T42" fmla="*/ 2147483647 w 148"/>
                <a:gd name="T43" fmla="*/ 2147483647 h 223"/>
                <a:gd name="T44" fmla="*/ 2147483647 w 148"/>
                <a:gd name="T45" fmla="*/ 2147483647 h 223"/>
                <a:gd name="T46" fmla="*/ 2147483647 w 148"/>
                <a:gd name="T47" fmla="*/ 2147483647 h 223"/>
                <a:gd name="T48" fmla="*/ 2147483647 w 148"/>
                <a:gd name="T49" fmla="*/ 2147483647 h 223"/>
                <a:gd name="T50" fmla="*/ 2147483647 w 148"/>
                <a:gd name="T51" fmla="*/ 2147483647 h 223"/>
                <a:gd name="T52" fmla="*/ 2147483647 w 148"/>
                <a:gd name="T53" fmla="*/ 2147483647 h 223"/>
                <a:gd name="T54" fmla="*/ 2147483647 w 148"/>
                <a:gd name="T55" fmla="*/ 2147483647 h 223"/>
                <a:gd name="T56" fmla="*/ 2147483647 w 148"/>
                <a:gd name="T57" fmla="*/ 2147483647 h 223"/>
                <a:gd name="T58" fmla="*/ 2147483647 w 148"/>
                <a:gd name="T59" fmla="*/ 2147483647 h 223"/>
                <a:gd name="T60" fmla="*/ 2147483647 w 148"/>
                <a:gd name="T61" fmla="*/ 2147483647 h 223"/>
                <a:gd name="T62" fmla="*/ 2147483647 w 148"/>
                <a:gd name="T63" fmla="*/ 2147483647 h 223"/>
                <a:gd name="T64" fmla="*/ 2147483647 w 148"/>
                <a:gd name="T65" fmla="*/ 2147483647 h 223"/>
                <a:gd name="T66" fmla="*/ 2147483647 w 148"/>
                <a:gd name="T67" fmla="*/ 2147483647 h 223"/>
                <a:gd name="T68" fmla="*/ 2147483647 w 148"/>
                <a:gd name="T69" fmla="*/ 2147483647 h 223"/>
                <a:gd name="T70" fmla="*/ 2147483647 w 148"/>
                <a:gd name="T71" fmla="*/ 2147483647 h 223"/>
                <a:gd name="T72" fmla="*/ 2147483647 w 148"/>
                <a:gd name="T73" fmla="*/ 2147483647 h 223"/>
                <a:gd name="T74" fmla="*/ 2147483647 w 148"/>
                <a:gd name="T75" fmla="*/ 2147483647 h 223"/>
                <a:gd name="T76" fmla="*/ 2147483647 w 148"/>
                <a:gd name="T77" fmla="*/ 2147483647 h 223"/>
                <a:gd name="T78" fmla="*/ 2147483647 w 148"/>
                <a:gd name="T79" fmla="*/ 2147483647 h 223"/>
                <a:gd name="T80" fmla="*/ 2147483647 w 148"/>
                <a:gd name="T81" fmla="*/ 2147483647 h 223"/>
                <a:gd name="T82" fmla="*/ 2147483647 w 148"/>
                <a:gd name="T83" fmla="*/ 2147483647 h 223"/>
                <a:gd name="T84" fmla="*/ 2147483647 w 148"/>
                <a:gd name="T85" fmla="*/ 2147483647 h 223"/>
                <a:gd name="T86" fmla="*/ 2147483647 w 148"/>
                <a:gd name="T87" fmla="*/ 0 h 223"/>
                <a:gd name="T88" fmla="*/ 2147483647 w 148"/>
                <a:gd name="T89" fmla="*/ 2147483647 h 223"/>
                <a:gd name="T90" fmla="*/ 2147483647 w 148"/>
                <a:gd name="T91" fmla="*/ 2147483647 h 223"/>
                <a:gd name="T92" fmla="*/ 2147483647 w 148"/>
                <a:gd name="T93" fmla="*/ 2147483647 h 223"/>
                <a:gd name="T94" fmla="*/ 2147483647 w 148"/>
                <a:gd name="T95" fmla="*/ 2147483647 h 223"/>
                <a:gd name="T96" fmla="*/ 2147483647 w 148"/>
                <a:gd name="T97" fmla="*/ 2147483647 h 223"/>
                <a:gd name="T98" fmla="*/ 2147483647 w 148"/>
                <a:gd name="T99" fmla="*/ 2147483647 h 223"/>
                <a:gd name="T100" fmla="*/ 2147483647 w 148"/>
                <a:gd name="T101" fmla="*/ 2147483647 h 223"/>
                <a:gd name="T102" fmla="*/ 2147483647 w 148"/>
                <a:gd name="T103" fmla="*/ 2147483647 h 223"/>
                <a:gd name="T104" fmla="*/ 2147483647 w 148"/>
                <a:gd name="T105" fmla="*/ 2147483647 h 223"/>
                <a:gd name="T106" fmla="*/ 2147483647 w 148"/>
                <a:gd name="T107" fmla="*/ 2147483647 h 223"/>
                <a:gd name="T108" fmla="*/ 2147483647 w 148"/>
                <a:gd name="T109" fmla="*/ 2147483647 h 223"/>
                <a:gd name="T110" fmla="*/ 2147483647 w 148"/>
                <a:gd name="T111" fmla="*/ 2147483647 h 223"/>
                <a:gd name="T112" fmla="*/ 2147483647 w 148"/>
                <a:gd name="T113" fmla="*/ 2147483647 h 223"/>
                <a:gd name="T114" fmla="*/ 2147483647 w 148"/>
                <a:gd name="T115" fmla="*/ 2147483647 h 2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8"/>
                <a:gd name="T175" fmla="*/ 0 h 223"/>
                <a:gd name="T176" fmla="*/ 148 w 148"/>
                <a:gd name="T177" fmla="*/ 223 h 22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8" h="223">
                  <a:moveTo>
                    <a:pt x="1" y="159"/>
                  </a:moveTo>
                  <a:lnTo>
                    <a:pt x="0" y="162"/>
                  </a:lnTo>
                  <a:lnTo>
                    <a:pt x="0" y="163"/>
                  </a:lnTo>
                  <a:lnTo>
                    <a:pt x="3" y="169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5" y="172"/>
                  </a:lnTo>
                  <a:lnTo>
                    <a:pt x="5" y="173"/>
                  </a:lnTo>
                  <a:lnTo>
                    <a:pt x="5" y="174"/>
                  </a:lnTo>
                  <a:lnTo>
                    <a:pt x="6" y="172"/>
                  </a:lnTo>
                  <a:lnTo>
                    <a:pt x="6" y="170"/>
                  </a:lnTo>
                  <a:lnTo>
                    <a:pt x="7" y="172"/>
                  </a:lnTo>
                  <a:lnTo>
                    <a:pt x="7" y="173"/>
                  </a:lnTo>
                  <a:lnTo>
                    <a:pt x="8" y="174"/>
                  </a:lnTo>
                  <a:lnTo>
                    <a:pt x="7" y="174"/>
                  </a:lnTo>
                  <a:lnTo>
                    <a:pt x="5" y="176"/>
                  </a:lnTo>
                  <a:lnTo>
                    <a:pt x="9" y="177"/>
                  </a:lnTo>
                  <a:lnTo>
                    <a:pt x="10" y="178"/>
                  </a:lnTo>
                  <a:lnTo>
                    <a:pt x="9" y="180"/>
                  </a:lnTo>
                  <a:lnTo>
                    <a:pt x="13" y="180"/>
                  </a:lnTo>
                  <a:lnTo>
                    <a:pt x="13" y="183"/>
                  </a:lnTo>
                  <a:lnTo>
                    <a:pt x="11" y="184"/>
                  </a:lnTo>
                  <a:lnTo>
                    <a:pt x="13" y="186"/>
                  </a:lnTo>
                  <a:lnTo>
                    <a:pt x="13" y="188"/>
                  </a:lnTo>
                  <a:lnTo>
                    <a:pt x="14" y="188"/>
                  </a:lnTo>
                  <a:lnTo>
                    <a:pt x="16" y="190"/>
                  </a:lnTo>
                  <a:lnTo>
                    <a:pt x="16" y="193"/>
                  </a:lnTo>
                  <a:lnTo>
                    <a:pt x="18" y="196"/>
                  </a:lnTo>
                  <a:lnTo>
                    <a:pt x="20" y="197"/>
                  </a:lnTo>
                  <a:lnTo>
                    <a:pt x="23" y="199"/>
                  </a:lnTo>
                  <a:lnTo>
                    <a:pt x="25" y="200"/>
                  </a:lnTo>
                  <a:lnTo>
                    <a:pt x="27" y="203"/>
                  </a:lnTo>
                  <a:lnTo>
                    <a:pt x="27" y="204"/>
                  </a:lnTo>
                  <a:lnTo>
                    <a:pt x="26" y="205"/>
                  </a:lnTo>
                  <a:lnTo>
                    <a:pt x="24" y="204"/>
                  </a:lnTo>
                  <a:lnTo>
                    <a:pt x="24" y="205"/>
                  </a:lnTo>
                  <a:lnTo>
                    <a:pt x="26" y="208"/>
                  </a:lnTo>
                  <a:lnTo>
                    <a:pt x="24" y="207"/>
                  </a:lnTo>
                  <a:lnTo>
                    <a:pt x="21" y="207"/>
                  </a:lnTo>
                  <a:lnTo>
                    <a:pt x="21" y="208"/>
                  </a:lnTo>
                  <a:lnTo>
                    <a:pt x="26" y="214"/>
                  </a:lnTo>
                  <a:lnTo>
                    <a:pt x="28" y="216"/>
                  </a:lnTo>
                  <a:lnTo>
                    <a:pt x="29" y="218"/>
                  </a:lnTo>
                  <a:lnTo>
                    <a:pt x="29" y="219"/>
                  </a:lnTo>
                  <a:lnTo>
                    <a:pt x="28" y="22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23"/>
                  </a:lnTo>
                  <a:lnTo>
                    <a:pt x="38" y="222"/>
                  </a:lnTo>
                  <a:lnTo>
                    <a:pt x="43" y="222"/>
                  </a:lnTo>
                  <a:lnTo>
                    <a:pt x="45" y="222"/>
                  </a:lnTo>
                  <a:lnTo>
                    <a:pt x="46" y="222"/>
                  </a:lnTo>
                  <a:lnTo>
                    <a:pt x="47" y="219"/>
                  </a:lnTo>
                  <a:lnTo>
                    <a:pt x="46" y="215"/>
                  </a:lnTo>
                  <a:lnTo>
                    <a:pt x="46" y="213"/>
                  </a:lnTo>
                  <a:lnTo>
                    <a:pt x="48" y="210"/>
                  </a:lnTo>
                  <a:lnTo>
                    <a:pt x="50" y="212"/>
                  </a:lnTo>
                  <a:lnTo>
                    <a:pt x="51" y="209"/>
                  </a:lnTo>
                  <a:lnTo>
                    <a:pt x="54" y="208"/>
                  </a:lnTo>
                  <a:lnTo>
                    <a:pt x="57" y="208"/>
                  </a:lnTo>
                  <a:lnTo>
                    <a:pt x="59" y="209"/>
                  </a:lnTo>
                  <a:lnTo>
                    <a:pt x="61" y="208"/>
                  </a:lnTo>
                  <a:lnTo>
                    <a:pt x="65" y="209"/>
                  </a:lnTo>
                  <a:lnTo>
                    <a:pt x="67" y="209"/>
                  </a:lnTo>
                  <a:lnTo>
                    <a:pt x="68" y="206"/>
                  </a:lnTo>
                  <a:lnTo>
                    <a:pt x="70" y="202"/>
                  </a:lnTo>
                  <a:lnTo>
                    <a:pt x="71" y="199"/>
                  </a:lnTo>
                  <a:lnTo>
                    <a:pt x="71" y="195"/>
                  </a:lnTo>
                  <a:lnTo>
                    <a:pt x="72" y="193"/>
                  </a:lnTo>
                  <a:lnTo>
                    <a:pt x="71" y="190"/>
                  </a:lnTo>
                  <a:lnTo>
                    <a:pt x="72" y="189"/>
                  </a:lnTo>
                  <a:lnTo>
                    <a:pt x="74" y="187"/>
                  </a:lnTo>
                  <a:lnTo>
                    <a:pt x="74" y="185"/>
                  </a:lnTo>
                  <a:lnTo>
                    <a:pt x="72" y="184"/>
                  </a:lnTo>
                  <a:lnTo>
                    <a:pt x="74" y="183"/>
                  </a:lnTo>
                  <a:lnTo>
                    <a:pt x="72" y="182"/>
                  </a:lnTo>
                  <a:lnTo>
                    <a:pt x="71" y="179"/>
                  </a:lnTo>
                  <a:lnTo>
                    <a:pt x="71" y="178"/>
                  </a:lnTo>
                  <a:lnTo>
                    <a:pt x="72" y="179"/>
                  </a:lnTo>
                  <a:lnTo>
                    <a:pt x="74" y="178"/>
                  </a:lnTo>
                  <a:lnTo>
                    <a:pt x="74" y="177"/>
                  </a:lnTo>
                  <a:lnTo>
                    <a:pt x="74" y="176"/>
                  </a:lnTo>
                  <a:lnTo>
                    <a:pt x="74" y="175"/>
                  </a:lnTo>
                  <a:lnTo>
                    <a:pt x="74" y="173"/>
                  </a:lnTo>
                  <a:lnTo>
                    <a:pt x="74" y="172"/>
                  </a:lnTo>
                  <a:lnTo>
                    <a:pt x="71" y="170"/>
                  </a:lnTo>
                  <a:lnTo>
                    <a:pt x="69" y="169"/>
                  </a:lnTo>
                  <a:lnTo>
                    <a:pt x="70" y="169"/>
                  </a:lnTo>
                  <a:lnTo>
                    <a:pt x="72" y="170"/>
                  </a:lnTo>
                  <a:lnTo>
                    <a:pt x="75" y="170"/>
                  </a:lnTo>
                  <a:lnTo>
                    <a:pt x="75" y="169"/>
                  </a:lnTo>
                  <a:lnTo>
                    <a:pt x="72" y="168"/>
                  </a:lnTo>
                  <a:lnTo>
                    <a:pt x="66" y="167"/>
                  </a:lnTo>
                  <a:lnTo>
                    <a:pt x="71" y="166"/>
                  </a:lnTo>
                  <a:lnTo>
                    <a:pt x="75" y="167"/>
                  </a:lnTo>
                  <a:lnTo>
                    <a:pt x="76" y="166"/>
                  </a:lnTo>
                  <a:lnTo>
                    <a:pt x="76" y="165"/>
                  </a:lnTo>
                  <a:lnTo>
                    <a:pt x="79" y="165"/>
                  </a:lnTo>
                  <a:lnTo>
                    <a:pt x="81" y="163"/>
                  </a:lnTo>
                  <a:lnTo>
                    <a:pt x="82" y="162"/>
                  </a:lnTo>
                  <a:lnTo>
                    <a:pt x="82" y="160"/>
                  </a:lnTo>
                  <a:lnTo>
                    <a:pt x="85" y="160"/>
                  </a:lnTo>
                  <a:lnTo>
                    <a:pt x="85" y="163"/>
                  </a:lnTo>
                  <a:lnTo>
                    <a:pt x="88" y="162"/>
                  </a:lnTo>
                  <a:lnTo>
                    <a:pt x="89" y="160"/>
                  </a:lnTo>
                  <a:lnTo>
                    <a:pt x="92" y="158"/>
                  </a:lnTo>
                  <a:lnTo>
                    <a:pt x="91" y="156"/>
                  </a:lnTo>
                  <a:lnTo>
                    <a:pt x="92" y="157"/>
                  </a:lnTo>
                  <a:lnTo>
                    <a:pt x="95" y="157"/>
                  </a:lnTo>
                  <a:lnTo>
                    <a:pt x="94" y="156"/>
                  </a:lnTo>
                  <a:lnTo>
                    <a:pt x="96" y="155"/>
                  </a:lnTo>
                  <a:lnTo>
                    <a:pt x="95" y="155"/>
                  </a:lnTo>
                  <a:lnTo>
                    <a:pt x="82" y="156"/>
                  </a:lnTo>
                  <a:lnTo>
                    <a:pt x="80" y="156"/>
                  </a:lnTo>
                  <a:lnTo>
                    <a:pt x="79" y="156"/>
                  </a:lnTo>
                  <a:lnTo>
                    <a:pt x="78" y="155"/>
                  </a:lnTo>
                  <a:lnTo>
                    <a:pt x="77" y="155"/>
                  </a:lnTo>
                  <a:lnTo>
                    <a:pt x="71" y="153"/>
                  </a:lnTo>
                  <a:lnTo>
                    <a:pt x="68" y="153"/>
                  </a:lnTo>
                  <a:lnTo>
                    <a:pt x="66" y="153"/>
                  </a:lnTo>
                  <a:lnTo>
                    <a:pt x="67" y="153"/>
                  </a:lnTo>
                  <a:lnTo>
                    <a:pt x="68" y="152"/>
                  </a:lnTo>
                  <a:lnTo>
                    <a:pt x="70" y="152"/>
                  </a:lnTo>
                  <a:lnTo>
                    <a:pt x="71" y="152"/>
                  </a:lnTo>
                  <a:lnTo>
                    <a:pt x="75" y="152"/>
                  </a:lnTo>
                  <a:lnTo>
                    <a:pt x="77" y="153"/>
                  </a:lnTo>
                  <a:lnTo>
                    <a:pt x="79" y="153"/>
                  </a:lnTo>
                  <a:lnTo>
                    <a:pt x="79" y="152"/>
                  </a:lnTo>
                  <a:lnTo>
                    <a:pt x="80" y="153"/>
                  </a:lnTo>
                  <a:lnTo>
                    <a:pt x="82" y="153"/>
                  </a:lnTo>
                  <a:lnTo>
                    <a:pt x="84" y="152"/>
                  </a:lnTo>
                  <a:lnTo>
                    <a:pt x="84" y="153"/>
                  </a:lnTo>
                  <a:lnTo>
                    <a:pt x="85" y="154"/>
                  </a:lnTo>
                  <a:lnTo>
                    <a:pt x="87" y="155"/>
                  </a:lnTo>
                  <a:lnTo>
                    <a:pt x="94" y="152"/>
                  </a:lnTo>
                  <a:lnTo>
                    <a:pt x="96" y="149"/>
                  </a:lnTo>
                  <a:lnTo>
                    <a:pt x="97" y="148"/>
                  </a:lnTo>
                  <a:lnTo>
                    <a:pt x="98" y="146"/>
                  </a:lnTo>
                  <a:lnTo>
                    <a:pt x="96" y="144"/>
                  </a:lnTo>
                  <a:lnTo>
                    <a:pt x="92" y="142"/>
                  </a:lnTo>
                  <a:lnTo>
                    <a:pt x="90" y="139"/>
                  </a:lnTo>
                  <a:lnTo>
                    <a:pt x="92" y="139"/>
                  </a:lnTo>
                  <a:lnTo>
                    <a:pt x="87" y="138"/>
                  </a:lnTo>
                  <a:lnTo>
                    <a:pt x="87" y="136"/>
                  </a:lnTo>
                  <a:lnTo>
                    <a:pt x="85" y="135"/>
                  </a:lnTo>
                  <a:lnTo>
                    <a:pt x="81" y="135"/>
                  </a:lnTo>
                  <a:lnTo>
                    <a:pt x="80" y="134"/>
                  </a:lnTo>
                  <a:lnTo>
                    <a:pt x="79" y="134"/>
                  </a:lnTo>
                  <a:lnTo>
                    <a:pt x="78" y="137"/>
                  </a:lnTo>
                  <a:lnTo>
                    <a:pt x="76" y="138"/>
                  </a:lnTo>
                  <a:lnTo>
                    <a:pt x="72" y="141"/>
                  </a:lnTo>
                  <a:lnTo>
                    <a:pt x="70" y="142"/>
                  </a:lnTo>
                  <a:lnTo>
                    <a:pt x="68" y="142"/>
                  </a:lnTo>
                  <a:lnTo>
                    <a:pt x="66" y="142"/>
                  </a:lnTo>
                  <a:lnTo>
                    <a:pt x="64" y="142"/>
                  </a:lnTo>
                  <a:lnTo>
                    <a:pt x="66" y="141"/>
                  </a:lnTo>
                  <a:lnTo>
                    <a:pt x="69" y="141"/>
                  </a:lnTo>
                  <a:lnTo>
                    <a:pt x="70" y="139"/>
                  </a:lnTo>
                  <a:lnTo>
                    <a:pt x="72" y="138"/>
                  </a:lnTo>
                  <a:lnTo>
                    <a:pt x="76" y="136"/>
                  </a:lnTo>
                  <a:lnTo>
                    <a:pt x="77" y="135"/>
                  </a:lnTo>
                  <a:lnTo>
                    <a:pt x="77" y="133"/>
                  </a:lnTo>
                  <a:lnTo>
                    <a:pt x="75" y="133"/>
                  </a:lnTo>
                  <a:lnTo>
                    <a:pt x="76" y="132"/>
                  </a:lnTo>
                  <a:lnTo>
                    <a:pt x="76" y="129"/>
                  </a:lnTo>
                  <a:lnTo>
                    <a:pt x="75" y="128"/>
                  </a:lnTo>
                  <a:lnTo>
                    <a:pt x="74" y="125"/>
                  </a:lnTo>
                  <a:lnTo>
                    <a:pt x="72" y="122"/>
                  </a:lnTo>
                  <a:lnTo>
                    <a:pt x="71" y="118"/>
                  </a:lnTo>
                  <a:lnTo>
                    <a:pt x="71" y="117"/>
                  </a:lnTo>
                  <a:lnTo>
                    <a:pt x="72" y="116"/>
                  </a:lnTo>
                  <a:lnTo>
                    <a:pt x="76" y="117"/>
                  </a:lnTo>
                  <a:lnTo>
                    <a:pt x="76" y="116"/>
                  </a:lnTo>
                  <a:lnTo>
                    <a:pt x="75" y="113"/>
                  </a:lnTo>
                  <a:lnTo>
                    <a:pt x="75" y="109"/>
                  </a:lnTo>
                  <a:lnTo>
                    <a:pt x="76" y="107"/>
                  </a:lnTo>
                  <a:lnTo>
                    <a:pt x="74" y="106"/>
                  </a:lnTo>
                  <a:lnTo>
                    <a:pt x="74" y="105"/>
                  </a:lnTo>
                  <a:lnTo>
                    <a:pt x="74" y="103"/>
                  </a:lnTo>
                  <a:lnTo>
                    <a:pt x="77" y="104"/>
                  </a:lnTo>
                  <a:lnTo>
                    <a:pt x="78" y="103"/>
                  </a:lnTo>
                  <a:lnTo>
                    <a:pt x="79" y="102"/>
                  </a:lnTo>
                  <a:lnTo>
                    <a:pt x="79" y="101"/>
                  </a:lnTo>
                  <a:lnTo>
                    <a:pt x="79" y="98"/>
                  </a:lnTo>
                  <a:lnTo>
                    <a:pt x="78" y="97"/>
                  </a:lnTo>
                  <a:lnTo>
                    <a:pt x="78" y="96"/>
                  </a:lnTo>
                  <a:lnTo>
                    <a:pt x="79" y="97"/>
                  </a:lnTo>
                  <a:lnTo>
                    <a:pt x="81" y="98"/>
                  </a:lnTo>
                  <a:lnTo>
                    <a:pt x="82" y="97"/>
                  </a:lnTo>
                  <a:lnTo>
                    <a:pt x="85" y="97"/>
                  </a:lnTo>
                  <a:lnTo>
                    <a:pt x="85" y="96"/>
                  </a:lnTo>
                  <a:lnTo>
                    <a:pt x="86" y="96"/>
                  </a:lnTo>
                  <a:lnTo>
                    <a:pt x="82" y="95"/>
                  </a:lnTo>
                  <a:lnTo>
                    <a:pt x="85" y="95"/>
                  </a:lnTo>
                  <a:lnTo>
                    <a:pt x="86" y="94"/>
                  </a:lnTo>
                  <a:lnTo>
                    <a:pt x="88" y="93"/>
                  </a:lnTo>
                  <a:lnTo>
                    <a:pt x="88" y="92"/>
                  </a:lnTo>
                  <a:lnTo>
                    <a:pt x="89" y="92"/>
                  </a:lnTo>
                  <a:lnTo>
                    <a:pt x="89" y="89"/>
                  </a:lnTo>
                  <a:lnTo>
                    <a:pt x="90" y="89"/>
                  </a:lnTo>
                  <a:lnTo>
                    <a:pt x="92" y="91"/>
                  </a:lnTo>
                  <a:lnTo>
                    <a:pt x="95" y="89"/>
                  </a:lnTo>
                  <a:lnTo>
                    <a:pt x="96" y="87"/>
                  </a:lnTo>
                  <a:lnTo>
                    <a:pt x="99" y="86"/>
                  </a:lnTo>
                  <a:lnTo>
                    <a:pt x="100" y="87"/>
                  </a:lnTo>
                  <a:lnTo>
                    <a:pt x="102" y="86"/>
                  </a:lnTo>
                  <a:lnTo>
                    <a:pt x="104" y="85"/>
                  </a:lnTo>
                  <a:lnTo>
                    <a:pt x="105" y="84"/>
                  </a:lnTo>
                  <a:lnTo>
                    <a:pt x="107" y="84"/>
                  </a:lnTo>
                  <a:lnTo>
                    <a:pt x="110" y="83"/>
                  </a:lnTo>
                  <a:lnTo>
                    <a:pt x="111" y="82"/>
                  </a:lnTo>
                  <a:lnTo>
                    <a:pt x="112" y="81"/>
                  </a:lnTo>
                  <a:lnTo>
                    <a:pt x="114" y="78"/>
                  </a:lnTo>
                  <a:lnTo>
                    <a:pt x="114" y="77"/>
                  </a:lnTo>
                  <a:lnTo>
                    <a:pt x="117" y="76"/>
                  </a:lnTo>
                  <a:lnTo>
                    <a:pt x="117" y="74"/>
                  </a:lnTo>
                  <a:lnTo>
                    <a:pt x="119" y="73"/>
                  </a:lnTo>
                  <a:lnTo>
                    <a:pt x="119" y="72"/>
                  </a:lnTo>
                  <a:lnTo>
                    <a:pt x="120" y="73"/>
                  </a:lnTo>
                  <a:lnTo>
                    <a:pt x="120" y="74"/>
                  </a:lnTo>
                  <a:lnTo>
                    <a:pt x="121" y="73"/>
                  </a:lnTo>
                  <a:lnTo>
                    <a:pt x="122" y="72"/>
                  </a:lnTo>
                  <a:lnTo>
                    <a:pt x="120" y="71"/>
                  </a:lnTo>
                  <a:lnTo>
                    <a:pt x="117" y="68"/>
                  </a:lnTo>
                  <a:lnTo>
                    <a:pt x="116" y="67"/>
                  </a:lnTo>
                  <a:lnTo>
                    <a:pt x="117" y="67"/>
                  </a:lnTo>
                  <a:lnTo>
                    <a:pt x="116" y="66"/>
                  </a:lnTo>
                  <a:lnTo>
                    <a:pt x="115" y="66"/>
                  </a:lnTo>
                  <a:lnTo>
                    <a:pt x="115" y="65"/>
                  </a:lnTo>
                  <a:lnTo>
                    <a:pt x="116" y="65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20" y="61"/>
                  </a:lnTo>
                  <a:lnTo>
                    <a:pt x="120" y="59"/>
                  </a:lnTo>
                  <a:lnTo>
                    <a:pt x="117" y="57"/>
                  </a:lnTo>
                  <a:lnTo>
                    <a:pt x="120" y="56"/>
                  </a:lnTo>
                  <a:lnTo>
                    <a:pt x="119" y="55"/>
                  </a:lnTo>
                  <a:lnTo>
                    <a:pt x="120" y="55"/>
                  </a:lnTo>
                  <a:lnTo>
                    <a:pt x="122" y="56"/>
                  </a:lnTo>
                  <a:lnTo>
                    <a:pt x="124" y="56"/>
                  </a:lnTo>
                  <a:lnTo>
                    <a:pt x="124" y="55"/>
                  </a:lnTo>
                  <a:lnTo>
                    <a:pt x="122" y="54"/>
                  </a:lnTo>
                  <a:lnTo>
                    <a:pt x="125" y="54"/>
                  </a:lnTo>
                  <a:lnTo>
                    <a:pt x="122" y="52"/>
                  </a:lnTo>
                  <a:lnTo>
                    <a:pt x="125" y="52"/>
                  </a:lnTo>
                  <a:lnTo>
                    <a:pt x="126" y="53"/>
                  </a:lnTo>
                  <a:lnTo>
                    <a:pt x="127" y="53"/>
                  </a:lnTo>
                  <a:lnTo>
                    <a:pt x="126" y="52"/>
                  </a:lnTo>
                  <a:lnTo>
                    <a:pt x="127" y="52"/>
                  </a:lnTo>
                  <a:lnTo>
                    <a:pt x="127" y="48"/>
                  </a:lnTo>
                  <a:lnTo>
                    <a:pt x="128" y="48"/>
                  </a:lnTo>
                  <a:lnTo>
                    <a:pt x="129" y="48"/>
                  </a:lnTo>
                  <a:lnTo>
                    <a:pt x="129" y="49"/>
                  </a:lnTo>
                  <a:lnTo>
                    <a:pt x="130" y="49"/>
                  </a:lnTo>
                  <a:lnTo>
                    <a:pt x="131" y="51"/>
                  </a:lnTo>
                  <a:lnTo>
                    <a:pt x="131" y="48"/>
                  </a:lnTo>
                  <a:lnTo>
                    <a:pt x="132" y="49"/>
                  </a:lnTo>
                  <a:lnTo>
                    <a:pt x="135" y="51"/>
                  </a:lnTo>
                  <a:lnTo>
                    <a:pt x="137" y="51"/>
                  </a:lnTo>
                  <a:lnTo>
                    <a:pt x="137" y="49"/>
                  </a:lnTo>
                  <a:lnTo>
                    <a:pt x="143" y="49"/>
                  </a:lnTo>
                  <a:lnTo>
                    <a:pt x="145" y="49"/>
                  </a:lnTo>
                  <a:lnTo>
                    <a:pt x="147" y="51"/>
                  </a:lnTo>
                  <a:lnTo>
                    <a:pt x="148" y="49"/>
                  </a:lnTo>
                  <a:lnTo>
                    <a:pt x="148" y="48"/>
                  </a:lnTo>
                  <a:lnTo>
                    <a:pt x="143" y="44"/>
                  </a:lnTo>
                  <a:lnTo>
                    <a:pt x="142" y="42"/>
                  </a:lnTo>
                  <a:lnTo>
                    <a:pt x="142" y="40"/>
                  </a:lnTo>
                  <a:lnTo>
                    <a:pt x="145" y="38"/>
                  </a:lnTo>
                  <a:lnTo>
                    <a:pt x="145" y="37"/>
                  </a:lnTo>
                  <a:lnTo>
                    <a:pt x="143" y="35"/>
                  </a:lnTo>
                  <a:lnTo>
                    <a:pt x="138" y="31"/>
                  </a:lnTo>
                  <a:lnTo>
                    <a:pt x="138" y="28"/>
                  </a:lnTo>
                  <a:lnTo>
                    <a:pt x="138" y="26"/>
                  </a:lnTo>
                  <a:lnTo>
                    <a:pt x="138" y="25"/>
                  </a:lnTo>
                  <a:lnTo>
                    <a:pt x="137" y="24"/>
                  </a:lnTo>
                  <a:lnTo>
                    <a:pt x="136" y="23"/>
                  </a:lnTo>
                  <a:lnTo>
                    <a:pt x="135" y="21"/>
                  </a:lnTo>
                  <a:lnTo>
                    <a:pt x="136" y="18"/>
                  </a:lnTo>
                  <a:lnTo>
                    <a:pt x="136" y="17"/>
                  </a:lnTo>
                  <a:lnTo>
                    <a:pt x="136" y="16"/>
                  </a:lnTo>
                  <a:lnTo>
                    <a:pt x="127" y="11"/>
                  </a:lnTo>
                  <a:lnTo>
                    <a:pt x="122" y="8"/>
                  </a:lnTo>
                  <a:lnTo>
                    <a:pt x="115" y="7"/>
                  </a:lnTo>
                  <a:lnTo>
                    <a:pt x="108" y="4"/>
                  </a:lnTo>
                  <a:lnTo>
                    <a:pt x="98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91" y="0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4" y="2"/>
                  </a:lnTo>
                  <a:lnTo>
                    <a:pt x="94" y="3"/>
                  </a:lnTo>
                  <a:lnTo>
                    <a:pt x="92" y="4"/>
                  </a:lnTo>
                  <a:lnTo>
                    <a:pt x="91" y="5"/>
                  </a:lnTo>
                  <a:lnTo>
                    <a:pt x="90" y="6"/>
                  </a:lnTo>
                  <a:lnTo>
                    <a:pt x="91" y="7"/>
                  </a:lnTo>
                  <a:lnTo>
                    <a:pt x="94" y="8"/>
                  </a:lnTo>
                  <a:lnTo>
                    <a:pt x="92" y="10"/>
                  </a:lnTo>
                  <a:lnTo>
                    <a:pt x="90" y="10"/>
                  </a:lnTo>
                  <a:lnTo>
                    <a:pt x="80" y="7"/>
                  </a:lnTo>
                  <a:lnTo>
                    <a:pt x="74" y="7"/>
                  </a:lnTo>
                  <a:lnTo>
                    <a:pt x="72" y="7"/>
                  </a:lnTo>
                  <a:lnTo>
                    <a:pt x="71" y="8"/>
                  </a:lnTo>
                  <a:lnTo>
                    <a:pt x="70" y="8"/>
                  </a:lnTo>
                  <a:lnTo>
                    <a:pt x="71" y="12"/>
                  </a:lnTo>
                  <a:lnTo>
                    <a:pt x="70" y="13"/>
                  </a:lnTo>
                  <a:lnTo>
                    <a:pt x="70" y="15"/>
                  </a:lnTo>
                  <a:lnTo>
                    <a:pt x="68" y="16"/>
                  </a:lnTo>
                  <a:lnTo>
                    <a:pt x="67" y="16"/>
                  </a:lnTo>
                  <a:lnTo>
                    <a:pt x="65" y="15"/>
                  </a:lnTo>
                  <a:lnTo>
                    <a:pt x="62" y="14"/>
                  </a:lnTo>
                  <a:lnTo>
                    <a:pt x="59" y="14"/>
                  </a:lnTo>
                  <a:lnTo>
                    <a:pt x="56" y="16"/>
                  </a:lnTo>
                  <a:lnTo>
                    <a:pt x="55" y="17"/>
                  </a:lnTo>
                  <a:lnTo>
                    <a:pt x="54" y="20"/>
                  </a:lnTo>
                  <a:lnTo>
                    <a:pt x="54" y="21"/>
                  </a:lnTo>
                  <a:lnTo>
                    <a:pt x="53" y="22"/>
                  </a:lnTo>
                  <a:lnTo>
                    <a:pt x="49" y="24"/>
                  </a:lnTo>
                  <a:lnTo>
                    <a:pt x="49" y="25"/>
                  </a:lnTo>
                  <a:lnTo>
                    <a:pt x="53" y="28"/>
                  </a:lnTo>
                  <a:lnTo>
                    <a:pt x="53" y="30"/>
                  </a:lnTo>
                  <a:lnTo>
                    <a:pt x="53" y="31"/>
                  </a:lnTo>
                  <a:lnTo>
                    <a:pt x="51" y="32"/>
                  </a:lnTo>
                  <a:lnTo>
                    <a:pt x="48" y="33"/>
                  </a:lnTo>
                  <a:lnTo>
                    <a:pt x="47" y="35"/>
                  </a:lnTo>
                  <a:lnTo>
                    <a:pt x="43" y="38"/>
                  </a:lnTo>
                  <a:lnTo>
                    <a:pt x="41" y="40"/>
                  </a:lnTo>
                  <a:lnTo>
                    <a:pt x="41" y="43"/>
                  </a:lnTo>
                  <a:lnTo>
                    <a:pt x="40" y="44"/>
                  </a:lnTo>
                  <a:lnTo>
                    <a:pt x="37" y="45"/>
                  </a:lnTo>
                  <a:lnTo>
                    <a:pt x="35" y="45"/>
                  </a:lnTo>
                  <a:lnTo>
                    <a:pt x="33" y="46"/>
                  </a:lnTo>
                  <a:lnTo>
                    <a:pt x="34" y="47"/>
                  </a:lnTo>
                  <a:lnTo>
                    <a:pt x="34" y="51"/>
                  </a:lnTo>
                  <a:lnTo>
                    <a:pt x="34" y="54"/>
                  </a:lnTo>
                  <a:lnTo>
                    <a:pt x="33" y="59"/>
                  </a:lnTo>
                  <a:lnTo>
                    <a:pt x="29" y="64"/>
                  </a:lnTo>
                  <a:lnTo>
                    <a:pt x="26" y="68"/>
                  </a:lnTo>
                  <a:lnTo>
                    <a:pt x="26" y="69"/>
                  </a:lnTo>
                  <a:lnTo>
                    <a:pt x="29" y="72"/>
                  </a:lnTo>
                  <a:lnTo>
                    <a:pt x="31" y="73"/>
                  </a:lnTo>
                  <a:lnTo>
                    <a:pt x="31" y="75"/>
                  </a:lnTo>
                  <a:lnTo>
                    <a:pt x="30" y="77"/>
                  </a:lnTo>
                  <a:lnTo>
                    <a:pt x="29" y="78"/>
                  </a:lnTo>
                  <a:lnTo>
                    <a:pt x="26" y="78"/>
                  </a:lnTo>
                  <a:lnTo>
                    <a:pt x="21" y="78"/>
                  </a:lnTo>
                  <a:lnTo>
                    <a:pt x="17" y="78"/>
                  </a:lnTo>
                  <a:lnTo>
                    <a:pt x="13" y="81"/>
                  </a:lnTo>
                  <a:lnTo>
                    <a:pt x="8" y="84"/>
                  </a:lnTo>
                  <a:lnTo>
                    <a:pt x="7" y="86"/>
                  </a:lnTo>
                  <a:lnTo>
                    <a:pt x="6" y="88"/>
                  </a:lnTo>
                  <a:lnTo>
                    <a:pt x="7" y="91"/>
                  </a:lnTo>
                  <a:lnTo>
                    <a:pt x="8" y="93"/>
                  </a:lnTo>
                  <a:lnTo>
                    <a:pt x="9" y="94"/>
                  </a:lnTo>
                  <a:lnTo>
                    <a:pt x="8" y="95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8" y="101"/>
                  </a:lnTo>
                  <a:lnTo>
                    <a:pt x="7" y="102"/>
                  </a:lnTo>
                  <a:lnTo>
                    <a:pt x="7" y="104"/>
                  </a:lnTo>
                  <a:lnTo>
                    <a:pt x="8" y="104"/>
                  </a:lnTo>
                  <a:lnTo>
                    <a:pt x="9" y="106"/>
                  </a:lnTo>
                  <a:lnTo>
                    <a:pt x="9" y="112"/>
                  </a:lnTo>
                  <a:lnTo>
                    <a:pt x="10" y="115"/>
                  </a:lnTo>
                  <a:lnTo>
                    <a:pt x="13" y="117"/>
                  </a:lnTo>
                  <a:lnTo>
                    <a:pt x="17" y="119"/>
                  </a:lnTo>
                  <a:lnTo>
                    <a:pt x="18" y="122"/>
                  </a:lnTo>
                  <a:lnTo>
                    <a:pt x="17" y="125"/>
                  </a:lnTo>
                  <a:lnTo>
                    <a:pt x="15" y="126"/>
                  </a:lnTo>
                  <a:lnTo>
                    <a:pt x="11" y="127"/>
                  </a:lnTo>
                  <a:lnTo>
                    <a:pt x="11" y="128"/>
                  </a:lnTo>
                  <a:lnTo>
                    <a:pt x="14" y="131"/>
                  </a:lnTo>
                  <a:lnTo>
                    <a:pt x="16" y="135"/>
                  </a:lnTo>
                  <a:lnTo>
                    <a:pt x="15" y="139"/>
                  </a:lnTo>
                  <a:lnTo>
                    <a:pt x="16" y="141"/>
                  </a:lnTo>
                  <a:lnTo>
                    <a:pt x="16" y="143"/>
                  </a:lnTo>
                  <a:lnTo>
                    <a:pt x="15" y="145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7" y="156"/>
                  </a:lnTo>
                  <a:lnTo>
                    <a:pt x="6" y="162"/>
                  </a:lnTo>
                  <a:lnTo>
                    <a:pt x="4" y="163"/>
                  </a:lnTo>
                  <a:lnTo>
                    <a:pt x="3" y="162"/>
                  </a:lnTo>
                  <a:lnTo>
                    <a:pt x="3" y="164"/>
                  </a:lnTo>
                  <a:lnTo>
                    <a:pt x="3" y="160"/>
                  </a:lnTo>
                  <a:lnTo>
                    <a:pt x="1" y="159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8" name="Freeform 666"/>
            <p:cNvSpPr>
              <a:spLocks/>
            </p:cNvSpPr>
            <p:nvPr/>
          </p:nvSpPr>
          <p:spPr bwMode="auto">
            <a:xfrm>
              <a:off x="4943475" y="2184136"/>
              <a:ext cx="82550" cy="83343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2147483647 w 52"/>
                <a:gd name="T5" fmla="*/ 2147483647 h 52"/>
                <a:gd name="T6" fmla="*/ 2147483647 w 52"/>
                <a:gd name="T7" fmla="*/ 2147483647 h 52"/>
                <a:gd name="T8" fmla="*/ 2147483647 w 52"/>
                <a:gd name="T9" fmla="*/ 2147483647 h 52"/>
                <a:gd name="T10" fmla="*/ 2147483647 w 52"/>
                <a:gd name="T11" fmla="*/ 2147483647 h 52"/>
                <a:gd name="T12" fmla="*/ 2147483647 w 52"/>
                <a:gd name="T13" fmla="*/ 2147483647 h 52"/>
                <a:gd name="T14" fmla="*/ 2147483647 w 52"/>
                <a:gd name="T15" fmla="*/ 2147483647 h 52"/>
                <a:gd name="T16" fmla="*/ 2147483647 w 52"/>
                <a:gd name="T17" fmla="*/ 2147483647 h 52"/>
                <a:gd name="T18" fmla="*/ 2147483647 w 52"/>
                <a:gd name="T19" fmla="*/ 2147483647 h 52"/>
                <a:gd name="T20" fmla="*/ 2147483647 w 52"/>
                <a:gd name="T21" fmla="*/ 2147483647 h 52"/>
                <a:gd name="T22" fmla="*/ 2147483647 w 52"/>
                <a:gd name="T23" fmla="*/ 2147483647 h 52"/>
                <a:gd name="T24" fmla="*/ 2147483647 w 52"/>
                <a:gd name="T25" fmla="*/ 2147483647 h 52"/>
                <a:gd name="T26" fmla="*/ 2147483647 w 52"/>
                <a:gd name="T27" fmla="*/ 2147483647 h 52"/>
                <a:gd name="T28" fmla="*/ 0 w 52"/>
                <a:gd name="T29" fmla="*/ 2147483647 h 52"/>
                <a:gd name="T30" fmla="*/ 2147483647 w 52"/>
                <a:gd name="T31" fmla="*/ 2147483647 h 52"/>
                <a:gd name="T32" fmla="*/ 2147483647 w 52"/>
                <a:gd name="T33" fmla="*/ 0 h 52"/>
                <a:gd name="T34" fmla="*/ 2147483647 w 52"/>
                <a:gd name="T35" fmla="*/ 2147483647 h 52"/>
                <a:gd name="T36" fmla="*/ 2147483647 w 52"/>
                <a:gd name="T37" fmla="*/ 2147483647 h 52"/>
                <a:gd name="T38" fmla="*/ 2147483647 w 52"/>
                <a:gd name="T39" fmla="*/ 0 h 52"/>
                <a:gd name="T40" fmla="*/ 2147483647 w 52"/>
                <a:gd name="T41" fmla="*/ 2147483647 h 52"/>
                <a:gd name="T42" fmla="*/ 2147483647 w 52"/>
                <a:gd name="T43" fmla="*/ 2147483647 h 52"/>
                <a:gd name="T44" fmla="*/ 2147483647 w 52"/>
                <a:gd name="T45" fmla="*/ 2147483647 h 52"/>
                <a:gd name="T46" fmla="*/ 2147483647 w 52"/>
                <a:gd name="T47" fmla="*/ 2147483647 h 52"/>
                <a:gd name="T48" fmla="*/ 2147483647 w 52"/>
                <a:gd name="T49" fmla="*/ 2147483647 h 52"/>
                <a:gd name="T50" fmla="*/ 2147483647 w 52"/>
                <a:gd name="T51" fmla="*/ 2147483647 h 52"/>
                <a:gd name="T52" fmla="*/ 2147483647 w 52"/>
                <a:gd name="T53" fmla="*/ 2147483647 h 52"/>
                <a:gd name="T54" fmla="*/ 2147483647 w 52"/>
                <a:gd name="T55" fmla="*/ 2147483647 h 52"/>
                <a:gd name="T56" fmla="*/ 2147483647 w 52"/>
                <a:gd name="T57" fmla="*/ 2147483647 h 52"/>
                <a:gd name="T58" fmla="*/ 2147483647 w 52"/>
                <a:gd name="T59" fmla="*/ 2147483647 h 52"/>
                <a:gd name="T60" fmla="*/ 2147483647 w 52"/>
                <a:gd name="T61" fmla="*/ 2147483647 h 52"/>
                <a:gd name="T62" fmla="*/ 2147483647 w 52"/>
                <a:gd name="T63" fmla="*/ 2147483647 h 52"/>
                <a:gd name="T64" fmla="*/ 2147483647 w 52"/>
                <a:gd name="T65" fmla="*/ 2147483647 h 52"/>
                <a:gd name="T66" fmla="*/ 2147483647 w 52"/>
                <a:gd name="T67" fmla="*/ 2147483647 h 52"/>
                <a:gd name="T68" fmla="*/ 2147483647 w 52"/>
                <a:gd name="T69" fmla="*/ 2147483647 h 52"/>
                <a:gd name="T70" fmla="*/ 2147483647 w 52"/>
                <a:gd name="T71" fmla="*/ 2147483647 h 52"/>
                <a:gd name="T72" fmla="*/ 2147483647 w 52"/>
                <a:gd name="T73" fmla="*/ 2147483647 h 52"/>
                <a:gd name="T74" fmla="*/ 2147483647 w 52"/>
                <a:gd name="T75" fmla="*/ 2147483647 h 52"/>
                <a:gd name="T76" fmla="*/ 2147483647 w 52"/>
                <a:gd name="T77" fmla="*/ 2147483647 h 52"/>
                <a:gd name="T78" fmla="*/ 2147483647 w 52"/>
                <a:gd name="T79" fmla="*/ 2147483647 h 52"/>
                <a:gd name="T80" fmla="*/ 2147483647 w 52"/>
                <a:gd name="T81" fmla="*/ 2147483647 h 52"/>
                <a:gd name="T82" fmla="*/ 2147483647 w 52"/>
                <a:gd name="T83" fmla="*/ 2147483647 h 52"/>
                <a:gd name="T84" fmla="*/ 2147483647 w 52"/>
                <a:gd name="T85" fmla="*/ 2147483647 h 52"/>
                <a:gd name="T86" fmla="*/ 2147483647 w 52"/>
                <a:gd name="T87" fmla="*/ 2147483647 h 52"/>
                <a:gd name="T88" fmla="*/ 2147483647 w 52"/>
                <a:gd name="T89" fmla="*/ 2147483647 h 52"/>
                <a:gd name="T90" fmla="*/ 2147483647 w 52"/>
                <a:gd name="T91" fmla="*/ 2147483647 h 52"/>
                <a:gd name="T92" fmla="*/ 2147483647 w 52"/>
                <a:gd name="T93" fmla="*/ 2147483647 h 52"/>
                <a:gd name="T94" fmla="*/ 2147483647 w 52"/>
                <a:gd name="T95" fmla="*/ 2147483647 h 52"/>
                <a:gd name="T96" fmla="*/ 2147483647 w 52"/>
                <a:gd name="T97" fmla="*/ 2147483647 h 52"/>
                <a:gd name="T98" fmla="*/ 2147483647 w 52"/>
                <a:gd name="T99" fmla="*/ 2147483647 h 52"/>
                <a:gd name="T100" fmla="*/ 2147483647 w 52"/>
                <a:gd name="T101" fmla="*/ 2147483647 h 52"/>
                <a:gd name="T102" fmla="*/ 2147483647 w 52"/>
                <a:gd name="T103" fmla="*/ 2147483647 h 52"/>
                <a:gd name="T104" fmla="*/ 2147483647 w 52"/>
                <a:gd name="T105" fmla="*/ 2147483647 h 52"/>
                <a:gd name="T106" fmla="*/ 2147483647 w 52"/>
                <a:gd name="T107" fmla="*/ 2147483647 h 52"/>
                <a:gd name="T108" fmla="*/ 2147483647 w 52"/>
                <a:gd name="T109" fmla="*/ 2147483647 h 52"/>
                <a:gd name="T110" fmla="*/ 2147483647 w 52"/>
                <a:gd name="T111" fmla="*/ 2147483647 h 52"/>
                <a:gd name="T112" fmla="*/ 2147483647 w 52"/>
                <a:gd name="T113" fmla="*/ 2147483647 h 52"/>
                <a:gd name="T114" fmla="*/ 2147483647 w 52"/>
                <a:gd name="T115" fmla="*/ 2147483647 h 52"/>
                <a:gd name="T116" fmla="*/ 2147483647 w 52"/>
                <a:gd name="T117" fmla="*/ 2147483647 h 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2"/>
                <a:gd name="T178" fmla="*/ 0 h 52"/>
                <a:gd name="T179" fmla="*/ 52 w 52"/>
                <a:gd name="T180" fmla="*/ 52 h 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2" h="52">
                  <a:moveTo>
                    <a:pt x="29" y="52"/>
                  </a:moveTo>
                  <a:lnTo>
                    <a:pt x="29" y="48"/>
                  </a:lnTo>
                  <a:lnTo>
                    <a:pt x="28" y="46"/>
                  </a:lnTo>
                  <a:lnTo>
                    <a:pt x="27" y="43"/>
                  </a:lnTo>
                  <a:lnTo>
                    <a:pt x="27" y="39"/>
                  </a:lnTo>
                  <a:lnTo>
                    <a:pt x="27" y="35"/>
                  </a:lnTo>
                  <a:lnTo>
                    <a:pt x="25" y="28"/>
                  </a:lnTo>
                  <a:lnTo>
                    <a:pt x="21" y="24"/>
                  </a:lnTo>
                  <a:lnTo>
                    <a:pt x="17" y="19"/>
                  </a:lnTo>
                  <a:lnTo>
                    <a:pt x="14" y="15"/>
                  </a:lnTo>
                  <a:lnTo>
                    <a:pt x="11" y="12"/>
                  </a:lnTo>
                  <a:lnTo>
                    <a:pt x="9" y="8"/>
                  </a:lnTo>
                  <a:lnTo>
                    <a:pt x="6" y="5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5" y="1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22" y="4"/>
                  </a:lnTo>
                  <a:lnTo>
                    <a:pt x="25" y="5"/>
                  </a:lnTo>
                  <a:lnTo>
                    <a:pt x="29" y="4"/>
                  </a:lnTo>
                  <a:lnTo>
                    <a:pt x="30" y="5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7" y="8"/>
                  </a:lnTo>
                  <a:lnTo>
                    <a:pt x="38" y="11"/>
                  </a:lnTo>
                  <a:lnTo>
                    <a:pt x="38" y="12"/>
                  </a:lnTo>
                  <a:lnTo>
                    <a:pt x="38" y="15"/>
                  </a:lnTo>
                  <a:lnTo>
                    <a:pt x="39" y="16"/>
                  </a:lnTo>
                  <a:lnTo>
                    <a:pt x="40" y="18"/>
                  </a:lnTo>
                  <a:lnTo>
                    <a:pt x="42" y="18"/>
                  </a:lnTo>
                  <a:lnTo>
                    <a:pt x="44" y="21"/>
                  </a:lnTo>
                  <a:lnTo>
                    <a:pt x="44" y="22"/>
                  </a:lnTo>
                  <a:lnTo>
                    <a:pt x="46" y="25"/>
                  </a:lnTo>
                  <a:lnTo>
                    <a:pt x="50" y="27"/>
                  </a:lnTo>
                  <a:lnTo>
                    <a:pt x="51" y="28"/>
                  </a:lnTo>
                  <a:lnTo>
                    <a:pt x="51" y="31"/>
                  </a:lnTo>
                  <a:lnTo>
                    <a:pt x="51" y="32"/>
                  </a:lnTo>
                  <a:lnTo>
                    <a:pt x="52" y="34"/>
                  </a:lnTo>
                  <a:lnTo>
                    <a:pt x="52" y="35"/>
                  </a:lnTo>
                  <a:lnTo>
                    <a:pt x="50" y="36"/>
                  </a:lnTo>
                  <a:lnTo>
                    <a:pt x="44" y="35"/>
                  </a:lnTo>
                  <a:lnTo>
                    <a:pt x="42" y="36"/>
                  </a:lnTo>
                  <a:lnTo>
                    <a:pt x="41" y="34"/>
                  </a:lnTo>
                  <a:lnTo>
                    <a:pt x="39" y="35"/>
                  </a:lnTo>
                  <a:lnTo>
                    <a:pt x="38" y="37"/>
                  </a:lnTo>
                  <a:lnTo>
                    <a:pt x="38" y="43"/>
                  </a:lnTo>
                  <a:lnTo>
                    <a:pt x="37" y="43"/>
                  </a:lnTo>
                  <a:lnTo>
                    <a:pt x="36" y="44"/>
                  </a:lnTo>
                  <a:lnTo>
                    <a:pt x="36" y="46"/>
                  </a:lnTo>
                  <a:lnTo>
                    <a:pt x="34" y="47"/>
                  </a:lnTo>
                  <a:lnTo>
                    <a:pt x="34" y="49"/>
                  </a:lnTo>
                  <a:lnTo>
                    <a:pt x="34" y="51"/>
                  </a:lnTo>
                  <a:lnTo>
                    <a:pt x="31" y="52"/>
                  </a:lnTo>
                  <a:lnTo>
                    <a:pt x="29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9" name="Freeform 667"/>
            <p:cNvSpPr>
              <a:spLocks/>
            </p:cNvSpPr>
            <p:nvPr/>
          </p:nvSpPr>
          <p:spPr bwMode="auto">
            <a:xfrm>
              <a:off x="4943475" y="2184136"/>
              <a:ext cx="82550" cy="83343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2147483647 w 52"/>
                <a:gd name="T5" fmla="*/ 2147483647 h 52"/>
                <a:gd name="T6" fmla="*/ 2147483647 w 52"/>
                <a:gd name="T7" fmla="*/ 2147483647 h 52"/>
                <a:gd name="T8" fmla="*/ 2147483647 w 52"/>
                <a:gd name="T9" fmla="*/ 2147483647 h 52"/>
                <a:gd name="T10" fmla="*/ 2147483647 w 52"/>
                <a:gd name="T11" fmla="*/ 2147483647 h 52"/>
                <a:gd name="T12" fmla="*/ 2147483647 w 52"/>
                <a:gd name="T13" fmla="*/ 2147483647 h 52"/>
                <a:gd name="T14" fmla="*/ 2147483647 w 52"/>
                <a:gd name="T15" fmla="*/ 2147483647 h 52"/>
                <a:gd name="T16" fmla="*/ 2147483647 w 52"/>
                <a:gd name="T17" fmla="*/ 2147483647 h 52"/>
                <a:gd name="T18" fmla="*/ 2147483647 w 52"/>
                <a:gd name="T19" fmla="*/ 2147483647 h 52"/>
                <a:gd name="T20" fmla="*/ 2147483647 w 52"/>
                <a:gd name="T21" fmla="*/ 2147483647 h 52"/>
                <a:gd name="T22" fmla="*/ 2147483647 w 52"/>
                <a:gd name="T23" fmla="*/ 2147483647 h 52"/>
                <a:gd name="T24" fmla="*/ 2147483647 w 52"/>
                <a:gd name="T25" fmla="*/ 2147483647 h 52"/>
                <a:gd name="T26" fmla="*/ 2147483647 w 52"/>
                <a:gd name="T27" fmla="*/ 2147483647 h 52"/>
                <a:gd name="T28" fmla="*/ 0 w 52"/>
                <a:gd name="T29" fmla="*/ 2147483647 h 52"/>
                <a:gd name="T30" fmla="*/ 2147483647 w 52"/>
                <a:gd name="T31" fmla="*/ 2147483647 h 52"/>
                <a:gd name="T32" fmla="*/ 2147483647 w 52"/>
                <a:gd name="T33" fmla="*/ 0 h 52"/>
                <a:gd name="T34" fmla="*/ 2147483647 w 52"/>
                <a:gd name="T35" fmla="*/ 2147483647 h 52"/>
                <a:gd name="T36" fmla="*/ 2147483647 w 52"/>
                <a:gd name="T37" fmla="*/ 2147483647 h 52"/>
                <a:gd name="T38" fmla="*/ 2147483647 w 52"/>
                <a:gd name="T39" fmla="*/ 0 h 52"/>
                <a:gd name="T40" fmla="*/ 2147483647 w 52"/>
                <a:gd name="T41" fmla="*/ 2147483647 h 52"/>
                <a:gd name="T42" fmla="*/ 2147483647 w 52"/>
                <a:gd name="T43" fmla="*/ 2147483647 h 52"/>
                <a:gd name="T44" fmla="*/ 2147483647 w 52"/>
                <a:gd name="T45" fmla="*/ 2147483647 h 52"/>
                <a:gd name="T46" fmla="*/ 2147483647 w 52"/>
                <a:gd name="T47" fmla="*/ 2147483647 h 52"/>
                <a:gd name="T48" fmla="*/ 2147483647 w 52"/>
                <a:gd name="T49" fmla="*/ 2147483647 h 52"/>
                <a:gd name="T50" fmla="*/ 2147483647 w 52"/>
                <a:gd name="T51" fmla="*/ 2147483647 h 52"/>
                <a:gd name="T52" fmla="*/ 2147483647 w 52"/>
                <a:gd name="T53" fmla="*/ 2147483647 h 52"/>
                <a:gd name="T54" fmla="*/ 2147483647 w 52"/>
                <a:gd name="T55" fmla="*/ 2147483647 h 52"/>
                <a:gd name="T56" fmla="*/ 2147483647 w 52"/>
                <a:gd name="T57" fmla="*/ 2147483647 h 52"/>
                <a:gd name="T58" fmla="*/ 2147483647 w 52"/>
                <a:gd name="T59" fmla="*/ 2147483647 h 52"/>
                <a:gd name="T60" fmla="*/ 2147483647 w 52"/>
                <a:gd name="T61" fmla="*/ 2147483647 h 52"/>
                <a:gd name="T62" fmla="*/ 2147483647 w 52"/>
                <a:gd name="T63" fmla="*/ 2147483647 h 52"/>
                <a:gd name="T64" fmla="*/ 2147483647 w 52"/>
                <a:gd name="T65" fmla="*/ 2147483647 h 52"/>
                <a:gd name="T66" fmla="*/ 2147483647 w 52"/>
                <a:gd name="T67" fmla="*/ 2147483647 h 52"/>
                <a:gd name="T68" fmla="*/ 2147483647 w 52"/>
                <a:gd name="T69" fmla="*/ 2147483647 h 52"/>
                <a:gd name="T70" fmla="*/ 2147483647 w 52"/>
                <a:gd name="T71" fmla="*/ 2147483647 h 52"/>
                <a:gd name="T72" fmla="*/ 2147483647 w 52"/>
                <a:gd name="T73" fmla="*/ 2147483647 h 52"/>
                <a:gd name="T74" fmla="*/ 2147483647 w 52"/>
                <a:gd name="T75" fmla="*/ 2147483647 h 52"/>
                <a:gd name="T76" fmla="*/ 2147483647 w 52"/>
                <a:gd name="T77" fmla="*/ 2147483647 h 52"/>
                <a:gd name="T78" fmla="*/ 2147483647 w 52"/>
                <a:gd name="T79" fmla="*/ 2147483647 h 52"/>
                <a:gd name="T80" fmla="*/ 2147483647 w 52"/>
                <a:gd name="T81" fmla="*/ 2147483647 h 52"/>
                <a:gd name="T82" fmla="*/ 2147483647 w 52"/>
                <a:gd name="T83" fmla="*/ 2147483647 h 52"/>
                <a:gd name="T84" fmla="*/ 2147483647 w 52"/>
                <a:gd name="T85" fmla="*/ 2147483647 h 52"/>
                <a:gd name="T86" fmla="*/ 2147483647 w 52"/>
                <a:gd name="T87" fmla="*/ 2147483647 h 52"/>
                <a:gd name="T88" fmla="*/ 2147483647 w 52"/>
                <a:gd name="T89" fmla="*/ 2147483647 h 52"/>
                <a:gd name="T90" fmla="*/ 2147483647 w 52"/>
                <a:gd name="T91" fmla="*/ 2147483647 h 52"/>
                <a:gd name="T92" fmla="*/ 2147483647 w 52"/>
                <a:gd name="T93" fmla="*/ 2147483647 h 52"/>
                <a:gd name="T94" fmla="*/ 2147483647 w 52"/>
                <a:gd name="T95" fmla="*/ 2147483647 h 52"/>
                <a:gd name="T96" fmla="*/ 2147483647 w 52"/>
                <a:gd name="T97" fmla="*/ 2147483647 h 52"/>
                <a:gd name="T98" fmla="*/ 2147483647 w 52"/>
                <a:gd name="T99" fmla="*/ 2147483647 h 52"/>
                <a:gd name="T100" fmla="*/ 2147483647 w 52"/>
                <a:gd name="T101" fmla="*/ 2147483647 h 52"/>
                <a:gd name="T102" fmla="*/ 2147483647 w 52"/>
                <a:gd name="T103" fmla="*/ 2147483647 h 52"/>
                <a:gd name="T104" fmla="*/ 2147483647 w 52"/>
                <a:gd name="T105" fmla="*/ 2147483647 h 52"/>
                <a:gd name="T106" fmla="*/ 2147483647 w 52"/>
                <a:gd name="T107" fmla="*/ 2147483647 h 52"/>
                <a:gd name="T108" fmla="*/ 2147483647 w 52"/>
                <a:gd name="T109" fmla="*/ 2147483647 h 52"/>
                <a:gd name="T110" fmla="*/ 2147483647 w 52"/>
                <a:gd name="T111" fmla="*/ 2147483647 h 52"/>
                <a:gd name="T112" fmla="*/ 2147483647 w 52"/>
                <a:gd name="T113" fmla="*/ 2147483647 h 52"/>
                <a:gd name="T114" fmla="*/ 2147483647 w 52"/>
                <a:gd name="T115" fmla="*/ 2147483647 h 52"/>
                <a:gd name="T116" fmla="*/ 2147483647 w 52"/>
                <a:gd name="T117" fmla="*/ 2147483647 h 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2"/>
                <a:gd name="T178" fmla="*/ 0 h 52"/>
                <a:gd name="T179" fmla="*/ 52 w 52"/>
                <a:gd name="T180" fmla="*/ 52 h 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2" h="52">
                  <a:moveTo>
                    <a:pt x="29" y="52"/>
                  </a:moveTo>
                  <a:lnTo>
                    <a:pt x="29" y="48"/>
                  </a:lnTo>
                  <a:lnTo>
                    <a:pt x="28" y="46"/>
                  </a:lnTo>
                  <a:lnTo>
                    <a:pt x="27" y="43"/>
                  </a:lnTo>
                  <a:lnTo>
                    <a:pt x="27" y="39"/>
                  </a:lnTo>
                  <a:lnTo>
                    <a:pt x="27" y="35"/>
                  </a:lnTo>
                  <a:lnTo>
                    <a:pt x="25" y="28"/>
                  </a:lnTo>
                  <a:lnTo>
                    <a:pt x="21" y="24"/>
                  </a:lnTo>
                  <a:lnTo>
                    <a:pt x="17" y="19"/>
                  </a:lnTo>
                  <a:lnTo>
                    <a:pt x="14" y="15"/>
                  </a:lnTo>
                  <a:lnTo>
                    <a:pt x="11" y="12"/>
                  </a:lnTo>
                  <a:lnTo>
                    <a:pt x="9" y="8"/>
                  </a:lnTo>
                  <a:lnTo>
                    <a:pt x="6" y="5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5" y="1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22" y="4"/>
                  </a:lnTo>
                  <a:lnTo>
                    <a:pt x="25" y="5"/>
                  </a:lnTo>
                  <a:lnTo>
                    <a:pt x="29" y="4"/>
                  </a:lnTo>
                  <a:lnTo>
                    <a:pt x="30" y="5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7" y="8"/>
                  </a:lnTo>
                  <a:lnTo>
                    <a:pt x="38" y="11"/>
                  </a:lnTo>
                  <a:lnTo>
                    <a:pt x="38" y="12"/>
                  </a:lnTo>
                  <a:lnTo>
                    <a:pt x="38" y="15"/>
                  </a:lnTo>
                  <a:lnTo>
                    <a:pt x="39" y="16"/>
                  </a:lnTo>
                  <a:lnTo>
                    <a:pt x="40" y="18"/>
                  </a:lnTo>
                  <a:lnTo>
                    <a:pt x="42" y="18"/>
                  </a:lnTo>
                  <a:lnTo>
                    <a:pt x="44" y="21"/>
                  </a:lnTo>
                  <a:lnTo>
                    <a:pt x="44" y="22"/>
                  </a:lnTo>
                  <a:lnTo>
                    <a:pt x="46" y="25"/>
                  </a:lnTo>
                  <a:lnTo>
                    <a:pt x="50" y="27"/>
                  </a:lnTo>
                  <a:lnTo>
                    <a:pt x="51" y="28"/>
                  </a:lnTo>
                  <a:lnTo>
                    <a:pt x="51" y="31"/>
                  </a:lnTo>
                  <a:lnTo>
                    <a:pt x="51" y="32"/>
                  </a:lnTo>
                  <a:lnTo>
                    <a:pt x="52" y="34"/>
                  </a:lnTo>
                  <a:lnTo>
                    <a:pt x="52" y="35"/>
                  </a:lnTo>
                  <a:lnTo>
                    <a:pt x="50" y="36"/>
                  </a:lnTo>
                  <a:lnTo>
                    <a:pt x="44" y="35"/>
                  </a:lnTo>
                  <a:lnTo>
                    <a:pt x="42" y="36"/>
                  </a:lnTo>
                  <a:lnTo>
                    <a:pt x="41" y="34"/>
                  </a:lnTo>
                  <a:lnTo>
                    <a:pt x="39" y="35"/>
                  </a:lnTo>
                  <a:lnTo>
                    <a:pt x="38" y="37"/>
                  </a:lnTo>
                  <a:lnTo>
                    <a:pt x="38" y="43"/>
                  </a:lnTo>
                  <a:lnTo>
                    <a:pt x="37" y="43"/>
                  </a:lnTo>
                  <a:lnTo>
                    <a:pt x="36" y="44"/>
                  </a:lnTo>
                  <a:lnTo>
                    <a:pt x="36" y="46"/>
                  </a:lnTo>
                  <a:lnTo>
                    <a:pt x="34" y="47"/>
                  </a:lnTo>
                  <a:lnTo>
                    <a:pt x="34" y="49"/>
                  </a:lnTo>
                  <a:lnTo>
                    <a:pt x="34" y="51"/>
                  </a:lnTo>
                  <a:lnTo>
                    <a:pt x="31" y="52"/>
                  </a:lnTo>
                  <a:lnTo>
                    <a:pt x="29" y="5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0" name="Freeform 668"/>
            <p:cNvSpPr>
              <a:spLocks/>
            </p:cNvSpPr>
            <p:nvPr/>
          </p:nvSpPr>
          <p:spPr bwMode="auto">
            <a:xfrm>
              <a:off x="4560888" y="2169583"/>
              <a:ext cx="171450" cy="70115"/>
            </a:xfrm>
            <a:custGeom>
              <a:avLst/>
              <a:gdLst>
                <a:gd name="T0" fmla="*/ 2147483647 w 108"/>
                <a:gd name="T1" fmla="*/ 2147483647 h 44"/>
                <a:gd name="T2" fmla="*/ 2147483647 w 108"/>
                <a:gd name="T3" fmla="*/ 2147483647 h 44"/>
                <a:gd name="T4" fmla="*/ 2147483647 w 108"/>
                <a:gd name="T5" fmla="*/ 2147483647 h 44"/>
                <a:gd name="T6" fmla="*/ 2147483647 w 108"/>
                <a:gd name="T7" fmla="*/ 2147483647 h 44"/>
                <a:gd name="T8" fmla="*/ 2147483647 w 108"/>
                <a:gd name="T9" fmla="*/ 2147483647 h 44"/>
                <a:gd name="T10" fmla="*/ 2147483647 w 108"/>
                <a:gd name="T11" fmla="*/ 2147483647 h 44"/>
                <a:gd name="T12" fmla="*/ 2147483647 w 108"/>
                <a:gd name="T13" fmla="*/ 2147483647 h 44"/>
                <a:gd name="T14" fmla="*/ 2147483647 w 108"/>
                <a:gd name="T15" fmla="*/ 2147483647 h 44"/>
                <a:gd name="T16" fmla="*/ 2147483647 w 108"/>
                <a:gd name="T17" fmla="*/ 2147483647 h 44"/>
                <a:gd name="T18" fmla="*/ 2147483647 w 108"/>
                <a:gd name="T19" fmla="*/ 2147483647 h 44"/>
                <a:gd name="T20" fmla="*/ 2147483647 w 108"/>
                <a:gd name="T21" fmla="*/ 2147483647 h 44"/>
                <a:gd name="T22" fmla="*/ 2147483647 w 108"/>
                <a:gd name="T23" fmla="*/ 2147483647 h 44"/>
                <a:gd name="T24" fmla="*/ 2147483647 w 108"/>
                <a:gd name="T25" fmla="*/ 2147483647 h 44"/>
                <a:gd name="T26" fmla="*/ 0 w 108"/>
                <a:gd name="T27" fmla="*/ 2147483647 h 44"/>
                <a:gd name="T28" fmla="*/ 2147483647 w 108"/>
                <a:gd name="T29" fmla="*/ 2147483647 h 44"/>
                <a:gd name="T30" fmla="*/ 2147483647 w 108"/>
                <a:gd name="T31" fmla="*/ 2147483647 h 44"/>
                <a:gd name="T32" fmla="*/ 2147483647 w 108"/>
                <a:gd name="T33" fmla="*/ 2147483647 h 44"/>
                <a:gd name="T34" fmla="*/ 2147483647 w 108"/>
                <a:gd name="T35" fmla="*/ 2147483647 h 44"/>
                <a:gd name="T36" fmla="*/ 2147483647 w 108"/>
                <a:gd name="T37" fmla="*/ 2147483647 h 44"/>
                <a:gd name="T38" fmla="*/ 2147483647 w 108"/>
                <a:gd name="T39" fmla="*/ 2147483647 h 44"/>
                <a:gd name="T40" fmla="*/ 2147483647 w 108"/>
                <a:gd name="T41" fmla="*/ 2147483647 h 44"/>
                <a:gd name="T42" fmla="*/ 2147483647 w 108"/>
                <a:gd name="T43" fmla="*/ 2147483647 h 44"/>
                <a:gd name="T44" fmla="*/ 2147483647 w 108"/>
                <a:gd name="T45" fmla="*/ 2147483647 h 44"/>
                <a:gd name="T46" fmla="*/ 2147483647 w 108"/>
                <a:gd name="T47" fmla="*/ 2147483647 h 44"/>
                <a:gd name="T48" fmla="*/ 2147483647 w 108"/>
                <a:gd name="T49" fmla="*/ 2147483647 h 44"/>
                <a:gd name="T50" fmla="*/ 2147483647 w 108"/>
                <a:gd name="T51" fmla="*/ 2147483647 h 44"/>
                <a:gd name="T52" fmla="*/ 2147483647 w 108"/>
                <a:gd name="T53" fmla="*/ 2147483647 h 44"/>
                <a:gd name="T54" fmla="*/ 2147483647 w 108"/>
                <a:gd name="T55" fmla="*/ 2147483647 h 44"/>
                <a:gd name="T56" fmla="*/ 2147483647 w 108"/>
                <a:gd name="T57" fmla="*/ 2147483647 h 44"/>
                <a:gd name="T58" fmla="*/ 2147483647 w 108"/>
                <a:gd name="T59" fmla="*/ 2147483647 h 44"/>
                <a:gd name="T60" fmla="*/ 2147483647 w 108"/>
                <a:gd name="T61" fmla="*/ 2147483647 h 44"/>
                <a:gd name="T62" fmla="*/ 2147483647 w 108"/>
                <a:gd name="T63" fmla="*/ 2147483647 h 44"/>
                <a:gd name="T64" fmla="*/ 2147483647 w 108"/>
                <a:gd name="T65" fmla="*/ 2147483647 h 44"/>
                <a:gd name="T66" fmla="*/ 2147483647 w 108"/>
                <a:gd name="T67" fmla="*/ 2147483647 h 44"/>
                <a:gd name="T68" fmla="*/ 2147483647 w 108"/>
                <a:gd name="T69" fmla="*/ 2147483647 h 44"/>
                <a:gd name="T70" fmla="*/ 2147483647 w 108"/>
                <a:gd name="T71" fmla="*/ 2147483647 h 44"/>
                <a:gd name="T72" fmla="*/ 2147483647 w 108"/>
                <a:gd name="T73" fmla="*/ 2147483647 h 44"/>
                <a:gd name="T74" fmla="*/ 2147483647 w 108"/>
                <a:gd name="T75" fmla="*/ 2147483647 h 44"/>
                <a:gd name="T76" fmla="*/ 2147483647 w 108"/>
                <a:gd name="T77" fmla="*/ 2147483647 h 44"/>
                <a:gd name="T78" fmla="*/ 2147483647 w 108"/>
                <a:gd name="T79" fmla="*/ 2147483647 h 44"/>
                <a:gd name="T80" fmla="*/ 2147483647 w 108"/>
                <a:gd name="T81" fmla="*/ 2147483647 h 44"/>
                <a:gd name="T82" fmla="*/ 2147483647 w 108"/>
                <a:gd name="T83" fmla="*/ 2147483647 h 44"/>
                <a:gd name="T84" fmla="*/ 2147483647 w 108"/>
                <a:gd name="T85" fmla="*/ 0 h 44"/>
                <a:gd name="T86" fmla="*/ 2147483647 w 108"/>
                <a:gd name="T87" fmla="*/ 2147483647 h 44"/>
                <a:gd name="T88" fmla="*/ 2147483647 w 108"/>
                <a:gd name="T89" fmla="*/ 2147483647 h 44"/>
                <a:gd name="T90" fmla="*/ 2147483647 w 108"/>
                <a:gd name="T91" fmla="*/ 2147483647 h 44"/>
                <a:gd name="T92" fmla="*/ 2147483647 w 108"/>
                <a:gd name="T93" fmla="*/ 2147483647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44"/>
                <a:gd name="T143" fmla="*/ 108 w 108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44">
                  <a:moveTo>
                    <a:pt x="59" y="4"/>
                  </a:moveTo>
                  <a:lnTo>
                    <a:pt x="59" y="5"/>
                  </a:lnTo>
                  <a:lnTo>
                    <a:pt x="55" y="7"/>
                  </a:lnTo>
                  <a:lnTo>
                    <a:pt x="54" y="9"/>
                  </a:lnTo>
                  <a:lnTo>
                    <a:pt x="54" y="11"/>
                  </a:lnTo>
                  <a:lnTo>
                    <a:pt x="48" y="13"/>
                  </a:lnTo>
                  <a:lnTo>
                    <a:pt x="47" y="15"/>
                  </a:lnTo>
                  <a:lnTo>
                    <a:pt x="47" y="19"/>
                  </a:lnTo>
                  <a:lnTo>
                    <a:pt x="49" y="22"/>
                  </a:lnTo>
                  <a:lnTo>
                    <a:pt x="49" y="24"/>
                  </a:lnTo>
                  <a:lnTo>
                    <a:pt x="47" y="24"/>
                  </a:lnTo>
                  <a:lnTo>
                    <a:pt x="46" y="23"/>
                  </a:lnTo>
                  <a:lnTo>
                    <a:pt x="43" y="23"/>
                  </a:lnTo>
                  <a:lnTo>
                    <a:pt x="39" y="22"/>
                  </a:lnTo>
                  <a:lnTo>
                    <a:pt x="38" y="23"/>
                  </a:lnTo>
                  <a:lnTo>
                    <a:pt x="30" y="24"/>
                  </a:lnTo>
                  <a:lnTo>
                    <a:pt x="25" y="27"/>
                  </a:lnTo>
                  <a:lnTo>
                    <a:pt x="22" y="27"/>
                  </a:lnTo>
                  <a:lnTo>
                    <a:pt x="18" y="25"/>
                  </a:lnTo>
                  <a:lnTo>
                    <a:pt x="15" y="25"/>
                  </a:lnTo>
                  <a:lnTo>
                    <a:pt x="14" y="26"/>
                  </a:lnTo>
                  <a:lnTo>
                    <a:pt x="13" y="27"/>
                  </a:lnTo>
                  <a:lnTo>
                    <a:pt x="12" y="28"/>
                  </a:lnTo>
                  <a:lnTo>
                    <a:pt x="9" y="27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0" y="26"/>
                  </a:lnTo>
                  <a:lnTo>
                    <a:pt x="3" y="27"/>
                  </a:lnTo>
                  <a:lnTo>
                    <a:pt x="5" y="28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4" y="34"/>
                  </a:lnTo>
                  <a:lnTo>
                    <a:pt x="5" y="35"/>
                  </a:lnTo>
                  <a:lnTo>
                    <a:pt x="8" y="36"/>
                  </a:lnTo>
                  <a:lnTo>
                    <a:pt x="10" y="37"/>
                  </a:lnTo>
                  <a:lnTo>
                    <a:pt x="13" y="36"/>
                  </a:lnTo>
                  <a:lnTo>
                    <a:pt x="14" y="37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23" y="37"/>
                  </a:lnTo>
                  <a:lnTo>
                    <a:pt x="27" y="35"/>
                  </a:lnTo>
                  <a:lnTo>
                    <a:pt x="33" y="35"/>
                  </a:lnTo>
                  <a:lnTo>
                    <a:pt x="35" y="34"/>
                  </a:lnTo>
                  <a:lnTo>
                    <a:pt x="36" y="34"/>
                  </a:lnTo>
                  <a:lnTo>
                    <a:pt x="38" y="33"/>
                  </a:lnTo>
                  <a:lnTo>
                    <a:pt x="38" y="34"/>
                  </a:lnTo>
                  <a:lnTo>
                    <a:pt x="38" y="35"/>
                  </a:lnTo>
                  <a:lnTo>
                    <a:pt x="39" y="36"/>
                  </a:lnTo>
                  <a:lnTo>
                    <a:pt x="40" y="38"/>
                  </a:lnTo>
                  <a:lnTo>
                    <a:pt x="44" y="40"/>
                  </a:lnTo>
                  <a:lnTo>
                    <a:pt x="45" y="40"/>
                  </a:lnTo>
                  <a:lnTo>
                    <a:pt x="47" y="42"/>
                  </a:lnTo>
                  <a:lnTo>
                    <a:pt x="55" y="43"/>
                  </a:lnTo>
                  <a:lnTo>
                    <a:pt x="58" y="44"/>
                  </a:lnTo>
                  <a:lnTo>
                    <a:pt x="60" y="44"/>
                  </a:lnTo>
                  <a:lnTo>
                    <a:pt x="65" y="44"/>
                  </a:lnTo>
                  <a:lnTo>
                    <a:pt x="73" y="44"/>
                  </a:lnTo>
                  <a:lnTo>
                    <a:pt x="75" y="43"/>
                  </a:lnTo>
                  <a:lnTo>
                    <a:pt x="77" y="41"/>
                  </a:lnTo>
                  <a:lnTo>
                    <a:pt x="80" y="40"/>
                  </a:lnTo>
                  <a:lnTo>
                    <a:pt x="85" y="41"/>
                  </a:lnTo>
                  <a:lnTo>
                    <a:pt x="87" y="38"/>
                  </a:lnTo>
                  <a:lnTo>
                    <a:pt x="93" y="40"/>
                  </a:lnTo>
                  <a:lnTo>
                    <a:pt x="93" y="37"/>
                  </a:lnTo>
                  <a:lnTo>
                    <a:pt x="95" y="36"/>
                  </a:lnTo>
                  <a:lnTo>
                    <a:pt x="97" y="34"/>
                  </a:lnTo>
                  <a:lnTo>
                    <a:pt x="100" y="34"/>
                  </a:lnTo>
                  <a:lnTo>
                    <a:pt x="99" y="32"/>
                  </a:lnTo>
                  <a:lnTo>
                    <a:pt x="99" y="30"/>
                  </a:lnTo>
                  <a:lnTo>
                    <a:pt x="101" y="25"/>
                  </a:lnTo>
                  <a:lnTo>
                    <a:pt x="99" y="23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08" y="20"/>
                  </a:lnTo>
                  <a:lnTo>
                    <a:pt x="108" y="15"/>
                  </a:lnTo>
                  <a:lnTo>
                    <a:pt x="106" y="13"/>
                  </a:lnTo>
                  <a:lnTo>
                    <a:pt x="104" y="7"/>
                  </a:lnTo>
                  <a:lnTo>
                    <a:pt x="104" y="5"/>
                  </a:lnTo>
                  <a:lnTo>
                    <a:pt x="101" y="3"/>
                  </a:lnTo>
                  <a:lnTo>
                    <a:pt x="91" y="3"/>
                  </a:lnTo>
                  <a:lnTo>
                    <a:pt x="88" y="1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76" y="2"/>
                  </a:lnTo>
                  <a:lnTo>
                    <a:pt x="75" y="3"/>
                  </a:lnTo>
                  <a:lnTo>
                    <a:pt x="73" y="5"/>
                  </a:lnTo>
                  <a:lnTo>
                    <a:pt x="70" y="6"/>
                  </a:lnTo>
                  <a:lnTo>
                    <a:pt x="68" y="6"/>
                  </a:lnTo>
                  <a:lnTo>
                    <a:pt x="65" y="6"/>
                  </a:lnTo>
                  <a:lnTo>
                    <a:pt x="63" y="5"/>
                  </a:lnTo>
                  <a:lnTo>
                    <a:pt x="5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1" name="Freeform 669"/>
            <p:cNvSpPr>
              <a:spLocks/>
            </p:cNvSpPr>
            <p:nvPr/>
          </p:nvSpPr>
          <p:spPr bwMode="auto">
            <a:xfrm>
              <a:off x="4560888" y="2169583"/>
              <a:ext cx="171450" cy="70115"/>
            </a:xfrm>
            <a:custGeom>
              <a:avLst/>
              <a:gdLst>
                <a:gd name="T0" fmla="*/ 2147483647 w 108"/>
                <a:gd name="T1" fmla="*/ 2147483647 h 44"/>
                <a:gd name="T2" fmla="*/ 2147483647 w 108"/>
                <a:gd name="T3" fmla="*/ 2147483647 h 44"/>
                <a:gd name="T4" fmla="*/ 2147483647 w 108"/>
                <a:gd name="T5" fmla="*/ 2147483647 h 44"/>
                <a:gd name="T6" fmla="*/ 2147483647 w 108"/>
                <a:gd name="T7" fmla="*/ 2147483647 h 44"/>
                <a:gd name="T8" fmla="*/ 2147483647 w 108"/>
                <a:gd name="T9" fmla="*/ 2147483647 h 44"/>
                <a:gd name="T10" fmla="*/ 2147483647 w 108"/>
                <a:gd name="T11" fmla="*/ 2147483647 h 44"/>
                <a:gd name="T12" fmla="*/ 2147483647 w 108"/>
                <a:gd name="T13" fmla="*/ 2147483647 h 44"/>
                <a:gd name="T14" fmla="*/ 2147483647 w 108"/>
                <a:gd name="T15" fmla="*/ 2147483647 h 44"/>
                <a:gd name="T16" fmla="*/ 2147483647 w 108"/>
                <a:gd name="T17" fmla="*/ 2147483647 h 44"/>
                <a:gd name="T18" fmla="*/ 2147483647 w 108"/>
                <a:gd name="T19" fmla="*/ 2147483647 h 44"/>
                <a:gd name="T20" fmla="*/ 2147483647 w 108"/>
                <a:gd name="T21" fmla="*/ 2147483647 h 44"/>
                <a:gd name="T22" fmla="*/ 2147483647 w 108"/>
                <a:gd name="T23" fmla="*/ 2147483647 h 44"/>
                <a:gd name="T24" fmla="*/ 2147483647 w 108"/>
                <a:gd name="T25" fmla="*/ 2147483647 h 44"/>
                <a:gd name="T26" fmla="*/ 0 w 108"/>
                <a:gd name="T27" fmla="*/ 2147483647 h 44"/>
                <a:gd name="T28" fmla="*/ 2147483647 w 108"/>
                <a:gd name="T29" fmla="*/ 2147483647 h 44"/>
                <a:gd name="T30" fmla="*/ 2147483647 w 108"/>
                <a:gd name="T31" fmla="*/ 2147483647 h 44"/>
                <a:gd name="T32" fmla="*/ 2147483647 w 108"/>
                <a:gd name="T33" fmla="*/ 2147483647 h 44"/>
                <a:gd name="T34" fmla="*/ 2147483647 w 108"/>
                <a:gd name="T35" fmla="*/ 2147483647 h 44"/>
                <a:gd name="T36" fmla="*/ 2147483647 w 108"/>
                <a:gd name="T37" fmla="*/ 2147483647 h 44"/>
                <a:gd name="T38" fmla="*/ 2147483647 w 108"/>
                <a:gd name="T39" fmla="*/ 2147483647 h 44"/>
                <a:gd name="T40" fmla="*/ 2147483647 w 108"/>
                <a:gd name="T41" fmla="*/ 2147483647 h 44"/>
                <a:gd name="T42" fmla="*/ 2147483647 w 108"/>
                <a:gd name="T43" fmla="*/ 2147483647 h 44"/>
                <a:gd name="T44" fmla="*/ 2147483647 w 108"/>
                <a:gd name="T45" fmla="*/ 2147483647 h 44"/>
                <a:gd name="T46" fmla="*/ 2147483647 w 108"/>
                <a:gd name="T47" fmla="*/ 2147483647 h 44"/>
                <a:gd name="T48" fmla="*/ 2147483647 w 108"/>
                <a:gd name="T49" fmla="*/ 2147483647 h 44"/>
                <a:gd name="T50" fmla="*/ 2147483647 w 108"/>
                <a:gd name="T51" fmla="*/ 2147483647 h 44"/>
                <a:gd name="T52" fmla="*/ 2147483647 w 108"/>
                <a:gd name="T53" fmla="*/ 2147483647 h 44"/>
                <a:gd name="T54" fmla="*/ 2147483647 w 108"/>
                <a:gd name="T55" fmla="*/ 2147483647 h 44"/>
                <a:gd name="T56" fmla="*/ 2147483647 w 108"/>
                <a:gd name="T57" fmla="*/ 2147483647 h 44"/>
                <a:gd name="T58" fmla="*/ 2147483647 w 108"/>
                <a:gd name="T59" fmla="*/ 2147483647 h 44"/>
                <a:gd name="T60" fmla="*/ 2147483647 w 108"/>
                <a:gd name="T61" fmla="*/ 2147483647 h 44"/>
                <a:gd name="T62" fmla="*/ 2147483647 w 108"/>
                <a:gd name="T63" fmla="*/ 2147483647 h 44"/>
                <a:gd name="T64" fmla="*/ 2147483647 w 108"/>
                <a:gd name="T65" fmla="*/ 2147483647 h 44"/>
                <a:gd name="T66" fmla="*/ 2147483647 w 108"/>
                <a:gd name="T67" fmla="*/ 2147483647 h 44"/>
                <a:gd name="T68" fmla="*/ 2147483647 w 108"/>
                <a:gd name="T69" fmla="*/ 2147483647 h 44"/>
                <a:gd name="T70" fmla="*/ 2147483647 w 108"/>
                <a:gd name="T71" fmla="*/ 2147483647 h 44"/>
                <a:gd name="T72" fmla="*/ 2147483647 w 108"/>
                <a:gd name="T73" fmla="*/ 2147483647 h 44"/>
                <a:gd name="T74" fmla="*/ 2147483647 w 108"/>
                <a:gd name="T75" fmla="*/ 2147483647 h 44"/>
                <a:gd name="T76" fmla="*/ 2147483647 w 108"/>
                <a:gd name="T77" fmla="*/ 2147483647 h 44"/>
                <a:gd name="T78" fmla="*/ 2147483647 w 108"/>
                <a:gd name="T79" fmla="*/ 2147483647 h 44"/>
                <a:gd name="T80" fmla="*/ 2147483647 w 108"/>
                <a:gd name="T81" fmla="*/ 2147483647 h 44"/>
                <a:gd name="T82" fmla="*/ 2147483647 w 108"/>
                <a:gd name="T83" fmla="*/ 2147483647 h 44"/>
                <a:gd name="T84" fmla="*/ 2147483647 w 108"/>
                <a:gd name="T85" fmla="*/ 0 h 44"/>
                <a:gd name="T86" fmla="*/ 2147483647 w 108"/>
                <a:gd name="T87" fmla="*/ 2147483647 h 44"/>
                <a:gd name="T88" fmla="*/ 2147483647 w 108"/>
                <a:gd name="T89" fmla="*/ 2147483647 h 44"/>
                <a:gd name="T90" fmla="*/ 2147483647 w 108"/>
                <a:gd name="T91" fmla="*/ 2147483647 h 44"/>
                <a:gd name="T92" fmla="*/ 2147483647 w 108"/>
                <a:gd name="T93" fmla="*/ 2147483647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44"/>
                <a:gd name="T143" fmla="*/ 108 w 108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44">
                  <a:moveTo>
                    <a:pt x="59" y="4"/>
                  </a:moveTo>
                  <a:lnTo>
                    <a:pt x="59" y="5"/>
                  </a:lnTo>
                  <a:lnTo>
                    <a:pt x="55" y="7"/>
                  </a:lnTo>
                  <a:lnTo>
                    <a:pt x="54" y="9"/>
                  </a:lnTo>
                  <a:lnTo>
                    <a:pt x="54" y="11"/>
                  </a:lnTo>
                  <a:lnTo>
                    <a:pt x="48" y="13"/>
                  </a:lnTo>
                  <a:lnTo>
                    <a:pt x="47" y="15"/>
                  </a:lnTo>
                  <a:lnTo>
                    <a:pt x="47" y="19"/>
                  </a:lnTo>
                  <a:lnTo>
                    <a:pt x="49" y="22"/>
                  </a:lnTo>
                  <a:lnTo>
                    <a:pt x="49" y="24"/>
                  </a:lnTo>
                  <a:lnTo>
                    <a:pt x="47" y="24"/>
                  </a:lnTo>
                  <a:lnTo>
                    <a:pt x="46" y="23"/>
                  </a:lnTo>
                  <a:lnTo>
                    <a:pt x="43" y="23"/>
                  </a:lnTo>
                  <a:lnTo>
                    <a:pt x="39" y="22"/>
                  </a:lnTo>
                  <a:lnTo>
                    <a:pt x="38" y="23"/>
                  </a:lnTo>
                  <a:lnTo>
                    <a:pt x="30" y="24"/>
                  </a:lnTo>
                  <a:lnTo>
                    <a:pt x="25" y="27"/>
                  </a:lnTo>
                  <a:lnTo>
                    <a:pt x="22" y="27"/>
                  </a:lnTo>
                  <a:lnTo>
                    <a:pt x="18" y="25"/>
                  </a:lnTo>
                  <a:lnTo>
                    <a:pt x="15" y="25"/>
                  </a:lnTo>
                  <a:lnTo>
                    <a:pt x="14" y="26"/>
                  </a:lnTo>
                  <a:lnTo>
                    <a:pt x="13" y="27"/>
                  </a:lnTo>
                  <a:lnTo>
                    <a:pt x="12" y="28"/>
                  </a:lnTo>
                  <a:lnTo>
                    <a:pt x="9" y="27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0" y="26"/>
                  </a:lnTo>
                  <a:lnTo>
                    <a:pt x="3" y="27"/>
                  </a:lnTo>
                  <a:lnTo>
                    <a:pt x="5" y="28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4" y="34"/>
                  </a:lnTo>
                  <a:lnTo>
                    <a:pt x="5" y="35"/>
                  </a:lnTo>
                  <a:lnTo>
                    <a:pt x="8" y="36"/>
                  </a:lnTo>
                  <a:lnTo>
                    <a:pt x="10" y="37"/>
                  </a:lnTo>
                  <a:lnTo>
                    <a:pt x="13" y="36"/>
                  </a:lnTo>
                  <a:lnTo>
                    <a:pt x="14" y="37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23" y="37"/>
                  </a:lnTo>
                  <a:lnTo>
                    <a:pt x="27" y="35"/>
                  </a:lnTo>
                  <a:lnTo>
                    <a:pt x="33" y="35"/>
                  </a:lnTo>
                  <a:lnTo>
                    <a:pt x="35" y="34"/>
                  </a:lnTo>
                  <a:lnTo>
                    <a:pt x="36" y="34"/>
                  </a:lnTo>
                  <a:lnTo>
                    <a:pt x="38" y="33"/>
                  </a:lnTo>
                  <a:lnTo>
                    <a:pt x="38" y="34"/>
                  </a:lnTo>
                  <a:lnTo>
                    <a:pt x="38" y="35"/>
                  </a:lnTo>
                  <a:lnTo>
                    <a:pt x="39" y="36"/>
                  </a:lnTo>
                  <a:lnTo>
                    <a:pt x="40" y="38"/>
                  </a:lnTo>
                  <a:lnTo>
                    <a:pt x="44" y="40"/>
                  </a:lnTo>
                  <a:lnTo>
                    <a:pt x="45" y="40"/>
                  </a:lnTo>
                  <a:lnTo>
                    <a:pt x="47" y="42"/>
                  </a:lnTo>
                  <a:lnTo>
                    <a:pt x="55" y="43"/>
                  </a:lnTo>
                  <a:lnTo>
                    <a:pt x="58" y="44"/>
                  </a:lnTo>
                  <a:lnTo>
                    <a:pt x="60" y="44"/>
                  </a:lnTo>
                  <a:lnTo>
                    <a:pt x="65" y="44"/>
                  </a:lnTo>
                  <a:lnTo>
                    <a:pt x="73" y="44"/>
                  </a:lnTo>
                  <a:lnTo>
                    <a:pt x="75" y="43"/>
                  </a:lnTo>
                  <a:lnTo>
                    <a:pt x="77" y="41"/>
                  </a:lnTo>
                  <a:lnTo>
                    <a:pt x="80" y="40"/>
                  </a:lnTo>
                  <a:lnTo>
                    <a:pt x="85" y="41"/>
                  </a:lnTo>
                  <a:lnTo>
                    <a:pt x="87" y="38"/>
                  </a:lnTo>
                  <a:lnTo>
                    <a:pt x="93" y="40"/>
                  </a:lnTo>
                  <a:lnTo>
                    <a:pt x="93" y="37"/>
                  </a:lnTo>
                  <a:lnTo>
                    <a:pt x="95" y="36"/>
                  </a:lnTo>
                  <a:lnTo>
                    <a:pt x="97" y="34"/>
                  </a:lnTo>
                  <a:lnTo>
                    <a:pt x="100" y="34"/>
                  </a:lnTo>
                  <a:lnTo>
                    <a:pt x="99" y="32"/>
                  </a:lnTo>
                  <a:lnTo>
                    <a:pt x="99" y="30"/>
                  </a:lnTo>
                  <a:lnTo>
                    <a:pt x="101" y="25"/>
                  </a:lnTo>
                  <a:lnTo>
                    <a:pt x="99" y="23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08" y="20"/>
                  </a:lnTo>
                  <a:lnTo>
                    <a:pt x="108" y="15"/>
                  </a:lnTo>
                  <a:lnTo>
                    <a:pt x="106" y="13"/>
                  </a:lnTo>
                  <a:lnTo>
                    <a:pt x="104" y="7"/>
                  </a:lnTo>
                  <a:lnTo>
                    <a:pt x="104" y="5"/>
                  </a:lnTo>
                  <a:lnTo>
                    <a:pt x="101" y="3"/>
                  </a:lnTo>
                  <a:lnTo>
                    <a:pt x="91" y="3"/>
                  </a:lnTo>
                  <a:lnTo>
                    <a:pt x="88" y="1"/>
                  </a:lnTo>
                  <a:lnTo>
                    <a:pt x="86" y="0"/>
                  </a:lnTo>
                  <a:lnTo>
                    <a:pt x="77" y="0"/>
                  </a:lnTo>
                  <a:lnTo>
                    <a:pt x="76" y="2"/>
                  </a:lnTo>
                  <a:lnTo>
                    <a:pt x="75" y="3"/>
                  </a:lnTo>
                  <a:lnTo>
                    <a:pt x="73" y="5"/>
                  </a:lnTo>
                  <a:lnTo>
                    <a:pt x="70" y="6"/>
                  </a:lnTo>
                  <a:lnTo>
                    <a:pt x="68" y="6"/>
                  </a:lnTo>
                  <a:lnTo>
                    <a:pt x="65" y="6"/>
                  </a:lnTo>
                  <a:lnTo>
                    <a:pt x="63" y="5"/>
                  </a:lnTo>
                  <a:lnTo>
                    <a:pt x="59" y="4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2" name="Freeform 670"/>
            <p:cNvSpPr>
              <a:spLocks/>
            </p:cNvSpPr>
            <p:nvPr/>
          </p:nvSpPr>
          <p:spPr bwMode="auto">
            <a:xfrm>
              <a:off x="4425950" y="2046553"/>
              <a:ext cx="76200" cy="74083"/>
            </a:xfrm>
            <a:custGeom>
              <a:avLst/>
              <a:gdLst>
                <a:gd name="T0" fmla="*/ 2147483647 w 48"/>
                <a:gd name="T1" fmla="*/ 2147483647 h 47"/>
                <a:gd name="T2" fmla="*/ 2147483647 w 48"/>
                <a:gd name="T3" fmla="*/ 2147483647 h 47"/>
                <a:gd name="T4" fmla="*/ 2147483647 w 48"/>
                <a:gd name="T5" fmla="*/ 2147483647 h 47"/>
                <a:gd name="T6" fmla="*/ 2147483647 w 48"/>
                <a:gd name="T7" fmla="*/ 2147483647 h 47"/>
                <a:gd name="T8" fmla="*/ 2147483647 w 48"/>
                <a:gd name="T9" fmla="*/ 2147483647 h 47"/>
                <a:gd name="T10" fmla="*/ 2147483647 w 48"/>
                <a:gd name="T11" fmla="*/ 2147483647 h 47"/>
                <a:gd name="T12" fmla="*/ 2147483647 w 48"/>
                <a:gd name="T13" fmla="*/ 2147483647 h 47"/>
                <a:gd name="T14" fmla="*/ 2147483647 w 48"/>
                <a:gd name="T15" fmla="*/ 2147483647 h 47"/>
                <a:gd name="T16" fmla="*/ 0 w 48"/>
                <a:gd name="T17" fmla="*/ 2147483647 h 47"/>
                <a:gd name="T18" fmla="*/ 2147483647 w 48"/>
                <a:gd name="T19" fmla="*/ 2147483647 h 47"/>
                <a:gd name="T20" fmla="*/ 2147483647 w 48"/>
                <a:gd name="T21" fmla="*/ 2147483647 h 47"/>
                <a:gd name="T22" fmla="*/ 2147483647 w 48"/>
                <a:gd name="T23" fmla="*/ 2147483647 h 47"/>
                <a:gd name="T24" fmla="*/ 2147483647 w 48"/>
                <a:gd name="T25" fmla="*/ 2147483647 h 47"/>
                <a:gd name="T26" fmla="*/ 2147483647 w 48"/>
                <a:gd name="T27" fmla="*/ 2147483647 h 47"/>
                <a:gd name="T28" fmla="*/ 2147483647 w 48"/>
                <a:gd name="T29" fmla="*/ 2147483647 h 47"/>
                <a:gd name="T30" fmla="*/ 2147483647 w 48"/>
                <a:gd name="T31" fmla="*/ 2147483647 h 47"/>
                <a:gd name="T32" fmla="*/ 2147483647 w 48"/>
                <a:gd name="T33" fmla="*/ 2147483647 h 47"/>
                <a:gd name="T34" fmla="*/ 2147483647 w 48"/>
                <a:gd name="T35" fmla="*/ 2147483647 h 47"/>
                <a:gd name="T36" fmla="*/ 2147483647 w 48"/>
                <a:gd name="T37" fmla="*/ 2147483647 h 47"/>
                <a:gd name="T38" fmla="*/ 2147483647 w 48"/>
                <a:gd name="T39" fmla="*/ 2147483647 h 47"/>
                <a:gd name="T40" fmla="*/ 2147483647 w 48"/>
                <a:gd name="T41" fmla="*/ 2147483647 h 47"/>
                <a:gd name="T42" fmla="*/ 2147483647 w 48"/>
                <a:gd name="T43" fmla="*/ 2147483647 h 47"/>
                <a:gd name="T44" fmla="*/ 2147483647 w 48"/>
                <a:gd name="T45" fmla="*/ 2147483647 h 47"/>
                <a:gd name="T46" fmla="*/ 2147483647 w 48"/>
                <a:gd name="T47" fmla="*/ 2147483647 h 47"/>
                <a:gd name="T48" fmla="*/ 2147483647 w 48"/>
                <a:gd name="T49" fmla="*/ 2147483647 h 47"/>
                <a:gd name="T50" fmla="*/ 2147483647 w 48"/>
                <a:gd name="T51" fmla="*/ 2147483647 h 47"/>
                <a:gd name="T52" fmla="*/ 2147483647 w 48"/>
                <a:gd name="T53" fmla="*/ 2147483647 h 47"/>
                <a:gd name="T54" fmla="*/ 2147483647 w 48"/>
                <a:gd name="T55" fmla="*/ 2147483647 h 47"/>
                <a:gd name="T56" fmla="*/ 2147483647 w 48"/>
                <a:gd name="T57" fmla="*/ 2147483647 h 47"/>
                <a:gd name="T58" fmla="*/ 2147483647 w 48"/>
                <a:gd name="T59" fmla="*/ 2147483647 h 47"/>
                <a:gd name="T60" fmla="*/ 2147483647 w 48"/>
                <a:gd name="T61" fmla="*/ 2147483647 h 47"/>
                <a:gd name="T62" fmla="*/ 2147483647 w 48"/>
                <a:gd name="T63" fmla="*/ 2147483647 h 47"/>
                <a:gd name="T64" fmla="*/ 2147483647 w 48"/>
                <a:gd name="T65" fmla="*/ 2147483647 h 47"/>
                <a:gd name="T66" fmla="*/ 2147483647 w 48"/>
                <a:gd name="T67" fmla="*/ 2147483647 h 47"/>
                <a:gd name="T68" fmla="*/ 2147483647 w 48"/>
                <a:gd name="T69" fmla="*/ 2147483647 h 47"/>
                <a:gd name="T70" fmla="*/ 2147483647 w 48"/>
                <a:gd name="T71" fmla="*/ 2147483647 h 47"/>
                <a:gd name="T72" fmla="*/ 2147483647 w 48"/>
                <a:gd name="T73" fmla="*/ 0 h 47"/>
                <a:gd name="T74" fmla="*/ 2147483647 w 48"/>
                <a:gd name="T75" fmla="*/ 2147483647 h 47"/>
                <a:gd name="T76" fmla="*/ 2147483647 w 48"/>
                <a:gd name="T77" fmla="*/ 2147483647 h 47"/>
                <a:gd name="T78" fmla="*/ 2147483647 w 48"/>
                <a:gd name="T79" fmla="*/ 2147483647 h 47"/>
                <a:gd name="T80" fmla="*/ 2147483647 w 48"/>
                <a:gd name="T81" fmla="*/ 2147483647 h 47"/>
                <a:gd name="T82" fmla="*/ 2147483647 w 48"/>
                <a:gd name="T83" fmla="*/ 2147483647 h 47"/>
                <a:gd name="T84" fmla="*/ 2147483647 w 48"/>
                <a:gd name="T85" fmla="*/ 2147483647 h 47"/>
                <a:gd name="T86" fmla="*/ 2147483647 w 48"/>
                <a:gd name="T87" fmla="*/ 2147483647 h 47"/>
                <a:gd name="T88" fmla="*/ 2147483647 w 48"/>
                <a:gd name="T89" fmla="*/ 2147483647 h 47"/>
                <a:gd name="T90" fmla="*/ 2147483647 w 48"/>
                <a:gd name="T91" fmla="*/ 2147483647 h 47"/>
                <a:gd name="T92" fmla="*/ 2147483647 w 48"/>
                <a:gd name="T93" fmla="*/ 2147483647 h 47"/>
                <a:gd name="T94" fmla="*/ 2147483647 w 48"/>
                <a:gd name="T95" fmla="*/ 2147483647 h 47"/>
                <a:gd name="T96" fmla="*/ 2147483647 w 48"/>
                <a:gd name="T97" fmla="*/ 2147483647 h 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"/>
                <a:gd name="T148" fmla="*/ 0 h 47"/>
                <a:gd name="T149" fmla="*/ 48 w 48"/>
                <a:gd name="T150" fmla="*/ 47 h 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" h="47">
                  <a:moveTo>
                    <a:pt x="34" y="47"/>
                  </a:moveTo>
                  <a:lnTo>
                    <a:pt x="32" y="47"/>
                  </a:lnTo>
                  <a:lnTo>
                    <a:pt x="30" y="45"/>
                  </a:lnTo>
                  <a:lnTo>
                    <a:pt x="29" y="43"/>
                  </a:lnTo>
                  <a:lnTo>
                    <a:pt x="30" y="41"/>
                  </a:lnTo>
                  <a:lnTo>
                    <a:pt x="29" y="39"/>
                  </a:lnTo>
                  <a:lnTo>
                    <a:pt x="28" y="38"/>
                  </a:lnTo>
                  <a:lnTo>
                    <a:pt x="24" y="38"/>
                  </a:lnTo>
                  <a:lnTo>
                    <a:pt x="23" y="37"/>
                  </a:lnTo>
                  <a:lnTo>
                    <a:pt x="22" y="35"/>
                  </a:lnTo>
                  <a:lnTo>
                    <a:pt x="21" y="35"/>
                  </a:lnTo>
                  <a:lnTo>
                    <a:pt x="20" y="34"/>
                  </a:lnTo>
                  <a:lnTo>
                    <a:pt x="16" y="34"/>
                  </a:lnTo>
                  <a:lnTo>
                    <a:pt x="13" y="35"/>
                  </a:lnTo>
                  <a:lnTo>
                    <a:pt x="9" y="37"/>
                  </a:lnTo>
                  <a:lnTo>
                    <a:pt x="4" y="39"/>
                  </a:lnTo>
                  <a:lnTo>
                    <a:pt x="0" y="37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6" y="37"/>
                  </a:lnTo>
                  <a:lnTo>
                    <a:pt x="8" y="37"/>
                  </a:lnTo>
                  <a:lnTo>
                    <a:pt x="10" y="37"/>
                  </a:lnTo>
                  <a:lnTo>
                    <a:pt x="11" y="35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6" y="33"/>
                  </a:lnTo>
                  <a:lnTo>
                    <a:pt x="11" y="32"/>
                  </a:lnTo>
                  <a:lnTo>
                    <a:pt x="13" y="31"/>
                  </a:lnTo>
                  <a:lnTo>
                    <a:pt x="18" y="31"/>
                  </a:lnTo>
                  <a:lnTo>
                    <a:pt x="19" y="30"/>
                  </a:lnTo>
                  <a:lnTo>
                    <a:pt x="19" y="29"/>
                  </a:lnTo>
                  <a:lnTo>
                    <a:pt x="16" y="30"/>
                  </a:lnTo>
                  <a:lnTo>
                    <a:pt x="13" y="30"/>
                  </a:lnTo>
                  <a:lnTo>
                    <a:pt x="11" y="30"/>
                  </a:lnTo>
                  <a:lnTo>
                    <a:pt x="10" y="29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16" y="20"/>
                  </a:lnTo>
                  <a:lnTo>
                    <a:pt x="17" y="13"/>
                  </a:lnTo>
                  <a:lnTo>
                    <a:pt x="18" y="10"/>
                  </a:lnTo>
                  <a:lnTo>
                    <a:pt x="20" y="9"/>
                  </a:lnTo>
                  <a:lnTo>
                    <a:pt x="21" y="11"/>
                  </a:lnTo>
                  <a:lnTo>
                    <a:pt x="23" y="12"/>
                  </a:lnTo>
                  <a:lnTo>
                    <a:pt x="23" y="13"/>
                  </a:lnTo>
                  <a:lnTo>
                    <a:pt x="21" y="13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21" y="18"/>
                  </a:lnTo>
                  <a:lnTo>
                    <a:pt x="22" y="19"/>
                  </a:lnTo>
                  <a:lnTo>
                    <a:pt x="24" y="20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6" y="18"/>
                  </a:lnTo>
                  <a:lnTo>
                    <a:pt x="24" y="17"/>
                  </a:lnTo>
                  <a:lnTo>
                    <a:pt x="24" y="15"/>
                  </a:lnTo>
                  <a:lnTo>
                    <a:pt x="26" y="15"/>
                  </a:lnTo>
                  <a:lnTo>
                    <a:pt x="27" y="14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6" y="5"/>
                  </a:lnTo>
                  <a:lnTo>
                    <a:pt x="27" y="3"/>
                  </a:lnTo>
                  <a:lnTo>
                    <a:pt x="28" y="2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4" y="1"/>
                  </a:lnTo>
                  <a:lnTo>
                    <a:pt x="47" y="2"/>
                  </a:lnTo>
                  <a:lnTo>
                    <a:pt x="48" y="3"/>
                  </a:lnTo>
                  <a:lnTo>
                    <a:pt x="46" y="12"/>
                  </a:lnTo>
                  <a:lnTo>
                    <a:pt x="42" y="14"/>
                  </a:lnTo>
                  <a:lnTo>
                    <a:pt x="42" y="15"/>
                  </a:lnTo>
                  <a:lnTo>
                    <a:pt x="48" y="18"/>
                  </a:lnTo>
                  <a:lnTo>
                    <a:pt x="47" y="20"/>
                  </a:lnTo>
                  <a:lnTo>
                    <a:pt x="46" y="21"/>
                  </a:lnTo>
                  <a:lnTo>
                    <a:pt x="43" y="23"/>
                  </a:lnTo>
                  <a:lnTo>
                    <a:pt x="42" y="25"/>
                  </a:lnTo>
                  <a:lnTo>
                    <a:pt x="41" y="27"/>
                  </a:lnTo>
                  <a:lnTo>
                    <a:pt x="40" y="28"/>
                  </a:lnTo>
                  <a:lnTo>
                    <a:pt x="37" y="27"/>
                  </a:lnTo>
                  <a:lnTo>
                    <a:pt x="33" y="27"/>
                  </a:lnTo>
                  <a:lnTo>
                    <a:pt x="33" y="28"/>
                  </a:lnTo>
                  <a:lnTo>
                    <a:pt x="34" y="31"/>
                  </a:lnTo>
                  <a:lnTo>
                    <a:pt x="36" y="33"/>
                  </a:lnTo>
                  <a:lnTo>
                    <a:pt x="34" y="35"/>
                  </a:lnTo>
                  <a:lnTo>
                    <a:pt x="34" y="39"/>
                  </a:lnTo>
                  <a:lnTo>
                    <a:pt x="33" y="41"/>
                  </a:lnTo>
                  <a:lnTo>
                    <a:pt x="33" y="42"/>
                  </a:lnTo>
                  <a:lnTo>
                    <a:pt x="34" y="45"/>
                  </a:lnTo>
                  <a:lnTo>
                    <a:pt x="34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3" name="Freeform 671"/>
            <p:cNvSpPr>
              <a:spLocks/>
            </p:cNvSpPr>
            <p:nvPr/>
          </p:nvSpPr>
          <p:spPr bwMode="auto">
            <a:xfrm>
              <a:off x="4425950" y="2046553"/>
              <a:ext cx="76200" cy="74083"/>
            </a:xfrm>
            <a:custGeom>
              <a:avLst/>
              <a:gdLst>
                <a:gd name="T0" fmla="*/ 2147483647 w 48"/>
                <a:gd name="T1" fmla="*/ 2147483647 h 47"/>
                <a:gd name="T2" fmla="*/ 2147483647 w 48"/>
                <a:gd name="T3" fmla="*/ 2147483647 h 47"/>
                <a:gd name="T4" fmla="*/ 2147483647 w 48"/>
                <a:gd name="T5" fmla="*/ 2147483647 h 47"/>
                <a:gd name="T6" fmla="*/ 2147483647 w 48"/>
                <a:gd name="T7" fmla="*/ 2147483647 h 47"/>
                <a:gd name="T8" fmla="*/ 2147483647 w 48"/>
                <a:gd name="T9" fmla="*/ 2147483647 h 47"/>
                <a:gd name="T10" fmla="*/ 2147483647 w 48"/>
                <a:gd name="T11" fmla="*/ 2147483647 h 47"/>
                <a:gd name="T12" fmla="*/ 2147483647 w 48"/>
                <a:gd name="T13" fmla="*/ 2147483647 h 47"/>
                <a:gd name="T14" fmla="*/ 2147483647 w 48"/>
                <a:gd name="T15" fmla="*/ 2147483647 h 47"/>
                <a:gd name="T16" fmla="*/ 0 w 48"/>
                <a:gd name="T17" fmla="*/ 2147483647 h 47"/>
                <a:gd name="T18" fmla="*/ 2147483647 w 48"/>
                <a:gd name="T19" fmla="*/ 2147483647 h 47"/>
                <a:gd name="T20" fmla="*/ 2147483647 w 48"/>
                <a:gd name="T21" fmla="*/ 2147483647 h 47"/>
                <a:gd name="T22" fmla="*/ 2147483647 w 48"/>
                <a:gd name="T23" fmla="*/ 2147483647 h 47"/>
                <a:gd name="T24" fmla="*/ 2147483647 w 48"/>
                <a:gd name="T25" fmla="*/ 2147483647 h 47"/>
                <a:gd name="T26" fmla="*/ 2147483647 w 48"/>
                <a:gd name="T27" fmla="*/ 2147483647 h 47"/>
                <a:gd name="T28" fmla="*/ 2147483647 w 48"/>
                <a:gd name="T29" fmla="*/ 2147483647 h 47"/>
                <a:gd name="T30" fmla="*/ 2147483647 w 48"/>
                <a:gd name="T31" fmla="*/ 2147483647 h 47"/>
                <a:gd name="T32" fmla="*/ 2147483647 w 48"/>
                <a:gd name="T33" fmla="*/ 2147483647 h 47"/>
                <a:gd name="T34" fmla="*/ 2147483647 w 48"/>
                <a:gd name="T35" fmla="*/ 2147483647 h 47"/>
                <a:gd name="T36" fmla="*/ 2147483647 w 48"/>
                <a:gd name="T37" fmla="*/ 2147483647 h 47"/>
                <a:gd name="T38" fmla="*/ 2147483647 w 48"/>
                <a:gd name="T39" fmla="*/ 2147483647 h 47"/>
                <a:gd name="T40" fmla="*/ 2147483647 w 48"/>
                <a:gd name="T41" fmla="*/ 2147483647 h 47"/>
                <a:gd name="T42" fmla="*/ 2147483647 w 48"/>
                <a:gd name="T43" fmla="*/ 2147483647 h 47"/>
                <a:gd name="T44" fmla="*/ 2147483647 w 48"/>
                <a:gd name="T45" fmla="*/ 2147483647 h 47"/>
                <a:gd name="T46" fmla="*/ 2147483647 w 48"/>
                <a:gd name="T47" fmla="*/ 2147483647 h 47"/>
                <a:gd name="T48" fmla="*/ 2147483647 w 48"/>
                <a:gd name="T49" fmla="*/ 2147483647 h 47"/>
                <a:gd name="T50" fmla="*/ 2147483647 w 48"/>
                <a:gd name="T51" fmla="*/ 2147483647 h 47"/>
                <a:gd name="T52" fmla="*/ 2147483647 w 48"/>
                <a:gd name="T53" fmla="*/ 2147483647 h 47"/>
                <a:gd name="T54" fmla="*/ 2147483647 w 48"/>
                <a:gd name="T55" fmla="*/ 2147483647 h 47"/>
                <a:gd name="T56" fmla="*/ 2147483647 w 48"/>
                <a:gd name="T57" fmla="*/ 2147483647 h 47"/>
                <a:gd name="T58" fmla="*/ 2147483647 w 48"/>
                <a:gd name="T59" fmla="*/ 2147483647 h 47"/>
                <a:gd name="T60" fmla="*/ 2147483647 w 48"/>
                <a:gd name="T61" fmla="*/ 2147483647 h 47"/>
                <a:gd name="T62" fmla="*/ 2147483647 w 48"/>
                <a:gd name="T63" fmla="*/ 2147483647 h 47"/>
                <a:gd name="T64" fmla="*/ 2147483647 w 48"/>
                <a:gd name="T65" fmla="*/ 2147483647 h 47"/>
                <a:gd name="T66" fmla="*/ 2147483647 w 48"/>
                <a:gd name="T67" fmla="*/ 2147483647 h 47"/>
                <a:gd name="T68" fmla="*/ 2147483647 w 48"/>
                <a:gd name="T69" fmla="*/ 2147483647 h 47"/>
                <a:gd name="T70" fmla="*/ 2147483647 w 48"/>
                <a:gd name="T71" fmla="*/ 2147483647 h 47"/>
                <a:gd name="T72" fmla="*/ 2147483647 w 48"/>
                <a:gd name="T73" fmla="*/ 0 h 47"/>
                <a:gd name="T74" fmla="*/ 2147483647 w 48"/>
                <a:gd name="T75" fmla="*/ 2147483647 h 47"/>
                <a:gd name="T76" fmla="*/ 2147483647 w 48"/>
                <a:gd name="T77" fmla="*/ 2147483647 h 47"/>
                <a:gd name="T78" fmla="*/ 2147483647 w 48"/>
                <a:gd name="T79" fmla="*/ 2147483647 h 47"/>
                <a:gd name="T80" fmla="*/ 2147483647 w 48"/>
                <a:gd name="T81" fmla="*/ 2147483647 h 47"/>
                <a:gd name="T82" fmla="*/ 2147483647 w 48"/>
                <a:gd name="T83" fmla="*/ 2147483647 h 47"/>
                <a:gd name="T84" fmla="*/ 2147483647 w 48"/>
                <a:gd name="T85" fmla="*/ 2147483647 h 47"/>
                <a:gd name="T86" fmla="*/ 2147483647 w 48"/>
                <a:gd name="T87" fmla="*/ 2147483647 h 47"/>
                <a:gd name="T88" fmla="*/ 2147483647 w 48"/>
                <a:gd name="T89" fmla="*/ 2147483647 h 47"/>
                <a:gd name="T90" fmla="*/ 2147483647 w 48"/>
                <a:gd name="T91" fmla="*/ 2147483647 h 47"/>
                <a:gd name="T92" fmla="*/ 2147483647 w 48"/>
                <a:gd name="T93" fmla="*/ 2147483647 h 47"/>
                <a:gd name="T94" fmla="*/ 2147483647 w 48"/>
                <a:gd name="T95" fmla="*/ 2147483647 h 47"/>
                <a:gd name="T96" fmla="*/ 2147483647 w 48"/>
                <a:gd name="T97" fmla="*/ 2147483647 h 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"/>
                <a:gd name="T148" fmla="*/ 0 h 47"/>
                <a:gd name="T149" fmla="*/ 48 w 48"/>
                <a:gd name="T150" fmla="*/ 47 h 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" h="47">
                  <a:moveTo>
                    <a:pt x="34" y="47"/>
                  </a:moveTo>
                  <a:lnTo>
                    <a:pt x="32" y="47"/>
                  </a:lnTo>
                  <a:lnTo>
                    <a:pt x="30" y="45"/>
                  </a:lnTo>
                  <a:lnTo>
                    <a:pt x="29" y="43"/>
                  </a:lnTo>
                  <a:lnTo>
                    <a:pt x="30" y="41"/>
                  </a:lnTo>
                  <a:lnTo>
                    <a:pt x="29" y="39"/>
                  </a:lnTo>
                  <a:lnTo>
                    <a:pt x="28" y="38"/>
                  </a:lnTo>
                  <a:lnTo>
                    <a:pt x="24" y="38"/>
                  </a:lnTo>
                  <a:lnTo>
                    <a:pt x="23" y="37"/>
                  </a:lnTo>
                  <a:lnTo>
                    <a:pt x="22" y="35"/>
                  </a:lnTo>
                  <a:lnTo>
                    <a:pt x="21" y="35"/>
                  </a:lnTo>
                  <a:lnTo>
                    <a:pt x="20" y="34"/>
                  </a:lnTo>
                  <a:lnTo>
                    <a:pt x="16" y="34"/>
                  </a:lnTo>
                  <a:lnTo>
                    <a:pt x="13" y="35"/>
                  </a:lnTo>
                  <a:lnTo>
                    <a:pt x="9" y="37"/>
                  </a:lnTo>
                  <a:lnTo>
                    <a:pt x="4" y="39"/>
                  </a:lnTo>
                  <a:lnTo>
                    <a:pt x="0" y="37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6" y="37"/>
                  </a:lnTo>
                  <a:lnTo>
                    <a:pt x="8" y="37"/>
                  </a:lnTo>
                  <a:lnTo>
                    <a:pt x="10" y="37"/>
                  </a:lnTo>
                  <a:lnTo>
                    <a:pt x="11" y="35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6" y="33"/>
                  </a:lnTo>
                  <a:lnTo>
                    <a:pt x="11" y="32"/>
                  </a:lnTo>
                  <a:lnTo>
                    <a:pt x="13" y="31"/>
                  </a:lnTo>
                  <a:lnTo>
                    <a:pt x="18" y="31"/>
                  </a:lnTo>
                  <a:lnTo>
                    <a:pt x="19" y="30"/>
                  </a:lnTo>
                  <a:lnTo>
                    <a:pt x="19" y="29"/>
                  </a:lnTo>
                  <a:lnTo>
                    <a:pt x="16" y="30"/>
                  </a:lnTo>
                  <a:lnTo>
                    <a:pt x="13" y="30"/>
                  </a:lnTo>
                  <a:lnTo>
                    <a:pt x="11" y="30"/>
                  </a:lnTo>
                  <a:lnTo>
                    <a:pt x="10" y="29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16" y="20"/>
                  </a:lnTo>
                  <a:lnTo>
                    <a:pt x="17" y="13"/>
                  </a:lnTo>
                  <a:lnTo>
                    <a:pt x="18" y="10"/>
                  </a:lnTo>
                  <a:lnTo>
                    <a:pt x="20" y="9"/>
                  </a:lnTo>
                  <a:lnTo>
                    <a:pt x="21" y="11"/>
                  </a:lnTo>
                  <a:lnTo>
                    <a:pt x="23" y="12"/>
                  </a:lnTo>
                  <a:lnTo>
                    <a:pt x="23" y="13"/>
                  </a:lnTo>
                  <a:lnTo>
                    <a:pt x="21" y="13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21" y="18"/>
                  </a:lnTo>
                  <a:lnTo>
                    <a:pt x="22" y="19"/>
                  </a:lnTo>
                  <a:lnTo>
                    <a:pt x="24" y="20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6" y="18"/>
                  </a:lnTo>
                  <a:lnTo>
                    <a:pt x="24" y="17"/>
                  </a:lnTo>
                  <a:lnTo>
                    <a:pt x="24" y="15"/>
                  </a:lnTo>
                  <a:lnTo>
                    <a:pt x="26" y="15"/>
                  </a:lnTo>
                  <a:lnTo>
                    <a:pt x="27" y="14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6" y="5"/>
                  </a:lnTo>
                  <a:lnTo>
                    <a:pt x="27" y="3"/>
                  </a:lnTo>
                  <a:lnTo>
                    <a:pt x="28" y="2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4" y="1"/>
                  </a:lnTo>
                  <a:lnTo>
                    <a:pt x="47" y="2"/>
                  </a:lnTo>
                  <a:lnTo>
                    <a:pt x="48" y="3"/>
                  </a:lnTo>
                  <a:lnTo>
                    <a:pt x="46" y="12"/>
                  </a:lnTo>
                  <a:lnTo>
                    <a:pt x="42" y="14"/>
                  </a:lnTo>
                  <a:lnTo>
                    <a:pt x="42" y="15"/>
                  </a:lnTo>
                  <a:lnTo>
                    <a:pt x="48" y="18"/>
                  </a:lnTo>
                  <a:lnTo>
                    <a:pt x="47" y="20"/>
                  </a:lnTo>
                  <a:lnTo>
                    <a:pt x="46" y="21"/>
                  </a:lnTo>
                  <a:lnTo>
                    <a:pt x="43" y="23"/>
                  </a:lnTo>
                  <a:lnTo>
                    <a:pt x="42" y="25"/>
                  </a:lnTo>
                  <a:lnTo>
                    <a:pt x="41" y="27"/>
                  </a:lnTo>
                  <a:lnTo>
                    <a:pt x="40" y="28"/>
                  </a:lnTo>
                  <a:lnTo>
                    <a:pt x="37" y="27"/>
                  </a:lnTo>
                  <a:lnTo>
                    <a:pt x="33" y="27"/>
                  </a:lnTo>
                  <a:lnTo>
                    <a:pt x="33" y="28"/>
                  </a:lnTo>
                  <a:lnTo>
                    <a:pt x="34" y="31"/>
                  </a:lnTo>
                  <a:lnTo>
                    <a:pt x="36" y="33"/>
                  </a:lnTo>
                  <a:lnTo>
                    <a:pt x="34" y="35"/>
                  </a:lnTo>
                  <a:lnTo>
                    <a:pt x="34" y="39"/>
                  </a:lnTo>
                  <a:lnTo>
                    <a:pt x="33" y="41"/>
                  </a:lnTo>
                  <a:lnTo>
                    <a:pt x="33" y="42"/>
                  </a:lnTo>
                  <a:lnTo>
                    <a:pt x="34" y="45"/>
                  </a:lnTo>
                  <a:lnTo>
                    <a:pt x="34" y="47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4" name="Freeform 672"/>
            <p:cNvSpPr>
              <a:spLocks/>
            </p:cNvSpPr>
            <p:nvPr/>
          </p:nvSpPr>
          <p:spPr bwMode="auto">
            <a:xfrm>
              <a:off x="4244976" y="2111375"/>
              <a:ext cx="282575" cy="246063"/>
            </a:xfrm>
            <a:custGeom>
              <a:avLst/>
              <a:gdLst>
                <a:gd name="T0" fmla="*/ 2147483647 w 178"/>
                <a:gd name="T1" fmla="*/ 2147483647 h 155"/>
                <a:gd name="T2" fmla="*/ 2147483647 w 178"/>
                <a:gd name="T3" fmla="*/ 2147483647 h 155"/>
                <a:gd name="T4" fmla="*/ 2147483647 w 178"/>
                <a:gd name="T5" fmla="*/ 2147483647 h 155"/>
                <a:gd name="T6" fmla="*/ 2147483647 w 178"/>
                <a:gd name="T7" fmla="*/ 2147483647 h 155"/>
                <a:gd name="T8" fmla="*/ 2147483647 w 178"/>
                <a:gd name="T9" fmla="*/ 2147483647 h 155"/>
                <a:gd name="T10" fmla="*/ 2147483647 w 178"/>
                <a:gd name="T11" fmla="*/ 2147483647 h 155"/>
                <a:gd name="T12" fmla="*/ 2147483647 w 178"/>
                <a:gd name="T13" fmla="*/ 2147483647 h 155"/>
                <a:gd name="T14" fmla="*/ 2147483647 w 178"/>
                <a:gd name="T15" fmla="*/ 2147483647 h 155"/>
                <a:gd name="T16" fmla="*/ 2147483647 w 178"/>
                <a:gd name="T17" fmla="*/ 2147483647 h 155"/>
                <a:gd name="T18" fmla="*/ 2147483647 w 178"/>
                <a:gd name="T19" fmla="*/ 2147483647 h 155"/>
                <a:gd name="T20" fmla="*/ 0 w 178"/>
                <a:gd name="T21" fmla="*/ 2147483647 h 155"/>
                <a:gd name="T22" fmla="*/ 2147483647 w 178"/>
                <a:gd name="T23" fmla="*/ 2147483647 h 155"/>
                <a:gd name="T24" fmla="*/ 2147483647 w 178"/>
                <a:gd name="T25" fmla="*/ 2147483647 h 155"/>
                <a:gd name="T26" fmla="*/ 2147483647 w 178"/>
                <a:gd name="T27" fmla="*/ 2147483647 h 155"/>
                <a:gd name="T28" fmla="*/ 2147483647 w 178"/>
                <a:gd name="T29" fmla="*/ 2147483647 h 155"/>
                <a:gd name="T30" fmla="*/ 2147483647 w 178"/>
                <a:gd name="T31" fmla="*/ 2147483647 h 155"/>
                <a:gd name="T32" fmla="*/ 2147483647 w 178"/>
                <a:gd name="T33" fmla="*/ 2147483647 h 155"/>
                <a:gd name="T34" fmla="*/ 2147483647 w 178"/>
                <a:gd name="T35" fmla="*/ 2147483647 h 155"/>
                <a:gd name="T36" fmla="*/ 2147483647 w 178"/>
                <a:gd name="T37" fmla="*/ 2147483647 h 155"/>
                <a:gd name="T38" fmla="*/ 2147483647 w 178"/>
                <a:gd name="T39" fmla="*/ 2147483647 h 155"/>
                <a:gd name="T40" fmla="*/ 2147483647 w 178"/>
                <a:gd name="T41" fmla="*/ 2147483647 h 155"/>
                <a:gd name="T42" fmla="*/ 2147483647 w 178"/>
                <a:gd name="T43" fmla="*/ 2147483647 h 155"/>
                <a:gd name="T44" fmla="*/ 2147483647 w 178"/>
                <a:gd name="T45" fmla="*/ 2147483647 h 155"/>
                <a:gd name="T46" fmla="*/ 2147483647 w 178"/>
                <a:gd name="T47" fmla="*/ 2147483647 h 155"/>
                <a:gd name="T48" fmla="*/ 2147483647 w 178"/>
                <a:gd name="T49" fmla="*/ 2147483647 h 155"/>
                <a:gd name="T50" fmla="*/ 2147483647 w 178"/>
                <a:gd name="T51" fmla="*/ 2147483647 h 155"/>
                <a:gd name="T52" fmla="*/ 2147483647 w 178"/>
                <a:gd name="T53" fmla="*/ 2147483647 h 155"/>
                <a:gd name="T54" fmla="*/ 2147483647 w 178"/>
                <a:gd name="T55" fmla="*/ 2147483647 h 155"/>
                <a:gd name="T56" fmla="*/ 2147483647 w 178"/>
                <a:gd name="T57" fmla="*/ 2147483647 h 155"/>
                <a:gd name="T58" fmla="*/ 2147483647 w 178"/>
                <a:gd name="T59" fmla="*/ 2147483647 h 155"/>
                <a:gd name="T60" fmla="*/ 2147483647 w 178"/>
                <a:gd name="T61" fmla="*/ 2147483647 h 155"/>
                <a:gd name="T62" fmla="*/ 2147483647 w 178"/>
                <a:gd name="T63" fmla="*/ 2147483647 h 155"/>
                <a:gd name="T64" fmla="*/ 2147483647 w 178"/>
                <a:gd name="T65" fmla="*/ 2147483647 h 155"/>
                <a:gd name="T66" fmla="*/ 2147483647 w 178"/>
                <a:gd name="T67" fmla="*/ 2147483647 h 155"/>
                <a:gd name="T68" fmla="*/ 2147483647 w 178"/>
                <a:gd name="T69" fmla="*/ 2147483647 h 155"/>
                <a:gd name="T70" fmla="*/ 2147483647 w 178"/>
                <a:gd name="T71" fmla="*/ 2147483647 h 155"/>
                <a:gd name="T72" fmla="*/ 2147483647 w 178"/>
                <a:gd name="T73" fmla="*/ 2147483647 h 155"/>
                <a:gd name="T74" fmla="*/ 2147483647 w 178"/>
                <a:gd name="T75" fmla="*/ 2147483647 h 155"/>
                <a:gd name="T76" fmla="*/ 2147483647 w 178"/>
                <a:gd name="T77" fmla="*/ 2147483647 h 155"/>
                <a:gd name="T78" fmla="*/ 2147483647 w 178"/>
                <a:gd name="T79" fmla="*/ 2147483647 h 155"/>
                <a:gd name="T80" fmla="*/ 2147483647 w 178"/>
                <a:gd name="T81" fmla="*/ 2147483647 h 155"/>
                <a:gd name="T82" fmla="*/ 2147483647 w 178"/>
                <a:gd name="T83" fmla="*/ 2147483647 h 155"/>
                <a:gd name="T84" fmla="*/ 2147483647 w 178"/>
                <a:gd name="T85" fmla="*/ 2147483647 h 155"/>
                <a:gd name="T86" fmla="*/ 2147483647 w 178"/>
                <a:gd name="T87" fmla="*/ 2147483647 h 155"/>
                <a:gd name="T88" fmla="*/ 2147483647 w 178"/>
                <a:gd name="T89" fmla="*/ 2147483647 h 155"/>
                <a:gd name="T90" fmla="*/ 2147483647 w 178"/>
                <a:gd name="T91" fmla="*/ 2147483647 h 155"/>
                <a:gd name="T92" fmla="*/ 2147483647 w 178"/>
                <a:gd name="T93" fmla="*/ 2147483647 h 155"/>
                <a:gd name="T94" fmla="*/ 2147483647 w 178"/>
                <a:gd name="T95" fmla="*/ 2147483647 h 155"/>
                <a:gd name="T96" fmla="*/ 2147483647 w 178"/>
                <a:gd name="T97" fmla="*/ 2147483647 h 155"/>
                <a:gd name="T98" fmla="*/ 2147483647 w 178"/>
                <a:gd name="T99" fmla="*/ 2147483647 h 155"/>
                <a:gd name="T100" fmla="*/ 2147483647 w 178"/>
                <a:gd name="T101" fmla="*/ 2147483647 h 1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8"/>
                <a:gd name="T154" fmla="*/ 0 h 155"/>
                <a:gd name="T155" fmla="*/ 178 w 178"/>
                <a:gd name="T156" fmla="*/ 155 h 1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8" h="155">
                  <a:moveTo>
                    <a:pt x="104" y="0"/>
                  </a:moveTo>
                  <a:lnTo>
                    <a:pt x="103" y="0"/>
                  </a:lnTo>
                  <a:lnTo>
                    <a:pt x="97" y="1"/>
                  </a:lnTo>
                  <a:lnTo>
                    <a:pt x="91" y="3"/>
                  </a:lnTo>
                  <a:lnTo>
                    <a:pt x="90" y="7"/>
                  </a:lnTo>
                  <a:lnTo>
                    <a:pt x="89" y="13"/>
                  </a:lnTo>
                  <a:lnTo>
                    <a:pt x="90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3" y="20"/>
                  </a:lnTo>
                  <a:lnTo>
                    <a:pt x="75" y="22"/>
                  </a:lnTo>
                  <a:lnTo>
                    <a:pt x="71" y="24"/>
                  </a:lnTo>
                  <a:lnTo>
                    <a:pt x="70" y="27"/>
                  </a:lnTo>
                  <a:lnTo>
                    <a:pt x="70" y="28"/>
                  </a:lnTo>
                  <a:lnTo>
                    <a:pt x="73" y="28"/>
                  </a:lnTo>
                  <a:lnTo>
                    <a:pt x="74" y="29"/>
                  </a:lnTo>
                  <a:lnTo>
                    <a:pt x="69" y="30"/>
                  </a:lnTo>
                  <a:lnTo>
                    <a:pt x="66" y="31"/>
                  </a:lnTo>
                  <a:lnTo>
                    <a:pt x="64" y="31"/>
                  </a:lnTo>
                  <a:lnTo>
                    <a:pt x="62" y="31"/>
                  </a:lnTo>
                  <a:lnTo>
                    <a:pt x="57" y="31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27"/>
                  </a:lnTo>
                  <a:lnTo>
                    <a:pt x="50" y="26"/>
                  </a:lnTo>
                  <a:lnTo>
                    <a:pt x="49" y="24"/>
                  </a:lnTo>
                  <a:lnTo>
                    <a:pt x="43" y="24"/>
                  </a:lnTo>
                  <a:lnTo>
                    <a:pt x="41" y="24"/>
                  </a:lnTo>
                  <a:lnTo>
                    <a:pt x="41" y="29"/>
                  </a:lnTo>
                  <a:lnTo>
                    <a:pt x="42" y="30"/>
                  </a:lnTo>
                  <a:lnTo>
                    <a:pt x="44" y="31"/>
                  </a:lnTo>
                  <a:lnTo>
                    <a:pt x="45" y="37"/>
                  </a:lnTo>
                  <a:lnTo>
                    <a:pt x="45" y="39"/>
                  </a:lnTo>
                  <a:lnTo>
                    <a:pt x="46" y="41"/>
                  </a:lnTo>
                  <a:lnTo>
                    <a:pt x="47" y="42"/>
                  </a:lnTo>
                  <a:lnTo>
                    <a:pt x="46" y="43"/>
                  </a:lnTo>
                  <a:lnTo>
                    <a:pt x="43" y="43"/>
                  </a:lnTo>
                  <a:lnTo>
                    <a:pt x="43" y="42"/>
                  </a:lnTo>
                  <a:lnTo>
                    <a:pt x="42" y="42"/>
                  </a:lnTo>
                  <a:lnTo>
                    <a:pt x="40" y="42"/>
                  </a:lnTo>
                  <a:lnTo>
                    <a:pt x="37" y="43"/>
                  </a:lnTo>
                  <a:lnTo>
                    <a:pt x="35" y="43"/>
                  </a:lnTo>
                  <a:lnTo>
                    <a:pt x="31" y="44"/>
                  </a:lnTo>
                  <a:lnTo>
                    <a:pt x="24" y="40"/>
                  </a:lnTo>
                  <a:lnTo>
                    <a:pt x="20" y="40"/>
                  </a:lnTo>
                  <a:lnTo>
                    <a:pt x="19" y="40"/>
                  </a:lnTo>
                  <a:lnTo>
                    <a:pt x="18" y="40"/>
                  </a:lnTo>
                  <a:lnTo>
                    <a:pt x="18" y="41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8" y="43"/>
                  </a:lnTo>
                  <a:lnTo>
                    <a:pt x="1" y="46"/>
                  </a:lnTo>
                  <a:lnTo>
                    <a:pt x="1" y="48"/>
                  </a:lnTo>
                  <a:lnTo>
                    <a:pt x="0" y="49"/>
                  </a:lnTo>
                  <a:lnTo>
                    <a:pt x="5" y="48"/>
                  </a:lnTo>
                  <a:lnTo>
                    <a:pt x="5" y="49"/>
                  </a:lnTo>
                  <a:lnTo>
                    <a:pt x="4" y="49"/>
                  </a:lnTo>
                  <a:lnTo>
                    <a:pt x="3" y="50"/>
                  </a:lnTo>
                  <a:lnTo>
                    <a:pt x="3" y="51"/>
                  </a:lnTo>
                  <a:lnTo>
                    <a:pt x="5" y="51"/>
                  </a:lnTo>
                  <a:lnTo>
                    <a:pt x="8" y="51"/>
                  </a:lnTo>
                  <a:lnTo>
                    <a:pt x="6" y="53"/>
                  </a:lnTo>
                  <a:lnTo>
                    <a:pt x="2" y="53"/>
                  </a:lnTo>
                  <a:lnTo>
                    <a:pt x="3" y="54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9" y="59"/>
                  </a:lnTo>
                  <a:lnTo>
                    <a:pt x="9" y="57"/>
                  </a:lnTo>
                  <a:lnTo>
                    <a:pt x="11" y="57"/>
                  </a:lnTo>
                  <a:lnTo>
                    <a:pt x="20" y="59"/>
                  </a:lnTo>
                  <a:lnTo>
                    <a:pt x="22" y="61"/>
                  </a:lnTo>
                  <a:lnTo>
                    <a:pt x="22" y="62"/>
                  </a:lnTo>
                  <a:lnTo>
                    <a:pt x="24" y="62"/>
                  </a:lnTo>
                  <a:lnTo>
                    <a:pt x="26" y="61"/>
                  </a:lnTo>
                  <a:lnTo>
                    <a:pt x="29" y="62"/>
                  </a:lnTo>
                  <a:lnTo>
                    <a:pt x="27" y="63"/>
                  </a:lnTo>
                  <a:lnTo>
                    <a:pt x="31" y="63"/>
                  </a:lnTo>
                  <a:lnTo>
                    <a:pt x="32" y="63"/>
                  </a:lnTo>
                  <a:lnTo>
                    <a:pt x="33" y="63"/>
                  </a:lnTo>
                  <a:lnTo>
                    <a:pt x="32" y="67"/>
                  </a:lnTo>
                  <a:lnTo>
                    <a:pt x="36" y="68"/>
                  </a:lnTo>
                  <a:lnTo>
                    <a:pt x="40" y="67"/>
                  </a:lnTo>
                  <a:lnTo>
                    <a:pt x="43" y="68"/>
                  </a:lnTo>
                  <a:lnTo>
                    <a:pt x="39" y="69"/>
                  </a:lnTo>
                  <a:lnTo>
                    <a:pt x="39" y="70"/>
                  </a:lnTo>
                  <a:lnTo>
                    <a:pt x="40" y="72"/>
                  </a:lnTo>
                  <a:lnTo>
                    <a:pt x="39" y="73"/>
                  </a:lnTo>
                  <a:lnTo>
                    <a:pt x="37" y="72"/>
                  </a:lnTo>
                  <a:lnTo>
                    <a:pt x="37" y="74"/>
                  </a:lnTo>
                  <a:lnTo>
                    <a:pt x="40" y="77"/>
                  </a:lnTo>
                  <a:lnTo>
                    <a:pt x="42" y="79"/>
                  </a:lnTo>
                  <a:lnTo>
                    <a:pt x="42" y="81"/>
                  </a:lnTo>
                  <a:lnTo>
                    <a:pt x="45" y="82"/>
                  </a:lnTo>
                  <a:lnTo>
                    <a:pt x="49" y="84"/>
                  </a:lnTo>
                  <a:lnTo>
                    <a:pt x="52" y="85"/>
                  </a:lnTo>
                  <a:lnTo>
                    <a:pt x="52" y="87"/>
                  </a:lnTo>
                  <a:lnTo>
                    <a:pt x="53" y="89"/>
                  </a:lnTo>
                  <a:lnTo>
                    <a:pt x="53" y="91"/>
                  </a:lnTo>
                  <a:lnTo>
                    <a:pt x="51" y="94"/>
                  </a:lnTo>
                  <a:lnTo>
                    <a:pt x="52" y="97"/>
                  </a:lnTo>
                  <a:lnTo>
                    <a:pt x="55" y="98"/>
                  </a:lnTo>
                  <a:lnTo>
                    <a:pt x="56" y="100"/>
                  </a:lnTo>
                  <a:lnTo>
                    <a:pt x="57" y="103"/>
                  </a:lnTo>
                  <a:lnTo>
                    <a:pt x="56" y="102"/>
                  </a:lnTo>
                  <a:lnTo>
                    <a:pt x="53" y="99"/>
                  </a:lnTo>
                  <a:lnTo>
                    <a:pt x="52" y="100"/>
                  </a:lnTo>
                  <a:lnTo>
                    <a:pt x="52" y="104"/>
                  </a:lnTo>
                  <a:lnTo>
                    <a:pt x="51" y="112"/>
                  </a:lnTo>
                  <a:lnTo>
                    <a:pt x="51" y="114"/>
                  </a:lnTo>
                  <a:lnTo>
                    <a:pt x="52" y="112"/>
                  </a:lnTo>
                  <a:lnTo>
                    <a:pt x="53" y="113"/>
                  </a:lnTo>
                  <a:lnTo>
                    <a:pt x="52" y="114"/>
                  </a:lnTo>
                  <a:lnTo>
                    <a:pt x="51" y="115"/>
                  </a:lnTo>
                  <a:lnTo>
                    <a:pt x="51" y="119"/>
                  </a:lnTo>
                  <a:lnTo>
                    <a:pt x="47" y="133"/>
                  </a:lnTo>
                  <a:lnTo>
                    <a:pt x="46" y="135"/>
                  </a:lnTo>
                  <a:lnTo>
                    <a:pt x="44" y="137"/>
                  </a:lnTo>
                  <a:lnTo>
                    <a:pt x="41" y="137"/>
                  </a:lnTo>
                  <a:lnTo>
                    <a:pt x="42" y="138"/>
                  </a:lnTo>
                  <a:lnTo>
                    <a:pt x="47" y="142"/>
                  </a:lnTo>
                  <a:lnTo>
                    <a:pt x="50" y="143"/>
                  </a:lnTo>
                  <a:lnTo>
                    <a:pt x="52" y="144"/>
                  </a:lnTo>
                  <a:lnTo>
                    <a:pt x="55" y="145"/>
                  </a:lnTo>
                  <a:lnTo>
                    <a:pt x="57" y="147"/>
                  </a:lnTo>
                  <a:lnTo>
                    <a:pt x="70" y="150"/>
                  </a:lnTo>
                  <a:lnTo>
                    <a:pt x="73" y="150"/>
                  </a:lnTo>
                  <a:lnTo>
                    <a:pt x="75" y="150"/>
                  </a:lnTo>
                  <a:lnTo>
                    <a:pt x="77" y="149"/>
                  </a:lnTo>
                  <a:lnTo>
                    <a:pt x="80" y="148"/>
                  </a:lnTo>
                  <a:lnTo>
                    <a:pt x="82" y="149"/>
                  </a:lnTo>
                  <a:lnTo>
                    <a:pt x="86" y="151"/>
                  </a:lnTo>
                  <a:lnTo>
                    <a:pt x="90" y="151"/>
                  </a:lnTo>
                  <a:lnTo>
                    <a:pt x="91" y="152"/>
                  </a:lnTo>
                  <a:lnTo>
                    <a:pt x="94" y="154"/>
                  </a:lnTo>
                  <a:lnTo>
                    <a:pt x="96" y="155"/>
                  </a:lnTo>
                  <a:lnTo>
                    <a:pt x="104" y="154"/>
                  </a:lnTo>
                  <a:lnTo>
                    <a:pt x="107" y="154"/>
                  </a:lnTo>
                  <a:lnTo>
                    <a:pt x="111" y="154"/>
                  </a:lnTo>
                  <a:lnTo>
                    <a:pt x="113" y="154"/>
                  </a:lnTo>
                  <a:lnTo>
                    <a:pt x="112" y="148"/>
                  </a:lnTo>
                  <a:lnTo>
                    <a:pt x="111" y="147"/>
                  </a:lnTo>
                  <a:lnTo>
                    <a:pt x="112" y="143"/>
                  </a:lnTo>
                  <a:lnTo>
                    <a:pt x="113" y="140"/>
                  </a:lnTo>
                  <a:lnTo>
                    <a:pt x="118" y="138"/>
                  </a:lnTo>
                  <a:lnTo>
                    <a:pt x="121" y="137"/>
                  </a:lnTo>
                  <a:lnTo>
                    <a:pt x="123" y="135"/>
                  </a:lnTo>
                  <a:lnTo>
                    <a:pt x="125" y="134"/>
                  </a:lnTo>
                  <a:lnTo>
                    <a:pt x="126" y="134"/>
                  </a:lnTo>
                  <a:lnTo>
                    <a:pt x="127" y="135"/>
                  </a:lnTo>
                  <a:lnTo>
                    <a:pt x="132" y="135"/>
                  </a:lnTo>
                  <a:lnTo>
                    <a:pt x="133" y="137"/>
                  </a:lnTo>
                  <a:lnTo>
                    <a:pt x="134" y="137"/>
                  </a:lnTo>
                  <a:lnTo>
                    <a:pt x="137" y="138"/>
                  </a:lnTo>
                  <a:lnTo>
                    <a:pt x="137" y="137"/>
                  </a:lnTo>
                  <a:lnTo>
                    <a:pt x="140" y="137"/>
                  </a:lnTo>
                  <a:lnTo>
                    <a:pt x="141" y="138"/>
                  </a:lnTo>
                  <a:lnTo>
                    <a:pt x="143" y="138"/>
                  </a:lnTo>
                  <a:lnTo>
                    <a:pt x="144" y="138"/>
                  </a:lnTo>
                  <a:lnTo>
                    <a:pt x="145" y="139"/>
                  </a:lnTo>
                  <a:lnTo>
                    <a:pt x="146" y="140"/>
                  </a:lnTo>
                  <a:lnTo>
                    <a:pt x="148" y="140"/>
                  </a:lnTo>
                  <a:lnTo>
                    <a:pt x="152" y="142"/>
                  </a:lnTo>
                  <a:lnTo>
                    <a:pt x="155" y="142"/>
                  </a:lnTo>
                  <a:lnTo>
                    <a:pt x="162" y="140"/>
                  </a:lnTo>
                  <a:lnTo>
                    <a:pt x="163" y="139"/>
                  </a:lnTo>
                  <a:lnTo>
                    <a:pt x="163" y="138"/>
                  </a:lnTo>
                  <a:lnTo>
                    <a:pt x="165" y="135"/>
                  </a:lnTo>
                  <a:lnTo>
                    <a:pt x="167" y="133"/>
                  </a:lnTo>
                  <a:lnTo>
                    <a:pt x="170" y="132"/>
                  </a:lnTo>
                  <a:lnTo>
                    <a:pt x="170" y="131"/>
                  </a:lnTo>
                  <a:lnTo>
                    <a:pt x="175" y="129"/>
                  </a:lnTo>
                  <a:lnTo>
                    <a:pt x="175" y="128"/>
                  </a:lnTo>
                  <a:lnTo>
                    <a:pt x="175" y="127"/>
                  </a:lnTo>
                  <a:lnTo>
                    <a:pt x="175" y="124"/>
                  </a:lnTo>
                  <a:lnTo>
                    <a:pt x="174" y="122"/>
                  </a:lnTo>
                  <a:lnTo>
                    <a:pt x="167" y="121"/>
                  </a:lnTo>
                  <a:lnTo>
                    <a:pt x="166" y="120"/>
                  </a:lnTo>
                  <a:lnTo>
                    <a:pt x="165" y="117"/>
                  </a:lnTo>
                  <a:lnTo>
                    <a:pt x="165" y="114"/>
                  </a:lnTo>
                  <a:lnTo>
                    <a:pt x="165" y="112"/>
                  </a:lnTo>
                  <a:lnTo>
                    <a:pt x="165" y="110"/>
                  </a:lnTo>
                  <a:lnTo>
                    <a:pt x="163" y="110"/>
                  </a:lnTo>
                  <a:lnTo>
                    <a:pt x="162" y="109"/>
                  </a:lnTo>
                  <a:lnTo>
                    <a:pt x="162" y="108"/>
                  </a:lnTo>
                  <a:lnTo>
                    <a:pt x="163" y="105"/>
                  </a:lnTo>
                  <a:lnTo>
                    <a:pt x="164" y="104"/>
                  </a:lnTo>
                  <a:lnTo>
                    <a:pt x="166" y="102"/>
                  </a:lnTo>
                  <a:lnTo>
                    <a:pt x="166" y="100"/>
                  </a:lnTo>
                  <a:lnTo>
                    <a:pt x="163" y="94"/>
                  </a:lnTo>
                  <a:lnTo>
                    <a:pt x="163" y="93"/>
                  </a:lnTo>
                  <a:lnTo>
                    <a:pt x="163" y="92"/>
                  </a:lnTo>
                  <a:lnTo>
                    <a:pt x="165" y="92"/>
                  </a:lnTo>
                  <a:lnTo>
                    <a:pt x="164" y="89"/>
                  </a:lnTo>
                  <a:lnTo>
                    <a:pt x="163" y="89"/>
                  </a:lnTo>
                  <a:lnTo>
                    <a:pt x="162" y="87"/>
                  </a:lnTo>
                  <a:lnTo>
                    <a:pt x="162" y="82"/>
                  </a:lnTo>
                  <a:lnTo>
                    <a:pt x="161" y="82"/>
                  </a:lnTo>
                  <a:lnTo>
                    <a:pt x="156" y="82"/>
                  </a:lnTo>
                  <a:lnTo>
                    <a:pt x="154" y="87"/>
                  </a:lnTo>
                  <a:lnTo>
                    <a:pt x="152" y="87"/>
                  </a:lnTo>
                  <a:lnTo>
                    <a:pt x="151" y="87"/>
                  </a:lnTo>
                  <a:lnTo>
                    <a:pt x="151" y="81"/>
                  </a:lnTo>
                  <a:lnTo>
                    <a:pt x="152" y="79"/>
                  </a:lnTo>
                  <a:lnTo>
                    <a:pt x="153" y="78"/>
                  </a:lnTo>
                  <a:lnTo>
                    <a:pt x="154" y="77"/>
                  </a:lnTo>
                  <a:lnTo>
                    <a:pt x="156" y="75"/>
                  </a:lnTo>
                  <a:lnTo>
                    <a:pt x="156" y="74"/>
                  </a:lnTo>
                  <a:lnTo>
                    <a:pt x="156" y="72"/>
                  </a:lnTo>
                  <a:lnTo>
                    <a:pt x="158" y="71"/>
                  </a:lnTo>
                  <a:lnTo>
                    <a:pt x="164" y="65"/>
                  </a:lnTo>
                  <a:lnTo>
                    <a:pt x="163" y="64"/>
                  </a:lnTo>
                  <a:lnTo>
                    <a:pt x="164" y="62"/>
                  </a:lnTo>
                  <a:lnTo>
                    <a:pt x="168" y="63"/>
                  </a:lnTo>
                  <a:lnTo>
                    <a:pt x="171" y="62"/>
                  </a:lnTo>
                  <a:lnTo>
                    <a:pt x="172" y="61"/>
                  </a:lnTo>
                  <a:lnTo>
                    <a:pt x="172" y="60"/>
                  </a:lnTo>
                  <a:lnTo>
                    <a:pt x="171" y="58"/>
                  </a:lnTo>
                  <a:lnTo>
                    <a:pt x="171" y="52"/>
                  </a:lnTo>
                  <a:lnTo>
                    <a:pt x="173" y="47"/>
                  </a:lnTo>
                  <a:lnTo>
                    <a:pt x="173" y="44"/>
                  </a:lnTo>
                  <a:lnTo>
                    <a:pt x="177" y="39"/>
                  </a:lnTo>
                  <a:lnTo>
                    <a:pt x="178" y="37"/>
                  </a:lnTo>
                  <a:lnTo>
                    <a:pt x="175" y="36"/>
                  </a:lnTo>
                  <a:lnTo>
                    <a:pt x="164" y="33"/>
                  </a:lnTo>
                  <a:lnTo>
                    <a:pt x="160" y="32"/>
                  </a:lnTo>
                  <a:lnTo>
                    <a:pt x="157" y="30"/>
                  </a:lnTo>
                  <a:lnTo>
                    <a:pt x="156" y="29"/>
                  </a:lnTo>
                  <a:lnTo>
                    <a:pt x="153" y="27"/>
                  </a:lnTo>
                  <a:lnTo>
                    <a:pt x="150" y="27"/>
                  </a:lnTo>
                  <a:lnTo>
                    <a:pt x="145" y="26"/>
                  </a:lnTo>
                  <a:lnTo>
                    <a:pt x="143" y="27"/>
                  </a:lnTo>
                  <a:lnTo>
                    <a:pt x="141" y="26"/>
                  </a:lnTo>
                  <a:lnTo>
                    <a:pt x="138" y="24"/>
                  </a:lnTo>
                  <a:lnTo>
                    <a:pt x="135" y="23"/>
                  </a:lnTo>
                  <a:lnTo>
                    <a:pt x="136" y="22"/>
                  </a:lnTo>
                  <a:lnTo>
                    <a:pt x="135" y="21"/>
                  </a:lnTo>
                  <a:lnTo>
                    <a:pt x="134" y="17"/>
                  </a:lnTo>
                  <a:lnTo>
                    <a:pt x="133" y="17"/>
                  </a:lnTo>
                  <a:lnTo>
                    <a:pt x="132" y="18"/>
                  </a:lnTo>
                  <a:lnTo>
                    <a:pt x="131" y="20"/>
                  </a:lnTo>
                  <a:lnTo>
                    <a:pt x="127" y="20"/>
                  </a:lnTo>
                  <a:lnTo>
                    <a:pt x="125" y="19"/>
                  </a:lnTo>
                  <a:lnTo>
                    <a:pt x="124" y="16"/>
                  </a:lnTo>
                  <a:lnTo>
                    <a:pt x="124" y="13"/>
                  </a:lnTo>
                  <a:lnTo>
                    <a:pt x="123" y="12"/>
                  </a:lnTo>
                  <a:lnTo>
                    <a:pt x="120" y="12"/>
                  </a:lnTo>
                  <a:lnTo>
                    <a:pt x="115" y="10"/>
                  </a:lnTo>
                  <a:lnTo>
                    <a:pt x="113" y="10"/>
                  </a:lnTo>
                  <a:lnTo>
                    <a:pt x="111" y="6"/>
                  </a:lnTo>
                  <a:lnTo>
                    <a:pt x="108" y="6"/>
                  </a:lnTo>
                  <a:lnTo>
                    <a:pt x="105" y="4"/>
                  </a:lnTo>
                  <a:lnTo>
                    <a:pt x="104" y="3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5" name="Freeform 673"/>
            <p:cNvSpPr>
              <a:spLocks/>
            </p:cNvSpPr>
            <p:nvPr/>
          </p:nvSpPr>
          <p:spPr bwMode="auto">
            <a:xfrm>
              <a:off x="4244976" y="2111375"/>
              <a:ext cx="282575" cy="246063"/>
            </a:xfrm>
            <a:custGeom>
              <a:avLst/>
              <a:gdLst>
                <a:gd name="T0" fmla="*/ 2147483647 w 178"/>
                <a:gd name="T1" fmla="*/ 2147483647 h 155"/>
                <a:gd name="T2" fmla="*/ 2147483647 w 178"/>
                <a:gd name="T3" fmla="*/ 2147483647 h 155"/>
                <a:gd name="T4" fmla="*/ 2147483647 w 178"/>
                <a:gd name="T5" fmla="*/ 2147483647 h 155"/>
                <a:gd name="T6" fmla="*/ 2147483647 w 178"/>
                <a:gd name="T7" fmla="*/ 2147483647 h 155"/>
                <a:gd name="T8" fmla="*/ 2147483647 w 178"/>
                <a:gd name="T9" fmla="*/ 2147483647 h 155"/>
                <a:gd name="T10" fmla="*/ 2147483647 w 178"/>
                <a:gd name="T11" fmla="*/ 2147483647 h 155"/>
                <a:gd name="T12" fmla="*/ 2147483647 w 178"/>
                <a:gd name="T13" fmla="*/ 2147483647 h 155"/>
                <a:gd name="T14" fmla="*/ 2147483647 w 178"/>
                <a:gd name="T15" fmla="*/ 2147483647 h 155"/>
                <a:gd name="T16" fmla="*/ 2147483647 w 178"/>
                <a:gd name="T17" fmla="*/ 2147483647 h 155"/>
                <a:gd name="T18" fmla="*/ 2147483647 w 178"/>
                <a:gd name="T19" fmla="*/ 2147483647 h 155"/>
                <a:gd name="T20" fmla="*/ 0 w 178"/>
                <a:gd name="T21" fmla="*/ 2147483647 h 155"/>
                <a:gd name="T22" fmla="*/ 2147483647 w 178"/>
                <a:gd name="T23" fmla="*/ 2147483647 h 155"/>
                <a:gd name="T24" fmla="*/ 2147483647 w 178"/>
                <a:gd name="T25" fmla="*/ 2147483647 h 155"/>
                <a:gd name="T26" fmla="*/ 2147483647 w 178"/>
                <a:gd name="T27" fmla="*/ 2147483647 h 155"/>
                <a:gd name="T28" fmla="*/ 2147483647 w 178"/>
                <a:gd name="T29" fmla="*/ 2147483647 h 155"/>
                <a:gd name="T30" fmla="*/ 2147483647 w 178"/>
                <a:gd name="T31" fmla="*/ 2147483647 h 155"/>
                <a:gd name="T32" fmla="*/ 2147483647 w 178"/>
                <a:gd name="T33" fmla="*/ 2147483647 h 155"/>
                <a:gd name="T34" fmla="*/ 2147483647 w 178"/>
                <a:gd name="T35" fmla="*/ 2147483647 h 155"/>
                <a:gd name="T36" fmla="*/ 2147483647 w 178"/>
                <a:gd name="T37" fmla="*/ 2147483647 h 155"/>
                <a:gd name="T38" fmla="*/ 2147483647 w 178"/>
                <a:gd name="T39" fmla="*/ 2147483647 h 155"/>
                <a:gd name="T40" fmla="*/ 2147483647 w 178"/>
                <a:gd name="T41" fmla="*/ 2147483647 h 155"/>
                <a:gd name="T42" fmla="*/ 2147483647 w 178"/>
                <a:gd name="T43" fmla="*/ 2147483647 h 155"/>
                <a:gd name="T44" fmla="*/ 2147483647 w 178"/>
                <a:gd name="T45" fmla="*/ 2147483647 h 155"/>
                <a:gd name="T46" fmla="*/ 2147483647 w 178"/>
                <a:gd name="T47" fmla="*/ 2147483647 h 155"/>
                <a:gd name="T48" fmla="*/ 2147483647 w 178"/>
                <a:gd name="T49" fmla="*/ 2147483647 h 155"/>
                <a:gd name="T50" fmla="*/ 2147483647 w 178"/>
                <a:gd name="T51" fmla="*/ 2147483647 h 155"/>
                <a:gd name="T52" fmla="*/ 2147483647 w 178"/>
                <a:gd name="T53" fmla="*/ 2147483647 h 155"/>
                <a:gd name="T54" fmla="*/ 2147483647 w 178"/>
                <a:gd name="T55" fmla="*/ 2147483647 h 155"/>
                <a:gd name="T56" fmla="*/ 2147483647 w 178"/>
                <a:gd name="T57" fmla="*/ 2147483647 h 155"/>
                <a:gd name="T58" fmla="*/ 2147483647 w 178"/>
                <a:gd name="T59" fmla="*/ 2147483647 h 155"/>
                <a:gd name="T60" fmla="*/ 2147483647 w 178"/>
                <a:gd name="T61" fmla="*/ 2147483647 h 155"/>
                <a:gd name="T62" fmla="*/ 2147483647 w 178"/>
                <a:gd name="T63" fmla="*/ 2147483647 h 155"/>
                <a:gd name="T64" fmla="*/ 2147483647 w 178"/>
                <a:gd name="T65" fmla="*/ 2147483647 h 155"/>
                <a:gd name="T66" fmla="*/ 2147483647 w 178"/>
                <a:gd name="T67" fmla="*/ 2147483647 h 155"/>
                <a:gd name="T68" fmla="*/ 2147483647 w 178"/>
                <a:gd name="T69" fmla="*/ 2147483647 h 155"/>
                <a:gd name="T70" fmla="*/ 2147483647 w 178"/>
                <a:gd name="T71" fmla="*/ 2147483647 h 155"/>
                <a:gd name="T72" fmla="*/ 2147483647 w 178"/>
                <a:gd name="T73" fmla="*/ 2147483647 h 155"/>
                <a:gd name="T74" fmla="*/ 2147483647 w 178"/>
                <a:gd name="T75" fmla="*/ 2147483647 h 155"/>
                <a:gd name="T76" fmla="*/ 2147483647 w 178"/>
                <a:gd name="T77" fmla="*/ 2147483647 h 155"/>
                <a:gd name="T78" fmla="*/ 2147483647 w 178"/>
                <a:gd name="T79" fmla="*/ 2147483647 h 155"/>
                <a:gd name="T80" fmla="*/ 2147483647 w 178"/>
                <a:gd name="T81" fmla="*/ 2147483647 h 155"/>
                <a:gd name="T82" fmla="*/ 2147483647 w 178"/>
                <a:gd name="T83" fmla="*/ 2147483647 h 155"/>
                <a:gd name="T84" fmla="*/ 2147483647 w 178"/>
                <a:gd name="T85" fmla="*/ 2147483647 h 155"/>
                <a:gd name="T86" fmla="*/ 2147483647 w 178"/>
                <a:gd name="T87" fmla="*/ 2147483647 h 155"/>
                <a:gd name="T88" fmla="*/ 2147483647 w 178"/>
                <a:gd name="T89" fmla="*/ 2147483647 h 155"/>
                <a:gd name="T90" fmla="*/ 2147483647 w 178"/>
                <a:gd name="T91" fmla="*/ 2147483647 h 155"/>
                <a:gd name="T92" fmla="*/ 2147483647 w 178"/>
                <a:gd name="T93" fmla="*/ 2147483647 h 155"/>
                <a:gd name="T94" fmla="*/ 2147483647 w 178"/>
                <a:gd name="T95" fmla="*/ 2147483647 h 155"/>
                <a:gd name="T96" fmla="*/ 2147483647 w 178"/>
                <a:gd name="T97" fmla="*/ 2147483647 h 155"/>
                <a:gd name="T98" fmla="*/ 2147483647 w 178"/>
                <a:gd name="T99" fmla="*/ 2147483647 h 155"/>
                <a:gd name="T100" fmla="*/ 2147483647 w 178"/>
                <a:gd name="T101" fmla="*/ 2147483647 h 1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8"/>
                <a:gd name="T154" fmla="*/ 0 h 155"/>
                <a:gd name="T155" fmla="*/ 178 w 178"/>
                <a:gd name="T156" fmla="*/ 155 h 1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8" h="155">
                  <a:moveTo>
                    <a:pt x="104" y="0"/>
                  </a:moveTo>
                  <a:lnTo>
                    <a:pt x="103" y="0"/>
                  </a:lnTo>
                  <a:lnTo>
                    <a:pt x="97" y="1"/>
                  </a:lnTo>
                  <a:lnTo>
                    <a:pt x="91" y="3"/>
                  </a:lnTo>
                  <a:lnTo>
                    <a:pt x="90" y="7"/>
                  </a:lnTo>
                  <a:lnTo>
                    <a:pt x="89" y="13"/>
                  </a:lnTo>
                  <a:lnTo>
                    <a:pt x="90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3" y="20"/>
                  </a:lnTo>
                  <a:lnTo>
                    <a:pt x="75" y="22"/>
                  </a:lnTo>
                  <a:lnTo>
                    <a:pt x="71" y="24"/>
                  </a:lnTo>
                  <a:lnTo>
                    <a:pt x="70" y="27"/>
                  </a:lnTo>
                  <a:lnTo>
                    <a:pt x="70" y="28"/>
                  </a:lnTo>
                  <a:lnTo>
                    <a:pt x="73" y="28"/>
                  </a:lnTo>
                  <a:lnTo>
                    <a:pt x="74" y="29"/>
                  </a:lnTo>
                  <a:lnTo>
                    <a:pt x="69" y="30"/>
                  </a:lnTo>
                  <a:lnTo>
                    <a:pt x="66" y="31"/>
                  </a:lnTo>
                  <a:lnTo>
                    <a:pt x="64" y="31"/>
                  </a:lnTo>
                  <a:lnTo>
                    <a:pt x="62" y="31"/>
                  </a:lnTo>
                  <a:lnTo>
                    <a:pt x="57" y="31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27"/>
                  </a:lnTo>
                  <a:lnTo>
                    <a:pt x="50" y="26"/>
                  </a:lnTo>
                  <a:lnTo>
                    <a:pt x="49" y="24"/>
                  </a:lnTo>
                  <a:lnTo>
                    <a:pt x="43" y="24"/>
                  </a:lnTo>
                  <a:lnTo>
                    <a:pt x="41" y="24"/>
                  </a:lnTo>
                  <a:lnTo>
                    <a:pt x="41" y="29"/>
                  </a:lnTo>
                  <a:lnTo>
                    <a:pt x="42" y="30"/>
                  </a:lnTo>
                  <a:lnTo>
                    <a:pt x="44" y="31"/>
                  </a:lnTo>
                  <a:lnTo>
                    <a:pt x="45" y="37"/>
                  </a:lnTo>
                  <a:lnTo>
                    <a:pt x="45" y="39"/>
                  </a:lnTo>
                  <a:lnTo>
                    <a:pt x="46" y="41"/>
                  </a:lnTo>
                  <a:lnTo>
                    <a:pt x="47" y="42"/>
                  </a:lnTo>
                  <a:lnTo>
                    <a:pt x="46" y="43"/>
                  </a:lnTo>
                  <a:lnTo>
                    <a:pt x="43" y="43"/>
                  </a:lnTo>
                  <a:lnTo>
                    <a:pt x="43" y="42"/>
                  </a:lnTo>
                  <a:lnTo>
                    <a:pt x="42" y="42"/>
                  </a:lnTo>
                  <a:lnTo>
                    <a:pt x="40" y="42"/>
                  </a:lnTo>
                  <a:lnTo>
                    <a:pt x="37" y="43"/>
                  </a:lnTo>
                  <a:lnTo>
                    <a:pt x="35" y="43"/>
                  </a:lnTo>
                  <a:lnTo>
                    <a:pt x="31" y="44"/>
                  </a:lnTo>
                  <a:lnTo>
                    <a:pt x="24" y="40"/>
                  </a:lnTo>
                  <a:lnTo>
                    <a:pt x="20" y="40"/>
                  </a:lnTo>
                  <a:lnTo>
                    <a:pt x="19" y="40"/>
                  </a:lnTo>
                  <a:lnTo>
                    <a:pt x="18" y="40"/>
                  </a:lnTo>
                  <a:lnTo>
                    <a:pt x="18" y="41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8" y="43"/>
                  </a:lnTo>
                  <a:lnTo>
                    <a:pt x="1" y="46"/>
                  </a:lnTo>
                  <a:lnTo>
                    <a:pt x="1" y="48"/>
                  </a:lnTo>
                  <a:lnTo>
                    <a:pt x="0" y="49"/>
                  </a:lnTo>
                  <a:lnTo>
                    <a:pt x="5" y="48"/>
                  </a:lnTo>
                  <a:lnTo>
                    <a:pt x="5" y="49"/>
                  </a:lnTo>
                  <a:lnTo>
                    <a:pt x="4" y="49"/>
                  </a:lnTo>
                  <a:lnTo>
                    <a:pt x="3" y="50"/>
                  </a:lnTo>
                  <a:lnTo>
                    <a:pt x="3" y="51"/>
                  </a:lnTo>
                  <a:lnTo>
                    <a:pt x="5" y="51"/>
                  </a:lnTo>
                  <a:lnTo>
                    <a:pt x="8" y="51"/>
                  </a:lnTo>
                  <a:lnTo>
                    <a:pt x="6" y="53"/>
                  </a:lnTo>
                  <a:lnTo>
                    <a:pt x="2" y="53"/>
                  </a:lnTo>
                  <a:lnTo>
                    <a:pt x="3" y="54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9" y="59"/>
                  </a:lnTo>
                  <a:lnTo>
                    <a:pt x="9" y="57"/>
                  </a:lnTo>
                  <a:lnTo>
                    <a:pt x="11" y="57"/>
                  </a:lnTo>
                  <a:lnTo>
                    <a:pt x="20" y="59"/>
                  </a:lnTo>
                  <a:lnTo>
                    <a:pt x="22" y="61"/>
                  </a:lnTo>
                  <a:lnTo>
                    <a:pt x="22" y="62"/>
                  </a:lnTo>
                  <a:lnTo>
                    <a:pt x="24" y="62"/>
                  </a:lnTo>
                  <a:lnTo>
                    <a:pt x="26" y="61"/>
                  </a:lnTo>
                  <a:lnTo>
                    <a:pt x="29" y="62"/>
                  </a:lnTo>
                  <a:lnTo>
                    <a:pt x="27" y="63"/>
                  </a:lnTo>
                  <a:lnTo>
                    <a:pt x="31" y="63"/>
                  </a:lnTo>
                  <a:lnTo>
                    <a:pt x="32" y="63"/>
                  </a:lnTo>
                  <a:lnTo>
                    <a:pt x="33" y="63"/>
                  </a:lnTo>
                  <a:lnTo>
                    <a:pt x="32" y="67"/>
                  </a:lnTo>
                  <a:lnTo>
                    <a:pt x="36" y="68"/>
                  </a:lnTo>
                  <a:lnTo>
                    <a:pt x="40" y="67"/>
                  </a:lnTo>
                  <a:lnTo>
                    <a:pt x="43" y="68"/>
                  </a:lnTo>
                  <a:lnTo>
                    <a:pt x="39" y="69"/>
                  </a:lnTo>
                  <a:lnTo>
                    <a:pt x="39" y="70"/>
                  </a:lnTo>
                  <a:lnTo>
                    <a:pt x="40" y="72"/>
                  </a:lnTo>
                  <a:lnTo>
                    <a:pt x="39" y="73"/>
                  </a:lnTo>
                  <a:lnTo>
                    <a:pt x="37" y="72"/>
                  </a:lnTo>
                  <a:lnTo>
                    <a:pt x="37" y="74"/>
                  </a:lnTo>
                  <a:lnTo>
                    <a:pt x="40" y="77"/>
                  </a:lnTo>
                  <a:lnTo>
                    <a:pt x="42" y="79"/>
                  </a:lnTo>
                  <a:lnTo>
                    <a:pt x="42" y="81"/>
                  </a:lnTo>
                  <a:lnTo>
                    <a:pt x="45" y="82"/>
                  </a:lnTo>
                  <a:lnTo>
                    <a:pt x="49" y="84"/>
                  </a:lnTo>
                  <a:lnTo>
                    <a:pt x="52" y="85"/>
                  </a:lnTo>
                  <a:lnTo>
                    <a:pt x="52" y="87"/>
                  </a:lnTo>
                  <a:lnTo>
                    <a:pt x="53" y="89"/>
                  </a:lnTo>
                  <a:lnTo>
                    <a:pt x="53" y="91"/>
                  </a:lnTo>
                  <a:lnTo>
                    <a:pt x="51" y="94"/>
                  </a:lnTo>
                  <a:lnTo>
                    <a:pt x="52" y="97"/>
                  </a:lnTo>
                  <a:lnTo>
                    <a:pt x="55" y="98"/>
                  </a:lnTo>
                  <a:lnTo>
                    <a:pt x="56" y="100"/>
                  </a:lnTo>
                  <a:lnTo>
                    <a:pt x="57" y="103"/>
                  </a:lnTo>
                  <a:lnTo>
                    <a:pt x="56" y="102"/>
                  </a:lnTo>
                  <a:lnTo>
                    <a:pt x="53" y="99"/>
                  </a:lnTo>
                  <a:lnTo>
                    <a:pt x="52" y="100"/>
                  </a:lnTo>
                  <a:lnTo>
                    <a:pt x="52" y="104"/>
                  </a:lnTo>
                  <a:lnTo>
                    <a:pt x="51" y="112"/>
                  </a:lnTo>
                  <a:lnTo>
                    <a:pt x="51" y="114"/>
                  </a:lnTo>
                  <a:lnTo>
                    <a:pt x="52" y="112"/>
                  </a:lnTo>
                  <a:lnTo>
                    <a:pt x="53" y="113"/>
                  </a:lnTo>
                  <a:lnTo>
                    <a:pt x="52" y="114"/>
                  </a:lnTo>
                  <a:lnTo>
                    <a:pt x="51" y="115"/>
                  </a:lnTo>
                  <a:lnTo>
                    <a:pt x="51" y="119"/>
                  </a:lnTo>
                  <a:lnTo>
                    <a:pt x="47" y="133"/>
                  </a:lnTo>
                  <a:lnTo>
                    <a:pt x="46" y="135"/>
                  </a:lnTo>
                  <a:lnTo>
                    <a:pt x="44" y="137"/>
                  </a:lnTo>
                  <a:lnTo>
                    <a:pt x="41" y="137"/>
                  </a:lnTo>
                  <a:lnTo>
                    <a:pt x="42" y="138"/>
                  </a:lnTo>
                  <a:lnTo>
                    <a:pt x="47" y="142"/>
                  </a:lnTo>
                  <a:lnTo>
                    <a:pt x="50" y="143"/>
                  </a:lnTo>
                  <a:lnTo>
                    <a:pt x="52" y="144"/>
                  </a:lnTo>
                  <a:lnTo>
                    <a:pt x="55" y="145"/>
                  </a:lnTo>
                  <a:lnTo>
                    <a:pt x="57" y="147"/>
                  </a:lnTo>
                  <a:lnTo>
                    <a:pt x="70" y="150"/>
                  </a:lnTo>
                  <a:lnTo>
                    <a:pt x="73" y="150"/>
                  </a:lnTo>
                  <a:lnTo>
                    <a:pt x="75" y="150"/>
                  </a:lnTo>
                  <a:lnTo>
                    <a:pt x="77" y="149"/>
                  </a:lnTo>
                  <a:lnTo>
                    <a:pt x="80" y="148"/>
                  </a:lnTo>
                  <a:lnTo>
                    <a:pt x="82" y="149"/>
                  </a:lnTo>
                  <a:lnTo>
                    <a:pt x="86" y="151"/>
                  </a:lnTo>
                  <a:lnTo>
                    <a:pt x="90" y="151"/>
                  </a:lnTo>
                  <a:lnTo>
                    <a:pt x="91" y="152"/>
                  </a:lnTo>
                  <a:lnTo>
                    <a:pt x="94" y="154"/>
                  </a:lnTo>
                  <a:lnTo>
                    <a:pt x="96" y="155"/>
                  </a:lnTo>
                  <a:lnTo>
                    <a:pt x="104" y="154"/>
                  </a:lnTo>
                  <a:lnTo>
                    <a:pt x="107" y="154"/>
                  </a:lnTo>
                  <a:lnTo>
                    <a:pt x="111" y="154"/>
                  </a:lnTo>
                  <a:lnTo>
                    <a:pt x="113" y="154"/>
                  </a:lnTo>
                  <a:lnTo>
                    <a:pt x="112" y="148"/>
                  </a:lnTo>
                  <a:lnTo>
                    <a:pt x="111" y="147"/>
                  </a:lnTo>
                  <a:lnTo>
                    <a:pt x="112" y="143"/>
                  </a:lnTo>
                  <a:lnTo>
                    <a:pt x="113" y="140"/>
                  </a:lnTo>
                  <a:lnTo>
                    <a:pt x="118" y="138"/>
                  </a:lnTo>
                  <a:lnTo>
                    <a:pt x="121" y="137"/>
                  </a:lnTo>
                  <a:lnTo>
                    <a:pt x="123" y="135"/>
                  </a:lnTo>
                  <a:lnTo>
                    <a:pt x="125" y="134"/>
                  </a:lnTo>
                  <a:lnTo>
                    <a:pt x="126" y="134"/>
                  </a:lnTo>
                  <a:lnTo>
                    <a:pt x="127" y="135"/>
                  </a:lnTo>
                  <a:lnTo>
                    <a:pt x="132" y="135"/>
                  </a:lnTo>
                  <a:lnTo>
                    <a:pt x="133" y="137"/>
                  </a:lnTo>
                  <a:lnTo>
                    <a:pt x="134" y="137"/>
                  </a:lnTo>
                  <a:lnTo>
                    <a:pt x="137" y="138"/>
                  </a:lnTo>
                  <a:lnTo>
                    <a:pt x="137" y="137"/>
                  </a:lnTo>
                  <a:lnTo>
                    <a:pt x="140" y="137"/>
                  </a:lnTo>
                  <a:lnTo>
                    <a:pt x="141" y="138"/>
                  </a:lnTo>
                  <a:lnTo>
                    <a:pt x="143" y="138"/>
                  </a:lnTo>
                  <a:lnTo>
                    <a:pt x="144" y="138"/>
                  </a:lnTo>
                  <a:lnTo>
                    <a:pt x="145" y="139"/>
                  </a:lnTo>
                  <a:lnTo>
                    <a:pt x="146" y="140"/>
                  </a:lnTo>
                  <a:lnTo>
                    <a:pt x="148" y="140"/>
                  </a:lnTo>
                  <a:lnTo>
                    <a:pt x="152" y="142"/>
                  </a:lnTo>
                  <a:lnTo>
                    <a:pt x="155" y="142"/>
                  </a:lnTo>
                  <a:lnTo>
                    <a:pt x="162" y="140"/>
                  </a:lnTo>
                  <a:lnTo>
                    <a:pt x="163" y="139"/>
                  </a:lnTo>
                  <a:lnTo>
                    <a:pt x="163" y="138"/>
                  </a:lnTo>
                  <a:lnTo>
                    <a:pt x="165" y="135"/>
                  </a:lnTo>
                  <a:lnTo>
                    <a:pt x="167" y="133"/>
                  </a:lnTo>
                  <a:lnTo>
                    <a:pt x="170" y="132"/>
                  </a:lnTo>
                  <a:lnTo>
                    <a:pt x="170" y="131"/>
                  </a:lnTo>
                  <a:lnTo>
                    <a:pt x="175" y="129"/>
                  </a:lnTo>
                  <a:lnTo>
                    <a:pt x="175" y="128"/>
                  </a:lnTo>
                  <a:lnTo>
                    <a:pt x="175" y="127"/>
                  </a:lnTo>
                  <a:lnTo>
                    <a:pt x="175" y="124"/>
                  </a:lnTo>
                  <a:lnTo>
                    <a:pt x="174" y="122"/>
                  </a:lnTo>
                  <a:lnTo>
                    <a:pt x="167" y="121"/>
                  </a:lnTo>
                  <a:lnTo>
                    <a:pt x="166" y="120"/>
                  </a:lnTo>
                  <a:lnTo>
                    <a:pt x="165" y="117"/>
                  </a:lnTo>
                  <a:lnTo>
                    <a:pt x="165" y="114"/>
                  </a:lnTo>
                  <a:lnTo>
                    <a:pt x="165" y="112"/>
                  </a:lnTo>
                  <a:lnTo>
                    <a:pt x="165" y="110"/>
                  </a:lnTo>
                  <a:lnTo>
                    <a:pt x="163" y="110"/>
                  </a:lnTo>
                  <a:lnTo>
                    <a:pt x="162" y="109"/>
                  </a:lnTo>
                  <a:lnTo>
                    <a:pt x="162" y="108"/>
                  </a:lnTo>
                  <a:lnTo>
                    <a:pt x="163" y="105"/>
                  </a:lnTo>
                  <a:lnTo>
                    <a:pt x="164" y="104"/>
                  </a:lnTo>
                  <a:lnTo>
                    <a:pt x="166" y="102"/>
                  </a:lnTo>
                  <a:lnTo>
                    <a:pt x="166" y="100"/>
                  </a:lnTo>
                  <a:lnTo>
                    <a:pt x="163" y="94"/>
                  </a:lnTo>
                  <a:lnTo>
                    <a:pt x="163" y="93"/>
                  </a:lnTo>
                  <a:lnTo>
                    <a:pt x="163" y="92"/>
                  </a:lnTo>
                  <a:lnTo>
                    <a:pt x="165" y="92"/>
                  </a:lnTo>
                  <a:lnTo>
                    <a:pt x="164" y="89"/>
                  </a:lnTo>
                  <a:lnTo>
                    <a:pt x="163" y="89"/>
                  </a:lnTo>
                  <a:lnTo>
                    <a:pt x="162" y="87"/>
                  </a:lnTo>
                  <a:lnTo>
                    <a:pt x="162" y="82"/>
                  </a:lnTo>
                  <a:lnTo>
                    <a:pt x="161" y="82"/>
                  </a:lnTo>
                  <a:lnTo>
                    <a:pt x="156" y="82"/>
                  </a:lnTo>
                  <a:lnTo>
                    <a:pt x="154" y="87"/>
                  </a:lnTo>
                  <a:lnTo>
                    <a:pt x="152" y="87"/>
                  </a:lnTo>
                  <a:lnTo>
                    <a:pt x="151" y="87"/>
                  </a:lnTo>
                  <a:lnTo>
                    <a:pt x="151" y="81"/>
                  </a:lnTo>
                  <a:lnTo>
                    <a:pt x="152" y="79"/>
                  </a:lnTo>
                  <a:lnTo>
                    <a:pt x="153" y="78"/>
                  </a:lnTo>
                  <a:lnTo>
                    <a:pt x="154" y="77"/>
                  </a:lnTo>
                  <a:lnTo>
                    <a:pt x="156" y="75"/>
                  </a:lnTo>
                  <a:lnTo>
                    <a:pt x="156" y="74"/>
                  </a:lnTo>
                  <a:lnTo>
                    <a:pt x="156" y="72"/>
                  </a:lnTo>
                  <a:lnTo>
                    <a:pt x="158" y="71"/>
                  </a:lnTo>
                  <a:lnTo>
                    <a:pt x="164" y="65"/>
                  </a:lnTo>
                  <a:lnTo>
                    <a:pt x="163" y="64"/>
                  </a:lnTo>
                  <a:lnTo>
                    <a:pt x="164" y="62"/>
                  </a:lnTo>
                  <a:lnTo>
                    <a:pt x="168" y="63"/>
                  </a:lnTo>
                  <a:lnTo>
                    <a:pt x="171" y="62"/>
                  </a:lnTo>
                  <a:lnTo>
                    <a:pt x="172" y="61"/>
                  </a:lnTo>
                  <a:lnTo>
                    <a:pt x="172" y="60"/>
                  </a:lnTo>
                  <a:lnTo>
                    <a:pt x="171" y="58"/>
                  </a:lnTo>
                  <a:lnTo>
                    <a:pt x="171" y="52"/>
                  </a:lnTo>
                  <a:lnTo>
                    <a:pt x="173" y="47"/>
                  </a:lnTo>
                  <a:lnTo>
                    <a:pt x="173" y="44"/>
                  </a:lnTo>
                  <a:lnTo>
                    <a:pt x="177" y="39"/>
                  </a:lnTo>
                  <a:lnTo>
                    <a:pt x="178" y="37"/>
                  </a:lnTo>
                  <a:lnTo>
                    <a:pt x="175" y="36"/>
                  </a:lnTo>
                  <a:lnTo>
                    <a:pt x="164" y="33"/>
                  </a:lnTo>
                  <a:lnTo>
                    <a:pt x="160" y="32"/>
                  </a:lnTo>
                  <a:lnTo>
                    <a:pt x="157" y="30"/>
                  </a:lnTo>
                  <a:lnTo>
                    <a:pt x="156" y="29"/>
                  </a:lnTo>
                  <a:lnTo>
                    <a:pt x="153" y="27"/>
                  </a:lnTo>
                  <a:lnTo>
                    <a:pt x="150" y="27"/>
                  </a:lnTo>
                  <a:lnTo>
                    <a:pt x="145" y="26"/>
                  </a:lnTo>
                  <a:lnTo>
                    <a:pt x="143" y="27"/>
                  </a:lnTo>
                  <a:lnTo>
                    <a:pt x="141" y="26"/>
                  </a:lnTo>
                  <a:lnTo>
                    <a:pt x="138" y="24"/>
                  </a:lnTo>
                  <a:lnTo>
                    <a:pt x="135" y="23"/>
                  </a:lnTo>
                  <a:lnTo>
                    <a:pt x="136" y="22"/>
                  </a:lnTo>
                  <a:lnTo>
                    <a:pt x="135" y="21"/>
                  </a:lnTo>
                  <a:lnTo>
                    <a:pt x="134" y="17"/>
                  </a:lnTo>
                  <a:lnTo>
                    <a:pt x="133" y="17"/>
                  </a:lnTo>
                  <a:lnTo>
                    <a:pt x="132" y="18"/>
                  </a:lnTo>
                  <a:lnTo>
                    <a:pt x="131" y="20"/>
                  </a:lnTo>
                  <a:lnTo>
                    <a:pt x="127" y="20"/>
                  </a:lnTo>
                  <a:lnTo>
                    <a:pt x="125" y="19"/>
                  </a:lnTo>
                  <a:lnTo>
                    <a:pt x="124" y="16"/>
                  </a:lnTo>
                  <a:lnTo>
                    <a:pt x="124" y="13"/>
                  </a:lnTo>
                  <a:lnTo>
                    <a:pt x="123" y="12"/>
                  </a:lnTo>
                  <a:lnTo>
                    <a:pt x="120" y="12"/>
                  </a:lnTo>
                  <a:lnTo>
                    <a:pt x="115" y="10"/>
                  </a:lnTo>
                  <a:lnTo>
                    <a:pt x="113" y="10"/>
                  </a:lnTo>
                  <a:lnTo>
                    <a:pt x="111" y="6"/>
                  </a:lnTo>
                  <a:lnTo>
                    <a:pt x="108" y="6"/>
                  </a:lnTo>
                  <a:lnTo>
                    <a:pt x="105" y="4"/>
                  </a:lnTo>
                  <a:lnTo>
                    <a:pt x="104" y="3"/>
                  </a:lnTo>
                  <a:lnTo>
                    <a:pt x="104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6" name="Freeform 674"/>
            <p:cNvSpPr>
              <a:spLocks/>
            </p:cNvSpPr>
            <p:nvPr/>
          </p:nvSpPr>
          <p:spPr bwMode="auto">
            <a:xfrm>
              <a:off x="4130675" y="2365375"/>
              <a:ext cx="76200" cy="144198"/>
            </a:xfrm>
            <a:custGeom>
              <a:avLst/>
              <a:gdLst>
                <a:gd name="T0" fmla="*/ 2147483647 w 48"/>
                <a:gd name="T1" fmla="*/ 2147483647 h 91"/>
                <a:gd name="T2" fmla="*/ 2147483647 w 48"/>
                <a:gd name="T3" fmla="*/ 2147483647 h 91"/>
                <a:gd name="T4" fmla="*/ 2147483647 w 48"/>
                <a:gd name="T5" fmla="*/ 2147483647 h 91"/>
                <a:gd name="T6" fmla="*/ 2147483647 w 48"/>
                <a:gd name="T7" fmla="*/ 2147483647 h 91"/>
                <a:gd name="T8" fmla="*/ 2147483647 w 48"/>
                <a:gd name="T9" fmla="*/ 2147483647 h 91"/>
                <a:gd name="T10" fmla="*/ 2147483647 w 48"/>
                <a:gd name="T11" fmla="*/ 2147483647 h 91"/>
                <a:gd name="T12" fmla="*/ 2147483647 w 48"/>
                <a:gd name="T13" fmla="*/ 2147483647 h 91"/>
                <a:gd name="T14" fmla="*/ 2147483647 w 48"/>
                <a:gd name="T15" fmla="*/ 2147483647 h 91"/>
                <a:gd name="T16" fmla="*/ 2147483647 w 48"/>
                <a:gd name="T17" fmla="*/ 2147483647 h 91"/>
                <a:gd name="T18" fmla="*/ 2147483647 w 48"/>
                <a:gd name="T19" fmla="*/ 2147483647 h 91"/>
                <a:gd name="T20" fmla="*/ 2147483647 w 48"/>
                <a:gd name="T21" fmla="*/ 2147483647 h 91"/>
                <a:gd name="T22" fmla="*/ 2147483647 w 48"/>
                <a:gd name="T23" fmla="*/ 2147483647 h 91"/>
                <a:gd name="T24" fmla="*/ 2147483647 w 48"/>
                <a:gd name="T25" fmla="*/ 2147483647 h 91"/>
                <a:gd name="T26" fmla="*/ 2147483647 w 48"/>
                <a:gd name="T27" fmla="*/ 2147483647 h 91"/>
                <a:gd name="T28" fmla="*/ 2147483647 w 48"/>
                <a:gd name="T29" fmla="*/ 2147483647 h 91"/>
                <a:gd name="T30" fmla="*/ 2147483647 w 48"/>
                <a:gd name="T31" fmla="*/ 2147483647 h 91"/>
                <a:gd name="T32" fmla="*/ 2147483647 w 48"/>
                <a:gd name="T33" fmla="*/ 2147483647 h 91"/>
                <a:gd name="T34" fmla="*/ 2147483647 w 48"/>
                <a:gd name="T35" fmla="*/ 2147483647 h 91"/>
                <a:gd name="T36" fmla="*/ 2147483647 w 48"/>
                <a:gd name="T37" fmla="*/ 2147483647 h 91"/>
                <a:gd name="T38" fmla="*/ 2147483647 w 48"/>
                <a:gd name="T39" fmla="*/ 2147483647 h 91"/>
                <a:gd name="T40" fmla="*/ 2147483647 w 48"/>
                <a:gd name="T41" fmla="*/ 2147483647 h 91"/>
                <a:gd name="T42" fmla="*/ 2147483647 w 48"/>
                <a:gd name="T43" fmla="*/ 2147483647 h 91"/>
                <a:gd name="T44" fmla="*/ 2147483647 w 48"/>
                <a:gd name="T45" fmla="*/ 2147483647 h 91"/>
                <a:gd name="T46" fmla="*/ 2147483647 w 48"/>
                <a:gd name="T47" fmla="*/ 2147483647 h 91"/>
                <a:gd name="T48" fmla="*/ 2147483647 w 48"/>
                <a:gd name="T49" fmla="*/ 2147483647 h 91"/>
                <a:gd name="T50" fmla="*/ 2147483647 w 48"/>
                <a:gd name="T51" fmla="*/ 2147483647 h 91"/>
                <a:gd name="T52" fmla="*/ 0 w 48"/>
                <a:gd name="T53" fmla="*/ 2147483647 h 91"/>
                <a:gd name="T54" fmla="*/ 2147483647 w 48"/>
                <a:gd name="T55" fmla="*/ 2147483647 h 91"/>
                <a:gd name="T56" fmla="*/ 2147483647 w 48"/>
                <a:gd name="T57" fmla="*/ 2147483647 h 91"/>
                <a:gd name="T58" fmla="*/ 2147483647 w 48"/>
                <a:gd name="T59" fmla="*/ 2147483647 h 91"/>
                <a:gd name="T60" fmla="*/ 2147483647 w 48"/>
                <a:gd name="T61" fmla="*/ 2147483647 h 91"/>
                <a:gd name="T62" fmla="*/ 2147483647 w 48"/>
                <a:gd name="T63" fmla="*/ 2147483647 h 91"/>
                <a:gd name="T64" fmla="*/ 2147483647 w 48"/>
                <a:gd name="T65" fmla="*/ 2147483647 h 91"/>
                <a:gd name="T66" fmla="*/ 2147483647 w 48"/>
                <a:gd name="T67" fmla="*/ 2147483647 h 91"/>
                <a:gd name="T68" fmla="*/ 2147483647 w 48"/>
                <a:gd name="T69" fmla="*/ 2147483647 h 91"/>
                <a:gd name="T70" fmla="*/ 2147483647 w 48"/>
                <a:gd name="T71" fmla="*/ 2147483647 h 91"/>
                <a:gd name="T72" fmla="*/ 2147483647 w 48"/>
                <a:gd name="T73" fmla="*/ 2147483647 h 91"/>
                <a:gd name="T74" fmla="*/ 2147483647 w 48"/>
                <a:gd name="T75" fmla="*/ 2147483647 h 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"/>
                <a:gd name="T115" fmla="*/ 0 h 91"/>
                <a:gd name="T116" fmla="*/ 48 w 48"/>
                <a:gd name="T117" fmla="*/ 91 h 9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" h="91">
                  <a:moveTo>
                    <a:pt x="30" y="87"/>
                  </a:moveTo>
                  <a:lnTo>
                    <a:pt x="28" y="83"/>
                  </a:lnTo>
                  <a:lnTo>
                    <a:pt x="28" y="81"/>
                  </a:lnTo>
                  <a:lnTo>
                    <a:pt x="31" y="77"/>
                  </a:lnTo>
                  <a:lnTo>
                    <a:pt x="34" y="75"/>
                  </a:lnTo>
                  <a:lnTo>
                    <a:pt x="36" y="73"/>
                  </a:lnTo>
                  <a:lnTo>
                    <a:pt x="35" y="70"/>
                  </a:lnTo>
                  <a:lnTo>
                    <a:pt x="33" y="67"/>
                  </a:lnTo>
                  <a:lnTo>
                    <a:pt x="32" y="63"/>
                  </a:lnTo>
                  <a:lnTo>
                    <a:pt x="33" y="60"/>
                  </a:lnTo>
                  <a:lnTo>
                    <a:pt x="34" y="56"/>
                  </a:lnTo>
                  <a:lnTo>
                    <a:pt x="35" y="54"/>
                  </a:lnTo>
                  <a:lnTo>
                    <a:pt x="35" y="53"/>
                  </a:lnTo>
                  <a:lnTo>
                    <a:pt x="32" y="49"/>
                  </a:lnTo>
                  <a:lnTo>
                    <a:pt x="31" y="44"/>
                  </a:lnTo>
                  <a:lnTo>
                    <a:pt x="33" y="43"/>
                  </a:lnTo>
                  <a:lnTo>
                    <a:pt x="36" y="42"/>
                  </a:lnTo>
                  <a:lnTo>
                    <a:pt x="38" y="39"/>
                  </a:lnTo>
                  <a:lnTo>
                    <a:pt x="40" y="36"/>
                  </a:lnTo>
                  <a:lnTo>
                    <a:pt x="37" y="34"/>
                  </a:lnTo>
                  <a:lnTo>
                    <a:pt x="37" y="32"/>
                  </a:lnTo>
                  <a:lnTo>
                    <a:pt x="40" y="29"/>
                  </a:lnTo>
                  <a:lnTo>
                    <a:pt x="40" y="25"/>
                  </a:lnTo>
                  <a:lnTo>
                    <a:pt x="41" y="22"/>
                  </a:lnTo>
                  <a:lnTo>
                    <a:pt x="41" y="19"/>
                  </a:lnTo>
                  <a:lnTo>
                    <a:pt x="46" y="13"/>
                  </a:lnTo>
                  <a:lnTo>
                    <a:pt x="48" y="10"/>
                  </a:lnTo>
                  <a:lnTo>
                    <a:pt x="48" y="9"/>
                  </a:lnTo>
                  <a:lnTo>
                    <a:pt x="46" y="6"/>
                  </a:lnTo>
                  <a:lnTo>
                    <a:pt x="45" y="3"/>
                  </a:lnTo>
                  <a:lnTo>
                    <a:pt x="41" y="3"/>
                  </a:lnTo>
                  <a:lnTo>
                    <a:pt x="36" y="3"/>
                  </a:lnTo>
                  <a:lnTo>
                    <a:pt x="33" y="4"/>
                  </a:lnTo>
                  <a:lnTo>
                    <a:pt x="26" y="4"/>
                  </a:lnTo>
                  <a:lnTo>
                    <a:pt x="23" y="4"/>
                  </a:lnTo>
                  <a:lnTo>
                    <a:pt x="22" y="3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11" y="4"/>
                  </a:lnTo>
                  <a:lnTo>
                    <a:pt x="13" y="15"/>
                  </a:lnTo>
                  <a:lnTo>
                    <a:pt x="13" y="19"/>
                  </a:lnTo>
                  <a:lnTo>
                    <a:pt x="12" y="20"/>
                  </a:lnTo>
                  <a:lnTo>
                    <a:pt x="11" y="25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9" y="35"/>
                  </a:lnTo>
                  <a:lnTo>
                    <a:pt x="7" y="39"/>
                  </a:lnTo>
                  <a:lnTo>
                    <a:pt x="6" y="43"/>
                  </a:lnTo>
                  <a:lnTo>
                    <a:pt x="4" y="46"/>
                  </a:lnTo>
                  <a:lnTo>
                    <a:pt x="1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0"/>
                  </a:lnTo>
                  <a:lnTo>
                    <a:pt x="2" y="61"/>
                  </a:lnTo>
                  <a:lnTo>
                    <a:pt x="4" y="65"/>
                  </a:lnTo>
                  <a:lnTo>
                    <a:pt x="6" y="64"/>
                  </a:lnTo>
                  <a:lnTo>
                    <a:pt x="11" y="64"/>
                  </a:lnTo>
                  <a:lnTo>
                    <a:pt x="10" y="65"/>
                  </a:lnTo>
                  <a:lnTo>
                    <a:pt x="10" y="66"/>
                  </a:lnTo>
                  <a:lnTo>
                    <a:pt x="10" y="70"/>
                  </a:lnTo>
                  <a:lnTo>
                    <a:pt x="9" y="73"/>
                  </a:lnTo>
                  <a:lnTo>
                    <a:pt x="9" y="75"/>
                  </a:lnTo>
                  <a:lnTo>
                    <a:pt x="9" y="81"/>
                  </a:lnTo>
                  <a:lnTo>
                    <a:pt x="9" y="83"/>
                  </a:lnTo>
                  <a:lnTo>
                    <a:pt x="6" y="86"/>
                  </a:lnTo>
                  <a:lnTo>
                    <a:pt x="6" y="90"/>
                  </a:lnTo>
                  <a:lnTo>
                    <a:pt x="7" y="91"/>
                  </a:lnTo>
                  <a:lnTo>
                    <a:pt x="10" y="90"/>
                  </a:lnTo>
                  <a:lnTo>
                    <a:pt x="13" y="90"/>
                  </a:lnTo>
                  <a:lnTo>
                    <a:pt x="17" y="90"/>
                  </a:lnTo>
                  <a:lnTo>
                    <a:pt x="20" y="91"/>
                  </a:lnTo>
                  <a:lnTo>
                    <a:pt x="22" y="91"/>
                  </a:lnTo>
                  <a:lnTo>
                    <a:pt x="25" y="90"/>
                  </a:lnTo>
                  <a:lnTo>
                    <a:pt x="27" y="89"/>
                  </a:lnTo>
                  <a:lnTo>
                    <a:pt x="30" y="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7" name="Freeform 675"/>
            <p:cNvSpPr>
              <a:spLocks/>
            </p:cNvSpPr>
            <p:nvPr/>
          </p:nvSpPr>
          <p:spPr bwMode="auto">
            <a:xfrm>
              <a:off x="4130675" y="2365375"/>
              <a:ext cx="76200" cy="144198"/>
            </a:xfrm>
            <a:custGeom>
              <a:avLst/>
              <a:gdLst>
                <a:gd name="T0" fmla="*/ 2147483647 w 48"/>
                <a:gd name="T1" fmla="*/ 2147483647 h 91"/>
                <a:gd name="T2" fmla="*/ 2147483647 w 48"/>
                <a:gd name="T3" fmla="*/ 2147483647 h 91"/>
                <a:gd name="T4" fmla="*/ 2147483647 w 48"/>
                <a:gd name="T5" fmla="*/ 2147483647 h 91"/>
                <a:gd name="T6" fmla="*/ 2147483647 w 48"/>
                <a:gd name="T7" fmla="*/ 2147483647 h 91"/>
                <a:gd name="T8" fmla="*/ 2147483647 w 48"/>
                <a:gd name="T9" fmla="*/ 2147483647 h 91"/>
                <a:gd name="T10" fmla="*/ 2147483647 w 48"/>
                <a:gd name="T11" fmla="*/ 2147483647 h 91"/>
                <a:gd name="T12" fmla="*/ 2147483647 w 48"/>
                <a:gd name="T13" fmla="*/ 2147483647 h 91"/>
                <a:gd name="T14" fmla="*/ 2147483647 w 48"/>
                <a:gd name="T15" fmla="*/ 2147483647 h 91"/>
                <a:gd name="T16" fmla="*/ 2147483647 w 48"/>
                <a:gd name="T17" fmla="*/ 2147483647 h 91"/>
                <a:gd name="T18" fmla="*/ 2147483647 w 48"/>
                <a:gd name="T19" fmla="*/ 2147483647 h 91"/>
                <a:gd name="T20" fmla="*/ 2147483647 w 48"/>
                <a:gd name="T21" fmla="*/ 2147483647 h 91"/>
                <a:gd name="T22" fmla="*/ 2147483647 w 48"/>
                <a:gd name="T23" fmla="*/ 2147483647 h 91"/>
                <a:gd name="T24" fmla="*/ 2147483647 w 48"/>
                <a:gd name="T25" fmla="*/ 2147483647 h 91"/>
                <a:gd name="T26" fmla="*/ 2147483647 w 48"/>
                <a:gd name="T27" fmla="*/ 2147483647 h 91"/>
                <a:gd name="T28" fmla="*/ 2147483647 w 48"/>
                <a:gd name="T29" fmla="*/ 2147483647 h 91"/>
                <a:gd name="T30" fmla="*/ 2147483647 w 48"/>
                <a:gd name="T31" fmla="*/ 2147483647 h 91"/>
                <a:gd name="T32" fmla="*/ 2147483647 w 48"/>
                <a:gd name="T33" fmla="*/ 2147483647 h 91"/>
                <a:gd name="T34" fmla="*/ 2147483647 w 48"/>
                <a:gd name="T35" fmla="*/ 2147483647 h 91"/>
                <a:gd name="T36" fmla="*/ 2147483647 w 48"/>
                <a:gd name="T37" fmla="*/ 2147483647 h 91"/>
                <a:gd name="T38" fmla="*/ 2147483647 w 48"/>
                <a:gd name="T39" fmla="*/ 2147483647 h 91"/>
                <a:gd name="T40" fmla="*/ 2147483647 w 48"/>
                <a:gd name="T41" fmla="*/ 2147483647 h 91"/>
                <a:gd name="T42" fmla="*/ 2147483647 w 48"/>
                <a:gd name="T43" fmla="*/ 2147483647 h 91"/>
                <a:gd name="T44" fmla="*/ 2147483647 w 48"/>
                <a:gd name="T45" fmla="*/ 2147483647 h 91"/>
                <a:gd name="T46" fmla="*/ 2147483647 w 48"/>
                <a:gd name="T47" fmla="*/ 2147483647 h 91"/>
                <a:gd name="T48" fmla="*/ 2147483647 w 48"/>
                <a:gd name="T49" fmla="*/ 2147483647 h 91"/>
                <a:gd name="T50" fmla="*/ 2147483647 w 48"/>
                <a:gd name="T51" fmla="*/ 2147483647 h 91"/>
                <a:gd name="T52" fmla="*/ 0 w 48"/>
                <a:gd name="T53" fmla="*/ 2147483647 h 91"/>
                <a:gd name="T54" fmla="*/ 2147483647 w 48"/>
                <a:gd name="T55" fmla="*/ 2147483647 h 91"/>
                <a:gd name="T56" fmla="*/ 2147483647 w 48"/>
                <a:gd name="T57" fmla="*/ 2147483647 h 91"/>
                <a:gd name="T58" fmla="*/ 2147483647 w 48"/>
                <a:gd name="T59" fmla="*/ 2147483647 h 91"/>
                <a:gd name="T60" fmla="*/ 2147483647 w 48"/>
                <a:gd name="T61" fmla="*/ 2147483647 h 91"/>
                <a:gd name="T62" fmla="*/ 2147483647 w 48"/>
                <a:gd name="T63" fmla="*/ 2147483647 h 91"/>
                <a:gd name="T64" fmla="*/ 2147483647 w 48"/>
                <a:gd name="T65" fmla="*/ 2147483647 h 91"/>
                <a:gd name="T66" fmla="*/ 2147483647 w 48"/>
                <a:gd name="T67" fmla="*/ 2147483647 h 91"/>
                <a:gd name="T68" fmla="*/ 2147483647 w 48"/>
                <a:gd name="T69" fmla="*/ 2147483647 h 91"/>
                <a:gd name="T70" fmla="*/ 2147483647 w 48"/>
                <a:gd name="T71" fmla="*/ 2147483647 h 91"/>
                <a:gd name="T72" fmla="*/ 2147483647 w 48"/>
                <a:gd name="T73" fmla="*/ 2147483647 h 91"/>
                <a:gd name="T74" fmla="*/ 2147483647 w 48"/>
                <a:gd name="T75" fmla="*/ 2147483647 h 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"/>
                <a:gd name="T115" fmla="*/ 0 h 91"/>
                <a:gd name="T116" fmla="*/ 48 w 48"/>
                <a:gd name="T117" fmla="*/ 91 h 9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" h="91">
                  <a:moveTo>
                    <a:pt x="30" y="87"/>
                  </a:moveTo>
                  <a:lnTo>
                    <a:pt x="28" y="83"/>
                  </a:lnTo>
                  <a:lnTo>
                    <a:pt x="28" y="81"/>
                  </a:lnTo>
                  <a:lnTo>
                    <a:pt x="31" y="77"/>
                  </a:lnTo>
                  <a:lnTo>
                    <a:pt x="34" y="75"/>
                  </a:lnTo>
                  <a:lnTo>
                    <a:pt x="36" y="73"/>
                  </a:lnTo>
                  <a:lnTo>
                    <a:pt x="35" y="70"/>
                  </a:lnTo>
                  <a:lnTo>
                    <a:pt x="33" y="67"/>
                  </a:lnTo>
                  <a:lnTo>
                    <a:pt x="32" y="63"/>
                  </a:lnTo>
                  <a:lnTo>
                    <a:pt x="33" y="60"/>
                  </a:lnTo>
                  <a:lnTo>
                    <a:pt x="34" y="56"/>
                  </a:lnTo>
                  <a:lnTo>
                    <a:pt x="35" y="54"/>
                  </a:lnTo>
                  <a:lnTo>
                    <a:pt x="35" y="53"/>
                  </a:lnTo>
                  <a:lnTo>
                    <a:pt x="32" y="49"/>
                  </a:lnTo>
                  <a:lnTo>
                    <a:pt x="31" y="44"/>
                  </a:lnTo>
                  <a:lnTo>
                    <a:pt x="33" y="43"/>
                  </a:lnTo>
                  <a:lnTo>
                    <a:pt x="36" y="42"/>
                  </a:lnTo>
                  <a:lnTo>
                    <a:pt x="38" y="39"/>
                  </a:lnTo>
                  <a:lnTo>
                    <a:pt x="40" y="36"/>
                  </a:lnTo>
                  <a:lnTo>
                    <a:pt x="37" y="34"/>
                  </a:lnTo>
                  <a:lnTo>
                    <a:pt x="37" y="32"/>
                  </a:lnTo>
                  <a:lnTo>
                    <a:pt x="40" y="29"/>
                  </a:lnTo>
                  <a:lnTo>
                    <a:pt x="40" y="25"/>
                  </a:lnTo>
                  <a:lnTo>
                    <a:pt x="41" y="22"/>
                  </a:lnTo>
                  <a:lnTo>
                    <a:pt x="41" y="19"/>
                  </a:lnTo>
                  <a:lnTo>
                    <a:pt x="46" y="13"/>
                  </a:lnTo>
                  <a:lnTo>
                    <a:pt x="48" y="10"/>
                  </a:lnTo>
                  <a:lnTo>
                    <a:pt x="48" y="9"/>
                  </a:lnTo>
                  <a:lnTo>
                    <a:pt x="46" y="6"/>
                  </a:lnTo>
                  <a:lnTo>
                    <a:pt x="45" y="3"/>
                  </a:lnTo>
                  <a:lnTo>
                    <a:pt x="41" y="3"/>
                  </a:lnTo>
                  <a:lnTo>
                    <a:pt x="36" y="3"/>
                  </a:lnTo>
                  <a:lnTo>
                    <a:pt x="33" y="4"/>
                  </a:lnTo>
                  <a:lnTo>
                    <a:pt x="26" y="4"/>
                  </a:lnTo>
                  <a:lnTo>
                    <a:pt x="23" y="4"/>
                  </a:lnTo>
                  <a:lnTo>
                    <a:pt x="22" y="3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11" y="4"/>
                  </a:lnTo>
                  <a:lnTo>
                    <a:pt x="13" y="15"/>
                  </a:lnTo>
                  <a:lnTo>
                    <a:pt x="13" y="19"/>
                  </a:lnTo>
                  <a:lnTo>
                    <a:pt x="12" y="20"/>
                  </a:lnTo>
                  <a:lnTo>
                    <a:pt x="11" y="25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9" y="35"/>
                  </a:lnTo>
                  <a:lnTo>
                    <a:pt x="7" y="39"/>
                  </a:lnTo>
                  <a:lnTo>
                    <a:pt x="6" y="43"/>
                  </a:lnTo>
                  <a:lnTo>
                    <a:pt x="4" y="46"/>
                  </a:lnTo>
                  <a:lnTo>
                    <a:pt x="1" y="51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0"/>
                  </a:lnTo>
                  <a:lnTo>
                    <a:pt x="2" y="61"/>
                  </a:lnTo>
                  <a:lnTo>
                    <a:pt x="4" y="65"/>
                  </a:lnTo>
                  <a:lnTo>
                    <a:pt x="6" y="64"/>
                  </a:lnTo>
                  <a:lnTo>
                    <a:pt x="11" y="64"/>
                  </a:lnTo>
                  <a:lnTo>
                    <a:pt x="10" y="65"/>
                  </a:lnTo>
                  <a:lnTo>
                    <a:pt x="10" y="66"/>
                  </a:lnTo>
                  <a:lnTo>
                    <a:pt x="10" y="70"/>
                  </a:lnTo>
                  <a:lnTo>
                    <a:pt x="9" y="73"/>
                  </a:lnTo>
                  <a:lnTo>
                    <a:pt x="9" y="75"/>
                  </a:lnTo>
                  <a:lnTo>
                    <a:pt x="9" y="81"/>
                  </a:lnTo>
                  <a:lnTo>
                    <a:pt x="9" y="83"/>
                  </a:lnTo>
                  <a:lnTo>
                    <a:pt x="6" y="86"/>
                  </a:lnTo>
                  <a:lnTo>
                    <a:pt x="6" y="90"/>
                  </a:lnTo>
                  <a:lnTo>
                    <a:pt x="7" y="91"/>
                  </a:lnTo>
                  <a:lnTo>
                    <a:pt x="10" y="90"/>
                  </a:lnTo>
                  <a:lnTo>
                    <a:pt x="13" y="90"/>
                  </a:lnTo>
                  <a:lnTo>
                    <a:pt x="17" y="90"/>
                  </a:lnTo>
                  <a:lnTo>
                    <a:pt x="20" y="91"/>
                  </a:lnTo>
                  <a:lnTo>
                    <a:pt x="22" y="91"/>
                  </a:lnTo>
                  <a:lnTo>
                    <a:pt x="25" y="90"/>
                  </a:lnTo>
                  <a:lnTo>
                    <a:pt x="27" y="89"/>
                  </a:lnTo>
                  <a:lnTo>
                    <a:pt x="30" y="87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8" name="Freeform 676"/>
            <p:cNvSpPr>
              <a:spLocks/>
            </p:cNvSpPr>
            <p:nvPr/>
          </p:nvSpPr>
          <p:spPr bwMode="auto">
            <a:xfrm>
              <a:off x="4965701" y="2365375"/>
              <a:ext cx="449263" cy="177271"/>
            </a:xfrm>
            <a:custGeom>
              <a:avLst/>
              <a:gdLst>
                <a:gd name="T0" fmla="*/ 2147483647 w 283"/>
                <a:gd name="T1" fmla="*/ 2147483647 h 112"/>
                <a:gd name="T2" fmla="*/ 2147483647 w 283"/>
                <a:gd name="T3" fmla="*/ 2147483647 h 112"/>
                <a:gd name="T4" fmla="*/ 2147483647 w 283"/>
                <a:gd name="T5" fmla="*/ 2147483647 h 112"/>
                <a:gd name="T6" fmla="*/ 2147483647 w 283"/>
                <a:gd name="T7" fmla="*/ 2147483647 h 112"/>
                <a:gd name="T8" fmla="*/ 2147483647 w 283"/>
                <a:gd name="T9" fmla="*/ 2147483647 h 112"/>
                <a:gd name="T10" fmla="*/ 2147483647 w 283"/>
                <a:gd name="T11" fmla="*/ 2147483647 h 112"/>
                <a:gd name="T12" fmla="*/ 2147483647 w 283"/>
                <a:gd name="T13" fmla="*/ 2147483647 h 112"/>
                <a:gd name="T14" fmla="*/ 2147483647 w 283"/>
                <a:gd name="T15" fmla="*/ 2147483647 h 112"/>
                <a:gd name="T16" fmla="*/ 2147483647 w 283"/>
                <a:gd name="T17" fmla="*/ 2147483647 h 112"/>
                <a:gd name="T18" fmla="*/ 2147483647 w 283"/>
                <a:gd name="T19" fmla="*/ 2147483647 h 112"/>
                <a:gd name="T20" fmla="*/ 2147483647 w 283"/>
                <a:gd name="T21" fmla="*/ 2147483647 h 112"/>
                <a:gd name="T22" fmla="*/ 2147483647 w 283"/>
                <a:gd name="T23" fmla="*/ 2147483647 h 112"/>
                <a:gd name="T24" fmla="*/ 2147483647 w 283"/>
                <a:gd name="T25" fmla="*/ 2147483647 h 112"/>
                <a:gd name="T26" fmla="*/ 2147483647 w 283"/>
                <a:gd name="T27" fmla="*/ 2147483647 h 112"/>
                <a:gd name="T28" fmla="*/ 2147483647 w 283"/>
                <a:gd name="T29" fmla="*/ 2147483647 h 112"/>
                <a:gd name="T30" fmla="*/ 2147483647 w 283"/>
                <a:gd name="T31" fmla="*/ 2147483647 h 112"/>
                <a:gd name="T32" fmla="*/ 2147483647 w 283"/>
                <a:gd name="T33" fmla="*/ 2147483647 h 112"/>
                <a:gd name="T34" fmla="*/ 2147483647 w 283"/>
                <a:gd name="T35" fmla="*/ 2147483647 h 112"/>
                <a:gd name="T36" fmla="*/ 2147483647 w 283"/>
                <a:gd name="T37" fmla="*/ 2147483647 h 112"/>
                <a:gd name="T38" fmla="*/ 2147483647 w 283"/>
                <a:gd name="T39" fmla="*/ 2147483647 h 112"/>
                <a:gd name="T40" fmla="*/ 2147483647 w 283"/>
                <a:gd name="T41" fmla="*/ 2147483647 h 112"/>
                <a:gd name="T42" fmla="*/ 2147483647 w 283"/>
                <a:gd name="T43" fmla="*/ 2147483647 h 112"/>
                <a:gd name="T44" fmla="*/ 0 w 283"/>
                <a:gd name="T45" fmla="*/ 2147483647 h 112"/>
                <a:gd name="T46" fmla="*/ 2147483647 w 283"/>
                <a:gd name="T47" fmla="*/ 2147483647 h 112"/>
                <a:gd name="T48" fmla="*/ 2147483647 w 283"/>
                <a:gd name="T49" fmla="*/ 2147483647 h 112"/>
                <a:gd name="T50" fmla="*/ 2147483647 w 283"/>
                <a:gd name="T51" fmla="*/ 2147483647 h 112"/>
                <a:gd name="T52" fmla="*/ 2147483647 w 283"/>
                <a:gd name="T53" fmla="*/ 2147483647 h 112"/>
                <a:gd name="T54" fmla="*/ 2147483647 w 283"/>
                <a:gd name="T55" fmla="*/ 2147483647 h 112"/>
                <a:gd name="T56" fmla="*/ 2147483647 w 283"/>
                <a:gd name="T57" fmla="*/ 2147483647 h 112"/>
                <a:gd name="T58" fmla="*/ 2147483647 w 283"/>
                <a:gd name="T59" fmla="*/ 2147483647 h 112"/>
                <a:gd name="T60" fmla="*/ 2147483647 w 283"/>
                <a:gd name="T61" fmla="*/ 2147483647 h 112"/>
                <a:gd name="T62" fmla="*/ 2147483647 w 283"/>
                <a:gd name="T63" fmla="*/ 2147483647 h 112"/>
                <a:gd name="T64" fmla="*/ 2147483647 w 283"/>
                <a:gd name="T65" fmla="*/ 2147483647 h 112"/>
                <a:gd name="T66" fmla="*/ 2147483647 w 283"/>
                <a:gd name="T67" fmla="*/ 0 h 112"/>
                <a:gd name="T68" fmla="*/ 2147483647 w 283"/>
                <a:gd name="T69" fmla="*/ 2147483647 h 112"/>
                <a:gd name="T70" fmla="*/ 2147483647 w 283"/>
                <a:gd name="T71" fmla="*/ 2147483647 h 112"/>
                <a:gd name="T72" fmla="*/ 2147483647 w 283"/>
                <a:gd name="T73" fmla="*/ 2147483647 h 112"/>
                <a:gd name="T74" fmla="*/ 2147483647 w 283"/>
                <a:gd name="T75" fmla="*/ 2147483647 h 112"/>
                <a:gd name="T76" fmla="*/ 2147483647 w 283"/>
                <a:gd name="T77" fmla="*/ 2147483647 h 112"/>
                <a:gd name="T78" fmla="*/ 2147483647 w 283"/>
                <a:gd name="T79" fmla="*/ 2147483647 h 112"/>
                <a:gd name="T80" fmla="*/ 2147483647 w 283"/>
                <a:gd name="T81" fmla="*/ 2147483647 h 112"/>
                <a:gd name="T82" fmla="*/ 2147483647 w 283"/>
                <a:gd name="T83" fmla="*/ 2147483647 h 112"/>
                <a:gd name="T84" fmla="*/ 2147483647 w 283"/>
                <a:gd name="T85" fmla="*/ 2147483647 h 112"/>
                <a:gd name="T86" fmla="*/ 2147483647 w 283"/>
                <a:gd name="T87" fmla="*/ 2147483647 h 112"/>
                <a:gd name="T88" fmla="*/ 2147483647 w 283"/>
                <a:gd name="T89" fmla="*/ 2147483647 h 112"/>
                <a:gd name="T90" fmla="*/ 2147483647 w 283"/>
                <a:gd name="T91" fmla="*/ 2147483647 h 112"/>
                <a:gd name="T92" fmla="*/ 2147483647 w 283"/>
                <a:gd name="T93" fmla="*/ 2147483647 h 112"/>
                <a:gd name="T94" fmla="*/ 2147483647 w 283"/>
                <a:gd name="T95" fmla="*/ 2147483647 h 112"/>
                <a:gd name="T96" fmla="*/ 2147483647 w 283"/>
                <a:gd name="T97" fmla="*/ 2147483647 h 112"/>
                <a:gd name="T98" fmla="*/ 2147483647 w 283"/>
                <a:gd name="T99" fmla="*/ 2147483647 h 112"/>
                <a:gd name="T100" fmla="*/ 2147483647 w 283"/>
                <a:gd name="T101" fmla="*/ 2147483647 h 112"/>
                <a:gd name="T102" fmla="*/ 2147483647 w 283"/>
                <a:gd name="T103" fmla="*/ 2147483647 h 112"/>
                <a:gd name="T104" fmla="*/ 2147483647 w 283"/>
                <a:gd name="T105" fmla="*/ 2147483647 h 112"/>
                <a:gd name="T106" fmla="*/ 2147483647 w 283"/>
                <a:gd name="T107" fmla="*/ 2147483647 h 112"/>
                <a:gd name="T108" fmla="*/ 2147483647 w 283"/>
                <a:gd name="T109" fmla="*/ 2147483647 h 112"/>
                <a:gd name="T110" fmla="*/ 2147483647 w 283"/>
                <a:gd name="T111" fmla="*/ 2147483647 h 1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"/>
                <a:gd name="T169" fmla="*/ 0 h 112"/>
                <a:gd name="T170" fmla="*/ 283 w 283"/>
                <a:gd name="T171" fmla="*/ 112 h 11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" h="112">
                  <a:moveTo>
                    <a:pt x="154" y="109"/>
                  </a:moveTo>
                  <a:lnTo>
                    <a:pt x="152" y="104"/>
                  </a:lnTo>
                  <a:lnTo>
                    <a:pt x="153" y="100"/>
                  </a:lnTo>
                  <a:lnTo>
                    <a:pt x="155" y="99"/>
                  </a:lnTo>
                  <a:lnTo>
                    <a:pt x="156" y="96"/>
                  </a:lnTo>
                  <a:lnTo>
                    <a:pt x="153" y="94"/>
                  </a:lnTo>
                  <a:lnTo>
                    <a:pt x="148" y="95"/>
                  </a:lnTo>
                  <a:lnTo>
                    <a:pt x="148" y="99"/>
                  </a:lnTo>
                  <a:lnTo>
                    <a:pt x="146" y="100"/>
                  </a:lnTo>
                  <a:lnTo>
                    <a:pt x="143" y="99"/>
                  </a:lnTo>
                  <a:lnTo>
                    <a:pt x="139" y="96"/>
                  </a:lnTo>
                  <a:lnTo>
                    <a:pt x="137" y="95"/>
                  </a:lnTo>
                  <a:lnTo>
                    <a:pt x="135" y="95"/>
                  </a:lnTo>
                  <a:lnTo>
                    <a:pt x="133" y="95"/>
                  </a:lnTo>
                  <a:lnTo>
                    <a:pt x="131" y="96"/>
                  </a:lnTo>
                  <a:lnTo>
                    <a:pt x="126" y="101"/>
                  </a:lnTo>
                  <a:lnTo>
                    <a:pt x="125" y="103"/>
                  </a:lnTo>
                  <a:lnTo>
                    <a:pt x="122" y="104"/>
                  </a:lnTo>
                  <a:lnTo>
                    <a:pt x="121" y="105"/>
                  </a:lnTo>
                  <a:lnTo>
                    <a:pt x="117" y="106"/>
                  </a:lnTo>
                  <a:lnTo>
                    <a:pt x="115" y="106"/>
                  </a:lnTo>
                  <a:lnTo>
                    <a:pt x="109" y="107"/>
                  </a:lnTo>
                  <a:lnTo>
                    <a:pt x="107" y="109"/>
                  </a:lnTo>
                  <a:lnTo>
                    <a:pt x="102" y="107"/>
                  </a:lnTo>
                  <a:lnTo>
                    <a:pt x="98" y="104"/>
                  </a:lnTo>
                  <a:lnTo>
                    <a:pt x="97" y="102"/>
                  </a:lnTo>
                  <a:lnTo>
                    <a:pt x="95" y="101"/>
                  </a:lnTo>
                  <a:lnTo>
                    <a:pt x="93" y="100"/>
                  </a:lnTo>
                  <a:lnTo>
                    <a:pt x="85" y="96"/>
                  </a:lnTo>
                  <a:lnTo>
                    <a:pt x="82" y="94"/>
                  </a:lnTo>
                  <a:lnTo>
                    <a:pt x="77" y="93"/>
                  </a:lnTo>
                  <a:lnTo>
                    <a:pt x="74" y="94"/>
                  </a:lnTo>
                  <a:lnTo>
                    <a:pt x="72" y="94"/>
                  </a:lnTo>
                  <a:lnTo>
                    <a:pt x="72" y="96"/>
                  </a:lnTo>
                  <a:lnTo>
                    <a:pt x="72" y="100"/>
                  </a:lnTo>
                  <a:lnTo>
                    <a:pt x="71" y="101"/>
                  </a:lnTo>
                  <a:lnTo>
                    <a:pt x="71" y="103"/>
                  </a:lnTo>
                  <a:lnTo>
                    <a:pt x="66" y="105"/>
                  </a:lnTo>
                  <a:lnTo>
                    <a:pt x="62" y="106"/>
                  </a:lnTo>
                  <a:lnTo>
                    <a:pt x="59" y="106"/>
                  </a:lnTo>
                  <a:lnTo>
                    <a:pt x="56" y="105"/>
                  </a:lnTo>
                  <a:lnTo>
                    <a:pt x="54" y="104"/>
                  </a:lnTo>
                  <a:lnTo>
                    <a:pt x="51" y="102"/>
                  </a:lnTo>
                  <a:lnTo>
                    <a:pt x="50" y="97"/>
                  </a:lnTo>
                  <a:lnTo>
                    <a:pt x="50" y="96"/>
                  </a:lnTo>
                  <a:lnTo>
                    <a:pt x="47" y="95"/>
                  </a:lnTo>
                  <a:lnTo>
                    <a:pt x="46" y="97"/>
                  </a:lnTo>
                  <a:lnTo>
                    <a:pt x="47" y="97"/>
                  </a:lnTo>
                  <a:lnTo>
                    <a:pt x="46" y="97"/>
                  </a:lnTo>
                  <a:lnTo>
                    <a:pt x="44" y="96"/>
                  </a:lnTo>
                  <a:lnTo>
                    <a:pt x="42" y="94"/>
                  </a:lnTo>
                  <a:lnTo>
                    <a:pt x="41" y="94"/>
                  </a:lnTo>
                  <a:lnTo>
                    <a:pt x="37" y="95"/>
                  </a:lnTo>
                  <a:lnTo>
                    <a:pt x="36" y="96"/>
                  </a:lnTo>
                  <a:lnTo>
                    <a:pt x="34" y="97"/>
                  </a:lnTo>
                  <a:lnTo>
                    <a:pt x="33" y="97"/>
                  </a:lnTo>
                  <a:lnTo>
                    <a:pt x="34" y="96"/>
                  </a:lnTo>
                  <a:lnTo>
                    <a:pt x="34" y="95"/>
                  </a:lnTo>
                  <a:lnTo>
                    <a:pt x="25" y="97"/>
                  </a:lnTo>
                  <a:lnTo>
                    <a:pt x="26" y="95"/>
                  </a:lnTo>
                  <a:lnTo>
                    <a:pt x="28" y="94"/>
                  </a:lnTo>
                  <a:lnTo>
                    <a:pt x="32" y="94"/>
                  </a:lnTo>
                  <a:lnTo>
                    <a:pt x="34" y="93"/>
                  </a:lnTo>
                  <a:lnTo>
                    <a:pt x="36" y="92"/>
                  </a:lnTo>
                  <a:lnTo>
                    <a:pt x="37" y="90"/>
                  </a:lnTo>
                  <a:lnTo>
                    <a:pt x="35" y="90"/>
                  </a:lnTo>
                  <a:lnTo>
                    <a:pt x="30" y="91"/>
                  </a:lnTo>
                  <a:lnTo>
                    <a:pt x="23" y="91"/>
                  </a:lnTo>
                  <a:lnTo>
                    <a:pt x="22" y="90"/>
                  </a:lnTo>
                  <a:lnTo>
                    <a:pt x="25" y="86"/>
                  </a:lnTo>
                  <a:lnTo>
                    <a:pt x="23" y="85"/>
                  </a:lnTo>
                  <a:lnTo>
                    <a:pt x="22" y="84"/>
                  </a:lnTo>
                  <a:lnTo>
                    <a:pt x="21" y="84"/>
                  </a:lnTo>
                  <a:lnTo>
                    <a:pt x="21" y="82"/>
                  </a:lnTo>
                  <a:lnTo>
                    <a:pt x="22" y="81"/>
                  </a:lnTo>
                  <a:lnTo>
                    <a:pt x="22" y="80"/>
                  </a:lnTo>
                  <a:lnTo>
                    <a:pt x="21" y="80"/>
                  </a:lnTo>
                  <a:lnTo>
                    <a:pt x="18" y="81"/>
                  </a:lnTo>
                  <a:lnTo>
                    <a:pt x="17" y="79"/>
                  </a:lnTo>
                  <a:lnTo>
                    <a:pt x="18" y="77"/>
                  </a:lnTo>
                  <a:lnTo>
                    <a:pt x="20" y="75"/>
                  </a:lnTo>
                  <a:lnTo>
                    <a:pt x="17" y="73"/>
                  </a:lnTo>
                  <a:lnTo>
                    <a:pt x="16" y="72"/>
                  </a:lnTo>
                  <a:lnTo>
                    <a:pt x="12" y="71"/>
                  </a:lnTo>
                  <a:lnTo>
                    <a:pt x="10" y="70"/>
                  </a:lnTo>
                  <a:lnTo>
                    <a:pt x="7" y="70"/>
                  </a:lnTo>
                  <a:lnTo>
                    <a:pt x="6" y="69"/>
                  </a:lnTo>
                  <a:lnTo>
                    <a:pt x="4" y="67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5" y="62"/>
                  </a:lnTo>
                  <a:lnTo>
                    <a:pt x="6" y="61"/>
                  </a:lnTo>
                  <a:lnTo>
                    <a:pt x="7" y="61"/>
                  </a:lnTo>
                  <a:lnTo>
                    <a:pt x="10" y="65"/>
                  </a:lnTo>
                  <a:lnTo>
                    <a:pt x="11" y="65"/>
                  </a:lnTo>
                  <a:lnTo>
                    <a:pt x="13" y="65"/>
                  </a:lnTo>
                  <a:lnTo>
                    <a:pt x="16" y="65"/>
                  </a:lnTo>
                  <a:lnTo>
                    <a:pt x="15" y="64"/>
                  </a:lnTo>
                  <a:lnTo>
                    <a:pt x="13" y="63"/>
                  </a:lnTo>
                  <a:lnTo>
                    <a:pt x="11" y="61"/>
                  </a:lnTo>
                  <a:lnTo>
                    <a:pt x="12" y="60"/>
                  </a:lnTo>
                  <a:lnTo>
                    <a:pt x="13" y="57"/>
                  </a:lnTo>
                  <a:lnTo>
                    <a:pt x="13" y="56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8" y="51"/>
                  </a:lnTo>
                  <a:lnTo>
                    <a:pt x="8" y="48"/>
                  </a:lnTo>
                  <a:lnTo>
                    <a:pt x="11" y="45"/>
                  </a:lnTo>
                  <a:lnTo>
                    <a:pt x="11" y="44"/>
                  </a:lnTo>
                  <a:lnTo>
                    <a:pt x="6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1" y="36"/>
                  </a:lnTo>
                  <a:lnTo>
                    <a:pt x="2" y="36"/>
                  </a:lnTo>
                  <a:lnTo>
                    <a:pt x="4" y="33"/>
                  </a:lnTo>
                  <a:lnTo>
                    <a:pt x="5" y="32"/>
                  </a:lnTo>
                  <a:lnTo>
                    <a:pt x="7" y="30"/>
                  </a:lnTo>
                  <a:lnTo>
                    <a:pt x="11" y="30"/>
                  </a:lnTo>
                  <a:lnTo>
                    <a:pt x="14" y="29"/>
                  </a:lnTo>
                  <a:lnTo>
                    <a:pt x="16" y="30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5" y="29"/>
                  </a:lnTo>
                  <a:lnTo>
                    <a:pt x="25" y="30"/>
                  </a:lnTo>
                  <a:lnTo>
                    <a:pt x="27" y="30"/>
                  </a:lnTo>
                  <a:lnTo>
                    <a:pt x="31" y="29"/>
                  </a:lnTo>
                  <a:lnTo>
                    <a:pt x="37" y="30"/>
                  </a:lnTo>
                  <a:lnTo>
                    <a:pt x="41" y="29"/>
                  </a:lnTo>
                  <a:lnTo>
                    <a:pt x="41" y="28"/>
                  </a:lnTo>
                  <a:lnTo>
                    <a:pt x="38" y="26"/>
                  </a:lnTo>
                  <a:lnTo>
                    <a:pt x="37" y="25"/>
                  </a:lnTo>
                  <a:lnTo>
                    <a:pt x="41" y="25"/>
                  </a:lnTo>
                  <a:lnTo>
                    <a:pt x="52" y="24"/>
                  </a:lnTo>
                  <a:lnTo>
                    <a:pt x="52" y="23"/>
                  </a:lnTo>
                  <a:lnTo>
                    <a:pt x="50" y="22"/>
                  </a:lnTo>
                  <a:lnTo>
                    <a:pt x="48" y="23"/>
                  </a:lnTo>
                  <a:lnTo>
                    <a:pt x="44" y="23"/>
                  </a:lnTo>
                  <a:lnTo>
                    <a:pt x="43" y="22"/>
                  </a:lnTo>
                  <a:lnTo>
                    <a:pt x="42" y="21"/>
                  </a:lnTo>
                  <a:lnTo>
                    <a:pt x="42" y="20"/>
                  </a:lnTo>
                  <a:lnTo>
                    <a:pt x="40" y="19"/>
                  </a:lnTo>
                  <a:lnTo>
                    <a:pt x="41" y="18"/>
                  </a:lnTo>
                  <a:lnTo>
                    <a:pt x="42" y="14"/>
                  </a:lnTo>
                  <a:lnTo>
                    <a:pt x="42" y="15"/>
                  </a:lnTo>
                  <a:lnTo>
                    <a:pt x="44" y="15"/>
                  </a:lnTo>
                  <a:lnTo>
                    <a:pt x="47" y="16"/>
                  </a:lnTo>
                  <a:lnTo>
                    <a:pt x="58" y="16"/>
                  </a:lnTo>
                  <a:lnTo>
                    <a:pt x="61" y="16"/>
                  </a:lnTo>
                  <a:lnTo>
                    <a:pt x="63" y="18"/>
                  </a:lnTo>
                  <a:lnTo>
                    <a:pt x="64" y="18"/>
                  </a:lnTo>
                  <a:lnTo>
                    <a:pt x="69" y="19"/>
                  </a:lnTo>
                  <a:lnTo>
                    <a:pt x="74" y="16"/>
                  </a:lnTo>
                  <a:lnTo>
                    <a:pt x="75" y="13"/>
                  </a:lnTo>
                  <a:lnTo>
                    <a:pt x="77" y="12"/>
                  </a:lnTo>
                  <a:lnTo>
                    <a:pt x="81" y="10"/>
                  </a:lnTo>
                  <a:lnTo>
                    <a:pt x="84" y="8"/>
                  </a:lnTo>
                  <a:lnTo>
                    <a:pt x="86" y="5"/>
                  </a:lnTo>
                  <a:lnTo>
                    <a:pt x="89" y="4"/>
                  </a:lnTo>
                  <a:lnTo>
                    <a:pt x="96" y="1"/>
                  </a:lnTo>
                  <a:lnTo>
                    <a:pt x="101" y="1"/>
                  </a:lnTo>
                  <a:lnTo>
                    <a:pt x="105" y="1"/>
                  </a:lnTo>
                  <a:lnTo>
                    <a:pt x="111" y="1"/>
                  </a:lnTo>
                  <a:lnTo>
                    <a:pt x="121" y="1"/>
                  </a:lnTo>
                  <a:lnTo>
                    <a:pt x="124" y="0"/>
                  </a:lnTo>
                  <a:lnTo>
                    <a:pt x="126" y="0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31" y="4"/>
                  </a:lnTo>
                  <a:lnTo>
                    <a:pt x="134" y="6"/>
                  </a:lnTo>
                  <a:lnTo>
                    <a:pt x="138" y="8"/>
                  </a:lnTo>
                  <a:lnTo>
                    <a:pt x="140" y="5"/>
                  </a:lnTo>
                  <a:lnTo>
                    <a:pt x="143" y="9"/>
                  </a:lnTo>
                  <a:lnTo>
                    <a:pt x="146" y="13"/>
                  </a:lnTo>
                  <a:lnTo>
                    <a:pt x="154" y="14"/>
                  </a:lnTo>
                  <a:lnTo>
                    <a:pt x="164" y="19"/>
                  </a:lnTo>
                  <a:lnTo>
                    <a:pt x="165" y="18"/>
                  </a:lnTo>
                  <a:lnTo>
                    <a:pt x="167" y="18"/>
                  </a:lnTo>
                  <a:lnTo>
                    <a:pt x="173" y="20"/>
                  </a:lnTo>
                  <a:lnTo>
                    <a:pt x="178" y="20"/>
                  </a:lnTo>
                  <a:lnTo>
                    <a:pt x="183" y="18"/>
                  </a:lnTo>
                  <a:lnTo>
                    <a:pt x="190" y="18"/>
                  </a:lnTo>
                  <a:lnTo>
                    <a:pt x="199" y="19"/>
                  </a:lnTo>
                  <a:lnTo>
                    <a:pt x="206" y="19"/>
                  </a:lnTo>
                  <a:lnTo>
                    <a:pt x="215" y="12"/>
                  </a:lnTo>
                  <a:lnTo>
                    <a:pt x="219" y="9"/>
                  </a:lnTo>
                  <a:lnTo>
                    <a:pt x="220" y="8"/>
                  </a:lnTo>
                  <a:lnTo>
                    <a:pt x="221" y="10"/>
                  </a:lnTo>
                  <a:lnTo>
                    <a:pt x="225" y="10"/>
                  </a:lnTo>
                  <a:lnTo>
                    <a:pt x="227" y="9"/>
                  </a:lnTo>
                  <a:lnTo>
                    <a:pt x="233" y="10"/>
                  </a:lnTo>
                  <a:lnTo>
                    <a:pt x="235" y="10"/>
                  </a:lnTo>
                  <a:lnTo>
                    <a:pt x="236" y="8"/>
                  </a:lnTo>
                  <a:lnTo>
                    <a:pt x="237" y="8"/>
                  </a:lnTo>
                  <a:lnTo>
                    <a:pt x="239" y="8"/>
                  </a:lnTo>
                  <a:lnTo>
                    <a:pt x="241" y="10"/>
                  </a:lnTo>
                  <a:lnTo>
                    <a:pt x="245" y="13"/>
                  </a:lnTo>
                  <a:lnTo>
                    <a:pt x="247" y="14"/>
                  </a:lnTo>
                  <a:lnTo>
                    <a:pt x="249" y="16"/>
                  </a:lnTo>
                  <a:lnTo>
                    <a:pt x="251" y="18"/>
                  </a:lnTo>
                  <a:lnTo>
                    <a:pt x="254" y="21"/>
                  </a:lnTo>
                  <a:lnTo>
                    <a:pt x="255" y="26"/>
                  </a:lnTo>
                  <a:lnTo>
                    <a:pt x="257" y="30"/>
                  </a:lnTo>
                  <a:lnTo>
                    <a:pt x="259" y="32"/>
                  </a:lnTo>
                  <a:lnTo>
                    <a:pt x="263" y="33"/>
                  </a:lnTo>
                  <a:lnTo>
                    <a:pt x="265" y="34"/>
                  </a:lnTo>
                  <a:lnTo>
                    <a:pt x="268" y="38"/>
                  </a:lnTo>
                  <a:lnTo>
                    <a:pt x="270" y="39"/>
                  </a:lnTo>
                  <a:lnTo>
                    <a:pt x="271" y="40"/>
                  </a:lnTo>
                  <a:lnTo>
                    <a:pt x="270" y="44"/>
                  </a:lnTo>
                  <a:lnTo>
                    <a:pt x="270" y="45"/>
                  </a:lnTo>
                  <a:lnTo>
                    <a:pt x="266" y="48"/>
                  </a:lnTo>
                  <a:lnTo>
                    <a:pt x="267" y="50"/>
                  </a:lnTo>
                  <a:lnTo>
                    <a:pt x="270" y="54"/>
                  </a:lnTo>
                  <a:lnTo>
                    <a:pt x="271" y="61"/>
                  </a:lnTo>
                  <a:lnTo>
                    <a:pt x="273" y="65"/>
                  </a:lnTo>
                  <a:lnTo>
                    <a:pt x="274" y="70"/>
                  </a:lnTo>
                  <a:lnTo>
                    <a:pt x="274" y="75"/>
                  </a:lnTo>
                  <a:lnTo>
                    <a:pt x="278" y="77"/>
                  </a:lnTo>
                  <a:lnTo>
                    <a:pt x="281" y="82"/>
                  </a:lnTo>
                  <a:lnTo>
                    <a:pt x="283" y="86"/>
                  </a:lnTo>
                  <a:lnTo>
                    <a:pt x="281" y="87"/>
                  </a:lnTo>
                  <a:lnTo>
                    <a:pt x="277" y="87"/>
                  </a:lnTo>
                  <a:lnTo>
                    <a:pt x="274" y="84"/>
                  </a:lnTo>
                  <a:lnTo>
                    <a:pt x="269" y="85"/>
                  </a:lnTo>
                  <a:lnTo>
                    <a:pt x="260" y="84"/>
                  </a:lnTo>
                  <a:lnTo>
                    <a:pt x="255" y="82"/>
                  </a:lnTo>
                  <a:lnTo>
                    <a:pt x="249" y="87"/>
                  </a:lnTo>
                  <a:lnTo>
                    <a:pt x="246" y="89"/>
                  </a:lnTo>
                  <a:lnTo>
                    <a:pt x="246" y="87"/>
                  </a:lnTo>
                  <a:lnTo>
                    <a:pt x="246" y="86"/>
                  </a:lnTo>
                  <a:lnTo>
                    <a:pt x="245" y="85"/>
                  </a:lnTo>
                  <a:lnTo>
                    <a:pt x="244" y="85"/>
                  </a:lnTo>
                  <a:lnTo>
                    <a:pt x="241" y="86"/>
                  </a:lnTo>
                  <a:lnTo>
                    <a:pt x="237" y="89"/>
                  </a:lnTo>
                  <a:lnTo>
                    <a:pt x="228" y="90"/>
                  </a:lnTo>
                  <a:lnTo>
                    <a:pt x="225" y="89"/>
                  </a:lnTo>
                  <a:lnTo>
                    <a:pt x="223" y="89"/>
                  </a:lnTo>
                  <a:lnTo>
                    <a:pt x="218" y="90"/>
                  </a:lnTo>
                  <a:lnTo>
                    <a:pt x="216" y="92"/>
                  </a:lnTo>
                  <a:lnTo>
                    <a:pt x="214" y="93"/>
                  </a:lnTo>
                  <a:lnTo>
                    <a:pt x="210" y="94"/>
                  </a:lnTo>
                  <a:lnTo>
                    <a:pt x="209" y="95"/>
                  </a:lnTo>
                  <a:lnTo>
                    <a:pt x="200" y="96"/>
                  </a:lnTo>
                  <a:lnTo>
                    <a:pt x="193" y="95"/>
                  </a:lnTo>
                  <a:lnTo>
                    <a:pt x="189" y="93"/>
                  </a:lnTo>
                  <a:lnTo>
                    <a:pt x="187" y="92"/>
                  </a:lnTo>
                  <a:lnTo>
                    <a:pt x="184" y="93"/>
                  </a:lnTo>
                  <a:lnTo>
                    <a:pt x="182" y="94"/>
                  </a:lnTo>
                  <a:lnTo>
                    <a:pt x="178" y="95"/>
                  </a:lnTo>
                  <a:lnTo>
                    <a:pt x="176" y="96"/>
                  </a:lnTo>
                  <a:lnTo>
                    <a:pt x="175" y="97"/>
                  </a:lnTo>
                  <a:lnTo>
                    <a:pt x="170" y="96"/>
                  </a:lnTo>
                  <a:lnTo>
                    <a:pt x="168" y="97"/>
                  </a:lnTo>
                  <a:lnTo>
                    <a:pt x="168" y="96"/>
                  </a:lnTo>
                  <a:lnTo>
                    <a:pt x="168" y="95"/>
                  </a:lnTo>
                  <a:lnTo>
                    <a:pt x="166" y="95"/>
                  </a:lnTo>
                  <a:lnTo>
                    <a:pt x="164" y="94"/>
                  </a:lnTo>
                  <a:lnTo>
                    <a:pt x="163" y="94"/>
                  </a:lnTo>
                  <a:lnTo>
                    <a:pt x="162" y="96"/>
                  </a:lnTo>
                  <a:lnTo>
                    <a:pt x="160" y="97"/>
                  </a:lnTo>
                  <a:lnTo>
                    <a:pt x="162" y="99"/>
                  </a:lnTo>
                  <a:lnTo>
                    <a:pt x="160" y="101"/>
                  </a:lnTo>
                  <a:lnTo>
                    <a:pt x="164" y="104"/>
                  </a:lnTo>
                  <a:lnTo>
                    <a:pt x="164" y="105"/>
                  </a:lnTo>
                  <a:lnTo>
                    <a:pt x="162" y="105"/>
                  </a:lnTo>
                  <a:lnTo>
                    <a:pt x="159" y="105"/>
                  </a:lnTo>
                  <a:lnTo>
                    <a:pt x="159" y="106"/>
                  </a:lnTo>
                  <a:lnTo>
                    <a:pt x="159" y="109"/>
                  </a:lnTo>
                  <a:lnTo>
                    <a:pt x="158" y="110"/>
                  </a:lnTo>
                  <a:lnTo>
                    <a:pt x="157" y="111"/>
                  </a:lnTo>
                  <a:lnTo>
                    <a:pt x="157" y="112"/>
                  </a:lnTo>
                  <a:lnTo>
                    <a:pt x="155" y="111"/>
                  </a:lnTo>
                  <a:lnTo>
                    <a:pt x="154" y="110"/>
                  </a:lnTo>
                  <a:lnTo>
                    <a:pt x="153" y="110"/>
                  </a:lnTo>
                  <a:lnTo>
                    <a:pt x="154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9" name="Freeform 677"/>
            <p:cNvSpPr>
              <a:spLocks/>
            </p:cNvSpPr>
            <p:nvPr/>
          </p:nvSpPr>
          <p:spPr bwMode="auto">
            <a:xfrm>
              <a:off x="4965701" y="2365375"/>
              <a:ext cx="449263" cy="177271"/>
            </a:xfrm>
            <a:custGeom>
              <a:avLst/>
              <a:gdLst>
                <a:gd name="T0" fmla="*/ 2147483647 w 283"/>
                <a:gd name="T1" fmla="*/ 2147483647 h 112"/>
                <a:gd name="T2" fmla="*/ 2147483647 w 283"/>
                <a:gd name="T3" fmla="*/ 2147483647 h 112"/>
                <a:gd name="T4" fmla="*/ 2147483647 w 283"/>
                <a:gd name="T5" fmla="*/ 2147483647 h 112"/>
                <a:gd name="T6" fmla="*/ 2147483647 w 283"/>
                <a:gd name="T7" fmla="*/ 2147483647 h 112"/>
                <a:gd name="T8" fmla="*/ 2147483647 w 283"/>
                <a:gd name="T9" fmla="*/ 2147483647 h 112"/>
                <a:gd name="T10" fmla="*/ 2147483647 w 283"/>
                <a:gd name="T11" fmla="*/ 2147483647 h 112"/>
                <a:gd name="T12" fmla="*/ 2147483647 w 283"/>
                <a:gd name="T13" fmla="*/ 2147483647 h 112"/>
                <a:gd name="T14" fmla="*/ 2147483647 w 283"/>
                <a:gd name="T15" fmla="*/ 2147483647 h 112"/>
                <a:gd name="T16" fmla="*/ 2147483647 w 283"/>
                <a:gd name="T17" fmla="*/ 2147483647 h 112"/>
                <a:gd name="T18" fmla="*/ 2147483647 w 283"/>
                <a:gd name="T19" fmla="*/ 2147483647 h 112"/>
                <a:gd name="T20" fmla="*/ 2147483647 w 283"/>
                <a:gd name="T21" fmla="*/ 2147483647 h 112"/>
                <a:gd name="T22" fmla="*/ 2147483647 w 283"/>
                <a:gd name="T23" fmla="*/ 2147483647 h 112"/>
                <a:gd name="T24" fmla="*/ 2147483647 w 283"/>
                <a:gd name="T25" fmla="*/ 2147483647 h 112"/>
                <a:gd name="T26" fmla="*/ 2147483647 w 283"/>
                <a:gd name="T27" fmla="*/ 2147483647 h 112"/>
                <a:gd name="T28" fmla="*/ 2147483647 w 283"/>
                <a:gd name="T29" fmla="*/ 2147483647 h 112"/>
                <a:gd name="T30" fmla="*/ 2147483647 w 283"/>
                <a:gd name="T31" fmla="*/ 2147483647 h 112"/>
                <a:gd name="T32" fmla="*/ 2147483647 w 283"/>
                <a:gd name="T33" fmla="*/ 2147483647 h 112"/>
                <a:gd name="T34" fmla="*/ 2147483647 w 283"/>
                <a:gd name="T35" fmla="*/ 2147483647 h 112"/>
                <a:gd name="T36" fmla="*/ 2147483647 w 283"/>
                <a:gd name="T37" fmla="*/ 2147483647 h 112"/>
                <a:gd name="T38" fmla="*/ 2147483647 w 283"/>
                <a:gd name="T39" fmla="*/ 2147483647 h 112"/>
                <a:gd name="T40" fmla="*/ 2147483647 w 283"/>
                <a:gd name="T41" fmla="*/ 2147483647 h 112"/>
                <a:gd name="T42" fmla="*/ 2147483647 w 283"/>
                <a:gd name="T43" fmla="*/ 2147483647 h 112"/>
                <a:gd name="T44" fmla="*/ 0 w 283"/>
                <a:gd name="T45" fmla="*/ 2147483647 h 112"/>
                <a:gd name="T46" fmla="*/ 2147483647 w 283"/>
                <a:gd name="T47" fmla="*/ 2147483647 h 112"/>
                <a:gd name="T48" fmla="*/ 2147483647 w 283"/>
                <a:gd name="T49" fmla="*/ 2147483647 h 112"/>
                <a:gd name="T50" fmla="*/ 2147483647 w 283"/>
                <a:gd name="T51" fmla="*/ 2147483647 h 112"/>
                <a:gd name="T52" fmla="*/ 2147483647 w 283"/>
                <a:gd name="T53" fmla="*/ 2147483647 h 112"/>
                <a:gd name="T54" fmla="*/ 2147483647 w 283"/>
                <a:gd name="T55" fmla="*/ 2147483647 h 112"/>
                <a:gd name="T56" fmla="*/ 2147483647 w 283"/>
                <a:gd name="T57" fmla="*/ 2147483647 h 112"/>
                <a:gd name="T58" fmla="*/ 2147483647 w 283"/>
                <a:gd name="T59" fmla="*/ 2147483647 h 112"/>
                <a:gd name="T60" fmla="*/ 2147483647 w 283"/>
                <a:gd name="T61" fmla="*/ 2147483647 h 112"/>
                <a:gd name="T62" fmla="*/ 2147483647 w 283"/>
                <a:gd name="T63" fmla="*/ 2147483647 h 112"/>
                <a:gd name="T64" fmla="*/ 2147483647 w 283"/>
                <a:gd name="T65" fmla="*/ 2147483647 h 112"/>
                <a:gd name="T66" fmla="*/ 2147483647 w 283"/>
                <a:gd name="T67" fmla="*/ 0 h 112"/>
                <a:gd name="T68" fmla="*/ 2147483647 w 283"/>
                <a:gd name="T69" fmla="*/ 2147483647 h 112"/>
                <a:gd name="T70" fmla="*/ 2147483647 w 283"/>
                <a:gd name="T71" fmla="*/ 2147483647 h 112"/>
                <a:gd name="T72" fmla="*/ 2147483647 w 283"/>
                <a:gd name="T73" fmla="*/ 2147483647 h 112"/>
                <a:gd name="T74" fmla="*/ 2147483647 w 283"/>
                <a:gd name="T75" fmla="*/ 2147483647 h 112"/>
                <a:gd name="T76" fmla="*/ 2147483647 w 283"/>
                <a:gd name="T77" fmla="*/ 2147483647 h 112"/>
                <a:gd name="T78" fmla="*/ 2147483647 w 283"/>
                <a:gd name="T79" fmla="*/ 2147483647 h 112"/>
                <a:gd name="T80" fmla="*/ 2147483647 w 283"/>
                <a:gd name="T81" fmla="*/ 2147483647 h 112"/>
                <a:gd name="T82" fmla="*/ 2147483647 w 283"/>
                <a:gd name="T83" fmla="*/ 2147483647 h 112"/>
                <a:gd name="T84" fmla="*/ 2147483647 w 283"/>
                <a:gd name="T85" fmla="*/ 2147483647 h 112"/>
                <a:gd name="T86" fmla="*/ 2147483647 w 283"/>
                <a:gd name="T87" fmla="*/ 2147483647 h 112"/>
                <a:gd name="T88" fmla="*/ 2147483647 w 283"/>
                <a:gd name="T89" fmla="*/ 2147483647 h 112"/>
                <a:gd name="T90" fmla="*/ 2147483647 w 283"/>
                <a:gd name="T91" fmla="*/ 2147483647 h 112"/>
                <a:gd name="T92" fmla="*/ 2147483647 w 283"/>
                <a:gd name="T93" fmla="*/ 2147483647 h 112"/>
                <a:gd name="T94" fmla="*/ 2147483647 w 283"/>
                <a:gd name="T95" fmla="*/ 2147483647 h 112"/>
                <a:gd name="T96" fmla="*/ 2147483647 w 283"/>
                <a:gd name="T97" fmla="*/ 2147483647 h 112"/>
                <a:gd name="T98" fmla="*/ 2147483647 w 283"/>
                <a:gd name="T99" fmla="*/ 2147483647 h 112"/>
                <a:gd name="T100" fmla="*/ 2147483647 w 283"/>
                <a:gd name="T101" fmla="*/ 2147483647 h 112"/>
                <a:gd name="T102" fmla="*/ 2147483647 w 283"/>
                <a:gd name="T103" fmla="*/ 2147483647 h 112"/>
                <a:gd name="T104" fmla="*/ 2147483647 w 283"/>
                <a:gd name="T105" fmla="*/ 2147483647 h 112"/>
                <a:gd name="T106" fmla="*/ 2147483647 w 283"/>
                <a:gd name="T107" fmla="*/ 2147483647 h 112"/>
                <a:gd name="T108" fmla="*/ 2147483647 w 283"/>
                <a:gd name="T109" fmla="*/ 2147483647 h 112"/>
                <a:gd name="T110" fmla="*/ 2147483647 w 283"/>
                <a:gd name="T111" fmla="*/ 2147483647 h 1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"/>
                <a:gd name="T169" fmla="*/ 0 h 112"/>
                <a:gd name="T170" fmla="*/ 283 w 283"/>
                <a:gd name="T171" fmla="*/ 112 h 11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" h="112">
                  <a:moveTo>
                    <a:pt x="154" y="109"/>
                  </a:moveTo>
                  <a:lnTo>
                    <a:pt x="152" y="104"/>
                  </a:lnTo>
                  <a:lnTo>
                    <a:pt x="153" y="100"/>
                  </a:lnTo>
                  <a:lnTo>
                    <a:pt x="155" y="99"/>
                  </a:lnTo>
                  <a:lnTo>
                    <a:pt x="156" y="96"/>
                  </a:lnTo>
                  <a:lnTo>
                    <a:pt x="153" y="94"/>
                  </a:lnTo>
                  <a:lnTo>
                    <a:pt x="148" y="95"/>
                  </a:lnTo>
                  <a:lnTo>
                    <a:pt x="148" y="99"/>
                  </a:lnTo>
                  <a:lnTo>
                    <a:pt x="146" y="100"/>
                  </a:lnTo>
                  <a:lnTo>
                    <a:pt x="143" y="99"/>
                  </a:lnTo>
                  <a:lnTo>
                    <a:pt x="139" y="96"/>
                  </a:lnTo>
                  <a:lnTo>
                    <a:pt x="137" y="95"/>
                  </a:lnTo>
                  <a:lnTo>
                    <a:pt x="135" y="95"/>
                  </a:lnTo>
                  <a:lnTo>
                    <a:pt x="133" y="95"/>
                  </a:lnTo>
                  <a:lnTo>
                    <a:pt x="131" y="96"/>
                  </a:lnTo>
                  <a:lnTo>
                    <a:pt x="126" y="101"/>
                  </a:lnTo>
                  <a:lnTo>
                    <a:pt x="125" y="103"/>
                  </a:lnTo>
                  <a:lnTo>
                    <a:pt x="122" y="104"/>
                  </a:lnTo>
                  <a:lnTo>
                    <a:pt x="121" y="105"/>
                  </a:lnTo>
                  <a:lnTo>
                    <a:pt x="117" y="106"/>
                  </a:lnTo>
                  <a:lnTo>
                    <a:pt x="115" y="106"/>
                  </a:lnTo>
                  <a:lnTo>
                    <a:pt x="109" y="107"/>
                  </a:lnTo>
                  <a:lnTo>
                    <a:pt x="107" y="109"/>
                  </a:lnTo>
                  <a:lnTo>
                    <a:pt x="102" y="107"/>
                  </a:lnTo>
                  <a:lnTo>
                    <a:pt x="98" y="104"/>
                  </a:lnTo>
                  <a:lnTo>
                    <a:pt x="97" y="102"/>
                  </a:lnTo>
                  <a:lnTo>
                    <a:pt x="95" y="101"/>
                  </a:lnTo>
                  <a:lnTo>
                    <a:pt x="93" y="100"/>
                  </a:lnTo>
                  <a:lnTo>
                    <a:pt x="85" y="96"/>
                  </a:lnTo>
                  <a:lnTo>
                    <a:pt x="82" y="94"/>
                  </a:lnTo>
                  <a:lnTo>
                    <a:pt x="77" y="93"/>
                  </a:lnTo>
                  <a:lnTo>
                    <a:pt x="74" y="94"/>
                  </a:lnTo>
                  <a:lnTo>
                    <a:pt x="72" y="94"/>
                  </a:lnTo>
                  <a:lnTo>
                    <a:pt x="72" y="96"/>
                  </a:lnTo>
                  <a:lnTo>
                    <a:pt x="72" y="100"/>
                  </a:lnTo>
                  <a:lnTo>
                    <a:pt x="71" y="101"/>
                  </a:lnTo>
                  <a:lnTo>
                    <a:pt x="71" y="103"/>
                  </a:lnTo>
                  <a:lnTo>
                    <a:pt x="66" y="105"/>
                  </a:lnTo>
                  <a:lnTo>
                    <a:pt x="62" y="106"/>
                  </a:lnTo>
                  <a:lnTo>
                    <a:pt x="59" y="106"/>
                  </a:lnTo>
                  <a:lnTo>
                    <a:pt x="56" y="105"/>
                  </a:lnTo>
                  <a:lnTo>
                    <a:pt x="54" y="104"/>
                  </a:lnTo>
                  <a:lnTo>
                    <a:pt x="51" y="102"/>
                  </a:lnTo>
                  <a:lnTo>
                    <a:pt x="50" y="97"/>
                  </a:lnTo>
                  <a:lnTo>
                    <a:pt x="50" y="96"/>
                  </a:lnTo>
                  <a:lnTo>
                    <a:pt x="47" y="95"/>
                  </a:lnTo>
                  <a:lnTo>
                    <a:pt x="46" y="97"/>
                  </a:lnTo>
                  <a:lnTo>
                    <a:pt x="47" y="97"/>
                  </a:lnTo>
                  <a:lnTo>
                    <a:pt x="46" y="97"/>
                  </a:lnTo>
                  <a:lnTo>
                    <a:pt x="44" y="96"/>
                  </a:lnTo>
                  <a:lnTo>
                    <a:pt x="42" y="94"/>
                  </a:lnTo>
                  <a:lnTo>
                    <a:pt x="41" y="94"/>
                  </a:lnTo>
                  <a:lnTo>
                    <a:pt x="37" y="95"/>
                  </a:lnTo>
                  <a:lnTo>
                    <a:pt x="36" y="96"/>
                  </a:lnTo>
                  <a:lnTo>
                    <a:pt x="34" y="97"/>
                  </a:lnTo>
                  <a:lnTo>
                    <a:pt x="33" y="97"/>
                  </a:lnTo>
                  <a:lnTo>
                    <a:pt x="34" y="96"/>
                  </a:lnTo>
                  <a:lnTo>
                    <a:pt x="34" y="95"/>
                  </a:lnTo>
                  <a:lnTo>
                    <a:pt x="25" y="97"/>
                  </a:lnTo>
                  <a:lnTo>
                    <a:pt x="26" y="95"/>
                  </a:lnTo>
                  <a:lnTo>
                    <a:pt x="28" y="94"/>
                  </a:lnTo>
                  <a:lnTo>
                    <a:pt x="32" y="94"/>
                  </a:lnTo>
                  <a:lnTo>
                    <a:pt x="34" y="93"/>
                  </a:lnTo>
                  <a:lnTo>
                    <a:pt x="36" y="92"/>
                  </a:lnTo>
                  <a:lnTo>
                    <a:pt x="37" y="90"/>
                  </a:lnTo>
                  <a:lnTo>
                    <a:pt x="35" y="90"/>
                  </a:lnTo>
                  <a:lnTo>
                    <a:pt x="30" y="91"/>
                  </a:lnTo>
                  <a:lnTo>
                    <a:pt x="23" y="91"/>
                  </a:lnTo>
                  <a:lnTo>
                    <a:pt x="22" y="90"/>
                  </a:lnTo>
                  <a:lnTo>
                    <a:pt x="25" y="86"/>
                  </a:lnTo>
                  <a:lnTo>
                    <a:pt x="23" y="85"/>
                  </a:lnTo>
                  <a:lnTo>
                    <a:pt x="22" y="84"/>
                  </a:lnTo>
                  <a:lnTo>
                    <a:pt x="21" y="84"/>
                  </a:lnTo>
                  <a:lnTo>
                    <a:pt x="21" y="82"/>
                  </a:lnTo>
                  <a:lnTo>
                    <a:pt x="22" y="81"/>
                  </a:lnTo>
                  <a:lnTo>
                    <a:pt x="22" y="80"/>
                  </a:lnTo>
                  <a:lnTo>
                    <a:pt x="21" y="80"/>
                  </a:lnTo>
                  <a:lnTo>
                    <a:pt x="18" y="81"/>
                  </a:lnTo>
                  <a:lnTo>
                    <a:pt x="17" y="79"/>
                  </a:lnTo>
                  <a:lnTo>
                    <a:pt x="18" y="77"/>
                  </a:lnTo>
                  <a:lnTo>
                    <a:pt x="20" y="75"/>
                  </a:lnTo>
                  <a:lnTo>
                    <a:pt x="17" y="73"/>
                  </a:lnTo>
                  <a:lnTo>
                    <a:pt x="16" y="72"/>
                  </a:lnTo>
                  <a:lnTo>
                    <a:pt x="12" y="71"/>
                  </a:lnTo>
                  <a:lnTo>
                    <a:pt x="10" y="70"/>
                  </a:lnTo>
                  <a:lnTo>
                    <a:pt x="7" y="70"/>
                  </a:lnTo>
                  <a:lnTo>
                    <a:pt x="6" y="69"/>
                  </a:lnTo>
                  <a:lnTo>
                    <a:pt x="4" y="67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5" y="62"/>
                  </a:lnTo>
                  <a:lnTo>
                    <a:pt x="6" y="61"/>
                  </a:lnTo>
                  <a:lnTo>
                    <a:pt x="7" y="61"/>
                  </a:lnTo>
                  <a:lnTo>
                    <a:pt x="10" y="65"/>
                  </a:lnTo>
                  <a:lnTo>
                    <a:pt x="11" y="65"/>
                  </a:lnTo>
                  <a:lnTo>
                    <a:pt x="13" y="65"/>
                  </a:lnTo>
                  <a:lnTo>
                    <a:pt x="16" y="65"/>
                  </a:lnTo>
                  <a:lnTo>
                    <a:pt x="15" y="64"/>
                  </a:lnTo>
                  <a:lnTo>
                    <a:pt x="13" y="63"/>
                  </a:lnTo>
                  <a:lnTo>
                    <a:pt x="11" y="61"/>
                  </a:lnTo>
                  <a:lnTo>
                    <a:pt x="12" y="60"/>
                  </a:lnTo>
                  <a:lnTo>
                    <a:pt x="13" y="57"/>
                  </a:lnTo>
                  <a:lnTo>
                    <a:pt x="13" y="56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8" y="51"/>
                  </a:lnTo>
                  <a:lnTo>
                    <a:pt x="8" y="48"/>
                  </a:lnTo>
                  <a:lnTo>
                    <a:pt x="11" y="45"/>
                  </a:lnTo>
                  <a:lnTo>
                    <a:pt x="11" y="44"/>
                  </a:lnTo>
                  <a:lnTo>
                    <a:pt x="6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1" y="36"/>
                  </a:lnTo>
                  <a:lnTo>
                    <a:pt x="2" y="36"/>
                  </a:lnTo>
                  <a:lnTo>
                    <a:pt x="4" y="33"/>
                  </a:lnTo>
                  <a:lnTo>
                    <a:pt x="5" y="32"/>
                  </a:lnTo>
                  <a:lnTo>
                    <a:pt x="7" y="30"/>
                  </a:lnTo>
                  <a:lnTo>
                    <a:pt x="11" y="30"/>
                  </a:lnTo>
                  <a:lnTo>
                    <a:pt x="14" y="29"/>
                  </a:lnTo>
                  <a:lnTo>
                    <a:pt x="16" y="30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5" y="29"/>
                  </a:lnTo>
                  <a:lnTo>
                    <a:pt x="25" y="30"/>
                  </a:lnTo>
                  <a:lnTo>
                    <a:pt x="27" y="30"/>
                  </a:lnTo>
                  <a:lnTo>
                    <a:pt x="31" y="29"/>
                  </a:lnTo>
                  <a:lnTo>
                    <a:pt x="37" y="30"/>
                  </a:lnTo>
                  <a:lnTo>
                    <a:pt x="41" y="29"/>
                  </a:lnTo>
                  <a:lnTo>
                    <a:pt x="41" y="28"/>
                  </a:lnTo>
                  <a:lnTo>
                    <a:pt x="38" y="26"/>
                  </a:lnTo>
                  <a:lnTo>
                    <a:pt x="37" y="25"/>
                  </a:lnTo>
                  <a:lnTo>
                    <a:pt x="41" y="25"/>
                  </a:lnTo>
                  <a:lnTo>
                    <a:pt x="52" y="24"/>
                  </a:lnTo>
                  <a:lnTo>
                    <a:pt x="52" y="23"/>
                  </a:lnTo>
                  <a:lnTo>
                    <a:pt x="50" y="22"/>
                  </a:lnTo>
                  <a:lnTo>
                    <a:pt x="48" y="23"/>
                  </a:lnTo>
                  <a:lnTo>
                    <a:pt x="44" y="23"/>
                  </a:lnTo>
                  <a:lnTo>
                    <a:pt x="43" y="22"/>
                  </a:lnTo>
                  <a:lnTo>
                    <a:pt x="42" y="21"/>
                  </a:lnTo>
                  <a:lnTo>
                    <a:pt x="42" y="20"/>
                  </a:lnTo>
                  <a:lnTo>
                    <a:pt x="40" y="19"/>
                  </a:lnTo>
                  <a:lnTo>
                    <a:pt x="41" y="18"/>
                  </a:lnTo>
                  <a:lnTo>
                    <a:pt x="42" y="14"/>
                  </a:lnTo>
                  <a:lnTo>
                    <a:pt x="42" y="15"/>
                  </a:lnTo>
                  <a:lnTo>
                    <a:pt x="44" y="15"/>
                  </a:lnTo>
                  <a:lnTo>
                    <a:pt x="47" y="16"/>
                  </a:lnTo>
                  <a:lnTo>
                    <a:pt x="58" y="16"/>
                  </a:lnTo>
                  <a:lnTo>
                    <a:pt x="61" y="16"/>
                  </a:lnTo>
                  <a:lnTo>
                    <a:pt x="63" y="18"/>
                  </a:lnTo>
                  <a:lnTo>
                    <a:pt x="64" y="18"/>
                  </a:lnTo>
                  <a:lnTo>
                    <a:pt x="69" y="19"/>
                  </a:lnTo>
                  <a:lnTo>
                    <a:pt x="74" y="16"/>
                  </a:lnTo>
                  <a:lnTo>
                    <a:pt x="75" y="13"/>
                  </a:lnTo>
                  <a:lnTo>
                    <a:pt x="77" y="12"/>
                  </a:lnTo>
                  <a:lnTo>
                    <a:pt x="81" y="10"/>
                  </a:lnTo>
                  <a:lnTo>
                    <a:pt x="84" y="8"/>
                  </a:lnTo>
                  <a:lnTo>
                    <a:pt x="86" y="5"/>
                  </a:lnTo>
                  <a:lnTo>
                    <a:pt x="89" y="4"/>
                  </a:lnTo>
                  <a:lnTo>
                    <a:pt x="96" y="1"/>
                  </a:lnTo>
                  <a:lnTo>
                    <a:pt x="101" y="1"/>
                  </a:lnTo>
                  <a:lnTo>
                    <a:pt x="105" y="1"/>
                  </a:lnTo>
                  <a:lnTo>
                    <a:pt x="111" y="1"/>
                  </a:lnTo>
                  <a:lnTo>
                    <a:pt x="121" y="1"/>
                  </a:lnTo>
                  <a:lnTo>
                    <a:pt x="124" y="0"/>
                  </a:lnTo>
                  <a:lnTo>
                    <a:pt x="126" y="0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31" y="4"/>
                  </a:lnTo>
                  <a:lnTo>
                    <a:pt x="134" y="6"/>
                  </a:lnTo>
                  <a:lnTo>
                    <a:pt x="138" y="8"/>
                  </a:lnTo>
                  <a:lnTo>
                    <a:pt x="140" y="5"/>
                  </a:lnTo>
                  <a:lnTo>
                    <a:pt x="143" y="9"/>
                  </a:lnTo>
                  <a:lnTo>
                    <a:pt x="146" y="13"/>
                  </a:lnTo>
                  <a:lnTo>
                    <a:pt x="154" y="14"/>
                  </a:lnTo>
                  <a:lnTo>
                    <a:pt x="164" y="19"/>
                  </a:lnTo>
                  <a:lnTo>
                    <a:pt x="165" y="18"/>
                  </a:lnTo>
                  <a:lnTo>
                    <a:pt x="167" y="18"/>
                  </a:lnTo>
                  <a:lnTo>
                    <a:pt x="173" y="20"/>
                  </a:lnTo>
                  <a:lnTo>
                    <a:pt x="178" y="20"/>
                  </a:lnTo>
                  <a:lnTo>
                    <a:pt x="183" y="18"/>
                  </a:lnTo>
                  <a:lnTo>
                    <a:pt x="190" y="18"/>
                  </a:lnTo>
                  <a:lnTo>
                    <a:pt x="199" y="19"/>
                  </a:lnTo>
                  <a:lnTo>
                    <a:pt x="206" y="19"/>
                  </a:lnTo>
                  <a:lnTo>
                    <a:pt x="215" y="12"/>
                  </a:lnTo>
                  <a:lnTo>
                    <a:pt x="219" y="9"/>
                  </a:lnTo>
                  <a:lnTo>
                    <a:pt x="220" y="8"/>
                  </a:lnTo>
                  <a:lnTo>
                    <a:pt x="221" y="10"/>
                  </a:lnTo>
                  <a:lnTo>
                    <a:pt x="225" y="10"/>
                  </a:lnTo>
                  <a:lnTo>
                    <a:pt x="227" y="9"/>
                  </a:lnTo>
                  <a:lnTo>
                    <a:pt x="233" y="10"/>
                  </a:lnTo>
                  <a:lnTo>
                    <a:pt x="235" y="10"/>
                  </a:lnTo>
                  <a:lnTo>
                    <a:pt x="236" y="8"/>
                  </a:lnTo>
                  <a:lnTo>
                    <a:pt x="237" y="8"/>
                  </a:lnTo>
                  <a:lnTo>
                    <a:pt x="239" y="8"/>
                  </a:lnTo>
                  <a:lnTo>
                    <a:pt x="241" y="10"/>
                  </a:lnTo>
                  <a:lnTo>
                    <a:pt x="245" y="13"/>
                  </a:lnTo>
                  <a:lnTo>
                    <a:pt x="247" y="14"/>
                  </a:lnTo>
                  <a:lnTo>
                    <a:pt x="249" y="16"/>
                  </a:lnTo>
                  <a:lnTo>
                    <a:pt x="251" y="18"/>
                  </a:lnTo>
                  <a:lnTo>
                    <a:pt x="254" y="21"/>
                  </a:lnTo>
                  <a:lnTo>
                    <a:pt x="255" y="26"/>
                  </a:lnTo>
                  <a:lnTo>
                    <a:pt x="257" y="30"/>
                  </a:lnTo>
                  <a:lnTo>
                    <a:pt x="259" y="32"/>
                  </a:lnTo>
                  <a:lnTo>
                    <a:pt x="263" y="33"/>
                  </a:lnTo>
                  <a:lnTo>
                    <a:pt x="265" y="34"/>
                  </a:lnTo>
                  <a:lnTo>
                    <a:pt x="268" y="38"/>
                  </a:lnTo>
                  <a:lnTo>
                    <a:pt x="270" y="39"/>
                  </a:lnTo>
                  <a:lnTo>
                    <a:pt x="271" y="40"/>
                  </a:lnTo>
                  <a:lnTo>
                    <a:pt x="270" y="44"/>
                  </a:lnTo>
                  <a:lnTo>
                    <a:pt x="270" y="45"/>
                  </a:lnTo>
                  <a:lnTo>
                    <a:pt x="266" y="48"/>
                  </a:lnTo>
                  <a:lnTo>
                    <a:pt x="267" y="50"/>
                  </a:lnTo>
                  <a:lnTo>
                    <a:pt x="270" y="54"/>
                  </a:lnTo>
                  <a:lnTo>
                    <a:pt x="271" y="61"/>
                  </a:lnTo>
                  <a:lnTo>
                    <a:pt x="273" y="65"/>
                  </a:lnTo>
                  <a:lnTo>
                    <a:pt x="274" y="70"/>
                  </a:lnTo>
                  <a:lnTo>
                    <a:pt x="274" y="75"/>
                  </a:lnTo>
                  <a:lnTo>
                    <a:pt x="278" y="77"/>
                  </a:lnTo>
                  <a:lnTo>
                    <a:pt x="281" y="82"/>
                  </a:lnTo>
                  <a:lnTo>
                    <a:pt x="283" y="86"/>
                  </a:lnTo>
                  <a:lnTo>
                    <a:pt x="281" y="87"/>
                  </a:lnTo>
                  <a:lnTo>
                    <a:pt x="277" y="87"/>
                  </a:lnTo>
                  <a:lnTo>
                    <a:pt x="274" y="84"/>
                  </a:lnTo>
                  <a:lnTo>
                    <a:pt x="269" y="85"/>
                  </a:lnTo>
                  <a:lnTo>
                    <a:pt x="260" y="84"/>
                  </a:lnTo>
                  <a:lnTo>
                    <a:pt x="255" y="82"/>
                  </a:lnTo>
                  <a:lnTo>
                    <a:pt x="249" y="87"/>
                  </a:lnTo>
                  <a:lnTo>
                    <a:pt x="246" y="89"/>
                  </a:lnTo>
                  <a:lnTo>
                    <a:pt x="246" y="87"/>
                  </a:lnTo>
                  <a:lnTo>
                    <a:pt x="246" y="86"/>
                  </a:lnTo>
                  <a:lnTo>
                    <a:pt x="245" y="85"/>
                  </a:lnTo>
                  <a:lnTo>
                    <a:pt x="244" y="85"/>
                  </a:lnTo>
                  <a:lnTo>
                    <a:pt x="241" y="86"/>
                  </a:lnTo>
                  <a:lnTo>
                    <a:pt x="237" y="89"/>
                  </a:lnTo>
                  <a:lnTo>
                    <a:pt x="228" y="90"/>
                  </a:lnTo>
                  <a:lnTo>
                    <a:pt x="225" y="89"/>
                  </a:lnTo>
                  <a:lnTo>
                    <a:pt x="223" y="89"/>
                  </a:lnTo>
                  <a:lnTo>
                    <a:pt x="218" y="90"/>
                  </a:lnTo>
                  <a:lnTo>
                    <a:pt x="216" y="92"/>
                  </a:lnTo>
                  <a:lnTo>
                    <a:pt x="214" y="93"/>
                  </a:lnTo>
                  <a:lnTo>
                    <a:pt x="210" y="94"/>
                  </a:lnTo>
                  <a:lnTo>
                    <a:pt x="209" y="95"/>
                  </a:lnTo>
                  <a:lnTo>
                    <a:pt x="200" y="96"/>
                  </a:lnTo>
                  <a:lnTo>
                    <a:pt x="193" y="95"/>
                  </a:lnTo>
                  <a:lnTo>
                    <a:pt x="189" y="93"/>
                  </a:lnTo>
                  <a:lnTo>
                    <a:pt x="187" y="92"/>
                  </a:lnTo>
                  <a:lnTo>
                    <a:pt x="184" y="93"/>
                  </a:lnTo>
                  <a:lnTo>
                    <a:pt x="182" y="94"/>
                  </a:lnTo>
                  <a:lnTo>
                    <a:pt x="178" y="95"/>
                  </a:lnTo>
                  <a:lnTo>
                    <a:pt x="176" y="96"/>
                  </a:lnTo>
                  <a:lnTo>
                    <a:pt x="175" y="97"/>
                  </a:lnTo>
                  <a:lnTo>
                    <a:pt x="170" y="96"/>
                  </a:lnTo>
                  <a:lnTo>
                    <a:pt x="168" y="97"/>
                  </a:lnTo>
                  <a:lnTo>
                    <a:pt x="168" y="96"/>
                  </a:lnTo>
                  <a:lnTo>
                    <a:pt x="168" y="95"/>
                  </a:lnTo>
                  <a:lnTo>
                    <a:pt x="166" y="95"/>
                  </a:lnTo>
                  <a:lnTo>
                    <a:pt x="164" y="94"/>
                  </a:lnTo>
                  <a:lnTo>
                    <a:pt x="163" y="94"/>
                  </a:lnTo>
                  <a:lnTo>
                    <a:pt x="162" y="96"/>
                  </a:lnTo>
                  <a:lnTo>
                    <a:pt x="160" y="97"/>
                  </a:lnTo>
                  <a:lnTo>
                    <a:pt x="162" y="99"/>
                  </a:lnTo>
                  <a:lnTo>
                    <a:pt x="160" y="101"/>
                  </a:lnTo>
                  <a:lnTo>
                    <a:pt x="164" y="104"/>
                  </a:lnTo>
                  <a:lnTo>
                    <a:pt x="164" y="105"/>
                  </a:lnTo>
                  <a:lnTo>
                    <a:pt x="162" y="105"/>
                  </a:lnTo>
                  <a:lnTo>
                    <a:pt x="159" y="105"/>
                  </a:lnTo>
                  <a:lnTo>
                    <a:pt x="159" y="106"/>
                  </a:lnTo>
                  <a:lnTo>
                    <a:pt x="159" y="109"/>
                  </a:lnTo>
                  <a:lnTo>
                    <a:pt x="158" y="110"/>
                  </a:lnTo>
                  <a:lnTo>
                    <a:pt x="157" y="111"/>
                  </a:lnTo>
                  <a:lnTo>
                    <a:pt x="157" y="112"/>
                  </a:lnTo>
                  <a:lnTo>
                    <a:pt x="155" y="111"/>
                  </a:lnTo>
                  <a:lnTo>
                    <a:pt x="154" y="110"/>
                  </a:lnTo>
                  <a:lnTo>
                    <a:pt x="153" y="110"/>
                  </a:lnTo>
                  <a:lnTo>
                    <a:pt x="154" y="109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08" name="Freeform 686"/>
            <p:cNvSpPr>
              <a:spLocks/>
            </p:cNvSpPr>
            <p:nvPr/>
          </p:nvSpPr>
          <p:spPr bwMode="auto">
            <a:xfrm>
              <a:off x="4878389" y="1439333"/>
              <a:ext cx="3030537" cy="948532"/>
            </a:xfrm>
            <a:custGeom>
              <a:avLst/>
              <a:gdLst>
                <a:gd name="T0" fmla="*/ 2147483647 w 1909"/>
                <a:gd name="T1" fmla="*/ 2147483647 h 597"/>
                <a:gd name="T2" fmla="*/ 2147483647 w 1909"/>
                <a:gd name="T3" fmla="*/ 2147483647 h 597"/>
                <a:gd name="T4" fmla="*/ 2147483647 w 1909"/>
                <a:gd name="T5" fmla="*/ 2147483647 h 597"/>
                <a:gd name="T6" fmla="*/ 2147483647 w 1909"/>
                <a:gd name="T7" fmla="*/ 2147483647 h 597"/>
                <a:gd name="T8" fmla="*/ 2147483647 w 1909"/>
                <a:gd name="T9" fmla="*/ 2147483647 h 597"/>
                <a:gd name="T10" fmla="*/ 2147483647 w 1909"/>
                <a:gd name="T11" fmla="*/ 2147483647 h 597"/>
                <a:gd name="T12" fmla="*/ 2147483647 w 1909"/>
                <a:gd name="T13" fmla="*/ 2147483647 h 597"/>
                <a:gd name="T14" fmla="*/ 2147483647 w 1909"/>
                <a:gd name="T15" fmla="*/ 2147483647 h 597"/>
                <a:gd name="T16" fmla="*/ 2147483647 w 1909"/>
                <a:gd name="T17" fmla="*/ 2147483647 h 597"/>
                <a:gd name="T18" fmla="*/ 2147483647 w 1909"/>
                <a:gd name="T19" fmla="*/ 2147483647 h 597"/>
                <a:gd name="T20" fmla="*/ 2147483647 w 1909"/>
                <a:gd name="T21" fmla="*/ 2147483647 h 597"/>
                <a:gd name="T22" fmla="*/ 2147483647 w 1909"/>
                <a:gd name="T23" fmla="*/ 2147483647 h 597"/>
                <a:gd name="T24" fmla="*/ 2147483647 w 1909"/>
                <a:gd name="T25" fmla="*/ 2147483647 h 597"/>
                <a:gd name="T26" fmla="*/ 2147483647 w 1909"/>
                <a:gd name="T27" fmla="*/ 2147483647 h 597"/>
                <a:gd name="T28" fmla="*/ 2147483647 w 1909"/>
                <a:gd name="T29" fmla="*/ 2147483647 h 597"/>
                <a:gd name="T30" fmla="*/ 2147483647 w 1909"/>
                <a:gd name="T31" fmla="*/ 2147483647 h 597"/>
                <a:gd name="T32" fmla="*/ 2147483647 w 1909"/>
                <a:gd name="T33" fmla="*/ 2147483647 h 597"/>
                <a:gd name="T34" fmla="*/ 2147483647 w 1909"/>
                <a:gd name="T35" fmla="*/ 2147483647 h 597"/>
                <a:gd name="T36" fmla="*/ 2147483647 w 1909"/>
                <a:gd name="T37" fmla="*/ 2147483647 h 597"/>
                <a:gd name="T38" fmla="*/ 2147483647 w 1909"/>
                <a:gd name="T39" fmla="*/ 2147483647 h 597"/>
                <a:gd name="T40" fmla="*/ 2147483647 w 1909"/>
                <a:gd name="T41" fmla="*/ 2147483647 h 597"/>
                <a:gd name="T42" fmla="*/ 2147483647 w 1909"/>
                <a:gd name="T43" fmla="*/ 2147483647 h 597"/>
                <a:gd name="T44" fmla="*/ 2147483647 w 1909"/>
                <a:gd name="T45" fmla="*/ 2147483647 h 597"/>
                <a:gd name="T46" fmla="*/ 2147483647 w 1909"/>
                <a:gd name="T47" fmla="*/ 2147483647 h 597"/>
                <a:gd name="T48" fmla="*/ 2147483647 w 1909"/>
                <a:gd name="T49" fmla="*/ 2147483647 h 597"/>
                <a:gd name="T50" fmla="*/ 2147483647 w 1909"/>
                <a:gd name="T51" fmla="*/ 2147483647 h 597"/>
                <a:gd name="T52" fmla="*/ 2147483647 w 1909"/>
                <a:gd name="T53" fmla="*/ 2147483647 h 597"/>
                <a:gd name="T54" fmla="*/ 2147483647 w 1909"/>
                <a:gd name="T55" fmla="*/ 2147483647 h 597"/>
                <a:gd name="T56" fmla="*/ 2147483647 w 1909"/>
                <a:gd name="T57" fmla="*/ 2147483647 h 597"/>
                <a:gd name="T58" fmla="*/ 2147483647 w 1909"/>
                <a:gd name="T59" fmla="*/ 2147483647 h 597"/>
                <a:gd name="T60" fmla="*/ 2147483647 w 1909"/>
                <a:gd name="T61" fmla="*/ 2147483647 h 597"/>
                <a:gd name="T62" fmla="*/ 2147483647 w 1909"/>
                <a:gd name="T63" fmla="*/ 2147483647 h 597"/>
                <a:gd name="T64" fmla="*/ 2147483647 w 1909"/>
                <a:gd name="T65" fmla="*/ 2147483647 h 597"/>
                <a:gd name="T66" fmla="*/ 2147483647 w 1909"/>
                <a:gd name="T67" fmla="*/ 2147483647 h 597"/>
                <a:gd name="T68" fmla="*/ 2147483647 w 1909"/>
                <a:gd name="T69" fmla="*/ 2147483647 h 597"/>
                <a:gd name="T70" fmla="*/ 2147483647 w 1909"/>
                <a:gd name="T71" fmla="*/ 2147483647 h 597"/>
                <a:gd name="T72" fmla="*/ 2147483647 w 1909"/>
                <a:gd name="T73" fmla="*/ 2147483647 h 597"/>
                <a:gd name="T74" fmla="*/ 2147483647 w 1909"/>
                <a:gd name="T75" fmla="*/ 2147483647 h 597"/>
                <a:gd name="T76" fmla="*/ 2147483647 w 1909"/>
                <a:gd name="T77" fmla="*/ 2147483647 h 597"/>
                <a:gd name="T78" fmla="*/ 2147483647 w 1909"/>
                <a:gd name="T79" fmla="*/ 2147483647 h 597"/>
                <a:gd name="T80" fmla="*/ 2147483647 w 1909"/>
                <a:gd name="T81" fmla="*/ 2147483647 h 597"/>
                <a:gd name="T82" fmla="*/ 2147483647 w 1909"/>
                <a:gd name="T83" fmla="*/ 2147483647 h 597"/>
                <a:gd name="T84" fmla="*/ 2147483647 w 1909"/>
                <a:gd name="T85" fmla="*/ 2147483647 h 597"/>
                <a:gd name="T86" fmla="*/ 2147483647 w 1909"/>
                <a:gd name="T87" fmla="*/ 2147483647 h 597"/>
                <a:gd name="T88" fmla="*/ 2147483647 w 1909"/>
                <a:gd name="T89" fmla="*/ 2147483647 h 597"/>
                <a:gd name="T90" fmla="*/ 2147483647 w 1909"/>
                <a:gd name="T91" fmla="*/ 2147483647 h 597"/>
                <a:gd name="T92" fmla="*/ 2147483647 w 1909"/>
                <a:gd name="T93" fmla="*/ 2147483647 h 597"/>
                <a:gd name="T94" fmla="*/ 2147483647 w 1909"/>
                <a:gd name="T95" fmla="*/ 2147483647 h 597"/>
                <a:gd name="T96" fmla="*/ 2147483647 w 1909"/>
                <a:gd name="T97" fmla="*/ 2147483647 h 597"/>
                <a:gd name="T98" fmla="*/ 2147483647 w 1909"/>
                <a:gd name="T99" fmla="*/ 2147483647 h 597"/>
                <a:gd name="T100" fmla="*/ 2147483647 w 1909"/>
                <a:gd name="T101" fmla="*/ 2147483647 h 597"/>
                <a:gd name="T102" fmla="*/ 2147483647 w 1909"/>
                <a:gd name="T103" fmla="*/ 2147483647 h 597"/>
                <a:gd name="T104" fmla="*/ 2147483647 w 1909"/>
                <a:gd name="T105" fmla="*/ 2147483647 h 597"/>
                <a:gd name="T106" fmla="*/ 2147483647 w 1909"/>
                <a:gd name="T107" fmla="*/ 2147483647 h 597"/>
                <a:gd name="T108" fmla="*/ 2147483647 w 1909"/>
                <a:gd name="T109" fmla="*/ 2147483647 h 597"/>
                <a:gd name="T110" fmla="*/ 2147483647 w 1909"/>
                <a:gd name="T111" fmla="*/ 2147483647 h 597"/>
                <a:gd name="T112" fmla="*/ 2147483647 w 1909"/>
                <a:gd name="T113" fmla="*/ 2147483647 h 597"/>
                <a:gd name="T114" fmla="*/ 2147483647 w 1909"/>
                <a:gd name="T115" fmla="*/ 2147483647 h 597"/>
                <a:gd name="T116" fmla="*/ 2147483647 w 1909"/>
                <a:gd name="T117" fmla="*/ 2147483647 h 597"/>
                <a:gd name="T118" fmla="*/ 2147483647 w 1909"/>
                <a:gd name="T119" fmla="*/ 2147483647 h 597"/>
                <a:gd name="T120" fmla="*/ 2147483647 w 1909"/>
                <a:gd name="T121" fmla="*/ 2147483647 h 597"/>
                <a:gd name="T122" fmla="*/ 2147483647 w 1909"/>
                <a:gd name="T123" fmla="*/ 2147483647 h 597"/>
                <a:gd name="T124" fmla="*/ 2147483647 w 1909"/>
                <a:gd name="T125" fmla="*/ 2147483647 h 5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09"/>
                <a:gd name="T190" fmla="*/ 0 h 597"/>
                <a:gd name="T191" fmla="*/ 1909 w 1909"/>
                <a:gd name="T192" fmla="*/ 597 h 59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09" h="597">
                  <a:moveTo>
                    <a:pt x="698" y="371"/>
                  </a:moveTo>
                  <a:lnTo>
                    <a:pt x="700" y="372"/>
                  </a:lnTo>
                  <a:lnTo>
                    <a:pt x="701" y="372"/>
                  </a:lnTo>
                  <a:lnTo>
                    <a:pt x="725" y="384"/>
                  </a:lnTo>
                  <a:lnTo>
                    <a:pt x="776" y="427"/>
                  </a:lnTo>
                  <a:lnTo>
                    <a:pt x="778" y="425"/>
                  </a:lnTo>
                  <a:lnTo>
                    <a:pt x="778" y="424"/>
                  </a:lnTo>
                  <a:lnTo>
                    <a:pt x="777" y="422"/>
                  </a:lnTo>
                  <a:lnTo>
                    <a:pt x="779" y="420"/>
                  </a:lnTo>
                  <a:lnTo>
                    <a:pt x="780" y="420"/>
                  </a:lnTo>
                  <a:lnTo>
                    <a:pt x="782" y="421"/>
                  </a:lnTo>
                  <a:lnTo>
                    <a:pt x="785" y="421"/>
                  </a:lnTo>
                  <a:lnTo>
                    <a:pt x="789" y="423"/>
                  </a:lnTo>
                  <a:lnTo>
                    <a:pt x="789" y="424"/>
                  </a:lnTo>
                  <a:lnTo>
                    <a:pt x="790" y="425"/>
                  </a:lnTo>
                  <a:lnTo>
                    <a:pt x="792" y="425"/>
                  </a:lnTo>
                  <a:lnTo>
                    <a:pt x="795" y="429"/>
                  </a:lnTo>
                  <a:lnTo>
                    <a:pt x="800" y="427"/>
                  </a:lnTo>
                  <a:lnTo>
                    <a:pt x="805" y="429"/>
                  </a:lnTo>
                  <a:lnTo>
                    <a:pt x="807" y="429"/>
                  </a:lnTo>
                  <a:lnTo>
                    <a:pt x="811" y="429"/>
                  </a:lnTo>
                  <a:lnTo>
                    <a:pt x="810" y="427"/>
                  </a:lnTo>
                  <a:lnTo>
                    <a:pt x="811" y="425"/>
                  </a:lnTo>
                  <a:lnTo>
                    <a:pt x="814" y="426"/>
                  </a:lnTo>
                  <a:lnTo>
                    <a:pt x="816" y="426"/>
                  </a:lnTo>
                  <a:lnTo>
                    <a:pt x="816" y="424"/>
                  </a:lnTo>
                  <a:lnTo>
                    <a:pt x="817" y="423"/>
                  </a:lnTo>
                  <a:lnTo>
                    <a:pt x="821" y="424"/>
                  </a:lnTo>
                  <a:lnTo>
                    <a:pt x="824" y="425"/>
                  </a:lnTo>
                  <a:lnTo>
                    <a:pt x="825" y="426"/>
                  </a:lnTo>
                  <a:lnTo>
                    <a:pt x="827" y="427"/>
                  </a:lnTo>
                  <a:lnTo>
                    <a:pt x="831" y="430"/>
                  </a:lnTo>
                  <a:lnTo>
                    <a:pt x="834" y="431"/>
                  </a:lnTo>
                  <a:lnTo>
                    <a:pt x="835" y="432"/>
                  </a:lnTo>
                  <a:lnTo>
                    <a:pt x="836" y="434"/>
                  </a:lnTo>
                  <a:lnTo>
                    <a:pt x="836" y="435"/>
                  </a:lnTo>
                  <a:lnTo>
                    <a:pt x="838" y="436"/>
                  </a:lnTo>
                  <a:lnTo>
                    <a:pt x="840" y="437"/>
                  </a:lnTo>
                  <a:lnTo>
                    <a:pt x="847" y="440"/>
                  </a:lnTo>
                  <a:lnTo>
                    <a:pt x="848" y="441"/>
                  </a:lnTo>
                  <a:lnTo>
                    <a:pt x="849" y="443"/>
                  </a:lnTo>
                  <a:lnTo>
                    <a:pt x="851" y="443"/>
                  </a:lnTo>
                  <a:lnTo>
                    <a:pt x="853" y="444"/>
                  </a:lnTo>
                  <a:lnTo>
                    <a:pt x="856" y="447"/>
                  </a:lnTo>
                  <a:lnTo>
                    <a:pt x="858" y="449"/>
                  </a:lnTo>
                  <a:lnTo>
                    <a:pt x="862" y="449"/>
                  </a:lnTo>
                  <a:lnTo>
                    <a:pt x="865" y="450"/>
                  </a:lnTo>
                  <a:lnTo>
                    <a:pt x="867" y="450"/>
                  </a:lnTo>
                  <a:lnTo>
                    <a:pt x="869" y="451"/>
                  </a:lnTo>
                  <a:lnTo>
                    <a:pt x="871" y="451"/>
                  </a:lnTo>
                  <a:lnTo>
                    <a:pt x="871" y="449"/>
                  </a:lnTo>
                  <a:lnTo>
                    <a:pt x="872" y="447"/>
                  </a:lnTo>
                  <a:lnTo>
                    <a:pt x="876" y="446"/>
                  </a:lnTo>
                  <a:lnTo>
                    <a:pt x="877" y="449"/>
                  </a:lnTo>
                  <a:lnTo>
                    <a:pt x="878" y="450"/>
                  </a:lnTo>
                  <a:lnTo>
                    <a:pt x="880" y="451"/>
                  </a:lnTo>
                  <a:lnTo>
                    <a:pt x="883" y="454"/>
                  </a:lnTo>
                  <a:lnTo>
                    <a:pt x="886" y="454"/>
                  </a:lnTo>
                  <a:lnTo>
                    <a:pt x="888" y="456"/>
                  </a:lnTo>
                  <a:lnTo>
                    <a:pt x="887" y="462"/>
                  </a:lnTo>
                  <a:lnTo>
                    <a:pt x="893" y="463"/>
                  </a:lnTo>
                  <a:lnTo>
                    <a:pt x="897" y="460"/>
                  </a:lnTo>
                  <a:lnTo>
                    <a:pt x="898" y="460"/>
                  </a:lnTo>
                  <a:lnTo>
                    <a:pt x="899" y="455"/>
                  </a:lnTo>
                  <a:lnTo>
                    <a:pt x="901" y="452"/>
                  </a:lnTo>
                  <a:lnTo>
                    <a:pt x="905" y="450"/>
                  </a:lnTo>
                  <a:lnTo>
                    <a:pt x="909" y="449"/>
                  </a:lnTo>
                  <a:lnTo>
                    <a:pt x="912" y="446"/>
                  </a:lnTo>
                  <a:lnTo>
                    <a:pt x="916" y="443"/>
                  </a:lnTo>
                  <a:lnTo>
                    <a:pt x="921" y="440"/>
                  </a:lnTo>
                  <a:lnTo>
                    <a:pt x="926" y="435"/>
                  </a:lnTo>
                  <a:lnTo>
                    <a:pt x="934" y="433"/>
                  </a:lnTo>
                  <a:lnTo>
                    <a:pt x="939" y="431"/>
                  </a:lnTo>
                  <a:lnTo>
                    <a:pt x="944" y="431"/>
                  </a:lnTo>
                  <a:lnTo>
                    <a:pt x="951" y="431"/>
                  </a:lnTo>
                  <a:lnTo>
                    <a:pt x="956" y="433"/>
                  </a:lnTo>
                  <a:lnTo>
                    <a:pt x="960" y="435"/>
                  </a:lnTo>
                  <a:lnTo>
                    <a:pt x="964" y="434"/>
                  </a:lnTo>
                  <a:lnTo>
                    <a:pt x="970" y="434"/>
                  </a:lnTo>
                  <a:lnTo>
                    <a:pt x="974" y="434"/>
                  </a:lnTo>
                  <a:lnTo>
                    <a:pt x="986" y="441"/>
                  </a:lnTo>
                  <a:lnTo>
                    <a:pt x="988" y="442"/>
                  </a:lnTo>
                  <a:lnTo>
                    <a:pt x="992" y="442"/>
                  </a:lnTo>
                  <a:lnTo>
                    <a:pt x="1003" y="441"/>
                  </a:lnTo>
                  <a:lnTo>
                    <a:pt x="1008" y="442"/>
                  </a:lnTo>
                  <a:lnTo>
                    <a:pt x="1019" y="442"/>
                  </a:lnTo>
                  <a:lnTo>
                    <a:pt x="1028" y="441"/>
                  </a:lnTo>
                  <a:lnTo>
                    <a:pt x="1030" y="440"/>
                  </a:lnTo>
                  <a:lnTo>
                    <a:pt x="1029" y="439"/>
                  </a:lnTo>
                  <a:lnTo>
                    <a:pt x="1027" y="436"/>
                  </a:lnTo>
                  <a:lnTo>
                    <a:pt x="1025" y="433"/>
                  </a:lnTo>
                  <a:lnTo>
                    <a:pt x="1025" y="430"/>
                  </a:lnTo>
                  <a:lnTo>
                    <a:pt x="1024" y="426"/>
                  </a:lnTo>
                  <a:lnTo>
                    <a:pt x="1020" y="424"/>
                  </a:lnTo>
                  <a:lnTo>
                    <a:pt x="1017" y="420"/>
                  </a:lnTo>
                  <a:lnTo>
                    <a:pt x="1015" y="416"/>
                  </a:lnTo>
                  <a:lnTo>
                    <a:pt x="1018" y="414"/>
                  </a:lnTo>
                  <a:lnTo>
                    <a:pt x="1019" y="411"/>
                  </a:lnTo>
                  <a:lnTo>
                    <a:pt x="1022" y="407"/>
                  </a:lnTo>
                  <a:lnTo>
                    <a:pt x="1023" y="404"/>
                  </a:lnTo>
                  <a:lnTo>
                    <a:pt x="1027" y="404"/>
                  </a:lnTo>
                  <a:lnTo>
                    <a:pt x="1032" y="405"/>
                  </a:lnTo>
                  <a:lnTo>
                    <a:pt x="1037" y="407"/>
                  </a:lnTo>
                  <a:lnTo>
                    <a:pt x="1048" y="410"/>
                  </a:lnTo>
                  <a:lnTo>
                    <a:pt x="1052" y="412"/>
                  </a:lnTo>
                  <a:lnTo>
                    <a:pt x="1059" y="413"/>
                  </a:lnTo>
                  <a:lnTo>
                    <a:pt x="1065" y="414"/>
                  </a:lnTo>
                  <a:lnTo>
                    <a:pt x="1070" y="415"/>
                  </a:lnTo>
                  <a:lnTo>
                    <a:pt x="1074" y="419"/>
                  </a:lnTo>
                  <a:lnTo>
                    <a:pt x="1079" y="424"/>
                  </a:lnTo>
                  <a:lnTo>
                    <a:pt x="1082" y="429"/>
                  </a:lnTo>
                  <a:lnTo>
                    <a:pt x="1083" y="429"/>
                  </a:lnTo>
                  <a:lnTo>
                    <a:pt x="1089" y="432"/>
                  </a:lnTo>
                  <a:lnTo>
                    <a:pt x="1096" y="435"/>
                  </a:lnTo>
                  <a:lnTo>
                    <a:pt x="1105" y="437"/>
                  </a:lnTo>
                  <a:lnTo>
                    <a:pt x="1112" y="436"/>
                  </a:lnTo>
                  <a:lnTo>
                    <a:pt x="1118" y="433"/>
                  </a:lnTo>
                  <a:lnTo>
                    <a:pt x="1122" y="431"/>
                  </a:lnTo>
                  <a:lnTo>
                    <a:pt x="1131" y="432"/>
                  </a:lnTo>
                  <a:lnTo>
                    <a:pt x="1145" y="435"/>
                  </a:lnTo>
                  <a:lnTo>
                    <a:pt x="1149" y="437"/>
                  </a:lnTo>
                  <a:lnTo>
                    <a:pt x="1150" y="437"/>
                  </a:lnTo>
                  <a:lnTo>
                    <a:pt x="1152" y="439"/>
                  </a:lnTo>
                  <a:lnTo>
                    <a:pt x="1159" y="442"/>
                  </a:lnTo>
                  <a:lnTo>
                    <a:pt x="1165" y="443"/>
                  </a:lnTo>
                  <a:lnTo>
                    <a:pt x="1171" y="444"/>
                  </a:lnTo>
                  <a:lnTo>
                    <a:pt x="1177" y="449"/>
                  </a:lnTo>
                  <a:lnTo>
                    <a:pt x="1185" y="452"/>
                  </a:lnTo>
                  <a:lnTo>
                    <a:pt x="1194" y="453"/>
                  </a:lnTo>
                  <a:lnTo>
                    <a:pt x="1202" y="454"/>
                  </a:lnTo>
                  <a:lnTo>
                    <a:pt x="1206" y="455"/>
                  </a:lnTo>
                  <a:lnTo>
                    <a:pt x="1212" y="454"/>
                  </a:lnTo>
                  <a:lnTo>
                    <a:pt x="1219" y="456"/>
                  </a:lnTo>
                  <a:lnTo>
                    <a:pt x="1230" y="452"/>
                  </a:lnTo>
                  <a:lnTo>
                    <a:pt x="1237" y="451"/>
                  </a:lnTo>
                  <a:lnTo>
                    <a:pt x="1244" y="450"/>
                  </a:lnTo>
                  <a:lnTo>
                    <a:pt x="1250" y="443"/>
                  </a:lnTo>
                  <a:lnTo>
                    <a:pt x="1253" y="440"/>
                  </a:lnTo>
                  <a:lnTo>
                    <a:pt x="1258" y="439"/>
                  </a:lnTo>
                  <a:lnTo>
                    <a:pt x="1266" y="441"/>
                  </a:lnTo>
                  <a:lnTo>
                    <a:pt x="1273" y="443"/>
                  </a:lnTo>
                  <a:lnTo>
                    <a:pt x="1278" y="444"/>
                  </a:lnTo>
                  <a:lnTo>
                    <a:pt x="1283" y="443"/>
                  </a:lnTo>
                  <a:lnTo>
                    <a:pt x="1285" y="442"/>
                  </a:lnTo>
                  <a:lnTo>
                    <a:pt x="1287" y="442"/>
                  </a:lnTo>
                  <a:lnTo>
                    <a:pt x="1290" y="443"/>
                  </a:lnTo>
                  <a:lnTo>
                    <a:pt x="1295" y="445"/>
                  </a:lnTo>
                  <a:lnTo>
                    <a:pt x="1304" y="447"/>
                  </a:lnTo>
                  <a:lnTo>
                    <a:pt x="1312" y="450"/>
                  </a:lnTo>
                  <a:lnTo>
                    <a:pt x="1315" y="449"/>
                  </a:lnTo>
                  <a:lnTo>
                    <a:pt x="1317" y="446"/>
                  </a:lnTo>
                  <a:lnTo>
                    <a:pt x="1325" y="440"/>
                  </a:lnTo>
                  <a:lnTo>
                    <a:pt x="1325" y="439"/>
                  </a:lnTo>
                  <a:lnTo>
                    <a:pt x="1323" y="436"/>
                  </a:lnTo>
                  <a:lnTo>
                    <a:pt x="1322" y="434"/>
                  </a:lnTo>
                  <a:lnTo>
                    <a:pt x="1323" y="431"/>
                  </a:lnTo>
                  <a:lnTo>
                    <a:pt x="1323" y="429"/>
                  </a:lnTo>
                  <a:lnTo>
                    <a:pt x="1321" y="423"/>
                  </a:lnTo>
                  <a:lnTo>
                    <a:pt x="1318" y="419"/>
                  </a:lnTo>
                  <a:lnTo>
                    <a:pt x="1318" y="415"/>
                  </a:lnTo>
                  <a:lnTo>
                    <a:pt x="1321" y="413"/>
                  </a:lnTo>
                  <a:lnTo>
                    <a:pt x="1324" y="407"/>
                  </a:lnTo>
                  <a:lnTo>
                    <a:pt x="1323" y="406"/>
                  </a:lnTo>
                  <a:lnTo>
                    <a:pt x="1320" y="404"/>
                  </a:lnTo>
                  <a:lnTo>
                    <a:pt x="1316" y="400"/>
                  </a:lnTo>
                  <a:lnTo>
                    <a:pt x="1315" y="399"/>
                  </a:lnTo>
                  <a:lnTo>
                    <a:pt x="1312" y="399"/>
                  </a:lnTo>
                  <a:lnTo>
                    <a:pt x="1307" y="400"/>
                  </a:lnTo>
                  <a:lnTo>
                    <a:pt x="1306" y="399"/>
                  </a:lnTo>
                  <a:lnTo>
                    <a:pt x="1305" y="396"/>
                  </a:lnTo>
                  <a:lnTo>
                    <a:pt x="1308" y="392"/>
                  </a:lnTo>
                  <a:lnTo>
                    <a:pt x="1308" y="389"/>
                  </a:lnTo>
                  <a:lnTo>
                    <a:pt x="1311" y="386"/>
                  </a:lnTo>
                  <a:lnTo>
                    <a:pt x="1318" y="385"/>
                  </a:lnTo>
                  <a:lnTo>
                    <a:pt x="1326" y="383"/>
                  </a:lnTo>
                  <a:lnTo>
                    <a:pt x="1333" y="383"/>
                  </a:lnTo>
                  <a:lnTo>
                    <a:pt x="1341" y="382"/>
                  </a:lnTo>
                  <a:lnTo>
                    <a:pt x="1343" y="382"/>
                  </a:lnTo>
                  <a:lnTo>
                    <a:pt x="1349" y="383"/>
                  </a:lnTo>
                  <a:lnTo>
                    <a:pt x="1355" y="386"/>
                  </a:lnTo>
                  <a:lnTo>
                    <a:pt x="1359" y="389"/>
                  </a:lnTo>
                  <a:lnTo>
                    <a:pt x="1364" y="389"/>
                  </a:lnTo>
                  <a:lnTo>
                    <a:pt x="1368" y="389"/>
                  </a:lnTo>
                  <a:lnTo>
                    <a:pt x="1373" y="389"/>
                  </a:lnTo>
                  <a:lnTo>
                    <a:pt x="1377" y="390"/>
                  </a:lnTo>
                  <a:lnTo>
                    <a:pt x="1382" y="393"/>
                  </a:lnTo>
                  <a:lnTo>
                    <a:pt x="1387" y="396"/>
                  </a:lnTo>
                  <a:lnTo>
                    <a:pt x="1389" y="399"/>
                  </a:lnTo>
                  <a:lnTo>
                    <a:pt x="1393" y="401"/>
                  </a:lnTo>
                  <a:lnTo>
                    <a:pt x="1396" y="402"/>
                  </a:lnTo>
                  <a:lnTo>
                    <a:pt x="1397" y="403"/>
                  </a:lnTo>
                  <a:lnTo>
                    <a:pt x="1397" y="402"/>
                  </a:lnTo>
                  <a:lnTo>
                    <a:pt x="1399" y="405"/>
                  </a:lnTo>
                  <a:lnTo>
                    <a:pt x="1403" y="407"/>
                  </a:lnTo>
                  <a:lnTo>
                    <a:pt x="1406" y="412"/>
                  </a:lnTo>
                  <a:lnTo>
                    <a:pt x="1412" y="415"/>
                  </a:lnTo>
                  <a:lnTo>
                    <a:pt x="1415" y="419"/>
                  </a:lnTo>
                  <a:lnTo>
                    <a:pt x="1426" y="426"/>
                  </a:lnTo>
                  <a:lnTo>
                    <a:pt x="1434" y="435"/>
                  </a:lnTo>
                  <a:lnTo>
                    <a:pt x="1438" y="439"/>
                  </a:lnTo>
                  <a:lnTo>
                    <a:pt x="1439" y="440"/>
                  </a:lnTo>
                  <a:lnTo>
                    <a:pt x="1443" y="444"/>
                  </a:lnTo>
                  <a:lnTo>
                    <a:pt x="1446" y="449"/>
                  </a:lnTo>
                  <a:lnTo>
                    <a:pt x="1450" y="451"/>
                  </a:lnTo>
                  <a:lnTo>
                    <a:pt x="1457" y="451"/>
                  </a:lnTo>
                  <a:lnTo>
                    <a:pt x="1462" y="450"/>
                  </a:lnTo>
                  <a:lnTo>
                    <a:pt x="1466" y="451"/>
                  </a:lnTo>
                  <a:lnTo>
                    <a:pt x="1472" y="452"/>
                  </a:lnTo>
                  <a:lnTo>
                    <a:pt x="1477" y="453"/>
                  </a:lnTo>
                  <a:lnTo>
                    <a:pt x="1489" y="460"/>
                  </a:lnTo>
                  <a:lnTo>
                    <a:pt x="1495" y="461"/>
                  </a:lnTo>
                  <a:lnTo>
                    <a:pt x="1498" y="461"/>
                  </a:lnTo>
                  <a:lnTo>
                    <a:pt x="1500" y="463"/>
                  </a:lnTo>
                  <a:lnTo>
                    <a:pt x="1501" y="464"/>
                  </a:lnTo>
                  <a:lnTo>
                    <a:pt x="1501" y="463"/>
                  </a:lnTo>
                  <a:lnTo>
                    <a:pt x="1504" y="466"/>
                  </a:lnTo>
                  <a:lnTo>
                    <a:pt x="1507" y="469"/>
                  </a:lnTo>
                  <a:lnTo>
                    <a:pt x="1509" y="472"/>
                  </a:lnTo>
                  <a:lnTo>
                    <a:pt x="1511" y="476"/>
                  </a:lnTo>
                  <a:lnTo>
                    <a:pt x="1517" y="480"/>
                  </a:lnTo>
                  <a:lnTo>
                    <a:pt x="1520" y="483"/>
                  </a:lnTo>
                  <a:lnTo>
                    <a:pt x="1525" y="482"/>
                  </a:lnTo>
                  <a:lnTo>
                    <a:pt x="1530" y="483"/>
                  </a:lnTo>
                  <a:lnTo>
                    <a:pt x="1535" y="483"/>
                  </a:lnTo>
                  <a:lnTo>
                    <a:pt x="1541" y="480"/>
                  </a:lnTo>
                  <a:lnTo>
                    <a:pt x="1546" y="475"/>
                  </a:lnTo>
                  <a:lnTo>
                    <a:pt x="1550" y="475"/>
                  </a:lnTo>
                  <a:lnTo>
                    <a:pt x="1557" y="471"/>
                  </a:lnTo>
                  <a:lnTo>
                    <a:pt x="1564" y="469"/>
                  </a:lnTo>
                  <a:lnTo>
                    <a:pt x="1564" y="470"/>
                  </a:lnTo>
                  <a:lnTo>
                    <a:pt x="1564" y="473"/>
                  </a:lnTo>
                  <a:lnTo>
                    <a:pt x="1567" y="476"/>
                  </a:lnTo>
                  <a:lnTo>
                    <a:pt x="1570" y="480"/>
                  </a:lnTo>
                  <a:lnTo>
                    <a:pt x="1572" y="484"/>
                  </a:lnTo>
                  <a:lnTo>
                    <a:pt x="1571" y="486"/>
                  </a:lnTo>
                  <a:lnTo>
                    <a:pt x="1570" y="490"/>
                  </a:lnTo>
                  <a:lnTo>
                    <a:pt x="1572" y="494"/>
                  </a:lnTo>
                  <a:lnTo>
                    <a:pt x="1574" y="502"/>
                  </a:lnTo>
                  <a:lnTo>
                    <a:pt x="1578" y="511"/>
                  </a:lnTo>
                  <a:lnTo>
                    <a:pt x="1578" y="520"/>
                  </a:lnTo>
                  <a:lnTo>
                    <a:pt x="1578" y="524"/>
                  </a:lnTo>
                  <a:lnTo>
                    <a:pt x="1579" y="528"/>
                  </a:lnTo>
                  <a:lnTo>
                    <a:pt x="1578" y="531"/>
                  </a:lnTo>
                  <a:lnTo>
                    <a:pt x="1576" y="530"/>
                  </a:lnTo>
                  <a:lnTo>
                    <a:pt x="1561" y="526"/>
                  </a:lnTo>
                  <a:lnTo>
                    <a:pt x="1558" y="528"/>
                  </a:lnTo>
                  <a:lnTo>
                    <a:pt x="1554" y="536"/>
                  </a:lnTo>
                  <a:lnTo>
                    <a:pt x="1558" y="540"/>
                  </a:lnTo>
                  <a:lnTo>
                    <a:pt x="1564" y="546"/>
                  </a:lnTo>
                  <a:lnTo>
                    <a:pt x="1572" y="560"/>
                  </a:lnTo>
                  <a:lnTo>
                    <a:pt x="1572" y="566"/>
                  </a:lnTo>
                  <a:lnTo>
                    <a:pt x="1569" y="570"/>
                  </a:lnTo>
                  <a:lnTo>
                    <a:pt x="1571" y="574"/>
                  </a:lnTo>
                  <a:lnTo>
                    <a:pt x="1572" y="576"/>
                  </a:lnTo>
                  <a:lnTo>
                    <a:pt x="1575" y="577"/>
                  </a:lnTo>
                  <a:lnTo>
                    <a:pt x="1577" y="577"/>
                  </a:lnTo>
                  <a:lnTo>
                    <a:pt x="1575" y="575"/>
                  </a:lnTo>
                  <a:lnTo>
                    <a:pt x="1574" y="574"/>
                  </a:lnTo>
                  <a:lnTo>
                    <a:pt x="1576" y="573"/>
                  </a:lnTo>
                  <a:lnTo>
                    <a:pt x="1581" y="574"/>
                  </a:lnTo>
                  <a:lnTo>
                    <a:pt x="1581" y="571"/>
                  </a:lnTo>
                  <a:lnTo>
                    <a:pt x="1581" y="570"/>
                  </a:lnTo>
                  <a:lnTo>
                    <a:pt x="1581" y="567"/>
                  </a:lnTo>
                  <a:lnTo>
                    <a:pt x="1582" y="565"/>
                  </a:lnTo>
                  <a:lnTo>
                    <a:pt x="1581" y="558"/>
                  </a:lnTo>
                  <a:lnTo>
                    <a:pt x="1582" y="561"/>
                  </a:lnTo>
                  <a:lnTo>
                    <a:pt x="1586" y="562"/>
                  </a:lnTo>
                  <a:lnTo>
                    <a:pt x="1586" y="564"/>
                  </a:lnTo>
                  <a:lnTo>
                    <a:pt x="1587" y="565"/>
                  </a:lnTo>
                  <a:lnTo>
                    <a:pt x="1589" y="563"/>
                  </a:lnTo>
                  <a:lnTo>
                    <a:pt x="1590" y="562"/>
                  </a:lnTo>
                  <a:lnTo>
                    <a:pt x="1591" y="564"/>
                  </a:lnTo>
                  <a:lnTo>
                    <a:pt x="1592" y="566"/>
                  </a:lnTo>
                  <a:lnTo>
                    <a:pt x="1594" y="568"/>
                  </a:lnTo>
                  <a:lnTo>
                    <a:pt x="1595" y="570"/>
                  </a:lnTo>
                  <a:lnTo>
                    <a:pt x="1597" y="570"/>
                  </a:lnTo>
                  <a:lnTo>
                    <a:pt x="1600" y="570"/>
                  </a:lnTo>
                  <a:lnTo>
                    <a:pt x="1604" y="571"/>
                  </a:lnTo>
                  <a:lnTo>
                    <a:pt x="1605" y="571"/>
                  </a:lnTo>
                  <a:lnTo>
                    <a:pt x="1607" y="572"/>
                  </a:lnTo>
                  <a:lnTo>
                    <a:pt x="1610" y="572"/>
                  </a:lnTo>
                  <a:lnTo>
                    <a:pt x="1615" y="571"/>
                  </a:lnTo>
                  <a:lnTo>
                    <a:pt x="1617" y="571"/>
                  </a:lnTo>
                  <a:lnTo>
                    <a:pt x="1619" y="570"/>
                  </a:lnTo>
                  <a:lnTo>
                    <a:pt x="1621" y="566"/>
                  </a:lnTo>
                  <a:lnTo>
                    <a:pt x="1628" y="560"/>
                  </a:lnTo>
                  <a:lnTo>
                    <a:pt x="1629" y="556"/>
                  </a:lnTo>
                  <a:lnTo>
                    <a:pt x="1629" y="553"/>
                  </a:lnTo>
                  <a:lnTo>
                    <a:pt x="1630" y="548"/>
                  </a:lnTo>
                  <a:lnTo>
                    <a:pt x="1629" y="546"/>
                  </a:lnTo>
                  <a:lnTo>
                    <a:pt x="1629" y="543"/>
                  </a:lnTo>
                  <a:lnTo>
                    <a:pt x="1630" y="541"/>
                  </a:lnTo>
                  <a:lnTo>
                    <a:pt x="1632" y="540"/>
                  </a:lnTo>
                  <a:lnTo>
                    <a:pt x="1632" y="534"/>
                  </a:lnTo>
                  <a:lnTo>
                    <a:pt x="1634" y="533"/>
                  </a:lnTo>
                  <a:lnTo>
                    <a:pt x="1634" y="528"/>
                  </a:lnTo>
                  <a:lnTo>
                    <a:pt x="1638" y="516"/>
                  </a:lnTo>
                  <a:lnTo>
                    <a:pt x="1637" y="513"/>
                  </a:lnTo>
                  <a:lnTo>
                    <a:pt x="1639" y="511"/>
                  </a:lnTo>
                  <a:lnTo>
                    <a:pt x="1639" y="510"/>
                  </a:lnTo>
                  <a:lnTo>
                    <a:pt x="1638" y="504"/>
                  </a:lnTo>
                  <a:lnTo>
                    <a:pt x="1636" y="495"/>
                  </a:lnTo>
                  <a:lnTo>
                    <a:pt x="1635" y="493"/>
                  </a:lnTo>
                  <a:lnTo>
                    <a:pt x="1637" y="487"/>
                  </a:lnTo>
                  <a:lnTo>
                    <a:pt x="1636" y="481"/>
                  </a:lnTo>
                  <a:lnTo>
                    <a:pt x="1638" y="476"/>
                  </a:lnTo>
                  <a:lnTo>
                    <a:pt x="1639" y="473"/>
                  </a:lnTo>
                  <a:lnTo>
                    <a:pt x="1638" y="472"/>
                  </a:lnTo>
                  <a:lnTo>
                    <a:pt x="1639" y="471"/>
                  </a:lnTo>
                  <a:lnTo>
                    <a:pt x="1640" y="470"/>
                  </a:lnTo>
                  <a:lnTo>
                    <a:pt x="1637" y="464"/>
                  </a:lnTo>
                  <a:lnTo>
                    <a:pt x="1637" y="462"/>
                  </a:lnTo>
                  <a:lnTo>
                    <a:pt x="1635" y="460"/>
                  </a:lnTo>
                  <a:lnTo>
                    <a:pt x="1634" y="456"/>
                  </a:lnTo>
                  <a:lnTo>
                    <a:pt x="1632" y="453"/>
                  </a:lnTo>
                  <a:lnTo>
                    <a:pt x="1631" y="451"/>
                  </a:lnTo>
                  <a:lnTo>
                    <a:pt x="1625" y="444"/>
                  </a:lnTo>
                  <a:lnTo>
                    <a:pt x="1625" y="441"/>
                  </a:lnTo>
                  <a:lnTo>
                    <a:pt x="1624" y="440"/>
                  </a:lnTo>
                  <a:lnTo>
                    <a:pt x="1622" y="439"/>
                  </a:lnTo>
                  <a:lnTo>
                    <a:pt x="1616" y="433"/>
                  </a:lnTo>
                  <a:lnTo>
                    <a:pt x="1612" y="430"/>
                  </a:lnTo>
                  <a:lnTo>
                    <a:pt x="1612" y="427"/>
                  </a:lnTo>
                  <a:lnTo>
                    <a:pt x="1611" y="424"/>
                  </a:lnTo>
                  <a:lnTo>
                    <a:pt x="1608" y="421"/>
                  </a:lnTo>
                  <a:lnTo>
                    <a:pt x="1609" y="420"/>
                  </a:lnTo>
                  <a:lnTo>
                    <a:pt x="1608" y="419"/>
                  </a:lnTo>
                  <a:lnTo>
                    <a:pt x="1607" y="416"/>
                  </a:lnTo>
                  <a:lnTo>
                    <a:pt x="1607" y="413"/>
                  </a:lnTo>
                  <a:lnTo>
                    <a:pt x="1608" y="412"/>
                  </a:lnTo>
                  <a:lnTo>
                    <a:pt x="1608" y="410"/>
                  </a:lnTo>
                  <a:lnTo>
                    <a:pt x="1608" y="409"/>
                  </a:lnTo>
                  <a:lnTo>
                    <a:pt x="1606" y="406"/>
                  </a:lnTo>
                  <a:lnTo>
                    <a:pt x="1606" y="404"/>
                  </a:lnTo>
                  <a:lnTo>
                    <a:pt x="1597" y="400"/>
                  </a:lnTo>
                  <a:lnTo>
                    <a:pt x="1596" y="396"/>
                  </a:lnTo>
                  <a:lnTo>
                    <a:pt x="1594" y="394"/>
                  </a:lnTo>
                  <a:lnTo>
                    <a:pt x="1590" y="392"/>
                  </a:lnTo>
                  <a:lnTo>
                    <a:pt x="1587" y="390"/>
                  </a:lnTo>
                  <a:lnTo>
                    <a:pt x="1582" y="389"/>
                  </a:lnTo>
                  <a:lnTo>
                    <a:pt x="1579" y="389"/>
                  </a:lnTo>
                  <a:lnTo>
                    <a:pt x="1575" y="386"/>
                  </a:lnTo>
                  <a:lnTo>
                    <a:pt x="1571" y="386"/>
                  </a:lnTo>
                  <a:lnTo>
                    <a:pt x="1569" y="386"/>
                  </a:lnTo>
                  <a:lnTo>
                    <a:pt x="1569" y="385"/>
                  </a:lnTo>
                  <a:lnTo>
                    <a:pt x="1574" y="385"/>
                  </a:lnTo>
                  <a:lnTo>
                    <a:pt x="1578" y="386"/>
                  </a:lnTo>
                  <a:lnTo>
                    <a:pt x="1580" y="387"/>
                  </a:lnTo>
                  <a:lnTo>
                    <a:pt x="1582" y="387"/>
                  </a:lnTo>
                  <a:lnTo>
                    <a:pt x="1589" y="390"/>
                  </a:lnTo>
                  <a:lnTo>
                    <a:pt x="1589" y="389"/>
                  </a:lnTo>
                  <a:lnTo>
                    <a:pt x="1589" y="386"/>
                  </a:lnTo>
                  <a:lnTo>
                    <a:pt x="1587" y="384"/>
                  </a:lnTo>
                  <a:lnTo>
                    <a:pt x="1586" y="384"/>
                  </a:lnTo>
                  <a:lnTo>
                    <a:pt x="1576" y="381"/>
                  </a:lnTo>
                  <a:lnTo>
                    <a:pt x="1570" y="379"/>
                  </a:lnTo>
                  <a:lnTo>
                    <a:pt x="1567" y="376"/>
                  </a:lnTo>
                  <a:lnTo>
                    <a:pt x="1565" y="375"/>
                  </a:lnTo>
                  <a:lnTo>
                    <a:pt x="1563" y="373"/>
                  </a:lnTo>
                  <a:lnTo>
                    <a:pt x="1559" y="372"/>
                  </a:lnTo>
                  <a:lnTo>
                    <a:pt x="1556" y="371"/>
                  </a:lnTo>
                  <a:lnTo>
                    <a:pt x="1554" y="370"/>
                  </a:lnTo>
                  <a:lnTo>
                    <a:pt x="1551" y="369"/>
                  </a:lnTo>
                  <a:lnTo>
                    <a:pt x="1551" y="368"/>
                  </a:lnTo>
                  <a:lnTo>
                    <a:pt x="1550" y="368"/>
                  </a:lnTo>
                  <a:lnTo>
                    <a:pt x="1548" y="368"/>
                  </a:lnTo>
                  <a:lnTo>
                    <a:pt x="1546" y="369"/>
                  </a:lnTo>
                  <a:lnTo>
                    <a:pt x="1544" y="369"/>
                  </a:lnTo>
                  <a:lnTo>
                    <a:pt x="1537" y="368"/>
                  </a:lnTo>
                  <a:lnTo>
                    <a:pt x="1540" y="371"/>
                  </a:lnTo>
                  <a:lnTo>
                    <a:pt x="1541" y="373"/>
                  </a:lnTo>
                  <a:lnTo>
                    <a:pt x="1544" y="376"/>
                  </a:lnTo>
                  <a:lnTo>
                    <a:pt x="1545" y="380"/>
                  </a:lnTo>
                  <a:lnTo>
                    <a:pt x="1544" y="381"/>
                  </a:lnTo>
                  <a:lnTo>
                    <a:pt x="1541" y="379"/>
                  </a:lnTo>
                  <a:lnTo>
                    <a:pt x="1541" y="375"/>
                  </a:lnTo>
                  <a:lnTo>
                    <a:pt x="1539" y="374"/>
                  </a:lnTo>
                  <a:lnTo>
                    <a:pt x="1538" y="377"/>
                  </a:lnTo>
                  <a:lnTo>
                    <a:pt x="1536" y="379"/>
                  </a:lnTo>
                  <a:lnTo>
                    <a:pt x="1531" y="380"/>
                  </a:lnTo>
                  <a:lnTo>
                    <a:pt x="1528" y="380"/>
                  </a:lnTo>
                  <a:lnTo>
                    <a:pt x="1527" y="379"/>
                  </a:lnTo>
                  <a:lnTo>
                    <a:pt x="1528" y="379"/>
                  </a:lnTo>
                  <a:lnTo>
                    <a:pt x="1529" y="376"/>
                  </a:lnTo>
                  <a:lnTo>
                    <a:pt x="1528" y="375"/>
                  </a:lnTo>
                  <a:lnTo>
                    <a:pt x="1527" y="373"/>
                  </a:lnTo>
                  <a:lnTo>
                    <a:pt x="1524" y="372"/>
                  </a:lnTo>
                  <a:lnTo>
                    <a:pt x="1520" y="371"/>
                  </a:lnTo>
                  <a:lnTo>
                    <a:pt x="1523" y="370"/>
                  </a:lnTo>
                  <a:lnTo>
                    <a:pt x="1523" y="369"/>
                  </a:lnTo>
                  <a:lnTo>
                    <a:pt x="1521" y="368"/>
                  </a:lnTo>
                  <a:lnTo>
                    <a:pt x="1518" y="368"/>
                  </a:lnTo>
                  <a:lnTo>
                    <a:pt x="1517" y="369"/>
                  </a:lnTo>
                  <a:lnTo>
                    <a:pt x="1517" y="371"/>
                  </a:lnTo>
                  <a:lnTo>
                    <a:pt x="1520" y="372"/>
                  </a:lnTo>
                  <a:lnTo>
                    <a:pt x="1521" y="373"/>
                  </a:lnTo>
                  <a:lnTo>
                    <a:pt x="1520" y="375"/>
                  </a:lnTo>
                  <a:lnTo>
                    <a:pt x="1518" y="375"/>
                  </a:lnTo>
                  <a:lnTo>
                    <a:pt x="1518" y="376"/>
                  </a:lnTo>
                  <a:lnTo>
                    <a:pt x="1517" y="376"/>
                  </a:lnTo>
                  <a:lnTo>
                    <a:pt x="1514" y="373"/>
                  </a:lnTo>
                  <a:lnTo>
                    <a:pt x="1513" y="371"/>
                  </a:lnTo>
                  <a:lnTo>
                    <a:pt x="1511" y="369"/>
                  </a:lnTo>
                  <a:lnTo>
                    <a:pt x="1510" y="366"/>
                  </a:lnTo>
                  <a:lnTo>
                    <a:pt x="1509" y="366"/>
                  </a:lnTo>
                  <a:lnTo>
                    <a:pt x="1507" y="363"/>
                  </a:lnTo>
                  <a:lnTo>
                    <a:pt x="1505" y="362"/>
                  </a:lnTo>
                  <a:lnTo>
                    <a:pt x="1503" y="362"/>
                  </a:lnTo>
                  <a:lnTo>
                    <a:pt x="1498" y="363"/>
                  </a:lnTo>
                  <a:lnTo>
                    <a:pt x="1493" y="363"/>
                  </a:lnTo>
                  <a:lnTo>
                    <a:pt x="1488" y="361"/>
                  </a:lnTo>
                  <a:lnTo>
                    <a:pt x="1483" y="360"/>
                  </a:lnTo>
                  <a:lnTo>
                    <a:pt x="1482" y="359"/>
                  </a:lnTo>
                  <a:lnTo>
                    <a:pt x="1480" y="356"/>
                  </a:lnTo>
                  <a:lnTo>
                    <a:pt x="1484" y="352"/>
                  </a:lnTo>
                  <a:lnTo>
                    <a:pt x="1485" y="352"/>
                  </a:lnTo>
                  <a:lnTo>
                    <a:pt x="1487" y="349"/>
                  </a:lnTo>
                  <a:lnTo>
                    <a:pt x="1486" y="346"/>
                  </a:lnTo>
                  <a:lnTo>
                    <a:pt x="1487" y="345"/>
                  </a:lnTo>
                  <a:lnTo>
                    <a:pt x="1488" y="345"/>
                  </a:lnTo>
                  <a:lnTo>
                    <a:pt x="1489" y="343"/>
                  </a:lnTo>
                  <a:lnTo>
                    <a:pt x="1494" y="335"/>
                  </a:lnTo>
                  <a:lnTo>
                    <a:pt x="1494" y="332"/>
                  </a:lnTo>
                  <a:lnTo>
                    <a:pt x="1495" y="332"/>
                  </a:lnTo>
                  <a:lnTo>
                    <a:pt x="1494" y="330"/>
                  </a:lnTo>
                  <a:lnTo>
                    <a:pt x="1493" y="329"/>
                  </a:lnTo>
                  <a:lnTo>
                    <a:pt x="1494" y="328"/>
                  </a:lnTo>
                  <a:lnTo>
                    <a:pt x="1494" y="325"/>
                  </a:lnTo>
                  <a:lnTo>
                    <a:pt x="1493" y="324"/>
                  </a:lnTo>
                  <a:lnTo>
                    <a:pt x="1495" y="324"/>
                  </a:lnTo>
                  <a:lnTo>
                    <a:pt x="1494" y="322"/>
                  </a:lnTo>
                  <a:lnTo>
                    <a:pt x="1496" y="320"/>
                  </a:lnTo>
                  <a:lnTo>
                    <a:pt x="1496" y="316"/>
                  </a:lnTo>
                  <a:lnTo>
                    <a:pt x="1498" y="316"/>
                  </a:lnTo>
                  <a:lnTo>
                    <a:pt x="1499" y="313"/>
                  </a:lnTo>
                  <a:lnTo>
                    <a:pt x="1498" y="311"/>
                  </a:lnTo>
                  <a:lnTo>
                    <a:pt x="1499" y="311"/>
                  </a:lnTo>
                  <a:lnTo>
                    <a:pt x="1501" y="309"/>
                  </a:lnTo>
                  <a:lnTo>
                    <a:pt x="1503" y="308"/>
                  </a:lnTo>
                  <a:lnTo>
                    <a:pt x="1501" y="305"/>
                  </a:lnTo>
                  <a:lnTo>
                    <a:pt x="1500" y="302"/>
                  </a:lnTo>
                  <a:lnTo>
                    <a:pt x="1500" y="300"/>
                  </a:lnTo>
                  <a:lnTo>
                    <a:pt x="1505" y="294"/>
                  </a:lnTo>
                  <a:lnTo>
                    <a:pt x="1505" y="292"/>
                  </a:lnTo>
                  <a:lnTo>
                    <a:pt x="1505" y="289"/>
                  </a:lnTo>
                  <a:lnTo>
                    <a:pt x="1506" y="286"/>
                  </a:lnTo>
                  <a:lnTo>
                    <a:pt x="1508" y="284"/>
                  </a:lnTo>
                  <a:lnTo>
                    <a:pt x="1513" y="282"/>
                  </a:lnTo>
                  <a:lnTo>
                    <a:pt x="1525" y="281"/>
                  </a:lnTo>
                  <a:lnTo>
                    <a:pt x="1534" y="281"/>
                  </a:lnTo>
                  <a:lnTo>
                    <a:pt x="1537" y="281"/>
                  </a:lnTo>
                  <a:lnTo>
                    <a:pt x="1539" y="281"/>
                  </a:lnTo>
                  <a:lnTo>
                    <a:pt x="1543" y="281"/>
                  </a:lnTo>
                  <a:lnTo>
                    <a:pt x="1546" y="281"/>
                  </a:lnTo>
                  <a:lnTo>
                    <a:pt x="1547" y="281"/>
                  </a:lnTo>
                  <a:lnTo>
                    <a:pt x="1549" y="283"/>
                  </a:lnTo>
                  <a:lnTo>
                    <a:pt x="1553" y="284"/>
                  </a:lnTo>
                  <a:lnTo>
                    <a:pt x="1554" y="284"/>
                  </a:lnTo>
                  <a:lnTo>
                    <a:pt x="1556" y="284"/>
                  </a:lnTo>
                  <a:lnTo>
                    <a:pt x="1556" y="283"/>
                  </a:lnTo>
                  <a:lnTo>
                    <a:pt x="1553" y="280"/>
                  </a:lnTo>
                  <a:lnTo>
                    <a:pt x="1554" y="280"/>
                  </a:lnTo>
                  <a:lnTo>
                    <a:pt x="1570" y="283"/>
                  </a:lnTo>
                  <a:lnTo>
                    <a:pt x="1575" y="283"/>
                  </a:lnTo>
                  <a:lnTo>
                    <a:pt x="1572" y="282"/>
                  </a:lnTo>
                  <a:lnTo>
                    <a:pt x="1574" y="281"/>
                  </a:lnTo>
                  <a:lnTo>
                    <a:pt x="1579" y="281"/>
                  </a:lnTo>
                  <a:lnTo>
                    <a:pt x="1581" y="282"/>
                  </a:lnTo>
                  <a:lnTo>
                    <a:pt x="1584" y="283"/>
                  </a:lnTo>
                  <a:lnTo>
                    <a:pt x="1586" y="283"/>
                  </a:lnTo>
                  <a:lnTo>
                    <a:pt x="1588" y="283"/>
                  </a:lnTo>
                  <a:lnTo>
                    <a:pt x="1587" y="282"/>
                  </a:lnTo>
                  <a:lnTo>
                    <a:pt x="1586" y="282"/>
                  </a:lnTo>
                  <a:lnTo>
                    <a:pt x="1582" y="280"/>
                  </a:lnTo>
                  <a:lnTo>
                    <a:pt x="1585" y="280"/>
                  </a:lnTo>
                  <a:lnTo>
                    <a:pt x="1587" y="280"/>
                  </a:lnTo>
                  <a:lnTo>
                    <a:pt x="1586" y="279"/>
                  </a:lnTo>
                  <a:lnTo>
                    <a:pt x="1584" y="278"/>
                  </a:lnTo>
                  <a:lnTo>
                    <a:pt x="1582" y="276"/>
                  </a:lnTo>
                  <a:lnTo>
                    <a:pt x="1585" y="275"/>
                  </a:lnTo>
                  <a:lnTo>
                    <a:pt x="1587" y="275"/>
                  </a:lnTo>
                  <a:lnTo>
                    <a:pt x="1590" y="275"/>
                  </a:lnTo>
                  <a:lnTo>
                    <a:pt x="1600" y="278"/>
                  </a:lnTo>
                  <a:lnTo>
                    <a:pt x="1602" y="278"/>
                  </a:lnTo>
                  <a:lnTo>
                    <a:pt x="1607" y="279"/>
                  </a:lnTo>
                  <a:lnTo>
                    <a:pt x="1608" y="280"/>
                  </a:lnTo>
                  <a:lnTo>
                    <a:pt x="1610" y="280"/>
                  </a:lnTo>
                  <a:lnTo>
                    <a:pt x="1610" y="278"/>
                  </a:lnTo>
                  <a:lnTo>
                    <a:pt x="1611" y="278"/>
                  </a:lnTo>
                  <a:lnTo>
                    <a:pt x="1616" y="278"/>
                  </a:lnTo>
                  <a:lnTo>
                    <a:pt x="1618" y="279"/>
                  </a:lnTo>
                  <a:lnTo>
                    <a:pt x="1622" y="281"/>
                  </a:lnTo>
                  <a:lnTo>
                    <a:pt x="1626" y="282"/>
                  </a:lnTo>
                  <a:lnTo>
                    <a:pt x="1630" y="283"/>
                  </a:lnTo>
                  <a:lnTo>
                    <a:pt x="1632" y="284"/>
                  </a:lnTo>
                  <a:lnTo>
                    <a:pt x="1631" y="285"/>
                  </a:lnTo>
                  <a:lnTo>
                    <a:pt x="1627" y="285"/>
                  </a:lnTo>
                  <a:lnTo>
                    <a:pt x="1622" y="285"/>
                  </a:lnTo>
                  <a:lnTo>
                    <a:pt x="1620" y="285"/>
                  </a:lnTo>
                  <a:lnTo>
                    <a:pt x="1621" y="286"/>
                  </a:lnTo>
                  <a:lnTo>
                    <a:pt x="1628" y="290"/>
                  </a:lnTo>
                  <a:lnTo>
                    <a:pt x="1632" y="290"/>
                  </a:lnTo>
                  <a:lnTo>
                    <a:pt x="1636" y="290"/>
                  </a:lnTo>
                  <a:lnTo>
                    <a:pt x="1638" y="290"/>
                  </a:lnTo>
                  <a:lnTo>
                    <a:pt x="1638" y="288"/>
                  </a:lnTo>
                  <a:lnTo>
                    <a:pt x="1639" y="286"/>
                  </a:lnTo>
                  <a:lnTo>
                    <a:pt x="1642" y="289"/>
                  </a:lnTo>
                  <a:lnTo>
                    <a:pt x="1646" y="289"/>
                  </a:lnTo>
                  <a:lnTo>
                    <a:pt x="1647" y="288"/>
                  </a:lnTo>
                  <a:lnTo>
                    <a:pt x="1647" y="286"/>
                  </a:lnTo>
                  <a:lnTo>
                    <a:pt x="1649" y="286"/>
                  </a:lnTo>
                  <a:lnTo>
                    <a:pt x="1648" y="285"/>
                  </a:lnTo>
                  <a:lnTo>
                    <a:pt x="1650" y="284"/>
                  </a:lnTo>
                  <a:lnTo>
                    <a:pt x="1655" y="284"/>
                  </a:lnTo>
                  <a:lnTo>
                    <a:pt x="1658" y="286"/>
                  </a:lnTo>
                  <a:lnTo>
                    <a:pt x="1660" y="286"/>
                  </a:lnTo>
                  <a:lnTo>
                    <a:pt x="1662" y="285"/>
                  </a:lnTo>
                  <a:lnTo>
                    <a:pt x="1661" y="284"/>
                  </a:lnTo>
                  <a:lnTo>
                    <a:pt x="1666" y="284"/>
                  </a:lnTo>
                  <a:lnTo>
                    <a:pt x="1668" y="285"/>
                  </a:lnTo>
                  <a:lnTo>
                    <a:pt x="1668" y="284"/>
                  </a:lnTo>
                  <a:lnTo>
                    <a:pt x="1670" y="284"/>
                  </a:lnTo>
                  <a:lnTo>
                    <a:pt x="1669" y="283"/>
                  </a:lnTo>
                  <a:lnTo>
                    <a:pt x="1667" y="282"/>
                  </a:lnTo>
                  <a:lnTo>
                    <a:pt x="1663" y="280"/>
                  </a:lnTo>
                  <a:lnTo>
                    <a:pt x="1657" y="279"/>
                  </a:lnTo>
                  <a:lnTo>
                    <a:pt x="1652" y="280"/>
                  </a:lnTo>
                  <a:lnTo>
                    <a:pt x="1651" y="278"/>
                  </a:lnTo>
                  <a:lnTo>
                    <a:pt x="1646" y="273"/>
                  </a:lnTo>
                  <a:lnTo>
                    <a:pt x="1648" y="273"/>
                  </a:lnTo>
                  <a:lnTo>
                    <a:pt x="1647" y="269"/>
                  </a:lnTo>
                  <a:lnTo>
                    <a:pt x="1646" y="268"/>
                  </a:lnTo>
                  <a:lnTo>
                    <a:pt x="1645" y="265"/>
                  </a:lnTo>
                  <a:lnTo>
                    <a:pt x="1646" y="264"/>
                  </a:lnTo>
                  <a:lnTo>
                    <a:pt x="1648" y="263"/>
                  </a:lnTo>
                  <a:lnTo>
                    <a:pt x="1650" y="258"/>
                  </a:lnTo>
                  <a:lnTo>
                    <a:pt x="1649" y="257"/>
                  </a:lnTo>
                  <a:lnTo>
                    <a:pt x="1648" y="255"/>
                  </a:lnTo>
                  <a:lnTo>
                    <a:pt x="1649" y="251"/>
                  </a:lnTo>
                  <a:lnTo>
                    <a:pt x="1650" y="250"/>
                  </a:lnTo>
                  <a:lnTo>
                    <a:pt x="1647" y="247"/>
                  </a:lnTo>
                  <a:lnTo>
                    <a:pt x="1648" y="245"/>
                  </a:lnTo>
                  <a:lnTo>
                    <a:pt x="1649" y="243"/>
                  </a:lnTo>
                  <a:lnTo>
                    <a:pt x="1650" y="242"/>
                  </a:lnTo>
                  <a:lnTo>
                    <a:pt x="1651" y="241"/>
                  </a:lnTo>
                  <a:lnTo>
                    <a:pt x="1658" y="241"/>
                  </a:lnTo>
                  <a:lnTo>
                    <a:pt x="1666" y="240"/>
                  </a:lnTo>
                  <a:lnTo>
                    <a:pt x="1667" y="240"/>
                  </a:lnTo>
                  <a:lnTo>
                    <a:pt x="1667" y="239"/>
                  </a:lnTo>
                  <a:lnTo>
                    <a:pt x="1668" y="239"/>
                  </a:lnTo>
                  <a:lnTo>
                    <a:pt x="1672" y="240"/>
                  </a:lnTo>
                  <a:lnTo>
                    <a:pt x="1676" y="241"/>
                  </a:lnTo>
                  <a:lnTo>
                    <a:pt x="1678" y="243"/>
                  </a:lnTo>
                  <a:lnTo>
                    <a:pt x="1681" y="242"/>
                  </a:lnTo>
                  <a:lnTo>
                    <a:pt x="1681" y="241"/>
                  </a:lnTo>
                  <a:lnTo>
                    <a:pt x="1683" y="238"/>
                  </a:lnTo>
                  <a:lnTo>
                    <a:pt x="1689" y="244"/>
                  </a:lnTo>
                  <a:lnTo>
                    <a:pt x="1689" y="245"/>
                  </a:lnTo>
                  <a:lnTo>
                    <a:pt x="1689" y="248"/>
                  </a:lnTo>
                  <a:lnTo>
                    <a:pt x="1689" y="249"/>
                  </a:lnTo>
                  <a:lnTo>
                    <a:pt x="1692" y="251"/>
                  </a:lnTo>
                  <a:lnTo>
                    <a:pt x="1695" y="252"/>
                  </a:lnTo>
                  <a:lnTo>
                    <a:pt x="1696" y="253"/>
                  </a:lnTo>
                  <a:lnTo>
                    <a:pt x="1696" y="254"/>
                  </a:lnTo>
                  <a:lnTo>
                    <a:pt x="1698" y="255"/>
                  </a:lnTo>
                  <a:lnTo>
                    <a:pt x="1700" y="254"/>
                  </a:lnTo>
                  <a:lnTo>
                    <a:pt x="1702" y="253"/>
                  </a:lnTo>
                  <a:lnTo>
                    <a:pt x="1703" y="258"/>
                  </a:lnTo>
                  <a:lnTo>
                    <a:pt x="1706" y="260"/>
                  </a:lnTo>
                  <a:lnTo>
                    <a:pt x="1708" y="261"/>
                  </a:lnTo>
                  <a:lnTo>
                    <a:pt x="1709" y="261"/>
                  </a:lnTo>
                  <a:lnTo>
                    <a:pt x="1710" y="259"/>
                  </a:lnTo>
                  <a:lnTo>
                    <a:pt x="1712" y="259"/>
                  </a:lnTo>
                  <a:lnTo>
                    <a:pt x="1712" y="252"/>
                  </a:lnTo>
                  <a:lnTo>
                    <a:pt x="1713" y="251"/>
                  </a:lnTo>
                  <a:lnTo>
                    <a:pt x="1713" y="249"/>
                  </a:lnTo>
                  <a:lnTo>
                    <a:pt x="1715" y="248"/>
                  </a:lnTo>
                  <a:lnTo>
                    <a:pt x="1716" y="244"/>
                  </a:lnTo>
                  <a:lnTo>
                    <a:pt x="1719" y="244"/>
                  </a:lnTo>
                  <a:lnTo>
                    <a:pt x="1719" y="243"/>
                  </a:lnTo>
                  <a:lnTo>
                    <a:pt x="1719" y="242"/>
                  </a:lnTo>
                  <a:lnTo>
                    <a:pt x="1721" y="243"/>
                  </a:lnTo>
                  <a:lnTo>
                    <a:pt x="1722" y="244"/>
                  </a:lnTo>
                  <a:lnTo>
                    <a:pt x="1725" y="245"/>
                  </a:lnTo>
                  <a:lnTo>
                    <a:pt x="1726" y="245"/>
                  </a:lnTo>
                  <a:lnTo>
                    <a:pt x="1725" y="242"/>
                  </a:lnTo>
                  <a:lnTo>
                    <a:pt x="1722" y="242"/>
                  </a:lnTo>
                  <a:lnTo>
                    <a:pt x="1719" y="241"/>
                  </a:lnTo>
                  <a:lnTo>
                    <a:pt x="1718" y="239"/>
                  </a:lnTo>
                  <a:lnTo>
                    <a:pt x="1716" y="237"/>
                  </a:lnTo>
                  <a:lnTo>
                    <a:pt x="1713" y="235"/>
                  </a:lnTo>
                  <a:lnTo>
                    <a:pt x="1713" y="233"/>
                  </a:lnTo>
                  <a:lnTo>
                    <a:pt x="1711" y="232"/>
                  </a:lnTo>
                  <a:lnTo>
                    <a:pt x="1710" y="230"/>
                  </a:lnTo>
                  <a:lnTo>
                    <a:pt x="1711" y="229"/>
                  </a:lnTo>
                  <a:lnTo>
                    <a:pt x="1719" y="227"/>
                  </a:lnTo>
                  <a:lnTo>
                    <a:pt x="1723" y="227"/>
                  </a:lnTo>
                  <a:lnTo>
                    <a:pt x="1729" y="229"/>
                  </a:lnTo>
                  <a:lnTo>
                    <a:pt x="1730" y="231"/>
                  </a:lnTo>
                  <a:lnTo>
                    <a:pt x="1727" y="230"/>
                  </a:lnTo>
                  <a:lnTo>
                    <a:pt x="1726" y="232"/>
                  </a:lnTo>
                  <a:lnTo>
                    <a:pt x="1726" y="234"/>
                  </a:lnTo>
                  <a:lnTo>
                    <a:pt x="1727" y="237"/>
                  </a:lnTo>
                  <a:lnTo>
                    <a:pt x="1728" y="238"/>
                  </a:lnTo>
                  <a:lnTo>
                    <a:pt x="1730" y="239"/>
                  </a:lnTo>
                  <a:lnTo>
                    <a:pt x="1734" y="243"/>
                  </a:lnTo>
                  <a:lnTo>
                    <a:pt x="1733" y="244"/>
                  </a:lnTo>
                  <a:lnTo>
                    <a:pt x="1734" y="245"/>
                  </a:lnTo>
                  <a:lnTo>
                    <a:pt x="1737" y="247"/>
                  </a:lnTo>
                  <a:lnTo>
                    <a:pt x="1739" y="248"/>
                  </a:lnTo>
                  <a:lnTo>
                    <a:pt x="1741" y="250"/>
                  </a:lnTo>
                  <a:lnTo>
                    <a:pt x="1740" y="251"/>
                  </a:lnTo>
                  <a:lnTo>
                    <a:pt x="1740" y="252"/>
                  </a:lnTo>
                  <a:lnTo>
                    <a:pt x="1742" y="254"/>
                  </a:lnTo>
                  <a:lnTo>
                    <a:pt x="1746" y="255"/>
                  </a:lnTo>
                  <a:lnTo>
                    <a:pt x="1747" y="255"/>
                  </a:lnTo>
                  <a:lnTo>
                    <a:pt x="1746" y="258"/>
                  </a:lnTo>
                  <a:lnTo>
                    <a:pt x="1744" y="258"/>
                  </a:lnTo>
                  <a:lnTo>
                    <a:pt x="1741" y="258"/>
                  </a:lnTo>
                  <a:lnTo>
                    <a:pt x="1739" y="259"/>
                  </a:lnTo>
                  <a:lnTo>
                    <a:pt x="1740" y="261"/>
                  </a:lnTo>
                  <a:lnTo>
                    <a:pt x="1737" y="261"/>
                  </a:lnTo>
                  <a:lnTo>
                    <a:pt x="1732" y="263"/>
                  </a:lnTo>
                  <a:lnTo>
                    <a:pt x="1734" y="265"/>
                  </a:lnTo>
                  <a:lnTo>
                    <a:pt x="1736" y="268"/>
                  </a:lnTo>
                  <a:lnTo>
                    <a:pt x="1736" y="269"/>
                  </a:lnTo>
                  <a:lnTo>
                    <a:pt x="1734" y="271"/>
                  </a:lnTo>
                  <a:lnTo>
                    <a:pt x="1734" y="276"/>
                  </a:lnTo>
                  <a:lnTo>
                    <a:pt x="1731" y="279"/>
                  </a:lnTo>
                  <a:lnTo>
                    <a:pt x="1733" y="281"/>
                  </a:lnTo>
                  <a:lnTo>
                    <a:pt x="1732" y="282"/>
                  </a:lnTo>
                  <a:lnTo>
                    <a:pt x="1732" y="286"/>
                  </a:lnTo>
                  <a:lnTo>
                    <a:pt x="1734" y="289"/>
                  </a:lnTo>
                  <a:lnTo>
                    <a:pt x="1734" y="293"/>
                  </a:lnTo>
                  <a:lnTo>
                    <a:pt x="1734" y="295"/>
                  </a:lnTo>
                  <a:lnTo>
                    <a:pt x="1733" y="298"/>
                  </a:lnTo>
                  <a:lnTo>
                    <a:pt x="1733" y="300"/>
                  </a:lnTo>
                  <a:lnTo>
                    <a:pt x="1733" y="303"/>
                  </a:lnTo>
                  <a:lnTo>
                    <a:pt x="1730" y="304"/>
                  </a:lnTo>
                  <a:lnTo>
                    <a:pt x="1726" y="304"/>
                  </a:lnTo>
                  <a:lnTo>
                    <a:pt x="1727" y="306"/>
                  </a:lnTo>
                  <a:lnTo>
                    <a:pt x="1726" y="308"/>
                  </a:lnTo>
                  <a:lnTo>
                    <a:pt x="1720" y="308"/>
                  </a:lnTo>
                  <a:lnTo>
                    <a:pt x="1718" y="308"/>
                  </a:lnTo>
                  <a:lnTo>
                    <a:pt x="1721" y="310"/>
                  </a:lnTo>
                  <a:lnTo>
                    <a:pt x="1726" y="312"/>
                  </a:lnTo>
                  <a:lnTo>
                    <a:pt x="1730" y="320"/>
                  </a:lnTo>
                  <a:lnTo>
                    <a:pt x="1728" y="321"/>
                  </a:lnTo>
                  <a:lnTo>
                    <a:pt x="1727" y="323"/>
                  </a:lnTo>
                  <a:lnTo>
                    <a:pt x="1725" y="324"/>
                  </a:lnTo>
                  <a:lnTo>
                    <a:pt x="1726" y="326"/>
                  </a:lnTo>
                  <a:lnTo>
                    <a:pt x="1729" y="330"/>
                  </a:lnTo>
                  <a:lnTo>
                    <a:pt x="1736" y="339"/>
                  </a:lnTo>
                  <a:lnTo>
                    <a:pt x="1743" y="348"/>
                  </a:lnTo>
                  <a:lnTo>
                    <a:pt x="1748" y="352"/>
                  </a:lnTo>
                  <a:lnTo>
                    <a:pt x="1753" y="356"/>
                  </a:lnTo>
                  <a:lnTo>
                    <a:pt x="1759" y="361"/>
                  </a:lnTo>
                  <a:lnTo>
                    <a:pt x="1762" y="364"/>
                  </a:lnTo>
                  <a:lnTo>
                    <a:pt x="1771" y="371"/>
                  </a:lnTo>
                  <a:lnTo>
                    <a:pt x="1772" y="372"/>
                  </a:lnTo>
                  <a:lnTo>
                    <a:pt x="1773" y="373"/>
                  </a:lnTo>
                  <a:lnTo>
                    <a:pt x="1781" y="380"/>
                  </a:lnTo>
                  <a:lnTo>
                    <a:pt x="1787" y="383"/>
                  </a:lnTo>
                  <a:lnTo>
                    <a:pt x="1792" y="389"/>
                  </a:lnTo>
                  <a:lnTo>
                    <a:pt x="1797" y="393"/>
                  </a:lnTo>
                  <a:lnTo>
                    <a:pt x="1802" y="397"/>
                  </a:lnTo>
                  <a:lnTo>
                    <a:pt x="1809" y="402"/>
                  </a:lnTo>
                  <a:lnTo>
                    <a:pt x="1814" y="406"/>
                  </a:lnTo>
                  <a:lnTo>
                    <a:pt x="1822" y="415"/>
                  </a:lnTo>
                  <a:lnTo>
                    <a:pt x="1827" y="419"/>
                  </a:lnTo>
                  <a:lnTo>
                    <a:pt x="1833" y="423"/>
                  </a:lnTo>
                  <a:lnTo>
                    <a:pt x="1837" y="426"/>
                  </a:lnTo>
                  <a:lnTo>
                    <a:pt x="1837" y="423"/>
                  </a:lnTo>
                  <a:lnTo>
                    <a:pt x="1839" y="421"/>
                  </a:lnTo>
                  <a:lnTo>
                    <a:pt x="1839" y="419"/>
                  </a:lnTo>
                  <a:lnTo>
                    <a:pt x="1838" y="415"/>
                  </a:lnTo>
                  <a:lnTo>
                    <a:pt x="1839" y="414"/>
                  </a:lnTo>
                  <a:lnTo>
                    <a:pt x="1840" y="409"/>
                  </a:lnTo>
                  <a:lnTo>
                    <a:pt x="1838" y="403"/>
                  </a:lnTo>
                  <a:lnTo>
                    <a:pt x="1835" y="401"/>
                  </a:lnTo>
                  <a:lnTo>
                    <a:pt x="1832" y="397"/>
                  </a:lnTo>
                  <a:lnTo>
                    <a:pt x="1831" y="396"/>
                  </a:lnTo>
                  <a:lnTo>
                    <a:pt x="1829" y="393"/>
                  </a:lnTo>
                  <a:lnTo>
                    <a:pt x="1828" y="392"/>
                  </a:lnTo>
                  <a:lnTo>
                    <a:pt x="1827" y="391"/>
                  </a:lnTo>
                  <a:lnTo>
                    <a:pt x="1829" y="391"/>
                  </a:lnTo>
                  <a:lnTo>
                    <a:pt x="1831" y="392"/>
                  </a:lnTo>
                  <a:lnTo>
                    <a:pt x="1831" y="390"/>
                  </a:lnTo>
                  <a:lnTo>
                    <a:pt x="1833" y="387"/>
                  </a:lnTo>
                  <a:lnTo>
                    <a:pt x="1838" y="385"/>
                  </a:lnTo>
                  <a:lnTo>
                    <a:pt x="1843" y="387"/>
                  </a:lnTo>
                  <a:lnTo>
                    <a:pt x="1841" y="385"/>
                  </a:lnTo>
                  <a:lnTo>
                    <a:pt x="1839" y="384"/>
                  </a:lnTo>
                  <a:lnTo>
                    <a:pt x="1835" y="382"/>
                  </a:lnTo>
                  <a:lnTo>
                    <a:pt x="1829" y="375"/>
                  </a:lnTo>
                  <a:lnTo>
                    <a:pt x="1827" y="372"/>
                  </a:lnTo>
                  <a:lnTo>
                    <a:pt x="1827" y="370"/>
                  </a:lnTo>
                  <a:lnTo>
                    <a:pt x="1828" y="365"/>
                  </a:lnTo>
                  <a:lnTo>
                    <a:pt x="1831" y="363"/>
                  </a:lnTo>
                  <a:lnTo>
                    <a:pt x="1834" y="362"/>
                  </a:lnTo>
                  <a:lnTo>
                    <a:pt x="1838" y="364"/>
                  </a:lnTo>
                  <a:lnTo>
                    <a:pt x="1840" y="364"/>
                  </a:lnTo>
                  <a:lnTo>
                    <a:pt x="1842" y="363"/>
                  </a:lnTo>
                  <a:lnTo>
                    <a:pt x="1843" y="361"/>
                  </a:lnTo>
                  <a:lnTo>
                    <a:pt x="1842" y="359"/>
                  </a:lnTo>
                  <a:lnTo>
                    <a:pt x="1832" y="354"/>
                  </a:lnTo>
                  <a:lnTo>
                    <a:pt x="1828" y="351"/>
                  </a:lnTo>
                  <a:lnTo>
                    <a:pt x="1825" y="349"/>
                  </a:lnTo>
                  <a:lnTo>
                    <a:pt x="1823" y="346"/>
                  </a:lnTo>
                  <a:lnTo>
                    <a:pt x="1821" y="343"/>
                  </a:lnTo>
                  <a:lnTo>
                    <a:pt x="1820" y="341"/>
                  </a:lnTo>
                  <a:lnTo>
                    <a:pt x="1819" y="339"/>
                  </a:lnTo>
                  <a:lnTo>
                    <a:pt x="1818" y="336"/>
                  </a:lnTo>
                  <a:lnTo>
                    <a:pt x="1820" y="335"/>
                  </a:lnTo>
                  <a:lnTo>
                    <a:pt x="1818" y="333"/>
                  </a:lnTo>
                  <a:lnTo>
                    <a:pt x="1815" y="333"/>
                  </a:lnTo>
                  <a:lnTo>
                    <a:pt x="1814" y="332"/>
                  </a:lnTo>
                  <a:lnTo>
                    <a:pt x="1818" y="331"/>
                  </a:lnTo>
                  <a:lnTo>
                    <a:pt x="1821" y="330"/>
                  </a:lnTo>
                  <a:lnTo>
                    <a:pt x="1821" y="329"/>
                  </a:lnTo>
                  <a:lnTo>
                    <a:pt x="1822" y="330"/>
                  </a:lnTo>
                  <a:lnTo>
                    <a:pt x="1823" y="332"/>
                  </a:lnTo>
                  <a:lnTo>
                    <a:pt x="1822" y="333"/>
                  </a:lnTo>
                  <a:lnTo>
                    <a:pt x="1823" y="334"/>
                  </a:lnTo>
                  <a:lnTo>
                    <a:pt x="1829" y="338"/>
                  </a:lnTo>
                  <a:lnTo>
                    <a:pt x="1832" y="339"/>
                  </a:lnTo>
                  <a:lnTo>
                    <a:pt x="1832" y="335"/>
                  </a:lnTo>
                  <a:lnTo>
                    <a:pt x="1831" y="333"/>
                  </a:lnTo>
                  <a:lnTo>
                    <a:pt x="1823" y="328"/>
                  </a:lnTo>
                  <a:lnTo>
                    <a:pt x="1820" y="326"/>
                  </a:lnTo>
                  <a:lnTo>
                    <a:pt x="1817" y="326"/>
                  </a:lnTo>
                  <a:lnTo>
                    <a:pt x="1815" y="325"/>
                  </a:lnTo>
                  <a:lnTo>
                    <a:pt x="1811" y="322"/>
                  </a:lnTo>
                  <a:lnTo>
                    <a:pt x="1807" y="319"/>
                  </a:lnTo>
                  <a:lnTo>
                    <a:pt x="1804" y="316"/>
                  </a:lnTo>
                  <a:lnTo>
                    <a:pt x="1803" y="314"/>
                  </a:lnTo>
                  <a:lnTo>
                    <a:pt x="1804" y="313"/>
                  </a:lnTo>
                  <a:lnTo>
                    <a:pt x="1803" y="310"/>
                  </a:lnTo>
                  <a:lnTo>
                    <a:pt x="1801" y="308"/>
                  </a:lnTo>
                  <a:lnTo>
                    <a:pt x="1791" y="305"/>
                  </a:lnTo>
                  <a:lnTo>
                    <a:pt x="1789" y="305"/>
                  </a:lnTo>
                  <a:lnTo>
                    <a:pt x="1790" y="308"/>
                  </a:lnTo>
                  <a:lnTo>
                    <a:pt x="1790" y="309"/>
                  </a:lnTo>
                  <a:lnTo>
                    <a:pt x="1788" y="309"/>
                  </a:lnTo>
                  <a:lnTo>
                    <a:pt x="1786" y="308"/>
                  </a:lnTo>
                  <a:lnTo>
                    <a:pt x="1782" y="305"/>
                  </a:lnTo>
                  <a:lnTo>
                    <a:pt x="1779" y="302"/>
                  </a:lnTo>
                  <a:lnTo>
                    <a:pt x="1778" y="301"/>
                  </a:lnTo>
                  <a:lnTo>
                    <a:pt x="1776" y="298"/>
                  </a:lnTo>
                  <a:lnTo>
                    <a:pt x="1774" y="295"/>
                  </a:lnTo>
                  <a:lnTo>
                    <a:pt x="1774" y="292"/>
                  </a:lnTo>
                  <a:lnTo>
                    <a:pt x="1774" y="290"/>
                  </a:lnTo>
                  <a:lnTo>
                    <a:pt x="1773" y="288"/>
                  </a:lnTo>
                  <a:lnTo>
                    <a:pt x="1771" y="286"/>
                  </a:lnTo>
                  <a:lnTo>
                    <a:pt x="1771" y="285"/>
                  </a:lnTo>
                  <a:lnTo>
                    <a:pt x="1774" y="285"/>
                  </a:lnTo>
                  <a:lnTo>
                    <a:pt x="1772" y="284"/>
                  </a:lnTo>
                  <a:lnTo>
                    <a:pt x="1771" y="283"/>
                  </a:lnTo>
                  <a:lnTo>
                    <a:pt x="1772" y="283"/>
                  </a:lnTo>
                  <a:lnTo>
                    <a:pt x="1772" y="282"/>
                  </a:lnTo>
                  <a:lnTo>
                    <a:pt x="1769" y="280"/>
                  </a:lnTo>
                  <a:lnTo>
                    <a:pt x="1767" y="278"/>
                  </a:lnTo>
                  <a:lnTo>
                    <a:pt x="1766" y="275"/>
                  </a:lnTo>
                  <a:lnTo>
                    <a:pt x="1764" y="274"/>
                  </a:lnTo>
                  <a:lnTo>
                    <a:pt x="1764" y="273"/>
                  </a:lnTo>
                  <a:lnTo>
                    <a:pt x="1767" y="272"/>
                  </a:lnTo>
                  <a:lnTo>
                    <a:pt x="1768" y="271"/>
                  </a:lnTo>
                  <a:lnTo>
                    <a:pt x="1770" y="272"/>
                  </a:lnTo>
                  <a:lnTo>
                    <a:pt x="1773" y="273"/>
                  </a:lnTo>
                  <a:lnTo>
                    <a:pt x="1772" y="271"/>
                  </a:lnTo>
                  <a:lnTo>
                    <a:pt x="1774" y="270"/>
                  </a:lnTo>
                  <a:lnTo>
                    <a:pt x="1778" y="271"/>
                  </a:lnTo>
                  <a:lnTo>
                    <a:pt x="1781" y="273"/>
                  </a:lnTo>
                  <a:lnTo>
                    <a:pt x="1784" y="274"/>
                  </a:lnTo>
                  <a:lnTo>
                    <a:pt x="1782" y="271"/>
                  </a:lnTo>
                  <a:lnTo>
                    <a:pt x="1780" y="270"/>
                  </a:lnTo>
                  <a:lnTo>
                    <a:pt x="1780" y="268"/>
                  </a:lnTo>
                  <a:lnTo>
                    <a:pt x="1781" y="267"/>
                  </a:lnTo>
                  <a:lnTo>
                    <a:pt x="1784" y="265"/>
                  </a:lnTo>
                  <a:lnTo>
                    <a:pt x="1784" y="263"/>
                  </a:lnTo>
                  <a:lnTo>
                    <a:pt x="1784" y="262"/>
                  </a:lnTo>
                  <a:lnTo>
                    <a:pt x="1787" y="262"/>
                  </a:lnTo>
                  <a:lnTo>
                    <a:pt x="1789" y="263"/>
                  </a:lnTo>
                  <a:lnTo>
                    <a:pt x="1789" y="264"/>
                  </a:lnTo>
                  <a:lnTo>
                    <a:pt x="1793" y="268"/>
                  </a:lnTo>
                  <a:lnTo>
                    <a:pt x="1794" y="270"/>
                  </a:lnTo>
                  <a:lnTo>
                    <a:pt x="1797" y="271"/>
                  </a:lnTo>
                  <a:lnTo>
                    <a:pt x="1797" y="272"/>
                  </a:lnTo>
                  <a:lnTo>
                    <a:pt x="1798" y="273"/>
                  </a:lnTo>
                  <a:lnTo>
                    <a:pt x="1799" y="273"/>
                  </a:lnTo>
                  <a:lnTo>
                    <a:pt x="1799" y="274"/>
                  </a:lnTo>
                  <a:lnTo>
                    <a:pt x="1799" y="271"/>
                  </a:lnTo>
                  <a:lnTo>
                    <a:pt x="1800" y="267"/>
                  </a:lnTo>
                  <a:lnTo>
                    <a:pt x="1800" y="265"/>
                  </a:lnTo>
                  <a:lnTo>
                    <a:pt x="1798" y="264"/>
                  </a:lnTo>
                  <a:lnTo>
                    <a:pt x="1801" y="265"/>
                  </a:lnTo>
                  <a:lnTo>
                    <a:pt x="1801" y="264"/>
                  </a:lnTo>
                  <a:lnTo>
                    <a:pt x="1803" y="263"/>
                  </a:lnTo>
                  <a:lnTo>
                    <a:pt x="1806" y="262"/>
                  </a:lnTo>
                  <a:lnTo>
                    <a:pt x="1808" y="261"/>
                  </a:lnTo>
                  <a:lnTo>
                    <a:pt x="1808" y="260"/>
                  </a:lnTo>
                  <a:lnTo>
                    <a:pt x="1810" y="261"/>
                  </a:lnTo>
                  <a:lnTo>
                    <a:pt x="1811" y="261"/>
                  </a:lnTo>
                  <a:lnTo>
                    <a:pt x="1819" y="261"/>
                  </a:lnTo>
                  <a:lnTo>
                    <a:pt x="1822" y="261"/>
                  </a:lnTo>
                  <a:lnTo>
                    <a:pt x="1827" y="262"/>
                  </a:lnTo>
                  <a:lnTo>
                    <a:pt x="1831" y="264"/>
                  </a:lnTo>
                  <a:lnTo>
                    <a:pt x="1834" y="265"/>
                  </a:lnTo>
                  <a:lnTo>
                    <a:pt x="1845" y="270"/>
                  </a:lnTo>
                  <a:lnTo>
                    <a:pt x="1847" y="271"/>
                  </a:lnTo>
                  <a:lnTo>
                    <a:pt x="1850" y="271"/>
                  </a:lnTo>
                  <a:lnTo>
                    <a:pt x="1847" y="269"/>
                  </a:lnTo>
                  <a:lnTo>
                    <a:pt x="1844" y="264"/>
                  </a:lnTo>
                  <a:lnTo>
                    <a:pt x="1843" y="264"/>
                  </a:lnTo>
                  <a:lnTo>
                    <a:pt x="1842" y="263"/>
                  </a:lnTo>
                  <a:lnTo>
                    <a:pt x="1843" y="263"/>
                  </a:lnTo>
                  <a:lnTo>
                    <a:pt x="1844" y="262"/>
                  </a:lnTo>
                  <a:lnTo>
                    <a:pt x="1847" y="261"/>
                  </a:lnTo>
                  <a:lnTo>
                    <a:pt x="1845" y="260"/>
                  </a:lnTo>
                  <a:lnTo>
                    <a:pt x="1848" y="261"/>
                  </a:lnTo>
                  <a:lnTo>
                    <a:pt x="1849" y="261"/>
                  </a:lnTo>
                  <a:lnTo>
                    <a:pt x="1849" y="259"/>
                  </a:lnTo>
                  <a:lnTo>
                    <a:pt x="1850" y="258"/>
                  </a:lnTo>
                  <a:lnTo>
                    <a:pt x="1849" y="258"/>
                  </a:lnTo>
                  <a:lnTo>
                    <a:pt x="1849" y="257"/>
                  </a:lnTo>
                  <a:lnTo>
                    <a:pt x="1851" y="257"/>
                  </a:lnTo>
                  <a:lnTo>
                    <a:pt x="1851" y="255"/>
                  </a:lnTo>
                  <a:lnTo>
                    <a:pt x="1852" y="255"/>
                  </a:lnTo>
                  <a:lnTo>
                    <a:pt x="1852" y="254"/>
                  </a:lnTo>
                  <a:lnTo>
                    <a:pt x="1851" y="254"/>
                  </a:lnTo>
                  <a:lnTo>
                    <a:pt x="1849" y="253"/>
                  </a:lnTo>
                  <a:lnTo>
                    <a:pt x="1848" y="252"/>
                  </a:lnTo>
                  <a:lnTo>
                    <a:pt x="1851" y="253"/>
                  </a:lnTo>
                  <a:lnTo>
                    <a:pt x="1853" y="254"/>
                  </a:lnTo>
                  <a:lnTo>
                    <a:pt x="1853" y="253"/>
                  </a:lnTo>
                  <a:lnTo>
                    <a:pt x="1851" y="252"/>
                  </a:lnTo>
                  <a:lnTo>
                    <a:pt x="1850" y="251"/>
                  </a:lnTo>
                  <a:lnTo>
                    <a:pt x="1852" y="251"/>
                  </a:lnTo>
                  <a:lnTo>
                    <a:pt x="1853" y="250"/>
                  </a:lnTo>
                  <a:lnTo>
                    <a:pt x="1854" y="250"/>
                  </a:lnTo>
                  <a:lnTo>
                    <a:pt x="1853" y="249"/>
                  </a:lnTo>
                  <a:lnTo>
                    <a:pt x="1851" y="248"/>
                  </a:lnTo>
                  <a:lnTo>
                    <a:pt x="1851" y="247"/>
                  </a:lnTo>
                  <a:lnTo>
                    <a:pt x="1853" y="248"/>
                  </a:lnTo>
                  <a:lnTo>
                    <a:pt x="1854" y="248"/>
                  </a:lnTo>
                  <a:lnTo>
                    <a:pt x="1855" y="248"/>
                  </a:lnTo>
                  <a:lnTo>
                    <a:pt x="1855" y="247"/>
                  </a:lnTo>
                  <a:lnTo>
                    <a:pt x="1854" y="245"/>
                  </a:lnTo>
                  <a:lnTo>
                    <a:pt x="1855" y="245"/>
                  </a:lnTo>
                  <a:lnTo>
                    <a:pt x="1854" y="244"/>
                  </a:lnTo>
                  <a:lnTo>
                    <a:pt x="1853" y="243"/>
                  </a:lnTo>
                  <a:lnTo>
                    <a:pt x="1852" y="242"/>
                  </a:lnTo>
                  <a:lnTo>
                    <a:pt x="1853" y="242"/>
                  </a:lnTo>
                  <a:lnTo>
                    <a:pt x="1857" y="243"/>
                  </a:lnTo>
                  <a:lnTo>
                    <a:pt x="1858" y="243"/>
                  </a:lnTo>
                  <a:lnTo>
                    <a:pt x="1859" y="243"/>
                  </a:lnTo>
                  <a:lnTo>
                    <a:pt x="1859" y="241"/>
                  </a:lnTo>
                  <a:lnTo>
                    <a:pt x="1864" y="240"/>
                  </a:lnTo>
                  <a:lnTo>
                    <a:pt x="1864" y="239"/>
                  </a:lnTo>
                  <a:lnTo>
                    <a:pt x="1867" y="238"/>
                  </a:lnTo>
                  <a:lnTo>
                    <a:pt x="1865" y="237"/>
                  </a:lnTo>
                  <a:lnTo>
                    <a:pt x="1864" y="237"/>
                  </a:lnTo>
                  <a:lnTo>
                    <a:pt x="1863" y="235"/>
                  </a:lnTo>
                  <a:lnTo>
                    <a:pt x="1865" y="234"/>
                  </a:lnTo>
                  <a:lnTo>
                    <a:pt x="1865" y="235"/>
                  </a:lnTo>
                  <a:lnTo>
                    <a:pt x="1867" y="237"/>
                  </a:lnTo>
                  <a:lnTo>
                    <a:pt x="1870" y="234"/>
                  </a:lnTo>
                  <a:lnTo>
                    <a:pt x="1872" y="234"/>
                  </a:lnTo>
                  <a:lnTo>
                    <a:pt x="1873" y="233"/>
                  </a:lnTo>
                  <a:lnTo>
                    <a:pt x="1877" y="230"/>
                  </a:lnTo>
                  <a:lnTo>
                    <a:pt x="1881" y="229"/>
                  </a:lnTo>
                  <a:lnTo>
                    <a:pt x="1881" y="228"/>
                  </a:lnTo>
                  <a:lnTo>
                    <a:pt x="1880" y="228"/>
                  </a:lnTo>
                  <a:lnTo>
                    <a:pt x="1879" y="228"/>
                  </a:lnTo>
                  <a:lnTo>
                    <a:pt x="1873" y="225"/>
                  </a:lnTo>
                  <a:lnTo>
                    <a:pt x="1871" y="224"/>
                  </a:lnTo>
                  <a:lnTo>
                    <a:pt x="1871" y="223"/>
                  </a:lnTo>
                  <a:lnTo>
                    <a:pt x="1873" y="224"/>
                  </a:lnTo>
                  <a:lnTo>
                    <a:pt x="1877" y="225"/>
                  </a:lnTo>
                  <a:lnTo>
                    <a:pt x="1880" y="227"/>
                  </a:lnTo>
                  <a:lnTo>
                    <a:pt x="1881" y="227"/>
                  </a:lnTo>
                  <a:lnTo>
                    <a:pt x="1882" y="228"/>
                  </a:lnTo>
                  <a:lnTo>
                    <a:pt x="1883" y="228"/>
                  </a:lnTo>
                  <a:lnTo>
                    <a:pt x="1885" y="228"/>
                  </a:lnTo>
                  <a:lnTo>
                    <a:pt x="1884" y="228"/>
                  </a:lnTo>
                  <a:lnTo>
                    <a:pt x="1882" y="227"/>
                  </a:lnTo>
                  <a:lnTo>
                    <a:pt x="1883" y="227"/>
                  </a:lnTo>
                  <a:lnTo>
                    <a:pt x="1885" y="228"/>
                  </a:lnTo>
                  <a:lnTo>
                    <a:pt x="1889" y="229"/>
                  </a:lnTo>
                  <a:lnTo>
                    <a:pt x="1891" y="229"/>
                  </a:lnTo>
                  <a:lnTo>
                    <a:pt x="1894" y="229"/>
                  </a:lnTo>
                  <a:lnTo>
                    <a:pt x="1899" y="230"/>
                  </a:lnTo>
                  <a:lnTo>
                    <a:pt x="1903" y="232"/>
                  </a:lnTo>
                  <a:lnTo>
                    <a:pt x="1908" y="232"/>
                  </a:lnTo>
                  <a:lnTo>
                    <a:pt x="1909" y="232"/>
                  </a:lnTo>
                  <a:lnTo>
                    <a:pt x="1906" y="230"/>
                  </a:lnTo>
                  <a:lnTo>
                    <a:pt x="1909" y="230"/>
                  </a:lnTo>
                  <a:lnTo>
                    <a:pt x="1908" y="228"/>
                  </a:lnTo>
                  <a:lnTo>
                    <a:pt x="1905" y="225"/>
                  </a:lnTo>
                  <a:lnTo>
                    <a:pt x="1903" y="224"/>
                  </a:lnTo>
                  <a:lnTo>
                    <a:pt x="1899" y="223"/>
                  </a:lnTo>
                  <a:lnTo>
                    <a:pt x="1895" y="222"/>
                  </a:lnTo>
                  <a:lnTo>
                    <a:pt x="1894" y="221"/>
                  </a:lnTo>
                  <a:lnTo>
                    <a:pt x="1892" y="221"/>
                  </a:lnTo>
                  <a:lnTo>
                    <a:pt x="1893" y="221"/>
                  </a:lnTo>
                  <a:lnTo>
                    <a:pt x="1894" y="220"/>
                  </a:lnTo>
                  <a:lnTo>
                    <a:pt x="1896" y="221"/>
                  </a:lnTo>
                  <a:lnTo>
                    <a:pt x="1898" y="220"/>
                  </a:lnTo>
                  <a:lnTo>
                    <a:pt x="1892" y="218"/>
                  </a:lnTo>
                  <a:lnTo>
                    <a:pt x="1891" y="218"/>
                  </a:lnTo>
                  <a:lnTo>
                    <a:pt x="1887" y="217"/>
                  </a:lnTo>
                  <a:lnTo>
                    <a:pt x="1882" y="214"/>
                  </a:lnTo>
                  <a:lnTo>
                    <a:pt x="1878" y="211"/>
                  </a:lnTo>
                  <a:lnTo>
                    <a:pt x="1875" y="211"/>
                  </a:lnTo>
                  <a:lnTo>
                    <a:pt x="1868" y="205"/>
                  </a:lnTo>
                  <a:lnTo>
                    <a:pt x="1867" y="207"/>
                  </a:lnTo>
                  <a:lnTo>
                    <a:pt x="1862" y="204"/>
                  </a:lnTo>
                  <a:lnTo>
                    <a:pt x="1861" y="204"/>
                  </a:lnTo>
                  <a:lnTo>
                    <a:pt x="1862" y="203"/>
                  </a:lnTo>
                  <a:lnTo>
                    <a:pt x="1863" y="204"/>
                  </a:lnTo>
                  <a:lnTo>
                    <a:pt x="1860" y="202"/>
                  </a:lnTo>
                  <a:lnTo>
                    <a:pt x="1854" y="199"/>
                  </a:lnTo>
                  <a:lnTo>
                    <a:pt x="1855" y="201"/>
                  </a:lnTo>
                  <a:lnTo>
                    <a:pt x="1854" y="201"/>
                  </a:lnTo>
                  <a:lnTo>
                    <a:pt x="1851" y="201"/>
                  </a:lnTo>
                  <a:lnTo>
                    <a:pt x="1848" y="200"/>
                  </a:lnTo>
                  <a:lnTo>
                    <a:pt x="1844" y="199"/>
                  </a:lnTo>
                  <a:lnTo>
                    <a:pt x="1841" y="198"/>
                  </a:lnTo>
                  <a:lnTo>
                    <a:pt x="1839" y="195"/>
                  </a:lnTo>
                  <a:lnTo>
                    <a:pt x="1837" y="194"/>
                  </a:lnTo>
                  <a:lnTo>
                    <a:pt x="1835" y="193"/>
                  </a:lnTo>
                  <a:lnTo>
                    <a:pt x="1835" y="192"/>
                  </a:lnTo>
                  <a:lnTo>
                    <a:pt x="1839" y="193"/>
                  </a:lnTo>
                  <a:lnTo>
                    <a:pt x="1844" y="194"/>
                  </a:lnTo>
                  <a:lnTo>
                    <a:pt x="1844" y="193"/>
                  </a:lnTo>
                  <a:lnTo>
                    <a:pt x="1845" y="193"/>
                  </a:lnTo>
                  <a:lnTo>
                    <a:pt x="1848" y="194"/>
                  </a:lnTo>
                  <a:lnTo>
                    <a:pt x="1851" y="194"/>
                  </a:lnTo>
                  <a:lnTo>
                    <a:pt x="1853" y="195"/>
                  </a:lnTo>
                  <a:lnTo>
                    <a:pt x="1853" y="194"/>
                  </a:lnTo>
                  <a:lnTo>
                    <a:pt x="1853" y="193"/>
                  </a:lnTo>
                  <a:lnTo>
                    <a:pt x="1855" y="192"/>
                  </a:lnTo>
                  <a:lnTo>
                    <a:pt x="1858" y="192"/>
                  </a:lnTo>
                  <a:lnTo>
                    <a:pt x="1858" y="189"/>
                  </a:lnTo>
                  <a:lnTo>
                    <a:pt x="1859" y="188"/>
                  </a:lnTo>
                  <a:lnTo>
                    <a:pt x="1837" y="173"/>
                  </a:lnTo>
                  <a:lnTo>
                    <a:pt x="1790" y="142"/>
                  </a:lnTo>
                  <a:lnTo>
                    <a:pt x="1768" y="128"/>
                  </a:lnTo>
                  <a:lnTo>
                    <a:pt x="1750" y="122"/>
                  </a:lnTo>
                  <a:lnTo>
                    <a:pt x="1743" y="121"/>
                  </a:lnTo>
                  <a:lnTo>
                    <a:pt x="1740" y="121"/>
                  </a:lnTo>
                  <a:lnTo>
                    <a:pt x="1737" y="120"/>
                  </a:lnTo>
                  <a:lnTo>
                    <a:pt x="1726" y="118"/>
                  </a:lnTo>
                  <a:lnTo>
                    <a:pt x="1720" y="117"/>
                  </a:lnTo>
                  <a:lnTo>
                    <a:pt x="1719" y="117"/>
                  </a:lnTo>
                  <a:lnTo>
                    <a:pt x="1713" y="116"/>
                  </a:lnTo>
                  <a:lnTo>
                    <a:pt x="1710" y="116"/>
                  </a:lnTo>
                  <a:lnTo>
                    <a:pt x="1700" y="113"/>
                  </a:lnTo>
                  <a:lnTo>
                    <a:pt x="1697" y="113"/>
                  </a:lnTo>
                  <a:lnTo>
                    <a:pt x="1686" y="113"/>
                  </a:lnTo>
                  <a:lnTo>
                    <a:pt x="1683" y="113"/>
                  </a:lnTo>
                  <a:lnTo>
                    <a:pt x="1680" y="113"/>
                  </a:lnTo>
                  <a:lnTo>
                    <a:pt x="1677" y="112"/>
                  </a:lnTo>
                  <a:lnTo>
                    <a:pt x="1673" y="113"/>
                  </a:lnTo>
                  <a:lnTo>
                    <a:pt x="1669" y="112"/>
                  </a:lnTo>
                  <a:lnTo>
                    <a:pt x="1667" y="113"/>
                  </a:lnTo>
                  <a:lnTo>
                    <a:pt x="1663" y="113"/>
                  </a:lnTo>
                  <a:lnTo>
                    <a:pt x="1656" y="111"/>
                  </a:lnTo>
                  <a:lnTo>
                    <a:pt x="1655" y="112"/>
                  </a:lnTo>
                  <a:lnTo>
                    <a:pt x="1638" y="110"/>
                  </a:lnTo>
                  <a:lnTo>
                    <a:pt x="1632" y="110"/>
                  </a:lnTo>
                  <a:lnTo>
                    <a:pt x="1631" y="111"/>
                  </a:lnTo>
                  <a:lnTo>
                    <a:pt x="1632" y="112"/>
                  </a:lnTo>
                  <a:lnTo>
                    <a:pt x="1635" y="113"/>
                  </a:lnTo>
                  <a:lnTo>
                    <a:pt x="1638" y="116"/>
                  </a:lnTo>
                  <a:lnTo>
                    <a:pt x="1635" y="116"/>
                  </a:lnTo>
                  <a:lnTo>
                    <a:pt x="1636" y="117"/>
                  </a:lnTo>
                  <a:lnTo>
                    <a:pt x="1644" y="118"/>
                  </a:lnTo>
                  <a:lnTo>
                    <a:pt x="1650" y="121"/>
                  </a:lnTo>
                  <a:lnTo>
                    <a:pt x="1652" y="122"/>
                  </a:lnTo>
                  <a:lnTo>
                    <a:pt x="1655" y="122"/>
                  </a:lnTo>
                  <a:lnTo>
                    <a:pt x="1659" y="124"/>
                  </a:lnTo>
                  <a:lnTo>
                    <a:pt x="1658" y="129"/>
                  </a:lnTo>
                  <a:lnTo>
                    <a:pt x="1656" y="130"/>
                  </a:lnTo>
                  <a:lnTo>
                    <a:pt x="1650" y="130"/>
                  </a:lnTo>
                  <a:lnTo>
                    <a:pt x="1648" y="129"/>
                  </a:lnTo>
                  <a:lnTo>
                    <a:pt x="1644" y="127"/>
                  </a:lnTo>
                  <a:lnTo>
                    <a:pt x="1640" y="126"/>
                  </a:lnTo>
                  <a:lnTo>
                    <a:pt x="1636" y="124"/>
                  </a:lnTo>
                  <a:lnTo>
                    <a:pt x="1635" y="124"/>
                  </a:lnTo>
                  <a:lnTo>
                    <a:pt x="1631" y="123"/>
                  </a:lnTo>
                  <a:lnTo>
                    <a:pt x="1626" y="123"/>
                  </a:lnTo>
                  <a:lnTo>
                    <a:pt x="1624" y="123"/>
                  </a:lnTo>
                  <a:lnTo>
                    <a:pt x="1622" y="122"/>
                  </a:lnTo>
                  <a:lnTo>
                    <a:pt x="1621" y="121"/>
                  </a:lnTo>
                  <a:lnTo>
                    <a:pt x="1617" y="119"/>
                  </a:lnTo>
                  <a:lnTo>
                    <a:pt x="1615" y="118"/>
                  </a:lnTo>
                  <a:lnTo>
                    <a:pt x="1610" y="117"/>
                  </a:lnTo>
                  <a:lnTo>
                    <a:pt x="1609" y="116"/>
                  </a:lnTo>
                  <a:lnTo>
                    <a:pt x="1610" y="116"/>
                  </a:lnTo>
                  <a:lnTo>
                    <a:pt x="1609" y="116"/>
                  </a:lnTo>
                  <a:lnTo>
                    <a:pt x="1606" y="114"/>
                  </a:lnTo>
                  <a:lnTo>
                    <a:pt x="1605" y="114"/>
                  </a:lnTo>
                  <a:lnTo>
                    <a:pt x="1604" y="116"/>
                  </a:lnTo>
                  <a:lnTo>
                    <a:pt x="1602" y="119"/>
                  </a:lnTo>
                  <a:lnTo>
                    <a:pt x="1601" y="119"/>
                  </a:lnTo>
                  <a:lnTo>
                    <a:pt x="1599" y="119"/>
                  </a:lnTo>
                  <a:lnTo>
                    <a:pt x="1595" y="119"/>
                  </a:lnTo>
                  <a:lnTo>
                    <a:pt x="1588" y="118"/>
                  </a:lnTo>
                  <a:lnTo>
                    <a:pt x="1581" y="117"/>
                  </a:lnTo>
                  <a:lnTo>
                    <a:pt x="1579" y="118"/>
                  </a:lnTo>
                  <a:lnTo>
                    <a:pt x="1578" y="118"/>
                  </a:lnTo>
                  <a:lnTo>
                    <a:pt x="1574" y="118"/>
                  </a:lnTo>
                  <a:lnTo>
                    <a:pt x="1569" y="117"/>
                  </a:lnTo>
                  <a:lnTo>
                    <a:pt x="1563" y="114"/>
                  </a:lnTo>
                  <a:lnTo>
                    <a:pt x="1560" y="116"/>
                  </a:lnTo>
                  <a:lnTo>
                    <a:pt x="1553" y="116"/>
                  </a:lnTo>
                  <a:lnTo>
                    <a:pt x="1550" y="116"/>
                  </a:lnTo>
                  <a:lnTo>
                    <a:pt x="1547" y="116"/>
                  </a:lnTo>
                  <a:lnTo>
                    <a:pt x="1545" y="116"/>
                  </a:lnTo>
                  <a:lnTo>
                    <a:pt x="1545" y="117"/>
                  </a:lnTo>
                  <a:lnTo>
                    <a:pt x="1544" y="117"/>
                  </a:lnTo>
                  <a:lnTo>
                    <a:pt x="1545" y="118"/>
                  </a:lnTo>
                  <a:lnTo>
                    <a:pt x="1541" y="118"/>
                  </a:lnTo>
                  <a:lnTo>
                    <a:pt x="1541" y="120"/>
                  </a:lnTo>
                  <a:lnTo>
                    <a:pt x="1541" y="121"/>
                  </a:lnTo>
                  <a:lnTo>
                    <a:pt x="1539" y="120"/>
                  </a:lnTo>
                  <a:lnTo>
                    <a:pt x="1537" y="119"/>
                  </a:lnTo>
                  <a:lnTo>
                    <a:pt x="1535" y="118"/>
                  </a:lnTo>
                  <a:lnTo>
                    <a:pt x="1534" y="118"/>
                  </a:lnTo>
                  <a:lnTo>
                    <a:pt x="1533" y="118"/>
                  </a:lnTo>
                  <a:lnTo>
                    <a:pt x="1529" y="117"/>
                  </a:lnTo>
                  <a:lnTo>
                    <a:pt x="1526" y="116"/>
                  </a:lnTo>
                  <a:lnTo>
                    <a:pt x="1523" y="116"/>
                  </a:lnTo>
                  <a:lnTo>
                    <a:pt x="1520" y="116"/>
                  </a:lnTo>
                  <a:lnTo>
                    <a:pt x="1518" y="116"/>
                  </a:lnTo>
                  <a:lnTo>
                    <a:pt x="1516" y="114"/>
                  </a:lnTo>
                  <a:lnTo>
                    <a:pt x="1511" y="114"/>
                  </a:lnTo>
                  <a:lnTo>
                    <a:pt x="1510" y="113"/>
                  </a:lnTo>
                  <a:lnTo>
                    <a:pt x="1506" y="108"/>
                  </a:lnTo>
                  <a:lnTo>
                    <a:pt x="1505" y="107"/>
                  </a:lnTo>
                  <a:lnTo>
                    <a:pt x="1503" y="106"/>
                  </a:lnTo>
                  <a:lnTo>
                    <a:pt x="1501" y="104"/>
                  </a:lnTo>
                  <a:lnTo>
                    <a:pt x="1497" y="103"/>
                  </a:lnTo>
                  <a:lnTo>
                    <a:pt x="1496" y="102"/>
                  </a:lnTo>
                  <a:lnTo>
                    <a:pt x="1493" y="101"/>
                  </a:lnTo>
                  <a:lnTo>
                    <a:pt x="1489" y="100"/>
                  </a:lnTo>
                  <a:lnTo>
                    <a:pt x="1487" y="100"/>
                  </a:lnTo>
                  <a:lnTo>
                    <a:pt x="1483" y="98"/>
                  </a:lnTo>
                  <a:lnTo>
                    <a:pt x="1480" y="98"/>
                  </a:lnTo>
                  <a:lnTo>
                    <a:pt x="1477" y="97"/>
                  </a:lnTo>
                  <a:lnTo>
                    <a:pt x="1474" y="97"/>
                  </a:lnTo>
                  <a:lnTo>
                    <a:pt x="1465" y="96"/>
                  </a:lnTo>
                  <a:lnTo>
                    <a:pt x="1462" y="96"/>
                  </a:lnTo>
                  <a:lnTo>
                    <a:pt x="1456" y="96"/>
                  </a:lnTo>
                  <a:lnTo>
                    <a:pt x="1452" y="96"/>
                  </a:lnTo>
                  <a:lnTo>
                    <a:pt x="1446" y="96"/>
                  </a:lnTo>
                  <a:lnTo>
                    <a:pt x="1444" y="96"/>
                  </a:lnTo>
                  <a:lnTo>
                    <a:pt x="1444" y="97"/>
                  </a:lnTo>
                  <a:lnTo>
                    <a:pt x="1438" y="97"/>
                  </a:lnTo>
                  <a:lnTo>
                    <a:pt x="1436" y="97"/>
                  </a:lnTo>
                  <a:lnTo>
                    <a:pt x="1429" y="97"/>
                  </a:lnTo>
                  <a:lnTo>
                    <a:pt x="1428" y="97"/>
                  </a:lnTo>
                  <a:lnTo>
                    <a:pt x="1427" y="97"/>
                  </a:lnTo>
                  <a:lnTo>
                    <a:pt x="1425" y="98"/>
                  </a:lnTo>
                  <a:lnTo>
                    <a:pt x="1423" y="97"/>
                  </a:lnTo>
                  <a:lnTo>
                    <a:pt x="1418" y="97"/>
                  </a:lnTo>
                  <a:lnTo>
                    <a:pt x="1417" y="98"/>
                  </a:lnTo>
                  <a:lnTo>
                    <a:pt x="1415" y="98"/>
                  </a:lnTo>
                  <a:lnTo>
                    <a:pt x="1412" y="99"/>
                  </a:lnTo>
                  <a:lnTo>
                    <a:pt x="1409" y="98"/>
                  </a:lnTo>
                  <a:lnTo>
                    <a:pt x="1408" y="99"/>
                  </a:lnTo>
                  <a:lnTo>
                    <a:pt x="1406" y="98"/>
                  </a:lnTo>
                  <a:lnTo>
                    <a:pt x="1401" y="97"/>
                  </a:lnTo>
                  <a:lnTo>
                    <a:pt x="1397" y="97"/>
                  </a:lnTo>
                  <a:lnTo>
                    <a:pt x="1396" y="97"/>
                  </a:lnTo>
                  <a:lnTo>
                    <a:pt x="1399" y="96"/>
                  </a:lnTo>
                  <a:lnTo>
                    <a:pt x="1399" y="94"/>
                  </a:lnTo>
                  <a:lnTo>
                    <a:pt x="1398" y="93"/>
                  </a:lnTo>
                  <a:lnTo>
                    <a:pt x="1387" y="91"/>
                  </a:lnTo>
                  <a:lnTo>
                    <a:pt x="1385" y="90"/>
                  </a:lnTo>
                  <a:lnTo>
                    <a:pt x="1384" y="89"/>
                  </a:lnTo>
                  <a:lnTo>
                    <a:pt x="1379" y="90"/>
                  </a:lnTo>
                  <a:lnTo>
                    <a:pt x="1377" y="90"/>
                  </a:lnTo>
                  <a:lnTo>
                    <a:pt x="1375" y="90"/>
                  </a:lnTo>
                  <a:lnTo>
                    <a:pt x="1373" y="89"/>
                  </a:lnTo>
                  <a:lnTo>
                    <a:pt x="1372" y="89"/>
                  </a:lnTo>
                  <a:lnTo>
                    <a:pt x="1367" y="88"/>
                  </a:lnTo>
                  <a:lnTo>
                    <a:pt x="1364" y="87"/>
                  </a:lnTo>
                  <a:lnTo>
                    <a:pt x="1363" y="87"/>
                  </a:lnTo>
                  <a:lnTo>
                    <a:pt x="1357" y="86"/>
                  </a:lnTo>
                  <a:lnTo>
                    <a:pt x="1357" y="87"/>
                  </a:lnTo>
                  <a:lnTo>
                    <a:pt x="1355" y="87"/>
                  </a:lnTo>
                  <a:lnTo>
                    <a:pt x="1354" y="86"/>
                  </a:lnTo>
                  <a:lnTo>
                    <a:pt x="1349" y="86"/>
                  </a:lnTo>
                  <a:lnTo>
                    <a:pt x="1348" y="86"/>
                  </a:lnTo>
                  <a:lnTo>
                    <a:pt x="1348" y="82"/>
                  </a:lnTo>
                  <a:lnTo>
                    <a:pt x="1349" y="82"/>
                  </a:lnTo>
                  <a:lnTo>
                    <a:pt x="1353" y="83"/>
                  </a:lnTo>
                  <a:lnTo>
                    <a:pt x="1355" y="84"/>
                  </a:lnTo>
                  <a:lnTo>
                    <a:pt x="1357" y="83"/>
                  </a:lnTo>
                  <a:lnTo>
                    <a:pt x="1356" y="82"/>
                  </a:lnTo>
                  <a:lnTo>
                    <a:pt x="1355" y="81"/>
                  </a:lnTo>
                  <a:lnTo>
                    <a:pt x="1347" y="79"/>
                  </a:lnTo>
                  <a:lnTo>
                    <a:pt x="1342" y="78"/>
                  </a:lnTo>
                  <a:lnTo>
                    <a:pt x="1339" y="77"/>
                  </a:lnTo>
                  <a:lnTo>
                    <a:pt x="1335" y="77"/>
                  </a:lnTo>
                  <a:lnTo>
                    <a:pt x="1334" y="77"/>
                  </a:lnTo>
                  <a:lnTo>
                    <a:pt x="1328" y="76"/>
                  </a:lnTo>
                  <a:lnTo>
                    <a:pt x="1325" y="76"/>
                  </a:lnTo>
                  <a:lnTo>
                    <a:pt x="1324" y="76"/>
                  </a:lnTo>
                  <a:lnTo>
                    <a:pt x="1322" y="76"/>
                  </a:lnTo>
                  <a:lnTo>
                    <a:pt x="1316" y="76"/>
                  </a:lnTo>
                  <a:lnTo>
                    <a:pt x="1314" y="76"/>
                  </a:lnTo>
                  <a:lnTo>
                    <a:pt x="1308" y="76"/>
                  </a:lnTo>
                  <a:lnTo>
                    <a:pt x="1305" y="74"/>
                  </a:lnTo>
                  <a:lnTo>
                    <a:pt x="1302" y="74"/>
                  </a:lnTo>
                  <a:lnTo>
                    <a:pt x="1294" y="73"/>
                  </a:lnTo>
                  <a:lnTo>
                    <a:pt x="1293" y="73"/>
                  </a:lnTo>
                  <a:lnTo>
                    <a:pt x="1285" y="72"/>
                  </a:lnTo>
                  <a:lnTo>
                    <a:pt x="1278" y="71"/>
                  </a:lnTo>
                  <a:lnTo>
                    <a:pt x="1270" y="71"/>
                  </a:lnTo>
                  <a:lnTo>
                    <a:pt x="1266" y="71"/>
                  </a:lnTo>
                  <a:lnTo>
                    <a:pt x="1257" y="71"/>
                  </a:lnTo>
                  <a:lnTo>
                    <a:pt x="1245" y="70"/>
                  </a:lnTo>
                  <a:lnTo>
                    <a:pt x="1243" y="70"/>
                  </a:lnTo>
                  <a:lnTo>
                    <a:pt x="1241" y="69"/>
                  </a:lnTo>
                  <a:lnTo>
                    <a:pt x="1239" y="69"/>
                  </a:lnTo>
                  <a:lnTo>
                    <a:pt x="1236" y="69"/>
                  </a:lnTo>
                  <a:lnTo>
                    <a:pt x="1235" y="69"/>
                  </a:lnTo>
                  <a:lnTo>
                    <a:pt x="1234" y="70"/>
                  </a:lnTo>
                  <a:lnTo>
                    <a:pt x="1235" y="70"/>
                  </a:lnTo>
                  <a:lnTo>
                    <a:pt x="1237" y="71"/>
                  </a:lnTo>
                  <a:lnTo>
                    <a:pt x="1239" y="71"/>
                  </a:lnTo>
                  <a:lnTo>
                    <a:pt x="1242" y="72"/>
                  </a:lnTo>
                  <a:lnTo>
                    <a:pt x="1241" y="72"/>
                  </a:lnTo>
                  <a:lnTo>
                    <a:pt x="1240" y="73"/>
                  </a:lnTo>
                  <a:lnTo>
                    <a:pt x="1240" y="74"/>
                  </a:lnTo>
                  <a:lnTo>
                    <a:pt x="1242" y="77"/>
                  </a:lnTo>
                  <a:lnTo>
                    <a:pt x="1242" y="78"/>
                  </a:lnTo>
                  <a:lnTo>
                    <a:pt x="1241" y="78"/>
                  </a:lnTo>
                  <a:lnTo>
                    <a:pt x="1239" y="79"/>
                  </a:lnTo>
                  <a:lnTo>
                    <a:pt x="1237" y="80"/>
                  </a:lnTo>
                  <a:lnTo>
                    <a:pt x="1237" y="81"/>
                  </a:lnTo>
                  <a:lnTo>
                    <a:pt x="1239" y="81"/>
                  </a:lnTo>
                  <a:lnTo>
                    <a:pt x="1241" y="82"/>
                  </a:lnTo>
                  <a:lnTo>
                    <a:pt x="1242" y="83"/>
                  </a:lnTo>
                  <a:lnTo>
                    <a:pt x="1241" y="83"/>
                  </a:lnTo>
                  <a:lnTo>
                    <a:pt x="1243" y="84"/>
                  </a:lnTo>
                  <a:lnTo>
                    <a:pt x="1245" y="86"/>
                  </a:lnTo>
                  <a:lnTo>
                    <a:pt x="1248" y="87"/>
                  </a:lnTo>
                  <a:lnTo>
                    <a:pt x="1250" y="88"/>
                  </a:lnTo>
                  <a:lnTo>
                    <a:pt x="1252" y="89"/>
                  </a:lnTo>
                  <a:lnTo>
                    <a:pt x="1250" y="89"/>
                  </a:lnTo>
                  <a:lnTo>
                    <a:pt x="1244" y="88"/>
                  </a:lnTo>
                  <a:lnTo>
                    <a:pt x="1245" y="90"/>
                  </a:lnTo>
                  <a:lnTo>
                    <a:pt x="1242" y="89"/>
                  </a:lnTo>
                  <a:lnTo>
                    <a:pt x="1242" y="90"/>
                  </a:lnTo>
                  <a:lnTo>
                    <a:pt x="1241" y="90"/>
                  </a:lnTo>
                  <a:lnTo>
                    <a:pt x="1239" y="91"/>
                  </a:lnTo>
                  <a:lnTo>
                    <a:pt x="1237" y="92"/>
                  </a:lnTo>
                  <a:lnTo>
                    <a:pt x="1237" y="93"/>
                  </a:lnTo>
                  <a:lnTo>
                    <a:pt x="1235" y="93"/>
                  </a:lnTo>
                  <a:lnTo>
                    <a:pt x="1233" y="93"/>
                  </a:lnTo>
                  <a:lnTo>
                    <a:pt x="1231" y="93"/>
                  </a:lnTo>
                  <a:lnTo>
                    <a:pt x="1230" y="92"/>
                  </a:lnTo>
                  <a:lnTo>
                    <a:pt x="1229" y="91"/>
                  </a:lnTo>
                  <a:lnTo>
                    <a:pt x="1226" y="91"/>
                  </a:lnTo>
                  <a:lnTo>
                    <a:pt x="1224" y="90"/>
                  </a:lnTo>
                  <a:lnTo>
                    <a:pt x="1222" y="90"/>
                  </a:lnTo>
                  <a:lnTo>
                    <a:pt x="1220" y="90"/>
                  </a:lnTo>
                  <a:lnTo>
                    <a:pt x="1212" y="88"/>
                  </a:lnTo>
                  <a:lnTo>
                    <a:pt x="1210" y="88"/>
                  </a:lnTo>
                  <a:lnTo>
                    <a:pt x="1205" y="88"/>
                  </a:lnTo>
                  <a:lnTo>
                    <a:pt x="1203" y="87"/>
                  </a:lnTo>
                  <a:lnTo>
                    <a:pt x="1202" y="87"/>
                  </a:lnTo>
                  <a:lnTo>
                    <a:pt x="1199" y="87"/>
                  </a:lnTo>
                  <a:lnTo>
                    <a:pt x="1192" y="87"/>
                  </a:lnTo>
                  <a:lnTo>
                    <a:pt x="1192" y="88"/>
                  </a:lnTo>
                  <a:lnTo>
                    <a:pt x="1193" y="89"/>
                  </a:lnTo>
                  <a:lnTo>
                    <a:pt x="1195" y="90"/>
                  </a:lnTo>
                  <a:lnTo>
                    <a:pt x="1195" y="91"/>
                  </a:lnTo>
                  <a:lnTo>
                    <a:pt x="1192" y="90"/>
                  </a:lnTo>
                  <a:lnTo>
                    <a:pt x="1191" y="90"/>
                  </a:lnTo>
                  <a:lnTo>
                    <a:pt x="1185" y="90"/>
                  </a:lnTo>
                  <a:lnTo>
                    <a:pt x="1183" y="90"/>
                  </a:lnTo>
                  <a:lnTo>
                    <a:pt x="1181" y="90"/>
                  </a:lnTo>
                  <a:lnTo>
                    <a:pt x="1176" y="88"/>
                  </a:lnTo>
                  <a:lnTo>
                    <a:pt x="1173" y="88"/>
                  </a:lnTo>
                  <a:lnTo>
                    <a:pt x="1169" y="86"/>
                  </a:lnTo>
                  <a:lnTo>
                    <a:pt x="1166" y="84"/>
                  </a:lnTo>
                  <a:lnTo>
                    <a:pt x="1162" y="83"/>
                  </a:lnTo>
                  <a:lnTo>
                    <a:pt x="1161" y="82"/>
                  </a:lnTo>
                  <a:lnTo>
                    <a:pt x="1160" y="81"/>
                  </a:lnTo>
                  <a:lnTo>
                    <a:pt x="1159" y="82"/>
                  </a:lnTo>
                  <a:lnTo>
                    <a:pt x="1161" y="87"/>
                  </a:lnTo>
                  <a:lnTo>
                    <a:pt x="1161" y="88"/>
                  </a:lnTo>
                  <a:lnTo>
                    <a:pt x="1162" y="89"/>
                  </a:lnTo>
                  <a:lnTo>
                    <a:pt x="1163" y="90"/>
                  </a:lnTo>
                  <a:lnTo>
                    <a:pt x="1166" y="93"/>
                  </a:lnTo>
                  <a:lnTo>
                    <a:pt x="1166" y="96"/>
                  </a:lnTo>
                  <a:lnTo>
                    <a:pt x="1166" y="97"/>
                  </a:lnTo>
                  <a:lnTo>
                    <a:pt x="1167" y="98"/>
                  </a:lnTo>
                  <a:lnTo>
                    <a:pt x="1167" y="99"/>
                  </a:lnTo>
                  <a:lnTo>
                    <a:pt x="1167" y="100"/>
                  </a:lnTo>
                  <a:lnTo>
                    <a:pt x="1164" y="100"/>
                  </a:lnTo>
                  <a:lnTo>
                    <a:pt x="1159" y="97"/>
                  </a:lnTo>
                  <a:lnTo>
                    <a:pt x="1158" y="97"/>
                  </a:lnTo>
                  <a:lnTo>
                    <a:pt x="1159" y="98"/>
                  </a:lnTo>
                  <a:lnTo>
                    <a:pt x="1158" y="98"/>
                  </a:lnTo>
                  <a:lnTo>
                    <a:pt x="1155" y="98"/>
                  </a:lnTo>
                  <a:lnTo>
                    <a:pt x="1154" y="98"/>
                  </a:lnTo>
                  <a:lnTo>
                    <a:pt x="1152" y="97"/>
                  </a:lnTo>
                  <a:lnTo>
                    <a:pt x="1150" y="97"/>
                  </a:lnTo>
                  <a:lnTo>
                    <a:pt x="1150" y="96"/>
                  </a:lnTo>
                  <a:lnTo>
                    <a:pt x="1146" y="94"/>
                  </a:lnTo>
                  <a:lnTo>
                    <a:pt x="1145" y="96"/>
                  </a:lnTo>
                  <a:lnTo>
                    <a:pt x="1144" y="94"/>
                  </a:lnTo>
                  <a:lnTo>
                    <a:pt x="1143" y="94"/>
                  </a:lnTo>
                  <a:lnTo>
                    <a:pt x="1141" y="93"/>
                  </a:lnTo>
                  <a:lnTo>
                    <a:pt x="1139" y="92"/>
                  </a:lnTo>
                  <a:lnTo>
                    <a:pt x="1138" y="92"/>
                  </a:lnTo>
                  <a:lnTo>
                    <a:pt x="1136" y="92"/>
                  </a:lnTo>
                  <a:lnTo>
                    <a:pt x="1136" y="91"/>
                  </a:lnTo>
                  <a:lnTo>
                    <a:pt x="1133" y="90"/>
                  </a:lnTo>
                  <a:lnTo>
                    <a:pt x="1131" y="89"/>
                  </a:lnTo>
                  <a:lnTo>
                    <a:pt x="1130" y="89"/>
                  </a:lnTo>
                  <a:lnTo>
                    <a:pt x="1129" y="88"/>
                  </a:lnTo>
                  <a:lnTo>
                    <a:pt x="1128" y="87"/>
                  </a:lnTo>
                  <a:lnTo>
                    <a:pt x="1125" y="86"/>
                  </a:lnTo>
                  <a:lnTo>
                    <a:pt x="1125" y="87"/>
                  </a:lnTo>
                  <a:lnTo>
                    <a:pt x="1124" y="87"/>
                  </a:lnTo>
                  <a:lnTo>
                    <a:pt x="1122" y="87"/>
                  </a:lnTo>
                  <a:lnTo>
                    <a:pt x="1122" y="86"/>
                  </a:lnTo>
                  <a:lnTo>
                    <a:pt x="1120" y="84"/>
                  </a:lnTo>
                  <a:lnTo>
                    <a:pt x="1119" y="84"/>
                  </a:lnTo>
                  <a:lnTo>
                    <a:pt x="1118" y="84"/>
                  </a:lnTo>
                  <a:lnTo>
                    <a:pt x="1116" y="82"/>
                  </a:lnTo>
                  <a:lnTo>
                    <a:pt x="1116" y="80"/>
                  </a:lnTo>
                  <a:lnTo>
                    <a:pt x="1119" y="80"/>
                  </a:lnTo>
                  <a:lnTo>
                    <a:pt x="1120" y="80"/>
                  </a:lnTo>
                  <a:lnTo>
                    <a:pt x="1119" y="80"/>
                  </a:lnTo>
                  <a:lnTo>
                    <a:pt x="1118" y="80"/>
                  </a:lnTo>
                  <a:lnTo>
                    <a:pt x="1120" y="79"/>
                  </a:lnTo>
                  <a:lnTo>
                    <a:pt x="1119" y="79"/>
                  </a:lnTo>
                  <a:lnTo>
                    <a:pt x="1119" y="78"/>
                  </a:lnTo>
                  <a:lnTo>
                    <a:pt x="1118" y="77"/>
                  </a:lnTo>
                  <a:lnTo>
                    <a:pt x="1118" y="76"/>
                  </a:lnTo>
                  <a:lnTo>
                    <a:pt x="1111" y="74"/>
                  </a:lnTo>
                  <a:lnTo>
                    <a:pt x="1111" y="73"/>
                  </a:lnTo>
                  <a:lnTo>
                    <a:pt x="1109" y="72"/>
                  </a:lnTo>
                  <a:lnTo>
                    <a:pt x="1108" y="71"/>
                  </a:lnTo>
                  <a:lnTo>
                    <a:pt x="1109" y="71"/>
                  </a:lnTo>
                  <a:lnTo>
                    <a:pt x="1108" y="70"/>
                  </a:lnTo>
                  <a:lnTo>
                    <a:pt x="1106" y="70"/>
                  </a:lnTo>
                  <a:lnTo>
                    <a:pt x="1105" y="69"/>
                  </a:lnTo>
                  <a:lnTo>
                    <a:pt x="1104" y="68"/>
                  </a:lnTo>
                  <a:lnTo>
                    <a:pt x="1105" y="68"/>
                  </a:lnTo>
                  <a:lnTo>
                    <a:pt x="1104" y="67"/>
                  </a:lnTo>
                  <a:lnTo>
                    <a:pt x="1103" y="67"/>
                  </a:lnTo>
                  <a:lnTo>
                    <a:pt x="1103" y="66"/>
                  </a:lnTo>
                  <a:lnTo>
                    <a:pt x="1099" y="66"/>
                  </a:lnTo>
                  <a:lnTo>
                    <a:pt x="1096" y="64"/>
                  </a:lnTo>
                  <a:lnTo>
                    <a:pt x="1094" y="63"/>
                  </a:lnTo>
                  <a:lnTo>
                    <a:pt x="1093" y="63"/>
                  </a:lnTo>
                  <a:lnTo>
                    <a:pt x="1088" y="62"/>
                  </a:lnTo>
                  <a:lnTo>
                    <a:pt x="1086" y="61"/>
                  </a:lnTo>
                  <a:lnTo>
                    <a:pt x="1085" y="61"/>
                  </a:lnTo>
                  <a:lnTo>
                    <a:pt x="1083" y="61"/>
                  </a:lnTo>
                  <a:lnTo>
                    <a:pt x="1082" y="60"/>
                  </a:lnTo>
                  <a:lnTo>
                    <a:pt x="1080" y="60"/>
                  </a:lnTo>
                  <a:lnTo>
                    <a:pt x="1075" y="59"/>
                  </a:lnTo>
                  <a:lnTo>
                    <a:pt x="1074" y="59"/>
                  </a:lnTo>
                  <a:lnTo>
                    <a:pt x="1071" y="59"/>
                  </a:lnTo>
                  <a:lnTo>
                    <a:pt x="1067" y="59"/>
                  </a:lnTo>
                  <a:lnTo>
                    <a:pt x="1067" y="60"/>
                  </a:lnTo>
                  <a:lnTo>
                    <a:pt x="1065" y="60"/>
                  </a:lnTo>
                  <a:lnTo>
                    <a:pt x="1064" y="60"/>
                  </a:lnTo>
                  <a:lnTo>
                    <a:pt x="1063" y="60"/>
                  </a:lnTo>
                  <a:lnTo>
                    <a:pt x="1062" y="60"/>
                  </a:lnTo>
                  <a:lnTo>
                    <a:pt x="1057" y="58"/>
                  </a:lnTo>
                  <a:lnTo>
                    <a:pt x="1057" y="59"/>
                  </a:lnTo>
                  <a:lnTo>
                    <a:pt x="1053" y="58"/>
                  </a:lnTo>
                  <a:lnTo>
                    <a:pt x="1052" y="58"/>
                  </a:lnTo>
                  <a:lnTo>
                    <a:pt x="1050" y="58"/>
                  </a:lnTo>
                  <a:lnTo>
                    <a:pt x="1048" y="58"/>
                  </a:lnTo>
                  <a:lnTo>
                    <a:pt x="1045" y="58"/>
                  </a:lnTo>
                  <a:lnTo>
                    <a:pt x="1044" y="57"/>
                  </a:lnTo>
                  <a:lnTo>
                    <a:pt x="1043" y="57"/>
                  </a:lnTo>
                  <a:lnTo>
                    <a:pt x="1042" y="56"/>
                  </a:lnTo>
                  <a:lnTo>
                    <a:pt x="1042" y="57"/>
                  </a:lnTo>
                  <a:lnTo>
                    <a:pt x="1038" y="56"/>
                  </a:lnTo>
                  <a:lnTo>
                    <a:pt x="1037" y="56"/>
                  </a:lnTo>
                  <a:lnTo>
                    <a:pt x="1034" y="56"/>
                  </a:lnTo>
                  <a:lnTo>
                    <a:pt x="1031" y="55"/>
                  </a:lnTo>
                  <a:lnTo>
                    <a:pt x="1028" y="55"/>
                  </a:lnTo>
                  <a:lnTo>
                    <a:pt x="1025" y="55"/>
                  </a:lnTo>
                  <a:lnTo>
                    <a:pt x="1027" y="55"/>
                  </a:lnTo>
                  <a:lnTo>
                    <a:pt x="1027" y="56"/>
                  </a:lnTo>
                  <a:lnTo>
                    <a:pt x="1028" y="56"/>
                  </a:lnTo>
                  <a:lnTo>
                    <a:pt x="1028" y="57"/>
                  </a:lnTo>
                  <a:lnTo>
                    <a:pt x="1024" y="56"/>
                  </a:lnTo>
                  <a:lnTo>
                    <a:pt x="1021" y="55"/>
                  </a:lnTo>
                  <a:lnTo>
                    <a:pt x="1021" y="56"/>
                  </a:lnTo>
                  <a:lnTo>
                    <a:pt x="1023" y="57"/>
                  </a:lnTo>
                  <a:lnTo>
                    <a:pt x="1025" y="60"/>
                  </a:lnTo>
                  <a:lnTo>
                    <a:pt x="1027" y="60"/>
                  </a:lnTo>
                  <a:lnTo>
                    <a:pt x="1027" y="61"/>
                  </a:lnTo>
                  <a:lnTo>
                    <a:pt x="1029" y="62"/>
                  </a:lnTo>
                  <a:lnTo>
                    <a:pt x="1034" y="64"/>
                  </a:lnTo>
                  <a:lnTo>
                    <a:pt x="1034" y="66"/>
                  </a:lnTo>
                  <a:lnTo>
                    <a:pt x="1033" y="66"/>
                  </a:lnTo>
                  <a:lnTo>
                    <a:pt x="1029" y="66"/>
                  </a:lnTo>
                  <a:lnTo>
                    <a:pt x="1027" y="67"/>
                  </a:lnTo>
                  <a:lnTo>
                    <a:pt x="1025" y="67"/>
                  </a:lnTo>
                  <a:lnTo>
                    <a:pt x="1023" y="67"/>
                  </a:lnTo>
                  <a:lnTo>
                    <a:pt x="1021" y="67"/>
                  </a:lnTo>
                  <a:lnTo>
                    <a:pt x="1018" y="67"/>
                  </a:lnTo>
                  <a:lnTo>
                    <a:pt x="1017" y="67"/>
                  </a:lnTo>
                  <a:lnTo>
                    <a:pt x="1012" y="67"/>
                  </a:lnTo>
                  <a:lnTo>
                    <a:pt x="1011" y="68"/>
                  </a:lnTo>
                  <a:lnTo>
                    <a:pt x="1007" y="67"/>
                  </a:lnTo>
                  <a:lnTo>
                    <a:pt x="1000" y="66"/>
                  </a:lnTo>
                  <a:lnTo>
                    <a:pt x="998" y="66"/>
                  </a:lnTo>
                  <a:lnTo>
                    <a:pt x="999" y="67"/>
                  </a:lnTo>
                  <a:lnTo>
                    <a:pt x="991" y="66"/>
                  </a:lnTo>
                  <a:lnTo>
                    <a:pt x="987" y="64"/>
                  </a:lnTo>
                  <a:lnTo>
                    <a:pt x="979" y="63"/>
                  </a:lnTo>
                  <a:lnTo>
                    <a:pt x="978" y="63"/>
                  </a:lnTo>
                  <a:lnTo>
                    <a:pt x="977" y="62"/>
                  </a:lnTo>
                  <a:lnTo>
                    <a:pt x="976" y="62"/>
                  </a:lnTo>
                  <a:lnTo>
                    <a:pt x="974" y="61"/>
                  </a:lnTo>
                  <a:lnTo>
                    <a:pt x="974" y="60"/>
                  </a:lnTo>
                  <a:lnTo>
                    <a:pt x="978" y="60"/>
                  </a:lnTo>
                  <a:lnTo>
                    <a:pt x="977" y="60"/>
                  </a:lnTo>
                  <a:lnTo>
                    <a:pt x="978" y="60"/>
                  </a:lnTo>
                  <a:lnTo>
                    <a:pt x="977" y="59"/>
                  </a:lnTo>
                  <a:lnTo>
                    <a:pt x="974" y="59"/>
                  </a:lnTo>
                  <a:lnTo>
                    <a:pt x="970" y="59"/>
                  </a:lnTo>
                  <a:lnTo>
                    <a:pt x="967" y="58"/>
                  </a:lnTo>
                  <a:lnTo>
                    <a:pt x="963" y="59"/>
                  </a:lnTo>
                  <a:lnTo>
                    <a:pt x="958" y="58"/>
                  </a:lnTo>
                  <a:lnTo>
                    <a:pt x="954" y="58"/>
                  </a:lnTo>
                  <a:lnTo>
                    <a:pt x="953" y="58"/>
                  </a:lnTo>
                  <a:lnTo>
                    <a:pt x="950" y="57"/>
                  </a:lnTo>
                  <a:lnTo>
                    <a:pt x="948" y="57"/>
                  </a:lnTo>
                  <a:lnTo>
                    <a:pt x="943" y="57"/>
                  </a:lnTo>
                  <a:lnTo>
                    <a:pt x="939" y="57"/>
                  </a:lnTo>
                  <a:lnTo>
                    <a:pt x="936" y="57"/>
                  </a:lnTo>
                  <a:lnTo>
                    <a:pt x="936" y="58"/>
                  </a:lnTo>
                  <a:lnTo>
                    <a:pt x="932" y="58"/>
                  </a:lnTo>
                  <a:lnTo>
                    <a:pt x="929" y="58"/>
                  </a:lnTo>
                  <a:lnTo>
                    <a:pt x="924" y="58"/>
                  </a:lnTo>
                  <a:lnTo>
                    <a:pt x="919" y="59"/>
                  </a:lnTo>
                  <a:lnTo>
                    <a:pt x="923" y="61"/>
                  </a:lnTo>
                  <a:lnTo>
                    <a:pt x="926" y="62"/>
                  </a:lnTo>
                  <a:lnTo>
                    <a:pt x="924" y="62"/>
                  </a:lnTo>
                  <a:lnTo>
                    <a:pt x="922" y="63"/>
                  </a:lnTo>
                  <a:lnTo>
                    <a:pt x="918" y="63"/>
                  </a:lnTo>
                  <a:lnTo>
                    <a:pt x="918" y="62"/>
                  </a:lnTo>
                  <a:lnTo>
                    <a:pt x="921" y="62"/>
                  </a:lnTo>
                  <a:lnTo>
                    <a:pt x="918" y="61"/>
                  </a:lnTo>
                  <a:lnTo>
                    <a:pt x="916" y="60"/>
                  </a:lnTo>
                  <a:lnTo>
                    <a:pt x="916" y="58"/>
                  </a:lnTo>
                  <a:lnTo>
                    <a:pt x="915" y="57"/>
                  </a:lnTo>
                  <a:lnTo>
                    <a:pt x="912" y="57"/>
                  </a:lnTo>
                  <a:lnTo>
                    <a:pt x="910" y="56"/>
                  </a:lnTo>
                  <a:lnTo>
                    <a:pt x="909" y="55"/>
                  </a:lnTo>
                  <a:lnTo>
                    <a:pt x="906" y="53"/>
                  </a:lnTo>
                  <a:lnTo>
                    <a:pt x="901" y="51"/>
                  </a:lnTo>
                  <a:lnTo>
                    <a:pt x="905" y="53"/>
                  </a:lnTo>
                  <a:lnTo>
                    <a:pt x="906" y="55"/>
                  </a:lnTo>
                  <a:lnTo>
                    <a:pt x="906" y="56"/>
                  </a:lnTo>
                  <a:lnTo>
                    <a:pt x="903" y="57"/>
                  </a:lnTo>
                  <a:lnTo>
                    <a:pt x="897" y="57"/>
                  </a:lnTo>
                  <a:lnTo>
                    <a:pt x="895" y="57"/>
                  </a:lnTo>
                  <a:lnTo>
                    <a:pt x="893" y="56"/>
                  </a:lnTo>
                  <a:lnTo>
                    <a:pt x="889" y="55"/>
                  </a:lnTo>
                  <a:lnTo>
                    <a:pt x="887" y="53"/>
                  </a:lnTo>
                  <a:lnTo>
                    <a:pt x="886" y="53"/>
                  </a:lnTo>
                  <a:lnTo>
                    <a:pt x="886" y="52"/>
                  </a:lnTo>
                  <a:lnTo>
                    <a:pt x="887" y="52"/>
                  </a:lnTo>
                  <a:lnTo>
                    <a:pt x="887" y="51"/>
                  </a:lnTo>
                  <a:lnTo>
                    <a:pt x="882" y="52"/>
                  </a:lnTo>
                  <a:lnTo>
                    <a:pt x="881" y="52"/>
                  </a:lnTo>
                  <a:lnTo>
                    <a:pt x="882" y="53"/>
                  </a:lnTo>
                  <a:lnTo>
                    <a:pt x="881" y="53"/>
                  </a:lnTo>
                  <a:lnTo>
                    <a:pt x="880" y="52"/>
                  </a:lnTo>
                  <a:lnTo>
                    <a:pt x="877" y="52"/>
                  </a:lnTo>
                  <a:lnTo>
                    <a:pt x="875" y="51"/>
                  </a:lnTo>
                  <a:lnTo>
                    <a:pt x="871" y="52"/>
                  </a:lnTo>
                  <a:lnTo>
                    <a:pt x="869" y="52"/>
                  </a:lnTo>
                  <a:lnTo>
                    <a:pt x="870" y="53"/>
                  </a:lnTo>
                  <a:lnTo>
                    <a:pt x="868" y="55"/>
                  </a:lnTo>
                  <a:lnTo>
                    <a:pt x="869" y="56"/>
                  </a:lnTo>
                  <a:lnTo>
                    <a:pt x="871" y="57"/>
                  </a:lnTo>
                  <a:lnTo>
                    <a:pt x="873" y="58"/>
                  </a:lnTo>
                  <a:lnTo>
                    <a:pt x="875" y="57"/>
                  </a:lnTo>
                  <a:lnTo>
                    <a:pt x="873" y="57"/>
                  </a:lnTo>
                  <a:lnTo>
                    <a:pt x="875" y="57"/>
                  </a:lnTo>
                  <a:lnTo>
                    <a:pt x="879" y="57"/>
                  </a:lnTo>
                  <a:lnTo>
                    <a:pt x="879" y="56"/>
                  </a:lnTo>
                  <a:lnTo>
                    <a:pt x="881" y="56"/>
                  </a:lnTo>
                  <a:lnTo>
                    <a:pt x="883" y="56"/>
                  </a:lnTo>
                  <a:lnTo>
                    <a:pt x="886" y="57"/>
                  </a:lnTo>
                  <a:lnTo>
                    <a:pt x="881" y="58"/>
                  </a:lnTo>
                  <a:lnTo>
                    <a:pt x="881" y="59"/>
                  </a:lnTo>
                  <a:lnTo>
                    <a:pt x="880" y="59"/>
                  </a:lnTo>
                  <a:lnTo>
                    <a:pt x="877" y="60"/>
                  </a:lnTo>
                  <a:lnTo>
                    <a:pt x="875" y="60"/>
                  </a:lnTo>
                  <a:lnTo>
                    <a:pt x="869" y="59"/>
                  </a:lnTo>
                  <a:lnTo>
                    <a:pt x="873" y="60"/>
                  </a:lnTo>
                  <a:lnTo>
                    <a:pt x="872" y="60"/>
                  </a:lnTo>
                  <a:lnTo>
                    <a:pt x="871" y="60"/>
                  </a:lnTo>
                  <a:lnTo>
                    <a:pt x="872" y="61"/>
                  </a:lnTo>
                  <a:lnTo>
                    <a:pt x="866" y="62"/>
                  </a:lnTo>
                  <a:lnTo>
                    <a:pt x="863" y="62"/>
                  </a:lnTo>
                  <a:lnTo>
                    <a:pt x="865" y="63"/>
                  </a:lnTo>
                  <a:lnTo>
                    <a:pt x="861" y="63"/>
                  </a:lnTo>
                  <a:lnTo>
                    <a:pt x="859" y="64"/>
                  </a:lnTo>
                  <a:lnTo>
                    <a:pt x="858" y="64"/>
                  </a:lnTo>
                  <a:lnTo>
                    <a:pt x="851" y="63"/>
                  </a:lnTo>
                  <a:lnTo>
                    <a:pt x="850" y="64"/>
                  </a:lnTo>
                  <a:lnTo>
                    <a:pt x="845" y="63"/>
                  </a:lnTo>
                  <a:lnTo>
                    <a:pt x="842" y="64"/>
                  </a:lnTo>
                  <a:lnTo>
                    <a:pt x="845" y="66"/>
                  </a:lnTo>
                  <a:lnTo>
                    <a:pt x="847" y="67"/>
                  </a:lnTo>
                  <a:lnTo>
                    <a:pt x="856" y="68"/>
                  </a:lnTo>
                  <a:lnTo>
                    <a:pt x="855" y="69"/>
                  </a:lnTo>
                  <a:lnTo>
                    <a:pt x="852" y="68"/>
                  </a:lnTo>
                  <a:lnTo>
                    <a:pt x="847" y="68"/>
                  </a:lnTo>
                  <a:lnTo>
                    <a:pt x="845" y="67"/>
                  </a:lnTo>
                  <a:lnTo>
                    <a:pt x="843" y="68"/>
                  </a:lnTo>
                  <a:lnTo>
                    <a:pt x="842" y="68"/>
                  </a:lnTo>
                  <a:lnTo>
                    <a:pt x="842" y="69"/>
                  </a:lnTo>
                  <a:lnTo>
                    <a:pt x="841" y="70"/>
                  </a:lnTo>
                  <a:lnTo>
                    <a:pt x="839" y="70"/>
                  </a:lnTo>
                  <a:lnTo>
                    <a:pt x="837" y="71"/>
                  </a:lnTo>
                  <a:lnTo>
                    <a:pt x="836" y="71"/>
                  </a:lnTo>
                  <a:lnTo>
                    <a:pt x="834" y="73"/>
                  </a:lnTo>
                  <a:lnTo>
                    <a:pt x="835" y="72"/>
                  </a:lnTo>
                  <a:lnTo>
                    <a:pt x="834" y="72"/>
                  </a:lnTo>
                  <a:lnTo>
                    <a:pt x="831" y="72"/>
                  </a:lnTo>
                  <a:lnTo>
                    <a:pt x="831" y="73"/>
                  </a:lnTo>
                  <a:lnTo>
                    <a:pt x="829" y="73"/>
                  </a:lnTo>
                  <a:lnTo>
                    <a:pt x="829" y="72"/>
                  </a:lnTo>
                  <a:lnTo>
                    <a:pt x="831" y="71"/>
                  </a:lnTo>
                  <a:lnTo>
                    <a:pt x="834" y="70"/>
                  </a:lnTo>
                  <a:lnTo>
                    <a:pt x="835" y="69"/>
                  </a:lnTo>
                  <a:lnTo>
                    <a:pt x="838" y="69"/>
                  </a:lnTo>
                  <a:lnTo>
                    <a:pt x="839" y="69"/>
                  </a:lnTo>
                  <a:lnTo>
                    <a:pt x="840" y="68"/>
                  </a:lnTo>
                  <a:lnTo>
                    <a:pt x="840" y="64"/>
                  </a:lnTo>
                  <a:lnTo>
                    <a:pt x="841" y="64"/>
                  </a:lnTo>
                  <a:lnTo>
                    <a:pt x="840" y="64"/>
                  </a:lnTo>
                  <a:lnTo>
                    <a:pt x="840" y="63"/>
                  </a:lnTo>
                  <a:lnTo>
                    <a:pt x="840" y="62"/>
                  </a:lnTo>
                  <a:lnTo>
                    <a:pt x="842" y="62"/>
                  </a:lnTo>
                  <a:lnTo>
                    <a:pt x="847" y="61"/>
                  </a:lnTo>
                  <a:lnTo>
                    <a:pt x="846" y="60"/>
                  </a:lnTo>
                  <a:lnTo>
                    <a:pt x="847" y="59"/>
                  </a:lnTo>
                  <a:lnTo>
                    <a:pt x="846" y="58"/>
                  </a:lnTo>
                  <a:lnTo>
                    <a:pt x="853" y="58"/>
                  </a:lnTo>
                  <a:lnTo>
                    <a:pt x="856" y="57"/>
                  </a:lnTo>
                  <a:lnTo>
                    <a:pt x="858" y="58"/>
                  </a:lnTo>
                  <a:lnTo>
                    <a:pt x="858" y="55"/>
                  </a:lnTo>
                  <a:lnTo>
                    <a:pt x="859" y="55"/>
                  </a:lnTo>
                  <a:lnTo>
                    <a:pt x="858" y="53"/>
                  </a:lnTo>
                  <a:lnTo>
                    <a:pt x="861" y="51"/>
                  </a:lnTo>
                  <a:lnTo>
                    <a:pt x="865" y="50"/>
                  </a:lnTo>
                  <a:lnTo>
                    <a:pt x="866" y="49"/>
                  </a:lnTo>
                  <a:lnTo>
                    <a:pt x="866" y="47"/>
                  </a:lnTo>
                  <a:lnTo>
                    <a:pt x="868" y="46"/>
                  </a:lnTo>
                  <a:lnTo>
                    <a:pt x="868" y="45"/>
                  </a:lnTo>
                  <a:lnTo>
                    <a:pt x="869" y="45"/>
                  </a:lnTo>
                  <a:lnTo>
                    <a:pt x="870" y="45"/>
                  </a:lnTo>
                  <a:lnTo>
                    <a:pt x="869" y="45"/>
                  </a:lnTo>
                  <a:lnTo>
                    <a:pt x="870" y="43"/>
                  </a:lnTo>
                  <a:lnTo>
                    <a:pt x="871" y="45"/>
                  </a:lnTo>
                  <a:lnTo>
                    <a:pt x="873" y="43"/>
                  </a:lnTo>
                  <a:lnTo>
                    <a:pt x="872" y="42"/>
                  </a:lnTo>
                  <a:lnTo>
                    <a:pt x="873" y="43"/>
                  </a:lnTo>
                  <a:lnTo>
                    <a:pt x="876" y="42"/>
                  </a:lnTo>
                  <a:lnTo>
                    <a:pt x="880" y="42"/>
                  </a:lnTo>
                  <a:lnTo>
                    <a:pt x="879" y="42"/>
                  </a:lnTo>
                  <a:lnTo>
                    <a:pt x="880" y="41"/>
                  </a:lnTo>
                  <a:lnTo>
                    <a:pt x="878" y="41"/>
                  </a:lnTo>
                  <a:lnTo>
                    <a:pt x="883" y="40"/>
                  </a:lnTo>
                  <a:lnTo>
                    <a:pt x="880" y="40"/>
                  </a:lnTo>
                  <a:lnTo>
                    <a:pt x="880" y="39"/>
                  </a:lnTo>
                  <a:lnTo>
                    <a:pt x="883" y="39"/>
                  </a:lnTo>
                  <a:lnTo>
                    <a:pt x="885" y="39"/>
                  </a:lnTo>
                  <a:lnTo>
                    <a:pt x="886" y="39"/>
                  </a:lnTo>
                  <a:lnTo>
                    <a:pt x="887" y="38"/>
                  </a:lnTo>
                  <a:lnTo>
                    <a:pt x="885" y="38"/>
                  </a:lnTo>
                  <a:lnTo>
                    <a:pt x="886" y="37"/>
                  </a:lnTo>
                  <a:lnTo>
                    <a:pt x="888" y="37"/>
                  </a:lnTo>
                  <a:lnTo>
                    <a:pt x="888" y="36"/>
                  </a:lnTo>
                  <a:lnTo>
                    <a:pt x="889" y="35"/>
                  </a:lnTo>
                  <a:lnTo>
                    <a:pt x="889" y="33"/>
                  </a:lnTo>
                  <a:lnTo>
                    <a:pt x="888" y="32"/>
                  </a:lnTo>
                  <a:lnTo>
                    <a:pt x="887" y="32"/>
                  </a:lnTo>
                  <a:lnTo>
                    <a:pt x="886" y="31"/>
                  </a:lnTo>
                  <a:lnTo>
                    <a:pt x="887" y="31"/>
                  </a:lnTo>
                  <a:lnTo>
                    <a:pt x="886" y="30"/>
                  </a:lnTo>
                  <a:lnTo>
                    <a:pt x="882" y="30"/>
                  </a:lnTo>
                  <a:lnTo>
                    <a:pt x="879" y="29"/>
                  </a:lnTo>
                  <a:lnTo>
                    <a:pt x="878" y="29"/>
                  </a:lnTo>
                  <a:lnTo>
                    <a:pt x="876" y="29"/>
                  </a:lnTo>
                  <a:lnTo>
                    <a:pt x="876" y="30"/>
                  </a:lnTo>
                  <a:lnTo>
                    <a:pt x="875" y="29"/>
                  </a:lnTo>
                  <a:lnTo>
                    <a:pt x="873" y="29"/>
                  </a:lnTo>
                  <a:lnTo>
                    <a:pt x="871" y="28"/>
                  </a:lnTo>
                  <a:lnTo>
                    <a:pt x="872" y="28"/>
                  </a:lnTo>
                  <a:lnTo>
                    <a:pt x="869" y="27"/>
                  </a:lnTo>
                  <a:lnTo>
                    <a:pt x="867" y="27"/>
                  </a:lnTo>
                  <a:lnTo>
                    <a:pt x="867" y="26"/>
                  </a:lnTo>
                  <a:lnTo>
                    <a:pt x="868" y="26"/>
                  </a:lnTo>
                  <a:lnTo>
                    <a:pt x="873" y="27"/>
                  </a:lnTo>
                  <a:lnTo>
                    <a:pt x="881" y="29"/>
                  </a:lnTo>
                  <a:lnTo>
                    <a:pt x="881" y="30"/>
                  </a:lnTo>
                  <a:lnTo>
                    <a:pt x="882" y="29"/>
                  </a:lnTo>
                  <a:lnTo>
                    <a:pt x="881" y="27"/>
                  </a:lnTo>
                  <a:lnTo>
                    <a:pt x="880" y="26"/>
                  </a:lnTo>
                  <a:lnTo>
                    <a:pt x="879" y="25"/>
                  </a:lnTo>
                  <a:lnTo>
                    <a:pt x="878" y="25"/>
                  </a:lnTo>
                  <a:lnTo>
                    <a:pt x="876" y="25"/>
                  </a:lnTo>
                  <a:lnTo>
                    <a:pt x="872" y="23"/>
                  </a:lnTo>
                  <a:lnTo>
                    <a:pt x="872" y="22"/>
                  </a:lnTo>
                  <a:lnTo>
                    <a:pt x="867" y="20"/>
                  </a:lnTo>
                  <a:lnTo>
                    <a:pt x="865" y="21"/>
                  </a:lnTo>
                  <a:lnTo>
                    <a:pt x="867" y="21"/>
                  </a:lnTo>
                  <a:lnTo>
                    <a:pt x="866" y="22"/>
                  </a:lnTo>
                  <a:lnTo>
                    <a:pt x="867" y="22"/>
                  </a:lnTo>
                  <a:lnTo>
                    <a:pt x="866" y="22"/>
                  </a:lnTo>
                  <a:lnTo>
                    <a:pt x="862" y="21"/>
                  </a:lnTo>
                  <a:lnTo>
                    <a:pt x="860" y="21"/>
                  </a:lnTo>
                  <a:lnTo>
                    <a:pt x="861" y="20"/>
                  </a:lnTo>
                  <a:lnTo>
                    <a:pt x="860" y="20"/>
                  </a:lnTo>
                  <a:lnTo>
                    <a:pt x="860" y="19"/>
                  </a:lnTo>
                  <a:lnTo>
                    <a:pt x="853" y="18"/>
                  </a:lnTo>
                  <a:lnTo>
                    <a:pt x="852" y="18"/>
                  </a:lnTo>
                  <a:lnTo>
                    <a:pt x="851" y="18"/>
                  </a:lnTo>
                  <a:lnTo>
                    <a:pt x="846" y="16"/>
                  </a:lnTo>
                  <a:lnTo>
                    <a:pt x="841" y="16"/>
                  </a:lnTo>
                  <a:lnTo>
                    <a:pt x="841" y="15"/>
                  </a:lnTo>
                  <a:lnTo>
                    <a:pt x="840" y="15"/>
                  </a:lnTo>
                  <a:lnTo>
                    <a:pt x="838" y="15"/>
                  </a:lnTo>
                  <a:lnTo>
                    <a:pt x="837" y="15"/>
                  </a:lnTo>
                  <a:lnTo>
                    <a:pt x="836" y="13"/>
                  </a:lnTo>
                  <a:lnTo>
                    <a:pt x="832" y="13"/>
                  </a:lnTo>
                  <a:lnTo>
                    <a:pt x="827" y="13"/>
                  </a:lnTo>
                  <a:lnTo>
                    <a:pt x="825" y="15"/>
                  </a:lnTo>
                  <a:lnTo>
                    <a:pt x="824" y="15"/>
                  </a:lnTo>
                  <a:lnTo>
                    <a:pt x="822" y="15"/>
                  </a:lnTo>
                  <a:lnTo>
                    <a:pt x="817" y="13"/>
                  </a:lnTo>
                  <a:lnTo>
                    <a:pt x="815" y="15"/>
                  </a:lnTo>
                  <a:lnTo>
                    <a:pt x="814" y="13"/>
                  </a:lnTo>
                  <a:lnTo>
                    <a:pt x="809" y="15"/>
                  </a:lnTo>
                  <a:lnTo>
                    <a:pt x="807" y="13"/>
                  </a:lnTo>
                  <a:lnTo>
                    <a:pt x="806" y="15"/>
                  </a:lnTo>
                  <a:lnTo>
                    <a:pt x="806" y="13"/>
                  </a:lnTo>
                  <a:lnTo>
                    <a:pt x="805" y="13"/>
                  </a:lnTo>
                  <a:lnTo>
                    <a:pt x="802" y="13"/>
                  </a:lnTo>
                  <a:lnTo>
                    <a:pt x="802" y="15"/>
                  </a:lnTo>
                  <a:lnTo>
                    <a:pt x="805" y="15"/>
                  </a:lnTo>
                  <a:lnTo>
                    <a:pt x="804" y="16"/>
                  </a:lnTo>
                  <a:lnTo>
                    <a:pt x="802" y="16"/>
                  </a:lnTo>
                  <a:lnTo>
                    <a:pt x="804" y="16"/>
                  </a:lnTo>
                  <a:lnTo>
                    <a:pt x="804" y="17"/>
                  </a:lnTo>
                  <a:lnTo>
                    <a:pt x="801" y="17"/>
                  </a:lnTo>
                  <a:lnTo>
                    <a:pt x="800" y="17"/>
                  </a:lnTo>
                  <a:lnTo>
                    <a:pt x="801" y="18"/>
                  </a:lnTo>
                  <a:lnTo>
                    <a:pt x="797" y="18"/>
                  </a:lnTo>
                  <a:lnTo>
                    <a:pt x="795" y="18"/>
                  </a:lnTo>
                  <a:lnTo>
                    <a:pt x="792" y="18"/>
                  </a:lnTo>
                  <a:lnTo>
                    <a:pt x="788" y="18"/>
                  </a:lnTo>
                  <a:lnTo>
                    <a:pt x="788" y="17"/>
                  </a:lnTo>
                  <a:lnTo>
                    <a:pt x="787" y="17"/>
                  </a:lnTo>
                  <a:lnTo>
                    <a:pt x="790" y="17"/>
                  </a:lnTo>
                  <a:lnTo>
                    <a:pt x="791" y="17"/>
                  </a:lnTo>
                  <a:lnTo>
                    <a:pt x="790" y="15"/>
                  </a:lnTo>
                  <a:lnTo>
                    <a:pt x="791" y="15"/>
                  </a:lnTo>
                  <a:lnTo>
                    <a:pt x="791" y="13"/>
                  </a:lnTo>
                  <a:lnTo>
                    <a:pt x="794" y="13"/>
                  </a:lnTo>
                  <a:lnTo>
                    <a:pt x="794" y="12"/>
                  </a:lnTo>
                  <a:lnTo>
                    <a:pt x="792" y="12"/>
                  </a:lnTo>
                  <a:lnTo>
                    <a:pt x="791" y="11"/>
                  </a:lnTo>
                  <a:lnTo>
                    <a:pt x="794" y="11"/>
                  </a:lnTo>
                  <a:lnTo>
                    <a:pt x="792" y="11"/>
                  </a:lnTo>
                  <a:lnTo>
                    <a:pt x="791" y="11"/>
                  </a:lnTo>
                  <a:lnTo>
                    <a:pt x="791" y="10"/>
                  </a:lnTo>
                  <a:lnTo>
                    <a:pt x="790" y="10"/>
                  </a:lnTo>
                  <a:lnTo>
                    <a:pt x="785" y="10"/>
                  </a:lnTo>
                  <a:lnTo>
                    <a:pt x="782" y="9"/>
                  </a:lnTo>
                  <a:lnTo>
                    <a:pt x="781" y="9"/>
                  </a:lnTo>
                  <a:lnTo>
                    <a:pt x="779" y="9"/>
                  </a:lnTo>
                  <a:lnTo>
                    <a:pt x="778" y="10"/>
                  </a:lnTo>
                  <a:lnTo>
                    <a:pt x="776" y="9"/>
                  </a:lnTo>
                  <a:lnTo>
                    <a:pt x="774" y="10"/>
                  </a:lnTo>
                  <a:lnTo>
                    <a:pt x="774" y="9"/>
                  </a:lnTo>
                  <a:lnTo>
                    <a:pt x="772" y="8"/>
                  </a:lnTo>
                  <a:lnTo>
                    <a:pt x="772" y="9"/>
                  </a:lnTo>
                  <a:lnTo>
                    <a:pt x="769" y="9"/>
                  </a:lnTo>
                  <a:lnTo>
                    <a:pt x="760" y="11"/>
                  </a:lnTo>
                  <a:lnTo>
                    <a:pt x="761" y="9"/>
                  </a:lnTo>
                  <a:lnTo>
                    <a:pt x="762" y="9"/>
                  </a:lnTo>
                  <a:lnTo>
                    <a:pt x="764" y="7"/>
                  </a:lnTo>
                  <a:lnTo>
                    <a:pt x="766" y="7"/>
                  </a:lnTo>
                  <a:lnTo>
                    <a:pt x="767" y="7"/>
                  </a:lnTo>
                  <a:lnTo>
                    <a:pt x="768" y="6"/>
                  </a:lnTo>
                  <a:lnTo>
                    <a:pt x="767" y="6"/>
                  </a:lnTo>
                  <a:lnTo>
                    <a:pt x="770" y="6"/>
                  </a:lnTo>
                  <a:lnTo>
                    <a:pt x="772" y="6"/>
                  </a:lnTo>
                  <a:lnTo>
                    <a:pt x="769" y="5"/>
                  </a:lnTo>
                  <a:lnTo>
                    <a:pt x="765" y="2"/>
                  </a:lnTo>
                  <a:lnTo>
                    <a:pt x="762" y="2"/>
                  </a:lnTo>
                  <a:lnTo>
                    <a:pt x="762" y="3"/>
                  </a:lnTo>
                  <a:lnTo>
                    <a:pt x="759" y="2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9" y="1"/>
                  </a:lnTo>
                  <a:lnTo>
                    <a:pt x="748" y="1"/>
                  </a:lnTo>
                  <a:lnTo>
                    <a:pt x="747" y="1"/>
                  </a:lnTo>
                  <a:lnTo>
                    <a:pt x="746" y="0"/>
                  </a:lnTo>
                  <a:lnTo>
                    <a:pt x="744" y="0"/>
                  </a:lnTo>
                  <a:lnTo>
                    <a:pt x="741" y="1"/>
                  </a:lnTo>
                  <a:lnTo>
                    <a:pt x="740" y="2"/>
                  </a:lnTo>
                  <a:lnTo>
                    <a:pt x="736" y="1"/>
                  </a:lnTo>
                  <a:lnTo>
                    <a:pt x="736" y="2"/>
                  </a:lnTo>
                  <a:lnTo>
                    <a:pt x="734" y="3"/>
                  </a:lnTo>
                  <a:lnTo>
                    <a:pt x="731" y="6"/>
                  </a:lnTo>
                  <a:lnTo>
                    <a:pt x="728" y="7"/>
                  </a:lnTo>
                  <a:lnTo>
                    <a:pt x="729" y="7"/>
                  </a:lnTo>
                  <a:lnTo>
                    <a:pt x="727" y="9"/>
                  </a:lnTo>
                  <a:lnTo>
                    <a:pt x="727" y="10"/>
                  </a:lnTo>
                  <a:lnTo>
                    <a:pt x="727" y="11"/>
                  </a:lnTo>
                  <a:lnTo>
                    <a:pt x="726" y="11"/>
                  </a:lnTo>
                  <a:lnTo>
                    <a:pt x="727" y="11"/>
                  </a:lnTo>
                  <a:lnTo>
                    <a:pt x="726" y="12"/>
                  </a:lnTo>
                  <a:lnTo>
                    <a:pt x="727" y="12"/>
                  </a:lnTo>
                  <a:lnTo>
                    <a:pt x="727" y="13"/>
                  </a:lnTo>
                  <a:lnTo>
                    <a:pt x="728" y="13"/>
                  </a:lnTo>
                  <a:lnTo>
                    <a:pt x="731" y="13"/>
                  </a:lnTo>
                  <a:lnTo>
                    <a:pt x="733" y="15"/>
                  </a:lnTo>
                  <a:lnTo>
                    <a:pt x="735" y="15"/>
                  </a:lnTo>
                  <a:lnTo>
                    <a:pt x="735" y="16"/>
                  </a:lnTo>
                  <a:lnTo>
                    <a:pt x="733" y="15"/>
                  </a:lnTo>
                  <a:lnTo>
                    <a:pt x="731" y="15"/>
                  </a:lnTo>
                  <a:lnTo>
                    <a:pt x="733" y="16"/>
                  </a:lnTo>
                  <a:lnTo>
                    <a:pt x="734" y="16"/>
                  </a:lnTo>
                  <a:lnTo>
                    <a:pt x="734" y="17"/>
                  </a:lnTo>
                  <a:lnTo>
                    <a:pt x="729" y="17"/>
                  </a:lnTo>
                  <a:lnTo>
                    <a:pt x="727" y="18"/>
                  </a:lnTo>
                  <a:lnTo>
                    <a:pt x="723" y="18"/>
                  </a:lnTo>
                  <a:lnTo>
                    <a:pt x="720" y="18"/>
                  </a:lnTo>
                  <a:lnTo>
                    <a:pt x="710" y="17"/>
                  </a:lnTo>
                  <a:lnTo>
                    <a:pt x="711" y="18"/>
                  </a:lnTo>
                  <a:lnTo>
                    <a:pt x="714" y="18"/>
                  </a:lnTo>
                  <a:lnTo>
                    <a:pt x="715" y="19"/>
                  </a:lnTo>
                  <a:lnTo>
                    <a:pt x="717" y="19"/>
                  </a:lnTo>
                  <a:lnTo>
                    <a:pt x="719" y="20"/>
                  </a:lnTo>
                  <a:lnTo>
                    <a:pt x="723" y="20"/>
                  </a:lnTo>
                  <a:lnTo>
                    <a:pt x="725" y="20"/>
                  </a:lnTo>
                  <a:lnTo>
                    <a:pt x="726" y="21"/>
                  </a:lnTo>
                  <a:lnTo>
                    <a:pt x="727" y="22"/>
                  </a:lnTo>
                  <a:lnTo>
                    <a:pt x="727" y="23"/>
                  </a:lnTo>
                  <a:lnTo>
                    <a:pt x="724" y="23"/>
                  </a:lnTo>
                  <a:lnTo>
                    <a:pt x="724" y="22"/>
                  </a:lnTo>
                  <a:lnTo>
                    <a:pt x="723" y="22"/>
                  </a:lnTo>
                  <a:lnTo>
                    <a:pt x="718" y="22"/>
                  </a:lnTo>
                  <a:lnTo>
                    <a:pt x="718" y="21"/>
                  </a:lnTo>
                  <a:lnTo>
                    <a:pt x="717" y="20"/>
                  </a:lnTo>
                  <a:lnTo>
                    <a:pt x="714" y="21"/>
                  </a:lnTo>
                  <a:lnTo>
                    <a:pt x="713" y="20"/>
                  </a:lnTo>
                  <a:lnTo>
                    <a:pt x="711" y="20"/>
                  </a:lnTo>
                  <a:lnTo>
                    <a:pt x="707" y="21"/>
                  </a:lnTo>
                  <a:lnTo>
                    <a:pt x="708" y="22"/>
                  </a:lnTo>
                  <a:lnTo>
                    <a:pt x="707" y="22"/>
                  </a:lnTo>
                  <a:lnTo>
                    <a:pt x="705" y="22"/>
                  </a:lnTo>
                  <a:lnTo>
                    <a:pt x="704" y="23"/>
                  </a:lnTo>
                  <a:lnTo>
                    <a:pt x="706" y="23"/>
                  </a:lnTo>
                  <a:lnTo>
                    <a:pt x="707" y="23"/>
                  </a:lnTo>
                  <a:lnTo>
                    <a:pt x="707" y="25"/>
                  </a:lnTo>
                  <a:lnTo>
                    <a:pt x="704" y="23"/>
                  </a:lnTo>
                  <a:lnTo>
                    <a:pt x="701" y="25"/>
                  </a:lnTo>
                  <a:lnTo>
                    <a:pt x="700" y="23"/>
                  </a:lnTo>
                  <a:lnTo>
                    <a:pt x="699" y="23"/>
                  </a:lnTo>
                  <a:lnTo>
                    <a:pt x="698" y="25"/>
                  </a:lnTo>
                  <a:lnTo>
                    <a:pt x="697" y="25"/>
                  </a:lnTo>
                  <a:lnTo>
                    <a:pt x="695" y="26"/>
                  </a:lnTo>
                  <a:lnTo>
                    <a:pt x="695" y="25"/>
                  </a:lnTo>
                  <a:lnTo>
                    <a:pt x="693" y="25"/>
                  </a:lnTo>
                  <a:lnTo>
                    <a:pt x="693" y="23"/>
                  </a:lnTo>
                  <a:lnTo>
                    <a:pt x="691" y="25"/>
                  </a:lnTo>
                  <a:lnTo>
                    <a:pt x="688" y="25"/>
                  </a:lnTo>
                  <a:lnTo>
                    <a:pt x="688" y="26"/>
                  </a:lnTo>
                  <a:lnTo>
                    <a:pt x="687" y="26"/>
                  </a:lnTo>
                  <a:lnTo>
                    <a:pt x="686" y="26"/>
                  </a:lnTo>
                  <a:lnTo>
                    <a:pt x="688" y="23"/>
                  </a:lnTo>
                  <a:lnTo>
                    <a:pt x="687" y="22"/>
                  </a:lnTo>
                  <a:lnTo>
                    <a:pt x="684" y="22"/>
                  </a:lnTo>
                  <a:lnTo>
                    <a:pt x="678" y="22"/>
                  </a:lnTo>
                  <a:lnTo>
                    <a:pt x="677" y="22"/>
                  </a:lnTo>
                  <a:lnTo>
                    <a:pt x="670" y="22"/>
                  </a:lnTo>
                  <a:lnTo>
                    <a:pt x="669" y="23"/>
                  </a:lnTo>
                  <a:lnTo>
                    <a:pt x="667" y="22"/>
                  </a:lnTo>
                  <a:lnTo>
                    <a:pt x="662" y="22"/>
                  </a:lnTo>
                  <a:lnTo>
                    <a:pt x="664" y="23"/>
                  </a:lnTo>
                  <a:lnTo>
                    <a:pt x="659" y="23"/>
                  </a:lnTo>
                  <a:lnTo>
                    <a:pt x="658" y="23"/>
                  </a:lnTo>
                  <a:lnTo>
                    <a:pt x="658" y="22"/>
                  </a:lnTo>
                  <a:lnTo>
                    <a:pt x="657" y="23"/>
                  </a:lnTo>
                  <a:lnTo>
                    <a:pt x="656" y="23"/>
                  </a:lnTo>
                  <a:lnTo>
                    <a:pt x="654" y="23"/>
                  </a:lnTo>
                  <a:lnTo>
                    <a:pt x="655" y="25"/>
                  </a:lnTo>
                  <a:lnTo>
                    <a:pt x="656" y="25"/>
                  </a:lnTo>
                  <a:lnTo>
                    <a:pt x="658" y="25"/>
                  </a:lnTo>
                  <a:lnTo>
                    <a:pt x="659" y="25"/>
                  </a:lnTo>
                  <a:lnTo>
                    <a:pt x="662" y="25"/>
                  </a:lnTo>
                  <a:lnTo>
                    <a:pt x="660" y="25"/>
                  </a:lnTo>
                  <a:lnTo>
                    <a:pt x="662" y="25"/>
                  </a:lnTo>
                  <a:lnTo>
                    <a:pt x="663" y="25"/>
                  </a:lnTo>
                  <a:lnTo>
                    <a:pt x="663" y="26"/>
                  </a:lnTo>
                  <a:lnTo>
                    <a:pt x="652" y="28"/>
                  </a:lnTo>
                  <a:lnTo>
                    <a:pt x="646" y="28"/>
                  </a:lnTo>
                  <a:lnTo>
                    <a:pt x="645" y="28"/>
                  </a:lnTo>
                  <a:lnTo>
                    <a:pt x="646" y="29"/>
                  </a:lnTo>
                  <a:lnTo>
                    <a:pt x="643" y="28"/>
                  </a:lnTo>
                  <a:lnTo>
                    <a:pt x="642" y="29"/>
                  </a:lnTo>
                  <a:lnTo>
                    <a:pt x="638" y="29"/>
                  </a:lnTo>
                  <a:lnTo>
                    <a:pt x="635" y="29"/>
                  </a:lnTo>
                  <a:lnTo>
                    <a:pt x="632" y="29"/>
                  </a:lnTo>
                  <a:lnTo>
                    <a:pt x="629" y="30"/>
                  </a:lnTo>
                  <a:lnTo>
                    <a:pt x="633" y="31"/>
                  </a:lnTo>
                  <a:lnTo>
                    <a:pt x="629" y="31"/>
                  </a:lnTo>
                  <a:lnTo>
                    <a:pt x="627" y="32"/>
                  </a:lnTo>
                  <a:lnTo>
                    <a:pt x="623" y="31"/>
                  </a:lnTo>
                  <a:lnTo>
                    <a:pt x="620" y="31"/>
                  </a:lnTo>
                  <a:lnTo>
                    <a:pt x="620" y="32"/>
                  </a:lnTo>
                  <a:lnTo>
                    <a:pt x="622" y="32"/>
                  </a:lnTo>
                  <a:lnTo>
                    <a:pt x="619" y="32"/>
                  </a:lnTo>
                  <a:lnTo>
                    <a:pt x="619" y="33"/>
                  </a:lnTo>
                  <a:lnTo>
                    <a:pt x="617" y="33"/>
                  </a:lnTo>
                  <a:lnTo>
                    <a:pt x="617" y="35"/>
                  </a:lnTo>
                  <a:lnTo>
                    <a:pt x="615" y="36"/>
                  </a:lnTo>
                  <a:lnTo>
                    <a:pt x="616" y="36"/>
                  </a:lnTo>
                  <a:lnTo>
                    <a:pt x="615" y="36"/>
                  </a:lnTo>
                  <a:lnTo>
                    <a:pt x="613" y="37"/>
                  </a:lnTo>
                  <a:lnTo>
                    <a:pt x="612" y="36"/>
                  </a:lnTo>
                  <a:lnTo>
                    <a:pt x="609" y="36"/>
                  </a:lnTo>
                  <a:lnTo>
                    <a:pt x="605" y="36"/>
                  </a:lnTo>
                  <a:lnTo>
                    <a:pt x="604" y="36"/>
                  </a:lnTo>
                  <a:lnTo>
                    <a:pt x="603" y="37"/>
                  </a:lnTo>
                  <a:lnTo>
                    <a:pt x="605" y="37"/>
                  </a:lnTo>
                  <a:lnTo>
                    <a:pt x="608" y="37"/>
                  </a:lnTo>
                  <a:lnTo>
                    <a:pt x="613" y="38"/>
                  </a:lnTo>
                  <a:lnTo>
                    <a:pt x="612" y="38"/>
                  </a:lnTo>
                  <a:lnTo>
                    <a:pt x="609" y="38"/>
                  </a:lnTo>
                  <a:lnTo>
                    <a:pt x="608" y="38"/>
                  </a:lnTo>
                  <a:lnTo>
                    <a:pt x="608" y="39"/>
                  </a:lnTo>
                  <a:lnTo>
                    <a:pt x="608" y="40"/>
                  </a:lnTo>
                  <a:lnTo>
                    <a:pt x="607" y="41"/>
                  </a:lnTo>
                  <a:lnTo>
                    <a:pt x="606" y="41"/>
                  </a:lnTo>
                  <a:lnTo>
                    <a:pt x="606" y="42"/>
                  </a:lnTo>
                  <a:lnTo>
                    <a:pt x="608" y="42"/>
                  </a:lnTo>
                  <a:lnTo>
                    <a:pt x="607" y="43"/>
                  </a:lnTo>
                  <a:lnTo>
                    <a:pt x="604" y="42"/>
                  </a:lnTo>
                  <a:lnTo>
                    <a:pt x="602" y="41"/>
                  </a:lnTo>
                  <a:lnTo>
                    <a:pt x="600" y="40"/>
                  </a:lnTo>
                  <a:lnTo>
                    <a:pt x="596" y="40"/>
                  </a:lnTo>
                  <a:lnTo>
                    <a:pt x="598" y="41"/>
                  </a:lnTo>
                  <a:lnTo>
                    <a:pt x="596" y="41"/>
                  </a:lnTo>
                  <a:lnTo>
                    <a:pt x="597" y="42"/>
                  </a:lnTo>
                  <a:lnTo>
                    <a:pt x="596" y="42"/>
                  </a:lnTo>
                  <a:lnTo>
                    <a:pt x="597" y="42"/>
                  </a:lnTo>
                  <a:lnTo>
                    <a:pt x="603" y="43"/>
                  </a:lnTo>
                  <a:lnTo>
                    <a:pt x="605" y="43"/>
                  </a:lnTo>
                  <a:lnTo>
                    <a:pt x="607" y="45"/>
                  </a:lnTo>
                  <a:lnTo>
                    <a:pt x="608" y="45"/>
                  </a:lnTo>
                  <a:lnTo>
                    <a:pt x="608" y="46"/>
                  </a:lnTo>
                  <a:lnTo>
                    <a:pt x="606" y="46"/>
                  </a:lnTo>
                  <a:lnTo>
                    <a:pt x="605" y="46"/>
                  </a:lnTo>
                  <a:lnTo>
                    <a:pt x="603" y="46"/>
                  </a:lnTo>
                  <a:lnTo>
                    <a:pt x="604" y="47"/>
                  </a:lnTo>
                  <a:lnTo>
                    <a:pt x="602" y="47"/>
                  </a:lnTo>
                  <a:lnTo>
                    <a:pt x="603" y="48"/>
                  </a:lnTo>
                  <a:lnTo>
                    <a:pt x="604" y="48"/>
                  </a:lnTo>
                  <a:lnTo>
                    <a:pt x="613" y="49"/>
                  </a:lnTo>
                  <a:lnTo>
                    <a:pt x="615" y="50"/>
                  </a:lnTo>
                  <a:lnTo>
                    <a:pt x="616" y="51"/>
                  </a:lnTo>
                  <a:lnTo>
                    <a:pt x="617" y="51"/>
                  </a:lnTo>
                  <a:lnTo>
                    <a:pt x="614" y="51"/>
                  </a:lnTo>
                  <a:lnTo>
                    <a:pt x="615" y="51"/>
                  </a:lnTo>
                  <a:lnTo>
                    <a:pt x="615" y="52"/>
                  </a:lnTo>
                  <a:lnTo>
                    <a:pt x="617" y="53"/>
                  </a:lnTo>
                  <a:lnTo>
                    <a:pt x="615" y="53"/>
                  </a:lnTo>
                  <a:lnTo>
                    <a:pt x="610" y="53"/>
                  </a:lnTo>
                  <a:lnTo>
                    <a:pt x="609" y="55"/>
                  </a:lnTo>
                  <a:lnTo>
                    <a:pt x="606" y="55"/>
                  </a:lnTo>
                  <a:lnTo>
                    <a:pt x="605" y="55"/>
                  </a:lnTo>
                  <a:lnTo>
                    <a:pt x="605" y="56"/>
                  </a:lnTo>
                  <a:lnTo>
                    <a:pt x="604" y="56"/>
                  </a:lnTo>
                  <a:lnTo>
                    <a:pt x="599" y="56"/>
                  </a:lnTo>
                  <a:lnTo>
                    <a:pt x="598" y="56"/>
                  </a:lnTo>
                  <a:lnTo>
                    <a:pt x="596" y="56"/>
                  </a:lnTo>
                  <a:lnTo>
                    <a:pt x="591" y="56"/>
                  </a:lnTo>
                  <a:lnTo>
                    <a:pt x="587" y="57"/>
                  </a:lnTo>
                  <a:lnTo>
                    <a:pt x="578" y="57"/>
                  </a:lnTo>
                  <a:lnTo>
                    <a:pt x="576" y="57"/>
                  </a:lnTo>
                  <a:lnTo>
                    <a:pt x="572" y="57"/>
                  </a:lnTo>
                  <a:lnTo>
                    <a:pt x="568" y="57"/>
                  </a:lnTo>
                  <a:lnTo>
                    <a:pt x="562" y="58"/>
                  </a:lnTo>
                  <a:lnTo>
                    <a:pt x="558" y="58"/>
                  </a:lnTo>
                  <a:lnTo>
                    <a:pt x="557" y="58"/>
                  </a:lnTo>
                  <a:lnTo>
                    <a:pt x="554" y="59"/>
                  </a:lnTo>
                  <a:lnTo>
                    <a:pt x="555" y="59"/>
                  </a:lnTo>
                  <a:lnTo>
                    <a:pt x="556" y="60"/>
                  </a:lnTo>
                  <a:lnTo>
                    <a:pt x="557" y="60"/>
                  </a:lnTo>
                  <a:lnTo>
                    <a:pt x="558" y="60"/>
                  </a:lnTo>
                  <a:lnTo>
                    <a:pt x="556" y="61"/>
                  </a:lnTo>
                  <a:lnTo>
                    <a:pt x="555" y="61"/>
                  </a:lnTo>
                  <a:lnTo>
                    <a:pt x="556" y="62"/>
                  </a:lnTo>
                  <a:lnTo>
                    <a:pt x="558" y="62"/>
                  </a:lnTo>
                  <a:lnTo>
                    <a:pt x="558" y="63"/>
                  </a:lnTo>
                  <a:lnTo>
                    <a:pt x="556" y="63"/>
                  </a:lnTo>
                  <a:lnTo>
                    <a:pt x="561" y="64"/>
                  </a:lnTo>
                  <a:lnTo>
                    <a:pt x="561" y="66"/>
                  </a:lnTo>
                  <a:lnTo>
                    <a:pt x="563" y="66"/>
                  </a:lnTo>
                  <a:lnTo>
                    <a:pt x="565" y="68"/>
                  </a:lnTo>
                  <a:lnTo>
                    <a:pt x="567" y="68"/>
                  </a:lnTo>
                  <a:lnTo>
                    <a:pt x="566" y="68"/>
                  </a:lnTo>
                  <a:lnTo>
                    <a:pt x="567" y="69"/>
                  </a:lnTo>
                  <a:lnTo>
                    <a:pt x="566" y="69"/>
                  </a:lnTo>
                  <a:lnTo>
                    <a:pt x="567" y="71"/>
                  </a:lnTo>
                  <a:lnTo>
                    <a:pt x="568" y="72"/>
                  </a:lnTo>
                  <a:lnTo>
                    <a:pt x="569" y="72"/>
                  </a:lnTo>
                  <a:lnTo>
                    <a:pt x="571" y="73"/>
                  </a:lnTo>
                  <a:lnTo>
                    <a:pt x="572" y="74"/>
                  </a:lnTo>
                  <a:lnTo>
                    <a:pt x="576" y="76"/>
                  </a:lnTo>
                  <a:lnTo>
                    <a:pt x="579" y="77"/>
                  </a:lnTo>
                  <a:lnTo>
                    <a:pt x="584" y="77"/>
                  </a:lnTo>
                  <a:lnTo>
                    <a:pt x="588" y="78"/>
                  </a:lnTo>
                  <a:lnTo>
                    <a:pt x="589" y="78"/>
                  </a:lnTo>
                  <a:lnTo>
                    <a:pt x="592" y="79"/>
                  </a:lnTo>
                  <a:lnTo>
                    <a:pt x="592" y="80"/>
                  </a:lnTo>
                  <a:lnTo>
                    <a:pt x="594" y="80"/>
                  </a:lnTo>
                  <a:lnTo>
                    <a:pt x="595" y="81"/>
                  </a:lnTo>
                  <a:lnTo>
                    <a:pt x="598" y="82"/>
                  </a:lnTo>
                  <a:lnTo>
                    <a:pt x="600" y="83"/>
                  </a:lnTo>
                  <a:lnTo>
                    <a:pt x="605" y="83"/>
                  </a:lnTo>
                  <a:lnTo>
                    <a:pt x="607" y="84"/>
                  </a:lnTo>
                  <a:lnTo>
                    <a:pt x="607" y="83"/>
                  </a:lnTo>
                  <a:lnTo>
                    <a:pt x="609" y="84"/>
                  </a:lnTo>
                  <a:lnTo>
                    <a:pt x="612" y="87"/>
                  </a:lnTo>
                  <a:lnTo>
                    <a:pt x="613" y="87"/>
                  </a:lnTo>
                  <a:lnTo>
                    <a:pt x="613" y="89"/>
                  </a:lnTo>
                  <a:lnTo>
                    <a:pt x="612" y="90"/>
                  </a:lnTo>
                  <a:lnTo>
                    <a:pt x="613" y="91"/>
                  </a:lnTo>
                  <a:lnTo>
                    <a:pt x="612" y="92"/>
                  </a:lnTo>
                  <a:lnTo>
                    <a:pt x="614" y="93"/>
                  </a:lnTo>
                  <a:lnTo>
                    <a:pt x="615" y="94"/>
                  </a:lnTo>
                  <a:lnTo>
                    <a:pt x="619" y="97"/>
                  </a:lnTo>
                  <a:lnTo>
                    <a:pt x="623" y="100"/>
                  </a:lnTo>
                  <a:lnTo>
                    <a:pt x="625" y="101"/>
                  </a:lnTo>
                  <a:lnTo>
                    <a:pt x="626" y="102"/>
                  </a:lnTo>
                  <a:lnTo>
                    <a:pt x="627" y="104"/>
                  </a:lnTo>
                  <a:lnTo>
                    <a:pt x="627" y="106"/>
                  </a:lnTo>
                  <a:lnTo>
                    <a:pt x="626" y="107"/>
                  </a:lnTo>
                  <a:lnTo>
                    <a:pt x="624" y="107"/>
                  </a:lnTo>
                  <a:lnTo>
                    <a:pt x="623" y="107"/>
                  </a:lnTo>
                  <a:lnTo>
                    <a:pt x="623" y="108"/>
                  </a:lnTo>
                  <a:lnTo>
                    <a:pt x="626" y="109"/>
                  </a:lnTo>
                  <a:lnTo>
                    <a:pt x="626" y="110"/>
                  </a:lnTo>
                  <a:lnTo>
                    <a:pt x="619" y="109"/>
                  </a:lnTo>
                  <a:lnTo>
                    <a:pt x="616" y="109"/>
                  </a:lnTo>
                  <a:lnTo>
                    <a:pt x="613" y="108"/>
                  </a:lnTo>
                  <a:lnTo>
                    <a:pt x="612" y="107"/>
                  </a:lnTo>
                  <a:lnTo>
                    <a:pt x="608" y="102"/>
                  </a:lnTo>
                  <a:lnTo>
                    <a:pt x="608" y="100"/>
                  </a:lnTo>
                  <a:lnTo>
                    <a:pt x="607" y="100"/>
                  </a:lnTo>
                  <a:lnTo>
                    <a:pt x="605" y="97"/>
                  </a:lnTo>
                  <a:lnTo>
                    <a:pt x="604" y="96"/>
                  </a:lnTo>
                  <a:lnTo>
                    <a:pt x="603" y="94"/>
                  </a:lnTo>
                  <a:lnTo>
                    <a:pt x="602" y="93"/>
                  </a:lnTo>
                  <a:lnTo>
                    <a:pt x="603" y="92"/>
                  </a:lnTo>
                  <a:lnTo>
                    <a:pt x="607" y="90"/>
                  </a:lnTo>
                  <a:lnTo>
                    <a:pt x="607" y="89"/>
                  </a:lnTo>
                  <a:lnTo>
                    <a:pt x="606" y="88"/>
                  </a:lnTo>
                  <a:lnTo>
                    <a:pt x="608" y="88"/>
                  </a:lnTo>
                  <a:lnTo>
                    <a:pt x="607" y="86"/>
                  </a:lnTo>
                  <a:lnTo>
                    <a:pt x="602" y="84"/>
                  </a:lnTo>
                  <a:lnTo>
                    <a:pt x="596" y="86"/>
                  </a:lnTo>
                  <a:lnTo>
                    <a:pt x="591" y="86"/>
                  </a:lnTo>
                  <a:lnTo>
                    <a:pt x="587" y="86"/>
                  </a:lnTo>
                  <a:lnTo>
                    <a:pt x="584" y="84"/>
                  </a:lnTo>
                  <a:lnTo>
                    <a:pt x="581" y="83"/>
                  </a:lnTo>
                  <a:lnTo>
                    <a:pt x="577" y="82"/>
                  </a:lnTo>
                  <a:lnTo>
                    <a:pt x="576" y="81"/>
                  </a:lnTo>
                  <a:lnTo>
                    <a:pt x="575" y="80"/>
                  </a:lnTo>
                  <a:lnTo>
                    <a:pt x="569" y="80"/>
                  </a:lnTo>
                  <a:lnTo>
                    <a:pt x="564" y="78"/>
                  </a:lnTo>
                  <a:lnTo>
                    <a:pt x="561" y="77"/>
                  </a:lnTo>
                  <a:lnTo>
                    <a:pt x="555" y="76"/>
                  </a:lnTo>
                  <a:lnTo>
                    <a:pt x="544" y="76"/>
                  </a:lnTo>
                  <a:lnTo>
                    <a:pt x="541" y="77"/>
                  </a:lnTo>
                  <a:lnTo>
                    <a:pt x="539" y="78"/>
                  </a:lnTo>
                  <a:lnTo>
                    <a:pt x="535" y="79"/>
                  </a:lnTo>
                  <a:lnTo>
                    <a:pt x="536" y="80"/>
                  </a:lnTo>
                  <a:lnTo>
                    <a:pt x="542" y="80"/>
                  </a:lnTo>
                  <a:lnTo>
                    <a:pt x="545" y="81"/>
                  </a:lnTo>
                  <a:lnTo>
                    <a:pt x="545" y="82"/>
                  </a:lnTo>
                  <a:lnTo>
                    <a:pt x="544" y="83"/>
                  </a:lnTo>
                  <a:lnTo>
                    <a:pt x="541" y="84"/>
                  </a:lnTo>
                  <a:lnTo>
                    <a:pt x="538" y="86"/>
                  </a:lnTo>
                  <a:lnTo>
                    <a:pt x="534" y="86"/>
                  </a:lnTo>
                  <a:lnTo>
                    <a:pt x="533" y="84"/>
                  </a:lnTo>
                  <a:lnTo>
                    <a:pt x="528" y="83"/>
                  </a:lnTo>
                  <a:lnTo>
                    <a:pt x="526" y="81"/>
                  </a:lnTo>
                  <a:lnTo>
                    <a:pt x="524" y="82"/>
                  </a:lnTo>
                  <a:lnTo>
                    <a:pt x="523" y="83"/>
                  </a:lnTo>
                  <a:lnTo>
                    <a:pt x="524" y="83"/>
                  </a:lnTo>
                  <a:lnTo>
                    <a:pt x="526" y="86"/>
                  </a:lnTo>
                  <a:lnTo>
                    <a:pt x="528" y="87"/>
                  </a:lnTo>
                  <a:lnTo>
                    <a:pt x="529" y="88"/>
                  </a:lnTo>
                  <a:lnTo>
                    <a:pt x="532" y="88"/>
                  </a:lnTo>
                  <a:lnTo>
                    <a:pt x="537" y="89"/>
                  </a:lnTo>
                  <a:lnTo>
                    <a:pt x="541" y="90"/>
                  </a:lnTo>
                  <a:lnTo>
                    <a:pt x="543" y="91"/>
                  </a:lnTo>
                  <a:lnTo>
                    <a:pt x="545" y="91"/>
                  </a:lnTo>
                  <a:lnTo>
                    <a:pt x="546" y="91"/>
                  </a:lnTo>
                  <a:lnTo>
                    <a:pt x="548" y="91"/>
                  </a:lnTo>
                  <a:lnTo>
                    <a:pt x="549" y="90"/>
                  </a:lnTo>
                  <a:lnTo>
                    <a:pt x="551" y="91"/>
                  </a:lnTo>
                  <a:lnTo>
                    <a:pt x="552" y="92"/>
                  </a:lnTo>
                  <a:lnTo>
                    <a:pt x="554" y="92"/>
                  </a:lnTo>
                  <a:lnTo>
                    <a:pt x="556" y="94"/>
                  </a:lnTo>
                  <a:lnTo>
                    <a:pt x="559" y="96"/>
                  </a:lnTo>
                  <a:lnTo>
                    <a:pt x="561" y="97"/>
                  </a:lnTo>
                  <a:lnTo>
                    <a:pt x="557" y="97"/>
                  </a:lnTo>
                  <a:lnTo>
                    <a:pt x="554" y="96"/>
                  </a:lnTo>
                  <a:lnTo>
                    <a:pt x="553" y="96"/>
                  </a:lnTo>
                  <a:lnTo>
                    <a:pt x="551" y="94"/>
                  </a:lnTo>
                  <a:lnTo>
                    <a:pt x="548" y="93"/>
                  </a:lnTo>
                  <a:lnTo>
                    <a:pt x="541" y="93"/>
                  </a:lnTo>
                  <a:lnTo>
                    <a:pt x="538" y="93"/>
                  </a:lnTo>
                  <a:lnTo>
                    <a:pt x="531" y="92"/>
                  </a:lnTo>
                  <a:lnTo>
                    <a:pt x="524" y="91"/>
                  </a:lnTo>
                  <a:lnTo>
                    <a:pt x="521" y="91"/>
                  </a:lnTo>
                  <a:lnTo>
                    <a:pt x="518" y="90"/>
                  </a:lnTo>
                  <a:lnTo>
                    <a:pt x="518" y="89"/>
                  </a:lnTo>
                  <a:lnTo>
                    <a:pt x="521" y="89"/>
                  </a:lnTo>
                  <a:lnTo>
                    <a:pt x="519" y="87"/>
                  </a:lnTo>
                  <a:lnTo>
                    <a:pt x="516" y="84"/>
                  </a:lnTo>
                  <a:lnTo>
                    <a:pt x="515" y="84"/>
                  </a:lnTo>
                  <a:lnTo>
                    <a:pt x="515" y="82"/>
                  </a:lnTo>
                  <a:lnTo>
                    <a:pt x="512" y="81"/>
                  </a:lnTo>
                  <a:lnTo>
                    <a:pt x="514" y="80"/>
                  </a:lnTo>
                  <a:lnTo>
                    <a:pt x="514" y="77"/>
                  </a:lnTo>
                  <a:lnTo>
                    <a:pt x="511" y="76"/>
                  </a:lnTo>
                  <a:lnTo>
                    <a:pt x="510" y="73"/>
                  </a:lnTo>
                  <a:lnTo>
                    <a:pt x="511" y="73"/>
                  </a:lnTo>
                  <a:lnTo>
                    <a:pt x="508" y="72"/>
                  </a:lnTo>
                  <a:lnTo>
                    <a:pt x="507" y="71"/>
                  </a:lnTo>
                  <a:lnTo>
                    <a:pt x="506" y="71"/>
                  </a:lnTo>
                  <a:lnTo>
                    <a:pt x="503" y="69"/>
                  </a:lnTo>
                  <a:lnTo>
                    <a:pt x="501" y="69"/>
                  </a:lnTo>
                  <a:lnTo>
                    <a:pt x="498" y="69"/>
                  </a:lnTo>
                  <a:lnTo>
                    <a:pt x="500" y="70"/>
                  </a:lnTo>
                  <a:lnTo>
                    <a:pt x="502" y="71"/>
                  </a:lnTo>
                  <a:lnTo>
                    <a:pt x="504" y="73"/>
                  </a:lnTo>
                  <a:lnTo>
                    <a:pt x="507" y="77"/>
                  </a:lnTo>
                  <a:lnTo>
                    <a:pt x="506" y="78"/>
                  </a:lnTo>
                  <a:lnTo>
                    <a:pt x="502" y="81"/>
                  </a:lnTo>
                  <a:lnTo>
                    <a:pt x="497" y="81"/>
                  </a:lnTo>
                  <a:lnTo>
                    <a:pt x="493" y="83"/>
                  </a:lnTo>
                  <a:lnTo>
                    <a:pt x="494" y="84"/>
                  </a:lnTo>
                  <a:lnTo>
                    <a:pt x="494" y="86"/>
                  </a:lnTo>
                  <a:lnTo>
                    <a:pt x="494" y="87"/>
                  </a:lnTo>
                  <a:lnTo>
                    <a:pt x="492" y="88"/>
                  </a:lnTo>
                  <a:lnTo>
                    <a:pt x="493" y="89"/>
                  </a:lnTo>
                  <a:lnTo>
                    <a:pt x="498" y="90"/>
                  </a:lnTo>
                  <a:lnTo>
                    <a:pt x="503" y="92"/>
                  </a:lnTo>
                  <a:lnTo>
                    <a:pt x="506" y="94"/>
                  </a:lnTo>
                  <a:lnTo>
                    <a:pt x="508" y="97"/>
                  </a:lnTo>
                  <a:lnTo>
                    <a:pt x="513" y="99"/>
                  </a:lnTo>
                  <a:lnTo>
                    <a:pt x="516" y="101"/>
                  </a:lnTo>
                  <a:lnTo>
                    <a:pt x="517" y="102"/>
                  </a:lnTo>
                  <a:lnTo>
                    <a:pt x="517" y="103"/>
                  </a:lnTo>
                  <a:lnTo>
                    <a:pt x="517" y="106"/>
                  </a:lnTo>
                  <a:lnTo>
                    <a:pt x="517" y="107"/>
                  </a:lnTo>
                  <a:lnTo>
                    <a:pt x="515" y="108"/>
                  </a:lnTo>
                  <a:lnTo>
                    <a:pt x="515" y="109"/>
                  </a:lnTo>
                  <a:lnTo>
                    <a:pt x="517" y="111"/>
                  </a:lnTo>
                  <a:lnTo>
                    <a:pt x="516" y="112"/>
                  </a:lnTo>
                  <a:lnTo>
                    <a:pt x="516" y="113"/>
                  </a:lnTo>
                  <a:lnTo>
                    <a:pt x="517" y="114"/>
                  </a:lnTo>
                  <a:lnTo>
                    <a:pt x="522" y="118"/>
                  </a:lnTo>
                  <a:lnTo>
                    <a:pt x="524" y="119"/>
                  </a:lnTo>
                  <a:lnTo>
                    <a:pt x="525" y="121"/>
                  </a:lnTo>
                  <a:lnTo>
                    <a:pt x="524" y="122"/>
                  </a:lnTo>
                  <a:lnTo>
                    <a:pt x="525" y="123"/>
                  </a:lnTo>
                  <a:lnTo>
                    <a:pt x="527" y="124"/>
                  </a:lnTo>
                  <a:lnTo>
                    <a:pt x="531" y="126"/>
                  </a:lnTo>
                  <a:lnTo>
                    <a:pt x="533" y="124"/>
                  </a:lnTo>
                  <a:lnTo>
                    <a:pt x="536" y="124"/>
                  </a:lnTo>
                  <a:lnTo>
                    <a:pt x="538" y="126"/>
                  </a:lnTo>
                  <a:lnTo>
                    <a:pt x="543" y="126"/>
                  </a:lnTo>
                  <a:lnTo>
                    <a:pt x="543" y="124"/>
                  </a:lnTo>
                  <a:lnTo>
                    <a:pt x="546" y="123"/>
                  </a:lnTo>
                  <a:lnTo>
                    <a:pt x="552" y="123"/>
                  </a:lnTo>
                  <a:lnTo>
                    <a:pt x="559" y="124"/>
                  </a:lnTo>
                  <a:lnTo>
                    <a:pt x="563" y="126"/>
                  </a:lnTo>
                  <a:lnTo>
                    <a:pt x="569" y="128"/>
                  </a:lnTo>
                  <a:lnTo>
                    <a:pt x="574" y="129"/>
                  </a:lnTo>
                  <a:lnTo>
                    <a:pt x="575" y="130"/>
                  </a:lnTo>
                  <a:lnTo>
                    <a:pt x="576" y="131"/>
                  </a:lnTo>
                  <a:lnTo>
                    <a:pt x="577" y="132"/>
                  </a:lnTo>
                  <a:lnTo>
                    <a:pt x="584" y="137"/>
                  </a:lnTo>
                  <a:lnTo>
                    <a:pt x="585" y="137"/>
                  </a:lnTo>
                  <a:lnTo>
                    <a:pt x="586" y="138"/>
                  </a:lnTo>
                  <a:lnTo>
                    <a:pt x="585" y="139"/>
                  </a:lnTo>
                  <a:lnTo>
                    <a:pt x="582" y="139"/>
                  </a:lnTo>
                  <a:lnTo>
                    <a:pt x="581" y="140"/>
                  </a:lnTo>
                  <a:lnTo>
                    <a:pt x="581" y="141"/>
                  </a:lnTo>
                  <a:lnTo>
                    <a:pt x="582" y="143"/>
                  </a:lnTo>
                  <a:lnTo>
                    <a:pt x="584" y="146"/>
                  </a:lnTo>
                  <a:lnTo>
                    <a:pt x="585" y="147"/>
                  </a:lnTo>
                  <a:lnTo>
                    <a:pt x="587" y="147"/>
                  </a:lnTo>
                  <a:lnTo>
                    <a:pt x="593" y="147"/>
                  </a:lnTo>
                  <a:lnTo>
                    <a:pt x="596" y="147"/>
                  </a:lnTo>
                  <a:lnTo>
                    <a:pt x="602" y="149"/>
                  </a:lnTo>
                  <a:lnTo>
                    <a:pt x="596" y="149"/>
                  </a:lnTo>
                  <a:lnTo>
                    <a:pt x="593" y="149"/>
                  </a:lnTo>
                  <a:lnTo>
                    <a:pt x="588" y="149"/>
                  </a:lnTo>
                  <a:lnTo>
                    <a:pt x="587" y="148"/>
                  </a:lnTo>
                  <a:lnTo>
                    <a:pt x="585" y="148"/>
                  </a:lnTo>
                  <a:lnTo>
                    <a:pt x="579" y="147"/>
                  </a:lnTo>
                  <a:lnTo>
                    <a:pt x="578" y="144"/>
                  </a:lnTo>
                  <a:lnTo>
                    <a:pt x="579" y="144"/>
                  </a:lnTo>
                  <a:lnTo>
                    <a:pt x="579" y="143"/>
                  </a:lnTo>
                  <a:lnTo>
                    <a:pt x="578" y="142"/>
                  </a:lnTo>
                  <a:lnTo>
                    <a:pt x="577" y="141"/>
                  </a:lnTo>
                  <a:lnTo>
                    <a:pt x="578" y="139"/>
                  </a:lnTo>
                  <a:lnTo>
                    <a:pt x="577" y="139"/>
                  </a:lnTo>
                  <a:lnTo>
                    <a:pt x="575" y="139"/>
                  </a:lnTo>
                  <a:lnTo>
                    <a:pt x="575" y="138"/>
                  </a:lnTo>
                  <a:lnTo>
                    <a:pt x="575" y="137"/>
                  </a:lnTo>
                  <a:lnTo>
                    <a:pt x="575" y="136"/>
                  </a:lnTo>
                  <a:lnTo>
                    <a:pt x="574" y="136"/>
                  </a:lnTo>
                  <a:lnTo>
                    <a:pt x="574" y="134"/>
                  </a:lnTo>
                  <a:lnTo>
                    <a:pt x="573" y="133"/>
                  </a:lnTo>
                  <a:lnTo>
                    <a:pt x="571" y="133"/>
                  </a:lnTo>
                  <a:lnTo>
                    <a:pt x="568" y="132"/>
                  </a:lnTo>
                  <a:lnTo>
                    <a:pt x="567" y="131"/>
                  </a:lnTo>
                  <a:lnTo>
                    <a:pt x="565" y="131"/>
                  </a:lnTo>
                  <a:lnTo>
                    <a:pt x="563" y="130"/>
                  </a:lnTo>
                  <a:lnTo>
                    <a:pt x="563" y="129"/>
                  </a:lnTo>
                  <a:lnTo>
                    <a:pt x="561" y="127"/>
                  </a:lnTo>
                  <a:lnTo>
                    <a:pt x="555" y="127"/>
                  </a:lnTo>
                  <a:lnTo>
                    <a:pt x="552" y="128"/>
                  </a:lnTo>
                  <a:lnTo>
                    <a:pt x="545" y="129"/>
                  </a:lnTo>
                  <a:lnTo>
                    <a:pt x="543" y="130"/>
                  </a:lnTo>
                  <a:lnTo>
                    <a:pt x="538" y="130"/>
                  </a:lnTo>
                  <a:lnTo>
                    <a:pt x="537" y="131"/>
                  </a:lnTo>
                  <a:lnTo>
                    <a:pt x="538" y="132"/>
                  </a:lnTo>
                  <a:lnTo>
                    <a:pt x="539" y="133"/>
                  </a:lnTo>
                  <a:lnTo>
                    <a:pt x="539" y="134"/>
                  </a:lnTo>
                  <a:lnTo>
                    <a:pt x="538" y="136"/>
                  </a:lnTo>
                  <a:lnTo>
                    <a:pt x="539" y="137"/>
                  </a:lnTo>
                  <a:lnTo>
                    <a:pt x="542" y="137"/>
                  </a:lnTo>
                  <a:lnTo>
                    <a:pt x="543" y="138"/>
                  </a:lnTo>
                  <a:lnTo>
                    <a:pt x="545" y="139"/>
                  </a:lnTo>
                  <a:lnTo>
                    <a:pt x="545" y="140"/>
                  </a:lnTo>
                  <a:lnTo>
                    <a:pt x="547" y="141"/>
                  </a:lnTo>
                  <a:lnTo>
                    <a:pt x="548" y="142"/>
                  </a:lnTo>
                  <a:lnTo>
                    <a:pt x="549" y="144"/>
                  </a:lnTo>
                  <a:lnTo>
                    <a:pt x="551" y="147"/>
                  </a:lnTo>
                  <a:lnTo>
                    <a:pt x="548" y="148"/>
                  </a:lnTo>
                  <a:lnTo>
                    <a:pt x="545" y="152"/>
                  </a:lnTo>
                  <a:lnTo>
                    <a:pt x="545" y="154"/>
                  </a:lnTo>
                  <a:lnTo>
                    <a:pt x="546" y="157"/>
                  </a:lnTo>
                  <a:lnTo>
                    <a:pt x="544" y="159"/>
                  </a:lnTo>
                  <a:lnTo>
                    <a:pt x="543" y="160"/>
                  </a:lnTo>
                  <a:lnTo>
                    <a:pt x="541" y="161"/>
                  </a:lnTo>
                  <a:lnTo>
                    <a:pt x="539" y="162"/>
                  </a:lnTo>
                  <a:lnTo>
                    <a:pt x="534" y="164"/>
                  </a:lnTo>
                  <a:lnTo>
                    <a:pt x="533" y="164"/>
                  </a:lnTo>
                  <a:lnTo>
                    <a:pt x="536" y="167"/>
                  </a:lnTo>
                  <a:lnTo>
                    <a:pt x="536" y="169"/>
                  </a:lnTo>
                  <a:lnTo>
                    <a:pt x="533" y="170"/>
                  </a:lnTo>
                  <a:lnTo>
                    <a:pt x="524" y="168"/>
                  </a:lnTo>
                  <a:lnTo>
                    <a:pt x="519" y="167"/>
                  </a:lnTo>
                  <a:lnTo>
                    <a:pt x="516" y="168"/>
                  </a:lnTo>
                  <a:lnTo>
                    <a:pt x="514" y="168"/>
                  </a:lnTo>
                  <a:lnTo>
                    <a:pt x="508" y="168"/>
                  </a:lnTo>
                  <a:lnTo>
                    <a:pt x="507" y="167"/>
                  </a:lnTo>
                  <a:lnTo>
                    <a:pt x="506" y="166"/>
                  </a:lnTo>
                  <a:lnTo>
                    <a:pt x="507" y="166"/>
                  </a:lnTo>
                  <a:lnTo>
                    <a:pt x="505" y="162"/>
                  </a:lnTo>
                  <a:lnTo>
                    <a:pt x="502" y="162"/>
                  </a:lnTo>
                  <a:lnTo>
                    <a:pt x="501" y="161"/>
                  </a:lnTo>
                  <a:lnTo>
                    <a:pt x="503" y="160"/>
                  </a:lnTo>
                  <a:lnTo>
                    <a:pt x="506" y="161"/>
                  </a:lnTo>
                  <a:lnTo>
                    <a:pt x="507" y="162"/>
                  </a:lnTo>
                  <a:lnTo>
                    <a:pt x="510" y="162"/>
                  </a:lnTo>
                  <a:lnTo>
                    <a:pt x="511" y="161"/>
                  </a:lnTo>
                  <a:lnTo>
                    <a:pt x="513" y="161"/>
                  </a:lnTo>
                  <a:lnTo>
                    <a:pt x="514" y="159"/>
                  </a:lnTo>
                  <a:lnTo>
                    <a:pt x="516" y="160"/>
                  </a:lnTo>
                  <a:lnTo>
                    <a:pt x="518" y="159"/>
                  </a:lnTo>
                  <a:lnTo>
                    <a:pt x="519" y="158"/>
                  </a:lnTo>
                  <a:lnTo>
                    <a:pt x="522" y="158"/>
                  </a:lnTo>
                  <a:lnTo>
                    <a:pt x="525" y="158"/>
                  </a:lnTo>
                  <a:lnTo>
                    <a:pt x="526" y="157"/>
                  </a:lnTo>
                  <a:lnTo>
                    <a:pt x="524" y="156"/>
                  </a:lnTo>
                  <a:lnTo>
                    <a:pt x="519" y="156"/>
                  </a:lnTo>
                  <a:lnTo>
                    <a:pt x="518" y="157"/>
                  </a:lnTo>
                  <a:lnTo>
                    <a:pt x="517" y="156"/>
                  </a:lnTo>
                  <a:lnTo>
                    <a:pt x="516" y="154"/>
                  </a:lnTo>
                  <a:lnTo>
                    <a:pt x="521" y="156"/>
                  </a:lnTo>
                  <a:lnTo>
                    <a:pt x="525" y="156"/>
                  </a:lnTo>
                  <a:lnTo>
                    <a:pt x="526" y="154"/>
                  </a:lnTo>
                  <a:lnTo>
                    <a:pt x="525" y="153"/>
                  </a:lnTo>
                  <a:lnTo>
                    <a:pt x="527" y="153"/>
                  </a:lnTo>
                  <a:lnTo>
                    <a:pt x="527" y="152"/>
                  </a:lnTo>
                  <a:lnTo>
                    <a:pt x="527" y="151"/>
                  </a:lnTo>
                  <a:lnTo>
                    <a:pt x="527" y="149"/>
                  </a:lnTo>
                  <a:lnTo>
                    <a:pt x="531" y="148"/>
                  </a:lnTo>
                  <a:lnTo>
                    <a:pt x="532" y="147"/>
                  </a:lnTo>
                  <a:lnTo>
                    <a:pt x="531" y="146"/>
                  </a:lnTo>
                  <a:lnTo>
                    <a:pt x="531" y="144"/>
                  </a:lnTo>
                  <a:lnTo>
                    <a:pt x="528" y="141"/>
                  </a:lnTo>
                  <a:lnTo>
                    <a:pt x="527" y="140"/>
                  </a:lnTo>
                  <a:lnTo>
                    <a:pt x="527" y="138"/>
                  </a:lnTo>
                  <a:lnTo>
                    <a:pt x="528" y="136"/>
                  </a:lnTo>
                  <a:lnTo>
                    <a:pt x="526" y="132"/>
                  </a:lnTo>
                  <a:lnTo>
                    <a:pt x="518" y="130"/>
                  </a:lnTo>
                  <a:lnTo>
                    <a:pt x="512" y="126"/>
                  </a:lnTo>
                  <a:lnTo>
                    <a:pt x="511" y="124"/>
                  </a:lnTo>
                  <a:lnTo>
                    <a:pt x="511" y="123"/>
                  </a:lnTo>
                  <a:lnTo>
                    <a:pt x="510" y="121"/>
                  </a:lnTo>
                  <a:lnTo>
                    <a:pt x="508" y="120"/>
                  </a:lnTo>
                  <a:lnTo>
                    <a:pt x="510" y="119"/>
                  </a:lnTo>
                  <a:lnTo>
                    <a:pt x="506" y="117"/>
                  </a:lnTo>
                  <a:lnTo>
                    <a:pt x="507" y="116"/>
                  </a:lnTo>
                  <a:lnTo>
                    <a:pt x="506" y="113"/>
                  </a:lnTo>
                  <a:lnTo>
                    <a:pt x="504" y="112"/>
                  </a:lnTo>
                  <a:lnTo>
                    <a:pt x="503" y="112"/>
                  </a:lnTo>
                  <a:lnTo>
                    <a:pt x="503" y="111"/>
                  </a:lnTo>
                  <a:lnTo>
                    <a:pt x="502" y="109"/>
                  </a:lnTo>
                  <a:lnTo>
                    <a:pt x="500" y="108"/>
                  </a:lnTo>
                  <a:lnTo>
                    <a:pt x="498" y="107"/>
                  </a:lnTo>
                  <a:lnTo>
                    <a:pt x="498" y="106"/>
                  </a:lnTo>
                  <a:lnTo>
                    <a:pt x="501" y="104"/>
                  </a:lnTo>
                  <a:lnTo>
                    <a:pt x="498" y="101"/>
                  </a:lnTo>
                  <a:lnTo>
                    <a:pt x="498" y="100"/>
                  </a:lnTo>
                  <a:lnTo>
                    <a:pt x="496" y="98"/>
                  </a:lnTo>
                  <a:lnTo>
                    <a:pt x="492" y="96"/>
                  </a:lnTo>
                  <a:lnTo>
                    <a:pt x="491" y="93"/>
                  </a:lnTo>
                  <a:lnTo>
                    <a:pt x="485" y="91"/>
                  </a:lnTo>
                  <a:lnTo>
                    <a:pt x="483" y="90"/>
                  </a:lnTo>
                  <a:lnTo>
                    <a:pt x="478" y="89"/>
                  </a:lnTo>
                  <a:lnTo>
                    <a:pt x="478" y="87"/>
                  </a:lnTo>
                  <a:lnTo>
                    <a:pt x="481" y="87"/>
                  </a:lnTo>
                  <a:lnTo>
                    <a:pt x="481" y="86"/>
                  </a:lnTo>
                  <a:lnTo>
                    <a:pt x="482" y="84"/>
                  </a:lnTo>
                  <a:lnTo>
                    <a:pt x="481" y="83"/>
                  </a:lnTo>
                  <a:lnTo>
                    <a:pt x="481" y="81"/>
                  </a:lnTo>
                  <a:lnTo>
                    <a:pt x="481" y="79"/>
                  </a:lnTo>
                  <a:lnTo>
                    <a:pt x="481" y="78"/>
                  </a:lnTo>
                  <a:lnTo>
                    <a:pt x="481" y="76"/>
                  </a:lnTo>
                  <a:lnTo>
                    <a:pt x="478" y="74"/>
                  </a:lnTo>
                  <a:lnTo>
                    <a:pt x="477" y="73"/>
                  </a:lnTo>
                  <a:lnTo>
                    <a:pt x="476" y="71"/>
                  </a:lnTo>
                  <a:lnTo>
                    <a:pt x="475" y="71"/>
                  </a:lnTo>
                  <a:lnTo>
                    <a:pt x="475" y="70"/>
                  </a:lnTo>
                  <a:lnTo>
                    <a:pt x="465" y="69"/>
                  </a:lnTo>
                  <a:lnTo>
                    <a:pt x="462" y="68"/>
                  </a:lnTo>
                  <a:lnTo>
                    <a:pt x="454" y="68"/>
                  </a:lnTo>
                  <a:lnTo>
                    <a:pt x="450" y="68"/>
                  </a:lnTo>
                  <a:lnTo>
                    <a:pt x="444" y="68"/>
                  </a:lnTo>
                  <a:lnTo>
                    <a:pt x="442" y="68"/>
                  </a:lnTo>
                  <a:lnTo>
                    <a:pt x="443" y="67"/>
                  </a:lnTo>
                  <a:lnTo>
                    <a:pt x="437" y="68"/>
                  </a:lnTo>
                  <a:lnTo>
                    <a:pt x="436" y="68"/>
                  </a:lnTo>
                  <a:lnTo>
                    <a:pt x="437" y="69"/>
                  </a:lnTo>
                  <a:lnTo>
                    <a:pt x="436" y="70"/>
                  </a:lnTo>
                  <a:lnTo>
                    <a:pt x="436" y="71"/>
                  </a:lnTo>
                  <a:lnTo>
                    <a:pt x="435" y="72"/>
                  </a:lnTo>
                  <a:lnTo>
                    <a:pt x="436" y="76"/>
                  </a:lnTo>
                  <a:lnTo>
                    <a:pt x="436" y="78"/>
                  </a:lnTo>
                  <a:lnTo>
                    <a:pt x="437" y="82"/>
                  </a:lnTo>
                  <a:lnTo>
                    <a:pt x="437" y="84"/>
                  </a:lnTo>
                  <a:lnTo>
                    <a:pt x="435" y="87"/>
                  </a:lnTo>
                  <a:lnTo>
                    <a:pt x="433" y="89"/>
                  </a:lnTo>
                  <a:lnTo>
                    <a:pt x="430" y="91"/>
                  </a:lnTo>
                  <a:lnTo>
                    <a:pt x="425" y="92"/>
                  </a:lnTo>
                  <a:lnTo>
                    <a:pt x="425" y="94"/>
                  </a:lnTo>
                  <a:lnTo>
                    <a:pt x="425" y="96"/>
                  </a:lnTo>
                  <a:lnTo>
                    <a:pt x="426" y="96"/>
                  </a:lnTo>
                  <a:lnTo>
                    <a:pt x="427" y="93"/>
                  </a:lnTo>
                  <a:lnTo>
                    <a:pt x="429" y="94"/>
                  </a:lnTo>
                  <a:lnTo>
                    <a:pt x="430" y="96"/>
                  </a:lnTo>
                  <a:lnTo>
                    <a:pt x="426" y="98"/>
                  </a:lnTo>
                  <a:lnTo>
                    <a:pt x="426" y="99"/>
                  </a:lnTo>
                  <a:lnTo>
                    <a:pt x="429" y="100"/>
                  </a:lnTo>
                  <a:lnTo>
                    <a:pt x="431" y="100"/>
                  </a:lnTo>
                  <a:lnTo>
                    <a:pt x="432" y="99"/>
                  </a:lnTo>
                  <a:lnTo>
                    <a:pt x="435" y="99"/>
                  </a:lnTo>
                  <a:lnTo>
                    <a:pt x="437" y="100"/>
                  </a:lnTo>
                  <a:lnTo>
                    <a:pt x="436" y="101"/>
                  </a:lnTo>
                  <a:lnTo>
                    <a:pt x="440" y="106"/>
                  </a:lnTo>
                  <a:lnTo>
                    <a:pt x="438" y="107"/>
                  </a:lnTo>
                  <a:lnTo>
                    <a:pt x="440" y="109"/>
                  </a:lnTo>
                  <a:lnTo>
                    <a:pt x="442" y="110"/>
                  </a:lnTo>
                  <a:lnTo>
                    <a:pt x="442" y="111"/>
                  </a:lnTo>
                  <a:lnTo>
                    <a:pt x="440" y="111"/>
                  </a:lnTo>
                  <a:lnTo>
                    <a:pt x="437" y="110"/>
                  </a:lnTo>
                  <a:lnTo>
                    <a:pt x="438" y="112"/>
                  </a:lnTo>
                  <a:lnTo>
                    <a:pt x="441" y="117"/>
                  </a:lnTo>
                  <a:lnTo>
                    <a:pt x="443" y="118"/>
                  </a:lnTo>
                  <a:lnTo>
                    <a:pt x="442" y="117"/>
                  </a:lnTo>
                  <a:lnTo>
                    <a:pt x="445" y="117"/>
                  </a:lnTo>
                  <a:lnTo>
                    <a:pt x="451" y="118"/>
                  </a:lnTo>
                  <a:lnTo>
                    <a:pt x="454" y="119"/>
                  </a:lnTo>
                  <a:lnTo>
                    <a:pt x="455" y="119"/>
                  </a:lnTo>
                  <a:lnTo>
                    <a:pt x="456" y="119"/>
                  </a:lnTo>
                  <a:lnTo>
                    <a:pt x="457" y="121"/>
                  </a:lnTo>
                  <a:lnTo>
                    <a:pt x="461" y="123"/>
                  </a:lnTo>
                  <a:lnTo>
                    <a:pt x="463" y="124"/>
                  </a:lnTo>
                  <a:lnTo>
                    <a:pt x="465" y="127"/>
                  </a:lnTo>
                  <a:lnTo>
                    <a:pt x="470" y="128"/>
                  </a:lnTo>
                  <a:lnTo>
                    <a:pt x="472" y="128"/>
                  </a:lnTo>
                  <a:lnTo>
                    <a:pt x="473" y="128"/>
                  </a:lnTo>
                  <a:lnTo>
                    <a:pt x="474" y="129"/>
                  </a:lnTo>
                  <a:lnTo>
                    <a:pt x="473" y="130"/>
                  </a:lnTo>
                  <a:lnTo>
                    <a:pt x="473" y="133"/>
                  </a:lnTo>
                  <a:lnTo>
                    <a:pt x="472" y="136"/>
                  </a:lnTo>
                  <a:lnTo>
                    <a:pt x="473" y="138"/>
                  </a:lnTo>
                  <a:lnTo>
                    <a:pt x="470" y="139"/>
                  </a:lnTo>
                  <a:lnTo>
                    <a:pt x="468" y="138"/>
                  </a:lnTo>
                  <a:lnTo>
                    <a:pt x="467" y="137"/>
                  </a:lnTo>
                  <a:lnTo>
                    <a:pt x="465" y="134"/>
                  </a:lnTo>
                  <a:lnTo>
                    <a:pt x="461" y="133"/>
                  </a:lnTo>
                  <a:lnTo>
                    <a:pt x="451" y="129"/>
                  </a:lnTo>
                  <a:lnTo>
                    <a:pt x="447" y="129"/>
                  </a:lnTo>
                  <a:lnTo>
                    <a:pt x="444" y="128"/>
                  </a:lnTo>
                  <a:lnTo>
                    <a:pt x="437" y="126"/>
                  </a:lnTo>
                  <a:lnTo>
                    <a:pt x="431" y="126"/>
                  </a:lnTo>
                  <a:lnTo>
                    <a:pt x="431" y="124"/>
                  </a:lnTo>
                  <a:lnTo>
                    <a:pt x="433" y="124"/>
                  </a:lnTo>
                  <a:lnTo>
                    <a:pt x="432" y="123"/>
                  </a:lnTo>
                  <a:lnTo>
                    <a:pt x="427" y="123"/>
                  </a:lnTo>
                  <a:lnTo>
                    <a:pt x="422" y="122"/>
                  </a:lnTo>
                  <a:lnTo>
                    <a:pt x="419" y="121"/>
                  </a:lnTo>
                  <a:lnTo>
                    <a:pt x="410" y="118"/>
                  </a:lnTo>
                  <a:lnTo>
                    <a:pt x="406" y="118"/>
                  </a:lnTo>
                  <a:lnTo>
                    <a:pt x="399" y="117"/>
                  </a:lnTo>
                  <a:lnTo>
                    <a:pt x="397" y="117"/>
                  </a:lnTo>
                  <a:lnTo>
                    <a:pt x="392" y="116"/>
                  </a:lnTo>
                  <a:lnTo>
                    <a:pt x="390" y="116"/>
                  </a:lnTo>
                  <a:lnTo>
                    <a:pt x="379" y="114"/>
                  </a:lnTo>
                  <a:lnTo>
                    <a:pt x="376" y="114"/>
                  </a:lnTo>
                  <a:lnTo>
                    <a:pt x="373" y="113"/>
                  </a:lnTo>
                  <a:lnTo>
                    <a:pt x="370" y="113"/>
                  </a:lnTo>
                  <a:lnTo>
                    <a:pt x="369" y="113"/>
                  </a:lnTo>
                  <a:lnTo>
                    <a:pt x="370" y="114"/>
                  </a:lnTo>
                  <a:lnTo>
                    <a:pt x="369" y="116"/>
                  </a:lnTo>
                  <a:lnTo>
                    <a:pt x="365" y="117"/>
                  </a:lnTo>
                  <a:lnTo>
                    <a:pt x="366" y="118"/>
                  </a:lnTo>
                  <a:lnTo>
                    <a:pt x="369" y="120"/>
                  </a:lnTo>
                  <a:lnTo>
                    <a:pt x="372" y="121"/>
                  </a:lnTo>
                  <a:lnTo>
                    <a:pt x="375" y="124"/>
                  </a:lnTo>
                  <a:lnTo>
                    <a:pt x="376" y="124"/>
                  </a:lnTo>
                  <a:lnTo>
                    <a:pt x="377" y="128"/>
                  </a:lnTo>
                  <a:lnTo>
                    <a:pt x="376" y="129"/>
                  </a:lnTo>
                  <a:lnTo>
                    <a:pt x="374" y="131"/>
                  </a:lnTo>
                  <a:lnTo>
                    <a:pt x="367" y="131"/>
                  </a:lnTo>
                  <a:lnTo>
                    <a:pt x="369" y="132"/>
                  </a:lnTo>
                  <a:lnTo>
                    <a:pt x="370" y="133"/>
                  </a:lnTo>
                  <a:lnTo>
                    <a:pt x="371" y="134"/>
                  </a:lnTo>
                  <a:lnTo>
                    <a:pt x="369" y="136"/>
                  </a:lnTo>
                  <a:lnTo>
                    <a:pt x="366" y="137"/>
                  </a:lnTo>
                  <a:lnTo>
                    <a:pt x="363" y="136"/>
                  </a:lnTo>
                  <a:lnTo>
                    <a:pt x="361" y="134"/>
                  </a:lnTo>
                  <a:lnTo>
                    <a:pt x="360" y="133"/>
                  </a:lnTo>
                  <a:lnTo>
                    <a:pt x="360" y="132"/>
                  </a:lnTo>
                  <a:lnTo>
                    <a:pt x="361" y="131"/>
                  </a:lnTo>
                  <a:lnTo>
                    <a:pt x="362" y="130"/>
                  </a:lnTo>
                  <a:lnTo>
                    <a:pt x="355" y="128"/>
                  </a:lnTo>
                  <a:lnTo>
                    <a:pt x="355" y="127"/>
                  </a:lnTo>
                  <a:lnTo>
                    <a:pt x="353" y="127"/>
                  </a:lnTo>
                  <a:lnTo>
                    <a:pt x="346" y="128"/>
                  </a:lnTo>
                  <a:lnTo>
                    <a:pt x="344" y="130"/>
                  </a:lnTo>
                  <a:lnTo>
                    <a:pt x="342" y="130"/>
                  </a:lnTo>
                  <a:lnTo>
                    <a:pt x="339" y="133"/>
                  </a:lnTo>
                  <a:lnTo>
                    <a:pt x="336" y="133"/>
                  </a:lnTo>
                  <a:lnTo>
                    <a:pt x="334" y="132"/>
                  </a:lnTo>
                  <a:lnTo>
                    <a:pt x="331" y="132"/>
                  </a:lnTo>
                  <a:lnTo>
                    <a:pt x="328" y="133"/>
                  </a:lnTo>
                  <a:lnTo>
                    <a:pt x="323" y="132"/>
                  </a:lnTo>
                  <a:lnTo>
                    <a:pt x="319" y="133"/>
                  </a:lnTo>
                  <a:lnTo>
                    <a:pt x="316" y="133"/>
                  </a:lnTo>
                  <a:lnTo>
                    <a:pt x="313" y="136"/>
                  </a:lnTo>
                  <a:lnTo>
                    <a:pt x="312" y="137"/>
                  </a:lnTo>
                  <a:lnTo>
                    <a:pt x="313" y="139"/>
                  </a:lnTo>
                  <a:lnTo>
                    <a:pt x="311" y="139"/>
                  </a:lnTo>
                  <a:lnTo>
                    <a:pt x="309" y="139"/>
                  </a:lnTo>
                  <a:lnTo>
                    <a:pt x="306" y="138"/>
                  </a:lnTo>
                  <a:lnTo>
                    <a:pt x="305" y="138"/>
                  </a:lnTo>
                  <a:lnTo>
                    <a:pt x="304" y="139"/>
                  </a:lnTo>
                  <a:lnTo>
                    <a:pt x="301" y="137"/>
                  </a:lnTo>
                  <a:lnTo>
                    <a:pt x="300" y="134"/>
                  </a:lnTo>
                  <a:lnTo>
                    <a:pt x="299" y="133"/>
                  </a:lnTo>
                  <a:lnTo>
                    <a:pt x="299" y="132"/>
                  </a:lnTo>
                  <a:lnTo>
                    <a:pt x="299" y="131"/>
                  </a:lnTo>
                  <a:lnTo>
                    <a:pt x="299" y="130"/>
                  </a:lnTo>
                  <a:lnTo>
                    <a:pt x="296" y="129"/>
                  </a:lnTo>
                  <a:lnTo>
                    <a:pt x="295" y="128"/>
                  </a:lnTo>
                  <a:lnTo>
                    <a:pt x="295" y="129"/>
                  </a:lnTo>
                  <a:lnTo>
                    <a:pt x="294" y="128"/>
                  </a:lnTo>
                  <a:lnTo>
                    <a:pt x="296" y="128"/>
                  </a:lnTo>
                  <a:lnTo>
                    <a:pt x="301" y="128"/>
                  </a:lnTo>
                  <a:lnTo>
                    <a:pt x="303" y="127"/>
                  </a:lnTo>
                  <a:lnTo>
                    <a:pt x="304" y="127"/>
                  </a:lnTo>
                  <a:lnTo>
                    <a:pt x="302" y="127"/>
                  </a:lnTo>
                  <a:lnTo>
                    <a:pt x="299" y="127"/>
                  </a:lnTo>
                  <a:lnTo>
                    <a:pt x="298" y="127"/>
                  </a:lnTo>
                  <a:lnTo>
                    <a:pt x="294" y="127"/>
                  </a:lnTo>
                  <a:lnTo>
                    <a:pt x="290" y="128"/>
                  </a:lnTo>
                  <a:lnTo>
                    <a:pt x="291" y="129"/>
                  </a:lnTo>
                  <a:lnTo>
                    <a:pt x="290" y="129"/>
                  </a:lnTo>
                  <a:lnTo>
                    <a:pt x="289" y="130"/>
                  </a:lnTo>
                  <a:lnTo>
                    <a:pt x="290" y="131"/>
                  </a:lnTo>
                  <a:lnTo>
                    <a:pt x="291" y="132"/>
                  </a:lnTo>
                  <a:lnTo>
                    <a:pt x="289" y="132"/>
                  </a:lnTo>
                  <a:lnTo>
                    <a:pt x="286" y="132"/>
                  </a:lnTo>
                  <a:lnTo>
                    <a:pt x="285" y="131"/>
                  </a:lnTo>
                  <a:lnTo>
                    <a:pt x="286" y="130"/>
                  </a:lnTo>
                  <a:lnTo>
                    <a:pt x="284" y="130"/>
                  </a:lnTo>
                  <a:lnTo>
                    <a:pt x="281" y="133"/>
                  </a:lnTo>
                  <a:lnTo>
                    <a:pt x="283" y="132"/>
                  </a:lnTo>
                  <a:lnTo>
                    <a:pt x="283" y="133"/>
                  </a:lnTo>
                  <a:lnTo>
                    <a:pt x="284" y="134"/>
                  </a:lnTo>
                  <a:lnTo>
                    <a:pt x="284" y="136"/>
                  </a:lnTo>
                  <a:lnTo>
                    <a:pt x="283" y="137"/>
                  </a:lnTo>
                  <a:lnTo>
                    <a:pt x="282" y="137"/>
                  </a:lnTo>
                  <a:lnTo>
                    <a:pt x="280" y="136"/>
                  </a:lnTo>
                  <a:lnTo>
                    <a:pt x="278" y="133"/>
                  </a:lnTo>
                  <a:lnTo>
                    <a:pt x="272" y="134"/>
                  </a:lnTo>
                  <a:lnTo>
                    <a:pt x="273" y="136"/>
                  </a:lnTo>
                  <a:lnTo>
                    <a:pt x="267" y="137"/>
                  </a:lnTo>
                  <a:lnTo>
                    <a:pt x="265" y="137"/>
                  </a:lnTo>
                  <a:lnTo>
                    <a:pt x="264" y="137"/>
                  </a:lnTo>
                  <a:lnTo>
                    <a:pt x="259" y="140"/>
                  </a:lnTo>
                  <a:lnTo>
                    <a:pt x="245" y="144"/>
                  </a:lnTo>
                  <a:lnTo>
                    <a:pt x="243" y="144"/>
                  </a:lnTo>
                  <a:lnTo>
                    <a:pt x="244" y="147"/>
                  </a:lnTo>
                  <a:lnTo>
                    <a:pt x="245" y="147"/>
                  </a:lnTo>
                  <a:lnTo>
                    <a:pt x="243" y="148"/>
                  </a:lnTo>
                  <a:lnTo>
                    <a:pt x="239" y="148"/>
                  </a:lnTo>
                  <a:lnTo>
                    <a:pt x="238" y="149"/>
                  </a:lnTo>
                  <a:lnTo>
                    <a:pt x="235" y="148"/>
                  </a:lnTo>
                  <a:lnTo>
                    <a:pt x="235" y="150"/>
                  </a:lnTo>
                  <a:lnTo>
                    <a:pt x="234" y="153"/>
                  </a:lnTo>
                  <a:lnTo>
                    <a:pt x="234" y="154"/>
                  </a:lnTo>
                  <a:lnTo>
                    <a:pt x="237" y="158"/>
                  </a:lnTo>
                  <a:lnTo>
                    <a:pt x="235" y="159"/>
                  </a:lnTo>
                  <a:lnTo>
                    <a:pt x="232" y="160"/>
                  </a:lnTo>
                  <a:lnTo>
                    <a:pt x="230" y="160"/>
                  </a:lnTo>
                  <a:lnTo>
                    <a:pt x="225" y="160"/>
                  </a:lnTo>
                  <a:lnTo>
                    <a:pt x="225" y="163"/>
                  </a:lnTo>
                  <a:lnTo>
                    <a:pt x="223" y="161"/>
                  </a:lnTo>
                  <a:lnTo>
                    <a:pt x="222" y="160"/>
                  </a:lnTo>
                  <a:lnTo>
                    <a:pt x="220" y="160"/>
                  </a:lnTo>
                  <a:lnTo>
                    <a:pt x="218" y="160"/>
                  </a:lnTo>
                  <a:lnTo>
                    <a:pt x="215" y="160"/>
                  </a:lnTo>
                  <a:lnTo>
                    <a:pt x="212" y="158"/>
                  </a:lnTo>
                  <a:lnTo>
                    <a:pt x="211" y="156"/>
                  </a:lnTo>
                  <a:lnTo>
                    <a:pt x="205" y="153"/>
                  </a:lnTo>
                  <a:lnTo>
                    <a:pt x="202" y="152"/>
                  </a:lnTo>
                  <a:lnTo>
                    <a:pt x="201" y="151"/>
                  </a:lnTo>
                  <a:lnTo>
                    <a:pt x="200" y="149"/>
                  </a:lnTo>
                  <a:lnTo>
                    <a:pt x="202" y="149"/>
                  </a:lnTo>
                  <a:lnTo>
                    <a:pt x="203" y="148"/>
                  </a:lnTo>
                  <a:lnTo>
                    <a:pt x="204" y="147"/>
                  </a:lnTo>
                  <a:lnTo>
                    <a:pt x="207" y="146"/>
                  </a:lnTo>
                  <a:lnTo>
                    <a:pt x="219" y="144"/>
                  </a:lnTo>
                  <a:lnTo>
                    <a:pt x="215" y="143"/>
                  </a:lnTo>
                  <a:lnTo>
                    <a:pt x="214" y="141"/>
                  </a:lnTo>
                  <a:lnTo>
                    <a:pt x="213" y="139"/>
                  </a:lnTo>
                  <a:lnTo>
                    <a:pt x="211" y="140"/>
                  </a:lnTo>
                  <a:lnTo>
                    <a:pt x="209" y="138"/>
                  </a:lnTo>
                  <a:lnTo>
                    <a:pt x="207" y="137"/>
                  </a:lnTo>
                  <a:lnTo>
                    <a:pt x="207" y="136"/>
                  </a:lnTo>
                  <a:lnTo>
                    <a:pt x="203" y="134"/>
                  </a:lnTo>
                  <a:lnTo>
                    <a:pt x="198" y="133"/>
                  </a:lnTo>
                  <a:lnTo>
                    <a:pt x="192" y="133"/>
                  </a:lnTo>
                  <a:lnTo>
                    <a:pt x="188" y="133"/>
                  </a:lnTo>
                  <a:lnTo>
                    <a:pt x="186" y="133"/>
                  </a:lnTo>
                  <a:lnTo>
                    <a:pt x="183" y="133"/>
                  </a:lnTo>
                  <a:lnTo>
                    <a:pt x="173" y="131"/>
                  </a:lnTo>
                  <a:lnTo>
                    <a:pt x="174" y="132"/>
                  </a:lnTo>
                  <a:lnTo>
                    <a:pt x="186" y="137"/>
                  </a:lnTo>
                  <a:lnTo>
                    <a:pt x="187" y="140"/>
                  </a:lnTo>
                  <a:lnTo>
                    <a:pt x="188" y="142"/>
                  </a:lnTo>
                  <a:lnTo>
                    <a:pt x="188" y="144"/>
                  </a:lnTo>
                  <a:lnTo>
                    <a:pt x="189" y="146"/>
                  </a:lnTo>
                  <a:lnTo>
                    <a:pt x="188" y="151"/>
                  </a:lnTo>
                  <a:lnTo>
                    <a:pt x="188" y="152"/>
                  </a:lnTo>
                  <a:lnTo>
                    <a:pt x="189" y="154"/>
                  </a:lnTo>
                  <a:lnTo>
                    <a:pt x="190" y="154"/>
                  </a:lnTo>
                  <a:lnTo>
                    <a:pt x="193" y="154"/>
                  </a:lnTo>
                  <a:lnTo>
                    <a:pt x="195" y="156"/>
                  </a:lnTo>
                  <a:lnTo>
                    <a:pt x="198" y="158"/>
                  </a:lnTo>
                  <a:lnTo>
                    <a:pt x="199" y="159"/>
                  </a:lnTo>
                  <a:lnTo>
                    <a:pt x="198" y="161"/>
                  </a:lnTo>
                  <a:lnTo>
                    <a:pt x="199" y="162"/>
                  </a:lnTo>
                  <a:lnTo>
                    <a:pt x="199" y="164"/>
                  </a:lnTo>
                  <a:lnTo>
                    <a:pt x="198" y="166"/>
                  </a:lnTo>
                  <a:lnTo>
                    <a:pt x="198" y="169"/>
                  </a:lnTo>
                  <a:lnTo>
                    <a:pt x="199" y="171"/>
                  </a:lnTo>
                  <a:lnTo>
                    <a:pt x="200" y="175"/>
                  </a:lnTo>
                  <a:lnTo>
                    <a:pt x="198" y="173"/>
                  </a:lnTo>
                  <a:lnTo>
                    <a:pt x="197" y="172"/>
                  </a:lnTo>
                  <a:lnTo>
                    <a:pt x="194" y="171"/>
                  </a:lnTo>
                  <a:lnTo>
                    <a:pt x="192" y="171"/>
                  </a:lnTo>
                  <a:lnTo>
                    <a:pt x="190" y="172"/>
                  </a:lnTo>
                  <a:lnTo>
                    <a:pt x="191" y="170"/>
                  </a:lnTo>
                  <a:lnTo>
                    <a:pt x="191" y="169"/>
                  </a:lnTo>
                  <a:lnTo>
                    <a:pt x="187" y="168"/>
                  </a:lnTo>
                  <a:lnTo>
                    <a:pt x="184" y="167"/>
                  </a:lnTo>
                  <a:lnTo>
                    <a:pt x="179" y="167"/>
                  </a:lnTo>
                  <a:lnTo>
                    <a:pt x="174" y="164"/>
                  </a:lnTo>
                  <a:lnTo>
                    <a:pt x="172" y="166"/>
                  </a:lnTo>
                  <a:lnTo>
                    <a:pt x="172" y="167"/>
                  </a:lnTo>
                  <a:lnTo>
                    <a:pt x="170" y="169"/>
                  </a:lnTo>
                  <a:lnTo>
                    <a:pt x="168" y="171"/>
                  </a:lnTo>
                  <a:lnTo>
                    <a:pt x="167" y="172"/>
                  </a:lnTo>
                  <a:lnTo>
                    <a:pt x="161" y="173"/>
                  </a:lnTo>
                  <a:lnTo>
                    <a:pt x="159" y="173"/>
                  </a:lnTo>
                  <a:lnTo>
                    <a:pt x="157" y="174"/>
                  </a:lnTo>
                  <a:lnTo>
                    <a:pt x="156" y="177"/>
                  </a:lnTo>
                  <a:lnTo>
                    <a:pt x="154" y="178"/>
                  </a:lnTo>
                  <a:lnTo>
                    <a:pt x="152" y="179"/>
                  </a:lnTo>
                  <a:lnTo>
                    <a:pt x="149" y="179"/>
                  </a:lnTo>
                  <a:lnTo>
                    <a:pt x="150" y="181"/>
                  </a:lnTo>
                  <a:lnTo>
                    <a:pt x="151" y="183"/>
                  </a:lnTo>
                  <a:lnTo>
                    <a:pt x="154" y="187"/>
                  </a:lnTo>
                  <a:lnTo>
                    <a:pt x="158" y="189"/>
                  </a:lnTo>
                  <a:lnTo>
                    <a:pt x="160" y="190"/>
                  </a:lnTo>
                  <a:lnTo>
                    <a:pt x="164" y="194"/>
                  </a:lnTo>
                  <a:lnTo>
                    <a:pt x="166" y="195"/>
                  </a:lnTo>
                  <a:lnTo>
                    <a:pt x="168" y="197"/>
                  </a:lnTo>
                  <a:lnTo>
                    <a:pt x="168" y="198"/>
                  </a:lnTo>
                  <a:lnTo>
                    <a:pt x="163" y="197"/>
                  </a:lnTo>
                  <a:lnTo>
                    <a:pt x="162" y="197"/>
                  </a:lnTo>
                  <a:lnTo>
                    <a:pt x="156" y="195"/>
                  </a:lnTo>
                  <a:lnTo>
                    <a:pt x="156" y="197"/>
                  </a:lnTo>
                  <a:lnTo>
                    <a:pt x="152" y="195"/>
                  </a:lnTo>
                  <a:lnTo>
                    <a:pt x="148" y="194"/>
                  </a:lnTo>
                  <a:lnTo>
                    <a:pt x="143" y="193"/>
                  </a:lnTo>
                  <a:lnTo>
                    <a:pt x="140" y="193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3" y="195"/>
                  </a:lnTo>
                  <a:lnTo>
                    <a:pt x="132" y="193"/>
                  </a:lnTo>
                  <a:lnTo>
                    <a:pt x="136" y="192"/>
                  </a:lnTo>
                  <a:lnTo>
                    <a:pt x="132" y="191"/>
                  </a:lnTo>
                  <a:lnTo>
                    <a:pt x="129" y="191"/>
                  </a:lnTo>
                  <a:lnTo>
                    <a:pt x="127" y="189"/>
                  </a:lnTo>
                  <a:lnTo>
                    <a:pt x="123" y="188"/>
                  </a:lnTo>
                  <a:lnTo>
                    <a:pt x="119" y="187"/>
                  </a:lnTo>
                  <a:lnTo>
                    <a:pt x="116" y="187"/>
                  </a:lnTo>
                  <a:lnTo>
                    <a:pt x="116" y="189"/>
                  </a:lnTo>
                  <a:lnTo>
                    <a:pt x="114" y="190"/>
                  </a:lnTo>
                  <a:lnTo>
                    <a:pt x="112" y="191"/>
                  </a:lnTo>
                  <a:lnTo>
                    <a:pt x="113" y="192"/>
                  </a:lnTo>
                  <a:lnTo>
                    <a:pt x="116" y="194"/>
                  </a:lnTo>
                  <a:lnTo>
                    <a:pt x="118" y="194"/>
                  </a:lnTo>
                  <a:lnTo>
                    <a:pt x="121" y="198"/>
                  </a:lnTo>
                  <a:lnTo>
                    <a:pt x="124" y="200"/>
                  </a:lnTo>
                  <a:lnTo>
                    <a:pt x="131" y="198"/>
                  </a:lnTo>
                  <a:lnTo>
                    <a:pt x="133" y="200"/>
                  </a:lnTo>
                  <a:lnTo>
                    <a:pt x="137" y="205"/>
                  </a:lnTo>
                  <a:lnTo>
                    <a:pt x="138" y="207"/>
                  </a:lnTo>
                  <a:lnTo>
                    <a:pt x="134" y="205"/>
                  </a:lnTo>
                  <a:lnTo>
                    <a:pt x="131" y="208"/>
                  </a:lnTo>
                  <a:lnTo>
                    <a:pt x="130" y="209"/>
                  </a:lnTo>
                  <a:lnTo>
                    <a:pt x="131" y="209"/>
                  </a:lnTo>
                  <a:lnTo>
                    <a:pt x="128" y="208"/>
                  </a:lnTo>
                  <a:lnTo>
                    <a:pt x="124" y="208"/>
                  </a:lnTo>
                  <a:lnTo>
                    <a:pt x="118" y="205"/>
                  </a:lnTo>
                  <a:lnTo>
                    <a:pt x="113" y="204"/>
                  </a:lnTo>
                  <a:lnTo>
                    <a:pt x="112" y="203"/>
                  </a:lnTo>
                  <a:lnTo>
                    <a:pt x="110" y="202"/>
                  </a:lnTo>
                  <a:lnTo>
                    <a:pt x="108" y="201"/>
                  </a:lnTo>
                  <a:lnTo>
                    <a:pt x="107" y="200"/>
                  </a:lnTo>
                  <a:lnTo>
                    <a:pt x="103" y="200"/>
                  </a:lnTo>
                  <a:lnTo>
                    <a:pt x="100" y="200"/>
                  </a:lnTo>
                  <a:lnTo>
                    <a:pt x="96" y="199"/>
                  </a:lnTo>
                  <a:lnTo>
                    <a:pt x="95" y="197"/>
                  </a:lnTo>
                  <a:lnTo>
                    <a:pt x="91" y="198"/>
                  </a:lnTo>
                  <a:lnTo>
                    <a:pt x="92" y="197"/>
                  </a:lnTo>
                  <a:lnTo>
                    <a:pt x="93" y="195"/>
                  </a:lnTo>
                  <a:lnTo>
                    <a:pt x="92" y="193"/>
                  </a:lnTo>
                  <a:lnTo>
                    <a:pt x="92" y="191"/>
                  </a:lnTo>
                  <a:lnTo>
                    <a:pt x="90" y="190"/>
                  </a:lnTo>
                  <a:lnTo>
                    <a:pt x="89" y="188"/>
                  </a:lnTo>
                  <a:lnTo>
                    <a:pt x="85" y="183"/>
                  </a:lnTo>
                  <a:lnTo>
                    <a:pt x="85" y="182"/>
                  </a:lnTo>
                  <a:lnTo>
                    <a:pt x="88" y="182"/>
                  </a:lnTo>
                  <a:lnTo>
                    <a:pt x="88" y="180"/>
                  </a:lnTo>
                  <a:lnTo>
                    <a:pt x="88" y="177"/>
                  </a:lnTo>
                  <a:lnTo>
                    <a:pt x="87" y="175"/>
                  </a:lnTo>
                  <a:lnTo>
                    <a:pt x="85" y="174"/>
                  </a:lnTo>
                  <a:lnTo>
                    <a:pt x="82" y="172"/>
                  </a:lnTo>
                  <a:lnTo>
                    <a:pt x="81" y="171"/>
                  </a:lnTo>
                  <a:lnTo>
                    <a:pt x="78" y="171"/>
                  </a:lnTo>
                  <a:lnTo>
                    <a:pt x="77" y="169"/>
                  </a:lnTo>
                  <a:lnTo>
                    <a:pt x="73" y="169"/>
                  </a:lnTo>
                  <a:lnTo>
                    <a:pt x="70" y="169"/>
                  </a:lnTo>
                  <a:lnTo>
                    <a:pt x="70" y="168"/>
                  </a:lnTo>
                  <a:lnTo>
                    <a:pt x="70" y="167"/>
                  </a:lnTo>
                  <a:lnTo>
                    <a:pt x="69" y="167"/>
                  </a:lnTo>
                  <a:lnTo>
                    <a:pt x="66" y="166"/>
                  </a:lnTo>
                  <a:lnTo>
                    <a:pt x="57" y="162"/>
                  </a:lnTo>
                  <a:lnTo>
                    <a:pt x="59" y="162"/>
                  </a:lnTo>
                  <a:lnTo>
                    <a:pt x="55" y="160"/>
                  </a:lnTo>
                  <a:lnTo>
                    <a:pt x="53" y="158"/>
                  </a:lnTo>
                  <a:lnTo>
                    <a:pt x="51" y="157"/>
                  </a:lnTo>
                  <a:lnTo>
                    <a:pt x="48" y="157"/>
                  </a:lnTo>
                  <a:lnTo>
                    <a:pt x="49" y="156"/>
                  </a:lnTo>
                  <a:lnTo>
                    <a:pt x="53" y="156"/>
                  </a:lnTo>
                  <a:lnTo>
                    <a:pt x="58" y="157"/>
                  </a:lnTo>
                  <a:lnTo>
                    <a:pt x="59" y="158"/>
                  </a:lnTo>
                  <a:lnTo>
                    <a:pt x="61" y="159"/>
                  </a:lnTo>
                  <a:lnTo>
                    <a:pt x="68" y="161"/>
                  </a:lnTo>
                  <a:lnTo>
                    <a:pt x="69" y="161"/>
                  </a:lnTo>
                  <a:lnTo>
                    <a:pt x="69" y="160"/>
                  </a:lnTo>
                  <a:lnTo>
                    <a:pt x="71" y="162"/>
                  </a:lnTo>
                  <a:lnTo>
                    <a:pt x="73" y="162"/>
                  </a:lnTo>
                  <a:lnTo>
                    <a:pt x="75" y="162"/>
                  </a:lnTo>
                  <a:lnTo>
                    <a:pt x="76" y="162"/>
                  </a:lnTo>
                  <a:lnTo>
                    <a:pt x="77" y="161"/>
                  </a:lnTo>
                  <a:lnTo>
                    <a:pt x="78" y="162"/>
                  </a:lnTo>
                  <a:lnTo>
                    <a:pt x="79" y="163"/>
                  </a:lnTo>
                  <a:lnTo>
                    <a:pt x="80" y="164"/>
                  </a:lnTo>
                  <a:lnTo>
                    <a:pt x="83" y="163"/>
                  </a:lnTo>
                  <a:lnTo>
                    <a:pt x="88" y="164"/>
                  </a:lnTo>
                  <a:lnTo>
                    <a:pt x="89" y="166"/>
                  </a:lnTo>
                  <a:lnTo>
                    <a:pt x="92" y="166"/>
                  </a:lnTo>
                  <a:lnTo>
                    <a:pt x="93" y="167"/>
                  </a:lnTo>
                  <a:lnTo>
                    <a:pt x="101" y="168"/>
                  </a:lnTo>
                  <a:lnTo>
                    <a:pt x="105" y="169"/>
                  </a:lnTo>
                  <a:lnTo>
                    <a:pt x="111" y="169"/>
                  </a:lnTo>
                  <a:lnTo>
                    <a:pt x="117" y="170"/>
                  </a:lnTo>
                  <a:lnTo>
                    <a:pt x="119" y="171"/>
                  </a:lnTo>
                  <a:lnTo>
                    <a:pt x="123" y="171"/>
                  </a:lnTo>
                  <a:lnTo>
                    <a:pt x="134" y="172"/>
                  </a:lnTo>
                  <a:lnTo>
                    <a:pt x="137" y="171"/>
                  </a:lnTo>
                  <a:lnTo>
                    <a:pt x="140" y="171"/>
                  </a:lnTo>
                  <a:lnTo>
                    <a:pt x="149" y="169"/>
                  </a:lnTo>
                  <a:lnTo>
                    <a:pt x="150" y="168"/>
                  </a:lnTo>
                  <a:lnTo>
                    <a:pt x="152" y="167"/>
                  </a:lnTo>
                  <a:lnTo>
                    <a:pt x="156" y="164"/>
                  </a:lnTo>
                  <a:lnTo>
                    <a:pt x="159" y="160"/>
                  </a:lnTo>
                  <a:lnTo>
                    <a:pt x="160" y="158"/>
                  </a:lnTo>
                  <a:lnTo>
                    <a:pt x="159" y="156"/>
                  </a:lnTo>
                  <a:lnTo>
                    <a:pt x="157" y="154"/>
                  </a:lnTo>
                  <a:lnTo>
                    <a:pt x="156" y="151"/>
                  </a:lnTo>
                  <a:lnTo>
                    <a:pt x="153" y="150"/>
                  </a:lnTo>
                  <a:lnTo>
                    <a:pt x="152" y="148"/>
                  </a:lnTo>
                  <a:lnTo>
                    <a:pt x="150" y="146"/>
                  </a:lnTo>
                  <a:lnTo>
                    <a:pt x="147" y="146"/>
                  </a:lnTo>
                  <a:lnTo>
                    <a:pt x="146" y="146"/>
                  </a:lnTo>
                  <a:lnTo>
                    <a:pt x="144" y="144"/>
                  </a:lnTo>
                  <a:lnTo>
                    <a:pt x="143" y="144"/>
                  </a:lnTo>
                  <a:lnTo>
                    <a:pt x="142" y="143"/>
                  </a:lnTo>
                  <a:lnTo>
                    <a:pt x="139" y="142"/>
                  </a:lnTo>
                  <a:lnTo>
                    <a:pt x="138" y="141"/>
                  </a:lnTo>
                  <a:lnTo>
                    <a:pt x="137" y="140"/>
                  </a:lnTo>
                  <a:lnTo>
                    <a:pt x="136" y="140"/>
                  </a:lnTo>
                  <a:lnTo>
                    <a:pt x="137" y="141"/>
                  </a:lnTo>
                  <a:lnTo>
                    <a:pt x="134" y="141"/>
                  </a:lnTo>
                  <a:lnTo>
                    <a:pt x="130" y="140"/>
                  </a:lnTo>
                  <a:lnTo>
                    <a:pt x="128" y="139"/>
                  </a:lnTo>
                  <a:lnTo>
                    <a:pt x="127" y="140"/>
                  </a:lnTo>
                  <a:lnTo>
                    <a:pt x="127" y="139"/>
                  </a:lnTo>
                  <a:lnTo>
                    <a:pt x="124" y="138"/>
                  </a:lnTo>
                  <a:lnTo>
                    <a:pt x="122" y="137"/>
                  </a:lnTo>
                  <a:lnTo>
                    <a:pt x="124" y="138"/>
                  </a:lnTo>
                  <a:lnTo>
                    <a:pt x="119" y="138"/>
                  </a:lnTo>
                  <a:lnTo>
                    <a:pt x="117" y="137"/>
                  </a:lnTo>
                  <a:lnTo>
                    <a:pt x="117" y="136"/>
                  </a:lnTo>
                  <a:lnTo>
                    <a:pt x="114" y="134"/>
                  </a:lnTo>
                  <a:lnTo>
                    <a:pt x="107" y="131"/>
                  </a:lnTo>
                  <a:lnTo>
                    <a:pt x="103" y="130"/>
                  </a:lnTo>
                  <a:lnTo>
                    <a:pt x="101" y="129"/>
                  </a:lnTo>
                  <a:lnTo>
                    <a:pt x="96" y="127"/>
                  </a:lnTo>
                  <a:lnTo>
                    <a:pt x="93" y="126"/>
                  </a:lnTo>
                  <a:lnTo>
                    <a:pt x="86" y="124"/>
                  </a:lnTo>
                  <a:lnTo>
                    <a:pt x="83" y="123"/>
                  </a:lnTo>
                  <a:lnTo>
                    <a:pt x="77" y="123"/>
                  </a:lnTo>
                  <a:lnTo>
                    <a:pt x="77" y="124"/>
                  </a:lnTo>
                  <a:lnTo>
                    <a:pt x="76" y="124"/>
                  </a:lnTo>
                  <a:lnTo>
                    <a:pt x="71" y="123"/>
                  </a:lnTo>
                  <a:lnTo>
                    <a:pt x="63" y="122"/>
                  </a:lnTo>
                  <a:lnTo>
                    <a:pt x="60" y="121"/>
                  </a:lnTo>
                  <a:lnTo>
                    <a:pt x="60" y="122"/>
                  </a:lnTo>
                  <a:lnTo>
                    <a:pt x="57" y="122"/>
                  </a:lnTo>
                  <a:lnTo>
                    <a:pt x="55" y="123"/>
                  </a:lnTo>
                  <a:lnTo>
                    <a:pt x="53" y="122"/>
                  </a:lnTo>
                  <a:lnTo>
                    <a:pt x="52" y="122"/>
                  </a:lnTo>
                  <a:lnTo>
                    <a:pt x="53" y="120"/>
                  </a:lnTo>
                  <a:lnTo>
                    <a:pt x="52" y="120"/>
                  </a:lnTo>
                  <a:lnTo>
                    <a:pt x="49" y="122"/>
                  </a:lnTo>
                  <a:lnTo>
                    <a:pt x="49" y="120"/>
                  </a:lnTo>
                  <a:lnTo>
                    <a:pt x="47" y="120"/>
                  </a:lnTo>
                  <a:lnTo>
                    <a:pt x="47" y="119"/>
                  </a:lnTo>
                  <a:lnTo>
                    <a:pt x="45" y="119"/>
                  </a:lnTo>
                  <a:lnTo>
                    <a:pt x="42" y="120"/>
                  </a:lnTo>
                  <a:lnTo>
                    <a:pt x="42" y="119"/>
                  </a:lnTo>
                  <a:lnTo>
                    <a:pt x="41" y="118"/>
                  </a:lnTo>
                  <a:lnTo>
                    <a:pt x="38" y="118"/>
                  </a:lnTo>
                  <a:lnTo>
                    <a:pt x="38" y="116"/>
                  </a:lnTo>
                  <a:lnTo>
                    <a:pt x="39" y="117"/>
                  </a:lnTo>
                  <a:lnTo>
                    <a:pt x="41" y="117"/>
                  </a:lnTo>
                  <a:lnTo>
                    <a:pt x="42" y="117"/>
                  </a:lnTo>
                  <a:lnTo>
                    <a:pt x="43" y="118"/>
                  </a:lnTo>
                  <a:lnTo>
                    <a:pt x="46" y="118"/>
                  </a:lnTo>
                  <a:lnTo>
                    <a:pt x="48" y="118"/>
                  </a:lnTo>
                  <a:lnTo>
                    <a:pt x="49" y="116"/>
                  </a:lnTo>
                  <a:lnTo>
                    <a:pt x="45" y="114"/>
                  </a:lnTo>
                  <a:lnTo>
                    <a:pt x="43" y="114"/>
                  </a:lnTo>
                  <a:lnTo>
                    <a:pt x="41" y="114"/>
                  </a:lnTo>
                  <a:lnTo>
                    <a:pt x="41" y="113"/>
                  </a:lnTo>
                  <a:lnTo>
                    <a:pt x="38" y="112"/>
                  </a:lnTo>
                  <a:lnTo>
                    <a:pt x="35" y="112"/>
                  </a:lnTo>
                  <a:lnTo>
                    <a:pt x="36" y="113"/>
                  </a:lnTo>
                  <a:lnTo>
                    <a:pt x="36" y="114"/>
                  </a:lnTo>
                  <a:lnTo>
                    <a:pt x="35" y="114"/>
                  </a:lnTo>
                  <a:lnTo>
                    <a:pt x="33" y="114"/>
                  </a:lnTo>
                  <a:lnTo>
                    <a:pt x="33" y="116"/>
                  </a:lnTo>
                  <a:lnTo>
                    <a:pt x="33" y="117"/>
                  </a:lnTo>
                  <a:lnTo>
                    <a:pt x="31" y="117"/>
                  </a:lnTo>
                  <a:lnTo>
                    <a:pt x="28" y="116"/>
                  </a:lnTo>
                  <a:lnTo>
                    <a:pt x="24" y="114"/>
                  </a:lnTo>
                  <a:lnTo>
                    <a:pt x="25" y="116"/>
                  </a:lnTo>
                  <a:lnTo>
                    <a:pt x="24" y="118"/>
                  </a:lnTo>
                  <a:lnTo>
                    <a:pt x="21" y="118"/>
                  </a:lnTo>
                  <a:lnTo>
                    <a:pt x="16" y="117"/>
                  </a:lnTo>
                  <a:lnTo>
                    <a:pt x="16" y="120"/>
                  </a:lnTo>
                  <a:lnTo>
                    <a:pt x="15" y="120"/>
                  </a:lnTo>
                  <a:lnTo>
                    <a:pt x="8" y="122"/>
                  </a:lnTo>
                  <a:lnTo>
                    <a:pt x="8" y="123"/>
                  </a:lnTo>
                  <a:lnTo>
                    <a:pt x="8" y="124"/>
                  </a:lnTo>
                  <a:lnTo>
                    <a:pt x="6" y="126"/>
                  </a:lnTo>
                  <a:lnTo>
                    <a:pt x="0" y="128"/>
                  </a:lnTo>
                  <a:lnTo>
                    <a:pt x="1" y="129"/>
                  </a:lnTo>
                  <a:lnTo>
                    <a:pt x="2" y="129"/>
                  </a:lnTo>
                  <a:lnTo>
                    <a:pt x="0" y="132"/>
                  </a:lnTo>
                  <a:lnTo>
                    <a:pt x="0" y="133"/>
                  </a:lnTo>
                  <a:lnTo>
                    <a:pt x="1" y="136"/>
                  </a:lnTo>
                  <a:lnTo>
                    <a:pt x="4" y="138"/>
                  </a:lnTo>
                  <a:lnTo>
                    <a:pt x="5" y="139"/>
                  </a:lnTo>
                  <a:lnTo>
                    <a:pt x="7" y="139"/>
                  </a:lnTo>
                  <a:lnTo>
                    <a:pt x="10" y="139"/>
                  </a:lnTo>
                  <a:lnTo>
                    <a:pt x="14" y="140"/>
                  </a:lnTo>
                  <a:lnTo>
                    <a:pt x="18" y="144"/>
                  </a:lnTo>
                  <a:lnTo>
                    <a:pt x="21" y="146"/>
                  </a:lnTo>
                  <a:lnTo>
                    <a:pt x="22" y="148"/>
                  </a:lnTo>
                  <a:lnTo>
                    <a:pt x="19" y="152"/>
                  </a:lnTo>
                  <a:lnTo>
                    <a:pt x="17" y="157"/>
                  </a:lnTo>
                  <a:lnTo>
                    <a:pt x="16" y="159"/>
                  </a:lnTo>
                  <a:lnTo>
                    <a:pt x="16" y="161"/>
                  </a:lnTo>
                  <a:lnTo>
                    <a:pt x="19" y="163"/>
                  </a:lnTo>
                  <a:lnTo>
                    <a:pt x="21" y="164"/>
                  </a:lnTo>
                  <a:lnTo>
                    <a:pt x="22" y="167"/>
                  </a:lnTo>
                  <a:lnTo>
                    <a:pt x="26" y="170"/>
                  </a:lnTo>
                  <a:lnTo>
                    <a:pt x="29" y="174"/>
                  </a:lnTo>
                  <a:lnTo>
                    <a:pt x="30" y="177"/>
                  </a:lnTo>
                  <a:lnTo>
                    <a:pt x="31" y="178"/>
                  </a:lnTo>
                  <a:lnTo>
                    <a:pt x="29" y="180"/>
                  </a:lnTo>
                  <a:lnTo>
                    <a:pt x="29" y="182"/>
                  </a:lnTo>
                  <a:lnTo>
                    <a:pt x="28" y="184"/>
                  </a:lnTo>
                  <a:lnTo>
                    <a:pt x="29" y="185"/>
                  </a:lnTo>
                  <a:lnTo>
                    <a:pt x="30" y="188"/>
                  </a:lnTo>
                  <a:lnTo>
                    <a:pt x="29" y="189"/>
                  </a:lnTo>
                  <a:lnTo>
                    <a:pt x="30" y="191"/>
                  </a:lnTo>
                  <a:lnTo>
                    <a:pt x="33" y="192"/>
                  </a:lnTo>
                  <a:lnTo>
                    <a:pt x="36" y="194"/>
                  </a:lnTo>
                  <a:lnTo>
                    <a:pt x="36" y="197"/>
                  </a:lnTo>
                  <a:lnTo>
                    <a:pt x="38" y="199"/>
                  </a:lnTo>
                  <a:lnTo>
                    <a:pt x="42" y="201"/>
                  </a:lnTo>
                  <a:lnTo>
                    <a:pt x="43" y="203"/>
                  </a:lnTo>
                  <a:lnTo>
                    <a:pt x="42" y="205"/>
                  </a:lnTo>
                  <a:lnTo>
                    <a:pt x="40" y="208"/>
                  </a:lnTo>
                  <a:lnTo>
                    <a:pt x="40" y="210"/>
                  </a:lnTo>
                  <a:lnTo>
                    <a:pt x="42" y="212"/>
                  </a:lnTo>
                  <a:lnTo>
                    <a:pt x="45" y="213"/>
                  </a:lnTo>
                  <a:lnTo>
                    <a:pt x="51" y="217"/>
                  </a:lnTo>
                  <a:lnTo>
                    <a:pt x="53" y="219"/>
                  </a:lnTo>
                  <a:lnTo>
                    <a:pt x="56" y="221"/>
                  </a:lnTo>
                  <a:lnTo>
                    <a:pt x="57" y="221"/>
                  </a:lnTo>
                  <a:lnTo>
                    <a:pt x="58" y="225"/>
                  </a:lnTo>
                  <a:lnTo>
                    <a:pt x="56" y="231"/>
                  </a:lnTo>
                  <a:lnTo>
                    <a:pt x="53" y="233"/>
                  </a:lnTo>
                  <a:lnTo>
                    <a:pt x="43" y="243"/>
                  </a:lnTo>
                  <a:lnTo>
                    <a:pt x="36" y="250"/>
                  </a:lnTo>
                  <a:lnTo>
                    <a:pt x="26" y="257"/>
                  </a:lnTo>
                  <a:lnTo>
                    <a:pt x="18" y="261"/>
                  </a:lnTo>
                  <a:lnTo>
                    <a:pt x="25" y="261"/>
                  </a:lnTo>
                  <a:lnTo>
                    <a:pt x="27" y="260"/>
                  </a:lnTo>
                  <a:lnTo>
                    <a:pt x="30" y="258"/>
                  </a:lnTo>
                  <a:lnTo>
                    <a:pt x="31" y="259"/>
                  </a:lnTo>
                  <a:lnTo>
                    <a:pt x="30" y="260"/>
                  </a:lnTo>
                  <a:lnTo>
                    <a:pt x="31" y="262"/>
                  </a:lnTo>
                  <a:lnTo>
                    <a:pt x="30" y="261"/>
                  </a:lnTo>
                  <a:lnTo>
                    <a:pt x="29" y="261"/>
                  </a:lnTo>
                  <a:lnTo>
                    <a:pt x="29" y="263"/>
                  </a:lnTo>
                  <a:lnTo>
                    <a:pt x="30" y="264"/>
                  </a:lnTo>
                  <a:lnTo>
                    <a:pt x="32" y="264"/>
                  </a:lnTo>
                  <a:lnTo>
                    <a:pt x="33" y="265"/>
                  </a:lnTo>
                  <a:lnTo>
                    <a:pt x="38" y="268"/>
                  </a:lnTo>
                  <a:lnTo>
                    <a:pt x="40" y="268"/>
                  </a:lnTo>
                  <a:lnTo>
                    <a:pt x="45" y="267"/>
                  </a:lnTo>
                  <a:lnTo>
                    <a:pt x="47" y="268"/>
                  </a:lnTo>
                  <a:lnTo>
                    <a:pt x="50" y="269"/>
                  </a:lnTo>
                  <a:lnTo>
                    <a:pt x="50" y="270"/>
                  </a:lnTo>
                  <a:lnTo>
                    <a:pt x="51" y="270"/>
                  </a:lnTo>
                  <a:lnTo>
                    <a:pt x="53" y="271"/>
                  </a:lnTo>
                  <a:lnTo>
                    <a:pt x="52" y="272"/>
                  </a:lnTo>
                  <a:lnTo>
                    <a:pt x="50" y="272"/>
                  </a:lnTo>
                  <a:lnTo>
                    <a:pt x="43" y="271"/>
                  </a:lnTo>
                  <a:lnTo>
                    <a:pt x="39" y="271"/>
                  </a:lnTo>
                  <a:lnTo>
                    <a:pt x="38" y="271"/>
                  </a:lnTo>
                  <a:lnTo>
                    <a:pt x="38" y="272"/>
                  </a:lnTo>
                  <a:lnTo>
                    <a:pt x="35" y="274"/>
                  </a:lnTo>
                  <a:lnTo>
                    <a:pt x="32" y="273"/>
                  </a:lnTo>
                  <a:lnTo>
                    <a:pt x="31" y="273"/>
                  </a:lnTo>
                  <a:lnTo>
                    <a:pt x="31" y="275"/>
                  </a:lnTo>
                  <a:lnTo>
                    <a:pt x="29" y="275"/>
                  </a:lnTo>
                  <a:lnTo>
                    <a:pt x="28" y="274"/>
                  </a:lnTo>
                  <a:lnTo>
                    <a:pt x="26" y="274"/>
                  </a:lnTo>
                  <a:lnTo>
                    <a:pt x="26" y="275"/>
                  </a:lnTo>
                  <a:lnTo>
                    <a:pt x="27" y="278"/>
                  </a:lnTo>
                  <a:lnTo>
                    <a:pt x="28" y="278"/>
                  </a:lnTo>
                  <a:lnTo>
                    <a:pt x="30" y="279"/>
                  </a:lnTo>
                  <a:lnTo>
                    <a:pt x="30" y="280"/>
                  </a:lnTo>
                  <a:lnTo>
                    <a:pt x="30" y="281"/>
                  </a:lnTo>
                  <a:lnTo>
                    <a:pt x="28" y="283"/>
                  </a:lnTo>
                  <a:lnTo>
                    <a:pt x="27" y="285"/>
                  </a:lnTo>
                  <a:lnTo>
                    <a:pt x="26" y="288"/>
                  </a:lnTo>
                  <a:lnTo>
                    <a:pt x="27" y="290"/>
                  </a:lnTo>
                  <a:lnTo>
                    <a:pt x="27" y="293"/>
                  </a:lnTo>
                  <a:lnTo>
                    <a:pt x="28" y="294"/>
                  </a:lnTo>
                  <a:lnTo>
                    <a:pt x="28" y="295"/>
                  </a:lnTo>
                  <a:lnTo>
                    <a:pt x="28" y="296"/>
                  </a:lnTo>
                  <a:lnTo>
                    <a:pt x="26" y="298"/>
                  </a:lnTo>
                  <a:lnTo>
                    <a:pt x="25" y="299"/>
                  </a:lnTo>
                  <a:lnTo>
                    <a:pt x="25" y="300"/>
                  </a:lnTo>
                  <a:lnTo>
                    <a:pt x="26" y="301"/>
                  </a:lnTo>
                  <a:lnTo>
                    <a:pt x="28" y="301"/>
                  </a:lnTo>
                  <a:lnTo>
                    <a:pt x="31" y="301"/>
                  </a:lnTo>
                  <a:lnTo>
                    <a:pt x="33" y="304"/>
                  </a:lnTo>
                  <a:lnTo>
                    <a:pt x="33" y="306"/>
                  </a:lnTo>
                  <a:lnTo>
                    <a:pt x="31" y="306"/>
                  </a:lnTo>
                  <a:lnTo>
                    <a:pt x="29" y="304"/>
                  </a:lnTo>
                  <a:lnTo>
                    <a:pt x="27" y="303"/>
                  </a:lnTo>
                  <a:lnTo>
                    <a:pt x="28" y="305"/>
                  </a:lnTo>
                  <a:lnTo>
                    <a:pt x="27" y="306"/>
                  </a:lnTo>
                  <a:lnTo>
                    <a:pt x="26" y="310"/>
                  </a:lnTo>
                  <a:lnTo>
                    <a:pt x="27" y="311"/>
                  </a:lnTo>
                  <a:lnTo>
                    <a:pt x="28" y="312"/>
                  </a:lnTo>
                  <a:lnTo>
                    <a:pt x="29" y="313"/>
                  </a:lnTo>
                  <a:lnTo>
                    <a:pt x="30" y="313"/>
                  </a:lnTo>
                  <a:lnTo>
                    <a:pt x="32" y="314"/>
                  </a:lnTo>
                  <a:lnTo>
                    <a:pt x="32" y="316"/>
                  </a:lnTo>
                  <a:lnTo>
                    <a:pt x="32" y="320"/>
                  </a:lnTo>
                  <a:lnTo>
                    <a:pt x="31" y="321"/>
                  </a:lnTo>
                  <a:lnTo>
                    <a:pt x="33" y="322"/>
                  </a:lnTo>
                  <a:lnTo>
                    <a:pt x="36" y="323"/>
                  </a:lnTo>
                  <a:lnTo>
                    <a:pt x="36" y="324"/>
                  </a:lnTo>
                  <a:lnTo>
                    <a:pt x="39" y="328"/>
                  </a:lnTo>
                  <a:lnTo>
                    <a:pt x="40" y="329"/>
                  </a:lnTo>
                  <a:lnTo>
                    <a:pt x="41" y="330"/>
                  </a:lnTo>
                  <a:lnTo>
                    <a:pt x="42" y="333"/>
                  </a:lnTo>
                  <a:lnTo>
                    <a:pt x="42" y="334"/>
                  </a:lnTo>
                  <a:lnTo>
                    <a:pt x="42" y="335"/>
                  </a:lnTo>
                  <a:lnTo>
                    <a:pt x="47" y="335"/>
                  </a:lnTo>
                  <a:lnTo>
                    <a:pt x="48" y="335"/>
                  </a:lnTo>
                  <a:lnTo>
                    <a:pt x="50" y="338"/>
                  </a:lnTo>
                  <a:lnTo>
                    <a:pt x="53" y="336"/>
                  </a:lnTo>
                  <a:lnTo>
                    <a:pt x="56" y="336"/>
                  </a:lnTo>
                  <a:lnTo>
                    <a:pt x="59" y="339"/>
                  </a:lnTo>
                  <a:lnTo>
                    <a:pt x="59" y="342"/>
                  </a:lnTo>
                  <a:lnTo>
                    <a:pt x="62" y="341"/>
                  </a:lnTo>
                  <a:lnTo>
                    <a:pt x="63" y="341"/>
                  </a:lnTo>
                  <a:lnTo>
                    <a:pt x="66" y="340"/>
                  </a:lnTo>
                  <a:lnTo>
                    <a:pt x="69" y="340"/>
                  </a:lnTo>
                  <a:lnTo>
                    <a:pt x="71" y="340"/>
                  </a:lnTo>
                  <a:lnTo>
                    <a:pt x="72" y="340"/>
                  </a:lnTo>
                  <a:lnTo>
                    <a:pt x="75" y="341"/>
                  </a:lnTo>
                  <a:lnTo>
                    <a:pt x="77" y="343"/>
                  </a:lnTo>
                  <a:lnTo>
                    <a:pt x="79" y="344"/>
                  </a:lnTo>
                  <a:lnTo>
                    <a:pt x="80" y="345"/>
                  </a:lnTo>
                  <a:lnTo>
                    <a:pt x="79" y="348"/>
                  </a:lnTo>
                  <a:lnTo>
                    <a:pt x="80" y="349"/>
                  </a:lnTo>
                  <a:lnTo>
                    <a:pt x="81" y="350"/>
                  </a:lnTo>
                  <a:lnTo>
                    <a:pt x="82" y="351"/>
                  </a:lnTo>
                  <a:lnTo>
                    <a:pt x="82" y="352"/>
                  </a:lnTo>
                  <a:lnTo>
                    <a:pt x="82" y="354"/>
                  </a:lnTo>
                  <a:lnTo>
                    <a:pt x="80" y="355"/>
                  </a:lnTo>
                  <a:lnTo>
                    <a:pt x="80" y="356"/>
                  </a:lnTo>
                  <a:lnTo>
                    <a:pt x="81" y="358"/>
                  </a:lnTo>
                  <a:lnTo>
                    <a:pt x="85" y="360"/>
                  </a:lnTo>
                  <a:lnTo>
                    <a:pt x="86" y="363"/>
                  </a:lnTo>
                  <a:lnTo>
                    <a:pt x="90" y="366"/>
                  </a:lnTo>
                  <a:lnTo>
                    <a:pt x="91" y="368"/>
                  </a:lnTo>
                  <a:lnTo>
                    <a:pt x="95" y="370"/>
                  </a:lnTo>
                  <a:lnTo>
                    <a:pt x="97" y="371"/>
                  </a:lnTo>
                  <a:lnTo>
                    <a:pt x="97" y="372"/>
                  </a:lnTo>
                  <a:lnTo>
                    <a:pt x="97" y="373"/>
                  </a:lnTo>
                  <a:lnTo>
                    <a:pt x="98" y="375"/>
                  </a:lnTo>
                  <a:lnTo>
                    <a:pt x="103" y="374"/>
                  </a:lnTo>
                  <a:lnTo>
                    <a:pt x="106" y="375"/>
                  </a:lnTo>
                  <a:lnTo>
                    <a:pt x="108" y="375"/>
                  </a:lnTo>
                  <a:lnTo>
                    <a:pt x="107" y="377"/>
                  </a:lnTo>
                  <a:lnTo>
                    <a:pt x="109" y="379"/>
                  </a:lnTo>
                  <a:lnTo>
                    <a:pt x="111" y="379"/>
                  </a:lnTo>
                  <a:lnTo>
                    <a:pt x="112" y="381"/>
                  </a:lnTo>
                  <a:lnTo>
                    <a:pt x="110" y="382"/>
                  </a:lnTo>
                  <a:lnTo>
                    <a:pt x="109" y="383"/>
                  </a:lnTo>
                  <a:lnTo>
                    <a:pt x="107" y="385"/>
                  </a:lnTo>
                  <a:lnTo>
                    <a:pt x="106" y="386"/>
                  </a:lnTo>
                  <a:lnTo>
                    <a:pt x="101" y="385"/>
                  </a:lnTo>
                  <a:lnTo>
                    <a:pt x="98" y="383"/>
                  </a:lnTo>
                  <a:lnTo>
                    <a:pt x="96" y="383"/>
                  </a:lnTo>
                  <a:lnTo>
                    <a:pt x="93" y="384"/>
                  </a:lnTo>
                  <a:lnTo>
                    <a:pt x="95" y="385"/>
                  </a:lnTo>
                  <a:lnTo>
                    <a:pt x="92" y="386"/>
                  </a:lnTo>
                  <a:lnTo>
                    <a:pt x="92" y="387"/>
                  </a:lnTo>
                  <a:lnTo>
                    <a:pt x="96" y="390"/>
                  </a:lnTo>
                  <a:lnTo>
                    <a:pt x="97" y="391"/>
                  </a:lnTo>
                  <a:lnTo>
                    <a:pt x="97" y="393"/>
                  </a:lnTo>
                  <a:lnTo>
                    <a:pt x="98" y="394"/>
                  </a:lnTo>
                  <a:lnTo>
                    <a:pt x="98" y="395"/>
                  </a:lnTo>
                  <a:lnTo>
                    <a:pt x="100" y="396"/>
                  </a:lnTo>
                  <a:lnTo>
                    <a:pt x="101" y="397"/>
                  </a:lnTo>
                  <a:lnTo>
                    <a:pt x="101" y="400"/>
                  </a:lnTo>
                  <a:lnTo>
                    <a:pt x="103" y="403"/>
                  </a:lnTo>
                  <a:lnTo>
                    <a:pt x="105" y="404"/>
                  </a:lnTo>
                  <a:lnTo>
                    <a:pt x="107" y="405"/>
                  </a:lnTo>
                  <a:lnTo>
                    <a:pt x="108" y="404"/>
                  </a:lnTo>
                  <a:lnTo>
                    <a:pt x="109" y="403"/>
                  </a:lnTo>
                  <a:lnTo>
                    <a:pt x="110" y="402"/>
                  </a:lnTo>
                  <a:lnTo>
                    <a:pt x="111" y="401"/>
                  </a:lnTo>
                  <a:lnTo>
                    <a:pt x="116" y="401"/>
                  </a:lnTo>
                  <a:lnTo>
                    <a:pt x="118" y="401"/>
                  </a:lnTo>
                  <a:lnTo>
                    <a:pt x="121" y="400"/>
                  </a:lnTo>
                  <a:lnTo>
                    <a:pt x="126" y="401"/>
                  </a:lnTo>
                  <a:lnTo>
                    <a:pt x="129" y="400"/>
                  </a:lnTo>
                  <a:lnTo>
                    <a:pt x="132" y="402"/>
                  </a:lnTo>
                  <a:lnTo>
                    <a:pt x="134" y="403"/>
                  </a:lnTo>
                  <a:lnTo>
                    <a:pt x="134" y="405"/>
                  </a:lnTo>
                  <a:lnTo>
                    <a:pt x="138" y="407"/>
                  </a:lnTo>
                  <a:lnTo>
                    <a:pt x="139" y="409"/>
                  </a:lnTo>
                  <a:lnTo>
                    <a:pt x="140" y="410"/>
                  </a:lnTo>
                  <a:lnTo>
                    <a:pt x="138" y="411"/>
                  </a:lnTo>
                  <a:lnTo>
                    <a:pt x="136" y="411"/>
                  </a:lnTo>
                  <a:lnTo>
                    <a:pt x="137" y="413"/>
                  </a:lnTo>
                  <a:lnTo>
                    <a:pt x="138" y="414"/>
                  </a:lnTo>
                  <a:lnTo>
                    <a:pt x="139" y="417"/>
                  </a:lnTo>
                  <a:lnTo>
                    <a:pt x="141" y="419"/>
                  </a:lnTo>
                  <a:lnTo>
                    <a:pt x="143" y="419"/>
                  </a:lnTo>
                  <a:lnTo>
                    <a:pt x="148" y="420"/>
                  </a:lnTo>
                  <a:lnTo>
                    <a:pt x="149" y="419"/>
                  </a:lnTo>
                  <a:lnTo>
                    <a:pt x="151" y="420"/>
                  </a:lnTo>
                  <a:lnTo>
                    <a:pt x="152" y="421"/>
                  </a:lnTo>
                  <a:lnTo>
                    <a:pt x="156" y="423"/>
                  </a:lnTo>
                  <a:lnTo>
                    <a:pt x="159" y="429"/>
                  </a:lnTo>
                  <a:lnTo>
                    <a:pt x="158" y="430"/>
                  </a:lnTo>
                  <a:lnTo>
                    <a:pt x="159" y="432"/>
                  </a:lnTo>
                  <a:lnTo>
                    <a:pt x="161" y="433"/>
                  </a:lnTo>
                  <a:lnTo>
                    <a:pt x="163" y="434"/>
                  </a:lnTo>
                  <a:lnTo>
                    <a:pt x="164" y="433"/>
                  </a:lnTo>
                  <a:lnTo>
                    <a:pt x="167" y="433"/>
                  </a:lnTo>
                  <a:lnTo>
                    <a:pt x="169" y="433"/>
                  </a:lnTo>
                  <a:lnTo>
                    <a:pt x="172" y="435"/>
                  </a:lnTo>
                  <a:lnTo>
                    <a:pt x="174" y="435"/>
                  </a:lnTo>
                  <a:lnTo>
                    <a:pt x="176" y="435"/>
                  </a:lnTo>
                  <a:lnTo>
                    <a:pt x="182" y="434"/>
                  </a:lnTo>
                  <a:lnTo>
                    <a:pt x="186" y="432"/>
                  </a:lnTo>
                  <a:lnTo>
                    <a:pt x="188" y="433"/>
                  </a:lnTo>
                  <a:lnTo>
                    <a:pt x="189" y="434"/>
                  </a:lnTo>
                  <a:lnTo>
                    <a:pt x="192" y="439"/>
                  </a:lnTo>
                  <a:lnTo>
                    <a:pt x="195" y="441"/>
                  </a:lnTo>
                  <a:lnTo>
                    <a:pt x="198" y="441"/>
                  </a:lnTo>
                  <a:lnTo>
                    <a:pt x="199" y="440"/>
                  </a:lnTo>
                  <a:lnTo>
                    <a:pt x="200" y="440"/>
                  </a:lnTo>
                  <a:lnTo>
                    <a:pt x="202" y="441"/>
                  </a:lnTo>
                  <a:lnTo>
                    <a:pt x="204" y="441"/>
                  </a:lnTo>
                  <a:lnTo>
                    <a:pt x="207" y="442"/>
                  </a:lnTo>
                  <a:lnTo>
                    <a:pt x="208" y="443"/>
                  </a:lnTo>
                  <a:lnTo>
                    <a:pt x="212" y="443"/>
                  </a:lnTo>
                  <a:lnTo>
                    <a:pt x="215" y="445"/>
                  </a:lnTo>
                  <a:lnTo>
                    <a:pt x="218" y="445"/>
                  </a:lnTo>
                  <a:lnTo>
                    <a:pt x="221" y="447"/>
                  </a:lnTo>
                  <a:lnTo>
                    <a:pt x="223" y="447"/>
                  </a:lnTo>
                  <a:lnTo>
                    <a:pt x="225" y="447"/>
                  </a:lnTo>
                  <a:lnTo>
                    <a:pt x="228" y="449"/>
                  </a:lnTo>
                  <a:lnTo>
                    <a:pt x="225" y="450"/>
                  </a:lnTo>
                  <a:lnTo>
                    <a:pt x="229" y="454"/>
                  </a:lnTo>
                  <a:lnTo>
                    <a:pt x="228" y="457"/>
                  </a:lnTo>
                  <a:lnTo>
                    <a:pt x="223" y="457"/>
                  </a:lnTo>
                  <a:lnTo>
                    <a:pt x="225" y="460"/>
                  </a:lnTo>
                  <a:lnTo>
                    <a:pt x="228" y="460"/>
                  </a:lnTo>
                  <a:lnTo>
                    <a:pt x="229" y="461"/>
                  </a:lnTo>
                  <a:lnTo>
                    <a:pt x="224" y="462"/>
                  </a:lnTo>
                  <a:lnTo>
                    <a:pt x="224" y="463"/>
                  </a:lnTo>
                  <a:lnTo>
                    <a:pt x="224" y="465"/>
                  </a:lnTo>
                  <a:lnTo>
                    <a:pt x="225" y="466"/>
                  </a:lnTo>
                  <a:lnTo>
                    <a:pt x="227" y="469"/>
                  </a:lnTo>
                  <a:lnTo>
                    <a:pt x="227" y="470"/>
                  </a:lnTo>
                  <a:lnTo>
                    <a:pt x="229" y="471"/>
                  </a:lnTo>
                  <a:lnTo>
                    <a:pt x="229" y="474"/>
                  </a:lnTo>
                  <a:lnTo>
                    <a:pt x="228" y="480"/>
                  </a:lnTo>
                  <a:lnTo>
                    <a:pt x="227" y="480"/>
                  </a:lnTo>
                  <a:lnTo>
                    <a:pt x="222" y="480"/>
                  </a:lnTo>
                  <a:lnTo>
                    <a:pt x="220" y="480"/>
                  </a:lnTo>
                  <a:lnTo>
                    <a:pt x="217" y="477"/>
                  </a:lnTo>
                  <a:lnTo>
                    <a:pt x="214" y="479"/>
                  </a:lnTo>
                  <a:lnTo>
                    <a:pt x="213" y="482"/>
                  </a:lnTo>
                  <a:lnTo>
                    <a:pt x="209" y="483"/>
                  </a:lnTo>
                  <a:lnTo>
                    <a:pt x="208" y="486"/>
                  </a:lnTo>
                  <a:lnTo>
                    <a:pt x="209" y="488"/>
                  </a:lnTo>
                  <a:lnTo>
                    <a:pt x="210" y="492"/>
                  </a:lnTo>
                  <a:lnTo>
                    <a:pt x="213" y="491"/>
                  </a:lnTo>
                  <a:lnTo>
                    <a:pt x="215" y="491"/>
                  </a:lnTo>
                  <a:lnTo>
                    <a:pt x="217" y="490"/>
                  </a:lnTo>
                  <a:lnTo>
                    <a:pt x="220" y="490"/>
                  </a:lnTo>
                  <a:lnTo>
                    <a:pt x="222" y="490"/>
                  </a:lnTo>
                  <a:lnTo>
                    <a:pt x="222" y="491"/>
                  </a:lnTo>
                  <a:lnTo>
                    <a:pt x="224" y="492"/>
                  </a:lnTo>
                  <a:lnTo>
                    <a:pt x="225" y="492"/>
                  </a:lnTo>
                  <a:lnTo>
                    <a:pt x="225" y="493"/>
                  </a:lnTo>
                  <a:lnTo>
                    <a:pt x="223" y="493"/>
                  </a:lnTo>
                  <a:lnTo>
                    <a:pt x="220" y="494"/>
                  </a:lnTo>
                  <a:lnTo>
                    <a:pt x="217" y="496"/>
                  </a:lnTo>
                  <a:lnTo>
                    <a:pt x="213" y="497"/>
                  </a:lnTo>
                  <a:lnTo>
                    <a:pt x="213" y="498"/>
                  </a:lnTo>
                  <a:lnTo>
                    <a:pt x="215" y="500"/>
                  </a:lnTo>
                  <a:lnTo>
                    <a:pt x="214" y="500"/>
                  </a:lnTo>
                  <a:lnTo>
                    <a:pt x="211" y="500"/>
                  </a:lnTo>
                  <a:lnTo>
                    <a:pt x="204" y="500"/>
                  </a:lnTo>
                  <a:lnTo>
                    <a:pt x="204" y="502"/>
                  </a:lnTo>
                  <a:lnTo>
                    <a:pt x="208" y="504"/>
                  </a:lnTo>
                  <a:lnTo>
                    <a:pt x="211" y="505"/>
                  </a:lnTo>
                  <a:lnTo>
                    <a:pt x="213" y="508"/>
                  </a:lnTo>
                  <a:lnTo>
                    <a:pt x="217" y="511"/>
                  </a:lnTo>
                  <a:lnTo>
                    <a:pt x="215" y="511"/>
                  </a:lnTo>
                  <a:lnTo>
                    <a:pt x="212" y="510"/>
                  </a:lnTo>
                  <a:lnTo>
                    <a:pt x="211" y="512"/>
                  </a:lnTo>
                  <a:lnTo>
                    <a:pt x="210" y="512"/>
                  </a:lnTo>
                  <a:lnTo>
                    <a:pt x="208" y="516"/>
                  </a:lnTo>
                  <a:lnTo>
                    <a:pt x="205" y="518"/>
                  </a:lnTo>
                  <a:lnTo>
                    <a:pt x="203" y="523"/>
                  </a:lnTo>
                  <a:lnTo>
                    <a:pt x="200" y="523"/>
                  </a:lnTo>
                  <a:lnTo>
                    <a:pt x="195" y="523"/>
                  </a:lnTo>
                  <a:lnTo>
                    <a:pt x="195" y="524"/>
                  </a:lnTo>
                  <a:lnTo>
                    <a:pt x="195" y="525"/>
                  </a:lnTo>
                  <a:lnTo>
                    <a:pt x="193" y="526"/>
                  </a:lnTo>
                  <a:lnTo>
                    <a:pt x="197" y="527"/>
                  </a:lnTo>
                  <a:lnTo>
                    <a:pt x="200" y="530"/>
                  </a:lnTo>
                  <a:lnTo>
                    <a:pt x="202" y="533"/>
                  </a:lnTo>
                  <a:lnTo>
                    <a:pt x="205" y="535"/>
                  </a:lnTo>
                  <a:lnTo>
                    <a:pt x="208" y="536"/>
                  </a:lnTo>
                  <a:lnTo>
                    <a:pt x="209" y="535"/>
                  </a:lnTo>
                  <a:lnTo>
                    <a:pt x="211" y="536"/>
                  </a:lnTo>
                  <a:lnTo>
                    <a:pt x="215" y="540"/>
                  </a:lnTo>
                  <a:lnTo>
                    <a:pt x="228" y="544"/>
                  </a:lnTo>
                  <a:lnTo>
                    <a:pt x="234" y="548"/>
                  </a:lnTo>
                  <a:lnTo>
                    <a:pt x="238" y="552"/>
                  </a:lnTo>
                  <a:lnTo>
                    <a:pt x="239" y="553"/>
                  </a:lnTo>
                  <a:lnTo>
                    <a:pt x="241" y="554"/>
                  </a:lnTo>
                  <a:lnTo>
                    <a:pt x="245" y="556"/>
                  </a:lnTo>
                  <a:lnTo>
                    <a:pt x="249" y="555"/>
                  </a:lnTo>
                  <a:lnTo>
                    <a:pt x="251" y="555"/>
                  </a:lnTo>
                  <a:lnTo>
                    <a:pt x="253" y="556"/>
                  </a:lnTo>
                  <a:lnTo>
                    <a:pt x="255" y="555"/>
                  </a:lnTo>
                  <a:lnTo>
                    <a:pt x="260" y="557"/>
                  </a:lnTo>
                  <a:lnTo>
                    <a:pt x="262" y="558"/>
                  </a:lnTo>
                  <a:lnTo>
                    <a:pt x="267" y="558"/>
                  </a:lnTo>
                  <a:lnTo>
                    <a:pt x="272" y="561"/>
                  </a:lnTo>
                  <a:lnTo>
                    <a:pt x="274" y="562"/>
                  </a:lnTo>
                  <a:lnTo>
                    <a:pt x="281" y="561"/>
                  </a:lnTo>
                  <a:lnTo>
                    <a:pt x="285" y="562"/>
                  </a:lnTo>
                  <a:lnTo>
                    <a:pt x="290" y="562"/>
                  </a:lnTo>
                  <a:lnTo>
                    <a:pt x="292" y="563"/>
                  </a:lnTo>
                  <a:lnTo>
                    <a:pt x="293" y="564"/>
                  </a:lnTo>
                  <a:lnTo>
                    <a:pt x="304" y="570"/>
                  </a:lnTo>
                  <a:lnTo>
                    <a:pt x="305" y="572"/>
                  </a:lnTo>
                  <a:lnTo>
                    <a:pt x="308" y="573"/>
                  </a:lnTo>
                  <a:lnTo>
                    <a:pt x="310" y="572"/>
                  </a:lnTo>
                  <a:lnTo>
                    <a:pt x="311" y="571"/>
                  </a:lnTo>
                  <a:lnTo>
                    <a:pt x="314" y="570"/>
                  </a:lnTo>
                  <a:lnTo>
                    <a:pt x="316" y="570"/>
                  </a:lnTo>
                  <a:lnTo>
                    <a:pt x="319" y="571"/>
                  </a:lnTo>
                  <a:lnTo>
                    <a:pt x="321" y="571"/>
                  </a:lnTo>
                  <a:lnTo>
                    <a:pt x="325" y="571"/>
                  </a:lnTo>
                  <a:lnTo>
                    <a:pt x="326" y="573"/>
                  </a:lnTo>
                  <a:lnTo>
                    <a:pt x="329" y="573"/>
                  </a:lnTo>
                  <a:lnTo>
                    <a:pt x="331" y="573"/>
                  </a:lnTo>
                  <a:lnTo>
                    <a:pt x="333" y="574"/>
                  </a:lnTo>
                  <a:lnTo>
                    <a:pt x="334" y="576"/>
                  </a:lnTo>
                  <a:lnTo>
                    <a:pt x="334" y="580"/>
                  </a:lnTo>
                  <a:lnTo>
                    <a:pt x="338" y="582"/>
                  </a:lnTo>
                  <a:lnTo>
                    <a:pt x="342" y="583"/>
                  </a:lnTo>
                  <a:lnTo>
                    <a:pt x="344" y="584"/>
                  </a:lnTo>
                  <a:lnTo>
                    <a:pt x="345" y="585"/>
                  </a:lnTo>
                  <a:lnTo>
                    <a:pt x="349" y="586"/>
                  </a:lnTo>
                  <a:lnTo>
                    <a:pt x="350" y="586"/>
                  </a:lnTo>
                  <a:lnTo>
                    <a:pt x="354" y="589"/>
                  </a:lnTo>
                  <a:lnTo>
                    <a:pt x="355" y="591"/>
                  </a:lnTo>
                  <a:lnTo>
                    <a:pt x="357" y="591"/>
                  </a:lnTo>
                  <a:lnTo>
                    <a:pt x="360" y="595"/>
                  </a:lnTo>
                  <a:lnTo>
                    <a:pt x="361" y="596"/>
                  </a:lnTo>
                  <a:lnTo>
                    <a:pt x="363" y="596"/>
                  </a:lnTo>
                  <a:lnTo>
                    <a:pt x="367" y="597"/>
                  </a:lnTo>
                  <a:lnTo>
                    <a:pt x="370" y="597"/>
                  </a:lnTo>
                  <a:lnTo>
                    <a:pt x="371" y="596"/>
                  </a:lnTo>
                  <a:lnTo>
                    <a:pt x="372" y="592"/>
                  </a:lnTo>
                  <a:lnTo>
                    <a:pt x="373" y="591"/>
                  </a:lnTo>
                  <a:lnTo>
                    <a:pt x="375" y="589"/>
                  </a:lnTo>
                  <a:lnTo>
                    <a:pt x="375" y="588"/>
                  </a:lnTo>
                  <a:lnTo>
                    <a:pt x="376" y="586"/>
                  </a:lnTo>
                  <a:lnTo>
                    <a:pt x="373" y="584"/>
                  </a:lnTo>
                  <a:lnTo>
                    <a:pt x="369" y="577"/>
                  </a:lnTo>
                  <a:lnTo>
                    <a:pt x="362" y="570"/>
                  </a:lnTo>
                  <a:lnTo>
                    <a:pt x="359" y="567"/>
                  </a:lnTo>
                  <a:lnTo>
                    <a:pt x="357" y="564"/>
                  </a:lnTo>
                  <a:lnTo>
                    <a:pt x="356" y="558"/>
                  </a:lnTo>
                  <a:lnTo>
                    <a:pt x="356" y="553"/>
                  </a:lnTo>
                  <a:lnTo>
                    <a:pt x="355" y="550"/>
                  </a:lnTo>
                  <a:lnTo>
                    <a:pt x="354" y="554"/>
                  </a:lnTo>
                  <a:lnTo>
                    <a:pt x="353" y="553"/>
                  </a:lnTo>
                  <a:lnTo>
                    <a:pt x="352" y="548"/>
                  </a:lnTo>
                  <a:lnTo>
                    <a:pt x="349" y="545"/>
                  </a:lnTo>
                  <a:lnTo>
                    <a:pt x="344" y="541"/>
                  </a:lnTo>
                  <a:lnTo>
                    <a:pt x="341" y="541"/>
                  </a:lnTo>
                  <a:lnTo>
                    <a:pt x="340" y="537"/>
                  </a:lnTo>
                  <a:lnTo>
                    <a:pt x="341" y="534"/>
                  </a:lnTo>
                  <a:lnTo>
                    <a:pt x="341" y="532"/>
                  </a:lnTo>
                  <a:lnTo>
                    <a:pt x="342" y="530"/>
                  </a:lnTo>
                  <a:lnTo>
                    <a:pt x="343" y="530"/>
                  </a:lnTo>
                  <a:lnTo>
                    <a:pt x="343" y="528"/>
                  </a:lnTo>
                  <a:lnTo>
                    <a:pt x="343" y="526"/>
                  </a:lnTo>
                  <a:lnTo>
                    <a:pt x="345" y="524"/>
                  </a:lnTo>
                  <a:lnTo>
                    <a:pt x="345" y="516"/>
                  </a:lnTo>
                  <a:lnTo>
                    <a:pt x="348" y="517"/>
                  </a:lnTo>
                  <a:lnTo>
                    <a:pt x="348" y="512"/>
                  </a:lnTo>
                  <a:lnTo>
                    <a:pt x="346" y="510"/>
                  </a:lnTo>
                  <a:lnTo>
                    <a:pt x="343" y="506"/>
                  </a:lnTo>
                  <a:lnTo>
                    <a:pt x="346" y="507"/>
                  </a:lnTo>
                  <a:lnTo>
                    <a:pt x="350" y="507"/>
                  </a:lnTo>
                  <a:lnTo>
                    <a:pt x="350" y="508"/>
                  </a:lnTo>
                  <a:lnTo>
                    <a:pt x="352" y="512"/>
                  </a:lnTo>
                  <a:lnTo>
                    <a:pt x="354" y="514"/>
                  </a:lnTo>
                  <a:lnTo>
                    <a:pt x="355" y="514"/>
                  </a:lnTo>
                  <a:lnTo>
                    <a:pt x="357" y="514"/>
                  </a:lnTo>
                  <a:lnTo>
                    <a:pt x="359" y="514"/>
                  </a:lnTo>
                  <a:lnTo>
                    <a:pt x="360" y="507"/>
                  </a:lnTo>
                  <a:lnTo>
                    <a:pt x="361" y="506"/>
                  </a:lnTo>
                  <a:lnTo>
                    <a:pt x="360" y="506"/>
                  </a:lnTo>
                  <a:lnTo>
                    <a:pt x="357" y="505"/>
                  </a:lnTo>
                  <a:lnTo>
                    <a:pt x="356" y="504"/>
                  </a:lnTo>
                  <a:lnTo>
                    <a:pt x="354" y="504"/>
                  </a:lnTo>
                  <a:lnTo>
                    <a:pt x="352" y="503"/>
                  </a:lnTo>
                  <a:lnTo>
                    <a:pt x="351" y="502"/>
                  </a:lnTo>
                  <a:lnTo>
                    <a:pt x="352" y="501"/>
                  </a:lnTo>
                  <a:lnTo>
                    <a:pt x="352" y="498"/>
                  </a:lnTo>
                  <a:lnTo>
                    <a:pt x="354" y="498"/>
                  </a:lnTo>
                  <a:lnTo>
                    <a:pt x="356" y="500"/>
                  </a:lnTo>
                  <a:lnTo>
                    <a:pt x="360" y="498"/>
                  </a:lnTo>
                  <a:lnTo>
                    <a:pt x="354" y="486"/>
                  </a:lnTo>
                  <a:lnTo>
                    <a:pt x="352" y="486"/>
                  </a:lnTo>
                  <a:lnTo>
                    <a:pt x="351" y="484"/>
                  </a:lnTo>
                  <a:lnTo>
                    <a:pt x="350" y="483"/>
                  </a:lnTo>
                  <a:lnTo>
                    <a:pt x="348" y="481"/>
                  </a:lnTo>
                  <a:lnTo>
                    <a:pt x="346" y="480"/>
                  </a:lnTo>
                  <a:lnTo>
                    <a:pt x="344" y="480"/>
                  </a:lnTo>
                  <a:lnTo>
                    <a:pt x="340" y="481"/>
                  </a:lnTo>
                  <a:lnTo>
                    <a:pt x="336" y="480"/>
                  </a:lnTo>
                  <a:lnTo>
                    <a:pt x="336" y="482"/>
                  </a:lnTo>
                  <a:lnTo>
                    <a:pt x="333" y="479"/>
                  </a:lnTo>
                  <a:lnTo>
                    <a:pt x="332" y="477"/>
                  </a:lnTo>
                  <a:lnTo>
                    <a:pt x="331" y="475"/>
                  </a:lnTo>
                  <a:lnTo>
                    <a:pt x="331" y="474"/>
                  </a:lnTo>
                  <a:lnTo>
                    <a:pt x="330" y="473"/>
                  </a:lnTo>
                  <a:lnTo>
                    <a:pt x="330" y="471"/>
                  </a:lnTo>
                  <a:lnTo>
                    <a:pt x="321" y="469"/>
                  </a:lnTo>
                  <a:lnTo>
                    <a:pt x="322" y="460"/>
                  </a:lnTo>
                  <a:lnTo>
                    <a:pt x="325" y="457"/>
                  </a:lnTo>
                  <a:lnTo>
                    <a:pt x="325" y="456"/>
                  </a:lnTo>
                  <a:lnTo>
                    <a:pt x="324" y="455"/>
                  </a:lnTo>
                  <a:lnTo>
                    <a:pt x="321" y="453"/>
                  </a:lnTo>
                  <a:lnTo>
                    <a:pt x="321" y="443"/>
                  </a:lnTo>
                  <a:lnTo>
                    <a:pt x="324" y="441"/>
                  </a:lnTo>
                  <a:lnTo>
                    <a:pt x="325" y="440"/>
                  </a:lnTo>
                  <a:lnTo>
                    <a:pt x="324" y="439"/>
                  </a:lnTo>
                  <a:lnTo>
                    <a:pt x="324" y="436"/>
                  </a:lnTo>
                  <a:lnTo>
                    <a:pt x="324" y="435"/>
                  </a:lnTo>
                  <a:lnTo>
                    <a:pt x="324" y="433"/>
                  </a:lnTo>
                  <a:lnTo>
                    <a:pt x="325" y="432"/>
                  </a:lnTo>
                  <a:lnTo>
                    <a:pt x="328" y="433"/>
                  </a:lnTo>
                  <a:lnTo>
                    <a:pt x="329" y="435"/>
                  </a:lnTo>
                  <a:lnTo>
                    <a:pt x="332" y="436"/>
                  </a:lnTo>
                  <a:lnTo>
                    <a:pt x="339" y="444"/>
                  </a:lnTo>
                  <a:lnTo>
                    <a:pt x="341" y="445"/>
                  </a:lnTo>
                  <a:lnTo>
                    <a:pt x="346" y="441"/>
                  </a:lnTo>
                  <a:lnTo>
                    <a:pt x="345" y="440"/>
                  </a:lnTo>
                  <a:lnTo>
                    <a:pt x="344" y="437"/>
                  </a:lnTo>
                  <a:lnTo>
                    <a:pt x="342" y="433"/>
                  </a:lnTo>
                  <a:lnTo>
                    <a:pt x="340" y="430"/>
                  </a:lnTo>
                  <a:lnTo>
                    <a:pt x="342" y="431"/>
                  </a:lnTo>
                  <a:lnTo>
                    <a:pt x="343" y="430"/>
                  </a:lnTo>
                  <a:lnTo>
                    <a:pt x="348" y="426"/>
                  </a:lnTo>
                  <a:lnTo>
                    <a:pt x="350" y="426"/>
                  </a:lnTo>
                  <a:lnTo>
                    <a:pt x="350" y="425"/>
                  </a:lnTo>
                  <a:lnTo>
                    <a:pt x="350" y="423"/>
                  </a:lnTo>
                  <a:lnTo>
                    <a:pt x="349" y="422"/>
                  </a:lnTo>
                  <a:lnTo>
                    <a:pt x="351" y="421"/>
                  </a:lnTo>
                  <a:lnTo>
                    <a:pt x="353" y="422"/>
                  </a:lnTo>
                  <a:lnTo>
                    <a:pt x="354" y="421"/>
                  </a:lnTo>
                  <a:lnTo>
                    <a:pt x="355" y="420"/>
                  </a:lnTo>
                  <a:lnTo>
                    <a:pt x="357" y="419"/>
                  </a:lnTo>
                  <a:lnTo>
                    <a:pt x="359" y="419"/>
                  </a:lnTo>
                  <a:lnTo>
                    <a:pt x="360" y="417"/>
                  </a:lnTo>
                  <a:lnTo>
                    <a:pt x="361" y="416"/>
                  </a:lnTo>
                  <a:lnTo>
                    <a:pt x="362" y="415"/>
                  </a:lnTo>
                  <a:lnTo>
                    <a:pt x="362" y="413"/>
                  </a:lnTo>
                  <a:lnTo>
                    <a:pt x="363" y="412"/>
                  </a:lnTo>
                  <a:lnTo>
                    <a:pt x="367" y="412"/>
                  </a:lnTo>
                  <a:lnTo>
                    <a:pt x="371" y="412"/>
                  </a:lnTo>
                  <a:lnTo>
                    <a:pt x="372" y="413"/>
                  </a:lnTo>
                  <a:lnTo>
                    <a:pt x="373" y="414"/>
                  </a:lnTo>
                  <a:lnTo>
                    <a:pt x="377" y="414"/>
                  </a:lnTo>
                  <a:lnTo>
                    <a:pt x="379" y="415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1" y="411"/>
                  </a:lnTo>
                  <a:lnTo>
                    <a:pt x="382" y="411"/>
                  </a:lnTo>
                  <a:lnTo>
                    <a:pt x="384" y="410"/>
                  </a:lnTo>
                  <a:lnTo>
                    <a:pt x="386" y="411"/>
                  </a:lnTo>
                  <a:lnTo>
                    <a:pt x="389" y="413"/>
                  </a:lnTo>
                  <a:lnTo>
                    <a:pt x="390" y="414"/>
                  </a:lnTo>
                  <a:lnTo>
                    <a:pt x="392" y="414"/>
                  </a:lnTo>
                  <a:lnTo>
                    <a:pt x="394" y="414"/>
                  </a:lnTo>
                  <a:lnTo>
                    <a:pt x="396" y="414"/>
                  </a:lnTo>
                  <a:lnTo>
                    <a:pt x="400" y="414"/>
                  </a:lnTo>
                  <a:lnTo>
                    <a:pt x="402" y="414"/>
                  </a:lnTo>
                  <a:lnTo>
                    <a:pt x="404" y="415"/>
                  </a:lnTo>
                  <a:lnTo>
                    <a:pt x="405" y="416"/>
                  </a:lnTo>
                  <a:lnTo>
                    <a:pt x="407" y="419"/>
                  </a:lnTo>
                  <a:lnTo>
                    <a:pt x="414" y="422"/>
                  </a:lnTo>
                  <a:lnTo>
                    <a:pt x="415" y="423"/>
                  </a:lnTo>
                  <a:lnTo>
                    <a:pt x="416" y="424"/>
                  </a:lnTo>
                  <a:lnTo>
                    <a:pt x="421" y="426"/>
                  </a:lnTo>
                  <a:lnTo>
                    <a:pt x="421" y="429"/>
                  </a:lnTo>
                  <a:lnTo>
                    <a:pt x="421" y="430"/>
                  </a:lnTo>
                  <a:lnTo>
                    <a:pt x="423" y="431"/>
                  </a:lnTo>
                  <a:lnTo>
                    <a:pt x="425" y="431"/>
                  </a:lnTo>
                  <a:lnTo>
                    <a:pt x="424" y="429"/>
                  </a:lnTo>
                  <a:lnTo>
                    <a:pt x="423" y="427"/>
                  </a:lnTo>
                  <a:lnTo>
                    <a:pt x="423" y="426"/>
                  </a:lnTo>
                  <a:lnTo>
                    <a:pt x="422" y="424"/>
                  </a:lnTo>
                  <a:lnTo>
                    <a:pt x="422" y="423"/>
                  </a:lnTo>
                  <a:lnTo>
                    <a:pt x="424" y="423"/>
                  </a:lnTo>
                  <a:lnTo>
                    <a:pt x="425" y="424"/>
                  </a:lnTo>
                  <a:lnTo>
                    <a:pt x="427" y="425"/>
                  </a:lnTo>
                  <a:lnTo>
                    <a:pt x="429" y="427"/>
                  </a:lnTo>
                  <a:lnTo>
                    <a:pt x="431" y="429"/>
                  </a:lnTo>
                  <a:lnTo>
                    <a:pt x="435" y="430"/>
                  </a:lnTo>
                  <a:lnTo>
                    <a:pt x="438" y="431"/>
                  </a:lnTo>
                  <a:lnTo>
                    <a:pt x="441" y="431"/>
                  </a:lnTo>
                  <a:lnTo>
                    <a:pt x="445" y="427"/>
                  </a:lnTo>
                  <a:lnTo>
                    <a:pt x="444" y="426"/>
                  </a:lnTo>
                  <a:lnTo>
                    <a:pt x="446" y="425"/>
                  </a:lnTo>
                  <a:lnTo>
                    <a:pt x="447" y="424"/>
                  </a:lnTo>
                  <a:lnTo>
                    <a:pt x="448" y="424"/>
                  </a:lnTo>
                  <a:lnTo>
                    <a:pt x="451" y="424"/>
                  </a:lnTo>
                  <a:lnTo>
                    <a:pt x="451" y="423"/>
                  </a:lnTo>
                  <a:lnTo>
                    <a:pt x="453" y="423"/>
                  </a:lnTo>
                  <a:lnTo>
                    <a:pt x="455" y="423"/>
                  </a:lnTo>
                  <a:lnTo>
                    <a:pt x="456" y="422"/>
                  </a:lnTo>
                  <a:lnTo>
                    <a:pt x="458" y="423"/>
                  </a:lnTo>
                  <a:lnTo>
                    <a:pt x="462" y="425"/>
                  </a:lnTo>
                  <a:lnTo>
                    <a:pt x="465" y="424"/>
                  </a:lnTo>
                  <a:lnTo>
                    <a:pt x="465" y="422"/>
                  </a:lnTo>
                  <a:lnTo>
                    <a:pt x="470" y="422"/>
                  </a:lnTo>
                  <a:lnTo>
                    <a:pt x="471" y="422"/>
                  </a:lnTo>
                  <a:lnTo>
                    <a:pt x="475" y="423"/>
                  </a:lnTo>
                  <a:lnTo>
                    <a:pt x="476" y="424"/>
                  </a:lnTo>
                  <a:lnTo>
                    <a:pt x="478" y="427"/>
                  </a:lnTo>
                  <a:lnTo>
                    <a:pt x="480" y="429"/>
                  </a:lnTo>
                  <a:lnTo>
                    <a:pt x="482" y="430"/>
                  </a:lnTo>
                  <a:lnTo>
                    <a:pt x="485" y="430"/>
                  </a:lnTo>
                  <a:lnTo>
                    <a:pt x="490" y="430"/>
                  </a:lnTo>
                  <a:lnTo>
                    <a:pt x="491" y="432"/>
                  </a:lnTo>
                  <a:lnTo>
                    <a:pt x="495" y="432"/>
                  </a:lnTo>
                  <a:lnTo>
                    <a:pt x="496" y="431"/>
                  </a:lnTo>
                  <a:lnTo>
                    <a:pt x="497" y="427"/>
                  </a:lnTo>
                  <a:lnTo>
                    <a:pt x="498" y="426"/>
                  </a:lnTo>
                  <a:lnTo>
                    <a:pt x="500" y="427"/>
                  </a:lnTo>
                  <a:lnTo>
                    <a:pt x="504" y="430"/>
                  </a:lnTo>
                  <a:lnTo>
                    <a:pt x="507" y="430"/>
                  </a:lnTo>
                  <a:lnTo>
                    <a:pt x="512" y="430"/>
                  </a:lnTo>
                  <a:lnTo>
                    <a:pt x="513" y="429"/>
                  </a:lnTo>
                  <a:lnTo>
                    <a:pt x="516" y="427"/>
                  </a:lnTo>
                  <a:lnTo>
                    <a:pt x="516" y="420"/>
                  </a:lnTo>
                  <a:lnTo>
                    <a:pt x="517" y="419"/>
                  </a:lnTo>
                  <a:lnTo>
                    <a:pt x="515" y="416"/>
                  </a:lnTo>
                  <a:lnTo>
                    <a:pt x="514" y="416"/>
                  </a:lnTo>
                  <a:lnTo>
                    <a:pt x="511" y="416"/>
                  </a:lnTo>
                  <a:lnTo>
                    <a:pt x="507" y="415"/>
                  </a:lnTo>
                  <a:lnTo>
                    <a:pt x="505" y="414"/>
                  </a:lnTo>
                  <a:lnTo>
                    <a:pt x="504" y="413"/>
                  </a:lnTo>
                  <a:lnTo>
                    <a:pt x="500" y="413"/>
                  </a:lnTo>
                  <a:lnTo>
                    <a:pt x="497" y="412"/>
                  </a:lnTo>
                  <a:lnTo>
                    <a:pt x="496" y="410"/>
                  </a:lnTo>
                  <a:lnTo>
                    <a:pt x="495" y="409"/>
                  </a:lnTo>
                  <a:lnTo>
                    <a:pt x="491" y="409"/>
                  </a:lnTo>
                  <a:lnTo>
                    <a:pt x="491" y="406"/>
                  </a:lnTo>
                  <a:lnTo>
                    <a:pt x="492" y="406"/>
                  </a:lnTo>
                  <a:lnTo>
                    <a:pt x="494" y="404"/>
                  </a:lnTo>
                  <a:lnTo>
                    <a:pt x="498" y="403"/>
                  </a:lnTo>
                  <a:lnTo>
                    <a:pt x="501" y="402"/>
                  </a:lnTo>
                  <a:lnTo>
                    <a:pt x="502" y="400"/>
                  </a:lnTo>
                  <a:lnTo>
                    <a:pt x="501" y="399"/>
                  </a:lnTo>
                  <a:lnTo>
                    <a:pt x="494" y="393"/>
                  </a:lnTo>
                  <a:lnTo>
                    <a:pt x="496" y="393"/>
                  </a:lnTo>
                  <a:lnTo>
                    <a:pt x="497" y="392"/>
                  </a:lnTo>
                  <a:lnTo>
                    <a:pt x="497" y="390"/>
                  </a:lnTo>
                  <a:lnTo>
                    <a:pt x="498" y="389"/>
                  </a:lnTo>
                  <a:lnTo>
                    <a:pt x="501" y="389"/>
                  </a:lnTo>
                  <a:lnTo>
                    <a:pt x="503" y="390"/>
                  </a:lnTo>
                  <a:lnTo>
                    <a:pt x="504" y="389"/>
                  </a:lnTo>
                  <a:lnTo>
                    <a:pt x="506" y="390"/>
                  </a:lnTo>
                  <a:lnTo>
                    <a:pt x="511" y="390"/>
                  </a:lnTo>
                  <a:lnTo>
                    <a:pt x="512" y="389"/>
                  </a:lnTo>
                  <a:lnTo>
                    <a:pt x="513" y="387"/>
                  </a:lnTo>
                  <a:lnTo>
                    <a:pt x="511" y="386"/>
                  </a:lnTo>
                  <a:lnTo>
                    <a:pt x="507" y="384"/>
                  </a:lnTo>
                  <a:lnTo>
                    <a:pt x="498" y="383"/>
                  </a:lnTo>
                  <a:lnTo>
                    <a:pt x="497" y="382"/>
                  </a:lnTo>
                  <a:lnTo>
                    <a:pt x="496" y="381"/>
                  </a:lnTo>
                  <a:lnTo>
                    <a:pt x="498" y="381"/>
                  </a:lnTo>
                  <a:lnTo>
                    <a:pt x="501" y="380"/>
                  </a:lnTo>
                  <a:lnTo>
                    <a:pt x="501" y="379"/>
                  </a:lnTo>
                  <a:lnTo>
                    <a:pt x="498" y="377"/>
                  </a:lnTo>
                  <a:lnTo>
                    <a:pt x="497" y="379"/>
                  </a:lnTo>
                  <a:lnTo>
                    <a:pt x="494" y="379"/>
                  </a:lnTo>
                  <a:lnTo>
                    <a:pt x="493" y="377"/>
                  </a:lnTo>
                  <a:lnTo>
                    <a:pt x="493" y="375"/>
                  </a:lnTo>
                  <a:lnTo>
                    <a:pt x="494" y="374"/>
                  </a:lnTo>
                  <a:lnTo>
                    <a:pt x="491" y="372"/>
                  </a:lnTo>
                  <a:lnTo>
                    <a:pt x="494" y="372"/>
                  </a:lnTo>
                  <a:lnTo>
                    <a:pt x="495" y="371"/>
                  </a:lnTo>
                  <a:lnTo>
                    <a:pt x="497" y="371"/>
                  </a:lnTo>
                  <a:lnTo>
                    <a:pt x="498" y="372"/>
                  </a:lnTo>
                  <a:lnTo>
                    <a:pt x="501" y="372"/>
                  </a:lnTo>
                  <a:lnTo>
                    <a:pt x="503" y="372"/>
                  </a:lnTo>
                  <a:lnTo>
                    <a:pt x="504" y="372"/>
                  </a:lnTo>
                  <a:lnTo>
                    <a:pt x="511" y="372"/>
                  </a:lnTo>
                  <a:lnTo>
                    <a:pt x="512" y="373"/>
                  </a:lnTo>
                  <a:lnTo>
                    <a:pt x="514" y="371"/>
                  </a:lnTo>
                  <a:lnTo>
                    <a:pt x="515" y="370"/>
                  </a:lnTo>
                  <a:lnTo>
                    <a:pt x="519" y="371"/>
                  </a:lnTo>
                  <a:lnTo>
                    <a:pt x="521" y="370"/>
                  </a:lnTo>
                  <a:lnTo>
                    <a:pt x="522" y="369"/>
                  </a:lnTo>
                  <a:lnTo>
                    <a:pt x="524" y="368"/>
                  </a:lnTo>
                  <a:lnTo>
                    <a:pt x="526" y="368"/>
                  </a:lnTo>
                  <a:lnTo>
                    <a:pt x="528" y="369"/>
                  </a:lnTo>
                  <a:lnTo>
                    <a:pt x="531" y="369"/>
                  </a:lnTo>
                  <a:lnTo>
                    <a:pt x="531" y="368"/>
                  </a:lnTo>
                  <a:lnTo>
                    <a:pt x="534" y="366"/>
                  </a:lnTo>
                  <a:lnTo>
                    <a:pt x="535" y="365"/>
                  </a:lnTo>
                  <a:lnTo>
                    <a:pt x="537" y="365"/>
                  </a:lnTo>
                  <a:lnTo>
                    <a:pt x="539" y="365"/>
                  </a:lnTo>
                  <a:lnTo>
                    <a:pt x="541" y="365"/>
                  </a:lnTo>
                  <a:lnTo>
                    <a:pt x="543" y="365"/>
                  </a:lnTo>
                  <a:lnTo>
                    <a:pt x="544" y="364"/>
                  </a:lnTo>
                  <a:lnTo>
                    <a:pt x="543" y="363"/>
                  </a:lnTo>
                  <a:lnTo>
                    <a:pt x="544" y="361"/>
                  </a:lnTo>
                  <a:lnTo>
                    <a:pt x="545" y="361"/>
                  </a:lnTo>
                  <a:lnTo>
                    <a:pt x="547" y="360"/>
                  </a:lnTo>
                  <a:lnTo>
                    <a:pt x="548" y="361"/>
                  </a:lnTo>
                  <a:lnTo>
                    <a:pt x="553" y="360"/>
                  </a:lnTo>
                  <a:lnTo>
                    <a:pt x="562" y="359"/>
                  </a:lnTo>
                  <a:lnTo>
                    <a:pt x="568" y="358"/>
                  </a:lnTo>
                  <a:lnTo>
                    <a:pt x="575" y="356"/>
                  </a:lnTo>
                  <a:lnTo>
                    <a:pt x="576" y="355"/>
                  </a:lnTo>
                  <a:lnTo>
                    <a:pt x="578" y="355"/>
                  </a:lnTo>
                  <a:lnTo>
                    <a:pt x="579" y="354"/>
                  </a:lnTo>
                  <a:lnTo>
                    <a:pt x="581" y="353"/>
                  </a:lnTo>
                  <a:lnTo>
                    <a:pt x="579" y="352"/>
                  </a:lnTo>
                  <a:lnTo>
                    <a:pt x="579" y="351"/>
                  </a:lnTo>
                  <a:lnTo>
                    <a:pt x="582" y="351"/>
                  </a:lnTo>
                  <a:lnTo>
                    <a:pt x="583" y="351"/>
                  </a:lnTo>
                  <a:lnTo>
                    <a:pt x="584" y="350"/>
                  </a:lnTo>
                  <a:lnTo>
                    <a:pt x="585" y="349"/>
                  </a:lnTo>
                  <a:lnTo>
                    <a:pt x="587" y="349"/>
                  </a:lnTo>
                  <a:lnTo>
                    <a:pt x="587" y="348"/>
                  </a:lnTo>
                  <a:lnTo>
                    <a:pt x="589" y="348"/>
                  </a:lnTo>
                  <a:lnTo>
                    <a:pt x="592" y="349"/>
                  </a:lnTo>
                  <a:lnTo>
                    <a:pt x="593" y="348"/>
                  </a:lnTo>
                  <a:lnTo>
                    <a:pt x="595" y="349"/>
                  </a:lnTo>
                  <a:lnTo>
                    <a:pt x="597" y="349"/>
                  </a:lnTo>
                  <a:lnTo>
                    <a:pt x="599" y="349"/>
                  </a:lnTo>
                  <a:lnTo>
                    <a:pt x="600" y="350"/>
                  </a:lnTo>
                  <a:lnTo>
                    <a:pt x="605" y="352"/>
                  </a:lnTo>
                  <a:lnTo>
                    <a:pt x="606" y="351"/>
                  </a:lnTo>
                  <a:lnTo>
                    <a:pt x="607" y="350"/>
                  </a:lnTo>
                  <a:lnTo>
                    <a:pt x="610" y="350"/>
                  </a:lnTo>
                  <a:lnTo>
                    <a:pt x="613" y="350"/>
                  </a:lnTo>
                  <a:lnTo>
                    <a:pt x="615" y="351"/>
                  </a:lnTo>
                  <a:lnTo>
                    <a:pt x="616" y="352"/>
                  </a:lnTo>
                  <a:lnTo>
                    <a:pt x="618" y="355"/>
                  </a:lnTo>
                  <a:lnTo>
                    <a:pt x="618" y="356"/>
                  </a:lnTo>
                  <a:lnTo>
                    <a:pt x="619" y="358"/>
                  </a:lnTo>
                  <a:lnTo>
                    <a:pt x="624" y="360"/>
                  </a:lnTo>
                  <a:lnTo>
                    <a:pt x="624" y="361"/>
                  </a:lnTo>
                  <a:lnTo>
                    <a:pt x="625" y="364"/>
                  </a:lnTo>
                  <a:lnTo>
                    <a:pt x="625" y="365"/>
                  </a:lnTo>
                  <a:lnTo>
                    <a:pt x="624" y="366"/>
                  </a:lnTo>
                  <a:lnTo>
                    <a:pt x="625" y="368"/>
                  </a:lnTo>
                  <a:lnTo>
                    <a:pt x="626" y="370"/>
                  </a:lnTo>
                  <a:lnTo>
                    <a:pt x="630" y="369"/>
                  </a:lnTo>
                  <a:lnTo>
                    <a:pt x="633" y="370"/>
                  </a:lnTo>
                  <a:lnTo>
                    <a:pt x="634" y="370"/>
                  </a:lnTo>
                  <a:lnTo>
                    <a:pt x="634" y="368"/>
                  </a:lnTo>
                  <a:lnTo>
                    <a:pt x="636" y="368"/>
                  </a:lnTo>
                  <a:lnTo>
                    <a:pt x="638" y="369"/>
                  </a:lnTo>
                  <a:lnTo>
                    <a:pt x="638" y="366"/>
                  </a:lnTo>
                  <a:lnTo>
                    <a:pt x="637" y="365"/>
                  </a:lnTo>
                  <a:lnTo>
                    <a:pt x="639" y="365"/>
                  </a:lnTo>
                  <a:lnTo>
                    <a:pt x="640" y="366"/>
                  </a:lnTo>
                  <a:lnTo>
                    <a:pt x="642" y="369"/>
                  </a:lnTo>
                  <a:lnTo>
                    <a:pt x="644" y="370"/>
                  </a:lnTo>
                  <a:lnTo>
                    <a:pt x="644" y="371"/>
                  </a:lnTo>
                  <a:lnTo>
                    <a:pt x="644" y="372"/>
                  </a:lnTo>
                  <a:lnTo>
                    <a:pt x="648" y="373"/>
                  </a:lnTo>
                  <a:lnTo>
                    <a:pt x="647" y="371"/>
                  </a:lnTo>
                  <a:lnTo>
                    <a:pt x="645" y="370"/>
                  </a:lnTo>
                  <a:lnTo>
                    <a:pt x="647" y="370"/>
                  </a:lnTo>
                  <a:lnTo>
                    <a:pt x="650" y="370"/>
                  </a:lnTo>
                  <a:lnTo>
                    <a:pt x="653" y="371"/>
                  </a:lnTo>
                  <a:lnTo>
                    <a:pt x="655" y="372"/>
                  </a:lnTo>
                  <a:lnTo>
                    <a:pt x="657" y="373"/>
                  </a:lnTo>
                  <a:lnTo>
                    <a:pt x="659" y="373"/>
                  </a:lnTo>
                  <a:lnTo>
                    <a:pt x="659" y="371"/>
                  </a:lnTo>
                  <a:lnTo>
                    <a:pt x="662" y="371"/>
                  </a:lnTo>
                  <a:lnTo>
                    <a:pt x="663" y="372"/>
                  </a:lnTo>
                  <a:lnTo>
                    <a:pt x="663" y="374"/>
                  </a:lnTo>
                  <a:lnTo>
                    <a:pt x="662" y="374"/>
                  </a:lnTo>
                  <a:lnTo>
                    <a:pt x="660" y="375"/>
                  </a:lnTo>
                  <a:lnTo>
                    <a:pt x="659" y="376"/>
                  </a:lnTo>
                  <a:lnTo>
                    <a:pt x="659" y="377"/>
                  </a:lnTo>
                  <a:lnTo>
                    <a:pt x="660" y="380"/>
                  </a:lnTo>
                  <a:lnTo>
                    <a:pt x="662" y="381"/>
                  </a:lnTo>
                  <a:lnTo>
                    <a:pt x="664" y="381"/>
                  </a:lnTo>
                  <a:lnTo>
                    <a:pt x="665" y="380"/>
                  </a:lnTo>
                  <a:lnTo>
                    <a:pt x="668" y="379"/>
                  </a:lnTo>
                  <a:lnTo>
                    <a:pt x="670" y="379"/>
                  </a:lnTo>
                  <a:lnTo>
                    <a:pt x="672" y="379"/>
                  </a:lnTo>
                  <a:lnTo>
                    <a:pt x="674" y="380"/>
                  </a:lnTo>
                  <a:lnTo>
                    <a:pt x="676" y="380"/>
                  </a:lnTo>
                  <a:lnTo>
                    <a:pt x="675" y="379"/>
                  </a:lnTo>
                  <a:lnTo>
                    <a:pt x="675" y="377"/>
                  </a:lnTo>
                  <a:lnTo>
                    <a:pt x="677" y="376"/>
                  </a:lnTo>
                  <a:lnTo>
                    <a:pt x="678" y="374"/>
                  </a:lnTo>
                  <a:lnTo>
                    <a:pt x="683" y="374"/>
                  </a:lnTo>
                  <a:lnTo>
                    <a:pt x="685" y="372"/>
                  </a:lnTo>
                  <a:lnTo>
                    <a:pt x="685" y="370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91" y="369"/>
                  </a:lnTo>
                  <a:lnTo>
                    <a:pt x="693" y="368"/>
                  </a:lnTo>
                  <a:lnTo>
                    <a:pt x="694" y="366"/>
                  </a:lnTo>
                  <a:lnTo>
                    <a:pt x="697" y="366"/>
                  </a:lnTo>
                  <a:lnTo>
                    <a:pt x="699" y="364"/>
                  </a:lnTo>
                  <a:lnTo>
                    <a:pt x="701" y="365"/>
                  </a:lnTo>
                  <a:lnTo>
                    <a:pt x="703" y="368"/>
                  </a:lnTo>
                  <a:lnTo>
                    <a:pt x="701" y="369"/>
                  </a:lnTo>
                  <a:lnTo>
                    <a:pt x="700" y="369"/>
                  </a:lnTo>
                  <a:lnTo>
                    <a:pt x="698" y="369"/>
                  </a:lnTo>
                  <a:lnTo>
                    <a:pt x="698" y="3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09" name="Freeform 687"/>
            <p:cNvSpPr>
              <a:spLocks/>
            </p:cNvSpPr>
            <p:nvPr/>
          </p:nvSpPr>
          <p:spPr bwMode="auto">
            <a:xfrm>
              <a:off x="4878389" y="1439333"/>
              <a:ext cx="3030537" cy="948532"/>
            </a:xfrm>
            <a:custGeom>
              <a:avLst/>
              <a:gdLst>
                <a:gd name="T0" fmla="*/ 2147483647 w 1909"/>
                <a:gd name="T1" fmla="*/ 2147483647 h 597"/>
                <a:gd name="T2" fmla="*/ 2147483647 w 1909"/>
                <a:gd name="T3" fmla="*/ 2147483647 h 597"/>
                <a:gd name="T4" fmla="*/ 2147483647 w 1909"/>
                <a:gd name="T5" fmla="*/ 2147483647 h 597"/>
                <a:gd name="T6" fmla="*/ 2147483647 w 1909"/>
                <a:gd name="T7" fmla="*/ 2147483647 h 597"/>
                <a:gd name="T8" fmla="*/ 2147483647 w 1909"/>
                <a:gd name="T9" fmla="*/ 2147483647 h 597"/>
                <a:gd name="T10" fmla="*/ 2147483647 w 1909"/>
                <a:gd name="T11" fmla="*/ 2147483647 h 597"/>
                <a:gd name="T12" fmla="*/ 2147483647 w 1909"/>
                <a:gd name="T13" fmla="*/ 2147483647 h 597"/>
                <a:gd name="T14" fmla="*/ 2147483647 w 1909"/>
                <a:gd name="T15" fmla="*/ 2147483647 h 597"/>
                <a:gd name="T16" fmla="*/ 2147483647 w 1909"/>
                <a:gd name="T17" fmla="*/ 2147483647 h 597"/>
                <a:gd name="T18" fmla="*/ 2147483647 w 1909"/>
                <a:gd name="T19" fmla="*/ 2147483647 h 597"/>
                <a:gd name="T20" fmla="*/ 2147483647 w 1909"/>
                <a:gd name="T21" fmla="*/ 2147483647 h 597"/>
                <a:gd name="T22" fmla="*/ 2147483647 w 1909"/>
                <a:gd name="T23" fmla="*/ 2147483647 h 597"/>
                <a:gd name="T24" fmla="*/ 2147483647 w 1909"/>
                <a:gd name="T25" fmla="*/ 2147483647 h 597"/>
                <a:gd name="T26" fmla="*/ 2147483647 w 1909"/>
                <a:gd name="T27" fmla="*/ 2147483647 h 597"/>
                <a:gd name="T28" fmla="*/ 2147483647 w 1909"/>
                <a:gd name="T29" fmla="*/ 2147483647 h 597"/>
                <a:gd name="T30" fmla="*/ 2147483647 w 1909"/>
                <a:gd name="T31" fmla="*/ 2147483647 h 597"/>
                <a:gd name="T32" fmla="*/ 2147483647 w 1909"/>
                <a:gd name="T33" fmla="*/ 2147483647 h 597"/>
                <a:gd name="T34" fmla="*/ 2147483647 w 1909"/>
                <a:gd name="T35" fmla="*/ 2147483647 h 597"/>
                <a:gd name="T36" fmla="*/ 2147483647 w 1909"/>
                <a:gd name="T37" fmla="*/ 2147483647 h 597"/>
                <a:gd name="T38" fmla="*/ 2147483647 w 1909"/>
                <a:gd name="T39" fmla="*/ 2147483647 h 597"/>
                <a:gd name="T40" fmla="*/ 2147483647 w 1909"/>
                <a:gd name="T41" fmla="*/ 2147483647 h 597"/>
                <a:gd name="T42" fmla="*/ 2147483647 w 1909"/>
                <a:gd name="T43" fmla="*/ 2147483647 h 597"/>
                <a:gd name="T44" fmla="*/ 2147483647 w 1909"/>
                <a:gd name="T45" fmla="*/ 2147483647 h 597"/>
                <a:gd name="T46" fmla="*/ 2147483647 w 1909"/>
                <a:gd name="T47" fmla="*/ 2147483647 h 597"/>
                <a:gd name="T48" fmla="*/ 2147483647 w 1909"/>
                <a:gd name="T49" fmla="*/ 2147483647 h 597"/>
                <a:gd name="T50" fmla="*/ 2147483647 w 1909"/>
                <a:gd name="T51" fmla="*/ 2147483647 h 597"/>
                <a:gd name="T52" fmla="*/ 2147483647 w 1909"/>
                <a:gd name="T53" fmla="*/ 2147483647 h 597"/>
                <a:gd name="T54" fmla="*/ 2147483647 w 1909"/>
                <a:gd name="T55" fmla="*/ 2147483647 h 597"/>
                <a:gd name="T56" fmla="*/ 2147483647 w 1909"/>
                <a:gd name="T57" fmla="*/ 2147483647 h 597"/>
                <a:gd name="T58" fmla="*/ 2147483647 w 1909"/>
                <a:gd name="T59" fmla="*/ 2147483647 h 597"/>
                <a:gd name="T60" fmla="*/ 2147483647 w 1909"/>
                <a:gd name="T61" fmla="*/ 2147483647 h 597"/>
                <a:gd name="T62" fmla="*/ 2147483647 w 1909"/>
                <a:gd name="T63" fmla="*/ 2147483647 h 597"/>
                <a:gd name="T64" fmla="*/ 2147483647 w 1909"/>
                <a:gd name="T65" fmla="*/ 2147483647 h 597"/>
                <a:gd name="T66" fmla="*/ 2147483647 w 1909"/>
                <a:gd name="T67" fmla="*/ 2147483647 h 597"/>
                <a:gd name="T68" fmla="*/ 2147483647 w 1909"/>
                <a:gd name="T69" fmla="*/ 2147483647 h 597"/>
                <a:gd name="T70" fmla="*/ 2147483647 w 1909"/>
                <a:gd name="T71" fmla="*/ 2147483647 h 597"/>
                <a:gd name="T72" fmla="*/ 2147483647 w 1909"/>
                <a:gd name="T73" fmla="*/ 2147483647 h 597"/>
                <a:gd name="T74" fmla="*/ 2147483647 w 1909"/>
                <a:gd name="T75" fmla="*/ 2147483647 h 597"/>
                <a:gd name="T76" fmla="*/ 2147483647 w 1909"/>
                <a:gd name="T77" fmla="*/ 2147483647 h 597"/>
                <a:gd name="T78" fmla="*/ 2147483647 w 1909"/>
                <a:gd name="T79" fmla="*/ 2147483647 h 597"/>
                <a:gd name="T80" fmla="*/ 2147483647 w 1909"/>
                <a:gd name="T81" fmla="*/ 2147483647 h 597"/>
                <a:gd name="T82" fmla="*/ 2147483647 w 1909"/>
                <a:gd name="T83" fmla="*/ 2147483647 h 597"/>
                <a:gd name="T84" fmla="*/ 2147483647 w 1909"/>
                <a:gd name="T85" fmla="*/ 2147483647 h 597"/>
                <a:gd name="T86" fmla="*/ 2147483647 w 1909"/>
                <a:gd name="T87" fmla="*/ 2147483647 h 597"/>
                <a:gd name="T88" fmla="*/ 2147483647 w 1909"/>
                <a:gd name="T89" fmla="*/ 2147483647 h 597"/>
                <a:gd name="T90" fmla="*/ 2147483647 w 1909"/>
                <a:gd name="T91" fmla="*/ 2147483647 h 597"/>
                <a:gd name="T92" fmla="*/ 2147483647 w 1909"/>
                <a:gd name="T93" fmla="*/ 2147483647 h 597"/>
                <a:gd name="T94" fmla="*/ 2147483647 w 1909"/>
                <a:gd name="T95" fmla="*/ 2147483647 h 597"/>
                <a:gd name="T96" fmla="*/ 2147483647 w 1909"/>
                <a:gd name="T97" fmla="*/ 2147483647 h 597"/>
                <a:gd name="T98" fmla="*/ 2147483647 w 1909"/>
                <a:gd name="T99" fmla="*/ 2147483647 h 597"/>
                <a:gd name="T100" fmla="*/ 2147483647 w 1909"/>
                <a:gd name="T101" fmla="*/ 2147483647 h 597"/>
                <a:gd name="T102" fmla="*/ 2147483647 w 1909"/>
                <a:gd name="T103" fmla="*/ 2147483647 h 597"/>
                <a:gd name="T104" fmla="*/ 2147483647 w 1909"/>
                <a:gd name="T105" fmla="*/ 2147483647 h 597"/>
                <a:gd name="T106" fmla="*/ 2147483647 w 1909"/>
                <a:gd name="T107" fmla="*/ 2147483647 h 597"/>
                <a:gd name="T108" fmla="*/ 2147483647 w 1909"/>
                <a:gd name="T109" fmla="*/ 2147483647 h 597"/>
                <a:gd name="T110" fmla="*/ 2147483647 w 1909"/>
                <a:gd name="T111" fmla="*/ 2147483647 h 597"/>
                <a:gd name="T112" fmla="*/ 2147483647 w 1909"/>
                <a:gd name="T113" fmla="*/ 2147483647 h 597"/>
                <a:gd name="T114" fmla="*/ 2147483647 w 1909"/>
                <a:gd name="T115" fmla="*/ 2147483647 h 597"/>
                <a:gd name="T116" fmla="*/ 2147483647 w 1909"/>
                <a:gd name="T117" fmla="*/ 2147483647 h 597"/>
                <a:gd name="T118" fmla="*/ 2147483647 w 1909"/>
                <a:gd name="T119" fmla="*/ 2147483647 h 597"/>
                <a:gd name="T120" fmla="*/ 2147483647 w 1909"/>
                <a:gd name="T121" fmla="*/ 2147483647 h 597"/>
                <a:gd name="T122" fmla="*/ 2147483647 w 1909"/>
                <a:gd name="T123" fmla="*/ 2147483647 h 597"/>
                <a:gd name="T124" fmla="*/ 2147483647 w 1909"/>
                <a:gd name="T125" fmla="*/ 2147483647 h 5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09"/>
                <a:gd name="T190" fmla="*/ 0 h 597"/>
                <a:gd name="T191" fmla="*/ 1909 w 1909"/>
                <a:gd name="T192" fmla="*/ 597 h 59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09" h="597">
                  <a:moveTo>
                    <a:pt x="698" y="371"/>
                  </a:moveTo>
                  <a:lnTo>
                    <a:pt x="700" y="372"/>
                  </a:lnTo>
                  <a:lnTo>
                    <a:pt x="701" y="372"/>
                  </a:lnTo>
                  <a:lnTo>
                    <a:pt x="725" y="384"/>
                  </a:lnTo>
                  <a:lnTo>
                    <a:pt x="776" y="427"/>
                  </a:lnTo>
                  <a:lnTo>
                    <a:pt x="778" y="425"/>
                  </a:lnTo>
                  <a:lnTo>
                    <a:pt x="778" y="424"/>
                  </a:lnTo>
                  <a:lnTo>
                    <a:pt x="777" y="422"/>
                  </a:lnTo>
                  <a:lnTo>
                    <a:pt x="779" y="420"/>
                  </a:lnTo>
                  <a:lnTo>
                    <a:pt x="780" y="420"/>
                  </a:lnTo>
                  <a:lnTo>
                    <a:pt x="782" y="421"/>
                  </a:lnTo>
                  <a:lnTo>
                    <a:pt x="785" y="421"/>
                  </a:lnTo>
                  <a:lnTo>
                    <a:pt x="789" y="423"/>
                  </a:lnTo>
                  <a:lnTo>
                    <a:pt x="789" y="424"/>
                  </a:lnTo>
                  <a:lnTo>
                    <a:pt x="790" y="425"/>
                  </a:lnTo>
                  <a:lnTo>
                    <a:pt x="792" y="425"/>
                  </a:lnTo>
                  <a:lnTo>
                    <a:pt x="795" y="429"/>
                  </a:lnTo>
                  <a:lnTo>
                    <a:pt x="800" y="427"/>
                  </a:lnTo>
                  <a:lnTo>
                    <a:pt x="805" y="429"/>
                  </a:lnTo>
                  <a:lnTo>
                    <a:pt x="807" y="429"/>
                  </a:lnTo>
                  <a:lnTo>
                    <a:pt x="811" y="429"/>
                  </a:lnTo>
                  <a:lnTo>
                    <a:pt x="810" y="427"/>
                  </a:lnTo>
                  <a:lnTo>
                    <a:pt x="811" y="425"/>
                  </a:lnTo>
                  <a:lnTo>
                    <a:pt x="814" y="426"/>
                  </a:lnTo>
                  <a:lnTo>
                    <a:pt x="816" y="426"/>
                  </a:lnTo>
                  <a:lnTo>
                    <a:pt x="816" y="424"/>
                  </a:lnTo>
                  <a:lnTo>
                    <a:pt x="817" y="423"/>
                  </a:lnTo>
                  <a:lnTo>
                    <a:pt x="821" y="424"/>
                  </a:lnTo>
                  <a:lnTo>
                    <a:pt x="824" y="425"/>
                  </a:lnTo>
                  <a:lnTo>
                    <a:pt x="825" y="426"/>
                  </a:lnTo>
                  <a:lnTo>
                    <a:pt x="827" y="427"/>
                  </a:lnTo>
                  <a:lnTo>
                    <a:pt x="831" y="430"/>
                  </a:lnTo>
                  <a:lnTo>
                    <a:pt x="834" y="431"/>
                  </a:lnTo>
                  <a:lnTo>
                    <a:pt x="835" y="432"/>
                  </a:lnTo>
                  <a:lnTo>
                    <a:pt x="836" y="434"/>
                  </a:lnTo>
                  <a:lnTo>
                    <a:pt x="836" y="435"/>
                  </a:lnTo>
                  <a:lnTo>
                    <a:pt x="838" y="436"/>
                  </a:lnTo>
                  <a:lnTo>
                    <a:pt x="840" y="437"/>
                  </a:lnTo>
                  <a:lnTo>
                    <a:pt x="847" y="440"/>
                  </a:lnTo>
                  <a:lnTo>
                    <a:pt x="848" y="441"/>
                  </a:lnTo>
                  <a:lnTo>
                    <a:pt x="849" y="443"/>
                  </a:lnTo>
                  <a:lnTo>
                    <a:pt x="851" y="443"/>
                  </a:lnTo>
                  <a:lnTo>
                    <a:pt x="853" y="444"/>
                  </a:lnTo>
                  <a:lnTo>
                    <a:pt x="856" y="447"/>
                  </a:lnTo>
                  <a:lnTo>
                    <a:pt x="858" y="449"/>
                  </a:lnTo>
                  <a:lnTo>
                    <a:pt x="862" y="449"/>
                  </a:lnTo>
                  <a:lnTo>
                    <a:pt x="865" y="450"/>
                  </a:lnTo>
                  <a:lnTo>
                    <a:pt x="867" y="450"/>
                  </a:lnTo>
                  <a:lnTo>
                    <a:pt x="869" y="451"/>
                  </a:lnTo>
                  <a:lnTo>
                    <a:pt x="871" y="451"/>
                  </a:lnTo>
                  <a:lnTo>
                    <a:pt x="871" y="449"/>
                  </a:lnTo>
                  <a:lnTo>
                    <a:pt x="872" y="447"/>
                  </a:lnTo>
                  <a:lnTo>
                    <a:pt x="876" y="446"/>
                  </a:lnTo>
                  <a:lnTo>
                    <a:pt x="877" y="449"/>
                  </a:lnTo>
                  <a:lnTo>
                    <a:pt x="878" y="450"/>
                  </a:lnTo>
                  <a:lnTo>
                    <a:pt x="880" y="451"/>
                  </a:lnTo>
                  <a:lnTo>
                    <a:pt x="883" y="454"/>
                  </a:lnTo>
                  <a:lnTo>
                    <a:pt x="886" y="454"/>
                  </a:lnTo>
                  <a:lnTo>
                    <a:pt x="888" y="456"/>
                  </a:lnTo>
                  <a:lnTo>
                    <a:pt x="887" y="462"/>
                  </a:lnTo>
                  <a:lnTo>
                    <a:pt x="893" y="463"/>
                  </a:lnTo>
                  <a:lnTo>
                    <a:pt x="897" y="460"/>
                  </a:lnTo>
                  <a:lnTo>
                    <a:pt x="898" y="460"/>
                  </a:lnTo>
                  <a:lnTo>
                    <a:pt x="899" y="455"/>
                  </a:lnTo>
                  <a:lnTo>
                    <a:pt x="901" y="452"/>
                  </a:lnTo>
                  <a:lnTo>
                    <a:pt x="905" y="450"/>
                  </a:lnTo>
                  <a:lnTo>
                    <a:pt x="909" y="449"/>
                  </a:lnTo>
                  <a:lnTo>
                    <a:pt x="912" y="446"/>
                  </a:lnTo>
                  <a:lnTo>
                    <a:pt x="916" y="443"/>
                  </a:lnTo>
                  <a:lnTo>
                    <a:pt x="921" y="440"/>
                  </a:lnTo>
                  <a:lnTo>
                    <a:pt x="926" y="435"/>
                  </a:lnTo>
                  <a:lnTo>
                    <a:pt x="934" y="433"/>
                  </a:lnTo>
                  <a:lnTo>
                    <a:pt x="939" y="431"/>
                  </a:lnTo>
                  <a:lnTo>
                    <a:pt x="944" y="431"/>
                  </a:lnTo>
                  <a:lnTo>
                    <a:pt x="951" y="431"/>
                  </a:lnTo>
                  <a:lnTo>
                    <a:pt x="956" y="433"/>
                  </a:lnTo>
                  <a:lnTo>
                    <a:pt x="960" y="435"/>
                  </a:lnTo>
                  <a:lnTo>
                    <a:pt x="964" y="434"/>
                  </a:lnTo>
                  <a:lnTo>
                    <a:pt x="970" y="434"/>
                  </a:lnTo>
                  <a:lnTo>
                    <a:pt x="974" y="434"/>
                  </a:lnTo>
                  <a:lnTo>
                    <a:pt x="986" y="441"/>
                  </a:lnTo>
                  <a:lnTo>
                    <a:pt x="988" y="442"/>
                  </a:lnTo>
                  <a:lnTo>
                    <a:pt x="992" y="442"/>
                  </a:lnTo>
                  <a:lnTo>
                    <a:pt x="1003" y="441"/>
                  </a:lnTo>
                  <a:lnTo>
                    <a:pt x="1008" y="442"/>
                  </a:lnTo>
                  <a:lnTo>
                    <a:pt x="1019" y="442"/>
                  </a:lnTo>
                  <a:lnTo>
                    <a:pt x="1028" y="441"/>
                  </a:lnTo>
                  <a:lnTo>
                    <a:pt x="1030" y="440"/>
                  </a:lnTo>
                  <a:lnTo>
                    <a:pt x="1029" y="439"/>
                  </a:lnTo>
                  <a:lnTo>
                    <a:pt x="1027" y="436"/>
                  </a:lnTo>
                  <a:lnTo>
                    <a:pt x="1025" y="433"/>
                  </a:lnTo>
                  <a:lnTo>
                    <a:pt x="1025" y="430"/>
                  </a:lnTo>
                  <a:lnTo>
                    <a:pt x="1024" y="426"/>
                  </a:lnTo>
                  <a:lnTo>
                    <a:pt x="1020" y="424"/>
                  </a:lnTo>
                  <a:lnTo>
                    <a:pt x="1017" y="420"/>
                  </a:lnTo>
                  <a:lnTo>
                    <a:pt x="1015" y="416"/>
                  </a:lnTo>
                  <a:lnTo>
                    <a:pt x="1018" y="414"/>
                  </a:lnTo>
                  <a:lnTo>
                    <a:pt x="1019" y="411"/>
                  </a:lnTo>
                  <a:lnTo>
                    <a:pt x="1022" y="407"/>
                  </a:lnTo>
                  <a:lnTo>
                    <a:pt x="1023" y="404"/>
                  </a:lnTo>
                  <a:lnTo>
                    <a:pt x="1027" y="404"/>
                  </a:lnTo>
                  <a:lnTo>
                    <a:pt x="1032" y="405"/>
                  </a:lnTo>
                  <a:lnTo>
                    <a:pt x="1037" y="407"/>
                  </a:lnTo>
                  <a:lnTo>
                    <a:pt x="1048" y="410"/>
                  </a:lnTo>
                  <a:lnTo>
                    <a:pt x="1052" y="412"/>
                  </a:lnTo>
                  <a:lnTo>
                    <a:pt x="1059" y="413"/>
                  </a:lnTo>
                  <a:lnTo>
                    <a:pt x="1065" y="414"/>
                  </a:lnTo>
                  <a:lnTo>
                    <a:pt x="1070" y="415"/>
                  </a:lnTo>
                  <a:lnTo>
                    <a:pt x="1074" y="419"/>
                  </a:lnTo>
                  <a:lnTo>
                    <a:pt x="1079" y="424"/>
                  </a:lnTo>
                  <a:lnTo>
                    <a:pt x="1082" y="429"/>
                  </a:lnTo>
                  <a:lnTo>
                    <a:pt x="1083" y="429"/>
                  </a:lnTo>
                  <a:lnTo>
                    <a:pt x="1089" y="432"/>
                  </a:lnTo>
                  <a:lnTo>
                    <a:pt x="1096" y="435"/>
                  </a:lnTo>
                  <a:lnTo>
                    <a:pt x="1105" y="437"/>
                  </a:lnTo>
                  <a:lnTo>
                    <a:pt x="1112" y="436"/>
                  </a:lnTo>
                  <a:lnTo>
                    <a:pt x="1118" y="433"/>
                  </a:lnTo>
                  <a:lnTo>
                    <a:pt x="1122" y="431"/>
                  </a:lnTo>
                  <a:lnTo>
                    <a:pt x="1131" y="432"/>
                  </a:lnTo>
                  <a:lnTo>
                    <a:pt x="1145" y="435"/>
                  </a:lnTo>
                  <a:lnTo>
                    <a:pt x="1149" y="437"/>
                  </a:lnTo>
                  <a:lnTo>
                    <a:pt x="1150" y="437"/>
                  </a:lnTo>
                  <a:lnTo>
                    <a:pt x="1152" y="439"/>
                  </a:lnTo>
                  <a:lnTo>
                    <a:pt x="1159" y="442"/>
                  </a:lnTo>
                  <a:lnTo>
                    <a:pt x="1165" y="443"/>
                  </a:lnTo>
                  <a:lnTo>
                    <a:pt x="1171" y="444"/>
                  </a:lnTo>
                  <a:lnTo>
                    <a:pt x="1177" y="449"/>
                  </a:lnTo>
                  <a:lnTo>
                    <a:pt x="1185" y="452"/>
                  </a:lnTo>
                  <a:lnTo>
                    <a:pt x="1194" y="453"/>
                  </a:lnTo>
                  <a:lnTo>
                    <a:pt x="1202" y="454"/>
                  </a:lnTo>
                  <a:lnTo>
                    <a:pt x="1206" y="455"/>
                  </a:lnTo>
                  <a:lnTo>
                    <a:pt x="1212" y="454"/>
                  </a:lnTo>
                  <a:lnTo>
                    <a:pt x="1219" y="456"/>
                  </a:lnTo>
                  <a:lnTo>
                    <a:pt x="1230" y="452"/>
                  </a:lnTo>
                  <a:lnTo>
                    <a:pt x="1237" y="451"/>
                  </a:lnTo>
                  <a:lnTo>
                    <a:pt x="1244" y="450"/>
                  </a:lnTo>
                  <a:lnTo>
                    <a:pt x="1250" y="443"/>
                  </a:lnTo>
                  <a:lnTo>
                    <a:pt x="1253" y="440"/>
                  </a:lnTo>
                  <a:lnTo>
                    <a:pt x="1258" y="439"/>
                  </a:lnTo>
                  <a:lnTo>
                    <a:pt x="1266" y="441"/>
                  </a:lnTo>
                  <a:lnTo>
                    <a:pt x="1273" y="443"/>
                  </a:lnTo>
                  <a:lnTo>
                    <a:pt x="1278" y="444"/>
                  </a:lnTo>
                  <a:lnTo>
                    <a:pt x="1283" y="443"/>
                  </a:lnTo>
                  <a:lnTo>
                    <a:pt x="1285" y="442"/>
                  </a:lnTo>
                  <a:lnTo>
                    <a:pt x="1287" y="442"/>
                  </a:lnTo>
                  <a:lnTo>
                    <a:pt x="1290" y="443"/>
                  </a:lnTo>
                  <a:lnTo>
                    <a:pt x="1295" y="445"/>
                  </a:lnTo>
                  <a:lnTo>
                    <a:pt x="1304" y="447"/>
                  </a:lnTo>
                  <a:lnTo>
                    <a:pt x="1312" y="450"/>
                  </a:lnTo>
                  <a:lnTo>
                    <a:pt x="1315" y="449"/>
                  </a:lnTo>
                  <a:lnTo>
                    <a:pt x="1317" y="446"/>
                  </a:lnTo>
                  <a:lnTo>
                    <a:pt x="1325" y="440"/>
                  </a:lnTo>
                  <a:lnTo>
                    <a:pt x="1325" y="439"/>
                  </a:lnTo>
                  <a:lnTo>
                    <a:pt x="1323" y="436"/>
                  </a:lnTo>
                  <a:lnTo>
                    <a:pt x="1322" y="434"/>
                  </a:lnTo>
                  <a:lnTo>
                    <a:pt x="1323" y="431"/>
                  </a:lnTo>
                  <a:lnTo>
                    <a:pt x="1323" y="429"/>
                  </a:lnTo>
                  <a:lnTo>
                    <a:pt x="1321" y="423"/>
                  </a:lnTo>
                  <a:lnTo>
                    <a:pt x="1318" y="419"/>
                  </a:lnTo>
                  <a:lnTo>
                    <a:pt x="1318" y="415"/>
                  </a:lnTo>
                  <a:lnTo>
                    <a:pt x="1321" y="413"/>
                  </a:lnTo>
                  <a:lnTo>
                    <a:pt x="1324" y="407"/>
                  </a:lnTo>
                  <a:lnTo>
                    <a:pt x="1323" y="406"/>
                  </a:lnTo>
                  <a:lnTo>
                    <a:pt x="1320" y="404"/>
                  </a:lnTo>
                  <a:lnTo>
                    <a:pt x="1316" y="400"/>
                  </a:lnTo>
                  <a:lnTo>
                    <a:pt x="1315" y="399"/>
                  </a:lnTo>
                  <a:lnTo>
                    <a:pt x="1312" y="399"/>
                  </a:lnTo>
                  <a:lnTo>
                    <a:pt x="1307" y="400"/>
                  </a:lnTo>
                  <a:lnTo>
                    <a:pt x="1306" y="399"/>
                  </a:lnTo>
                  <a:lnTo>
                    <a:pt x="1305" y="396"/>
                  </a:lnTo>
                  <a:lnTo>
                    <a:pt x="1308" y="392"/>
                  </a:lnTo>
                  <a:lnTo>
                    <a:pt x="1308" y="389"/>
                  </a:lnTo>
                  <a:lnTo>
                    <a:pt x="1311" y="386"/>
                  </a:lnTo>
                  <a:lnTo>
                    <a:pt x="1318" y="385"/>
                  </a:lnTo>
                  <a:lnTo>
                    <a:pt x="1326" y="383"/>
                  </a:lnTo>
                  <a:lnTo>
                    <a:pt x="1333" y="383"/>
                  </a:lnTo>
                  <a:lnTo>
                    <a:pt x="1341" y="382"/>
                  </a:lnTo>
                  <a:lnTo>
                    <a:pt x="1343" y="382"/>
                  </a:lnTo>
                  <a:lnTo>
                    <a:pt x="1349" y="383"/>
                  </a:lnTo>
                  <a:lnTo>
                    <a:pt x="1355" y="386"/>
                  </a:lnTo>
                  <a:lnTo>
                    <a:pt x="1359" y="389"/>
                  </a:lnTo>
                  <a:lnTo>
                    <a:pt x="1364" y="389"/>
                  </a:lnTo>
                  <a:lnTo>
                    <a:pt x="1368" y="389"/>
                  </a:lnTo>
                  <a:lnTo>
                    <a:pt x="1373" y="389"/>
                  </a:lnTo>
                  <a:lnTo>
                    <a:pt x="1377" y="390"/>
                  </a:lnTo>
                  <a:lnTo>
                    <a:pt x="1382" y="393"/>
                  </a:lnTo>
                  <a:lnTo>
                    <a:pt x="1387" y="396"/>
                  </a:lnTo>
                  <a:lnTo>
                    <a:pt x="1389" y="399"/>
                  </a:lnTo>
                  <a:lnTo>
                    <a:pt x="1393" y="401"/>
                  </a:lnTo>
                  <a:lnTo>
                    <a:pt x="1396" y="402"/>
                  </a:lnTo>
                  <a:lnTo>
                    <a:pt x="1397" y="403"/>
                  </a:lnTo>
                  <a:lnTo>
                    <a:pt x="1397" y="402"/>
                  </a:lnTo>
                  <a:lnTo>
                    <a:pt x="1399" y="405"/>
                  </a:lnTo>
                  <a:lnTo>
                    <a:pt x="1403" y="407"/>
                  </a:lnTo>
                  <a:lnTo>
                    <a:pt x="1406" y="412"/>
                  </a:lnTo>
                  <a:lnTo>
                    <a:pt x="1412" y="415"/>
                  </a:lnTo>
                  <a:lnTo>
                    <a:pt x="1415" y="419"/>
                  </a:lnTo>
                  <a:lnTo>
                    <a:pt x="1426" y="426"/>
                  </a:lnTo>
                  <a:lnTo>
                    <a:pt x="1434" y="435"/>
                  </a:lnTo>
                  <a:lnTo>
                    <a:pt x="1438" y="439"/>
                  </a:lnTo>
                  <a:lnTo>
                    <a:pt x="1439" y="440"/>
                  </a:lnTo>
                  <a:lnTo>
                    <a:pt x="1443" y="444"/>
                  </a:lnTo>
                  <a:lnTo>
                    <a:pt x="1446" y="449"/>
                  </a:lnTo>
                  <a:lnTo>
                    <a:pt x="1450" y="451"/>
                  </a:lnTo>
                  <a:lnTo>
                    <a:pt x="1457" y="451"/>
                  </a:lnTo>
                  <a:lnTo>
                    <a:pt x="1462" y="450"/>
                  </a:lnTo>
                  <a:lnTo>
                    <a:pt x="1466" y="451"/>
                  </a:lnTo>
                  <a:lnTo>
                    <a:pt x="1472" y="452"/>
                  </a:lnTo>
                  <a:lnTo>
                    <a:pt x="1477" y="453"/>
                  </a:lnTo>
                  <a:lnTo>
                    <a:pt x="1489" y="460"/>
                  </a:lnTo>
                  <a:lnTo>
                    <a:pt x="1495" y="461"/>
                  </a:lnTo>
                  <a:lnTo>
                    <a:pt x="1498" y="461"/>
                  </a:lnTo>
                  <a:lnTo>
                    <a:pt x="1500" y="463"/>
                  </a:lnTo>
                  <a:lnTo>
                    <a:pt x="1501" y="464"/>
                  </a:lnTo>
                  <a:lnTo>
                    <a:pt x="1501" y="463"/>
                  </a:lnTo>
                  <a:lnTo>
                    <a:pt x="1504" y="466"/>
                  </a:lnTo>
                  <a:lnTo>
                    <a:pt x="1507" y="469"/>
                  </a:lnTo>
                  <a:lnTo>
                    <a:pt x="1509" y="472"/>
                  </a:lnTo>
                  <a:lnTo>
                    <a:pt x="1511" y="476"/>
                  </a:lnTo>
                  <a:lnTo>
                    <a:pt x="1517" y="480"/>
                  </a:lnTo>
                  <a:lnTo>
                    <a:pt x="1520" y="483"/>
                  </a:lnTo>
                  <a:lnTo>
                    <a:pt x="1525" y="482"/>
                  </a:lnTo>
                  <a:lnTo>
                    <a:pt x="1530" y="483"/>
                  </a:lnTo>
                  <a:lnTo>
                    <a:pt x="1535" y="483"/>
                  </a:lnTo>
                  <a:lnTo>
                    <a:pt x="1541" y="480"/>
                  </a:lnTo>
                  <a:lnTo>
                    <a:pt x="1546" y="475"/>
                  </a:lnTo>
                  <a:lnTo>
                    <a:pt x="1550" y="475"/>
                  </a:lnTo>
                  <a:lnTo>
                    <a:pt x="1557" y="471"/>
                  </a:lnTo>
                  <a:lnTo>
                    <a:pt x="1564" y="469"/>
                  </a:lnTo>
                  <a:lnTo>
                    <a:pt x="1564" y="470"/>
                  </a:lnTo>
                  <a:lnTo>
                    <a:pt x="1564" y="473"/>
                  </a:lnTo>
                  <a:lnTo>
                    <a:pt x="1567" y="476"/>
                  </a:lnTo>
                  <a:lnTo>
                    <a:pt x="1570" y="480"/>
                  </a:lnTo>
                  <a:lnTo>
                    <a:pt x="1572" y="484"/>
                  </a:lnTo>
                  <a:lnTo>
                    <a:pt x="1571" y="486"/>
                  </a:lnTo>
                  <a:lnTo>
                    <a:pt x="1570" y="490"/>
                  </a:lnTo>
                  <a:lnTo>
                    <a:pt x="1572" y="494"/>
                  </a:lnTo>
                  <a:lnTo>
                    <a:pt x="1574" y="502"/>
                  </a:lnTo>
                  <a:lnTo>
                    <a:pt x="1578" y="511"/>
                  </a:lnTo>
                  <a:lnTo>
                    <a:pt x="1578" y="520"/>
                  </a:lnTo>
                  <a:lnTo>
                    <a:pt x="1578" y="524"/>
                  </a:lnTo>
                  <a:lnTo>
                    <a:pt x="1579" y="528"/>
                  </a:lnTo>
                  <a:lnTo>
                    <a:pt x="1578" y="531"/>
                  </a:lnTo>
                  <a:lnTo>
                    <a:pt x="1576" y="530"/>
                  </a:lnTo>
                  <a:lnTo>
                    <a:pt x="1561" y="526"/>
                  </a:lnTo>
                  <a:lnTo>
                    <a:pt x="1558" y="528"/>
                  </a:lnTo>
                  <a:lnTo>
                    <a:pt x="1554" y="536"/>
                  </a:lnTo>
                  <a:lnTo>
                    <a:pt x="1558" y="540"/>
                  </a:lnTo>
                  <a:lnTo>
                    <a:pt x="1564" y="546"/>
                  </a:lnTo>
                  <a:lnTo>
                    <a:pt x="1572" y="560"/>
                  </a:lnTo>
                  <a:lnTo>
                    <a:pt x="1572" y="566"/>
                  </a:lnTo>
                  <a:lnTo>
                    <a:pt x="1569" y="570"/>
                  </a:lnTo>
                  <a:lnTo>
                    <a:pt x="1571" y="574"/>
                  </a:lnTo>
                  <a:lnTo>
                    <a:pt x="1572" y="576"/>
                  </a:lnTo>
                  <a:lnTo>
                    <a:pt x="1575" y="577"/>
                  </a:lnTo>
                  <a:lnTo>
                    <a:pt x="1577" y="577"/>
                  </a:lnTo>
                  <a:lnTo>
                    <a:pt x="1575" y="575"/>
                  </a:lnTo>
                  <a:lnTo>
                    <a:pt x="1574" y="574"/>
                  </a:lnTo>
                  <a:lnTo>
                    <a:pt x="1576" y="573"/>
                  </a:lnTo>
                  <a:lnTo>
                    <a:pt x="1581" y="574"/>
                  </a:lnTo>
                  <a:lnTo>
                    <a:pt x="1581" y="571"/>
                  </a:lnTo>
                  <a:lnTo>
                    <a:pt x="1581" y="570"/>
                  </a:lnTo>
                  <a:lnTo>
                    <a:pt x="1581" y="567"/>
                  </a:lnTo>
                  <a:lnTo>
                    <a:pt x="1582" y="565"/>
                  </a:lnTo>
                  <a:lnTo>
                    <a:pt x="1581" y="558"/>
                  </a:lnTo>
                  <a:lnTo>
                    <a:pt x="1582" y="561"/>
                  </a:lnTo>
                  <a:lnTo>
                    <a:pt x="1586" y="562"/>
                  </a:lnTo>
                  <a:lnTo>
                    <a:pt x="1586" y="564"/>
                  </a:lnTo>
                  <a:lnTo>
                    <a:pt x="1587" y="565"/>
                  </a:lnTo>
                  <a:lnTo>
                    <a:pt x="1589" y="563"/>
                  </a:lnTo>
                  <a:lnTo>
                    <a:pt x="1590" y="562"/>
                  </a:lnTo>
                  <a:lnTo>
                    <a:pt x="1591" y="564"/>
                  </a:lnTo>
                  <a:lnTo>
                    <a:pt x="1592" y="566"/>
                  </a:lnTo>
                  <a:lnTo>
                    <a:pt x="1594" y="568"/>
                  </a:lnTo>
                  <a:lnTo>
                    <a:pt x="1595" y="570"/>
                  </a:lnTo>
                  <a:lnTo>
                    <a:pt x="1597" y="570"/>
                  </a:lnTo>
                  <a:lnTo>
                    <a:pt x="1600" y="570"/>
                  </a:lnTo>
                  <a:lnTo>
                    <a:pt x="1604" y="571"/>
                  </a:lnTo>
                  <a:lnTo>
                    <a:pt x="1605" y="571"/>
                  </a:lnTo>
                  <a:lnTo>
                    <a:pt x="1607" y="572"/>
                  </a:lnTo>
                  <a:lnTo>
                    <a:pt x="1610" y="572"/>
                  </a:lnTo>
                  <a:lnTo>
                    <a:pt x="1615" y="571"/>
                  </a:lnTo>
                  <a:lnTo>
                    <a:pt x="1617" y="571"/>
                  </a:lnTo>
                  <a:lnTo>
                    <a:pt x="1619" y="570"/>
                  </a:lnTo>
                  <a:lnTo>
                    <a:pt x="1621" y="566"/>
                  </a:lnTo>
                  <a:lnTo>
                    <a:pt x="1628" y="560"/>
                  </a:lnTo>
                  <a:lnTo>
                    <a:pt x="1629" y="556"/>
                  </a:lnTo>
                  <a:lnTo>
                    <a:pt x="1629" y="553"/>
                  </a:lnTo>
                  <a:lnTo>
                    <a:pt x="1630" y="548"/>
                  </a:lnTo>
                  <a:lnTo>
                    <a:pt x="1629" y="546"/>
                  </a:lnTo>
                  <a:lnTo>
                    <a:pt x="1629" y="543"/>
                  </a:lnTo>
                  <a:lnTo>
                    <a:pt x="1630" y="541"/>
                  </a:lnTo>
                  <a:lnTo>
                    <a:pt x="1632" y="540"/>
                  </a:lnTo>
                  <a:lnTo>
                    <a:pt x="1632" y="534"/>
                  </a:lnTo>
                  <a:lnTo>
                    <a:pt x="1634" y="533"/>
                  </a:lnTo>
                  <a:lnTo>
                    <a:pt x="1634" y="528"/>
                  </a:lnTo>
                  <a:lnTo>
                    <a:pt x="1638" y="516"/>
                  </a:lnTo>
                  <a:lnTo>
                    <a:pt x="1637" y="513"/>
                  </a:lnTo>
                  <a:lnTo>
                    <a:pt x="1639" y="511"/>
                  </a:lnTo>
                  <a:lnTo>
                    <a:pt x="1639" y="510"/>
                  </a:lnTo>
                  <a:lnTo>
                    <a:pt x="1638" y="504"/>
                  </a:lnTo>
                  <a:lnTo>
                    <a:pt x="1636" y="495"/>
                  </a:lnTo>
                  <a:lnTo>
                    <a:pt x="1635" y="493"/>
                  </a:lnTo>
                  <a:lnTo>
                    <a:pt x="1637" y="487"/>
                  </a:lnTo>
                  <a:lnTo>
                    <a:pt x="1636" y="481"/>
                  </a:lnTo>
                  <a:lnTo>
                    <a:pt x="1638" y="476"/>
                  </a:lnTo>
                  <a:lnTo>
                    <a:pt x="1639" y="473"/>
                  </a:lnTo>
                  <a:lnTo>
                    <a:pt x="1638" y="472"/>
                  </a:lnTo>
                  <a:lnTo>
                    <a:pt x="1639" y="471"/>
                  </a:lnTo>
                  <a:lnTo>
                    <a:pt x="1640" y="470"/>
                  </a:lnTo>
                  <a:lnTo>
                    <a:pt x="1637" y="464"/>
                  </a:lnTo>
                  <a:lnTo>
                    <a:pt x="1637" y="462"/>
                  </a:lnTo>
                  <a:lnTo>
                    <a:pt x="1635" y="460"/>
                  </a:lnTo>
                  <a:lnTo>
                    <a:pt x="1634" y="456"/>
                  </a:lnTo>
                  <a:lnTo>
                    <a:pt x="1632" y="453"/>
                  </a:lnTo>
                  <a:lnTo>
                    <a:pt x="1631" y="451"/>
                  </a:lnTo>
                  <a:lnTo>
                    <a:pt x="1625" y="444"/>
                  </a:lnTo>
                  <a:lnTo>
                    <a:pt x="1625" y="441"/>
                  </a:lnTo>
                  <a:lnTo>
                    <a:pt x="1624" y="440"/>
                  </a:lnTo>
                  <a:lnTo>
                    <a:pt x="1622" y="439"/>
                  </a:lnTo>
                  <a:lnTo>
                    <a:pt x="1616" y="433"/>
                  </a:lnTo>
                  <a:lnTo>
                    <a:pt x="1612" y="430"/>
                  </a:lnTo>
                  <a:lnTo>
                    <a:pt x="1612" y="427"/>
                  </a:lnTo>
                  <a:lnTo>
                    <a:pt x="1611" y="424"/>
                  </a:lnTo>
                  <a:lnTo>
                    <a:pt x="1608" y="421"/>
                  </a:lnTo>
                  <a:lnTo>
                    <a:pt x="1609" y="420"/>
                  </a:lnTo>
                  <a:lnTo>
                    <a:pt x="1608" y="419"/>
                  </a:lnTo>
                  <a:lnTo>
                    <a:pt x="1607" y="416"/>
                  </a:lnTo>
                  <a:lnTo>
                    <a:pt x="1607" y="413"/>
                  </a:lnTo>
                  <a:lnTo>
                    <a:pt x="1608" y="412"/>
                  </a:lnTo>
                  <a:lnTo>
                    <a:pt x="1608" y="410"/>
                  </a:lnTo>
                  <a:lnTo>
                    <a:pt x="1608" y="409"/>
                  </a:lnTo>
                  <a:lnTo>
                    <a:pt x="1606" y="406"/>
                  </a:lnTo>
                  <a:lnTo>
                    <a:pt x="1606" y="404"/>
                  </a:lnTo>
                  <a:lnTo>
                    <a:pt x="1597" y="400"/>
                  </a:lnTo>
                  <a:lnTo>
                    <a:pt x="1596" y="396"/>
                  </a:lnTo>
                  <a:lnTo>
                    <a:pt x="1594" y="394"/>
                  </a:lnTo>
                  <a:lnTo>
                    <a:pt x="1590" y="392"/>
                  </a:lnTo>
                  <a:lnTo>
                    <a:pt x="1587" y="390"/>
                  </a:lnTo>
                  <a:lnTo>
                    <a:pt x="1582" y="389"/>
                  </a:lnTo>
                  <a:lnTo>
                    <a:pt x="1579" y="389"/>
                  </a:lnTo>
                  <a:lnTo>
                    <a:pt x="1575" y="386"/>
                  </a:lnTo>
                  <a:lnTo>
                    <a:pt x="1571" y="386"/>
                  </a:lnTo>
                  <a:lnTo>
                    <a:pt x="1569" y="386"/>
                  </a:lnTo>
                  <a:lnTo>
                    <a:pt x="1569" y="385"/>
                  </a:lnTo>
                  <a:lnTo>
                    <a:pt x="1574" y="385"/>
                  </a:lnTo>
                  <a:lnTo>
                    <a:pt x="1578" y="386"/>
                  </a:lnTo>
                  <a:lnTo>
                    <a:pt x="1580" y="387"/>
                  </a:lnTo>
                  <a:lnTo>
                    <a:pt x="1582" y="387"/>
                  </a:lnTo>
                  <a:lnTo>
                    <a:pt x="1589" y="390"/>
                  </a:lnTo>
                  <a:lnTo>
                    <a:pt x="1589" y="389"/>
                  </a:lnTo>
                  <a:lnTo>
                    <a:pt x="1589" y="386"/>
                  </a:lnTo>
                  <a:lnTo>
                    <a:pt x="1587" y="384"/>
                  </a:lnTo>
                  <a:lnTo>
                    <a:pt x="1586" y="384"/>
                  </a:lnTo>
                  <a:lnTo>
                    <a:pt x="1576" y="381"/>
                  </a:lnTo>
                  <a:lnTo>
                    <a:pt x="1570" y="379"/>
                  </a:lnTo>
                  <a:lnTo>
                    <a:pt x="1567" y="376"/>
                  </a:lnTo>
                  <a:lnTo>
                    <a:pt x="1565" y="375"/>
                  </a:lnTo>
                  <a:lnTo>
                    <a:pt x="1563" y="373"/>
                  </a:lnTo>
                  <a:lnTo>
                    <a:pt x="1559" y="372"/>
                  </a:lnTo>
                  <a:lnTo>
                    <a:pt x="1556" y="371"/>
                  </a:lnTo>
                  <a:lnTo>
                    <a:pt x="1554" y="370"/>
                  </a:lnTo>
                  <a:lnTo>
                    <a:pt x="1551" y="369"/>
                  </a:lnTo>
                  <a:lnTo>
                    <a:pt x="1551" y="368"/>
                  </a:lnTo>
                  <a:lnTo>
                    <a:pt x="1550" y="368"/>
                  </a:lnTo>
                  <a:lnTo>
                    <a:pt x="1548" y="368"/>
                  </a:lnTo>
                  <a:lnTo>
                    <a:pt x="1546" y="369"/>
                  </a:lnTo>
                  <a:lnTo>
                    <a:pt x="1544" y="369"/>
                  </a:lnTo>
                  <a:lnTo>
                    <a:pt x="1537" y="368"/>
                  </a:lnTo>
                  <a:lnTo>
                    <a:pt x="1540" y="371"/>
                  </a:lnTo>
                  <a:lnTo>
                    <a:pt x="1541" y="373"/>
                  </a:lnTo>
                  <a:lnTo>
                    <a:pt x="1544" y="376"/>
                  </a:lnTo>
                  <a:lnTo>
                    <a:pt x="1545" y="380"/>
                  </a:lnTo>
                  <a:lnTo>
                    <a:pt x="1544" y="381"/>
                  </a:lnTo>
                  <a:lnTo>
                    <a:pt x="1541" y="379"/>
                  </a:lnTo>
                  <a:lnTo>
                    <a:pt x="1541" y="375"/>
                  </a:lnTo>
                  <a:lnTo>
                    <a:pt x="1539" y="374"/>
                  </a:lnTo>
                  <a:lnTo>
                    <a:pt x="1538" y="377"/>
                  </a:lnTo>
                  <a:lnTo>
                    <a:pt x="1536" y="379"/>
                  </a:lnTo>
                  <a:lnTo>
                    <a:pt x="1531" y="380"/>
                  </a:lnTo>
                  <a:lnTo>
                    <a:pt x="1528" y="380"/>
                  </a:lnTo>
                  <a:lnTo>
                    <a:pt x="1527" y="379"/>
                  </a:lnTo>
                  <a:lnTo>
                    <a:pt x="1528" y="379"/>
                  </a:lnTo>
                  <a:lnTo>
                    <a:pt x="1529" y="376"/>
                  </a:lnTo>
                  <a:lnTo>
                    <a:pt x="1528" y="375"/>
                  </a:lnTo>
                  <a:lnTo>
                    <a:pt x="1527" y="373"/>
                  </a:lnTo>
                  <a:lnTo>
                    <a:pt x="1524" y="372"/>
                  </a:lnTo>
                  <a:lnTo>
                    <a:pt x="1520" y="371"/>
                  </a:lnTo>
                  <a:lnTo>
                    <a:pt x="1523" y="370"/>
                  </a:lnTo>
                  <a:lnTo>
                    <a:pt x="1523" y="369"/>
                  </a:lnTo>
                  <a:lnTo>
                    <a:pt x="1521" y="368"/>
                  </a:lnTo>
                  <a:lnTo>
                    <a:pt x="1518" y="368"/>
                  </a:lnTo>
                  <a:lnTo>
                    <a:pt x="1517" y="369"/>
                  </a:lnTo>
                  <a:lnTo>
                    <a:pt x="1517" y="371"/>
                  </a:lnTo>
                  <a:lnTo>
                    <a:pt x="1520" y="372"/>
                  </a:lnTo>
                  <a:lnTo>
                    <a:pt x="1521" y="373"/>
                  </a:lnTo>
                  <a:lnTo>
                    <a:pt x="1520" y="375"/>
                  </a:lnTo>
                  <a:lnTo>
                    <a:pt x="1518" y="375"/>
                  </a:lnTo>
                  <a:lnTo>
                    <a:pt x="1518" y="376"/>
                  </a:lnTo>
                  <a:lnTo>
                    <a:pt x="1517" y="376"/>
                  </a:lnTo>
                  <a:lnTo>
                    <a:pt x="1514" y="373"/>
                  </a:lnTo>
                  <a:lnTo>
                    <a:pt x="1513" y="371"/>
                  </a:lnTo>
                  <a:lnTo>
                    <a:pt x="1511" y="369"/>
                  </a:lnTo>
                  <a:lnTo>
                    <a:pt x="1510" y="366"/>
                  </a:lnTo>
                  <a:lnTo>
                    <a:pt x="1509" y="366"/>
                  </a:lnTo>
                  <a:lnTo>
                    <a:pt x="1507" y="363"/>
                  </a:lnTo>
                  <a:lnTo>
                    <a:pt x="1505" y="362"/>
                  </a:lnTo>
                  <a:lnTo>
                    <a:pt x="1503" y="362"/>
                  </a:lnTo>
                  <a:lnTo>
                    <a:pt x="1498" y="363"/>
                  </a:lnTo>
                  <a:lnTo>
                    <a:pt x="1493" y="363"/>
                  </a:lnTo>
                  <a:lnTo>
                    <a:pt x="1488" y="361"/>
                  </a:lnTo>
                  <a:lnTo>
                    <a:pt x="1483" y="360"/>
                  </a:lnTo>
                  <a:lnTo>
                    <a:pt x="1482" y="359"/>
                  </a:lnTo>
                  <a:lnTo>
                    <a:pt x="1480" y="356"/>
                  </a:lnTo>
                  <a:lnTo>
                    <a:pt x="1484" y="352"/>
                  </a:lnTo>
                  <a:lnTo>
                    <a:pt x="1485" y="352"/>
                  </a:lnTo>
                  <a:lnTo>
                    <a:pt x="1487" y="349"/>
                  </a:lnTo>
                  <a:lnTo>
                    <a:pt x="1486" y="346"/>
                  </a:lnTo>
                  <a:lnTo>
                    <a:pt x="1487" y="345"/>
                  </a:lnTo>
                  <a:lnTo>
                    <a:pt x="1488" y="345"/>
                  </a:lnTo>
                  <a:lnTo>
                    <a:pt x="1489" y="343"/>
                  </a:lnTo>
                  <a:lnTo>
                    <a:pt x="1494" y="335"/>
                  </a:lnTo>
                  <a:lnTo>
                    <a:pt x="1494" y="332"/>
                  </a:lnTo>
                  <a:lnTo>
                    <a:pt x="1495" y="332"/>
                  </a:lnTo>
                  <a:lnTo>
                    <a:pt x="1494" y="330"/>
                  </a:lnTo>
                  <a:lnTo>
                    <a:pt x="1493" y="329"/>
                  </a:lnTo>
                  <a:lnTo>
                    <a:pt x="1494" y="328"/>
                  </a:lnTo>
                  <a:lnTo>
                    <a:pt x="1494" y="325"/>
                  </a:lnTo>
                  <a:lnTo>
                    <a:pt x="1493" y="324"/>
                  </a:lnTo>
                  <a:lnTo>
                    <a:pt x="1495" y="324"/>
                  </a:lnTo>
                  <a:lnTo>
                    <a:pt x="1494" y="322"/>
                  </a:lnTo>
                  <a:lnTo>
                    <a:pt x="1496" y="320"/>
                  </a:lnTo>
                  <a:lnTo>
                    <a:pt x="1496" y="316"/>
                  </a:lnTo>
                  <a:lnTo>
                    <a:pt x="1498" y="316"/>
                  </a:lnTo>
                  <a:lnTo>
                    <a:pt x="1499" y="313"/>
                  </a:lnTo>
                  <a:lnTo>
                    <a:pt x="1498" y="311"/>
                  </a:lnTo>
                  <a:lnTo>
                    <a:pt x="1499" y="311"/>
                  </a:lnTo>
                  <a:lnTo>
                    <a:pt x="1501" y="309"/>
                  </a:lnTo>
                  <a:lnTo>
                    <a:pt x="1503" y="308"/>
                  </a:lnTo>
                  <a:lnTo>
                    <a:pt x="1501" y="305"/>
                  </a:lnTo>
                  <a:lnTo>
                    <a:pt x="1500" y="302"/>
                  </a:lnTo>
                  <a:lnTo>
                    <a:pt x="1500" y="300"/>
                  </a:lnTo>
                  <a:lnTo>
                    <a:pt x="1505" y="294"/>
                  </a:lnTo>
                  <a:lnTo>
                    <a:pt x="1505" y="292"/>
                  </a:lnTo>
                  <a:lnTo>
                    <a:pt x="1505" y="289"/>
                  </a:lnTo>
                  <a:lnTo>
                    <a:pt x="1506" y="286"/>
                  </a:lnTo>
                  <a:lnTo>
                    <a:pt x="1508" y="284"/>
                  </a:lnTo>
                  <a:lnTo>
                    <a:pt x="1513" y="282"/>
                  </a:lnTo>
                  <a:lnTo>
                    <a:pt x="1525" y="281"/>
                  </a:lnTo>
                  <a:lnTo>
                    <a:pt x="1534" y="281"/>
                  </a:lnTo>
                  <a:lnTo>
                    <a:pt x="1537" y="281"/>
                  </a:lnTo>
                  <a:lnTo>
                    <a:pt x="1539" y="281"/>
                  </a:lnTo>
                  <a:lnTo>
                    <a:pt x="1543" y="281"/>
                  </a:lnTo>
                  <a:lnTo>
                    <a:pt x="1546" y="281"/>
                  </a:lnTo>
                  <a:lnTo>
                    <a:pt x="1547" y="281"/>
                  </a:lnTo>
                  <a:lnTo>
                    <a:pt x="1549" y="283"/>
                  </a:lnTo>
                  <a:lnTo>
                    <a:pt x="1553" y="284"/>
                  </a:lnTo>
                  <a:lnTo>
                    <a:pt x="1554" y="284"/>
                  </a:lnTo>
                  <a:lnTo>
                    <a:pt x="1556" y="284"/>
                  </a:lnTo>
                  <a:lnTo>
                    <a:pt x="1556" y="283"/>
                  </a:lnTo>
                  <a:lnTo>
                    <a:pt x="1553" y="280"/>
                  </a:lnTo>
                  <a:lnTo>
                    <a:pt x="1554" y="280"/>
                  </a:lnTo>
                  <a:lnTo>
                    <a:pt x="1570" y="283"/>
                  </a:lnTo>
                  <a:lnTo>
                    <a:pt x="1575" y="283"/>
                  </a:lnTo>
                  <a:lnTo>
                    <a:pt x="1572" y="282"/>
                  </a:lnTo>
                  <a:lnTo>
                    <a:pt x="1574" y="281"/>
                  </a:lnTo>
                  <a:lnTo>
                    <a:pt x="1579" y="281"/>
                  </a:lnTo>
                  <a:lnTo>
                    <a:pt x="1581" y="282"/>
                  </a:lnTo>
                  <a:lnTo>
                    <a:pt x="1584" y="283"/>
                  </a:lnTo>
                  <a:lnTo>
                    <a:pt x="1586" y="283"/>
                  </a:lnTo>
                  <a:lnTo>
                    <a:pt x="1588" y="283"/>
                  </a:lnTo>
                  <a:lnTo>
                    <a:pt x="1587" y="282"/>
                  </a:lnTo>
                  <a:lnTo>
                    <a:pt x="1586" y="282"/>
                  </a:lnTo>
                  <a:lnTo>
                    <a:pt x="1582" y="280"/>
                  </a:lnTo>
                  <a:lnTo>
                    <a:pt x="1585" y="280"/>
                  </a:lnTo>
                  <a:lnTo>
                    <a:pt x="1587" y="280"/>
                  </a:lnTo>
                  <a:lnTo>
                    <a:pt x="1586" y="279"/>
                  </a:lnTo>
                  <a:lnTo>
                    <a:pt x="1584" y="278"/>
                  </a:lnTo>
                  <a:lnTo>
                    <a:pt x="1582" y="276"/>
                  </a:lnTo>
                  <a:lnTo>
                    <a:pt x="1585" y="275"/>
                  </a:lnTo>
                  <a:lnTo>
                    <a:pt x="1587" y="275"/>
                  </a:lnTo>
                  <a:lnTo>
                    <a:pt x="1590" y="275"/>
                  </a:lnTo>
                  <a:lnTo>
                    <a:pt x="1600" y="278"/>
                  </a:lnTo>
                  <a:lnTo>
                    <a:pt x="1602" y="278"/>
                  </a:lnTo>
                  <a:lnTo>
                    <a:pt x="1607" y="279"/>
                  </a:lnTo>
                  <a:lnTo>
                    <a:pt x="1608" y="280"/>
                  </a:lnTo>
                  <a:lnTo>
                    <a:pt x="1610" y="280"/>
                  </a:lnTo>
                  <a:lnTo>
                    <a:pt x="1610" y="278"/>
                  </a:lnTo>
                  <a:lnTo>
                    <a:pt x="1611" y="278"/>
                  </a:lnTo>
                  <a:lnTo>
                    <a:pt x="1616" y="278"/>
                  </a:lnTo>
                  <a:lnTo>
                    <a:pt x="1618" y="279"/>
                  </a:lnTo>
                  <a:lnTo>
                    <a:pt x="1622" y="281"/>
                  </a:lnTo>
                  <a:lnTo>
                    <a:pt x="1626" y="282"/>
                  </a:lnTo>
                  <a:lnTo>
                    <a:pt x="1630" y="283"/>
                  </a:lnTo>
                  <a:lnTo>
                    <a:pt x="1632" y="284"/>
                  </a:lnTo>
                  <a:lnTo>
                    <a:pt x="1631" y="285"/>
                  </a:lnTo>
                  <a:lnTo>
                    <a:pt x="1627" y="285"/>
                  </a:lnTo>
                  <a:lnTo>
                    <a:pt x="1622" y="285"/>
                  </a:lnTo>
                  <a:lnTo>
                    <a:pt x="1620" y="285"/>
                  </a:lnTo>
                  <a:lnTo>
                    <a:pt x="1621" y="286"/>
                  </a:lnTo>
                  <a:lnTo>
                    <a:pt x="1628" y="290"/>
                  </a:lnTo>
                  <a:lnTo>
                    <a:pt x="1632" y="290"/>
                  </a:lnTo>
                  <a:lnTo>
                    <a:pt x="1636" y="290"/>
                  </a:lnTo>
                  <a:lnTo>
                    <a:pt x="1638" y="290"/>
                  </a:lnTo>
                  <a:lnTo>
                    <a:pt x="1638" y="288"/>
                  </a:lnTo>
                  <a:lnTo>
                    <a:pt x="1639" y="286"/>
                  </a:lnTo>
                  <a:lnTo>
                    <a:pt x="1642" y="289"/>
                  </a:lnTo>
                  <a:lnTo>
                    <a:pt x="1646" y="289"/>
                  </a:lnTo>
                  <a:lnTo>
                    <a:pt x="1647" y="288"/>
                  </a:lnTo>
                  <a:lnTo>
                    <a:pt x="1647" y="286"/>
                  </a:lnTo>
                  <a:lnTo>
                    <a:pt x="1649" y="286"/>
                  </a:lnTo>
                  <a:lnTo>
                    <a:pt x="1648" y="285"/>
                  </a:lnTo>
                  <a:lnTo>
                    <a:pt x="1650" y="284"/>
                  </a:lnTo>
                  <a:lnTo>
                    <a:pt x="1655" y="284"/>
                  </a:lnTo>
                  <a:lnTo>
                    <a:pt x="1658" y="286"/>
                  </a:lnTo>
                  <a:lnTo>
                    <a:pt x="1660" y="286"/>
                  </a:lnTo>
                  <a:lnTo>
                    <a:pt x="1662" y="285"/>
                  </a:lnTo>
                  <a:lnTo>
                    <a:pt x="1661" y="284"/>
                  </a:lnTo>
                  <a:lnTo>
                    <a:pt x="1666" y="284"/>
                  </a:lnTo>
                  <a:lnTo>
                    <a:pt x="1668" y="285"/>
                  </a:lnTo>
                  <a:lnTo>
                    <a:pt x="1668" y="284"/>
                  </a:lnTo>
                  <a:lnTo>
                    <a:pt x="1670" y="284"/>
                  </a:lnTo>
                  <a:lnTo>
                    <a:pt x="1669" y="283"/>
                  </a:lnTo>
                  <a:lnTo>
                    <a:pt x="1667" y="282"/>
                  </a:lnTo>
                  <a:lnTo>
                    <a:pt x="1663" y="280"/>
                  </a:lnTo>
                  <a:lnTo>
                    <a:pt x="1657" y="279"/>
                  </a:lnTo>
                  <a:lnTo>
                    <a:pt x="1652" y="280"/>
                  </a:lnTo>
                  <a:lnTo>
                    <a:pt x="1651" y="278"/>
                  </a:lnTo>
                  <a:lnTo>
                    <a:pt x="1646" y="273"/>
                  </a:lnTo>
                  <a:lnTo>
                    <a:pt x="1648" y="273"/>
                  </a:lnTo>
                  <a:lnTo>
                    <a:pt x="1647" y="269"/>
                  </a:lnTo>
                  <a:lnTo>
                    <a:pt x="1646" y="268"/>
                  </a:lnTo>
                  <a:lnTo>
                    <a:pt x="1645" y="265"/>
                  </a:lnTo>
                  <a:lnTo>
                    <a:pt x="1646" y="264"/>
                  </a:lnTo>
                  <a:lnTo>
                    <a:pt x="1648" y="263"/>
                  </a:lnTo>
                  <a:lnTo>
                    <a:pt x="1650" y="258"/>
                  </a:lnTo>
                  <a:lnTo>
                    <a:pt x="1649" y="257"/>
                  </a:lnTo>
                  <a:lnTo>
                    <a:pt x="1648" y="255"/>
                  </a:lnTo>
                  <a:lnTo>
                    <a:pt x="1649" y="251"/>
                  </a:lnTo>
                  <a:lnTo>
                    <a:pt x="1650" y="250"/>
                  </a:lnTo>
                  <a:lnTo>
                    <a:pt x="1647" y="247"/>
                  </a:lnTo>
                  <a:lnTo>
                    <a:pt x="1648" y="245"/>
                  </a:lnTo>
                  <a:lnTo>
                    <a:pt x="1649" y="243"/>
                  </a:lnTo>
                  <a:lnTo>
                    <a:pt x="1650" y="242"/>
                  </a:lnTo>
                  <a:lnTo>
                    <a:pt x="1651" y="241"/>
                  </a:lnTo>
                  <a:lnTo>
                    <a:pt x="1658" y="241"/>
                  </a:lnTo>
                  <a:lnTo>
                    <a:pt x="1666" y="240"/>
                  </a:lnTo>
                  <a:lnTo>
                    <a:pt x="1667" y="240"/>
                  </a:lnTo>
                  <a:lnTo>
                    <a:pt x="1667" y="239"/>
                  </a:lnTo>
                  <a:lnTo>
                    <a:pt x="1668" y="239"/>
                  </a:lnTo>
                  <a:lnTo>
                    <a:pt x="1672" y="240"/>
                  </a:lnTo>
                  <a:lnTo>
                    <a:pt x="1676" y="241"/>
                  </a:lnTo>
                  <a:lnTo>
                    <a:pt x="1678" y="243"/>
                  </a:lnTo>
                  <a:lnTo>
                    <a:pt x="1681" y="242"/>
                  </a:lnTo>
                  <a:lnTo>
                    <a:pt x="1681" y="241"/>
                  </a:lnTo>
                  <a:lnTo>
                    <a:pt x="1683" y="238"/>
                  </a:lnTo>
                  <a:lnTo>
                    <a:pt x="1689" y="244"/>
                  </a:lnTo>
                  <a:lnTo>
                    <a:pt x="1689" y="245"/>
                  </a:lnTo>
                  <a:lnTo>
                    <a:pt x="1689" y="248"/>
                  </a:lnTo>
                  <a:lnTo>
                    <a:pt x="1689" y="249"/>
                  </a:lnTo>
                  <a:lnTo>
                    <a:pt x="1692" y="251"/>
                  </a:lnTo>
                  <a:lnTo>
                    <a:pt x="1695" y="252"/>
                  </a:lnTo>
                  <a:lnTo>
                    <a:pt x="1696" y="253"/>
                  </a:lnTo>
                  <a:lnTo>
                    <a:pt x="1696" y="254"/>
                  </a:lnTo>
                  <a:lnTo>
                    <a:pt x="1698" y="255"/>
                  </a:lnTo>
                  <a:lnTo>
                    <a:pt x="1700" y="254"/>
                  </a:lnTo>
                  <a:lnTo>
                    <a:pt x="1702" y="253"/>
                  </a:lnTo>
                  <a:lnTo>
                    <a:pt x="1703" y="258"/>
                  </a:lnTo>
                  <a:lnTo>
                    <a:pt x="1706" y="260"/>
                  </a:lnTo>
                  <a:lnTo>
                    <a:pt x="1708" y="261"/>
                  </a:lnTo>
                  <a:lnTo>
                    <a:pt x="1709" y="261"/>
                  </a:lnTo>
                  <a:lnTo>
                    <a:pt x="1710" y="259"/>
                  </a:lnTo>
                  <a:lnTo>
                    <a:pt x="1712" y="259"/>
                  </a:lnTo>
                  <a:lnTo>
                    <a:pt x="1712" y="252"/>
                  </a:lnTo>
                  <a:lnTo>
                    <a:pt x="1713" y="251"/>
                  </a:lnTo>
                  <a:lnTo>
                    <a:pt x="1713" y="249"/>
                  </a:lnTo>
                  <a:lnTo>
                    <a:pt x="1715" y="248"/>
                  </a:lnTo>
                  <a:lnTo>
                    <a:pt x="1716" y="244"/>
                  </a:lnTo>
                  <a:lnTo>
                    <a:pt x="1719" y="244"/>
                  </a:lnTo>
                  <a:lnTo>
                    <a:pt x="1719" y="243"/>
                  </a:lnTo>
                  <a:lnTo>
                    <a:pt x="1719" y="242"/>
                  </a:lnTo>
                  <a:lnTo>
                    <a:pt x="1721" y="243"/>
                  </a:lnTo>
                  <a:lnTo>
                    <a:pt x="1722" y="244"/>
                  </a:lnTo>
                  <a:lnTo>
                    <a:pt x="1725" y="245"/>
                  </a:lnTo>
                  <a:lnTo>
                    <a:pt x="1726" y="245"/>
                  </a:lnTo>
                  <a:lnTo>
                    <a:pt x="1725" y="242"/>
                  </a:lnTo>
                  <a:lnTo>
                    <a:pt x="1722" y="242"/>
                  </a:lnTo>
                  <a:lnTo>
                    <a:pt x="1719" y="241"/>
                  </a:lnTo>
                  <a:lnTo>
                    <a:pt x="1718" y="239"/>
                  </a:lnTo>
                  <a:lnTo>
                    <a:pt x="1716" y="237"/>
                  </a:lnTo>
                  <a:lnTo>
                    <a:pt x="1713" y="235"/>
                  </a:lnTo>
                  <a:lnTo>
                    <a:pt x="1713" y="233"/>
                  </a:lnTo>
                  <a:lnTo>
                    <a:pt x="1711" y="232"/>
                  </a:lnTo>
                  <a:lnTo>
                    <a:pt x="1710" y="230"/>
                  </a:lnTo>
                  <a:lnTo>
                    <a:pt x="1711" y="229"/>
                  </a:lnTo>
                  <a:lnTo>
                    <a:pt x="1719" y="227"/>
                  </a:lnTo>
                  <a:lnTo>
                    <a:pt x="1723" y="227"/>
                  </a:lnTo>
                  <a:lnTo>
                    <a:pt x="1729" y="229"/>
                  </a:lnTo>
                  <a:lnTo>
                    <a:pt x="1730" y="231"/>
                  </a:lnTo>
                  <a:lnTo>
                    <a:pt x="1727" y="230"/>
                  </a:lnTo>
                  <a:lnTo>
                    <a:pt x="1726" y="232"/>
                  </a:lnTo>
                  <a:lnTo>
                    <a:pt x="1726" y="234"/>
                  </a:lnTo>
                  <a:lnTo>
                    <a:pt x="1727" y="237"/>
                  </a:lnTo>
                  <a:lnTo>
                    <a:pt x="1728" y="238"/>
                  </a:lnTo>
                  <a:lnTo>
                    <a:pt x="1730" y="239"/>
                  </a:lnTo>
                  <a:lnTo>
                    <a:pt x="1734" y="243"/>
                  </a:lnTo>
                  <a:lnTo>
                    <a:pt x="1733" y="244"/>
                  </a:lnTo>
                  <a:lnTo>
                    <a:pt x="1734" y="245"/>
                  </a:lnTo>
                  <a:lnTo>
                    <a:pt x="1737" y="247"/>
                  </a:lnTo>
                  <a:lnTo>
                    <a:pt x="1739" y="248"/>
                  </a:lnTo>
                  <a:lnTo>
                    <a:pt x="1741" y="250"/>
                  </a:lnTo>
                  <a:lnTo>
                    <a:pt x="1740" y="251"/>
                  </a:lnTo>
                  <a:lnTo>
                    <a:pt x="1740" y="252"/>
                  </a:lnTo>
                  <a:lnTo>
                    <a:pt x="1742" y="254"/>
                  </a:lnTo>
                  <a:lnTo>
                    <a:pt x="1746" y="255"/>
                  </a:lnTo>
                  <a:lnTo>
                    <a:pt x="1747" y="255"/>
                  </a:lnTo>
                  <a:lnTo>
                    <a:pt x="1746" y="258"/>
                  </a:lnTo>
                  <a:lnTo>
                    <a:pt x="1744" y="258"/>
                  </a:lnTo>
                  <a:lnTo>
                    <a:pt x="1741" y="258"/>
                  </a:lnTo>
                  <a:lnTo>
                    <a:pt x="1739" y="259"/>
                  </a:lnTo>
                  <a:lnTo>
                    <a:pt x="1740" y="261"/>
                  </a:lnTo>
                  <a:lnTo>
                    <a:pt x="1737" y="261"/>
                  </a:lnTo>
                  <a:lnTo>
                    <a:pt x="1732" y="263"/>
                  </a:lnTo>
                  <a:lnTo>
                    <a:pt x="1734" y="265"/>
                  </a:lnTo>
                  <a:lnTo>
                    <a:pt x="1736" y="268"/>
                  </a:lnTo>
                  <a:lnTo>
                    <a:pt x="1736" y="269"/>
                  </a:lnTo>
                  <a:lnTo>
                    <a:pt x="1734" y="271"/>
                  </a:lnTo>
                  <a:lnTo>
                    <a:pt x="1734" y="276"/>
                  </a:lnTo>
                  <a:lnTo>
                    <a:pt x="1731" y="279"/>
                  </a:lnTo>
                  <a:lnTo>
                    <a:pt x="1733" y="281"/>
                  </a:lnTo>
                  <a:lnTo>
                    <a:pt x="1732" y="282"/>
                  </a:lnTo>
                  <a:lnTo>
                    <a:pt x="1732" y="286"/>
                  </a:lnTo>
                  <a:lnTo>
                    <a:pt x="1734" y="289"/>
                  </a:lnTo>
                  <a:lnTo>
                    <a:pt x="1734" y="293"/>
                  </a:lnTo>
                  <a:lnTo>
                    <a:pt x="1734" y="295"/>
                  </a:lnTo>
                  <a:lnTo>
                    <a:pt x="1733" y="298"/>
                  </a:lnTo>
                  <a:lnTo>
                    <a:pt x="1733" y="300"/>
                  </a:lnTo>
                  <a:lnTo>
                    <a:pt x="1733" y="303"/>
                  </a:lnTo>
                  <a:lnTo>
                    <a:pt x="1730" y="304"/>
                  </a:lnTo>
                  <a:lnTo>
                    <a:pt x="1726" y="304"/>
                  </a:lnTo>
                  <a:lnTo>
                    <a:pt x="1727" y="306"/>
                  </a:lnTo>
                  <a:lnTo>
                    <a:pt x="1726" y="308"/>
                  </a:lnTo>
                  <a:lnTo>
                    <a:pt x="1720" y="308"/>
                  </a:lnTo>
                  <a:lnTo>
                    <a:pt x="1718" y="308"/>
                  </a:lnTo>
                  <a:lnTo>
                    <a:pt x="1721" y="310"/>
                  </a:lnTo>
                  <a:lnTo>
                    <a:pt x="1726" y="312"/>
                  </a:lnTo>
                  <a:lnTo>
                    <a:pt x="1730" y="320"/>
                  </a:lnTo>
                  <a:lnTo>
                    <a:pt x="1728" y="321"/>
                  </a:lnTo>
                  <a:lnTo>
                    <a:pt x="1727" y="323"/>
                  </a:lnTo>
                  <a:lnTo>
                    <a:pt x="1725" y="324"/>
                  </a:lnTo>
                  <a:lnTo>
                    <a:pt x="1726" y="326"/>
                  </a:lnTo>
                  <a:lnTo>
                    <a:pt x="1729" y="330"/>
                  </a:lnTo>
                  <a:lnTo>
                    <a:pt x="1736" y="339"/>
                  </a:lnTo>
                  <a:lnTo>
                    <a:pt x="1743" y="348"/>
                  </a:lnTo>
                  <a:lnTo>
                    <a:pt x="1748" y="352"/>
                  </a:lnTo>
                  <a:lnTo>
                    <a:pt x="1753" y="356"/>
                  </a:lnTo>
                  <a:lnTo>
                    <a:pt x="1759" y="361"/>
                  </a:lnTo>
                  <a:lnTo>
                    <a:pt x="1762" y="364"/>
                  </a:lnTo>
                  <a:lnTo>
                    <a:pt x="1771" y="371"/>
                  </a:lnTo>
                  <a:lnTo>
                    <a:pt x="1772" y="372"/>
                  </a:lnTo>
                  <a:lnTo>
                    <a:pt x="1773" y="373"/>
                  </a:lnTo>
                  <a:lnTo>
                    <a:pt x="1781" y="380"/>
                  </a:lnTo>
                  <a:lnTo>
                    <a:pt x="1787" y="383"/>
                  </a:lnTo>
                  <a:lnTo>
                    <a:pt x="1792" y="389"/>
                  </a:lnTo>
                  <a:lnTo>
                    <a:pt x="1797" y="393"/>
                  </a:lnTo>
                  <a:lnTo>
                    <a:pt x="1802" y="397"/>
                  </a:lnTo>
                  <a:lnTo>
                    <a:pt x="1809" y="402"/>
                  </a:lnTo>
                  <a:lnTo>
                    <a:pt x="1814" y="406"/>
                  </a:lnTo>
                  <a:lnTo>
                    <a:pt x="1822" y="415"/>
                  </a:lnTo>
                  <a:lnTo>
                    <a:pt x="1827" y="419"/>
                  </a:lnTo>
                  <a:lnTo>
                    <a:pt x="1833" y="423"/>
                  </a:lnTo>
                  <a:lnTo>
                    <a:pt x="1837" y="426"/>
                  </a:lnTo>
                  <a:lnTo>
                    <a:pt x="1837" y="423"/>
                  </a:lnTo>
                  <a:lnTo>
                    <a:pt x="1839" y="421"/>
                  </a:lnTo>
                  <a:lnTo>
                    <a:pt x="1839" y="419"/>
                  </a:lnTo>
                  <a:lnTo>
                    <a:pt x="1838" y="415"/>
                  </a:lnTo>
                  <a:lnTo>
                    <a:pt x="1839" y="414"/>
                  </a:lnTo>
                  <a:lnTo>
                    <a:pt x="1840" y="409"/>
                  </a:lnTo>
                  <a:lnTo>
                    <a:pt x="1838" y="403"/>
                  </a:lnTo>
                  <a:lnTo>
                    <a:pt x="1835" y="401"/>
                  </a:lnTo>
                  <a:lnTo>
                    <a:pt x="1832" y="397"/>
                  </a:lnTo>
                  <a:lnTo>
                    <a:pt x="1831" y="396"/>
                  </a:lnTo>
                  <a:lnTo>
                    <a:pt x="1829" y="393"/>
                  </a:lnTo>
                  <a:lnTo>
                    <a:pt x="1828" y="392"/>
                  </a:lnTo>
                  <a:lnTo>
                    <a:pt x="1827" y="391"/>
                  </a:lnTo>
                  <a:lnTo>
                    <a:pt x="1829" y="391"/>
                  </a:lnTo>
                  <a:lnTo>
                    <a:pt x="1831" y="392"/>
                  </a:lnTo>
                  <a:lnTo>
                    <a:pt x="1831" y="390"/>
                  </a:lnTo>
                  <a:lnTo>
                    <a:pt x="1833" y="387"/>
                  </a:lnTo>
                  <a:lnTo>
                    <a:pt x="1838" y="385"/>
                  </a:lnTo>
                  <a:lnTo>
                    <a:pt x="1843" y="387"/>
                  </a:lnTo>
                  <a:lnTo>
                    <a:pt x="1841" y="385"/>
                  </a:lnTo>
                  <a:lnTo>
                    <a:pt x="1839" y="384"/>
                  </a:lnTo>
                  <a:lnTo>
                    <a:pt x="1835" y="382"/>
                  </a:lnTo>
                  <a:lnTo>
                    <a:pt x="1829" y="375"/>
                  </a:lnTo>
                  <a:lnTo>
                    <a:pt x="1827" y="372"/>
                  </a:lnTo>
                  <a:lnTo>
                    <a:pt x="1827" y="370"/>
                  </a:lnTo>
                  <a:lnTo>
                    <a:pt x="1828" y="365"/>
                  </a:lnTo>
                  <a:lnTo>
                    <a:pt x="1831" y="363"/>
                  </a:lnTo>
                  <a:lnTo>
                    <a:pt x="1834" y="362"/>
                  </a:lnTo>
                  <a:lnTo>
                    <a:pt x="1838" y="364"/>
                  </a:lnTo>
                  <a:lnTo>
                    <a:pt x="1840" y="364"/>
                  </a:lnTo>
                  <a:lnTo>
                    <a:pt x="1842" y="363"/>
                  </a:lnTo>
                  <a:lnTo>
                    <a:pt x="1843" y="361"/>
                  </a:lnTo>
                  <a:lnTo>
                    <a:pt x="1842" y="359"/>
                  </a:lnTo>
                  <a:lnTo>
                    <a:pt x="1832" y="354"/>
                  </a:lnTo>
                  <a:lnTo>
                    <a:pt x="1828" y="351"/>
                  </a:lnTo>
                  <a:lnTo>
                    <a:pt x="1825" y="349"/>
                  </a:lnTo>
                  <a:lnTo>
                    <a:pt x="1823" y="346"/>
                  </a:lnTo>
                  <a:lnTo>
                    <a:pt x="1821" y="343"/>
                  </a:lnTo>
                  <a:lnTo>
                    <a:pt x="1820" y="341"/>
                  </a:lnTo>
                  <a:lnTo>
                    <a:pt x="1819" y="339"/>
                  </a:lnTo>
                  <a:lnTo>
                    <a:pt x="1818" y="336"/>
                  </a:lnTo>
                  <a:lnTo>
                    <a:pt x="1820" y="335"/>
                  </a:lnTo>
                  <a:lnTo>
                    <a:pt x="1818" y="333"/>
                  </a:lnTo>
                  <a:lnTo>
                    <a:pt x="1815" y="333"/>
                  </a:lnTo>
                  <a:lnTo>
                    <a:pt x="1814" y="332"/>
                  </a:lnTo>
                  <a:lnTo>
                    <a:pt x="1818" y="331"/>
                  </a:lnTo>
                  <a:lnTo>
                    <a:pt x="1821" y="330"/>
                  </a:lnTo>
                  <a:lnTo>
                    <a:pt x="1821" y="329"/>
                  </a:lnTo>
                  <a:lnTo>
                    <a:pt x="1822" y="330"/>
                  </a:lnTo>
                  <a:lnTo>
                    <a:pt x="1823" y="332"/>
                  </a:lnTo>
                  <a:lnTo>
                    <a:pt x="1822" y="333"/>
                  </a:lnTo>
                  <a:lnTo>
                    <a:pt x="1823" y="334"/>
                  </a:lnTo>
                  <a:lnTo>
                    <a:pt x="1829" y="338"/>
                  </a:lnTo>
                  <a:lnTo>
                    <a:pt x="1832" y="339"/>
                  </a:lnTo>
                  <a:lnTo>
                    <a:pt x="1832" y="335"/>
                  </a:lnTo>
                  <a:lnTo>
                    <a:pt x="1831" y="333"/>
                  </a:lnTo>
                  <a:lnTo>
                    <a:pt x="1823" y="328"/>
                  </a:lnTo>
                  <a:lnTo>
                    <a:pt x="1820" y="326"/>
                  </a:lnTo>
                  <a:lnTo>
                    <a:pt x="1817" y="326"/>
                  </a:lnTo>
                  <a:lnTo>
                    <a:pt x="1815" y="325"/>
                  </a:lnTo>
                  <a:lnTo>
                    <a:pt x="1811" y="322"/>
                  </a:lnTo>
                  <a:lnTo>
                    <a:pt x="1807" y="319"/>
                  </a:lnTo>
                  <a:lnTo>
                    <a:pt x="1804" y="316"/>
                  </a:lnTo>
                  <a:lnTo>
                    <a:pt x="1803" y="314"/>
                  </a:lnTo>
                  <a:lnTo>
                    <a:pt x="1804" y="313"/>
                  </a:lnTo>
                  <a:lnTo>
                    <a:pt x="1803" y="310"/>
                  </a:lnTo>
                  <a:lnTo>
                    <a:pt x="1801" y="308"/>
                  </a:lnTo>
                  <a:lnTo>
                    <a:pt x="1791" y="305"/>
                  </a:lnTo>
                  <a:lnTo>
                    <a:pt x="1789" y="305"/>
                  </a:lnTo>
                  <a:lnTo>
                    <a:pt x="1790" y="308"/>
                  </a:lnTo>
                  <a:lnTo>
                    <a:pt x="1790" y="309"/>
                  </a:lnTo>
                  <a:lnTo>
                    <a:pt x="1788" y="309"/>
                  </a:lnTo>
                  <a:lnTo>
                    <a:pt x="1786" y="308"/>
                  </a:lnTo>
                  <a:lnTo>
                    <a:pt x="1782" y="305"/>
                  </a:lnTo>
                  <a:lnTo>
                    <a:pt x="1779" y="302"/>
                  </a:lnTo>
                  <a:lnTo>
                    <a:pt x="1778" y="301"/>
                  </a:lnTo>
                  <a:lnTo>
                    <a:pt x="1776" y="298"/>
                  </a:lnTo>
                  <a:lnTo>
                    <a:pt x="1774" y="295"/>
                  </a:lnTo>
                  <a:lnTo>
                    <a:pt x="1774" y="292"/>
                  </a:lnTo>
                  <a:lnTo>
                    <a:pt x="1774" y="290"/>
                  </a:lnTo>
                  <a:lnTo>
                    <a:pt x="1773" y="288"/>
                  </a:lnTo>
                  <a:lnTo>
                    <a:pt x="1771" y="286"/>
                  </a:lnTo>
                  <a:lnTo>
                    <a:pt x="1771" y="285"/>
                  </a:lnTo>
                  <a:lnTo>
                    <a:pt x="1774" y="285"/>
                  </a:lnTo>
                  <a:lnTo>
                    <a:pt x="1772" y="284"/>
                  </a:lnTo>
                  <a:lnTo>
                    <a:pt x="1771" y="283"/>
                  </a:lnTo>
                  <a:lnTo>
                    <a:pt x="1772" y="283"/>
                  </a:lnTo>
                  <a:lnTo>
                    <a:pt x="1772" y="282"/>
                  </a:lnTo>
                  <a:lnTo>
                    <a:pt x="1769" y="280"/>
                  </a:lnTo>
                  <a:lnTo>
                    <a:pt x="1767" y="278"/>
                  </a:lnTo>
                  <a:lnTo>
                    <a:pt x="1766" y="275"/>
                  </a:lnTo>
                  <a:lnTo>
                    <a:pt x="1764" y="274"/>
                  </a:lnTo>
                  <a:lnTo>
                    <a:pt x="1764" y="273"/>
                  </a:lnTo>
                  <a:lnTo>
                    <a:pt x="1767" y="272"/>
                  </a:lnTo>
                  <a:lnTo>
                    <a:pt x="1768" y="271"/>
                  </a:lnTo>
                  <a:lnTo>
                    <a:pt x="1770" y="272"/>
                  </a:lnTo>
                  <a:lnTo>
                    <a:pt x="1773" y="273"/>
                  </a:lnTo>
                  <a:lnTo>
                    <a:pt x="1772" y="271"/>
                  </a:lnTo>
                  <a:lnTo>
                    <a:pt x="1774" y="270"/>
                  </a:lnTo>
                  <a:lnTo>
                    <a:pt x="1778" y="271"/>
                  </a:lnTo>
                  <a:lnTo>
                    <a:pt x="1781" y="273"/>
                  </a:lnTo>
                  <a:lnTo>
                    <a:pt x="1784" y="274"/>
                  </a:lnTo>
                  <a:lnTo>
                    <a:pt x="1782" y="271"/>
                  </a:lnTo>
                  <a:lnTo>
                    <a:pt x="1780" y="270"/>
                  </a:lnTo>
                  <a:lnTo>
                    <a:pt x="1780" y="268"/>
                  </a:lnTo>
                  <a:lnTo>
                    <a:pt x="1781" y="267"/>
                  </a:lnTo>
                  <a:lnTo>
                    <a:pt x="1784" y="265"/>
                  </a:lnTo>
                  <a:lnTo>
                    <a:pt x="1784" y="263"/>
                  </a:lnTo>
                  <a:lnTo>
                    <a:pt x="1784" y="262"/>
                  </a:lnTo>
                  <a:lnTo>
                    <a:pt x="1787" y="262"/>
                  </a:lnTo>
                  <a:lnTo>
                    <a:pt x="1789" y="263"/>
                  </a:lnTo>
                  <a:lnTo>
                    <a:pt x="1789" y="264"/>
                  </a:lnTo>
                  <a:lnTo>
                    <a:pt x="1793" y="268"/>
                  </a:lnTo>
                  <a:lnTo>
                    <a:pt x="1794" y="270"/>
                  </a:lnTo>
                  <a:lnTo>
                    <a:pt x="1797" y="271"/>
                  </a:lnTo>
                  <a:lnTo>
                    <a:pt x="1797" y="272"/>
                  </a:lnTo>
                  <a:lnTo>
                    <a:pt x="1798" y="273"/>
                  </a:lnTo>
                  <a:lnTo>
                    <a:pt x="1799" y="273"/>
                  </a:lnTo>
                  <a:lnTo>
                    <a:pt x="1799" y="274"/>
                  </a:lnTo>
                  <a:lnTo>
                    <a:pt x="1799" y="271"/>
                  </a:lnTo>
                  <a:lnTo>
                    <a:pt x="1800" y="267"/>
                  </a:lnTo>
                  <a:lnTo>
                    <a:pt x="1800" y="265"/>
                  </a:lnTo>
                  <a:lnTo>
                    <a:pt x="1798" y="264"/>
                  </a:lnTo>
                  <a:lnTo>
                    <a:pt x="1801" y="265"/>
                  </a:lnTo>
                  <a:lnTo>
                    <a:pt x="1801" y="264"/>
                  </a:lnTo>
                  <a:lnTo>
                    <a:pt x="1803" y="263"/>
                  </a:lnTo>
                  <a:lnTo>
                    <a:pt x="1806" y="262"/>
                  </a:lnTo>
                  <a:lnTo>
                    <a:pt x="1808" y="261"/>
                  </a:lnTo>
                  <a:lnTo>
                    <a:pt x="1808" y="260"/>
                  </a:lnTo>
                  <a:lnTo>
                    <a:pt x="1810" y="261"/>
                  </a:lnTo>
                  <a:lnTo>
                    <a:pt x="1811" y="261"/>
                  </a:lnTo>
                  <a:lnTo>
                    <a:pt x="1819" y="261"/>
                  </a:lnTo>
                  <a:lnTo>
                    <a:pt x="1822" y="261"/>
                  </a:lnTo>
                  <a:lnTo>
                    <a:pt x="1827" y="262"/>
                  </a:lnTo>
                  <a:lnTo>
                    <a:pt x="1831" y="264"/>
                  </a:lnTo>
                  <a:lnTo>
                    <a:pt x="1834" y="265"/>
                  </a:lnTo>
                  <a:lnTo>
                    <a:pt x="1845" y="270"/>
                  </a:lnTo>
                  <a:lnTo>
                    <a:pt x="1847" y="271"/>
                  </a:lnTo>
                  <a:lnTo>
                    <a:pt x="1850" y="271"/>
                  </a:lnTo>
                  <a:lnTo>
                    <a:pt x="1847" y="269"/>
                  </a:lnTo>
                  <a:lnTo>
                    <a:pt x="1844" y="264"/>
                  </a:lnTo>
                  <a:lnTo>
                    <a:pt x="1843" y="264"/>
                  </a:lnTo>
                  <a:lnTo>
                    <a:pt x="1842" y="263"/>
                  </a:lnTo>
                  <a:lnTo>
                    <a:pt x="1843" y="263"/>
                  </a:lnTo>
                  <a:lnTo>
                    <a:pt x="1844" y="262"/>
                  </a:lnTo>
                  <a:lnTo>
                    <a:pt x="1847" y="261"/>
                  </a:lnTo>
                  <a:lnTo>
                    <a:pt x="1845" y="260"/>
                  </a:lnTo>
                  <a:lnTo>
                    <a:pt x="1848" y="261"/>
                  </a:lnTo>
                  <a:lnTo>
                    <a:pt x="1849" y="261"/>
                  </a:lnTo>
                  <a:lnTo>
                    <a:pt x="1849" y="259"/>
                  </a:lnTo>
                  <a:lnTo>
                    <a:pt x="1850" y="258"/>
                  </a:lnTo>
                  <a:lnTo>
                    <a:pt x="1849" y="258"/>
                  </a:lnTo>
                  <a:lnTo>
                    <a:pt x="1849" y="257"/>
                  </a:lnTo>
                  <a:lnTo>
                    <a:pt x="1851" y="257"/>
                  </a:lnTo>
                  <a:lnTo>
                    <a:pt x="1851" y="255"/>
                  </a:lnTo>
                  <a:lnTo>
                    <a:pt x="1852" y="255"/>
                  </a:lnTo>
                  <a:lnTo>
                    <a:pt x="1852" y="254"/>
                  </a:lnTo>
                  <a:lnTo>
                    <a:pt x="1851" y="254"/>
                  </a:lnTo>
                  <a:lnTo>
                    <a:pt x="1849" y="253"/>
                  </a:lnTo>
                  <a:lnTo>
                    <a:pt x="1848" y="252"/>
                  </a:lnTo>
                  <a:lnTo>
                    <a:pt x="1851" y="253"/>
                  </a:lnTo>
                  <a:lnTo>
                    <a:pt x="1853" y="254"/>
                  </a:lnTo>
                  <a:lnTo>
                    <a:pt x="1853" y="253"/>
                  </a:lnTo>
                  <a:lnTo>
                    <a:pt x="1851" y="252"/>
                  </a:lnTo>
                  <a:lnTo>
                    <a:pt x="1850" y="251"/>
                  </a:lnTo>
                  <a:lnTo>
                    <a:pt x="1852" y="251"/>
                  </a:lnTo>
                  <a:lnTo>
                    <a:pt x="1853" y="250"/>
                  </a:lnTo>
                  <a:lnTo>
                    <a:pt x="1854" y="250"/>
                  </a:lnTo>
                  <a:lnTo>
                    <a:pt x="1853" y="249"/>
                  </a:lnTo>
                  <a:lnTo>
                    <a:pt x="1851" y="248"/>
                  </a:lnTo>
                  <a:lnTo>
                    <a:pt x="1851" y="247"/>
                  </a:lnTo>
                  <a:lnTo>
                    <a:pt x="1853" y="248"/>
                  </a:lnTo>
                  <a:lnTo>
                    <a:pt x="1854" y="248"/>
                  </a:lnTo>
                  <a:lnTo>
                    <a:pt x="1855" y="248"/>
                  </a:lnTo>
                  <a:lnTo>
                    <a:pt x="1855" y="247"/>
                  </a:lnTo>
                  <a:lnTo>
                    <a:pt x="1854" y="245"/>
                  </a:lnTo>
                  <a:lnTo>
                    <a:pt x="1855" y="245"/>
                  </a:lnTo>
                  <a:lnTo>
                    <a:pt x="1854" y="244"/>
                  </a:lnTo>
                  <a:lnTo>
                    <a:pt x="1853" y="243"/>
                  </a:lnTo>
                  <a:lnTo>
                    <a:pt x="1852" y="242"/>
                  </a:lnTo>
                  <a:lnTo>
                    <a:pt x="1853" y="242"/>
                  </a:lnTo>
                  <a:lnTo>
                    <a:pt x="1857" y="243"/>
                  </a:lnTo>
                  <a:lnTo>
                    <a:pt x="1858" y="243"/>
                  </a:lnTo>
                  <a:lnTo>
                    <a:pt x="1859" y="243"/>
                  </a:lnTo>
                  <a:lnTo>
                    <a:pt x="1859" y="241"/>
                  </a:lnTo>
                  <a:lnTo>
                    <a:pt x="1864" y="240"/>
                  </a:lnTo>
                  <a:lnTo>
                    <a:pt x="1864" y="239"/>
                  </a:lnTo>
                  <a:lnTo>
                    <a:pt x="1867" y="238"/>
                  </a:lnTo>
                  <a:lnTo>
                    <a:pt x="1865" y="237"/>
                  </a:lnTo>
                  <a:lnTo>
                    <a:pt x="1864" y="237"/>
                  </a:lnTo>
                  <a:lnTo>
                    <a:pt x="1863" y="235"/>
                  </a:lnTo>
                  <a:lnTo>
                    <a:pt x="1865" y="234"/>
                  </a:lnTo>
                  <a:lnTo>
                    <a:pt x="1865" y="235"/>
                  </a:lnTo>
                  <a:lnTo>
                    <a:pt x="1867" y="237"/>
                  </a:lnTo>
                  <a:lnTo>
                    <a:pt x="1870" y="234"/>
                  </a:lnTo>
                  <a:lnTo>
                    <a:pt x="1872" y="234"/>
                  </a:lnTo>
                  <a:lnTo>
                    <a:pt x="1873" y="233"/>
                  </a:lnTo>
                  <a:lnTo>
                    <a:pt x="1877" y="230"/>
                  </a:lnTo>
                  <a:lnTo>
                    <a:pt x="1881" y="229"/>
                  </a:lnTo>
                  <a:lnTo>
                    <a:pt x="1881" y="228"/>
                  </a:lnTo>
                  <a:lnTo>
                    <a:pt x="1880" y="228"/>
                  </a:lnTo>
                  <a:lnTo>
                    <a:pt x="1879" y="228"/>
                  </a:lnTo>
                  <a:lnTo>
                    <a:pt x="1873" y="225"/>
                  </a:lnTo>
                  <a:lnTo>
                    <a:pt x="1871" y="224"/>
                  </a:lnTo>
                  <a:lnTo>
                    <a:pt x="1871" y="223"/>
                  </a:lnTo>
                  <a:lnTo>
                    <a:pt x="1873" y="224"/>
                  </a:lnTo>
                  <a:lnTo>
                    <a:pt x="1877" y="225"/>
                  </a:lnTo>
                  <a:lnTo>
                    <a:pt x="1880" y="227"/>
                  </a:lnTo>
                  <a:lnTo>
                    <a:pt x="1881" y="227"/>
                  </a:lnTo>
                  <a:lnTo>
                    <a:pt x="1882" y="228"/>
                  </a:lnTo>
                  <a:lnTo>
                    <a:pt x="1883" y="228"/>
                  </a:lnTo>
                  <a:lnTo>
                    <a:pt x="1885" y="228"/>
                  </a:lnTo>
                  <a:lnTo>
                    <a:pt x="1884" y="228"/>
                  </a:lnTo>
                  <a:lnTo>
                    <a:pt x="1882" y="227"/>
                  </a:lnTo>
                  <a:lnTo>
                    <a:pt x="1883" y="227"/>
                  </a:lnTo>
                  <a:lnTo>
                    <a:pt x="1885" y="228"/>
                  </a:lnTo>
                  <a:lnTo>
                    <a:pt x="1889" y="229"/>
                  </a:lnTo>
                  <a:lnTo>
                    <a:pt x="1891" y="229"/>
                  </a:lnTo>
                  <a:lnTo>
                    <a:pt x="1894" y="229"/>
                  </a:lnTo>
                  <a:lnTo>
                    <a:pt x="1899" y="230"/>
                  </a:lnTo>
                  <a:lnTo>
                    <a:pt x="1903" y="232"/>
                  </a:lnTo>
                  <a:lnTo>
                    <a:pt x="1908" y="232"/>
                  </a:lnTo>
                  <a:lnTo>
                    <a:pt x="1909" y="232"/>
                  </a:lnTo>
                  <a:lnTo>
                    <a:pt x="1906" y="230"/>
                  </a:lnTo>
                  <a:lnTo>
                    <a:pt x="1909" y="230"/>
                  </a:lnTo>
                  <a:lnTo>
                    <a:pt x="1908" y="228"/>
                  </a:lnTo>
                  <a:lnTo>
                    <a:pt x="1905" y="225"/>
                  </a:lnTo>
                  <a:lnTo>
                    <a:pt x="1903" y="224"/>
                  </a:lnTo>
                  <a:lnTo>
                    <a:pt x="1899" y="223"/>
                  </a:lnTo>
                  <a:lnTo>
                    <a:pt x="1895" y="222"/>
                  </a:lnTo>
                  <a:lnTo>
                    <a:pt x="1894" y="221"/>
                  </a:lnTo>
                  <a:lnTo>
                    <a:pt x="1892" y="221"/>
                  </a:lnTo>
                  <a:lnTo>
                    <a:pt x="1893" y="221"/>
                  </a:lnTo>
                  <a:lnTo>
                    <a:pt x="1894" y="220"/>
                  </a:lnTo>
                  <a:lnTo>
                    <a:pt x="1896" y="221"/>
                  </a:lnTo>
                  <a:lnTo>
                    <a:pt x="1898" y="220"/>
                  </a:lnTo>
                  <a:lnTo>
                    <a:pt x="1892" y="218"/>
                  </a:lnTo>
                  <a:lnTo>
                    <a:pt x="1891" y="218"/>
                  </a:lnTo>
                  <a:lnTo>
                    <a:pt x="1887" y="217"/>
                  </a:lnTo>
                  <a:lnTo>
                    <a:pt x="1882" y="214"/>
                  </a:lnTo>
                  <a:lnTo>
                    <a:pt x="1878" y="211"/>
                  </a:lnTo>
                  <a:lnTo>
                    <a:pt x="1875" y="211"/>
                  </a:lnTo>
                  <a:lnTo>
                    <a:pt x="1868" y="205"/>
                  </a:lnTo>
                  <a:lnTo>
                    <a:pt x="1867" y="207"/>
                  </a:lnTo>
                  <a:lnTo>
                    <a:pt x="1862" y="204"/>
                  </a:lnTo>
                  <a:lnTo>
                    <a:pt x="1861" y="204"/>
                  </a:lnTo>
                  <a:lnTo>
                    <a:pt x="1862" y="203"/>
                  </a:lnTo>
                  <a:lnTo>
                    <a:pt x="1863" y="204"/>
                  </a:lnTo>
                  <a:lnTo>
                    <a:pt x="1860" y="202"/>
                  </a:lnTo>
                  <a:lnTo>
                    <a:pt x="1854" y="199"/>
                  </a:lnTo>
                  <a:lnTo>
                    <a:pt x="1855" y="201"/>
                  </a:lnTo>
                  <a:lnTo>
                    <a:pt x="1854" y="201"/>
                  </a:lnTo>
                  <a:lnTo>
                    <a:pt x="1851" y="201"/>
                  </a:lnTo>
                  <a:lnTo>
                    <a:pt x="1848" y="200"/>
                  </a:lnTo>
                  <a:lnTo>
                    <a:pt x="1844" y="199"/>
                  </a:lnTo>
                  <a:lnTo>
                    <a:pt x="1841" y="198"/>
                  </a:lnTo>
                  <a:lnTo>
                    <a:pt x="1839" y="195"/>
                  </a:lnTo>
                  <a:lnTo>
                    <a:pt x="1837" y="194"/>
                  </a:lnTo>
                  <a:lnTo>
                    <a:pt x="1835" y="193"/>
                  </a:lnTo>
                  <a:lnTo>
                    <a:pt x="1835" y="192"/>
                  </a:lnTo>
                  <a:lnTo>
                    <a:pt x="1839" y="193"/>
                  </a:lnTo>
                  <a:lnTo>
                    <a:pt x="1844" y="194"/>
                  </a:lnTo>
                  <a:lnTo>
                    <a:pt x="1844" y="193"/>
                  </a:lnTo>
                  <a:lnTo>
                    <a:pt x="1845" y="193"/>
                  </a:lnTo>
                  <a:lnTo>
                    <a:pt x="1848" y="194"/>
                  </a:lnTo>
                  <a:lnTo>
                    <a:pt x="1851" y="194"/>
                  </a:lnTo>
                  <a:lnTo>
                    <a:pt x="1853" y="195"/>
                  </a:lnTo>
                  <a:lnTo>
                    <a:pt x="1853" y="194"/>
                  </a:lnTo>
                  <a:lnTo>
                    <a:pt x="1853" y="193"/>
                  </a:lnTo>
                  <a:lnTo>
                    <a:pt x="1855" y="192"/>
                  </a:lnTo>
                  <a:lnTo>
                    <a:pt x="1858" y="192"/>
                  </a:lnTo>
                  <a:lnTo>
                    <a:pt x="1858" y="189"/>
                  </a:lnTo>
                  <a:lnTo>
                    <a:pt x="1859" y="188"/>
                  </a:lnTo>
                  <a:lnTo>
                    <a:pt x="1837" y="173"/>
                  </a:lnTo>
                  <a:lnTo>
                    <a:pt x="1790" y="142"/>
                  </a:lnTo>
                  <a:lnTo>
                    <a:pt x="1768" y="128"/>
                  </a:lnTo>
                  <a:lnTo>
                    <a:pt x="1750" y="122"/>
                  </a:lnTo>
                  <a:lnTo>
                    <a:pt x="1743" y="121"/>
                  </a:lnTo>
                  <a:lnTo>
                    <a:pt x="1740" y="121"/>
                  </a:lnTo>
                  <a:lnTo>
                    <a:pt x="1737" y="120"/>
                  </a:lnTo>
                  <a:lnTo>
                    <a:pt x="1726" y="118"/>
                  </a:lnTo>
                  <a:lnTo>
                    <a:pt x="1720" y="117"/>
                  </a:lnTo>
                  <a:lnTo>
                    <a:pt x="1719" y="117"/>
                  </a:lnTo>
                  <a:lnTo>
                    <a:pt x="1713" y="116"/>
                  </a:lnTo>
                  <a:lnTo>
                    <a:pt x="1710" y="116"/>
                  </a:lnTo>
                  <a:lnTo>
                    <a:pt x="1700" y="113"/>
                  </a:lnTo>
                  <a:lnTo>
                    <a:pt x="1697" y="113"/>
                  </a:lnTo>
                  <a:lnTo>
                    <a:pt x="1686" y="113"/>
                  </a:lnTo>
                  <a:lnTo>
                    <a:pt x="1683" y="113"/>
                  </a:lnTo>
                  <a:lnTo>
                    <a:pt x="1680" y="113"/>
                  </a:lnTo>
                  <a:lnTo>
                    <a:pt x="1677" y="112"/>
                  </a:lnTo>
                  <a:lnTo>
                    <a:pt x="1673" y="113"/>
                  </a:lnTo>
                  <a:lnTo>
                    <a:pt x="1669" y="112"/>
                  </a:lnTo>
                  <a:lnTo>
                    <a:pt x="1667" y="113"/>
                  </a:lnTo>
                  <a:lnTo>
                    <a:pt x="1663" y="113"/>
                  </a:lnTo>
                  <a:lnTo>
                    <a:pt x="1656" y="111"/>
                  </a:lnTo>
                  <a:lnTo>
                    <a:pt x="1655" y="112"/>
                  </a:lnTo>
                  <a:lnTo>
                    <a:pt x="1638" y="110"/>
                  </a:lnTo>
                  <a:lnTo>
                    <a:pt x="1632" y="110"/>
                  </a:lnTo>
                  <a:lnTo>
                    <a:pt x="1631" y="111"/>
                  </a:lnTo>
                  <a:lnTo>
                    <a:pt x="1632" y="112"/>
                  </a:lnTo>
                  <a:lnTo>
                    <a:pt x="1635" y="113"/>
                  </a:lnTo>
                  <a:lnTo>
                    <a:pt x="1638" y="116"/>
                  </a:lnTo>
                  <a:lnTo>
                    <a:pt x="1635" y="116"/>
                  </a:lnTo>
                  <a:lnTo>
                    <a:pt x="1636" y="117"/>
                  </a:lnTo>
                  <a:lnTo>
                    <a:pt x="1644" y="118"/>
                  </a:lnTo>
                  <a:lnTo>
                    <a:pt x="1650" y="121"/>
                  </a:lnTo>
                  <a:lnTo>
                    <a:pt x="1652" y="122"/>
                  </a:lnTo>
                  <a:lnTo>
                    <a:pt x="1655" y="122"/>
                  </a:lnTo>
                  <a:lnTo>
                    <a:pt x="1659" y="124"/>
                  </a:lnTo>
                  <a:lnTo>
                    <a:pt x="1658" y="129"/>
                  </a:lnTo>
                  <a:lnTo>
                    <a:pt x="1656" y="130"/>
                  </a:lnTo>
                  <a:lnTo>
                    <a:pt x="1650" y="130"/>
                  </a:lnTo>
                  <a:lnTo>
                    <a:pt x="1648" y="129"/>
                  </a:lnTo>
                  <a:lnTo>
                    <a:pt x="1644" y="127"/>
                  </a:lnTo>
                  <a:lnTo>
                    <a:pt x="1640" y="126"/>
                  </a:lnTo>
                  <a:lnTo>
                    <a:pt x="1636" y="124"/>
                  </a:lnTo>
                  <a:lnTo>
                    <a:pt x="1635" y="124"/>
                  </a:lnTo>
                  <a:lnTo>
                    <a:pt x="1631" y="123"/>
                  </a:lnTo>
                  <a:lnTo>
                    <a:pt x="1626" y="123"/>
                  </a:lnTo>
                  <a:lnTo>
                    <a:pt x="1624" y="123"/>
                  </a:lnTo>
                  <a:lnTo>
                    <a:pt x="1622" y="122"/>
                  </a:lnTo>
                  <a:lnTo>
                    <a:pt x="1621" y="121"/>
                  </a:lnTo>
                  <a:lnTo>
                    <a:pt x="1617" y="119"/>
                  </a:lnTo>
                  <a:lnTo>
                    <a:pt x="1615" y="118"/>
                  </a:lnTo>
                  <a:lnTo>
                    <a:pt x="1610" y="117"/>
                  </a:lnTo>
                  <a:lnTo>
                    <a:pt x="1609" y="116"/>
                  </a:lnTo>
                  <a:lnTo>
                    <a:pt x="1610" y="116"/>
                  </a:lnTo>
                  <a:lnTo>
                    <a:pt x="1609" y="116"/>
                  </a:lnTo>
                  <a:lnTo>
                    <a:pt x="1606" y="114"/>
                  </a:lnTo>
                  <a:lnTo>
                    <a:pt x="1605" y="114"/>
                  </a:lnTo>
                  <a:lnTo>
                    <a:pt x="1604" y="116"/>
                  </a:lnTo>
                  <a:lnTo>
                    <a:pt x="1602" y="119"/>
                  </a:lnTo>
                  <a:lnTo>
                    <a:pt x="1601" y="119"/>
                  </a:lnTo>
                  <a:lnTo>
                    <a:pt x="1599" y="119"/>
                  </a:lnTo>
                  <a:lnTo>
                    <a:pt x="1595" y="119"/>
                  </a:lnTo>
                  <a:lnTo>
                    <a:pt x="1588" y="118"/>
                  </a:lnTo>
                  <a:lnTo>
                    <a:pt x="1581" y="117"/>
                  </a:lnTo>
                  <a:lnTo>
                    <a:pt x="1579" y="118"/>
                  </a:lnTo>
                  <a:lnTo>
                    <a:pt x="1578" y="118"/>
                  </a:lnTo>
                  <a:lnTo>
                    <a:pt x="1574" y="118"/>
                  </a:lnTo>
                  <a:lnTo>
                    <a:pt x="1569" y="117"/>
                  </a:lnTo>
                  <a:lnTo>
                    <a:pt x="1563" y="114"/>
                  </a:lnTo>
                  <a:lnTo>
                    <a:pt x="1560" y="116"/>
                  </a:lnTo>
                  <a:lnTo>
                    <a:pt x="1553" y="116"/>
                  </a:lnTo>
                  <a:lnTo>
                    <a:pt x="1550" y="116"/>
                  </a:lnTo>
                  <a:lnTo>
                    <a:pt x="1547" y="116"/>
                  </a:lnTo>
                  <a:lnTo>
                    <a:pt x="1545" y="116"/>
                  </a:lnTo>
                  <a:lnTo>
                    <a:pt x="1545" y="117"/>
                  </a:lnTo>
                  <a:lnTo>
                    <a:pt x="1544" y="117"/>
                  </a:lnTo>
                  <a:lnTo>
                    <a:pt x="1545" y="118"/>
                  </a:lnTo>
                  <a:lnTo>
                    <a:pt x="1541" y="118"/>
                  </a:lnTo>
                  <a:lnTo>
                    <a:pt x="1541" y="120"/>
                  </a:lnTo>
                  <a:lnTo>
                    <a:pt x="1541" y="121"/>
                  </a:lnTo>
                  <a:lnTo>
                    <a:pt x="1539" y="120"/>
                  </a:lnTo>
                  <a:lnTo>
                    <a:pt x="1537" y="119"/>
                  </a:lnTo>
                  <a:lnTo>
                    <a:pt x="1535" y="118"/>
                  </a:lnTo>
                  <a:lnTo>
                    <a:pt x="1534" y="118"/>
                  </a:lnTo>
                  <a:lnTo>
                    <a:pt x="1533" y="118"/>
                  </a:lnTo>
                  <a:lnTo>
                    <a:pt x="1529" y="117"/>
                  </a:lnTo>
                  <a:lnTo>
                    <a:pt x="1526" y="116"/>
                  </a:lnTo>
                  <a:lnTo>
                    <a:pt x="1523" y="116"/>
                  </a:lnTo>
                  <a:lnTo>
                    <a:pt x="1520" y="116"/>
                  </a:lnTo>
                  <a:lnTo>
                    <a:pt x="1518" y="116"/>
                  </a:lnTo>
                  <a:lnTo>
                    <a:pt x="1516" y="114"/>
                  </a:lnTo>
                  <a:lnTo>
                    <a:pt x="1511" y="114"/>
                  </a:lnTo>
                  <a:lnTo>
                    <a:pt x="1510" y="113"/>
                  </a:lnTo>
                  <a:lnTo>
                    <a:pt x="1506" y="108"/>
                  </a:lnTo>
                  <a:lnTo>
                    <a:pt x="1505" y="107"/>
                  </a:lnTo>
                  <a:lnTo>
                    <a:pt x="1503" y="106"/>
                  </a:lnTo>
                  <a:lnTo>
                    <a:pt x="1501" y="104"/>
                  </a:lnTo>
                  <a:lnTo>
                    <a:pt x="1497" y="103"/>
                  </a:lnTo>
                  <a:lnTo>
                    <a:pt x="1496" y="102"/>
                  </a:lnTo>
                  <a:lnTo>
                    <a:pt x="1493" y="101"/>
                  </a:lnTo>
                  <a:lnTo>
                    <a:pt x="1489" y="100"/>
                  </a:lnTo>
                  <a:lnTo>
                    <a:pt x="1487" y="100"/>
                  </a:lnTo>
                  <a:lnTo>
                    <a:pt x="1483" y="98"/>
                  </a:lnTo>
                  <a:lnTo>
                    <a:pt x="1480" y="98"/>
                  </a:lnTo>
                  <a:lnTo>
                    <a:pt x="1477" y="97"/>
                  </a:lnTo>
                  <a:lnTo>
                    <a:pt x="1474" y="97"/>
                  </a:lnTo>
                  <a:lnTo>
                    <a:pt x="1465" y="96"/>
                  </a:lnTo>
                  <a:lnTo>
                    <a:pt x="1462" y="96"/>
                  </a:lnTo>
                  <a:lnTo>
                    <a:pt x="1456" y="96"/>
                  </a:lnTo>
                  <a:lnTo>
                    <a:pt x="1452" y="96"/>
                  </a:lnTo>
                  <a:lnTo>
                    <a:pt x="1446" y="96"/>
                  </a:lnTo>
                  <a:lnTo>
                    <a:pt x="1444" y="96"/>
                  </a:lnTo>
                  <a:lnTo>
                    <a:pt x="1444" y="97"/>
                  </a:lnTo>
                  <a:lnTo>
                    <a:pt x="1438" y="97"/>
                  </a:lnTo>
                  <a:lnTo>
                    <a:pt x="1436" y="97"/>
                  </a:lnTo>
                  <a:lnTo>
                    <a:pt x="1429" y="97"/>
                  </a:lnTo>
                  <a:lnTo>
                    <a:pt x="1428" y="97"/>
                  </a:lnTo>
                  <a:lnTo>
                    <a:pt x="1427" y="97"/>
                  </a:lnTo>
                  <a:lnTo>
                    <a:pt x="1425" y="98"/>
                  </a:lnTo>
                  <a:lnTo>
                    <a:pt x="1423" y="97"/>
                  </a:lnTo>
                  <a:lnTo>
                    <a:pt x="1418" y="97"/>
                  </a:lnTo>
                  <a:lnTo>
                    <a:pt x="1417" y="98"/>
                  </a:lnTo>
                  <a:lnTo>
                    <a:pt x="1415" y="98"/>
                  </a:lnTo>
                  <a:lnTo>
                    <a:pt x="1412" y="99"/>
                  </a:lnTo>
                  <a:lnTo>
                    <a:pt x="1409" y="98"/>
                  </a:lnTo>
                  <a:lnTo>
                    <a:pt x="1408" y="99"/>
                  </a:lnTo>
                  <a:lnTo>
                    <a:pt x="1406" y="98"/>
                  </a:lnTo>
                  <a:lnTo>
                    <a:pt x="1401" y="97"/>
                  </a:lnTo>
                  <a:lnTo>
                    <a:pt x="1397" y="97"/>
                  </a:lnTo>
                  <a:lnTo>
                    <a:pt x="1396" y="97"/>
                  </a:lnTo>
                  <a:lnTo>
                    <a:pt x="1399" y="96"/>
                  </a:lnTo>
                  <a:lnTo>
                    <a:pt x="1399" y="94"/>
                  </a:lnTo>
                  <a:lnTo>
                    <a:pt x="1398" y="93"/>
                  </a:lnTo>
                  <a:lnTo>
                    <a:pt x="1387" y="91"/>
                  </a:lnTo>
                  <a:lnTo>
                    <a:pt x="1385" y="90"/>
                  </a:lnTo>
                  <a:lnTo>
                    <a:pt x="1384" y="89"/>
                  </a:lnTo>
                  <a:lnTo>
                    <a:pt x="1379" y="90"/>
                  </a:lnTo>
                  <a:lnTo>
                    <a:pt x="1377" y="90"/>
                  </a:lnTo>
                  <a:lnTo>
                    <a:pt x="1375" y="90"/>
                  </a:lnTo>
                  <a:lnTo>
                    <a:pt x="1373" y="89"/>
                  </a:lnTo>
                  <a:lnTo>
                    <a:pt x="1372" y="89"/>
                  </a:lnTo>
                  <a:lnTo>
                    <a:pt x="1367" y="88"/>
                  </a:lnTo>
                  <a:lnTo>
                    <a:pt x="1364" y="87"/>
                  </a:lnTo>
                  <a:lnTo>
                    <a:pt x="1363" y="87"/>
                  </a:lnTo>
                  <a:lnTo>
                    <a:pt x="1357" y="86"/>
                  </a:lnTo>
                  <a:lnTo>
                    <a:pt x="1357" y="87"/>
                  </a:lnTo>
                  <a:lnTo>
                    <a:pt x="1355" y="87"/>
                  </a:lnTo>
                  <a:lnTo>
                    <a:pt x="1354" y="86"/>
                  </a:lnTo>
                  <a:lnTo>
                    <a:pt x="1349" y="86"/>
                  </a:lnTo>
                  <a:lnTo>
                    <a:pt x="1348" y="86"/>
                  </a:lnTo>
                  <a:lnTo>
                    <a:pt x="1348" y="82"/>
                  </a:lnTo>
                  <a:lnTo>
                    <a:pt x="1349" y="82"/>
                  </a:lnTo>
                  <a:lnTo>
                    <a:pt x="1353" y="83"/>
                  </a:lnTo>
                  <a:lnTo>
                    <a:pt x="1355" y="84"/>
                  </a:lnTo>
                  <a:lnTo>
                    <a:pt x="1357" y="83"/>
                  </a:lnTo>
                  <a:lnTo>
                    <a:pt x="1356" y="82"/>
                  </a:lnTo>
                  <a:lnTo>
                    <a:pt x="1355" y="81"/>
                  </a:lnTo>
                  <a:lnTo>
                    <a:pt x="1347" y="79"/>
                  </a:lnTo>
                  <a:lnTo>
                    <a:pt x="1342" y="78"/>
                  </a:lnTo>
                  <a:lnTo>
                    <a:pt x="1339" y="77"/>
                  </a:lnTo>
                  <a:lnTo>
                    <a:pt x="1335" y="77"/>
                  </a:lnTo>
                  <a:lnTo>
                    <a:pt x="1334" y="77"/>
                  </a:lnTo>
                  <a:lnTo>
                    <a:pt x="1328" y="76"/>
                  </a:lnTo>
                  <a:lnTo>
                    <a:pt x="1325" y="76"/>
                  </a:lnTo>
                  <a:lnTo>
                    <a:pt x="1324" y="76"/>
                  </a:lnTo>
                  <a:lnTo>
                    <a:pt x="1322" y="76"/>
                  </a:lnTo>
                  <a:lnTo>
                    <a:pt x="1316" y="76"/>
                  </a:lnTo>
                  <a:lnTo>
                    <a:pt x="1314" y="76"/>
                  </a:lnTo>
                  <a:lnTo>
                    <a:pt x="1308" y="76"/>
                  </a:lnTo>
                  <a:lnTo>
                    <a:pt x="1305" y="74"/>
                  </a:lnTo>
                  <a:lnTo>
                    <a:pt x="1302" y="74"/>
                  </a:lnTo>
                  <a:lnTo>
                    <a:pt x="1294" y="73"/>
                  </a:lnTo>
                  <a:lnTo>
                    <a:pt x="1293" y="73"/>
                  </a:lnTo>
                  <a:lnTo>
                    <a:pt x="1285" y="72"/>
                  </a:lnTo>
                  <a:lnTo>
                    <a:pt x="1278" y="71"/>
                  </a:lnTo>
                  <a:lnTo>
                    <a:pt x="1270" y="71"/>
                  </a:lnTo>
                  <a:lnTo>
                    <a:pt x="1266" y="71"/>
                  </a:lnTo>
                  <a:lnTo>
                    <a:pt x="1257" y="71"/>
                  </a:lnTo>
                  <a:lnTo>
                    <a:pt x="1245" y="70"/>
                  </a:lnTo>
                  <a:lnTo>
                    <a:pt x="1243" y="70"/>
                  </a:lnTo>
                  <a:lnTo>
                    <a:pt x="1241" y="69"/>
                  </a:lnTo>
                  <a:lnTo>
                    <a:pt x="1239" y="69"/>
                  </a:lnTo>
                  <a:lnTo>
                    <a:pt x="1236" y="69"/>
                  </a:lnTo>
                  <a:lnTo>
                    <a:pt x="1235" y="69"/>
                  </a:lnTo>
                  <a:lnTo>
                    <a:pt x="1234" y="70"/>
                  </a:lnTo>
                  <a:lnTo>
                    <a:pt x="1235" y="70"/>
                  </a:lnTo>
                  <a:lnTo>
                    <a:pt x="1237" y="71"/>
                  </a:lnTo>
                  <a:lnTo>
                    <a:pt x="1239" y="71"/>
                  </a:lnTo>
                  <a:lnTo>
                    <a:pt x="1242" y="72"/>
                  </a:lnTo>
                  <a:lnTo>
                    <a:pt x="1241" y="72"/>
                  </a:lnTo>
                  <a:lnTo>
                    <a:pt x="1240" y="73"/>
                  </a:lnTo>
                  <a:lnTo>
                    <a:pt x="1240" y="74"/>
                  </a:lnTo>
                  <a:lnTo>
                    <a:pt x="1242" y="77"/>
                  </a:lnTo>
                  <a:lnTo>
                    <a:pt x="1242" y="78"/>
                  </a:lnTo>
                  <a:lnTo>
                    <a:pt x="1241" y="78"/>
                  </a:lnTo>
                  <a:lnTo>
                    <a:pt x="1239" y="79"/>
                  </a:lnTo>
                  <a:lnTo>
                    <a:pt x="1237" y="80"/>
                  </a:lnTo>
                  <a:lnTo>
                    <a:pt x="1237" y="81"/>
                  </a:lnTo>
                  <a:lnTo>
                    <a:pt x="1239" y="81"/>
                  </a:lnTo>
                  <a:lnTo>
                    <a:pt x="1241" y="82"/>
                  </a:lnTo>
                  <a:lnTo>
                    <a:pt x="1242" y="83"/>
                  </a:lnTo>
                  <a:lnTo>
                    <a:pt x="1241" y="83"/>
                  </a:lnTo>
                  <a:lnTo>
                    <a:pt x="1243" y="84"/>
                  </a:lnTo>
                  <a:lnTo>
                    <a:pt x="1245" y="86"/>
                  </a:lnTo>
                  <a:lnTo>
                    <a:pt x="1248" y="87"/>
                  </a:lnTo>
                  <a:lnTo>
                    <a:pt x="1250" y="88"/>
                  </a:lnTo>
                  <a:lnTo>
                    <a:pt x="1252" y="89"/>
                  </a:lnTo>
                  <a:lnTo>
                    <a:pt x="1250" y="89"/>
                  </a:lnTo>
                  <a:lnTo>
                    <a:pt x="1244" y="88"/>
                  </a:lnTo>
                  <a:lnTo>
                    <a:pt x="1245" y="90"/>
                  </a:lnTo>
                  <a:lnTo>
                    <a:pt x="1242" y="89"/>
                  </a:lnTo>
                  <a:lnTo>
                    <a:pt x="1242" y="90"/>
                  </a:lnTo>
                  <a:lnTo>
                    <a:pt x="1241" y="90"/>
                  </a:lnTo>
                  <a:lnTo>
                    <a:pt x="1239" y="91"/>
                  </a:lnTo>
                  <a:lnTo>
                    <a:pt x="1237" y="92"/>
                  </a:lnTo>
                  <a:lnTo>
                    <a:pt x="1237" y="93"/>
                  </a:lnTo>
                  <a:lnTo>
                    <a:pt x="1235" y="93"/>
                  </a:lnTo>
                  <a:lnTo>
                    <a:pt x="1233" y="93"/>
                  </a:lnTo>
                  <a:lnTo>
                    <a:pt x="1231" y="93"/>
                  </a:lnTo>
                  <a:lnTo>
                    <a:pt x="1230" y="92"/>
                  </a:lnTo>
                  <a:lnTo>
                    <a:pt x="1229" y="91"/>
                  </a:lnTo>
                  <a:lnTo>
                    <a:pt x="1226" y="91"/>
                  </a:lnTo>
                  <a:lnTo>
                    <a:pt x="1224" y="90"/>
                  </a:lnTo>
                  <a:lnTo>
                    <a:pt x="1222" y="90"/>
                  </a:lnTo>
                  <a:lnTo>
                    <a:pt x="1220" y="90"/>
                  </a:lnTo>
                  <a:lnTo>
                    <a:pt x="1212" y="88"/>
                  </a:lnTo>
                  <a:lnTo>
                    <a:pt x="1210" y="88"/>
                  </a:lnTo>
                  <a:lnTo>
                    <a:pt x="1205" y="88"/>
                  </a:lnTo>
                  <a:lnTo>
                    <a:pt x="1203" y="87"/>
                  </a:lnTo>
                  <a:lnTo>
                    <a:pt x="1202" y="87"/>
                  </a:lnTo>
                  <a:lnTo>
                    <a:pt x="1199" y="87"/>
                  </a:lnTo>
                  <a:lnTo>
                    <a:pt x="1192" y="87"/>
                  </a:lnTo>
                  <a:lnTo>
                    <a:pt x="1192" y="88"/>
                  </a:lnTo>
                  <a:lnTo>
                    <a:pt x="1193" y="89"/>
                  </a:lnTo>
                  <a:lnTo>
                    <a:pt x="1195" y="90"/>
                  </a:lnTo>
                  <a:lnTo>
                    <a:pt x="1195" y="91"/>
                  </a:lnTo>
                  <a:lnTo>
                    <a:pt x="1192" y="90"/>
                  </a:lnTo>
                  <a:lnTo>
                    <a:pt x="1191" y="90"/>
                  </a:lnTo>
                  <a:lnTo>
                    <a:pt x="1185" y="90"/>
                  </a:lnTo>
                  <a:lnTo>
                    <a:pt x="1183" y="90"/>
                  </a:lnTo>
                  <a:lnTo>
                    <a:pt x="1181" y="90"/>
                  </a:lnTo>
                  <a:lnTo>
                    <a:pt x="1176" y="88"/>
                  </a:lnTo>
                  <a:lnTo>
                    <a:pt x="1173" y="88"/>
                  </a:lnTo>
                  <a:lnTo>
                    <a:pt x="1169" y="86"/>
                  </a:lnTo>
                  <a:lnTo>
                    <a:pt x="1166" y="84"/>
                  </a:lnTo>
                  <a:lnTo>
                    <a:pt x="1162" y="83"/>
                  </a:lnTo>
                  <a:lnTo>
                    <a:pt x="1161" y="82"/>
                  </a:lnTo>
                  <a:lnTo>
                    <a:pt x="1160" y="81"/>
                  </a:lnTo>
                  <a:lnTo>
                    <a:pt x="1159" y="82"/>
                  </a:lnTo>
                  <a:lnTo>
                    <a:pt x="1161" y="87"/>
                  </a:lnTo>
                  <a:lnTo>
                    <a:pt x="1161" y="88"/>
                  </a:lnTo>
                  <a:lnTo>
                    <a:pt x="1162" y="89"/>
                  </a:lnTo>
                  <a:lnTo>
                    <a:pt x="1163" y="90"/>
                  </a:lnTo>
                  <a:lnTo>
                    <a:pt x="1166" y="93"/>
                  </a:lnTo>
                  <a:lnTo>
                    <a:pt x="1166" y="96"/>
                  </a:lnTo>
                  <a:lnTo>
                    <a:pt x="1166" y="97"/>
                  </a:lnTo>
                  <a:lnTo>
                    <a:pt x="1167" y="98"/>
                  </a:lnTo>
                  <a:lnTo>
                    <a:pt x="1167" y="99"/>
                  </a:lnTo>
                  <a:lnTo>
                    <a:pt x="1167" y="100"/>
                  </a:lnTo>
                  <a:lnTo>
                    <a:pt x="1164" y="100"/>
                  </a:lnTo>
                  <a:lnTo>
                    <a:pt x="1159" y="97"/>
                  </a:lnTo>
                  <a:lnTo>
                    <a:pt x="1158" y="97"/>
                  </a:lnTo>
                  <a:lnTo>
                    <a:pt x="1159" y="98"/>
                  </a:lnTo>
                  <a:lnTo>
                    <a:pt x="1158" y="98"/>
                  </a:lnTo>
                  <a:lnTo>
                    <a:pt x="1155" y="98"/>
                  </a:lnTo>
                  <a:lnTo>
                    <a:pt x="1154" y="98"/>
                  </a:lnTo>
                  <a:lnTo>
                    <a:pt x="1152" y="97"/>
                  </a:lnTo>
                  <a:lnTo>
                    <a:pt x="1150" y="97"/>
                  </a:lnTo>
                  <a:lnTo>
                    <a:pt x="1150" y="96"/>
                  </a:lnTo>
                  <a:lnTo>
                    <a:pt x="1146" y="94"/>
                  </a:lnTo>
                  <a:lnTo>
                    <a:pt x="1145" y="96"/>
                  </a:lnTo>
                  <a:lnTo>
                    <a:pt x="1144" y="94"/>
                  </a:lnTo>
                  <a:lnTo>
                    <a:pt x="1143" y="94"/>
                  </a:lnTo>
                  <a:lnTo>
                    <a:pt x="1141" y="93"/>
                  </a:lnTo>
                  <a:lnTo>
                    <a:pt x="1139" y="92"/>
                  </a:lnTo>
                  <a:lnTo>
                    <a:pt x="1138" y="92"/>
                  </a:lnTo>
                  <a:lnTo>
                    <a:pt x="1136" y="92"/>
                  </a:lnTo>
                  <a:lnTo>
                    <a:pt x="1136" y="91"/>
                  </a:lnTo>
                  <a:lnTo>
                    <a:pt x="1133" y="90"/>
                  </a:lnTo>
                  <a:lnTo>
                    <a:pt x="1131" y="89"/>
                  </a:lnTo>
                  <a:lnTo>
                    <a:pt x="1130" y="89"/>
                  </a:lnTo>
                  <a:lnTo>
                    <a:pt x="1129" y="88"/>
                  </a:lnTo>
                  <a:lnTo>
                    <a:pt x="1128" y="87"/>
                  </a:lnTo>
                  <a:lnTo>
                    <a:pt x="1125" y="86"/>
                  </a:lnTo>
                  <a:lnTo>
                    <a:pt x="1125" y="87"/>
                  </a:lnTo>
                  <a:lnTo>
                    <a:pt x="1124" y="87"/>
                  </a:lnTo>
                  <a:lnTo>
                    <a:pt x="1122" y="87"/>
                  </a:lnTo>
                  <a:lnTo>
                    <a:pt x="1122" y="86"/>
                  </a:lnTo>
                  <a:lnTo>
                    <a:pt x="1120" y="84"/>
                  </a:lnTo>
                  <a:lnTo>
                    <a:pt x="1119" y="84"/>
                  </a:lnTo>
                  <a:lnTo>
                    <a:pt x="1118" y="84"/>
                  </a:lnTo>
                  <a:lnTo>
                    <a:pt x="1116" y="82"/>
                  </a:lnTo>
                  <a:lnTo>
                    <a:pt x="1116" y="80"/>
                  </a:lnTo>
                  <a:lnTo>
                    <a:pt x="1119" y="80"/>
                  </a:lnTo>
                  <a:lnTo>
                    <a:pt x="1120" y="80"/>
                  </a:lnTo>
                  <a:lnTo>
                    <a:pt x="1119" y="80"/>
                  </a:lnTo>
                  <a:lnTo>
                    <a:pt x="1118" y="80"/>
                  </a:lnTo>
                  <a:lnTo>
                    <a:pt x="1120" y="79"/>
                  </a:lnTo>
                  <a:lnTo>
                    <a:pt x="1119" y="79"/>
                  </a:lnTo>
                  <a:lnTo>
                    <a:pt x="1119" y="78"/>
                  </a:lnTo>
                  <a:lnTo>
                    <a:pt x="1118" y="77"/>
                  </a:lnTo>
                  <a:lnTo>
                    <a:pt x="1118" y="76"/>
                  </a:lnTo>
                  <a:lnTo>
                    <a:pt x="1111" y="74"/>
                  </a:lnTo>
                  <a:lnTo>
                    <a:pt x="1111" y="73"/>
                  </a:lnTo>
                  <a:lnTo>
                    <a:pt x="1109" y="72"/>
                  </a:lnTo>
                  <a:lnTo>
                    <a:pt x="1108" y="71"/>
                  </a:lnTo>
                  <a:lnTo>
                    <a:pt x="1109" y="71"/>
                  </a:lnTo>
                  <a:lnTo>
                    <a:pt x="1108" y="70"/>
                  </a:lnTo>
                  <a:lnTo>
                    <a:pt x="1106" y="70"/>
                  </a:lnTo>
                  <a:lnTo>
                    <a:pt x="1105" y="69"/>
                  </a:lnTo>
                  <a:lnTo>
                    <a:pt x="1104" y="68"/>
                  </a:lnTo>
                  <a:lnTo>
                    <a:pt x="1105" y="68"/>
                  </a:lnTo>
                  <a:lnTo>
                    <a:pt x="1104" y="67"/>
                  </a:lnTo>
                  <a:lnTo>
                    <a:pt x="1103" y="67"/>
                  </a:lnTo>
                  <a:lnTo>
                    <a:pt x="1103" y="66"/>
                  </a:lnTo>
                  <a:lnTo>
                    <a:pt x="1099" y="66"/>
                  </a:lnTo>
                  <a:lnTo>
                    <a:pt x="1096" y="64"/>
                  </a:lnTo>
                  <a:lnTo>
                    <a:pt x="1094" y="63"/>
                  </a:lnTo>
                  <a:lnTo>
                    <a:pt x="1093" y="63"/>
                  </a:lnTo>
                  <a:lnTo>
                    <a:pt x="1088" y="62"/>
                  </a:lnTo>
                  <a:lnTo>
                    <a:pt x="1086" y="61"/>
                  </a:lnTo>
                  <a:lnTo>
                    <a:pt x="1085" y="61"/>
                  </a:lnTo>
                  <a:lnTo>
                    <a:pt x="1083" y="61"/>
                  </a:lnTo>
                  <a:lnTo>
                    <a:pt x="1082" y="60"/>
                  </a:lnTo>
                  <a:lnTo>
                    <a:pt x="1080" y="60"/>
                  </a:lnTo>
                  <a:lnTo>
                    <a:pt x="1075" y="59"/>
                  </a:lnTo>
                  <a:lnTo>
                    <a:pt x="1074" y="59"/>
                  </a:lnTo>
                  <a:lnTo>
                    <a:pt x="1071" y="59"/>
                  </a:lnTo>
                  <a:lnTo>
                    <a:pt x="1067" y="59"/>
                  </a:lnTo>
                  <a:lnTo>
                    <a:pt x="1067" y="60"/>
                  </a:lnTo>
                  <a:lnTo>
                    <a:pt x="1065" y="60"/>
                  </a:lnTo>
                  <a:lnTo>
                    <a:pt x="1064" y="60"/>
                  </a:lnTo>
                  <a:lnTo>
                    <a:pt x="1063" y="60"/>
                  </a:lnTo>
                  <a:lnTo>
                    <a:pt x="1062" y="60"/>
                  </a:lnTo>
                  <a:lnTo>
                    <a:pt x="1057" y="58"/>
                  </a:lnTo>
                  <a:lnTo>
                    <a:pt x="1057" y="59"/>
                  </a:lnTo>
                  <a:lnTo>
                    <a:pt x="1053" y="58"/>
                  </a:lnTo>
                  <a:lnTo>
                    <a:pt x="1052" y="58"/>
                  </a:lnTo>
                  <a:lnTo>
                    <a:pt x="1050" y="58"/>
                  </a:lnTo>
                  <a:lnTo>
                    <a:pt x="1048" y="58"/>
                  </a:lnTo>
                  <a:lnTo>
                    <a:pt x="1045" y="58"/>
                  </a:lnTo>
                  <a:lnTo>
                    <a:pt x="1044" y="57"/>
                  </a:lnTo>
                  <a:lnTo>
                    <a:pt x="1043" y="57"/>
                  </a:lnTo>
                  <a:lnTo>
                    <a:pt x="1042" y="56"/>
                  </a:lnTo>
                  <a:lnTo>
                    <a:pt x="1042" y="57"/>
                  </a:lnTo>
                  <a:lnTo>
                    <a:pt x="1038" y="56"/>
                  </a:lnTo>
                  <a:lnTo>
                    <a:pt x="1037" y="56"/>
                  </a:lnTo>
                  <a:lnTo>
                    <a:pt x="1034" y="56"/>
                  </a:lnTo>
                  <a:lnTo>
                    <a:pt x="1031" y="55"/>
                  </a:lnTo>
                  <a:lnTo>
                    <a:pt x="1028" y="55"/>
                  </a:lnTo>
                  <a:lnTo>
                    <a:pt x="1025" y="55"/>
                  </a:lnTo>
                  <a:lnTo>
                    <a:pt x="1027" y="55"/>
                  </a:lnTo>
                  <a:lnTo>
                    <a:pt x="1027" y="56"/>
                  </a:lnTo>
                  <a:lnTo>
                    <a:pt x="1028" y="56"/>
                  </a:lnTo>
                  <a:lnTo>
                    <a:pt x="1028" y="57"/>
                  </a:lnTo>
                  <a:lnTo>
                    <a:pt x="1024" y="56"/>
                  </a:lnTo>
                  <a:lnTo>
                    <a:pt x="1021" y="55"/>
                  </a:lnTo>
                  <a:lnTo>
                    <a:pt x="1021" y="56"/>
                  </a:lnTo>
                  <a:lnTo>
                    <a:pt x="1023" y="57"/>
                  </a:lnTo>
                  <a:lnTo>
                    <a:pt x="1025" y="60"/>
                  </a:lnTo>
                  <a:lnTo>
                    <a:pt x="1027" y="60"/>
                  </a:lnTo>
                  <a:lnTo>
                    <a:pt x="1027" y="61"/>
                  </a:lnTo>
                  <a:lnTo>
                    <a:pt x="1029" y="62"/>
                  </a:lnTo>
                  <a:lnTo>
                    <a:pt x="1034" y="64"/>
                  </a:lnTo>
                  <a:lnTo>
                    <a:pt x="1034" y="66"/>
                  </a:lnTo>
                  <a:lnTo>
                    <a:pt x="1033" y="66"/>
                  </a:lnTo>
                  <a:lnTo>
                    <a:pt x="1029" y="66"/>
                  </a:lnTo>
                  <a:lnTo>
                    <a:pt x="1027" y="67"/>
                  </a:lnTo>
                  <a:lnTo>
                    <a:pt x="1025" y="67"/>
                  </a:lnTo>
                  <a:lnTo>
                    <a:pt x="1023" y="67"/>
                  </a:lnTo>
                  <a:lnTo>
                    <a:pt x="1021" y="67"/>
                  </a:lnTo>
                  <a:lnTo>
                    <a:pt x="1018" y="67"/>
                  </a:lnTo>
                  <a:lnTo>
                    <a:pt x="1017" y="67"/>
                  </a:lnTo>
                  <a:lnTo>
                    <a:pt x="1012" y="67"/>
                  </a:lnTo>
                  <a:lnTo>
                    <a:pt x="1011" y="68"/>
                  </a:lnTo>
                  <a:lnTo>
                    <a:pt x="1007" y="67"/>
                  </a:lnTo>
                  <a:lnTo>
                    <a:pt x="1000" y="66"/>
                  </a:lnTo>
                  <a:lnTo>
                    <a:pt x="998" y="66"/>
                  </a:lnTo>
                  <a:lnTo>
                    <a:pt x="999" y="67"/>
                  </a:lnTo>
                  <a:lnTo>
                    <a:pt x="991" y="66"/>
                  </a:lnTo>
                  <a:lnTo>
                    <a:pt x="987" y="64"/>
                  </a:lnTo>
                  <a:lnTo>
                    <a:pt x="979" y="63"/>
                  </a:lnTo>
                  <a:lnTo>
                    <a:pt x="978" y="63"/>
                  </a:lnTo>
                  <a:lnTo>
                    <a:pt x="977" y="62"/>
                  </a:lnTo>
                  <a:lnTo>
                    <a:pt x="976" y="62"/>
                  </a:lnTo>
                  <a:lnTo>
                    <a:pt x="974" y="61"/>
                  </a:lnTo>
                  <a:lnTo>
                    <a:pt x="974" y="60"/>
                  </a:lnTo>
                  <a:lnTo>
                    <a:pt x="978" y="60"/>
                  </a:lnTo>
                  <a:lnTo>
                    <a:pt x="977" y="60"/>
                  </a:lnTo>
                  <a:lnTo>
                    <a:pt x="978" y="60"/>
                  </a:lnTo>
                  <a:lnTo>
                    <a:pt x="977" y="59"/>
                  </a:lnTo>
                  <a:lnTo>
                    <a:pt x="974" y="59"/>
                  </a:lnTo>
                  <a:lnTo>
                    <a:pt x="970" y="59"/>
                  </a:lnTo>
                  <a:lnTo>
                    <a:pt x="967" y="58"/>
                  </a:lnTo>
                  <a:lnTo>
                    <a:pt x="963" y="59"/>
                  </a:lnTo>
                  <a:lnTo>
                    <a:pt x="958" y="58"/>
                  </a:lnTo>
                  <a:lnTo>
                    <a:pt x="954" y="58"/>
                  </a:lnTo>
                  <a:lnTo>
                    <a:pt x="953" y="58"/>
                  </a:lnTo>
                  <a:lnTo>
                    <a:pt x="950" y="57"/>
                  </a:lnTo>
                  <a:lnTo>
                    <a:pt x="948" y="57"/>
                  </a:lnTo>
                  <a:lnTo>
                    <a:pt x="943" y="57"/>
                  </a:lnTo>
                  <a:lnTo>
                    <a:pt x="939" y="57"/>
                  </a:lnTo>
                  <a:lnTo>
                    <a:pt x="936" y="57"/>
                  </a:lnTo>
                  <a:lnTo>
                    <a:pt x="936" y="58"/>
                  </a:lnTo>
                  <a:lnTo>
                    <a:pt x="932" y="58"/>
                  </a:lnTo>
                  <a:lnTo>
                    <a:pt x="929" y="58"/>
                  </a:lnTo>
                  <a:lnTo>
                    <a:pt x="924" y="58"/>
                  </a:lnTo>
                  <a:lnTo>
                    <a:pt x="919" y="59"/>
                  </a:lnTo>
                  <a:lnTo>
                    <a:pt x="923" y="61"/>
                  </a:lnTo>
                  <a:lnTo>
                    <a:pt x="926" y="62"/>
                  </a:lnTo>
                  <a:lnTo>
                    <a:pt x="924" y="62"/>
                  </a:lnTo>
                  <a:lnTo>
                    <a:pt x="922" y="63"/>
                  </a:lnTo>
                  <a:lnTo>
                    <a:pt x="918" y="63"/>
                  </a:lnTo>
                  <a:lnTo>
                    <a:pt x="918" y="62"/>
                  </a:lnTo>
                  <a:lnTo>
                    <a:pt x="921" y="62"/>
                  </a:lnTo>
                  <a:lnTo>
                    <a:pt x="918" y="61"/>
                  </a:lnTo>
                  <a:lnTo>
                    <a:pt x="916" y="60"/>
                  </a:lnTo>
                  <a:lnTo>
                    <a:pt x="916" y="58"/>
                  </a:lnTo>
                  <a:lnTo>
                    <a:pt x="915" y="57"/>
                  </a:lnTo>
                  <a:lnTo>
                    <a:pt x="912" y="57"/>
                  </a:lnTo>
                  <a:lnTo>
                    <a:pt x="910" y="56"/>
                  </a:lnTo>
                  <a:lnTo>
                    <a:pt x="909" y="55"/>
                  </a:lnTo>
                  <a:lnTo>
                    <a:pt x="906" y="53"/>
                  </a:lnTo>
                  <a:lnTo>
                    <a:pt x="901" y="51"/>
                  </a:lnTo>
                  <a:lnTo>
                    <a:pt x="905" y="53"/>
                  </a:lnTo>
                  <a:lnTo>
                    <a:pt x="906" y="55"/>
                  </a:lnTo>
                  <a:lnTo>
                    <a:pt x="906" y="56"/>
                  </a:lnTo>
                  <a:lnTo>
                    <a:pt x="903" y="57"/>
                  </a:lnTo>
                  <a:lnTo>
                    <a:pt x="897" y="57"/>
                  </a:lnTo>
                  <a:lnTo>
                    <a:pt x="895" y="57"/>
                  </a:lnTo>
                  <a:lnTo>
                    <a:pt x="893" y="56"/>
                  </a:lnTo>
                  <a:lnTo>
                    <a:pt x="889" y="55"/>
                  </a:lnTo>
                  <a:lnTo>
                    <a:pt x="887" y="53"/>
                  </a:lnTo>
                  <a:lnTo>
                    <a:pt x="886" y="53"/>
                  </a:lnTo>
                  <a:lnTo>
                    <a:pt x="886" y="52"/>
                  </a:lnTo>
                  <a:lnTo>
                    <a:pt x="887" y="52"/>
                  </a:lnTo>
                  <a:lnTo>
                    <a:pt x="887" y="51"/>
                  </a:lnTo>
                  <a:lnTo>
                    <a:pt x="882" y="52"/>
                  </a:lnTo>
                  <a:lnTo>
                    <a:pt x="881" y="52"/>
                  </a:lnTo>
                  <a:lnTo>
                    <a:pt x="882" y="53"/>
                  </a:lnTo>
                  <a:lnTo>
                    <a:pt x="881" y="53"/>
                  </a:lnTo>
                  <a:lnTo>
                    <a:pt x="880" y="52"/>
                  </a:lnTo>
                  <a:lnTo>
                    <a:pt x="877" y="52"/>
                  </a:lnTo>
                  <a:lnTo>
                    <a:pt x="875" y="51"/>
                  </a:lnTo>
                  <a:lnTo>
                    <a:pt x="871" y="52"/>
                  </a:lnTo>
                  <a:lnTo>
                    <a:pt x="869" y="52"/>
                  </a:lnTo>
                  <a:lnTo>
                    <a:pt x="870" y="53"/>
                  </a:lnTo>
                  <a:lnTo>
                    <a:pt x="868" y="55"/>
                  </a:lnTo>
                  <a:lnTo>
                    <a:pt x="869" y="56"/>
                  </a:lnTo>
                  <a:lnTo>
                    <a:pt x="871" y="57"/>
                  </a:lnTo>
                  <a:lnTo>
                    <a:pt x="873" y="58"/>
                  </a:lnTo>
                  <a:lnTo>
                    <a:pt x="875" y="57"/>
                  </a:lnTo>
                  <a:lnTo>
                    <a:pt x="873" y="57"/>
                  </a:lnTo>
                  <a:lnTo>
                    <a:pt x="875" y="57"/>
                  </a:lnTo>
                  <a:lnTo>
                    <a:pt x="879" y="57"/>
                  </a:lnTo>
                  <a:lnTo>
                    <a:pt x="879" y="56"/>
                  </a:lnTo>
                  <a:lnTo>
                    <a:pt x="881" y="56"/>
                  </a:lnTo>
                  <a:lnTo>
                    <a:pt x="883" y="56"/>
                  </a:lnTo>
                  <a:lnTo>
                    <a:pt x="886" y="57"/>
                  </a:lnTo>
                  <a:lnTo>
                    <a:pt x="881" y="58"/>
                  </a:lnTo>
                  <a:lnTo>
                    <a:pt x="881" y="59"/>
                  </a:lnTo>
                  <a:lnTo>
                    <a:pt x="880" y="59"/>
                  </a:lnTo>
                  <a:lnTo>
                    <a:pt x="877" y="60"/>
                  </a:lnTo>
                  <a:lnTo>
                    <a:pt x="875" y="60"/>
                  </a:lnTo>
                  <a:lnTo>
                    <a:pt x="869" y="59"/>
                  </a:lnTo>
                  <a:lnTo>
                    <a:pt x="873" y="60"/>
                  </a:lnTo>
                  <a:lnTo>
                    <a:pt x="872" y="60"/>
                  </a:lnTo>
                  <a:lnTo>
                    <a:pt x="871" y="60"/>
                  </a:lnTo>
                  <a:lnTo>
                    <a:pt x="872" y="61"/>
                  </a:lnTo>
                  <a:lnTo>
                    <a:pt x="866" y="62"/>
                  </a:lnTo>
                  <a:lnTo>
                    <a:pt x="863" y="62"/>
                  </a:lnTo>
                  <a:lnTo>
                    <a:pt x="865" y="63"/>
                  </a:lnTo>
                  <a:lnTo>
                    <a:pt x="861" y="63"/>
                  </a:lnTo>
                  <a:lnTo>
                    <a:pt x="859" y="64"/>
                  </a:lnTo>
                  <a:lnTo>
                    <a:pt x="858" y="64"/>
                  </a:lnTo>
                  <a:lnTo>
                    <a:pt x="851" y="63"/>
                  </a:lnTo>
                  <a:lnTo>
                    <a:pt x="850" y="64"/>
                  </a:lnTo>
                  <a:lnTo>
                    <a:pt x="845" y="63"/>
                  </a:lnTo>
                  <a:lnTo>
                    <a:pt x="842" y="64"/>
                  </a:lnTo>
                  <a:lnTo>
                    <a:pt x="845" y="66"/>
                  </a:lnTo>
                  <a:lnTo>
                    <a:pt x="847" y="67"/>
                  </a:lnTo>
                  <a:lnTo>
                    <a:pt x="856" y="68"/>
                  </a:lnTo>
                  <a:lnTo>
                    <a:pt x="855" y="69"/>
                  </a:lnTo>
                  <a:lnTo>
                    <a:pt x="852" y="68"/>
                  </a:lnTo>
                  <a:lnTo>
                    <a:pt x="847" y="68"/>
                  </a:lnTo>
                  <a:lnTo>
                    <a:pt x="845" y="67"/>
                  </a:lnTo>
                  <a:lnTo>
                    <a:pt x="843" y="68"/>
                  </a:lnTo>
                  <a:lnTo>
                    <a:pt x="842" y="68"/>
                  </a:lnTo>
                  <a:lnTo>
                    <a:pt x="842" y="69"/>
                  </a:lnTo>
                  <a:lnTo>
                    <a:pt x="841" y="70"/>
                  </a:lnTo>
                  <a:lnTo>
                    <a:pt x="839" y="70"/>
                  </a:lnTo>
                  <a:lnTo>
                    <a:pt x="837" y="71"/>
                  </a:lnTo>
                  <a:lnTo>
                    <a:pt x="836" y="71"/>
                  </a:lnTo>
                  <a:lnTo>
                    <a:pt x="834" y="73"/>
                  </a:lnTo>
                  <a:lnTo>
                    <a:pt x="835" y="72"/>
                  </a:lnTo>
                  <a:lnTo>
                    <a:pt x="834" y="72"/>
                  </a:lnTo>
                  <a:lnTo>
                    <a:pt x="831" y="72"/>
                  </a:lnTo>
                  <a:lnTo>
                    <a:pt x="831" y="73"/>
                  </a:lnTo>
                  <a:lnTo>
                    <a:pt x="829" y="73"/>
                  </a:lnTo>
                  <a:lnTo>
                    <a:pt x="829" y="72"/>
                  </a:lnTo>
                  <a:lnTo>
                    <a:pt x="831" y="71"/>
                  </a:lnTo>
                  <a:lnTo>
                    <a:pt x="834" y="70"/>
                  </a:lnTo>
                  <a:lnTo>
                    <a:pt x="835" y="69"/>
                  </a:lnTo>
                  <a:lnTo>
                    <a:pt x="838" y="69"/>
                  </a:lnTo>
                  <a:lnTo>
                    <a:pt x="839" y="69"/>
                  </a:lnTo>
                  <a:lnTo>
                    <a:pt x="840" y="68"/>
                  </a:lnTo>
                  <a:lnTo>
                    <a:pt x="840" y="64"/>
                  </a:lnTo>
                  <a:lnTo>
                    <a:pt x="841" y="64"/>
                  </a:lnTo>
                  <a:lnTo>
                    <a:pt x="840" y="64"/>
                  </a:lnTo>
                  <a:lnTo>
                    <a:pt x="840" y="63"/>
                  </a:lnTo>
                  <a:lnTo>
                    <a:pt x="840" y="62"/>
                  </a:lnTo>
                  <a:lnTo>
                    <a:pt x="842" y="62"/>
                  </a:lnTo>
                  <a:lnTo>
                    <a:pt x="847" y="61"/>
                  </a:lnTo>
                  <a:lnTo>
                    <a:pt x="846" y="60"/>
                  </a:lnTo>
                  <a:lnTo>
                    <a:pt x="847" y="59"/>
                  </a:lnTo>
                  <a:lnTo>
                    <a:pt x="846" y="58"/>
                  </a:lnTo>
                  <a:lnTo>
                    <a:pt x="853" y="58"/>
                  </a:lnTo>
                  <a:lnTo>
                    <a:pt x="856" y="57"/>
                  </a:lnTo>
                  <a:lnTo>
                    <a:pt x="858" y="58"/>
                  </a:lnTo>
                  <a:lnTo>
                    <a:pt x="858" y="55"/>
                  </a:lnTo>
                  <a:lnTo>
                    <a:pt x="859" y="55"/>
                  </a:lnTo>
                  <a:lnTo>
                    <a:pt x="858" y="53"/>
                  </a:lnTo>
                  <a:lnTo>
                    <a:pt x="861" y="51"/>
                  </a:lnTo>
                  <a:lnTo>
                    <a:pt x="865" y="50"/>
                  </a:lnTo>
                  <a:lnTo>
                    <a:pt x="866" y="49"/>
                  </a:lnTo>
                  <a:lnTo>
                    <a:pt x="866" y="47"/>
                  </a:lnTo>
                  <a:lnTo>
                    <a:pt x="868" y="46"/>
                  </a:lnTo>
                  <a:lnTo>
                    <a:pt x="868" y="45"/>
                  </a:lnTo>
                  <a:lnTo>
                    <a:pt x="869" y="45"/>
                  </a:lnTo>
                  <a:lnTo>
                    <a:pt x="870" y="45"/>
                  </a:lnTo>
                  <a:lnTo>
                    <a:pt x="869" y="45"/>
                  </a:lnTo>
                  <a:lnTo>
                    <a:pt x="870" y="43"/>
                  </a:lnTo>
                  <a:lnTo>
                    <a:pt x="871" y="45"/>
                  </a:lnTo>
                  <a:lnTo>
                    <a:pt x="873" y="43"/>
                  </a:lnTo>
                  <a:lnTo>
                    <a:pt x="872" y="42"/>
                  </a:lnTo>
                  <a:lnTo>
                    <a:pt x="873" y="43"/>
                  </a:lnTo>
                  <a:lnTo>
                    <a:pt x="876" y="42"/>
                  </a:lnTo>
                  <a:lnTo>
                    <a:pt x="880" y="42"/>
                  </a:lnTo>
                  <a:lnTo>
                    <a:pt x="879" y="42"/>
                  </a:lnTo>
                  <a:lnTo>
                    <a:pt x="880" y="41"/>
                  </a:lnTo>
                  <a:lnTo>
                    <a:pt x="878" y="41"/>
                  </a:lnTo>
                  <a:lnTo>
                    <a:pt x="883" y="40"/>
                  </a:lnTo>
                  <a:lnTo>
                    <a:pt x="880" y="40"/>
                  </a:lnTo>
                  <a:lnTo>
                    <a:pt x="880" y="39"/>
                  </a:lnTo>
                  <a:lnTo>
                    <a:pt x="883" y="39"/>
                  </a:lnTo>
                  <a:lnTo>
                    <a:pt x="885" y="39"/>
                  </a:lnTo>
                  <a:lnTo>
                    <a:pt x="886" y="39"/>
                  </a:lnTo>
                  <a:lnTo>
                    <a:pt x="887" y="38"/>
                  </a:lnTo>
                  <a:lnTo>
                    <a:pt x="885" y="38"/>
                  </a:lnTo>
                  <a:lnTo>
                    <a:pt x="886" y="37"/>
                  </a:lnTo>
                  <a:lnTo>
                    <a:pt x="888" y="37"/>
                  </a:lnTo>
                  <a:lnTo>
                    <a:pt x="888" y="36"/>
                  </a:lnTo>
                  <a:lnTo>
                    <a:pt x="889" y="35"/>
                  </a:lnTo>
                  <a:lnTo>
                    <a:pt x="889" y="33"/>
                  </a:lnTo>
                  <a:lnTo>
                    <a:pt x="888" y="32"/>
                  </a:lnTo>
                  <a:lnTo>
                    <a:pt x="887" y="32"/>
                  </a:lnTo>
                  <a:lnTo>
                    <a:pt x="886" y="31"/>
                  </a:lnTo>
                  <a:lnTo>
                    <a:pt x="887" y="31"/>
                  </a:lnTo>
                  <a:lnTo>
                    <a:pt x="886" y="30"/>
                  </a:lnTo>
                  <a:lnTo>
                    <a:pt x="882" y="30"/>
                  </a:lnTo>
                  <a:lnTo>
                    <a:pt x="879" y="29"/>
                  </a:lnTo>
                  <a:lnTo>
                    <a:pt x="878" y="29"/>
                  </a:lnTo>
                  <a:lnTo>
                    <a:pt x="876" y="29"/>
                  </a:lnTo>
                  <a:lnTo>
                    <a:pt x="876" y="30"/>
                  </a:lnTo>
                  <a:lnTo>
                    <a:pt x="875" y="29"/>
                  </a:lnTo>
                  <a:lnTo>
                    <a:pt x="873" y="29"/>
                  </a:lnTo>
                  <a:lnTo>
                    <a:pt x="871" y="28"/>
                  </a:lnTo>
                  <a:lnTo>
                    <a:pt x="872" y="28"/>
                  </a:lnTo>
                  <a:lnTo>
                    <a:pt x="869" y="27"/>
                  </a:lnTo>
                  <a:lnTo>
                    <a:pt x="867" y="27"/>
                  </a:lnTo>
                  <a:lnTo>
                    <a:pt x="867" y="26"/>
                  </a:lnTo>
                  <a:lnTo>
                    <a:pt x="868" y="26"/>
                  </a:lnTo>
                  <a:lnTo>
                    <a:pt x="873" y="27"/>
                  </a:lnTo>
                  <a:lnTo>
                    <a:pt x="881" y="29"/>
                  </a:lnTo>
                  <a:lnTo>
                    <a:pt x="881" y="30"/>
                  </a:lnTo>
                  <a:lnTo>
                    <a:pt x="882" y="29"/>
                  </a:lnTo>
                  <a:lnTo>
                    <a:pt x="881" y="27"/>
                  </a:lnTo>
                  <a:lnTo>
                    <a:pt x="880" y="26"/>
                  </a:lnTo>
                  <a:lnTo>
                    <a:pt x="879" y="25"/>
                  </a:lnTo>
                  <a:lnTo>
                    <a:pt x="878" y="25"/>
                  </a:lnTo>
                  <a:lnTo>
                    <a:pt x="876" y="25"/>
                  </a:lnTo>
                  <a:lnTo>
                    <a:pt x="872" y="23"/>
                  </a:lnTo>
                  <a:lnTo>
                    <a:pt x="872" y="22"/>
                  </a:lnTo>
                  <a:lnTo>
                    <a:pt x="867" y="20"/>
                  </a:lnTo>
                  <a:lnTo>
                    <a:pt x="865" y="21"/>
                  </a:lnTo>
                  <a:lnTo>
                    <a:pt x="867" y="21"/>
                  </a:lnTo>
                  <a:lnTo>
                    <a:pt x="866" y="22"/>
                  </a:lnTo>
                  <a:lnTo>
                    <a:pt x="867" y="22"/>
                  </a:lnTo>
                  <a:lnTo>
                    <a:pt x="866" y="22"/>
                  </a:lnTo>
                  <a:lnTo>
                    <a:pt x="862" y="21"/>
                  </a:lnTo>
                  <a:lnTo>
                    <a:pt x="860" y="21"/>
                  </a:lnTo>
                  <a:lnTo>
                    <a:pt x="861" y="20"/>
                  </a:lnTo>
                  <a:lnTo>
                    <a:pt x="860" y="20"/>
                  </a:lnTo>
                  <a:lnTo>
                    <a:pt x="860" y="19"/>
                  </a:lnTo>
                  <a:lnTo>
                    <a:pt x="853" y="18"/>
                  </a:lnTo>
                  <a:lnTo>
                    <a:pt x="852" y="18"/>
                  </a:lnTo>
                  <a:lnTo>
                    <a:pt x="851" y="18"/>
                  </a:lnTo>
                  <a:lnTo>
                    <a:pt x="846" y="16"/>
                  </a:lnTo>
                  <a:lnTo>
                    <a:pt x="841" y="16"/>
                  </a:lnTo>
                  <a:lnTo>
                    <a:pt x="841" y="15"/>
                  </a:lnTo>
                  <a:lnTo>
                    <a:pt x="840" y="15"/>
                  </a:lnTo>
                  <a:lnTo>
                    <a:pt x="838" y="15"/>
                  </a:lnTo>
                  <a:lnTo>
                    <a:pt x="837" y="15"/>
                  </a:lnTo>
                  <a:lnTo>
                    <a:pt x="836" y="13"/>
                  </a:lnTo>
                  <a:lnTo>
                    <a:pt x="832" y="13"/>
                  </a:lnTo>
                  <a:lnTo>
                    <a:pt x="827" y="13"/>
                  </a:lnTo>
                  <a:lnTo>
                    <a:pt x="825" y="15"/>
                  </a:lnTo>
                  <a:lnTo>
                    <a:pt x="824" y="15"/>
                  </a:lnTo>
                  <a:lnTo>
                    <a:pt x="822" y="15"/>
                  </a:lnTo>
                  <a:lnTo>
                    <a:pt x="817" y="13"/>
                  </a:lnTo>
                  <a:lnTo>
                    <a:pt x="815" y="15"/>
                  </a:lnTo>
                  <a:lnTo>
                    <a:pt x="814" y="13"/>
                  </a:lnTo>
                  <a:lnTo>
                    <a:pt x="809" y="15"/>
                  </a:lnTo>
                  <a:lnTo>
                    <a:pt x="807" y="13"/>
                  </a:lnTo>
                  <a:lnTo>
                    <a:pt x="806" y="15"/>
                  </a:lnTo>
                  <a:lnTo>
                    <a:pt x="806" y="13"/>
                  </a:lnTo>
                  <a:lnTo>
                    <a:pt x="805" y="13"/>
                  </a:lnTo>
                  <a:lnTo>
                    <a:pt x="802" y="13"/>
                  </a:lnTo>
                  <a:lnTo>
                    <a:pt x="802" y="15"/>
                  </a:lnTo>
                  <a:lnTo>
                    <a:pt x="805" y="15"/>
                  </a:lnTo>
                  <a:lnTo>
                    <a:pt x="804" y="16"/>
                  </a:lnTo>
                  <a:lnTo>
                    <a:pt x="802" y="16"/>
                  </a:lnTo>
                  <a:lnTo>
                    <a:pt x="804" y="16"/>
                  </a:lnTo>
                  <a:lnTo>
                    <a:pt x="804" y="17"/>
                  </a:lnTo>
                  <a:lnTo>
                    <a:pt x="801" y="17"/>
                  </a:lnTo>
                  <a:lnTo>
                    <a:pt x="800" y="17"/>
                  </a:lnTo>
                  <a:lnTo>
                    <a:pt x="801" y="18"/>
                  </a:lnTo>
                  <a:lnTo>
                    <a:pt x="797" y="18"/>
                  </a:lnTo>
                  <a:lnTo>
                    <a:pt x="795" y="18"/>
                  </a:lnTo>
                  <a:lnTo>
                    <a:pt x="792" y="18"/>
                  </a:lnTo>
                  <a:lnTo>
                    <a:pt x="788" y="18"/>
                  </a:lnTo>
                  <a:lnTo>
                    <a:pt x="788" y="17"/>
                  </a:lnTo>
                  <a:lnTo>
                    <a:pt x="787" y="17"/>
                  </a:lnTo>
                  <a:lnTo>
                    <a:pt x="790" y="17"/>
                  </a:lnTo>
                  <a:lnTo>
                    <a:pt x="791" y="17"/>
                  </a:lnTo>
                  <a:lnTo>
                    <a:pt x="790" y="15"/>
                  </a:lnTo>
                  <a:lnTo>
                    <a:pt x="791" y="15"/>
                  </a:lnTo>
                  <a:lnTo>
                    <a:pt x="791" y="13"/>
                  </a:lnTo>
                  <a:lnTo>
                    <a:pt x="794" y="13"/>
                  </a:lnTo>
                  <a:lnTo>
                    <a:pt x="794" y="12"/>
                  </a:lnTo>
                  <a:lnTo>
                    <a:pt x="792" y="12"/>
                  </a:lnTo>
                  <a:lnTo>
                    <a:pt x="791" y="11"/>
                  </a:lnTo>
                  <a:lnTo>
                    <a:pt x="794" y="11"/>
                  </a:lnTo>
                  <a:lnTo>
                    <a:pt x="792" y="11"/>
                  </a:lnTo>
                  <a:lnTo>
                    <a:pt x="791" y="11"/>
                  </a:lnTo>
                  <a:lnTo>
                    <a:pt x="791" y="10"/>
                  </a:lnTo>
                  <a:lnTo>
                    <a:pt x="790" y="10"/>
                  </a:lnTo>
                  <a:lnTo>
                    <a:pt x="785" y="10"/>
                  </a:lnTo>
                  <a:lnTo>
                    <a:pt x="782" y="9"/>
                  </a:lnTo>
                  <a:lnTo>
                    <a:pt x="781" y="9"/>
                  </a:lnTo>
                  <a:lnTo>
                    <a:pt x="779" y="9"/>
                  </a:lnTo>
                  <a:lnTo>
                    <a:pt x="778" y="10"/>
                  </a:lnTo>
                  <a:lnTo>
                    <a:pt x="776" y="9"/>
                  </a:lnTo>
                  <a:lnTo>
                    <a:pt x="774" y="10"/>
                  </a:lnTo>
                  <a:lnTo>
                    <a:pt x="774" y="9"/>
                  </a:lnTo>
                  <a:lnTo>
                    <a:pt x="772" y="8"/>
                  </a:lnTo>
                  <a:lnTo>
                    <a:pt x="772" y="9"/>
                  </a:lnTo>
                  <a:lnTo>
                    <a:pt x="769" y="9"/>
                  </a:lnTo>
                  <a:lnTo>
                    <a:pt x="760" y="11"/>
                  </a:lnTo>
                  <a:lnTo>
                    <a:pt x="761" y="9"/>
                  </a:lnTo>
                  <a:lnTo>
                    <a:pt x="762" y="9"/>
                  </a:lnTo>
                  <a:lnTo>
                    <a:pt x="764" y="7"/>
                  </a:lnTo>
                  <a:lnTo>
                    <a:pt x="766" y="7"/>
                  </a:lnTo>
                  <a:lnTo>
                    <a:pt x="767" y="7"/>
                  </a:lnTo>
                  <a:lnTo>
                    <a:pt x="768" y="6"/>
                  </a:lnTo>
                  <a:lnTo>
                    <a:pt x="767" y="6"/>
                  </a:lnTo>
                  <a:lnTo>
                    <a:pt x="770" y="6"/>
                  </a:lnTo>
                  <a:lnTo>
                    <a:pt x="772" y="6"/>
                  </a:lnTo>
                  <a:lnTo>
                    <a:pt x="769" y="5"/>
                  </a:lnTo>
                  <a:lnTo>
                    <a:pt x="765" y="2"/>
                  </a:lnTo>
                  <a:lnTo>
                    <a:pt x="762" y="2"/>
                  </a:lnTo>
                  <a:lnTo>
                    <a:pt x="762" y="3"/>
                  </a:lnTo>
                  <a:lnTo>
                    <a:pt x="759" y="2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9" y="1"/>
                  </a:lnTo>
                  <a:lnTo>
                    <a:pt x="748" y="1"/>
                  </a:lnTo>
                  <a:lnTo>
                    <a:pt x="747" y="1"/>
                  </a:lnTo>
                  <a:lnTo>
                    <a:pt x="746" y="0"/>
                  </a:lnTo>
                  <a:lnTo>
                    <a:pt x="744" y="0"/>
                  </a:lnTo>
                  <a:lnTo>
                    <a:pt x="741" y="1"/>
                  </a:lnTo>
                  <a:lnTo>
                    <a:pt x="740" y="2"/>
                  </a:lnTo>
                  <a:lnTo>
                    <a:pt x="736" y="1"/>
                  </a:lnTo>
                  <a:lnTo>
                    <a:pt x="736" y="2"/>
                  </a:lnTo>
                  <a:lnTo>
                    <a:pt x="734" y="3"/>
                  </a:lnTo>
                  <a:lnTo>
                    <a:pt x="731" y="6"/>
                  </a:lnTo>
                  <a:lnTo>
                    <a:pt x="728" y="7"/>
                  </a:lnTo>
                  <a:lnTo>
                    <a:pt x="729" y="7"/>
                  </a:lnTo>
                  <a:lnTo>
                    <a:pt x="727" y="9"/>
                  </a:lnTo>
                  <a:lnTo>
                    <a:pt x="727" y="10"/>
                  </a:lnTo>
                  <a:lnTo>
                    <a:pt x="727" y="11"/>
                  </a:lnTo>
                  <a:lnTo>
                    <a:pt x="726" y="11"/>
                  </a:lnTo>
                  <a:lnTo>
                    <a:pt x="727" y="11"/>
                  </a:lnTo>
                  <a:lnTo>
                    <a:pt x="726" y="12"/>
                  </a:lnTo>
                  <a:lnTo>
                    <a:pt x="727" y="12"/>
                  </a:lnTo>
                  <a:lnTo>
                    <a:pt x="727" y="13"/>
                  </a:lnTo>
                  <a:lnTo>
                    <a:pt x="728" y="13"/>
                  </a:lnTo>
                  <a:lnTo>
                    <a:pt x="731" y="13"/>
                  </a:lnTo>
                  <a:lnTo>
                    <a:pt x="733" y="15"/>
                  </a:lnTo>
                  <a:lnTo>
                    <a:pt x="735" y="15"/>
                  </a:lnTo>
                  <a:lnTo>
                    <a:pt x="735" y="16"/>
                  </a:lnTo>
                  <a:lnTo>
                    <a:pt x="733" y="15"/>
                  </a:lnTo>
                  <a:lnTo>
                    <a:pt x="731" y="15"/>
                  </a:lnTo>
                  <a:lnTo>
                    <a:pt x="733" y="16"/>
                  </a:lnTo>
                  <a:lnTo>
                    <a:pt x="734" y="16"/>
                  </a:lnTo>
                  <a:lnTo>
                    <a:pt x="734" y="17"/>
                  </a:lnTo>
                  <a:lnTo>
                    <a:pt x="729" y="17"/>
                  </a:lnTo>
                  <a:lnTo>
                    <a:pt x="727" y="18"/>
                  </a:lnTo>
                  <a:lnTo>
                    <a:pt x="723" y="18"/>
                  </a:lnTo>
                  <a:lnTo>
                    <a:pt x="720" y="18"/>
                  </a:lnTo>
                  <a:lnTo>
                    <a:pt x="710" y="17"/>
                  </a:lnTo>
                  <a:lnTo>
                    <a:pt x="711" y="18"/>
                  </a:lnTo>
                  <a:lnTo>
                    <a:pt x="714" y="18"/>
                  </a:lnTo>
                  <a:lnTo>
                    <a:pt x="715" y="19"/>
                  </a:lnTo>
                  <a:lnTo>
                    <a:pt x="717" y="19"/>
                  </a:lnTo>
                  <a:lnTo>
                    <a:pt x="719" y="20"/>
                  </a:lnTo>
                  <a:lnTo>
                    <a:pt x="723" y="20"/>
                  </a:lnTo>
                  <a:lnTo>
                    <a:pt x="725" y="20"/>
                  </a:lnTo>
                  <a:lnTo>
                    <a:pt x="726" y="21"/>
                  </a:lnTo>
                  <a:lnTo>
                    <a:pt x="727" y="22"/>
                  </a:lnTo>
                  <a:lnTo>
                    <a:pt x="727" y="23"/>
                  </a:lnTo>
                  <a:lnTo>
                    <a:pt x="724" y="23"/>
                  </a:lnTo>
                  <a:lnTo>
                    <a:pt x="724" y="22"/>
                  </a:lnTo>
                  <a:lnTo>
                    <a:pt x="723" y="22"/>
                  </a:lnTo>
                  <a:lnTo>
                    <a:pt x="718" y="22"/>
                  </a:lnTo>
                  <a:lnTo>
                    <a:pt x="718" y="21"/>
                  </a:lnTo>
                  <a:lnTo>
                    <a:pt x="717" y="20"/>
                  </a:lnTo>
                  <a:lnTo>
                    <a:pt x="714" y="21"/>
                  </a:lnTo>
                  <a:lnTo>
                    <a:pt x="713" y="20"/>
                  </a:lnTo>
                  <a:lnTo>
                    <a:pt x="711" y="20"/>
                  </a:lnTo>
                  <a:lnTo>
                    <a:pt x="707" y="21"/>
                  </a:lnTo>
                  <a:lnTo>
                    <a:pt x="708" y="22"/>
                  </a:lnTo>
                  <a:lnTo>
                    <a:pt x="707" y="22"/>
                  </a:lnTo>
                  <a:lnTo>
                    <a:pt x="705" y="22"/>
                  </a:lnTo>
                  <a:lnTo>
                    <a:pt x="704" y="23"/>
                  </a:lnTo>
                  <a:lnTo>
                    <a:pt x="706" y="23"/>
                  </a:lnTo>
                  <a:lnTo>
                    <a:pt x="707" y="23"/>
                  </a:lnTo>
                  <a:lnTo>
                    <a:pt x="707" y="25"/>
                  </a:lnTo>
                  <a:lnTo>
                    <a:pt x="704" y="23"/>
                  </a:lnTo>
                  <a:lnTo>
                    <a:pt x="701" y="25"/>
                  </a:lnTo>
                  <a:lnTo>
                    <a:pt x="700" y="23"/>
                  </a:lnTo>
                  <a:lnTo>
                    <a:pt x="699" y="23"/>
                  </a:lnTo>
                  <a:lnTo>
                    <a:pt x="698" y="25"/>
                  </a:lnTo>
                  <a:lnTo>
                    <a:pt x="697" y="25"/>
                  </a:lnTo>
                  <a:lnTo>
                    <a:pt x="695" y="26"/>
                  </a:lnTo>
                  <a:lnTo>
                    <a:pt x="695" y="25"/>
                  </a:lnTo>
                  <a:lnTo>
                    <a:pt x="693" y="25"/>
                  </a:lnTo>
                  <a:lnTo>
                    <a:pt x="693" y="23"/>
                  </a:lnTo>
                  <a:lnTo>
                    <a:pt x="691" y="25"/>
                  </a:lnTo>
                  <a:lnTo>
                    <a:pt x="688" y="25"/>
                  </a:lnTo>
                  <a:lnTo>
                    <a:pt x="688" y="26"/>
                  </a:lnTo>
                  <a:lnTo>
                    <a:pt x="687" y="26"/>
                  </a:lnTo>
                  <a:lnTo>
                    <a:pt x="686" y="26"/>
                  </a:lnTo>
                  <a:lnTo>
                    <a:pt x="688" y="23"/>
                  </a:lnTo>
                  <a:lnTo>
                    <a:pt x="687" y="22"/>
                  </a:lnTo>
                  <a:lnTo>
                    <a:pt x="684" y="22"/>
                  </a:lnTo>
                  <a:lnTo>
                    <a:pt x="678" y="22"/>
                  </a:lnTo>
                  <a:lnTo>
                    <a:pt x="677" y="22"/>
                  </a:lnTo>
                  <a:lnTo>
                    <a:pt x="670" y="22"/>
                  </a:lnTo>
                  <a:lnTo>
                    <a:pt x="669" y="23"/>
                  </a:lnTo>
                  <a:lnTo>
                    <a:pt x="667" y="22"/>
                  </a:lnTo>
                  <a:lnTo>
                    <a:pt x="662" y="22"/>
                  </a:lnTo>
                  <a:lnTo>
                    <a:pt x="664" y="23"/>
                  </a:lnTo>
                  <a:lnTo>
                    <a:pt x="659" y="23"/>
                  </a:lnTo>
                  <a:lnTo>
                    <a:pt x="658" y="23"/>
                  </a:lnTo>
                  <a:lnTo>
                    <a:pt x="658" y="22"/>
                  </a:lnTo>
                  <a:lnTo>
                    <a:pt x="657" y="23"/>
                  </a:lnTo>
                  <a:lnTo>
                    <a:pt x="656" y="23"/>
                  </a:lnTo>
                  <a:lnTo>
                    <a:pt x="654" y="23"/>
                  </a:lnTo>
                  <a:lnTo>
                    <a:pt x="655" y="25"/>
                  </a:lnTo>
                  <a:lnTo>
                    <a:pt x="656" y="25"/>
                  </a:lnTo>
                  <a:lnTo>
                    <a:pt x="658" y="25"/>
                  </a:lnTo>
                  <a:lnTo>
                    <a:pt x="659" y="25"/>
                  </a:lnTo>
                  <a:lnTo>
                    <a:pt x="662" y="25"/>
                  </a:lnTo>
                  <a:lnTo>
                    <a:pt x="660" y="25"/>
                  </a:lnTo>
                  <a:lnTo>
                    <a:pt x="662" y="25"/>
                  </a:lnTo>
                  <a:lnTo>
                    <a:pt x="663" y="25"/>
                  </a:lnTo>
                  <a:lnTo>
                    <a:pt x="663" y="26"/>
                  </a:lnTo>
                  <a:lnTo>
                    <a:pt x="652" y="28"/>
                  </a:lnTo>
                  <a:lnTo>
                    <a:pt x="646" y="28"/>
                  </a:lnTo>
                  <a:lnTo>
                    <a:pt x="645" y="28"/>
                  </a:lnTo>
                  <a:lnTo>
                    <a:pt x="646" y="29"/>
                  </a:lnTo>
                  <a:lnTo>
                    <a:pt x="643" y="28"/>
                  </a:lnTo>
                  <a:lnTo>
                    <a:pt x="642" y="29"/>
                  </a:lnTo>
                  <a:lnTo>
                    <a:pt x="638" y="29"/>
                  </a:lnTo>
                  <a:lnTo>
                    <a:pt x="635" y="29"/>
                  </a:lnTo>
                  <a:lnTo>
                    <a:pt x="632" y="29"/>
                  </a:lnTo>
                  <a:lnTo>
                    <a:pt x="629" y="30"/>
                  </a:lnTo>
                  <a:lnTo>
                    <a:pt x="633" y="31"/>
                  </a:lnTo>
                  <a:lnTo>
                    <a:pt x="629" y="31"/>
                  </a:lnTo>
                  <a:lnTo>
                    <a:pt x="627" y="32"/>
                  </a:lnTo>
                  <a:lnTo>
                    <a:pt x="623" y="31"/>
                  </a:lnTo>
                  <a:lnTo>
                    <a:pt x="620" y="31"/>
                  </a:lnTo>
                  <a:lnTo>
                    <a:pt x="620" y="32"/>
                  </a:lnTo>
                  <a:lnTo>
                    <a:pt x="622" y="32"/>
                  </a:lnTo>
                  <a:lnTo>
                    <a:pt x="619" y="32"/>
                  </a:lnTo>
                  <a:lnTo>
                    <a:pt x="619" y="33"/>
                  </a:lnTo>
                  <a:lnTo>
                    <a:pt x="617" y="33"/>
                  </a:lnTo>
                  <a:lnTo>
                    <a:pt x="617" y="35"/>
                  </a:lnTo>
                  <a:lnTo>
                    <a:pt x="615" y="36"/>
                  </a:lnTo>
                  <a:lnTo>
                    <a:pt x="616" y="36"/>
                  </a:lnTo>
                  <a:lnTo>
                    <a:pt x="615" y="36"/>
                  </a:lnTo>
                  <a:lnTo>
                    <a:pt x="613" y="37"/>
                  </a:lnTo>
                  <a:lnTo>
                    <a:pt x="612" y="36"/>
                  </a:lnTo>
                  <a:lnTo>
                    <a:pt x="609" y="36"/>
                  </a:lnTo>
                  <a:lnTo>
                    <a:pt x="605" y="36"/>
                  </a:lnTo>
                  <a:lnTo>
                    <a:pt x="604" y="36"/>
                  </a:lnTo>
                  <a:lnTo>
                    <a:pt x="603" y="37"/>
                  </a:lnTo>
                  <a:lnTo>
                    <a:pt x="605" y="37"/>
                  </a:lnTo>
                  <a:lnTo>
                    <a:pt x="608" y="37"/>
                  </a:lnTo>
                  <a:lnTo>
                    <a:pt x="613" y="38"/>
                  </a:lnTo>
                  <a:lnTo>
                    <a:pt x="612" y="38"/>
                  </a:lnTo>
                  <a:lnTo>
                    <a:pt x="609" y="38"/>
                  </a:lnTo>
                  <a:lnTo>
                    <a:pt x="608" y="38"/>
                  </a:lnTo>
                  <a:lnTo>
                    <a:pt x="608" y="39"/>
                  </a:lnTo>
                  <a:lnTo>
                    <a:pt x="608" y="40"/>
                  </a:lnTo>
                  <a:lnTo>
                    <a:pt x="607" y="41"/>
                  </a:lnTo>
                  <a:lnTo>
                    <a:pt x="606" y="41"/>
                  </a:lnTo>
                  <a:lnTo>
                    <a:pt x="606" y="42"/>
                  </a:lnTo>
                  <a:lnTo>
                    <a:pt x="608" y="42"/>
                  </a:lnTo>
                  <a:lnTo>
                    <a:pt x="607" y="43"/>
                  </a:lnTo>
                  <a:lnTo>
                    <a:pt x="604" y="42"/>
                  </a:lnTo>
                  <a:lnTo>
                    <a:pt x="602" y="41"/>
                  </a:lnTo>
                  <a:lnTo>
                    <a:pt x="600" y="40"/>
                  </a:lnTo>
                  <a:lnTo>
                    <a:pt x="596" y="40"/>
                  </a:lnTo>
                  <a:lnTo>
                    <a:pt x="598" y="41"/>
                  </a:lnTo>
                  <a:lnTo>
                    <a:pt x="596" y="41"/>
                  </a:lnTo>
                  <a:lnTo>
                    <a:pt x="597" y="42"/>
                  </a:lnTo>
                  <a:lnTo>
                    <a:pt x="596" y="42"/>
                  </a:lnTo>
                  <a:lnTo>
                    <a:pt x="597" y="42"/>
                  </a:lnTo>
                  <a:lnTo>
                    <a:pt x="603" y="43"/>
                  </a:lnTo>
                  <a:lnTo>
                    <a:pt x="605" y="43"/>
                  </a:lnTo>
                  <a:lnTo>
                    <a:pt x="607" y="45"/>
                  </a:lnTo>
                  <a:lnTo>
                    <a:pt x="608" y="45"/>
                  </a:lnTo>
                  <a:lnTo>
                    <a:pt x="608" y="46"/>
                  </a:lnTo>
                  <a:lnTo>
                    <a:pt x="606" y="46"/>
                  </a:lnTo>
                  <a:lnTo>
                    <a:pt x="605" y="46"/>
                  </a:lnTo>
                  <a:lnTo>
                    <a:pt x="603" y="46"/>
                  </a:lnTo>
                  <a:lnTo>
                    <a:pt x="604" y="47"/>
                  </a:lnTo>
                  <a:lnTo>
                    <a:pt x="602" y="47"/>
                  </a:lnTo>
                  <a:lnTo>
                    <a:pt x="603" y="48"/>
                  </a:lnTo>
                  <a:lnTo>
                    <a:pt x="604" y="48"/>
                  </a:lnTo>
                  <a:lnTo>
                    <a:pt x="613" y="49"/>
                  </a:lnTo>
                  <a:lnTo>
                    <a:pt x="615" y="50"/>
                  </a:lnTo>
                  <a:lnTo>
                    <a:pt x="616" y="51"/>
                  </a:lnTo>
                  <a:lnTo>
                    <a:pt x="617" y="51"/>
                  </a:lnTo>
                  <a:lnTo>
                    <a:pt x="614" y="51"/>
                  </a:lnTo>
                  <a:lnTo>
                    <a:pt x="615" y="51"/>
                  </a:lnTo>
                  <a:lnTo>
                    <a:pt x="615" y="52"/>
                  </a:lnTo>
                  <a:lnTo>
                    <a:pt x="617" y="53"/>
                  </a:lnTo>
                  <a:lnTo>
                    <a:pt x="615" y="53"/>
                  </a:lnTo>
                  <a:lnTo>
                    <a:pt x="610" y="53"/>
                  </a:lnTo>
                  <a:lnTo>
                    <a:pt x="609" y="55"/>
                  </a:lnTo>
                  <a:lnTo>
                    <a:pt x="606" y="55"/>
                  </a:lnTo>
                  <a:lnTo>
                    <a:pt x="605" y="55"/>
                  </a:lnTo>
                  <a:lnTo>
                    <a:pt x="605" y="56"/>
                  </a:lnTo>
                  <a:lnTo>
                    <a:pt x="604" y="56"/>
                  </a:lnTo>
                  <a:lnTo>
                    <a:pt x="599" y="56"/>
                  </a:lnTo>
                  <a:lnTo>
                    <a:pt x="598" y="56"/>
                  </a:lnTo>
                  <a:lnTo>
                    <a:pt x="596" y="56"/>
                  </a:lnTo>
                  <a:lnTo>
                    <a:pt x="591" y="56"/>
                  </a:lnTo>
                  <a:lnTo>
                    <a:pt x="587" y="57"/>
                  </a:lnTo>
                  <a:lnTo>
                    <a:pt x="578" y="57"/>
                  </a:lnTo>
                  <a:lnTo>
                    <a:pt x="576" y="57"/>
                  </a:lnTo>
                  <a:lnTo>
                    <a:pt x="572" y="57"/>
                  </a:lnTo>
                  <a:lnTo>
                    <a:pt x="568" y="57"/>
                  </a:lnTo>
                  <a:lnTo>
                    <a:pt x="562" y="58"/>
                  </a:lnTo>
                  <a:lnTo>
                    <a:pt x="558" y="58"/>
                  </a:lnTo>
                  <a:lnTo>
                    <a:pt x="557" y="58"/>
                  </a:lnTo>
                  <a:lnTo>
                    <a:pt x="554" y="59"/>
                  </a:lnTo>
                  <a:lnTo>
                    <a:pt x="555" y="59"/>
                  </a:lnTo>
                  <a:lnTo>
                    <a:pt x="556" y="60"/>
                  </a:lnTo>
                  <a:lnTo>
                    <a:pt x="557" y="60"/>
                  </a:lnTo>
                  <a:lnTo>
                    <a:pt x="558" y="60"/>
                  </a:lnTo>
                  <a:lnTo>
                    <a:pt x="556" y="61"/>
                  </a:lnTo>
                  <a:lnTo>
                    <a:pt x="555" y="61"/>
                  </a:lnTo>
                  <a:lnTo>
                    <a:pt x="556" y="62"/>
                  </a:lnTo>
                  <a:lnTo>
                    <a:pt x="558" y="62"/>
                  </a:lnTo>
                  <a:lnTo>
                    <a:pt x="558" y="63"/>
                  </a:lnTo>
                  <a:lnTo>
                    <a:pt x="556" y="63"/>
                  </a:lnTo>
                  <a:lnTo>
                    <a:pt x="561" y="64"/>
                  </a:lnTo>
                  <a:lnTo>
                    <a:pt x="561" y="66"/>
                  </a:lnTo>
                  <a:lnTo>
                    <a:pt x="563" y="66"/>
                  </a:lnTo>
                  <a:lnTo>
                    <a:pt x="565" y="68"/>
                  </a:lnTo>
                  <a:lnTo>
                    <a:pt x="567" y="68"/>
                  </a:lnTo>
                  <a:lnTo>
                    <a:pt x="566" y="68"/>
                  </a:lnTo>
                  <a:lnTo>
                    <a:pt x="567" y="69"/>
                  </a:lnTo>
                  <a:lnTo>
                    <a:pt x="566" y="69"/>
                  </a:lnTo>
                  <a:lnTo>
                    <a:pt x="567" y="71"/>
                  </a:lnTo>
                  <a:lnTo>
                    <a:pt x="568" y="72"/>
                  </a:lnTo>
                  <a:lnTo>
                    <a:pt x="569" y="72"/>
                  </a:lnTo>
                  <a:lnTo>
                    <a:pt x="571" y="73"/>
                  </a:lnTo>
                  <a:lnTo>
                    <a:pt x="572" y="74"/>
                  </a:lnTo>
                  <a:lnTo>
                    <a:pt x="576" y="76"/>
                  </a:lnTo>
                  <a:lnTo>
                    <a:pt x="579" y="77"/>
                  </a:lnTo>
                  <a:lnTo>
                    <a:pt x="584" y="77"/>
                  </a:lnTo>
                  <a:lnTo>
                    <a:pt x="588" y="78"/>
                  </a:lnTo>
                  <a:lnTo>
                    <a:pt x="589" y="78"/>
                  </a:lnTo>
                  <a:lnTo>
                    <a:pt x="592" y="79"/>
                  </a:lnTo>
                  <a:lnTo>
                    <a:pt x="592" y="80"/>
                  </a:lnTo>
                  <a:lnTo>
                    <a:pt x="594" y="80"/>
                  </a:lnTo>
                  <a:lnTo>
                    <a:pt x="595" y="81"/>
                  </a:lnTo>
                  <a:lnTo>
                    <a:pt x="598" y="82"/>
                  </a:lnTo>
                  <a:lnTo>
                    <a:pt x="600" y="83"/>
                  </a:lnTo>
                  <a:lnTo>
                    <a:pt x="605" y="83"/>
                  </a:lnTo>
                  <a:lnTo>
                    <a:pt x="607" y="84"/>
                  </a:lnTo>
                  <a:lnTo>
                    <a:pt x="607" y="83"/>
                  </a:lnTo>
                  <a:lnTo>
                    <a:pt x="609" y="84"/>
                  </a:lnTo>
                  <a:lnTo>
                    <a:pt x="612" y="87"/>
                  </a:lnTo>
                  <a:lnTo>
                    <a:pt x="613" y="87"/>
                  </a:lnTo>
                  <a:lnTo>
                    <a:pt x="613" y="89"/>
                  </a:lnTo>
                  <a:lnTo>
                    <a:pt x="612" y="90"/>
                  </a:lnTo>
                  <a:lnTo>
                    <a:pt x="613" y="91"/>
                  </a:lnTo>
                  <a:lnTo>
                    <a:pt x="612" y="92"/>
                  </a:lnTo>
                  <a:lnTo>
                    <a:pt x="614" y="93"/>
                  </a:lnTo>
                  <a:lnTo>
                    <a:pt x="615" y="94"/>
                  </a:lnTo>
                  <a:lnTo>
                    <a:pt x="619" y="97"/>
                  </a:lnTo>
                  <a:lnTo>
                    <a:pt x="623" y="100"/>
                  </a:lnTo>
                  <a:lnTo>
                    <a:pt x="625" y="101"/>
                  </a:lnTo>
                  <a:lnTo>
                    <a:pt x="626" y="102"/>
                  </a:lnTo>
                  <a:lnTo>
                    <a:pt x="627" y="104"/>
                  </a:lnTo>
                  <a:lnTo>
                    <a:pt x="627" y="106"/>
                  </a:lnTo>
                  <a:lnTo>
                    <a:pt x="626" y="107"/>
                  </a:lnTo>
                  <a:lnTo>
                    <a:pt x="624" y="107"/>
                  </a:lnTo>
                  <a:lnTo>
                    <a:pt x="623" y="107"/>
                  </a:lnTo>
                  <a:lnTo>
                    <a:pt x="623" y="108"/>
                  </a:lnTo>
                  <a:lnTo>
                    <a:pt x="626" y="109"/>
                  </a:lnTo>
                  <a:lnTo>
                    <a:pt x="626" y="110"/>
                  </a:lnTo>
                  <a:lnTo>
                    <a:pt x="619" y="109"/>
                  </a:lnTo>
                  <a:lnTo>
                    <a:pt x="616" y="109"/>
                  </a:lnTo>
                  <a:lnTo>
                    <a:pt x="613" y="108"/>
                  </a:lnTo>
                  <a:lnTo>
                    <a:pt x="612" y="107"/>
                  </a:lnTo>
                  <a:lnTo>
                    <a:pt x="608" y="102"/>
                  </a:lnTo>
                  <a:lnTo>
                    <a:pt x="608" y="100"/>
                  </a:lnTo>
                  <a:lnTo>
                    <a:pt x="607" y="100"/>
                  </a:lnTo>
                  <a:lnTo>
                    <a:pt x="605" y="97"/>
                  </a:lnTo>
                  <a:lnTo>
                    <a:pt x="604" y="96"/>
                  </a:lnTo>
                  <a:lnTo>
                    <a:pt x="603" y="94"/>
                  </a:lnTo>
                  <a:lnTo>
                    <a:pt x="602" y="93"/>
                  </a:lnTo>
                  <a:lnTo>
                    <a:pt x="603" y="92"/>
                  </a:lnTo>
                  <a:lnTo>
                    <a:pt x="607" y="90"/>
                  </a:lnTo>
                  <a:lnTo>
                    <a:pt x="607" y="89"/>
                  </a:lnTo>
                  <a:lnTo>
                    <a:pt x="606" y="88"/>
                  </a:lnTo>
                  <a:lnTo>
                    <a:pt x="608" y="88"/>
                  </a:lnTo>
                  <a:lnTo>
                    <a:pt x="607" y="86"/>
                  </a:lnTo>
                  <a:lnTo>
                    <a:pt x="602" y="84"/>
                  </a:lnTo>
                  <a:lnTo>
                    <a:pt x="596" y="86"/>
                  </a:lnTo>
                  <a:lnTo>
                    <a:pt x="591" y="86"/>
                  </a:lnTo>
                  <a:lnTo>
                    <a:pt x="587" y="86"/>
                  </a:lnTo>
                  <a:lnTo>
                    <a:pt x="584" y="84"/>
                  </a:lnTo>
                  <a:lnTo>
                    <a:pt x="581" y="83"/>
                  </a:lnTo>
                  <a:lnTo>
                    <a:pt x="577" y="82"/>
                  </a:lnTo>
                  <a:lnTo>
                    <a:pt x="576" y="81"/>
                  </a:lnTo>
                  <a:lnTo>
                    <a:pt x="575" y="80"/>
                  </a:lnTo>
                  <a:lnTo>
                    <a:pt x="569" y="80"/>
                  </a:lnTo>
                  <a:lnTo>
                    <a:pt x="564" y="78"/>
                  </a:lnTo>
                  <a:lnTo>
                    <a:pt x="561" y="77"/>
                  </a:lnTo>
                  <a:lnTo>
                    <a:pt x="555" y="76"/>
                  </a:lnTo>
                  <a:lnTo>
                    <a:pt x="544" y="76"/>
                  </a:lnTo>
                  <a:lnTo>
                    <a:pt x="541" y="77"/>
                  </a:lnTo>
                  <a:lnTo>
                    <a:pt x="539" y="78"/>
                  </a:lnTo>
                  <a:lnTo>
                    <a:pt x="535" y="79"/>
                  </a:lnTo>
                  <a:lnTo>
                    <a:pt x="536" y="80"/>
                  </a:lnTo>
                  <a:lnTo>
                    <a:pt x="542" y="80"/>
                  </a:lnTo>
                  <a:lnTo>
                    <a:pt x="545" y="81"/>
                  </a:lnTo>
                  <a:lnTo>
                    <a:pt x="545" y="82"/>
                  </a:lnTo>
                  <a:lnTo>
                    <a:pt x="544" y="83"/>
                  </a:lnTo>
                  <a:lnTo>
                    <a:pt x="541" y="84"/>
                  </a:lnTo>
                  <a:lnTo>
                    <a:pt x="538" y="86"/>
                  </a:lnTo>
                  <a:lnTo>
                    <a:pt x="534" y="86"/>
                  </a:lnTo>
                  <a:lnTo>
                    <a:pt x="533" y="84"/>
                  </a:lnTo>
                  <a:lnTo>
                    <a:pt x="528" y="83"/>
                  </a:lnTo>
                  <a:lnTo>
                    <a:pt x="526" y="81"/>
                  </a:lnTo>
                  <a:lnTo>
                    <a:pt x="524" y="82"/>
                  </a:lnTo>
                  <a:lnTo>
                    <a:pt x="523" y="83"/>
                  </a:lnTo>
                  <a:lnTo>
                    <a:pt x="524" y="83"/>
                  </a:lnTo>
                  <a:lnTo>
                    <a:pt x="526" y="86"/>
                  </a:lnTo>
                  <a:lnTo>
                    <a:pt x="528" y="87"/>
                  </a:lnTo>
                  <a:lnTo>
                    <a:pt x="529" y="88"/>
                  </a:lnTo>
                  <a:lnTo>
                    <a:pt x="532" y="88"/>
                  </a:lnTo>
                  <a:lnTo>
                    <a:pt x="537" y="89"/>
                  </a:lnTo>
                  <a:lnTo>
                    <a:pt x="541" y="90"/>
                  </a:lnTo>
                  <a:lnTo>
                    <a:pt x="543" y="91"/>
                  </a:lnTo>
                  <a:lnTo>
                    <a:pt x="545" y="91"/>
                  </a:lnTo>
                  <a:lnTo>
                    <a:pt x="546" y="91"/>
                  </a:lnTo>
                  <a:lnTo>
                    <a:pt x="548" y="91"/>
                  </a:lnTo>
                  <a:lnTo>
                    <a:pt x="549" y="90"/>
                  </a:lnTo>
                  <a:lnTo>
                    <a:pt x="551" y="91"/>
                  </a:lnTo>
                  <a:lnTo>
                    <a:pt x="552" y="92"/>
                  </a:lnTo>
                  <a:lnTo>
                    <a:pt x="554" y="92"/>
                  </a:lnTo>
                  <a:lnTo>
                    <a:pt x="556" y="94"/>
                  </a:lnTo>
                  <a:lnTo>
                    <a:pt x="559" y="96"/>
                  </a:lnTo>
                  <a:lnTo>
                    <a:pt x="561" y="97"/>
                  </a:lnTo>
                  <a:lnTo>
                    <a:pt x="557" y="97"/>
                  </a:lnTo>
                  <a:lnTo>
                    <a:pt x="554" y="96"/>
                  </a:lnTo>
                  <a:lnTo>
                    <a:pt x="553" y="96"/>
                  </a:lnTo>
                  <a:lnTo>
                    <a:pt x="551" y="94"/>
                  </a:lnTo>
                  <a:lnTo>
                    <a:pt x="548" y="93"/>
                  </a:lnTo>
                  <a:lnTo>
                    <a:pt x="541" y="93"/>
                  </a:lnTo>
                  <a:lnTo>
                    <a:pt x="538" y="93"/>
                  </a:lnTo>
                  <a:lnTo>
                    <a:pt x="531" y="92"/>
                  </a:lnTo>
                  <a:lnTo>
                    <a:pt x="524" y="91"/>
                  </a:lnTo>
                  <a:lnTo>
                    <a:pt x="521" y="91"/>
                  </a:lnTo>
                  <a:lnTo>
                    <a:pt x="518" y="90"/>
                  </a:lnTo>
                  <a:lnTo>
                    <a:pt x="518" y="89"/>
                  </a:lnTo>
                  <a:lnTo>
                    <a:pt x="521" y="89"/>
                  </a:lnTo>
                  <a:lnTo>
                    <a:pt x="519" y="87"/>
                  </a:lnTo>
                  <a:lnTo>
                    <a:pt x="516" y="84"/>
                  </a:lnTo>
                  <a:lnTo>
                    <a:pt x="515" y="84"/>
                  </a:lnTo>
                  <a:lnTo>
                    <a:pt x="515" y="82"/>
                  </a:lnTo>
                  <a:lnTo>
                    <a:pt x="512" y="81"/>
                  </a:lnTo>
                  <a:lnTo>
                    <a:pt x="514" y="80"/>
                  </a:lnTo>
                  <a:lnTo>
                    <a:pt x="514" y="77"/>
                  </a:lnTo>
                  <a:lnTo>
                    <a:pt x="511" y="76"/>
                  </a:lnTo>
                  <a:lnTo>
                    <a:pt x="510" y="73"/>
                  </a:lnTo>
                  <a:lnTo>
                    <a:pt x="511" y="73"/>
                  </a:lnTo>
                  <a:lnTo>
                    <a:pt x="508" y="72"/>
                  </a:lnTo>
                  <a:lnTo>
                    <a:pt x="507" y="71"/>
                  </a:lnTo>
                  <a:lnTo>
                    <a:pt x="506" y="71"/>
                  </a:lnTo>
                  <a:lnTo>
                    <a:pt x="503" y="69"/>
                  </a:lnTo>
                  <a:lnTo>
                    <a:pt x="501" y="69"/>
                  </a:lnTo>
                  <a:lnTo>
                    <a:pt x="498" y="69"/>
                  </a:lnTo>
                  <a:lnTo>
                    <a:pt x="500" y="70"/>
                  </a:lnTo>
                  <a:lnTo>
                    <a:pt x="502" y="71"/>
                  </a:lnTo>
                  <a:lnTo>
                    <a:pt x="504" y="73"/>
                  </a:lnTo>
                  <a:lnTo>
                    <a:pt x="507" y="77"/>
                  </a:lnTo>
                  <a:lnTo>
                    <a:pt x="506" y="78"/>
                  </a:lnTo>
                  <a:lnTo>
                    <a:pt x="502" y="81"/>
                  </a:lnTo>
                  <a:lnTo>
                    <a:pt x="497" y="81"/>
                  </a:lnTo>
                  <a:lnTo>
                    <a:pt x="493" y="83"/>
                  </a:lnTo>
                  <a:lnTo>
                    <a:pt x="494" y="84"/>
                  </a:lnTo>
                  <a:lnTo>
                    <a:pt x="494" y="86"/>
                  </a:lnTo>
                  <a:lnTo>
                    <a:pt x="494" y="87"/>
                  </a:lnTo>
                  <a:lnTo>
                    <a:pt x="492" y="88"/>
                  </a:lnTo>
                  <a:lnTo>
                    <a:pt x="493" y="89"/>
                  </a:lnTo>
                  <a:lnTo>
                    <a:pt x="498" y="90"/>
                  </a:lnTo>
                  <a:lnTo>
                    <a:pt x="503" y="92"/>
                  </a:lnTo>
                  <a:lnTo>
                    <a:pt x="506" y="94"/>
                  </a:lnTo>
                  <a:lnTo>
                    <a:pt x="508" y="97"/>
                  </a:lnTo>
                  <a:lnTo>
                    <a:pt x="513" y="99"/>
                  </a:lnTo>
                  <a:lnTo>
                    <a:pt x="516" y="101"/>
                  </a:lnTo>
                  <a:lnTo>
                    <a:pt x="517" y="102"/>
                  </a:lnTo>
                  <a:lnTo>
                    <a:pt x="517" y="103"/>
                  </a:lnTo>
                  <a:lnTo>
                    <a:pt x="517" y="106"/>
                  </a:lnTo>
                  <a:lnTo>
                    <a:pt x="517" y="107"/>
                  </a:lnTo>
                  <a:lnTo>
                    <a:pt x="515" y="108"/>
                  </a:lnTo>
                  <a:lnTo>
                    <a:pt x="515" y="109"/>
                  </a:lnTo>
                  <a:lnTo>
                    <a:pt x="517" y="111"/>
                  </a:lnTo>
                  <a:lnTo>
                    <a:pt x="516" y="112"/>
                  </a:lnTo>
                  <a:lnTo>
                    <a:pt x="516" y="113"/>
                  </a:lnTo>
                  <a:lnTo>
                    <a:pt x="517" y="114"/>
                  </a:lnTo>
                  <a:lnTo>
                    <a:pt x="522" y="118"/>
                  </a:lnTo>
                  <a:lnTo>
                    <a:pt x="524" y="119"/>
                  </a:lnTo>
                  <a:lnTo>
                    <a:pt x="525" y="121"/>
                  </a:lnTo>
                  <a:lnTo>
                    <a:pt x="524" y="122"/>
                  </a:lnTo>
                  <a:lnTo>
                    <a:pt x="525" y="123"/>
                  </a:lnTo>
                  <a:lnTo>
                    <a:pt x="527" y="124"/>
                  </a:lnTo>
                  <a:lnTo>
                    <a:pt x="531" y="126"/>
                  </a:lnTo>
                  <a:lnTo>
                    <a:pt x="533" y="124"/>
                  </a:lnTo>
                  <a:lnTo>
                    <a:pt x="536" y="124"/>
                  </a:lnTo>
                  <a:lnTo>
                    <a:pt x="538" y="126"/>
                  </a:lnTo>
                  <a:lnTo>
                    <a:pt x="543" y="126"/>
                  </a:lnTo>
                  <a:lnTo>
                    <a:pt x="543" y="124"/>
                  </a:lnTo>
                  <a:lnTo>
                    <a:pt x="546" y="123"/>
                  </a:lnTo>
                  <a:lnTo>
                    <a:pt x="552" y="123"/>
                  </a:lnTo>
                  <a:lnTo>
                    <a:pt x="559" y="124"/>
                  </a:lnTo>
                  <a:lnTo>
                    <a:pt x="563" y="126"/>
                  </a:lnTo>
                  <a:lnTo>
                    <a:pt x="569" y="128"/>
                  </a:lnTo>
                  <a:lnTo>
                    <a:pt x="574" y="129"/>
                  </a:lnTo>
                  <a:lnTo>
                    <a:pt x="575" y="130"/>
                  </a:lnTo>
                  <a:lnTo>
                    <a:pt x="576" y="131"/>
                  </a:lnTo>
                  <a:lnTo>
                    <a:pt x="577" y="132"/>
                  </a:lnTo>
                  <a:lnTo>
                    <a:pt x="584" y="137"/>
                  </a:lnTo>
                  <a:lnTo>
                    <a:pt x="585" y="137"/>
                  </a:lnTo>
                  <a:lnTo>
                    <a:pt x="586" y="138"/>
                  </a:lnTo>
                  <a:lnTo>
                    <a:pt x="585" y="139"/>
                  </a:lnTo>
                  <a:lnTo>
                    <a:pt x="582" y="139"/>
                  </a:lnTo>
                  <a:lnTo>
                    <a:pt x="581" y="140"/>
                  </a:lnTo>
                  <a:lnTo>
                    <a:pt x="581" y="141"/>
                  </a:lnTo>
                  <a:lnTo>
                    <a:pt x="582" y="143"/>
                  </a:lnTo>
                  <a:lnTo>
                    <a:pt x="584" y="146"/>
                  </a:lnTo>
                  <a:lnTo>
                    <a:pt x="585" y="147"/>
                  </a:lnTo>
                  <a:lnTo>
                    <a:pt x="587" y="147"/>
                  </a:lnTo>
                  <a:lnTo>
                    <a:pt x="593" y="147"/>
                  </a:lnTo>
                  <a:lnTo>
                    <a:pt x="596" y="147"/>
                  </a:lnTo>
                  <a:lnTo>
                    <a:pt x="602" y="149"/>
                  </a:lnTo>
                  <a:lnTo>
                    <a:pt x="596" y="149"/>
                  </a:lnTo>
                  <a:lnTo>
                    <a:pt x="593" y="149"/>
                  </a:lnTo>
                  <a:lnTo>
                    <a:pt x="588" y="149"/>
                  </a:lnTo>
                  <a:lnTo>
                    <a:pt x="587" y="148"/>
                  </a:lnTo>
                  <a:lnTo>
                    <a:pt x="585" y="148"/>
                  </a:lnTo>
                  <a:lnTo>
                    <a:pt x="579" y="147"/>
                  </a:lnTo>
                  <a:lnTo>
                    <a:pt x="578" y="144"/>
                  </a:lnTo>
                  <a:lnTo>
                    <a:pt x="579" y="144"/>
                  </a:lnTo>
                  <a:lnTo>
                    <a:pt x="579" y="143"/>
                  </a:lnTo>
                  <a:lnTo>
                    <a:pt x="578" y="142"/>
                  </a:lnTo>
                  <a:lnTo>
                    <a:pt x="577" y="141"/>
                  </a:lnTo>
                  <a:lnTo>
                    <a:pt x="578" y="139"/>
                  </a:lnTo>
                  <a:lnTo>
                    <a:pt x="577" y="139"/>
                  </a:lnTo>
                  <a:lnTo>
                    <a:pt x="575" y="139"/>
                  </a:lnTo>
                  <a:lnTo>
                    <a:pt x="575" y="138"/>
                  </a:lnTo>
                  <a:lnTo>
                    <a:pt x="575" y="137"/>
                  </a:lnTo>
                  <a:lnTo>
                    <a:pt x="575" y="136"/>
                  </a:lnTo>
                  <a:lnTo>
                    <a:pt x="574" y="136"/>
                  </a:lnTo>
                  <a:lnTo>
                    <a:pt x="574" y="134"/>
                  </a:lnTo>
                  <a:lnTo>
                    <a:pt x="573" y="133"/>
                  </a:lnTo>
                  <a:lnTo>
                    <a:pt x="571" y="133"/>
                  </a:lnTo>
                  <a:lnTo>
                    <a:pt x="568" y="132"/>
                  </a:lnTo>
                  <a:lnTo>
                    <a:pt x="567" y="131"/>
                  </a:lnTo>
                  <a:lnTo>
                    <a:pt x="565" y="131"/>
                  </a:lnTo>
                  <a:lnTo>
                    <a:pt x="563" y="130"/>
                  </a:lnTo>
                  <a:lnTo>
                    <a:pt x="563" y="129"/>
                  </a:lnTo>
                  <a:lnTo>
                    <a:pt x="561" y="127"/>
                  </a:lnTo>
                  <a:lnTo>
                    <a:pt x="555" y="127"/>
                  </a:lnTo>
                  <a:lnTo>
                    <a:pt x="552" y="128"/>
                  </a:lnTo>
                  <a:lnTo>
                    <a:pt x="545" y="129"/>
                  </a:lnTo>
                  <a:lnTo>
                    <a:pt x="543" y="130"/>
                  </a:lnTo>
                  <a:lnTo>
                    <a:pt x="538" y="130"/>
                  </a:lnTo>
                  <a:lnTo>
                    <a:pt x="537" y="131"/>
                  </a:lnTo>
                  <a:lnTo>
                    <a:pt x="538" y="132"/>
                  </a:lnTo>
                  <a:lnTo>
                    <a:pt x="539" y="133"/>
                  </a:lnTo>
                  <a:lnTo>
                    <a:pt x="539" y="134"/>
                  </a:lnTo>
                  <a:lnTo>
                    <a:pt x="538" y="136"/>
                  </a:lnTo>
                  <a:lnTo>
                    <a:pt x="539" y="137"/>
                  </a:lnTo>
                  <a:lnTo>
                    <a:pt x="542" y="137"/>
                  </a:lnTo>
                  <a:lnTo>
                    <a:pt x="543" y="138"/>
                  </a:lnTo>
                  <a:lnTo>
                    <a:pt x="545" y="139"/>
                  </a:lnTo>
                  <a:lnTo>
                    <a:pt x="545" y="140"/>
                  </a:lnTo>
                  <a:lnTo>
                    <a:pt x="547" y="141"/>
                  </a:lnTo>
                  <a:lnTo>
                    <a:pt x="548" y="142"/>
                  </a:lnTo>
                  <a:lnTo>
                    <a:pt x="549" y="144"/>
                  </a:lnTo>
                  <a:lnTo>
                    <a:pt x="551" y="147"/>
                  </a:lnTo>
                  <a:lnTo>
                    <a:pt x="548" y="148"/>
                  </a:lnTo>
                  <a:lnTo>
                    <a:pt x="545" y="152"/>
                  </a:lnTo>
                  <a:lnTo>
                    <a:pt x="545" y="154"/>
                  </a:lnTo>
                  <a:lnTo>
                    <a:pt x="546" y="157"/>
                  </a:lnTo>
                  <a:lnTo>
                    <a:pt x="544" y="159"/>
                  </a:lnTo>
                  <a:lnTo>
                    <a:pt x="543" y="160"/>
                  </a:lnTo>
                  <a:lnTo>
                    <a:pt x="541" y="161"/>
                  </a:lnTo>
                  <a:lnTo>
                    <a:pt x="539" y="162"/>
                  </a:lnTo>
                  <a:lnTo>
                    <a:pt x="534" y="164"/>
                  </a:lnTo>
                  <a:lnTo>
                    <a:pt x="533" y="164"/>
                  </a:lnTo>
                  <a:lnTo>
                    <a:pt x="536" y="167"/>
                  </a:lnTo>
                  <a:lnTo>
                    <a:pt x="536" y="169"/>
                  </a:lnTo>
                  <a:lnTo>
                    <a:pt x="533" y="170"/>
                  </a:lnTo>
                  <a:lnTo>
                    <a:pt x="524" y="168"/>
                  </a:lnTo>
                  <a:lnTo>
                    <a:pt x="519" y="167"/>
                  </a:lnTo>
                  <a:lnTo>
                    <a:pt x="516" y="168"/>
                  </a:lnTo>
                  <a:lnTo>
                    <a:pt x="514" y="168"/>
                  </a:lnTo>
                  <a:lnTo>
                    <a:pt x="508" y="168"/>
                  </a:lnTo>
                  <a:lnTo>
                    <a:pt x="507" y="167"/>
                  </a:lnTo>
                  <a:lnTo>
                    <a:pt x="506" y="166"/>
                  </a:lnTo>
                  <a:lnTo>
                    <a:pt x="507" y="166"/>
                  </a:lnTo>
                  <a:lnTo>
                    <a:pt x="505" y="162"/>
                  </a:lnTo>
                  <a:lnTo>
                    <a:pt x="502" y="162"/>
                  </a:lnTo>
                  <a:lnTo>
                    <a:pt x="501" y="161"/>
                  </a:lnTo>
                  <a:lnTo>
                    <a:pt x="503" y="160"/>
                  </a:lnTo>
                  <a:lnTo>
                    <a:pt x="506" y="161"/>
                  </a:lnTo>
                  <a:lnTo>
                    <a:pt x="507" y="162"/>
                  </a:lnTo>
                  <a:lnTo>
                    <a:pt x="510" y="162"/>
                  </a:lnTo>
                  <a:lnTo>
                    <a:pt x="511" y="161"/>
                  </a:lnTo>
                  <a:lnTo>
                    <a:pt x="513" y="161"/>
                  </a:lnTo>
                  <a:lnTo>
                    <a:pt x="514" y="159"/>
                  </a:lnTo>
                  <a:lnTo>
                    <a:pt x="516" y="160"/>
                  </a:lnTo>
                  <a:lnTo>
                    <a:pt x="518" y="159"/>
                  </a:lnTo>
                  <a:lnTo>
                    <a:pt x="519" y="158"/>
                  </a:lnTo>
                  <a:lnTo>
                    <a:pt x="522" y="158"/>
                  </a:lnTo>
                  <a:lnTo>
                    <a:pt x="525" y="158"/>
                  </a:lnTo>
                  <a:lnTo>
                    <a:pt x="526" y="157"/>
                  </a:lnTo>
                  <a:lnTo>
                    <a:pt x="524" y="156"/>
                  </a:lnTo>
                  <a:lnTo>
                    <a:pt x="519" y="156"/>
                  </a:lnTo>
                  <a:lnTo>
                    <a:pt x="518" y="157"/>
                  </a:lnTo>
                  <a:lnTo>
                    <a:pt x="517" y="156"/>
                  </a:lnTo>
                  <a:lnTo>
                    <a:pt x="516" y="154"/>
                  </a:lnTo>
                  <a:lnTo>
                    <a:pt x="521" y="156"/>
                  </a:lnTo>
                  <a:lnTo>
                    <a:pt x="525" y="156"/>
                  </a:lnTo>
                  <a:lnTo>
                    <a:pt x="526" y="154"/>
                  </a:lnTo>
                  <a:lnTo>
                    <a:pt x="525" y="153"/>
                  </a:lnTo>
                  <a:lnTo>
                    <a:pt x="527" y="153"/>
                  </a:lnTo>
                  <a:lnTo>
                    <a:pt x="527" y="152"/>
                  </a:lnTo>
                  <a:lnTo>
                    <a:pt x="527" y="151"/>
                  </a:lnTo>
                  <a:lnTo>
                    <a:pt x="527" y="149"/>
                  </a:lnTo>
                  <a:lnTo>
                    <a:pt x="531" y="148"/>
                  </a:lnTo>
                  <a:lnTo>
                    <a:pt x="532" y="147"/>
                  </a:lnTo>
                  <a:lnTo>
                    <a:pt x="531" y="146"/>
                  </a:lnTo>
                  <a:lnTo>
                    <a:pt x="531" y="144"/>
                  </a:lnTo>
                  <a:lnTo>
                    <a:pt x="528" y="141"/>
                  </a:lnTo>
                  <a:lnTo>
                    <a:pt x="527" y="140"/>
                  </a:lnTo>
                  <a:lnTo>
                    <a:pt x="527" y="138"/>
                  </a:lnTo>
                  <a:lnTo>
                    <a:pt x="528" y="136"/>
                  </a:lnTo>
                  <a:lnTo>
                    <a:pt x="526" y="132"/>
                  </a:lnTo>
                  <a:lnTo>
                    <a:pt x="518" y="130"/>
                  </a:lnTo>
                  <a:lnTo>
                    <a:pt x="512" y="126"/>
                  </a:lnTo>
                  <a:lnTo>
                    <a:pt x="511" y="124"/>
                  </a:lnTo>
                  <a:lnTo>
                    <a:pt x="511" y="123"/>
                  </a:lnTo>
                  <a:lnTo>
                    <a:pt x="510" y="121"/>
                  </a:lnTo>
                  <a:lnTo>
                    <a:pt x="508" y="120"/>
                  </a:lnTo>
                  <a:lnTo>
                    <a:pt x="510" y="119"/>
                  </a:lnTo>
                  <a:lnTo>
                    <a:pt x="506" y="117"/>
                  </a:lnTo>
                  <a:lnTo>
                    <a:pt x="507" y="116"/>
                  </a:lnTo>
                  <a:lnTo>
                    <a:pt x="506" y="113"/>
                  </a:lnTo>
                  <a:lnTo>
                    <a:pt x="504" y="112"/>
                  </a:lnTo>
                  <a:lnTo>
                    <a:pt x="503" y="112"/>
                  </a:lnTo>
                  <a:lnTo>
                    <a:pt x="503" y="111"/>
                  </a:lnTo>
                  <a:lnTo>
                    <a:pt x="502" y="109"/>
                  </a:lnTo>
                  <a:lnTo>
                    <a:pt x="500" y="108"/>
                  </a:lnTo>
                  <a:lnTo>
                    <a:pt x="498" y="107"/>
                  </a:lnTo>
                  <a:lnTo>
                    <a:pt x="498" y="106"/>
                  </a:lnTo>
                  <a:lnTo>
                    <a:pt x="501" y="104"/>
                  </a:lnTo>
                  <a:lnTo>
                    <a:pt x="498" y="101"/>
                  </a:lnTo>
                  <a:lnTo>
                    <a:pt x="498" y="100"/>
                  </a:lnTo>
                  <a:lnTo>
                    <a:pt x="496" y="98"/>
                  </a:lnTo>
                  <a:lnTo>
                    <a:pt x="492" y="96"/>
                  </a:lnTo>
                  <a:lnTo>
                    <a:pt x="491" y="93"/>
                  </a:lnTo>
                  <a:lnTo>
                    <a:pt x="485" y="91"/>
                  </a:lnTo>
                  <a:lnTo>
                    <a:pt x="483" y="90"/>
                  </a:lnTo>
                  <a:lnTo>
                    <a:pt x="478" y="89"/>
                  </a:lnTo>
                  <a:lnTo>
                    <a:pt x="478" y="87"/>
                  </a:lnTo>
                  <a:lnTo>
                    <a:pt x="481" y="87"/>
                  </a:lnTo>
                  <a:lnTo>
                    <a:pt x="481" y="86"/>
                  </a:lnTo>
                  <a:lnTo>
                    <a:pt x="482" y="84"/>
                  </a:lnTo>
                  <a:lnTo>
                    <a:pt x="481" y="83"/>
                  </a:lnTo>
                  <a:lnTo>
                    <a:pt x="481" y="81"/>
                  </a:lnTo>
                  <a:lnTo>
                    <a:pt x="481" y="79"/>
                  </a:lnTo>
                  <a:lnTo>
                    <a:pt x="481" y="78"/>
                  </a:lnTo>
                  <a:lnTo>
                    <a:pt x="481" y="76"/>
                  </a:lnTo>
                  <a:lnTo>
                    <a:pt x="478" y="74"/>
                  </a:lnTo>
                  <a:lnTo>
                    <a:pt x="477" y="73"/>
                  </a:lnTo>
                  <a:lnTo>
                    <a:pt x="476" y="71"/>
                  </a:lnTo>
                  <a:lnTo>
                    <a:pt x="475" y="71"/>
                  </a:lnTo>
                  <a:lnTo>
                    <a:pt x="475" y="70"/>
                  </a:lnTo>
                  <a:lnTo>
                    <a:pt x="465" y="69"/>
                  </a:lnTo>
                  <a:lnTo>
                    <a:pt x="462" y="68"/>
                  </a:lnTo>
                  <a:lnTo>
                    <a:pt x="454" y="68"/>
                  </a:lnTo>
                  <a:lnTo>
                    <a:pt x="450" y="68"/>
                  </a:lnTo>
                  <a:lnTo>
                    <a:pt x="444" y="68"/>
                  </a:lnTo>
                  <a:lnTo>
                    <a:pt x="442" y="68"/>
                  </a:lnTo>
                  <a:lnTo>
                    <a:pt x="443" y="67"/>
                  </a:lnTo>
                  <a:lnTo>
                    <a:pt x="437" y="68"/>
                  </a:lnTo>
                  <a:lnTo>
                    <a:pt x="436" y="68"/>
                  </a:lnTo>
                  <a:lnTo>
                    <a:pt x="437" y="69"/>
                  </a:lnTo>
                  <a:lnTo>
                    <a:pt x="436" y="70"/>
                  </a:lnTo>
                  <a:lnTo>
                    <a:pt x="436" y="71"/>
                  </a:lnTo>
                  <a:lnTo>
                    <a:pt x="435" y="72"/>
                  </a:lnTo>
                  <a:lnTo>
                    <a:pt x="436" y="76"/>
                  </a:lnTo>
                  <a:lnTo>
                    <a:pt x="436" y="78"/>
                  </a:lnTo>
                  <a:lnTo>
                    <a:pt x="437" y="82"/>
                  </a:lnTo>
                  <a:lnTo>
                    <a:pt x="437" y="84"/>
                  </a:lnTo>
                  <a:lnTo>
                    <a:pt x="435" y="87"/>
                  </a:lnTo>
                  <a:lnTo>
                    <a:pt x="433" y="89"/>
                  </a:lnTo>
                  <a:lnTo>
                    <a:pt x="430" y="91"/>
                  </a:lnTo>
                  <a:lnTo>
                    <a:pt x="425" y="92"/>
                  </a:lnTo>
                  <a:lnTo>
                    <a:pt x="425" y="94"/>
                  </a:lnTo>
                  <a:lnTo>
                    <a:pt x="425" y="96"/>
                  </a:lnTo>
                  <a:lnTo>
                    <a:pt x="426" y="96"/>
                  </a:lnTo>
                  <a:lnTo>
                    <a:pt x="427" y="93"/>
                  </a:lnTo>
                  <a:lnTo>
                    <a:pt x="429" y="94"/>
                  </a:lnTo>
                  <a:lnTo>
                    <a:pt x="430" y="96"/>
                  </a:lnTo>
                  <a:lnTo>
                    <a:pt x="426" y="98"/>
                  </a:lnTo>
                  <a:lnTo>
                    <a:pt x="426" y="99"/>
                  </a:lnTo>
                  <a:lnTo>
                    <a:pt x="429" y="100"/>
                  </a:lnTo>
                  <a:lnTo>
                    <a:pt x="431" y="100"/>
                  </a:lnTo>
                  <a:lnTo>
                    <a:pt x="432" y="99"/>
                  </a:lnTo>
                  <a:lnTo>
                    <a:pt x="435" y="99"/>
                  </a:lnTo>
                  <a:lnTo>
                    <a:pt x="437" y="100"/>
                  </a:lnTo>
                  <a:lnTo>
                    <a:pt x="436" y="101"/>
                  </a:lnTo>
                  <a:lnTo>
                    <a:pt x="440" y="106"/>
                  </a:lnTo>
                  <a:lnTo>
                    <a:pt x="438" y="107"/>
                  </a:lnTo>
                  <a:lnTo>
                    <a:pt x="440" y="109"/>
                  </a:lnTo>
                  <a:lnTo>
                    <a:pt x="442" y="110"/>
                  </a:lnTo>
                  <a:lnTo>
                    <a:pt x="442" y="111"/>
                  </a:lnTo>
                  <a:lnTo>
                    <a:pt x="440" y="111"/>
                  </a:lnTo>
                  <a:lnTo>
                    <a:pt x="437" y="110"/>
                  </a:lnTo>
                  <a:lnTo>
                    <a:pt x="438" y="112"/>
                  </a:lnTo>
                  <a:lnTo>
                    <a:pt x="441" y="117"/>
                  </a:lnTo>
                  <a:lnTo>
                    <a:pt x="443" y="118"/>
                  </a:lnTo>
                  <a:lnTo>
                    <a:pt x="442" y="117"/>
                  </a:lnTo>
                  <a:lnTo>
                    <a:pt x="445" y="117"/>
                  </a:lnTo>
                  <a:lnTo>
                    <a:pt x="451" y="118"/>
                  </a:lnTo>
                  <a:lnTo>
                    <a:pt x="454" y="119"/>
                  </a:lnTo>
                  <a:lnTo>
                    <a:pt x="455" y="119"/>
                  </a:lnTo>
                  <a:lnTo>
                    <a:pt x="456" y="119"/>
                  </a:lnTo>
                  <a:lnTo>
                    <a:pt x="457" y="121"/>
                  </a:lnTo>
                  <a:lnTo>
                    <a:pt x="461" y="123"/>
                  </a:lnTo>
                  <a:lnTo>
                    <a:pt x="463" y="124"/>
                  </a:lnTo>
                  <a:lnTo>
                    <a:pt x="465" y="127"/>
                  </a:lnTo>
                  <a:lnTo>
                    <a:pt x="470" y="128"/>
                  </a:lnTo>
                  <a:lnTo>
                    <a:pt x="472" y="128"/>
                  </a:lnTo>
                  <a:lnTo>
                    <a:pt x="473" y="128"/>
                  </a:lnTo>
                  <a:lnTo>
                    <a:pt x="474" y="129"/>
                  </a:lnTo>
                  <a:lnTo>
                    <a:pt x="473" y="130"/>
                  </a:lnTo>
                  <a:lnTo>
                    <a:pt x="473" y="133"/>
                  </a:lnTo>
                  <a:lnTo>
                    <a:pt x="472" y="136"/>
                  </a:lnTo>
                  <a:lnTo>
                    <a:pt x="473" y="138"/>
                  </a:lnTo>
                  <a:lnTo>
                    <a:pt x="470" y="139"/>
                  </a:lnTo>
                  <a:lnTo>
                    <a:pt x="468" y="138"/>
                  </a:lnTo>
                  <a:lnTo>
                    <a:pt x="467" y="137"/>
                  </a:lnTo>
                  <a:lnTo>
                    <a:pt x="465" y="134"/>
                  </a:lnTo>
                  <a:lnTo>
                    <a:pt x="461" y="133"/>
                  </a:lnTo>
                  <a:lnTo>
                    <a:pt x="451" y="129"/>
                  </a:lnTo>
                  <a:lnTo>
                    <a:pt x="447" y="129"/>
                  </a:lnTo>
                  <a:lnTo>
                    <a:pt x="444" y="128"/>
                  </a:lnTo>
                  <a:lnTo>
                    <a:pt x="437" y="126"/>
                  </a:lnTo>
                  <a:lnTo>
                    <a:pt x="431" y="126"/>
                  </a:lnTo>
                  <a:lnTo>
                    <a:pt x="431" y="124"/>
                  </a:lnTo>
                  <a:lnTo>
                    <a:pt x="433" y="124"/>
                  </a:lnTo>
                  <a:lnTo>
                    <a:pt x="432" y="123"/>
                  </a:lnTo>
                  <a:lnTo>
                    <a:pt x="427" y="123"/>
                  </a:lnTo>
                  <a:lnTo>
                    <a:pt x="422" y="122"/>
                  </a:lnTo>
                  <a:lnTo>
                    <a:pt x="419" y="121"/>
                  </a:lnTo>
                  <a:lnTo>
                    <a:pt x="410" y="118"/>
                  </a:lnTo>
                  <a:lnTo>
                    <a:pt x="406" y="118"/>
                  </a:lnTo>
                  <a:lnTo>
                    <a:pt x="399" y="117"/>
                  </a:lnTo>
                  <a:lnTo>
                    <a:pt x="397" y="117"/>
                  </a:lnTo>
                  <a:lnTo>
                    <a:pt x="392" y="116"/>
                  </a:lnTo>
                  <a:lnTo>
                    <a:pt x="390" y="116"/>
                  </a:lnTo>
                  <a:lnTo>
                    <a:pt x="379" y="114"/>
                  </a:lnTo>
                  <a:lnTo>
                    <a:pt x="376" y="114"/>
                  </a:lnTo>
                  <a:lnTo>
                    <a:pt x="373" y="113"/>
                  </a:lnTo>
                  <a:lnTo>
                    <a:pt x="370" y="113"/>
                  </a:lnTo>
                  <a:lnTo>
                    <a:pt x="369" y="113"/>
                  </a:lnTo>
                  <a:lnTo>
                    <a:pt x="370" y="114"/>
                  </a:lnTo>
                  <a:lnTo>
                    <a:pt x="369" y="116"/>
                  </a:lnTo>
                  <a:lnTo>
                    <a:pt x="365" y="117"/>
                  </a:lnTo>
                  <a:lnTo>
                    <a:pt x="366" y="118"/>
                  </a:lnTo>
                  <a:lnTo>
                    <a:pt x="369" y="120"/>
                  </a:lnTo>
                  <a:lnTo>
                    <a:pt x="372" y="121"/>
                  </a:lnTo>
                  <a:lnTo>
                    <a:pt x="375" y="124"/>
                  </a:lnTo>
                  <a:lnTo>
                    <a:pt x="376" y="124"/>
                  </a:lnTo>
                  <a:lnTo>
                    <a:pt x="377" y="128"/>
                  </a:lnTo>
                  <a:lnTo>
                    <a:pt x="376" y="129"/>
                  </a:lnTo>
                  <a:lnTo>
                    <a:pt x="374" y="131"/>
                  </a:lnTo>
                  <a:lnTo>
                    <a:pt x="367" y="131"/>
                  </a:lnTo>
                  <a:lnTo>
                    <a:pt x="369" y="132"/>
                  </a:lnTo>
                  <a:lnTo>
                    <a:pt x="370" y="133"/>
                  </a:lnTo>
                  <a:lnTo>
                    <a:pt x="371" y="134"/>
                  </a:lnTo>
                  <a:lnTo>
                    <a:pt x="369" y="136"/>
                  </a:lnTo>
                  <a:lnTo>
                    <a:pt x="366" y="137"/>
                  </a:lnTo>
                  <a:lnTo>
                    <a:pt x="363" y="136"/>
                  </a:lnTo>
                  <a:lnTo>
                    <a:pt x="361" y="134"/>
                  </a:lnTo>
                  <a:lnTo>
                    <a:pt x="360" y="133"/>
                  </a:lnTo>
                  <a:lnTo>
                    <a:pt x="360" y="132"/>
                  </a:lnTo>
                  <a:lnTo>
                    <a:pt x="361" y="131"/>
                  </a:lnTo>
                  <a:lnTo>
                    <a:pt x="362" y="130"/>
                  </a:lnTo>
                  <a:lnTo>
                    <a:pt x="355" y="128"/>
                  </a:lnTo>
                  <a:lnTo>
                    <a:pt x="355" y="127"/>
                  </a:lnTo>
                  <a:lnTo>
                    <a:pt x="353" y="127"/>
                  </a:lnTo>
                  <a:lnTo>
                    <a:pt x="346" y="128"/>
                  </a:lnTo>
                  <a:lnTo>
                    <a:pt x="344" y="130"/>
                  </a:lnTo>
                  <a:lnTo>
                    <a:pt x="342" y="130"/>
                  </a:lnTo>
                  <a:lnTo>
                    <a:pt x="339" y="133"/>
                  </a:lnTo>
                  <a:lnTo>
                    <a:pt x="336" y="133"/>
                  </a:lnTo>
                  <a:lnTo>
                    <a:pt x="334" y="132"/>
                  </a:lnTo>
                  <a:lnTo>
                    <a:pt x="331" y="132"/>
                  </a:lnTo>
                  <a:lnTo>
                    <a:pt x="328" y="133"/>
                  </a:lnTo>
                  <a:lnTo>
                    <a:pt x="323" y="132"/>
                  </a:lnTo>
                  <a:lnTo>
                    <a:pt x="319" y="133"/>
                  </a:lnTo>
                  <a:lnTo>
                    <a:pt x="316" y="133"/>
                  </a:lnTo>
                  <a:lnTo>
                    <a:pt x="313" y="136"/>
                  </a:lnTo>
                  <a:lnTo>
                    <a:pt x="312" y="137"/>
                  </a:lnTo>
                  <a:lnTo>
                    <a:pt x="313" y="139"/>
                  </a:lnTo>
                  <a:lnTo>
                    <a:pt x="311" y="139"/>
                  </a:lnTo>
                  <a:lnTo>
                    <a:pt x="309" y="139"/>
                  </a:lnTo>
                  <a:lnTo>
                    <a:pt x="306" y="138"/>
                  </a:lnTo>
                  <a:lnTo>
                    <a:pt x="305" y="138"/>
                  </a:lnTo>
                  <a:lnTo>
                    <a:pt x="304" y="139"/>
                  </a:lnTo>
                  <a:lnTo>
                    <a:pt x="301" y="137"/>
                  </a:lnTo>
                  <a:lnTo>
                    <a:pt x="300" y="134"/>
                  </a:lnTo>
                  <a:lnTo>
                    <a:pt x="299" y="133"/>
                  </a:lnTo>
                  <a:lnTo>
                    <a:pt x="299" y="132"/>
                  </a:lnTo>
                  <a:lnTo>
                    <a:pt x="299" y="131"/>
                  </a:lnTo>
                  <a:lnTo>
                    <a:pt x="299" y="130"/>
                  </a:lnTo>
                  <a:lnTo>
                    <a:pt x="296" y="129"/>
                  </a:lnTo>
                  <a:lnTo>
                    <a:pt x="295" y="128"/>
                  </a:lnTo>
                  <a:lnTo>
                    <a:pt x="295" y="129"/>
                  </a:lnTo>
                  <a:lnTo>
                    <a:pt x="294" y="128"/>
                  </a:lnTo>
                  <a:lnTo>
                    <a:pt x="296" y="128"/>
                  </a:lnTo>
                  <a:lnTo>
                    <a:pt x="301" y="128"/>
                  </a:lnTo>
                  <a:lnTo>
                    <a:pt x="303" y="127"/>
                  </a:lnTo>
                  <a:lnTo>
                    <a:pt x="304" y="127"/>
                  </a:lnTo>
                  <a:lnTo>
                    <a:pt x="302" y="127"/>
                  </a:lnTo>
                  <a:lnTo>
                    <a:pt x="299" y="127"/>
                  </a:lnTo>
                  <a:lnTo>
                    <a:pt x="298" y="127"/>
                  </a:lnTo>
                  <a:lnTo>
                    <a:pt x="294" y="127"/>
                  </a:lnTo>
                  <a:lnTo>
                    <a:pt x="290" y="128"/>
                  </a:lnTo>
                  <a:lnTo>
                    <a:pt x="291" y="129"/>
                  </a:lnTo>
                  <a:lnTo>
                    <a:pt x="290" y="129"/>
                  </a:lnTo>
                  <a:lnTo>
                    <a:pt x="289" y="130"/>
                  </a:lnTo>
                  <a:lnTo>
                    <a:pt x="290" y="131"/>
                  </a:lnTo>
                  <a:lnTo>
                    <a:pt x="291" y="132"/>
                  </a:lnTo>
                  <a:lnTo>
                    <a:pt x="289" y="132"/>
                  </a:lnTo>
                  <a:lnTo>
                    <a:pt x="286" y="132"/>
                  </a:lnTo>
                  <a:lnTo>
                    <a:pt x="285" y="131"/>
                  </a:lnTo>
                  <a:lnTo>
                    <a:pt x="286" y="130"/>
                  </a:lnTo>
                  <a:lnTo>
                    <a:pt x="284" y="130"/>
                  </a:lnTo>
                  <a:lnTo>
                    <a:pt x="281" y="133"/>
                  </a:lnTo>
                  <a:lnTo>
                    <a:pt x="283" y="132"/>
                  </a:lnTo>
                  <a:lnTo>
                    <a:pt x="283" y="133"/>
                  </a:lnTo>
                  <a:lnTo>
                    <a:pt x="284" y="134"/>
                  </a:lnTo>
                  <a:lnTo>
                    <a:pt x="284" y="136"/>
                  </a:lnTo>
                  <a:lnTo>
                    <a:pt x="283" y="137"/>
                  </a:lnTo>
                  <a:lnTo>
                    <a:pt x="282" y="137"/>
                  </a:lnTo>
                  <a:lnTo>
                    <a:pt x="280" y="136"/>
                  </a:lnTo>
                  <a:lnTo>
                    <a:pt x="278" y="133"/>
                  </a:lnTo>
                  <a:lnTo>
                    <a:pt x="272" y="134"/>
                  </a:lnTo>
                  <a:lnTo>
                    <a:pt x="273" y="136"/>
                  </a:lnTo>
                  <a:lnTo>
                    <a:pt x="267" y="137"/>
                  </a:lnTo>
                  <a:lnTo>
                    <a:pt x="265" y="137"/>
                  </a:lnTo>
                  <a:lnTo>
                    <a:pt x="264" y="137"/>
                  </a:lnTo>
                  <a:lnTo>
                    <a:pt x="259" y="140"/>
                  </a:lnTo>
                  <a:lnTo>
                    <a:pt x="245" y="144"/>
                  </a:lnTo>
                  <a:lnTo>
                    <a:pt x="243" y="144"/>
                  </a:lnTo>
                  <a:lnTo>
                    <a:pt x="244" y="147"/>
                  </a:lnTo>
                  <a:lnTo>
                    <a:pt x="245" y="147"/>
                  </a:lnTo>
                  <a:lnTo>
                    <a:pt x="243" y="148"/>
                  </a:lnTo>
                  <a:lnTo>
                    <a:pt x="239" y="148"/>
                  </a:lnTo>
                  <a:lnTo>
                    <a:pt x="238" y="149"/>
                  </a:lnTo>
                  <a:lnTo>
                    <a:pt x="235" y="148"/>
                  </a:lnTo>
                  <a:lnTo>
                    <a:pt x="235" y="150"/>
                  </a:lnTo>
                  <a:lnTo>
                    <a:pt x="234" y="153"/>
                  </a:lnTo>
                  <a:lnTo>
                    <a:pt x="234" y="154"/>
                  </a:lnTo>
                  <a:lnTo>
                    <a:pt x="237" y="158"/>
                  </a:lnTo>
                  <a:lnTo>
                    <a:pt x="235" y="159"/>
                  </a:lnTo>
                  <a:lnTo>
                    <a:pt x="232" y="160"/>
                  </a:lnTo>
                  <a:lnTo>
                    <a:pt x="230" y="160"/>
                  </a:lnTo>
                  <a:lnTo>
                    <a:pt x="225" y="160"/>
                  </a:lnTo>
                  <a:lnTo>
                    <a:pt x="225" y="163"/>
                  </a:lnTo>
                  <a:lnTo>
                    <a:pt x="223" y="161"/>
                  </a:lnTo>
                  <a:lnTo>
                    <a:pt x="222" y="160"/>
                  </a:lnTo>
                  <a:lnTo>
                    <a:pt x="220" y="160"/>
                  </a:lnTo>
                  <a:lnTo>
                    <a:pt x="218" y="160"/>
                  </a:lnTo>
                  <a:lnTo>
                    <a:pt x="215" y="160"/>
                  </a:lnTo>
                  <a:lnTo>
                    <a:pt x="212" y="158"/>
                  </a:lnTo>
                  <a:lnTo>
                    <a:pt x="211" y="156"/>
                  </a:lnTo>
                  <a:lnTo>
                    <a:pt x="205" y="153"/>
                  </a:lnTo>
                  <a:lnTo>
                    <a:pt x="202" y="152"/>
                  </a:lnTo>
                  <a:lnTo>
                    <a:pt x="201" y="151"/>
                  </a:lnTo>
                  <a:lnTo>
                    <a:pt x="200" y="149"/>
                  </a:lnTo>
                  <a:lnTo>
                    <a:pt x="202" y="149"/>
                  </a:lnTo>
                  <a:lnTo>
                    <a:pt x="203" y="148"/>
                  </a:lnTo>
                  <a:lnTo>
                    <a:pt x="204" y="147"/>
                  </a:lnTo>
                  <a:lnTo>
                    <a:pt x="207" y="146"/>
                  </a:lnTo>
                  <a:lnTo>
                    <a:pt x="219" y="144"/>
                  </a:lnTo>
                  <a:lnTo>
                    <a:pt x="215" y="143"/>
                  </a:lnTo>
                  <a:lnTo>
                    <a:pt x="214" y="141"/>
                  </a:lnTo>
                  <a:lnTo>
                    <a:pt x="213" y="139"/>
                  </a:lnTo>
                  <a:lnTo>
                    <a:pt x="211" y="140"/>
                  </a:lnTo>
                  <a:lnTo>
                    <a:pt x="209" y="138"/>
                  </a:lnTo>
                  <a:lnTo>
                    <a:pt x="207" y="137"/>
                  </a:lnTo>
                  <a:lnTo>
                    <a:pt x="207" y="136"/>
                  </a:lnTo>
                  <a:lnTo>
                    <a:pt x="203" y="134"/>
                  </a:lnTo>
                  <a:lnTo>
                    <a:pt x="198" y="133"/>
                  </a:lnTo>
                  <a:lnTo>
                    <a:pt x="192" y="133"/>
                  </a:lnTo>
                  <a:lnTo>
                    <a:pt x="188" y="133"/>
                  </a:lnTo>
                  <a:lnTo>
                    <a:pt x="186" y="133"/>
                  </a:lnTo>
                  <a:lnTo>
                    <a:pt x="183" y="133"/>
                  </a:lnTo>
                  <a:lnTo>
                    <a:pt x="173" y="131"/>
                  </a:lnTo>
                  <a:lnTo>
                    <a:pt x="174" y="132"/>
                  </a:lnTo>
                  <a:lnTo>
                    <a:pt x="186" y="137"/>
                  </a:lnTo>
                  <a:lnTo>
                    <a:pt x="187" y="140"/>
                  </a:lnTo>
                  <a:lnTo>
                    <a:pt x="188" y="142"/>
                  </a:lnTo>
                  <a:lnTo>
                    <a:pt x="188" y="144"/>
                  </a:lnTo>
                  <a:lnTo>
                    <a:pt x="189" y="146"/>
                  </a:lnTo>
                  <a:lnTo>
                    <a:pt x="188" y="151"/>
                  </a:lnTo>
                  <a:lnTo>
                    <a:pt x="188" y="152"/>
                  </a:lnTo>
                  <a:lnTo>
                    <a:pt x="189" y="154"/>
                  </a:lnTo>
                  <a:lnTo>
                    <a:pt x="190" y="154"/>
                  </a:lnTo>
                  <a:lnTo>
                    <a:pt x="193" y="154"/>
                  </a:lnTo>
                  <a:lnTo>
                    <a:pt x="195" y="156"/>
                  </a:lnTo>
                  <a:lnTo>
                    <a:pt x="198" y="158"/>
                  </a:lnTo>
                  <a:lnTo>
                    <a:pt x="199" y="159"/>
                  </a:lnTo>
                  <a:lnTo>
                    <a:pt x="198" y="161"/>
                  </a:lnTo>
                  <a:lnTo>
                    <a:pt x="199" y="162"/>
                  </a:lnTo>
                  <a:lnTo>
                    <a:pt x="199" y="164"/>
                  </a:lnTo>
                  <a:lnTo>
                    <a:pt x="198" y="166"/>
                  </a:lnTo>
                  <a:lnTo>
                    <a:pt x="198" y="169"/>
                  </a:lnTo>
                  <a:lnTo>
                    <a:pt x="199" y="171"/>
                  </a:lnTo>
                  <a:lnTo>
                    <a:pt x="200" y="175"/>
                  </a:lnTo>
                  <a:lnTo>
                    <a:pt x="198" y="173"/>
                  </a:lnTo>
                  <a:lnTo>
                    <a:pt x="197" y="172"/>
                  </a:lnTo>
                  <a:lnTo>
                    <a:pt x="194" y="171"/>
                  </a:lnTo>
                  <a:lnTo>
                    <a:pt x="192" y="171"/>
                  </a:lnTo>
                  <a:lnTo>
                    <a:pt x="190" y="172"/>
                  </a:lnTo>
                  <a:lnTo>
                    <a:pt x="191" y="170"/>
                  </a:lnTo>
                  <a:lnTo>
                    <a:pt x="191" y="169"/>
                  </a:lnTo>
                  <a:lnTo>
                    <a:pt x="187" y="168"/>
                  </a:lnTo>
                  <a:lnTo>
                    <a:pt x="184" y="167"/>
                  </a:lnTo>
                  <a:lnTo>
                    <a:pt x="179" y="167"/>
                  </a:lnTo>
                  <a:lnTo>
                    <a:pt x="174" y="164"/>
                  </a:lnTo>
                  <a:lnTo>
                    <a:pt x="172" y="166"/>
                  </a:lnTo>
                  <a:lnTo>
                    <a:pt x="172" y="167"/>
                  </a:lnTo>
                  <a:lnTo>
                    <a:pt x="170" y="169"/>
                  </a:lnTo>
                  <a:lnTo>
                    <a:pt x="168" y="171"/>
                  </a:lnTo>
                  <a:lnTo>
                    <a:pt x="167" y="172"/>
                  </a:lnTo>
                  <a:lnTo>
                    <a:pt x="161" y="173"/>
                  </a:lnTo>
                  <a:lnTo>
                    <a:pt x="159" y="173"/>
                  </a:lnTo>
                  <a:lnTo>
                    <a:pt x="157" y="174"/>
                  </a:lnTo>
                  <a:lnTo>
                    <a:pt x="156" y="177"/>
                  </a:lnTo>
                  <a:lnTo>
                    <a:pt x="154" y="178"/>
                  </a:lnTo>
                  <a:lnTo>
                    <a:pt x="152" y="179"/>
                  </a:lnTo>
                  <a:lnTo>
                    <a:pt x="149" y="179"/>
                  </a:lnTo>
                  <a:lnTo>
                    <a:pt x="150" y="181"/>
                  </a:lnTo>
                  <a:lnTo>
                    <a:pt x="151" y="183"/>
                  </a:lnTo>
                  <a:lnTo>
                    <a:pt x="154" y="187"/>
                  </a:lnTo>
                  <a:lnTo>
                    <a:pt x="158" y="189"/>
                  </a:lnTo>
                  <a:lnTo>
                    <a:pt x="160" y="190"/>
                  </a:lnTo>
                  <a:lnTo>
                    <a:pt x="164" y="194"/>
                  </a:lnTo>
                  <a:lnTo>
                    <a:pt x="166" y="195"/>
                  </a:lnTo>
                  <a:lnTo>
                    <a:pt x="168" y="197"/>
                  </a:lnTo>
                  <a:lnTo>
                    <a:pt x="168" y="198"/>
                  </a:lnTo>
                  <a:lnTo>
                    <a:pt x="163" y="197"/>
                  </a:lnTo>
                  <a:lnTo>
                    <a:pt x="162" y="197"/>
                  </a:lnTo>
                  <a:lnTo>
                    <a:pt x="156" y="195"/>
                  </a:lnTo>
                  <a:lnTo>
                    <a:pt x="156" y="197"/>
                  </a:lnTo>
                  <a:lnTo>
                    <a:pt x="152" y="195"/>
                  </a:lnTo>
                  <a:lnTo>
                    <a:pt x="148" y="194"/>
                  </a:lnTo>
                  <a:lnTo>
                    <a:pt x="143" y="193"/>
                  </a:lnTo>
                  <a:lnTo>
                    <a:pt x="140" y="193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3" y="195"/>
                  </a:lnTo>
                  <a:lnTo>
                    <a:pt x="132" y="193"/>
                  </a:lnTo>
                  <a:lnTo>
                    <a:pt x="136" y="192"/>
                  </a:lnTo>
                  <a:lnTo>
                    <a:pt x="132" y="191"/>
                  </a:lnTo>
                  <a:lnTo>
                    <a:pt x="129" y="191"/>
                  </a:lnTo>
                  <a:lnTo>
                    <a:pt x="127" y="189"/>
                  </a:lnTo>
                  <a:lnTo>
                    <a:pt x="123" y="188"/>
                  </a:lnTo>
                  <a:lnTo>
                    <a:pt x="119" y="187"/>
                  </a:lnTo>
                  <a:lnTo>
                    <a:pt x="116" y="187"/>
                  </a:lnTo>
                  <a:lnTo>
                    <a:pt x="116" y="189"/>
                  </a:lnTo>
                  <a:lnTo>
                    <a:pt x="114" y="190"/>
                  </a:lnTo>
                  <a:lnTo>
                    <a:pt x="112" y="191"/>
                  </a:lnTo>
                  <a:lnTo>
                    <a:pt x="113" y="192"/>
                  </a:lnTo>
                  <a:lnTo>
                    <a:pt x="116" y="194"/>
                  </a:lnTo>
                  <a:lnTo>
                    <a:pt x="118" y="194"/>
                  </a:lnTo>
                  <a:lnTo>
                    <a:pt x="121" y="198"/>
                  </a:lnTo>
                  <a:lnTo>
                    <a:pt x="124" y="200"/>
                  </a:lnTo>
                  <a:lnTo>
                    <a:pt x="131" y="198"/>
                  </a:lnTo>
                  <a:lnTo>
                    <a:pt x="133" y="200"/>
                  </a:lnTo>
                  <a:lnTo>
                    <a:pt x="137" y="205"/>
                  </a:lnTo>
                  <a:lnTo>
                    <a:pt x="138" y="207"/>
                  </a:lnTo>
                  <a:lnTo>
                    <a:pt x="134" y="205"/>
                  </a:lnTo>
                  <a:lnTo>
                    <a:pt x="131" y="208"/>
                  </a:lnTo>
                  <a:lnTo>
                    <a:pt x="130" y="209"/>
                  </a:lnTo>
                  <a:lnTo>
                    <a:pt x="131" y="209"/>
                  </a:lnTo>
                  <a:lnTo>
                    <a:pt x="128" y="208"/>
                  </a:lnTo>
                  <a:lnTo>
                    <a:pt x="124" y="208"/>
                  </a:lnTo>
                  <a:lnTo>
                    <a:pt x="118" y="205"/>
                  </a:lnTo>
                  <a:lnTo>
                    <a:pt x="113" y="204"/>
                  </a:lnTo>
                  <a:lnTo>
                    <a:pt x="112" y="203"/>
                  </a:lnTo>
                  <a:lnTo>
                    <a:pt x="110" y="202"/>
                  </a:lnTo>
                  <a:lnTo>
                    <a:pt x="108" y="201"/>
                  </a:lnTo>
                  <a:lnTo>
                    <a:pt x="107" y="200"/>
                  </a:lnTo>
                  <a:lnTo>
                    <a:pt x="103" y="200"/>
                  </a:lnTo>
                  <a:lnTo>
                    <a:pt x="100" y="200"/>
                  </a:lnTo>
                  <a:lnTo>
                    <a:pt x="96" y="199"/>
                  </a:lnTo>
                  <a:lnTo>
                    <a:pt x="95" y="197"/>
                  </a:lnTo>
                  <a:lnTo>
                    <a:pt x="91" y="198"/>
                  </a:lnTo>
                  <a:lnTo>
                    <a:pt x="92" y="197"/>
                  </a:lnTo>
                  <a:lnTo>
                    <a:pt x="93" y="195"/>
                  </a:lnTo>
                  <a:lnTo>
                    <a:pt x="92" y="193"/>
                  </a:lnTo>
                  <a:lnTo>
                    <a:pt x="92" y="191"/>
                  </a:lnTo>
                  <a:lnTo>
                    <a:pt x="90" y="190"/>
                  </a:lnTo>
                  <a:lnTo>
                    <a:pt x="89" y="188"/>
                  </a:lnTo>
                  <a:lnTo>
                    <a:pt x="85" y="183"/>
                  </a:lnTo>
                  <a:lnTo>
                    <a:pt x="85" y="182"/>
                  </a:lnTo>
                  <a:lnTo>
                    <a:pt x="88" y="182"/>
                  </a:lnTo>
                  <a:lnTo>
                    <a:pt x="88" y="180"/>
                  </a:lnTo>
                  <a:lnTo>
                    <a:pt x="88" y="177"/>
                  </a:lnTo>
                  <a:lnTo>
                    <a:pt x="87" y="175"/>
                  </a:lnTo>
                  <a:lnTo>
                    <a:pt x="85" y="174"/>
                  </a:lnTo>
                  <a:lnTo>
                    <a:pt x="82" y="172"/>
                  </a:lnTo>
                  <a:lnTo>
                    <a:pt x="81" y="171"/>
                  </a:lnTo>
                  <a:lnTo>
                    <a:pt x="78" y="171"/>
                  </a:lnTo>
                  <a:lnTo>
                    <a:pt x="77" y="169"/>
                  </a:lnTo>
                  <a:lnTo>
                    <a:pt x="73" y="169"/>
                  </a:lnTo>
                  <a:lnTo>
                    <a:pt x="70" y="169"/>
                  </a:lnTo>
                  <a:lnTo>
                    <a:pt x="70" y="168"/>
                  </a:lnTo>
                  <a:lnTo>
                    <a:pt x="70" y="167"/>
                  </a:lnTo>
                  <a:lnTo>
                    <a:pt x="69" y="167"/>
                  </a:lnTo>
                  <a:lnTo>
                    <a:pt x="66" y="166"/>
                  </a:lnTo>
                  <a:lnTo>
                    <a:pt x="57" y="162"/>
                  </a:lnTo>
                  <a:lnTo>
                    <a:pt x="59" y="162"/>
                  </a:lnTo>
                  <a:lnTo>
                    <a:pt x="55" y="160"/>
                  </a:lnTo>
                  <a:lnTo>
                    <a:pt x="53" y="158"/>
                  </a:lnTo>
                  <a:lnTo>
                    <a:pt x="51" y="157"/>
                  </a:lnTo>
                  <a:lnTo>
                    <a:pt x="48" y="157"/>
                  </a:lnTo>
                  <a:lnTo>
                    <a:pt x="49" y="156"/>
                  </a:lnTo>
                  <a:lnTo>
                    <a:pt x="53" y="156"/>
                  </a:lnTo>
                  <a:lnTo>
                    <a:pt x="58" y="157"/>
                  </a:lnTo>
                  <a:lnTo>
                    <a:pt x="59" y="158"/>
                  </a:lnTo>
                  <a:lnTo>
                    <a:pt x="61" y="159"/>
                  </a:lnTo>
                  <a:lnTo>
                    <a:pt x="68" y="161"/>
                  </a:lnTo>
                  <a:lnTo>
                    <a:pt x="69" y="161"/>
                  </a:lnTo>
                  <a:lnTo>
                    <a:pt x="69" y="160"/>
                  </a:lnTo>
                  <a:lnTo>
                    <a:pt x="71" y="162"/>
                  </a:lnTo>
                  <a:lnTo>
                    <a:pt x="73" y="162"/>
                  </a:lnTo>
                  <a:lnTo>
                    <a:pt x="75" y="162"/>
                  </a:lnTo>
                  <a:lnTo>
                    <a:pt x="76" y="162"/>
                  </a:lnTo>
                  <a:lnTo>
                    <a:pt x="77" y="161"/>
                  </a:lnTo>
                  <a:lnTo>
                    <a:pt x="78" y="162"/>
                  </a:lnTo>
                  <a:lnTo>
                    <a:pt x="79" y="163"/>
                  </a:lnTo>
                  <a:lnTo>
                    <a:pt x="80" y="164"/>
                  </a:lnTo>
                  <a:lnTo>
                    <a:pt x="83" y="163"/>
                  </a:lnTo>
                  <a:lnTo>
                    <a:pt x="88" y="164"/>
                  </a:lnTo>
                  <a:lnTo>
                    <a:pt x="89" y="166"/>
                  </a:lnTo>
                  <a:lnTo>
                    <a:pt x="92" y="166"/>
                  </a:lnTo>
                  <a:lnTo>
                    <a:pt x="93" y="167"/>
                  </a:lnTo>
                  <a:lnTo>
                    <a:pt x="101" y="168"/>
                  </a:lnTo>
                  <a:lnTo>
                    <a:pt x="105" y="169"/>
                  </a:lnTo>
                  <a:lnTo>
                    <a:pt x="111" y="169"/>
                  </a:lnTo>
                  <a:lnTo>
                    <a:pt x="117" y="170"/>
                  </a:lnTo>
                  <a:lnTo>
                    <a:pt x="119" y="171"/>
                  </a:lnTo>
                  <a:lnTo>
                    <a:pt x="123" y="171"/>
                  </a:lnTo>
                  <a:lnTo>
                    <a:pt x="134" y="172"/>
                  </a:lnTo>
                  <a:lnTo>
                    <a:pt x="137" y="171"/>
                  </a:lnTo>
                  <a:lnTo>
                    <a:pt x="140" y="171"/>
                  </a:lnTo>
                  <a:lnTo>
                    <a:pt x="149" y="169"/>
                  </a:lnTo>
                  <a:lnTo>
                    <a:pt x="150" y="168"/>
                  </a:lnTo>
                  <a:lnTo>
                    <a:pt x="152" y="167"/>
                  </a:lnTo>
                  <a:lnTo>
                    <a:pt x="156" y="164"/>
                  </a:lnTo>
                  <a:lnTo>
                    <a:pt x="159" y="160"/>
                  </a:lnTo>
                  <a:lnTo>
                    <a:pt x="160" y="158"/>
                  </a:lnTo>
                  <a:lnTo>
                    <a:pt x="159" y="156"/>
                  </a:lnTo>
                  <a:lnTo>
                    <a:pt x="157" y="154"/>
                  </a:lnTo>
                  <a:lnTo>
                    <a:pt x="156" y="151"/>
                  </a:lnTo>
                  <a:lnTo>
                    <a:pt x="153" y="150"/>
                  </a:lnTo>
                  <a:lnTo>
                    <a:pt x="152" y="148"/>
                  </a:lnTo>
                  <a:lnTo>
                    <a:pt x="150" y="146"/>
                  </a:lnTo>
                  <a:lnTo>
                    <a:pt x="147" y="146"/>
                  </a:lnTo>
                  <a:lnTo>
                    <a:pt x="146" y="146"/>
                  </a:lnTo>
                  <a:lnTo>
                    <a:pt x="144" y="144"/>
                  </a:lnTo>
                  <a:lnTo>
                    <a:pt x="143" y="144"/>
                  </a:lnTo>
                  <a:lnTo>
                    <a:pt x="142" y="143"/>
                  </a:lnTo>
                  <a:lnTo>
                    <a:pt x="139" y="142"/>
                  </a:lnTo>
                  <a:lnTo>
                    <a:pt x="138" y="141"/>
                  </a:lnTo>
                  <a:lnTo>
                    <a:pt x="137" y="140"/>
                  </a:lnTo>
                  <a:lnTo>
                    <a:pt x="136" y="140"/>
                  </a:lnTo>
                  <a:lnTo>
                    <a:pt x="137" y="141"/>
                  </a:lnTo>
                  <a:lnTo>
                    <a:pt x="134" y="141"/>
                  </a:lnTo>
                  <a:lnTo>
                    <a:pt x="130" y="140"/>
                  </a:lnTo>
                  <a:lnTo>
                    <a:pt x="128" y="139"/>
                  </a:lnTo>
                  <a:lnTo>
                    <a:pt x="127" y="140"/>
                  </a:lnTo>
                  <a:lnTo>
                    <a:pt x="127" y="139"/>
                  </a:lnTo>
                  <a:lnTo>
                    <a:pt x="124" y="138"/>
                  </a:lnTo>
                  <a:lnTo>
                    <a:pt x="122" y="137"/>
                  </a:lnTo>
                  <a:lnTo>
                    <a:pt x="124" y="138"/>
                  </a:lnTo>
                  <a:lnTo>
                    <a:pt x="119" y="138"/>
                  </a:lnTo>
                  <a:lnTo>
                    <a:pt x="117" y="137"/>
                  </a:lnTo>
                  <a:lnTo>
                    <a:pt x="117" y="136"/>
                  </a:lnTo>
                  <a:lnTo>
                    <a:pt x="114" y="134"/>
                  </a:lnTo>
                  <a:lnTo>
                    <a:pt x="107" y="131"/>
                  </a:lnTo>
                  <a:lnTo>
                    <a:pt x="103" y="130"/>
                  </a:lnTo>
                  <a:lnTo>
                    <a:pt x="101" y="129"/>
                  </a:lnTo>
                  <a:lnTo>
                    <a:pt x="96" y="127"/>
                  </a:lnTo>
                  <a:lnTo>
                    <a:pt x="93" y="126"/>
                  </a:lnTo>
                  <a:lnTo>
                    <a:pt x="86" y="124"/>
                  </a:lnTo>
                  <a:lnTo>
                    <a:pt x="83" y="123"/>
                  </a:lnTo>
                  <a:lnTo>
                    <a:pt x="77" y="123"/>
                  </a:lnTo>
                  <a:lnTo>
                    <a:pt x="77" y="124"/>
                  </a:lnTo>
                  <a:lnTo>
                    <a:pt x="76" y="124"/>
                  </a:lnTo>
                  <a:lnTo>
                    <a:pt x="71" y="123"/>
                  </a:lnTo>
                  <a:lnTo>
                    <a:pt x="63" y="122"/>
                  </a:lnTo>
                  <a:lnTo>
                    <a:pt x="60" y="121"/>
                  </a:lnTo>
                  <a:lnTo>
                    <a:pt x="60" y="122"/>
                  </a:lnTo>
                  <a:lnTo>
                    <a:pt x="57" y="122"/>
                  </a:lnTo>
                  <a:lnTo>
                    <a:pt x="55" y="123"/>
                  </a:lnTo>
                  <a:lnTo>
                    <a:pt x="53" y="122"/>
                  </a:lnTo>
                  <a:lnTo>
                    <a:pt x="52" y="122"/>
                  </a:lnTo>
                  <a:lnTo>
                    <a:pt x="53" y="120"/>
                  </a:lnTo>
                  <a:lnTo>
                    <a:pt x="52" y="120"/>
                  </a:lnTo>
                  <a:lnTo>
                    <a:pt x="49" y="122"/>
                  </a:lnTo>
                  <a:lnTo>
                    <a:pt x="49" y="120"/>
                  </a:lnTo>
                  <a:lnTo>
                    <a:pt x="47" y="120"/>
                  </a:lnTo>
                  <a:lnTo>
                    <a:pt x="47" y="119"/>
                  </a:lnTo>
                  <a:lnTo>
                    <a:pt x="45" y="119"/>
                  </a:lnTo>
                  <a:lnTo>
                    <a:pt x="42" y="120"/>
                  </a:lnTo>
                  <a:lnTo>
                    <a:pt x="42" y="119"/>
                  </a:lnTo>
                  <a:lnTo>
                    <a:pt x="41" y="118"/>
                  </a:lnTo>
                  <a:lnTo>
                    <a:pt x="38" y="118"/>
                  </a:lnTo>
                  <a:lnTo>
                    <a:pt x="38" y="116"/>
                  </a:lnTo>
                  <a:lnTo>
                    <a:pt x="39" y="117"/>
                  </a:lnTo>
                  <a:lnTo>
                    <a:pt x="41" y="117"/>
                  </a:lnTo>
                  <a:lnTo>
                    <a:pt x="42" y="117"/>
                  </a:lnTo>
                  <a:lnTo>
                    <a:pt x="43" y="118"/>
                  </a:lnTo>
                  <a:lnTo>
                    <a:pt x="46" y="118"/>
                  </a:lnTo>
                  <a:lnTo>
                    <a:pt x="48" y="118"/>
                  </a:lnTo>
                  <a:lnTo>
                    <a:pt x="49" y="116"/>
                  </a:lnTo>
                  <a:lnTo>
                    <a:pt x="45" y="114"/>
                  </a:lnTo>
                  <a:lnTo>
                    <a:pt x="43" y="114"/>
                  </a:lnTo>
                  <a:lnTo>
                    <a:pt x="41" y="114"/>
                  </a:lnTo>
                  <a:lnTo>
                    <a:pt x="41" y="113"/>
                  </a:lnTo>
                  <a:lnTo>
                    <a:pt x="38" y="112"/>
                  </a:lnTo>
                  <a:lnTo>
                    <a:pt x="35" y="112"/>
                  </a:lnTo>
                  <a:lnTo>
                    <a:pt x="36" y="113"/>
                  </a:lnTo>
                  <a:lnTo>
                    <a:pt x="36" y="114"/>
                  </a:lnTo>
                  <a:lnTo>
                    <a:pt x="35" y="114"/>
                  </a:lnTo>
                  <a:lnTo>
                    <a:pt x="33" y="114"/>
                  </a:lnTo>
                  <a:lnTo>
                    <a:pt x="33" y="116"/>
                  </a:lnTo>
                  <a:lnTo>
                    <a:pt x="33" y="117"/>
                  </a:lnTo>
                  <a:lnTo>
                    <a:pt x="31" y="117"/>
                  </a:lnTo>
                  <a:lnTo>
                    <a:pt x="28" y="116"/>
                  </a:lnTo>
                  <a:lnTo>
                    <a:pt x="24" y="114"/>
                  </a:lnTo>
                  <a:lnTo>
                    <a:pt x="25" y="116"/>
                  </a:lnTo>
                  <a:lnTo>
                    <a:pt x="24" y="118"/>
                  </a:lnTo>
                  <a:lnTo>
                    <a:pt x="21" y="118"/>
                  </a:lnTo>
                  <a:lnTo>
                    <a:pt x="16" y="117"/>
                  </a:lnTo>
                  <a:lnTo>
                    <a:pt x="16" y="120"/>
                  </a:lnTo>
                  <a:lnTo>
                    <a:pt x="15" y="120"/>
                  </a:lnTo>
                  <a:lnTo>
                    <a:pt x="8" y="122"/>
                  </a:lnTo>
                  <a:lnTo>
                    <a:pt x="8" y="123"/>
                  </a:lnTo>
                  <a:lnTo>
                    <a:pt x="8" y="124"/>
                  </a:lnTo>
                  <a:lnTo>
                    <a:pt x="6" y="126"/>
                  </a:lnTo>
                  <a:lnTo>
                    <a:pt x="0" y="128"/>
                  </a:lnTo>
                  <a:lnTo>
                    <a:pt x="1" y="129"/>
                  </a:lnTo>
                  <a:lnTo>
                    <a:pt x="2" y="129"/>
                  </a:lnTo>
                  <a:lnTo>
                    <a:pt x="0" y="132"/>
                  </a:lnTo>
                  <a:lnTo>
                    <a:pt x="0" y="133"/>
                  </a:lnTo>
                  <a:lnTo>
                    <a:pt x="1" y="136"/>
                  </a:lnTo>
                  <a:lnTo>
                    <a:pt x="4" y="138"/>
                  </a:lnTo>
                  <a:lnTo>
                    <a:pt x="5" y="139"/>
                  </a:lnTo>
                  <a:lnTo>
                    <a:pt x="7" y="139"/>
                  </a:lnTo>
                  <a:lnTo>
                    <a:pt x="10" y="139"/>
                  </a:lnTo>
                  <a:lnTo>
                    <a:pt x="14" y="140"/>
                  </a:lnTo>
                  <a:lnTo>
                    <a:pt x="18" y="144"/>
                  </a:lnTo>
                  <a:lnTo>
                    <a:pt x="21" y="146"/>
                  </a:lnTo>
                  <a:lnTo>
                    <a:pt x="22" y="148"/>
                  </a:lnTo>
                  <a:lnTo>
                    <a:pt x="19" y="152"/>
                  </a:lnTo>
                  <a:lnTo>
                    <a:pt x="17" y="157"/>
                  </a:lnTo>
                  <a:lnTo>
                    <a:pt x="16" y="159"/>
                  </a:lnTo>
                  <a:lnTo>
                    <a:pt x="16" y="161"/>
                  </a:lnTo>
                  <a:lnTo>
                    <a:pt x="19" y="163"/>
                  </a:lnTo>
                  <a:lnTo>
                    <a:pt x="21" y="164"/>
                  </a:lnTo>
                  <a:lnTo>
                    <a:pt x="22" y="167"/>
                  </a:lnTo>
                  <a:lnTo>
                    <a:pt x="26" y="170"/>
                  </a:lnTo>
                  <a:lnTo>
                    <a:pt x="29" y="174"/>
                  </a:lnTo>
                  <a:lnTo>
                    <a:pt x="30" y="177"/>
                  </a:lnTo>
                  <a:lnTo>
                    <a:pt x="31" y="178"/>
                  </a:lnTo>
                  <a:lnTo>
                    <a:pt x="29" y="180"/>
                  </a:lnTo>
                  <a:lnTo>
                    <a:pt x="29" y="182"/>
                  </a:lnTo>
                  <a:lnTo>
                    <a:pt x="28" y="184"/>
                  </a:lnTo>
                  <a:lnTo>
                    <a:pt x="29" y="185"/>
                  </a:lnTo>
                  <a:lnTo>
                    <a:pt x="30" y="188"/>
                  </a:lnTo>
                  <a:lnTo>
                    <a:pt x="29" y="189"/>
                  </a:lnTo>
                  <a:lnTo>
                    <a:pt x="30" y="191"/>
                  </a:lnTo>
                  <a:lnTo>
                    <a:pt x="33" y="192"/>
                  </a:lnTo>
                  <a:lnTo>
                    <a:pt x="36" y="194"/>
                  </a:lnTo>
                  <a:lnTo>
                    <a:pt x="36" y="197"/>
                  </a:lnTo>
                  <a:lnTo>
                    <a:pt x="38" y="199"/>
                  </a:lnTo>
                  <a:lnTo>
                    <a:pt x="42" y="201"/>
                  </a:lnTo>
                  <a:lnTo>
                    <a:pt x="43" y="203"/>
                  </a:lnTo>
                  <a:lnTo>
                    <a:pt x="42" y="205"/>
                  </a:lnTo>
                  <a:lnTo>
                    <a:pt x="40" y="208"/>
                  </a:lnTo>
                  <a:lnTo>
                    <a:pt x="40" y="210"/>
                  </a:lnTo>
                  <a:lnTo>
                    <a:pt x="42" y="212"/>
                  </a:lnTo>
                  <a:lnTo>
                    <a:pt x="45" y="213"/>
                  </a:lnTo>
                  <a:lnTo>
                    <a:pt x="51" y="217"/>
                  </a:lnTo>
                  <a:lnTo>
                    <a:pt x="53" y="219"/>
                  </a:lnTo>
                  <a:lnTo>
                    <a:pt x="56" y="221"/>
                  </a:lnTo>
                  <a:lnTo>
                    <a:pt x="57" y="221"/>
                  </a:lnTo>
                  <a:lnTo>
                    <a:pt x="58" y="225"/>
                  </a:lnTo>
                  <a:lnTo>
                    <a:pt x="56" y="231"/>
                  </a:lnTo>
                  <a:lnTo>
                    <a:pt x="53" y="233"/>
                  </a:lnTo>
                  <a:lnTo>
                    <a:pt x="43" y="243"/>
                  </a:lnTo>
                  <a:lnTo>
                    <a:pt x="36" y="250"/>
                  </a:lnTo>
                  <a:lnTo>
                    <a:pt x="26" y="257"/>
                  </a:lnTo>
                  <a:lnTo>
                    <a:pt x="18" y="261"/>
                  </a:lnTo>
                  <a:lnTo>
                    <a:pt x="25" y="261"/>
                  </a:lnTo>
                  <a:lnTo>
                    <a:pt x="27" y="260"/>
                  </a:lnTo>
                  <a:lnTo>
                    <a:pt x="30" y="258"/>
                  </a:lnTo>
                  <a:lnTo>
                    <a:pt x="31" y="259"/>
                  </a:lnTo>
                  <a:lnTo>
                    <a:pt x="30" y="260"/>
                  </a:lnTo>
                  <a:lnTo>
                    <a:pt x="31" y="262"/>
                  </a:lnTo>
                  <a:lnTo>
                    <a:pt x="30" y="261"/>
                  </a:lnTo>
                  <a:lnTo>
                    <a:pt x="29" y="261"/>
                  </a:lnTo>
                  <a:lnTo>
                    <a:pt x="29" y="263"/>
                  </a:lnTo>
                  <a:lnTo>
                    <a:pt x="30" y="264"/>
                  </a:lnTo>
                  <a:lnTo>
                    <a:pt x="32" y="264"/>
                  </a:lnTo>
                  <a:lnTo>
                    <a:pt x="33" y="265"/>
                  </a:lnTo>
                  <a:lnTo>
                    <a:pt x="38" y="268"/>
                  </a:lnTo>
                  <a:lnTo>
                    <a:pt x="40" y="268"/>
                  </a:lnTo>
                  <a:lnTo>
                    <a:pt x="45" y="267"/>
                  </a:lnTo>
                  <a:lnTo>
                    <a:pt x="47" y="268"/>
                  </a:lnTo>
                  <a:lnTo>
                    <a:pt x="50" y="269"/>
                  </a:lnTo>
                  <a:lnTo>
                    <a:pt x="50" y="270"/>
                  </a:lnTo>
                  <a:lnTo>
                    <a:pt x="51" y="270"/>
                  </a:lnTo>
                  <a:lnTo>
                    <a:pt x="53" y="271"/>
                  </a:lnTo>
                  <a:lnTo>
                    <a:pt x="52" y="272"/>
                  </a:lnTo>
                  <a:lnTo>
                    <a:pt x="50" y="272"/>
                  </a:lnTo>
                  <a:lnTo>
                    <a:pt x="43" y="271"/>
                  </a:lnTo>
                  <a:lnTo>
                    <a:pt x="39" y="271"/>
                  </a:lnTo>
                  <a:lnTo>
                    <a:pt x="38" y="271"/>
                  </a:lnTo>
                  <a:lnTo>
                    <a:pt x="38" y="272"/>
                  </a:lnTo>
                  <a:lnTo>
                    <a:pt x="35" y="274"/>
                  </a:lnTo>
                  <a:lnTo>
                    <a:pt x="32" y="273"/>
                  </a:lnTo>
                  <a:lnTo>
                    <a:pt x="31" y="273"/>
                  </a:lnTo>
                  <a:lnTo>
                    <a:pt x="31" y="275"/>
                  </a:lnTo>
                  <a:lnTo>
                    <a:pt x="29" y="275"/>
                  </a:lnTo>
                  <a:lnTo>
                    <a:pt x="28" y="274"/>
                  </a:lnTo>
                  <a:lnTo>
                    <a:pt x="26" y="274"/>
                  </a:lnTo>
                  <a:lnTo>
                    <a:pt x="26" y="275"/>
                  </a:lnTo>
                  <a:lnTo>
                    <a:pt x="27" y="278"/>
                  </a:lnTo>
                  <a:lnTo>
                    <a:pt x="28" y="278"/>
                  </a:lnTo>
                  <a:lnTo>
                    <a:pt x="30" y="279"/>
                  </a:lnTo>
                  <a:lnTo>
                    <a:pt x="30" y="280"/>
                  </a:lnTo>
                  <a:lnTo>
                    <a:pt x="30" y="281"/>
                  </a:lnTo>
                  <a:lnTo>
                    <a:pt x="28" y="283"/>
                  </a:lnTo>
                  <a:lnTo>
                    <a:pt x="27" y="285"/>
                  </a:lnTo>
                  <a:lnTo>
                    <a:pt x="26" y="288"/>
                  </a:lnTo>
                  <a:lnTo>
                    <a:pt x="27" y="290"/>
                  </a:lnTo>
                  <a:lnTo>
                    <a:pt x="27" y="293"/>
                  </a:lnTo>
                  <a:lnTo>
                    <a:pt x="28" y="294"/>
                  </a:lnTo>
                  <a:lnTo>
                    <a:pt x="28" y="295"/>
                  </a:lnTo>
                  <a:lnTo>
                    <a:pt x="28" y="296"/>
                  </a:lnTo>
                  <a:lnTo>
                    <a:pt x="26" y="298"/>
                  </a:lnTo>
                  <a:lnTo>
                    <a:pt x="25" y="299"/>
                  </a:lnTo>
                  <a:lnTo>
                    <a:pt x="25" y="300"/>
                  </a:lnTo>
                  <a:lnTo>
                    <a:pt x="26" y="301"/>
                  </a:lnTo>
                  <a:lnTo>
                    <a:pt x="28" y="301"/>
                  </a:lnTo>
                  <a:lnTo>
                    <a:pt x="31" y="301"/>
                  </a:lnTo>
                  <a:lnTo>
                    <a:pt x="33" y="304"/>
                  </a:lnTo>
                  <a:lnTo>
                    <a:pt x="33" y="306"/>
                  </a:lnTo>
                  <a:lnTo>
                    <a:pt x="31" y="306"/>
                  </a:lnTo>
                  <a:lnTo>
                    <a:pt x="29" y="304"/>
                  </a:lnTo>
                  <a:lnTo>
                    <a:pt x="27" y="303"/>
                  </a:lnTo>
                  <a:lnTo>
                    <a:pt x="28" y="305"/>
                  </a:lnTo>
                  <a:lnTo>
                    <a:pt x="27" y="306"/>
                  </a:lnTo>
                  <a:lnTo>
                    <a:pt x="26" y="310"/>
                  </a:lnTo>
                  <a:lnTo>
                    <a:pt x="27" y="311"/>
                  </a:lnTo>
                  <a:lnTo>
                    <a:pt x="28" y="312"/>
                  </a:lnTo>
                  <a:lnTo>
                    <a:pt x="29" y="313"/>
                  </a:lnTo>
                  <a:lnTo>
                    <a:pt x="30" y="313"/>
                  </a:lnTo>
                  <a:lnTo>
                    <a:pt x="32" y="314"/>
                  </a:lnTo>
                  <a:lnTo>
                    <a:pt x="32" y="316"/>
                  </a:lnTo>
                  <a:lnTo>
                    <a:pt x="32" y="320"/>
                  </a:lnTo>
                  <a:lnTo>
                    <a:pt x="31" y="321"/>
                  </a:lnTo>
                  <a:lnTo>
                    <a:pt x="33" y="322"/>
                  </a:lnTo>
                  <a:lnTo>
                    <a:pt x="36" y="323"/>
                  </a:lnTo>
                  <a:lnTo>
                    <a:pt x="36" y="324"/>
                  </a:lnTo>
                  <a:lnTo>
                    <a:pt x="39" y="328"/>
                  </a:lnTo>
                  <a:lnTo>
                    <a:pt x="40" y="329"/>
                  </a:lnTo>
                  <a:lnTo>
                    <a:pt x="41" y="330"/>
                  </a:lnTo>
                  <a:lnTo>
                    <a:pt x="42" y="333"/>
                  </a:lnTo>
                  <a:lnTo>
                    <a:pt x="42" y="334"/>
                  </a:lnTo>
                  <a:lnTo>
                    <a:pt x="42" y="335"/>
                  </a:lnTo>
                  <a:lnTo>
                    <a:pt x="47" y="335"/>
                  </a:lnTo>
                  <a:lnTo>
                    <a:pt x="48" y="335"/>
                  </a:lnTo>
                  <a:lnTo>
                    <a:pt x="50" y="338"/>
                  </a:lnTo>
                  <a:lnTo>
                    <a:pt x="53" y="336"/>
                  </a:lnTo>
                  <a:lnTo>
                    <a:pt x="56" y="336"/>
                  </a:lnTo>
                  <a:lnTo>
                    <a:pt x="59" y="339"/>
                  </a:lnTo>
                  <a:lnTo>
                    <a:pt x="59" y="342"/>
                  </a:lnTo>
                  <a:lnTo>
                    <a:pt x="62" y="341"/>
                  </a:lnTo>
                  <a:lnTo>
                    <a:pt x="63" y="341"/>
                  </a:lnTo>
                  <a:lnTo>
                    <a:pt x="66" y="340"/>
                  </a:lnTo>
                  <a:lnTo>
                    <a:pt x="69" y="340"/>
                  </a:lnTo>
                  <a:lnTo>
                    <a:pt x="71" y="340"/>
                  </a:lnTo>
                  <a:lnTo>
                    <a:pt x="72" y="340"/>
                  </a:lnTo>
                  <a:lnTo>
                    <a:pt x="75" y="341"/>
                  </a:lnTo>
                  <a:lnTo>
                    <a:pt x="77" y="343"/>
                  </a:lnTo>
                  <a:lnTo>
                    <a:pt x="79" y="344"/>
                  </a:lnTo>
                  <a:lnTo>
                    <a:pt x="80" y="345"/>
                  </a:lnTo>
                  <a:lnTo>
                    <a:pt x="79" y="348"/>
                  </a:lnTo>
                  <a:lnTo>
                    <a:pt x="80" y="349"/>
                  </a:lnTo>
                  <a:lnTo>
                    <a:pt x="81" y="350"/>
                  </a:lnTo>
                  <a:lnTo>
                    <a:pt x="82" y="351"/>
                  </a:lnTo>
                  <a:lnTo>
                    <a:pt x="82" y="352"/>
                  </a:lnTo>
                  <a:lnTo>
                    <a:pt x="82" y="354"/>
                  </a:lnTo>
                  <a:lnTo>
                    <a:pt x="80" y="355"/>
                  </a:lnTo>
                  <a:lnTo>
                    <a:pt x="80" y="356"/>
                  </a:lnTo>
                  <a:lnTo>
                    <a:pt x="81" y="358"/>
                  </a:lnTo>
                  <a:lnTo>
                    <a:pt x="85" y="360"/>
                  </a:lnTo>
                  <a:lnTo>
                    <a:pt x="86" y="363"/>
                  </a:lnTo>
                  <a:lnTo>
                    <a:pt x="90" y="366"/>
                  </a:lnTo>
                  <a:lnTo>
                    <a:pt x="91" y="368"/>
                  </a:lnTo>
                  <a:lnTo>
                    <a:pt x="95" y="370"/>
                  </a:lnTo>
                  <a:lnTo>
                    <a:pt x="97" y="371"/>
                  </a:lnTo>
                  <a:lnTo>
                    <a:pt x="97" y="372"/>
                  </a:lnTo>
                  <a:lnTo>
                    <a:pt x="97" y="373"/>
                  </a:lnTo>
                  <a:lnTo>
                    <a:pt x="98" y="375"/>
                  </a:lnTo>
                  <a:lnTo>
                    <a:pt x="103" y="374"/>
                  </a:lnTo>
                  <a:lnTo>
                    <a:pt x="106" y="375"/>
                  </a:lnTo>
                  <a:lnTo>
                    <a:pt x="108" y="375"/>
                  </a:lnTo>
                  <a:lnTo>
                    <a:pt x="107" y="377"/>
                  </a:lnTo>
                  <a:lnTo>
                    <a:pt x="109" y="379"/>
                  </a:lnTo>
                  <a:lnTo>
                    <a:pt x="111" y="379"/>
                  </a:lnTo>
                  <a:lnTo>
                    <a:pt x="112" y="381"/>
                  </a:lnTo>
                  <a:lnTo>
                    <a:pt x="110" y="382"/>
                  </a:lnTo>
                  <a:lnTo>
                    <a:pt x="109" y="383"/>
                  </a:lnTo>
                  <a:lnTo>
                    <a:pt x="107" y="385"/>
                  </a:lnTo>
                  <a:lnTo>
                    <a:pt x="106" y="386"/>
                  </a:lnTo>
                  <a:lnTo>
                    <a:pt x="101" y="385"/>
                  </a:lnTo>
                  <a:lnTo>
                    <a:pt x="98" y="383"/>
                  </a:lnTo>
                  <a:lnTo>
                    <a:pt x="96" y="383"/>
                  </a:lnTo>
                  <a:lnTo>
                    <a:pt x="93" y="384"/>
                  </a:lnTo>
                  <a:lnTo>
                    <a:pt x="95" y="385"/>
                  </a:lnTo>
                  <a:lnTo>
                    <a:pt x="92" y="386"/>
                  </a:lnTo>
                  <a:lnTo>
                    <a:pt x="92" y="387"/>
                  </a:lnTo>
                  <a:lnTo>
                    <a:pt x="96" y="390"/>
                  </a:lnTo>
                  <a:lnTo>
                    <a:pt x="97" y="391"/>
                  </a:lnTo>
                  <a:lnTo>
                    <a:pt x="97" y="393"/>
                  </a:lnTo>
                  <a:lnTo>
                    <a:pt x="98" y="394"/>
                  </a:lnTo>
                  <a:lnTo>
                    <a:pt x="98" y="395"/>
                  </a:lnTo>
                  <a:lnTo>
                    <a:pt x="100" y="396"/>
                  </a:lnTo>
                  <a:lnTo>
                    <a:pt x="101" y="397"/>
                  </a:lnTo>
                  <a:lnTo>
                    <a:pt x="101" y="400"/>
                  </a:lnTo>
                  <a:lnTo>
                    <a:pt x="103" y="403"/>
                  </a:lnTo>
                  <a:lnTo>
                    <a:pt x="105" y="404"/>
                  </a:lnTo>
                  <a:lnTo>
                    <a:pt x="107" y="405"/>
                  </a:lnTo>
                  <a:lnTo>
                    <a:pt x="108" y="404"/>
                  </a:lnTo>
                  <a:lnTo>
                    <a:pt x="109" y="403"/>
                  </a:lnTo>
                  <a:lnTo>
                    <a:pt x="110" y="402"/>
                  </a:lnTo>
                  <a:lnTo>
                    <a:pt x="111" y="401"/>
                  </a:lnTo>
                  <a:lnTo>
                    <a:pt x="116" y="401"/>
                  </a:lnTo>
                  <a:lnTo>
                    <a:pt x="118" y="401"/>
                  </a:lnTo>
                  <a:lnTo>
                    <a:pt x="121" y="400"/>
                  </a:lnTo>
                  <a:lnTo>
                    <a:pt x="126" y="401"/>
                  </a:lnTo>
                  <a:lnTo>
                    <a:pt x="129" y="400"/>
                  </a:lnTo>
                  <a:lnTo>
                    <a:pt x="132" y="402"/>
                  </a:lnTo>
                  <a:lnTo>
                    <a:pt x="134" y="403"/>
                  </a:lnTo>
                  <a:lnTo>
                    <a:pt x="134" y="405"/>
                  </a:lnTo>
                  <a:lnTo>
                    <a:pt x="138" y="407"/>
                  </a:lnTo>
                  <a:lnTo>
                    <a:pt x="139" y="409"/>
                  </a:lnTo>
                  <a:lnTo>
                    <a:pt x="140" y="410"/>
                  </a:lnTo>
                  <a:lnTo>
                    <a:pt x="138" y="411"/>
                  </a:lnTo>
                  <a:lnTo>
                    <a:pt x="136" y="411"/>
                  </a:lnTo>
                  <a:lnTo>
                    <a:pt x="137" y="413"/>
                  </a:lnTo>
                  <a:lnTo>
                    <a:pt x="138" y="414"/>
                  </a:lnTo>
                  <a:lnTo>
                    <a:pt x="139" y="417"/>
                  </a:lnTo>
                  <a:lnTo>
                    <a:pt x="141" y="419"/>
                  </a:lnTo>
                  <a:lnTo>
                    <a:pt x="143" y="419"/>
                  </a:lnTo>
                  <a:lnTo>
                    <a:pt x="148" y="420"/>
                  </a:lnTo>
                  <a:lnTo>
                    <a:pt x="149" y="419"/>
                  </a:lnTo>
                  <a:lnTo>
                    <a:pt x="151" y="420"/>
                  </a:lnTo>
                  <a:lnTo>
                    <a:pt x="152" y="421"/>
                  </a:lnTo>
                  <a:lnTo>
                    <a:pt x="156" y="423"/>
                  </a:lnTo>
                  <a:lnTo>
                    <a:pt x="159" y="429"/>
                  </a:lnTo>
                  <a:lnTo>
                    <a:pt x="158" y="430"/>
                  </a:lnTo>
                  <a:lnTo>
                    <a:pt x="159" y="432"/>
                  </a:lnTo>
                  <a:lnTo>
                    <a:pt x="161" y="433"/>
                  </a:lnTo>
                  <a:lnTo>
                    <a:pt x="163" y="434"/>
                  </a:lnTo>
                  <a:lnTo>
                    <a:pt x="164" y="433"/>
                  </a:lnTo>
                  <a:lnTo>
                    <a:pt x="167" y="433"/>
                  </a:lnTo>
                  <a:lnTo>
                    <a:pt x="169" y="433"/>
                  </a:lnTo>
                  <a:lnTo>
                    <a:pt x="172" y="435"/>
                  </a:lnTo>
                  <a:lnTo>
                    <a:pt x="174" y="435"/>
                  </a:lnTo>
                  <a:lnTo>
                    <a:pt x="176" y="435"/>
                  </a:lnTo>
                  <a:lnTo>
                    <a:pt x="182" y="434"/>
                  </a:lnTo>
                  <a:lnTo>
                    <a:pt x="186" y="432"/>
                  </a:lnTo>
                  <a:lnTo>
                    <a:pt x="188" y="433"/>
                  </a:lnTo>
                  <a:lnTo>
                    <a:pt x="189" y="434"/>
                  </a:lnTo>
                  <a:lnTo>
                    <a:pt x="192" y="439"/>
                  </a:lnTo>
                  <a:lnTo>
                    <a:pt x="195" y="441"/>
                  </a:lnTo>
                  <a:lnTo>
                    <a:pt x="198" y="441"/>
                  </a:lnTo>
                  <a:lnTo>
                    <a:pt x="199" y="440"/>
                  </a:lnTo>
                  <a:lnTo>
                    <a:pt x="200" y="440"/>
                  </a:lnTo>
                  <a:lnTo>
                    <a:pt x="202" y="441"/>
                  </a:lnTo>
                  <a:lnTo>
                    <a:pt x="204" y="441"/>
                  </a:lnTo>
                  <a:lnTo>
                    <a:pt x="207" y="442"/>
                  </a:lnTo>
                  <a:lnTo>
                    <a:pt x="208" y="443"/>
                  </a:lnTo>
                  <a:lnTo>
                    <a:pt x="212" y="443"/>
                  </a:lnTo>
                  <a:lnTo>
                    <a:pt x="215" y="445"/>
                  </a:lnTo>
                  <a:lnTo>
                    <a:pt x="218" y="445"/>
                  </a:lnTo>
                  <a:lnTo>
                    <a:pt x="221" y="447"/>
                  </a:lnTo>
                  <a:lnTo>
                    <a:pt x="223" y="447"/>
                  </a:lnTo>
                  <a:lnTo>
                    <a:pt x="225" y="447"/>
                  </a:lnTo>
                  <a:lnTo>
                    <a:pt x="228" y="449"/>
                  </a:lnTo>
                  <a:lnTo>
                    <a:pt x="225" y="450"/>
                  </a:lnTo>
                  <a:lnTo>
                    <a:pt x="229" y="454"/>
                  </a:lnTo>
                  <a:lnTo>
                    <a:pt x="228" y="457"/>
                  </a:lnTo>
                  <a:lnTo>
                    <a:pt x="223" y="457"/>
                  </a:lnTo>
                  <a:lnTo>
                    <a:pt x="225" y="460"/>
                  </a:lnTo>
                  <a:lnTo>
                    <a:pt x="228" y="460"/>
                  </a:lnTo>
                  <a:lnTo>
                    <a:pt x="229" y="461"/>
                  </a:lnTo>
                  <a:lnTo>
                    <a:pt x="224" y="462"/>
                  </a:lnTo>
                  <a:lnTo>
                    <a:pt x="224" y="463"/>
                  </a:lnTo>
                  <a:lnTo>
                    <a:pt x="224" y="465"/>
                  </a:lnTo>
                  <a:lnTo>
                    <a:pt x="225" y="466"/>
                  </a:lnTo>
                  <a:lnTo>
                    <a:pt x="227" y="469"/>
                  </a:lnTo>
                  <a:lnTo>
                    <a:pt x="227" y="470"/>
                  </a:lnTo>
                  <a:lnTo>
                    <a:pt x="229" y="471"/>
                  </a:lnTo>
                  <a:lnTo>
                    <a:pt x="229" y="474"/>
                  </a:lnTo>
                  <a:lnTo>
                    <a:pt x="228" y="480"/>
                  </a:lnTo>
                  <a:lnTo>
                    <a:pt x="227" y="480"/>
                  </a:lnTo>
                  <a:lnTo>
                    <a:pt x="222" y="480"/>
                  </a:lnTo>
                  <a:lnTo>
                    <a:pt x="220" y="480"/>
                  </a:lnTo>
                  <a:lnTo>
                    <a:pt x="217" y="477"/>
                  </a:lnTo>
                  <a:lnTo>
                    <a:pt x="214" y="479"/>
                  </a:lnTo>
                  <a:lnTo>
                    <a:pt x="213" y="482"/>
                  </a:lnTo>
                  <a:lnTo>
                    <a:pt x="209" y="483"/>
                  </a:lnTo>
                  <a:lnTo>
                    <a:pt x="208" y="486"/>
                  </a:lnTo>
                  <a:lnTo>
                    <a:pt x="209" y="488"/>
                  </a:lnTo>
                  <a:lnTo>
                    <a:pt x="210" y="492"/>
                  </a:lnTo>
                  <a:lnTo>
                    <a:pt x="213" y="491"/>
                  </a:lnTo>
                  <a:lnTo>
                    <a:pt x="215" y="491"/>
                  </a:lnTo>
                  <a:lnTo>
                    <a:pt x="217" y="490"/>
                  </a:lnTo>
                  <a:lnTo>
                    <a:pt x="220" y="490"/>
                  </a:lnTo>
                  <a:lnTo>
                    <a:pt x="222" y="490"/>
                  </a:lnTo>
                  <a:lnTo>
                    <a:pt x="222" y="491"/>
                  </a:lnTo>
                  <a:lnTo>
                    <a:pt x="224" y="492"/>
                  </a:lnTo>
                  <a:lnTo>
                    <a:pt x="225" y="492"/>
                  </a:lnTo>
                  <a:lnTo>
                    <a:pt x="225" y="493"/>
                  </a:lnTo>
                  <a:lnTo>
                    <a:pt x="223" y="493"/>
                  </a:lnTo>
                  <a:lnTo>
                    <a:pt x="220" y="494"/>
                  </a:lnTo>
                  <a:lnTo>
                    <a:pt x="217" y="496"/>
                  </a:lnTo>
                  <a:lnTo>
                    <a:pt x="213" y="497"/>
                  </a:lnTo>
                  <a:lnTo>
                    <a:pt x="213" y="498"/>
                  </a:lnTo>
                  <a:lnTo>
                    <a:pt x="215" y="500"/>
                  </a:lnTo>
                  <a:lnTo>
                    <a:pt x="214" y="500"/>
                  </a:lnTo>
                  <a:lnTo>
                    <a:pt x="211" y="500"/>
                  </a:lnTo>
                  <a:lnTo>
                    <a:pt x="204" y="500"/>
                  </a:lnTo>
                  <a:lnTo>
                    <a:pt x="204" y="502"/>
                  </a:lnTo>
                  <a:lnTo>
                    <a:pt x="208" y="504"/>
                  </a:lnTo>
                  <a:lnTo>
                    <a:pt x="211" y="505"/>
                  </a:lnTo>
                  <a:lnTo>
                    <a:pt x="213" y="508"/>
                  </a:lnTo>
                  <a:lnTo>
                    <a:pt x="217" y="511"/>
                  </a:lnTo>
                  <a:lnTo>
                    <a:pt x="215" y="511"/>
                  </a:lnTo>
                  <a:lnTo>
                    <a:pt x="212" y="510"/>
                  </a:lnTo>
                  <a:lnTo>
                    <a:pt x="211" y="512"/>
                  </a:lnTo>
                  <a:lnTo>
                    <a:pt x="210" y="512"/>
                  </a:lnTo>
                  <a:lnTo>
                    <a:pt x="208" y="516"/>
                  </a:lnTo>
                  <a:lnTo>
                    <a:pt x="205" y="518"/>
                  </a:lnTo>
                  <a:lnTo>
                    <a:pt x="203" y="523"/>
                  </a:lnTo>
                  <a:lnTo>
                    <a:pt x="200" y="523"/>
                  </a:lnTo>
                  <a:lnTo>
                    <a:pt x="195" y="523"/>
                  </a:lnTo>
                  <a:lnTo>
                    <a:pt x="195" y="524"/>
                  </a:lnTo>
                  <a:lnTo>
                    <a:pt x="195" y="525"/>
                  </a:lnTo>
                  <a:lnTo>
                    <a:pt x="193" y="526"/>
                  </a:lnTo>
                  <a:lnTo>
                    <a:pt x="197" y="527"/>
                  </a:lnTo>
                  <a:lnTo>
                    <a:pt x="200" y="530"/>
                  </a:lnTo>
                  <a:lnTo>
                    <a:pt x="202" y="533"/>
                  </a:lnTo>
                  <a:lnTo>
                    <a:pt x="205" y="535"/>
                  </a:lnTo>
                  <a:lnTo>
                    <a:pt x="208" y="536"/>
                  </a:lnTo>
                  <a:lnTo>
                    <a:pt x="209" y="535"/>
                  </a:lnTo>
                  <a:lnTo>
                    <a:pt x="211" y="536"/>
                  </a:lnTo>
                  <a:lnTo>
                    <a:pt x="215" y="540"/>
                  </a:lnTo>
                  <a:lnTo>
                    <a:pt x="228" y="544"/>
                  </a:lnTo>
                  <a:lnTo>
                    <a:pt x="234" y="548"/>
                  </a:lnTo>
                  <a:lnTo>
                    <a:pt x="238" y="552"/>
                  </a:lnTo>
                  <a:lnTo>
                    <a:pt x="239" y="553"/>
                  </a:lnTo>
                  <a:lnTo>
                    <a:pt x="241" y="554"/>
                  </a:lnTo>
                  <a:lnTo>
                    <a:pt x="245" y="556"/>
                  </a:lnTo>
                  <a:lnTo>
                    <a:pt x="249" y="555"/>
                  </a:lnTo>
                  <a:lnTo>
                    <a:pt x="251" y="555"/>
                  </a:lnTo>
                  <a:lnTo>
                    <a:pt x="253" y="556"/>
                  </a:lnTo>
                  <a:lnTo>
                    <a:pt x="255" y="555"/>
                  </a:lnTo>
                  <a:lnTo>
                    <a:pt x="260" y="557"/>
                  </a:lnTo>
                  <a:lnTo>
                    <a:pt x="262" y="558"/>
                  </a:lnTo>
                  <a:lnTo>
                    <a:pt x="267" y="558"/>
                  </a:lnTo>
                  <a:lnTo>
                    <a:pt x="272" y="561"/>
                  </a:lnTo>
                  <a:lnTo>
                    <a:pt x="274" y="562"/>
                  </a:lnTo>
                  <a:lnTo>
                    <a:pt x="281" y="561"/>
                  </a:lnTo>
                  <a:lnTo>
                    <a:pt x="285" y="562"/>
                  </a:lnTo>
                  <a:lnTo>
                    <a:pt x="290" y="562"/>
                  </a:lnTo>
                  <a:lnTo>
                    <a:pt x="292" y="563"/>
                  </a:lnTo>
                  <a:lnTo>
                    <a:pt x="293" y="564"/>
                  </a:lnTo>
                  <a:lnTo>
                    <a:pt x="304" y="570"/>
                  </a:lnTo>
                  <a:lnTo>
                    <a:pt x="305" y="572"/>
                  </a:lnTo>
                  <a:lnTo>
                    <a:pt x="308" y="573"/>
                  </a:lnTo>
                  <a:lnTo>
                    <a:pt x="310" y="572"/>
                  </a:lnTo>
                  <a:lnTo>
                    <a:pt x="311" y="571"/>
                  </a:lnTo>
                  <a:lnTo>
                    <a:pt x="314" y="570"/>
                  </a:lnTo>
                  <a:lnTo>
                    <a:pt x="316" y="570"/>
                  </a:lnTo>
                  <a:lnTo>
                    <a:pt x="319" y="571"/>
                  </a:lnTo>
                  <a:lnTo>
                    <a:pt x="321" y="571"/>
                  </a:lnTo>
                  <a:lnTo>
                    <a:pt x="325" y="571"/>
                  </a:lnTo>
                  <a:lnTo>
                    <a:pt x="326" y="573"/>
                  </a:lnTo>
                  <a:lnTo>
                    <a:pt x="329" y="573"/>
                  </a:lnTo>
                  <a:lnTo>
                    <a:pt x="331" y="573"/>
                  </a:lnTo>
                  <a:lnTo>
                    <a:pt x="333" y="574"/>
                  </a:lnTo>
                  <a:lnTo>
                    <a:pt x="334" y="576"/>
                  </a:lnTo>
                  <a:lnTo>
                    <a:pt x="334" y="580"/>
                  </a:lnTo>
                  <a:lnTo>
                    <a:pt x="338" y="582"/>
                  </a:lnTo>
                  <a:lnTo>
                    <a:pt x="342" y="583"/>
                  </a:lnTo>
                  <a:lnTo>
                    <a:pt x="344" y="584"/>
                  </a:lnTo>
                  <a:lnTo>
                    <a:pt x="345" y="585"/>
                  </a:lnTo>
                  <a:lnTo>
                    <a:pt x="349" y="586"/>
                  </a:lnTo>
                  <a:lnTo>
                    <a:pt x="350" y="586"/>
                  </a:lnTo>
                  <a:lnTo>
                    <a:pt x="354" y="589"/>
                  </a:lnTo>
                  <a:lnTo>
                    <a:pt x="355" y="591"/>
                  </a:lnTo>
                  <a:lnTo>
                    <a:pt x="357" y="591"/>
                  </a:lnTo>
                  <a:lnTo>
                    <a:pt x="360" y="595"/>
                  </a:lnTo>
                  <a:lnTo>
                    <a:pt x="361" y="596"/>
                  </a:lnTo>
                  <a:lnTo>
                    <a:pt x="363" y="596"/>
                  </a:lnTo>
                  <a:lnTo>
                    <a:pt x="367" y="597"/>
                  </a:lnTo>
                  <a:lnTo>
                    <a:pt x="370" y="597"/>
                  </a:lnTo>
                  <a:lnTo>
                    <a:pt x="371" y="596"/>
                  </a:lnTo>
                  <a:lnTo>
                    <a:pt x="372" y="592"/>
                  </a:lnTo>
                  <a:lnTo>
                    <a:pt x="373" y="591"/>
                  </a:lnTo>
                  <a:lnTo>
                    <a:pt x="375" y="589"/>
                  </a:lnTo>
                  <a:lnTo>
                    <a:pt x="375" y="588"/>
                  </a:lnTo>
                  <a:lnTo>
                    <a:pt x="376" y="586"/>
                  </a:lnTo>
                  <a:lnTo>
                    <a:pt x="373" y="584"/>
                  </a:lnTo>
                  <a:lnTo>
                    <a:pt x="369" y="577"/>
                  </a:lnTo>
                  <a:lnTo>
                    <a:pt x="362" y="570"/>
                  </a:lnTo>
                  <a:lnTo>
                    <a:pt x="359" y="567"/>
                  </a:lnTo>
                  <a:lnTo>
                    <a:pt x="357" y="564"/>
                  </a:lnTo>
                  <a:lnTo>
                    <a:pt x="356" y="558"/>
                  </a:lnTo>
                  <a:lnTo>
                    <a:pt x="356" y="553"/>
                  </a:lnTo>
                  <a:lnTo>
                    <a:pt x="355" y="550"/>
                  </a:lnTo>
                  <a:lnTo>
                    <a:pt x="354" y="554"/>
                  </a:lnTo>
                  <a:lnTo>
                    <a:pt x="353" y="553"/>
                  </a:lnTo>
                  <a:lnTo>
                    <a:pt x="352" y="548"/>
                  </a:lnTo>
                  <a:lnTo>
                    <a:pt x="349" y="545"/>
                  </a:lnTo>
                  <a:lnTo>
                    <a:pt x="344" y="541"/>
                  </a:lnTo>
                  <a:lnTo>
                    <a:pt x="341" y="541"/>
                  </a:lnTo>
                  <a:lnTo>
                    <a:pt x="340" y="537"/>
                  </a:lnTo>
                  <a:lnTo>
                    <a:pt x="341" y="534"/>
                  </a:lnTo>
                  <a:lnTo>
                    <a:pt x="341" y="532"/>
                  </a:lnTo>
                  <a:lnTo>
                    <a:pt x="342" y="530"/>
                  </a:lnTo>
                  <a:lnTo>
                    <a:pt x="343" y="530"/>
                  </a:lnTo>
                  <a:lnTo>
                    <a:pt x="343" y="528"/>
                  </a:lnTo>
                  <a:lnTo>
                    <a:pt x="343" y="526"/>
                  </a:lnTo>
                  <a:lnTo>
                    <a:pt x="345" y="524"/>
                  </a:lnTo>
                  <a:lnTo>
                    <a:pt x="345" y="516"/>
                  </a:lnTo>
                  <a:lnTo>
                    <a:pt x="348" y="517"/>
                  </a:lnTo>
                  <a:lnTo>
                    <a:pt x="348" y="512"/>
                  </a:lnTo>
                  <a:lnTo>
                    <a:pt x="346" y="510"/>
                  </a:lnTo>
                  <a:lnTo>
                    <a:pt x="343" y="506"/>
                  </a:lnTo>
                  <a:lnTo>
                    <a:pt x="346" y="507"/>
                  </a:lnTo>
                  <a:lnTo>
                    <a:pt x="350" y="507"/>
                  </a:lnTo>
                  <a:lnTo>
                    <a:pt x="350" y="508"/>
                  </a:lnTo>
                  <a:lnTo>
                    <a:pt x="352" y="512"/>
                  </a:lnTo>
                  <a:lnTo>
                    <a:pt x="354" y="514"/>
                  </a:lnTo>
                  <a:lnTo>
                    <a:pt x="355" y="514"/>
                  </a:lnTo>
                  <a:lnTo>
                    <a:pt x="357" y="514"/>
                  </a:lnTo>
                  <a:lnTo>
                    <a:pt x="359" y="514"/>
                  </a:lnTo>
                  <a:lnTo>
                    <a:pt x="360" y="507"/>
                  </a:lnTo>
                  <a:lnTo>
                    <a:pt x="361" y="506"/>
                  </a:lnTo>
                  <a:lnTo>
                    <a:pt x="360" y="506"/>
                  </a:lnTo>
                  <a:lnTo>
                    <a:pt x="357" y="505"/>
                  </a:lnTo>
                  <a:lnTo>
                    <a:pt x="356" y="504"/>
                  </a:lnTo>
                  <a:lnTo>
                    <a:pt x="354" y="504"/>
                  </a:lnTo>
                  <a:lnTo>
                    <a:pt x="352" y="503"/>
                  </a:lnTo>
                  <a:lnTo>
                    <a:pt x="351" y="502"/>
                  </a:lnTo>
                  <a:lnTo>
                    <a:pt x="352" y="501"/>
                  </a:lnTo>
                  <a:lnTo>
                    <a:pt x="352" y="498"/>
                  </a:lnTo>
                  <a:lnTo>
                    <a:pt x="354" y="498"/>
                  </a:lnTo>
                  <a:lnTo>
                    <a:pt x="356" y="500"/>
                  </a:lnTo>
                  <a:lnTo>
                    <a:pt x="360" y="498"/>
                  </a:lnTo>
                  <a:lnTo>
                    <a:pt x="354" y="486"/>
                  </a:lnTo>
                  <a:lnTo>
                    <a:pt x="352" y="486"/>
                  </a:lnTo>
                  <a:lnTo>
                    <a:pt x="351" y="484"/>
                  </a:lnTo>
                  <a:lnTo>
                    <a:pt x="350" y="483"/>
                  </a:lnTo>
                  <a:lnTo>
                    <a:pt x="348" y="481"/>
                  </a:lnTo>
                  <a:lnTo>
                    <a:pt x="346" y="480"/>
                  </a:lnTo>
                  <a:lnTo>
                    <a:pt x="344" y="480"/>
                  </a:lnTo>
                  <a:lnTo>
                    <a:pt x="340" y="481"/>
                  </a:lnTo>
                  <a:lnTo>
                    <a:pt x="336" y="480"/>
                  </a:lnTo>
                  <a:lnTo>
                    <a:pt x="336" y="482"/>
                  </a:lnTo>
                  <a:lnTo>
                    <a:pt x="333" y="479"/>
                  </a:lnTo>
                  <a:lnTo>
                    <a:pt x="332" y="477"/>
                  </a:lnTo>
                  <a:lnTo>
                    <a:pt x="331" y="475"/>
                  </a:lnTo>
                  <a:lnTo>
                    <a:pt x="331" y="474"/>
                  </a:lnTo>
                  <a:lnTo>
                    <a:pt x="330" y="473"/>
                  </a:lnTo>
                  <a:lnTo>
                    <a:pt x="330" y="471"/>
                  </a:lnTo>
                  <a:lnTo>
                    <a:pt x="321" y="469"/>
                  </a:lnTo>
                  <a:lnTo>
                    <a:pt x="322" y="460"/>
                  </a:lnTo>
                  <a:lnTo>
                    <a:pt x="325" y="457"/>
                  </a:lnTo>
                  <a:lnTo>
                    <a:pt x="325" y="456"/>
                  </a:lnTo>
                  <a:lnTo>
                    <a:pt x="324" y="455"/>
                  </a:lnTo>
                  <a:lnTo>
                    <a:pt x="321" y="453"/>
                  </a:lnTo>
                  <a:lnTo>
                    <a:pt x="321" y="443"/>
                  </a:lnTo>
                  <a:lnTo>
                    <a:pt x="324" y="441"/>
                  </a:lnTo>
                  <a:lnTo>
                    <a:pt x="325" y="440"/>
                  </a:lnTo>
                  <a:lnTo>
                    <a:pt x="324" y="439"/>
                  </a:lnTo>
                  <a:lnTo>
                    <a:pt x="324" y="436"/>
                  </a:lnTo>
                  <a:lnTo>
                    <a:pt x="324" y="435"/>
                  </a:lnTo>
                  <a:lnTo>
                    <a:pt x="324" y="433"/>
                  </a:lnTo>
                  <a:lnTo>
                    <a:pt x="325" y="432"/>
                  </a:lnTo>
                  <a:lnTo>
                    <a:pt x="328" y="433"/>
                  </a:lnTo>
                  <a:lnTo>
                    <a:pt x="329" y="435"/>
                  </a:lnTo>
                  <a:lnTo>
                    <a:pt x="332" y="436"/>
                  </a:lnTo>
                  <a:lnTo>
                    <a:pt x="339" y="444"/>
                  </a:lnTo>
                  <a:lnTo>
                    <a:pt x="341" y="445"/>
                  </a:lnTo>
                  <a:lnTo>
                    <a:pt x="346" y="441"/>
                  </a:lnTo>
                  <a:lnTo>
                    <a:pt x="345" y="440"/>
                  </a:lnTo>
                  <a:lnTo>
                    <a:pt x="344" y="437"/>
                  </a:lnTo>
                  <a:lnTo>
                    <a:pt x="342" y="433"/>
                  </a:lnTo>
                  <a:lnTo>
                    <a:pt x="340" y="430"/>
                  </a:lnTo>
                  <a:lnTo>
                    <a:pt x="342" y="431"/>
                  </a:lnTo>
                  <a:lnTo>
                    <a:pt x="343" y="430"/>
                  </a:lnTo>
                  <a:lnTo>
                    <a:pt x="348" y="426"/>
                  </a:lnTo>
                  <a:lnTo>
                    <a:pt x="350" y="426"/>
                  </a:lnTo>
                  <a:lnTo>
                    <a:pt x="350" y="425"/>
                  </a:lnTo>
                  <a:lnTo>
                    <a:pt x="350" y="423"/>
                  </a:lnTo>
                  <a:lnTo>
                    <a:pt x="349" y="422"/>
                  </a:lnTo>
                  <a:lnTo>
                    <a:pt x="351" y="421"/>
                  </a:lnTo>
                  <a:lnTo>
                    <a:pt x="353" y="422"/>
                  </a:lnTo>
                  <a:lnTo>
                    <a:pt x="354" y="421"/>
                  </a:lnTo>
                  <a:lnTo>
                    <a:pt x="355" y="420"/>
                  </a:lnTo>
                  <a:lnTo>
                    <a:pt x="357" y="419"/>
                  </a:lnTo>
                  <a:lnTo>
                    <a:pt x="359" y="419"/>
                  </a:lnTo>
                  <a:lnTo>
                    <a:pt x="360" y="417"/>
                  </a:lnTo>
                  <a:lnTo>
                    <a:pt x="361" y="416"/>
                  </a:lnTo>
                  <a:lnTo>
                    <a:pt x="362" y="415"/>
                  </a:lnTo>
                  <a:lnTo>
                    <a:pt x="362" y="413"/>
                  </a:lnTo>
                  <a:lnTo>
                    <a:pt x="363" y="412"/>
                  </a:lnTo>
                  <a:lnTo>
                    <a:pt x="367" y="412"/>
                  </a:lnTo>
                  <a:lnTo>
                    <a:pt x="371" y="412"/>
                  </a:lnTo>
                  <a:lnTo>
                    <a:pt x="372" y="413"/>
                  </a:lnTo>
                  <a:lnTo>
                    <a:pt x="373" y="414"/>
                  </a:lnTo>
                  <a:lnTo>
                    <a:pt x="377" y="414"/>
                  </a:lnTo>
                  <a:lnTo>
                    <a:pt x="379" y="415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1" y="411"/>
                  </a:lnTo>
                  <a:lnTo>
                    <a:pt x="382" y="411"/>
                  </a:lnTo>
                  <a:lnTo>
                    <a:pt x="384" y="410"/>
                  </a:lnTo>
                  <a:lnTo>
                    <a:pt x="386" y="411"/>
                  </a:lnTo>
                  <a:lnTo>
                    <a:pt x="389" y="413"/>
                  </a:lnTo>
                  <a:lnTo>
                    <a:pt x="390" y="414"/>
                  </a:lnTo>
                  <a:lnTo>
                    <a:pt x="392" y="414"/>
                  </a:lnTo>
                  <a:lnTo>
                    <a:pt x="394" y="414"/>
                  </a:lnTo>
                  <a:lnTo>
                    <a:pt x="396" y="414"/>
                  </a:lnTo>
                  <a:lnTo>
                    <a:pt x="400" y="414"/>
                  </a:lnTo>
                  <a:lnTo>
                    <a:pt x="402" y="414"/>
                  </a:lnTo>
                  <a:lnTo>
                    <a:pt x="404" y="415"/>
                  </a:lnTo>
                  <a:lnTo>
                    <a:pt x="405" y="416"/>
                  </a:lnTo>
                  <a:lnTo>
                    <a:pt x="407" y="419"/>
                  </a:lnTo>
                  <a:lnTo>
                    <a:pt x="414" y="422"/>
                  </a:lnTo>
                  <a:lnTo>
                    <a:pt x="415" y="423"/>
                  </a:lnTo>
                  <a:lnTo>
                    <a:pt x="416" y="424"/>
                  </a:lnTo>
                  <a:lnTo>
                    <a:pt x="421" y="426"/>
                  </a:lnTo>
                  <a:lnTo>
                    <a:pt x="421" y="429"/>
                  </a:lnTo>
                  <a:lnTo>
                    <a:pt x="421" y="430"/>
                  </a:lnTo>
                  <a:lnTo>
                    <a:pt x="423" y="431"/>
                  </a:lnTo>
                  <a:lnTo>
                    <a:pt x="425" y="431"/>
                  </a:lnTo>
                  <a:lnTo>
                    <a:pt x="424" y="429"/>
                  </a:lnTo>
                  <a:lnTo>
                    <a:pt x="423" y="427"/>
                  </a:lnTo>
                  <a:lnTo>
                    <a:pt x="423" y="426"/>
                  </a:lnTo>
                  <a:lnTo>
                    <a:pt x="422" y="424"/>
                  </a:lnTo>
                  <a:lnTo>
                    <a:pt x="422" y="423"/>
                  </a:lnTo>
                  <a:lnTo>
                    <a:pt x="424" y="423"/>
                  </a:lnTo>
                  <a:lnTo>
                    <a:pt x="425" y="424"/>
                  </a:lnTo>
                  <a:lnTo>
                    <a:pt x="427" y="425"/>
                  </a:lnTo>
                  <a:lnTo>
                    <a:pt x="429" y="427"/>
                  </a:lnTo>
                  <a:lnTo>
                    <a:pt x="431" y="429"/>
                  </a:lnTo>
                  <a:lnTo>
                    <a:pt x="435" y="430"/>
                  </a:lnTo>
                  <a:lnTo>
                    <a:pt x="438" y="431"/>
                  </a:lnTo>
                  <a:lnTo>
                    <a:pt x="441" y="431"/>
                  </a:lnTo>
                  <a:lnTo>
                    <a:pt x="445" y="427"/>
                  </a:lnTo>
                  <a:lnTo>
                    <a:pt x="444" y="426"/>
                  </a:lnTo>
                  <a:lnTo>
                    <a:pt x="446" y="425"/>
                  </a:lnTo>
                  <a:lnTo>
                    <a:pt x="447" y="424"/>
                  </a:lnTo>
                  <a:lnTo>
                    <a:pt x="448" y="424"/>
                  </a:lnTo>
                  <a:lnTo>
                    <a:pt x="451" y="424"/>
                  </a:lnTo>
                  <a:lnTo>
                    <a:pt x="451" y="423"/>
                  </a:lnTo>
                  <a:lnTo>
                    <a:pt x="453" y="423"/>
                  </a:lnTo>
                  <a:lnTo>
                    <a:pt x="455" y="423"/>
                  </a:lnTo>
                  <a:lnTo>
                    <a:pt x="456" y="422"/>
                  </a:lnTo>
                  <a:lnTo>
                    <a:pt x="458" y="423"/>
                  </a:lnTo>
                  <a:lnTo>
                    <a:pt x="462" y="425"/>
                  </a:lnTo>
                  <a:lnTo>
                    <a:pt x="465" y="424"/>
                  </a:lnTo>
                  <a:lnTo>
                    <a:pt x="465" y="422"/>
                  </a:lnTo>
                  <a:lnTo>
                    <a:pt x="470" y="422"/>
                  </a:lnTo>
                  <a:lnTo>
                    <a:pt x="471" y="422"/>
                  </a:lnTo>
                  <a:lnTo>
                    <a:pt x="475" y="423"/>
                  </a:lnTo>
                  <a:lnTo>
                    <a:pt x="476" y="424"/>
                  </a:lnTo>
                  <a:lnTo>
                    <a:pt x="478" y="427"/>
                  </a:lnTo>
                  <a:lnTo>
                    <a:pt x="480" y="429"/>
                  </a:lnTo>
                  <a:lnTo>
                    <a:pt x="482" y="430"/>
                  </a:lnTo>
                  <a:lnTo>
                    <a:pt x="485" y="430"/>
                  </a:lnTo>
                  <a:lnTo>
                    <a:pt x="490" y="430"/>
                  </a:lnTo>
                  <a:lnTo>
                    <a:pt x="491" y="432"/>
                  </a:lnTo>
                  <a:lnTo>
                    <a:pt x="495" y="432"/>
                  </a:lnTo>
                  <a:lnTo>
                    <a:pt x="496" y="431"/>
                  </a:lnTo>
                  <a:lnTo>
                    <a:pt x="497" y="427"/>
                  </a:lnTo>
                  <a:lnTo>
                    <a:pt x="498" y="426"/>
                  </a:lnTo>
                  <a:lnTo>
                    <a:pt x="500" y="427"/>
                  </a:lnTo>
                  <a:lnTo>
                    <a:pt x="504" y="430"/>
                  </a:lnTo>
                  <a:lnTo>
                    <a:pt x="507" y="430"/>
                  </a:lnTo>
                  <a:lnTo>
                    <a:pt x="512" y="430"/>
                  </a:lnTo>
                  <a:lnTo>
                    <a:pt x="513" y="429"/>
                  </a:lnTo>
                  <a:lnTo>
                    <a:pt x="516" y="427"/>
                  </a:lnTo>
                  <a:lnTo>
                    <a:pt x="516" y="420"/>
                  </a:lnTo>
                  <a:lnTo>
                    <a:pt x="517" y="419"/>
                  </a:lnTo>
                  <a:lnTo>
                    <a:pt x="515" y="416"/>
                  </a:lnTo>
                  <a:lnTo>
                    <a:pt x="514" y="416"/>
                  </a:lnTo>
                  <a:lnTo>
                    <a:pt x="511" y="416"/>
                  </a:lnTo>
                  <a:lnTo>
                    <a:pt x="507" y="415"/>
                  </a:lnTo>
                  <a:lnTo>
                    <a:pt x="505" y="414"/>
                  </a:lnTo>
                  <a:lnTo>
                    <a:pt x="504" y="413"/>
                  </a:lnTo>
                  <a:lnTo>
                    <a:pt x="500" y="413"/>
                  </a:lnTo>
                  <a:lnTo>
                    <a:pt x="497" y="412"/>
                  </a:lnTo>
                  <a:lnTo>
                    <a:pt x="496" y="410"/>
                  </a:lnTo>
                  <a:lnTo>
                    <a:pt x="495" y="409"/>
                  </a:lnTo>
                  <a:lnTo>
                    <a:pt x="491" y="409"/>
                  </a:lnTo>
                  <a:lnTo>
                    <a:pt x="491" y="406"/>
                  </a:lnTo>
                  <a:lnTo>
                    <a:pt x="492" y="406"/>
                  </a:lnTo>
                  <a:lnTo>
                    <a:pt x="494" y="404"/>
                  </a:lnTo>
                  <a:lnTo>
                    <a:pt x="498" y="403"/>
                  </a:lnTo>
                  <a:lnTo>
                    <a:pt x="501" y="402"/>
                  </a:lnTo>
                  <a:lnTo>
                    <a:pt x="502" y="400"/>
                  </a:lnTo>
                  <a:lnTo>
                    <a:pt x="501" y="399"/>
                  </a:lnTo>
                  <a:lnTo>
                    <a:pt x="494" y="393"/>
                  </a:lnTo>
                  <a:lnTo>
                    <a:pt x="496" y="393"/>
                  </a:lnTo>
                  <a:lnTo>
                    <a:pt x="497" y="392"/>
                  </a:lnTo>
                  <a:lnTo>
                    <a:pt x="497" y="390"/>
                  </a:lnTo>
                  <a:lnTo>
                    <a:pt x="498" y="389"/>
                  </a:lnTo>
                  <a:lnTo>
                    <a:pt x="501" y="389"/>
                  </a:lnTo>
                  <a:lnTo>
                    <a:pt x="503" y="390"/>
                  </a:lnTo>
                  <a:lnTo>
                    <a:pt x="504" y="389"/>
                  </a:lnTo>
                  <a:lnTo>
                    <a:pt x="506" y="390"/>
                  </a:lnTo>
                  <a:lnTo>
                    <a:pt x="511" y="390"/>
                  </a:lnTo>
                  <a:lnTo>
                    <a:pt x="512" y="389"/>
                  </a:lnTo>
                  <a:lnTo>
                    <a:pt x="513" y="387"/>
                  </a:lnTo>
                  <a:lnTo>
                    <a:pt x="511" y="386"/>
                  </a:lnTo>
                  <a:lnTo>
                    <a:pt x="507" y="384"/>
                  </a:lnTo>
                  <a:lnTo>
                    <a:pt x="498" y="383"/>
                  </a:lnTo>
                  <a:lnTo>
                    <a:pt x="497" y="382"/>
                  </a:lnTo>
                  <a:lnTo>
                    <a:pt x="496" y="381"/>
                  </a:lnTo>
                  <a:lnTo>
                    <a:pt x="498" y="381"/>
                  </a:lnTo>
                  <a:lnTo>
                    <a:pt x="501" y="380"/>
                  </a:lnTo>
                  <a:lnTo>
                    <a:pt x="501" y="379"/>
                  </a:lnTo>
                  <a:lnTo>
                    <a:pt x="498" y="377"/>
                  </a:lnTo>
                  <a:lnTo>
                    <a:pt x="497" y="379"/>
                  </a:lnTo>
                  <a:lnTo>
                    <a:pt x="494" y="379"/>
                  </a:lnTo>
                  <a:lnTo>
                    <a:pt x="493" y="377"/>
                  </a:lnTo>
                  <a:lnTo>
                    <a:pt x="493" y="375"/>
                  </a:lnTo>
                  <a:lnTo>
                    <a:pt x="494" y="374"/>
                  </a:lnTo>
                  <a:lnTo>
                    <a:pt x="491" y="372"/>
                  </a:lnTo>
                  <a:lnTo>
                    <a:pt x="494" y="372"/>
                  </a:lnTo>
                  <a:lnTo>
                    <a:pt x="495" y="371"/>
                  </a:lnTo>
                  <a:lnTo>
                    <a:pt x="497" y="371"/>
                  </a:lnTo>
                  <a:lnTo>
                    <a:pt x="498" y="372"/>
                  </a:lnTo>
                  <a:lnTo>
                    <a:pt x="501" y="372"/>
                  </a:lnTo>
                  <a:lnTo>
                    <a:pt x="503" y="372"/>
                  </a:lnTo>
                  <a:lnTo>
                    <a:pt x="504" y="372"/>
                  </a:lnTo>
                  <a:lnTo>
                    <a:pt x="511" y="372"/>
                  </a:lnTo>
                  <a:lnTo>
                    <a:pt x="512" y="373"/>
                  </a:lnTo>
                  <a:lnTo>
                    <a:pt x="514" y="371"/>
                  </a:lnTo>
                  <a:lnTo>
                    <a:pt x="515" y="370"/>
                  </a:lnTo>
                  <a:lnTo>
                    <a:pt x="519" y="371"/>
                  </a:lnTo>
                  <a:lnTo>
                    <a:pt x="521" y="370"/>
                  </a:lnTo>
                  <a:lnTo>
                    <a:pt x="522" y="369"/>
                  </a:lnTo>
                  <a:lnTo>
                    <a:pt x="524" y="368"/>
                  </a:lnTo>
                  <a:lnTo>
                    <a:pt x="526" y="368"/>
                  </a:lnTo>
                  <a:lnTo>
                    <a:pt x="528" y="369"/>
                  </a:lnTo>
                  <a:lnTo>
                    <a:pt x="531" y="369"/>
                  </a:lnTo>
                  <a:lnTo>
                    <a:pt x="531" y="368"/>
                  </a:lnTo>
                  <a:lnTo>
                    <a:pt x="534" y="366"/>
                  </a:lnTo>
                  <a:lnTo>
                    <a:pt x="535" y="365"/>
                  </a:lnTo>
                  <a:lnTo>
                    <a:pt x="537" y="365"/>
                  </a:lnTo>
                  <a:lnTo>
                    <a:pt x="539" y="365"/>
                  </a:lnTo>
                  <a:lnTo>
                    <a:pt x="541" y="365"/>
                  </a:lnTo>
                  <a:lnTo>
                    <a:pt x="543" y="365"/>
                  </a:lnTo>
                  <a:lnTo>
                    <a:pt x="544" y="364"/>
                  </a:lnTo>
                  <a:lnTo>
                    <a:pt x="543" y="363"/>
                  </a:lnTo>
                  <a:lnTo>
                    <a:pt x="544" y="361"/>
                  </a:lnTo>
                  <a:lnTo>
                    <a:pt x="545" y="361"/>
                  </a:lnTo>
                  <a:lnTo>
                    <a:pt x="547" y="360"/>
                  </a:lnTo>
                  <a:lnTo>
                    <a:pt x="548" y="361"/>
                  </a:lnTo>
                  <a:lnTo>
                    <a:pt x="553" y="360"/>
                  </a:lnTo>
                  <a:lnTo>
                    <a:pt x="562" y="359"/>
                  </a:lnTo>
                  <a:lnTo>
                    <a:pt x="568" y="358"/>
                  </a:lnTo>
                  <a:lnTo>
                    <a:pt x="575" y="356"/>
                  </a:lnTo>
                  <a:lnTo>
                    <a:pt x="576" y="355"/>
                  </a:lnTo>
                  <a:lnTo>
                    <a:pt x="578" y="355"/>
                  </a:lnTo>
                  <a:lnTo>
                    <a:pt x="579" y="354"/>
                  </a:lnTo>
                  <a:lnTo>
                    <a:pt x="581" y="353"/>
                  </a:lnTo>
                  <a:lnTo>
                    <a:pt x="579" y="352"/>
                  </a:lnTo>
                  <a:lnTo>
                    <a:pt x="579" y="351"/>
                  </a:lnTo>
                  <a:lnTo>
                    <a:pt x="582" y="351"/>
                  </a:lnTo>
                  <a:lnTo>
                    <a:pt x="583" y="351"/>
                  </a:lnTo>
                  <a:lnTo>
                    <a:pt x="584" y="350"/>
                  </a:lnTo>
                  <a:lnTo>
                    <a:pt x="585" y="349"/>
                  </a:lnTo>
                  <a:lnTo>
                    <a:pt x="587" y="349"/>
                  </a:lnTo>
                  <a:lnTo>
                    <a:pt x="587" y="348"/>
                  </a:lnTo>
                  <a:lnTo>
                    <a:pt x="589" y="348"/>
                  </a:lnTo>
                  <a:lnTo>
                    <a:pt x="592" y="349"/>
                  </a:lnTo>
                  <a:lnTo>
                    <a:pt x="593" y="348"/>
                  </a:lnTo>
                  <a:lnTo>
                    <a:pt x="595" y="349"/>
                  </a:lnTo>
                  <a:lnTo>
                    <a:pt x="597" y="349"/>
                  </a:lnTo>
                  <a:lnTo>
                    <a:pt x="599" y="349"/>
                  </a:lnTo>
                  <a:lnTo>
                    <a:pt x="600" y="350"/>
                  </a:lnTo>
                  <a:lnTo>
                    <a:pt x="605" y="352"/>
                  </a:lnTo>
                  <a:lnTo>
                    <a:pt x="606" y="351"/>
                  </a:lnTo>
                  <a:lnTo>
                    <a:pt x="607" y="350"/>
                  </a:lnTo>
                  <a:lnTo>
                    <a:pt x="610" y="350"/>
                  </a:lnTo>
                  <a:lnTo>
                    <a:pt x="613" y="350"/>
                  </a:lnTo>
                  <a:lnTo>
                    <a:pt x="615" y="351"/>
                  </a:lnTo>
                  <a:lnTo>
                    <a:pt x="616" y="352"/>
                  </a:lnTo>
                  <a:lnTo>
                    <a:pt x="618" y="355"/>
                  </a:lnTo>
                  <a:lnTo>
                    <a:pt x="618" y="356"/>
                  </a:lnTo>
                  <a:lnTo>
                    <a:pt x="619" y="358"/>
                  </a:lnTo>
                  <a:lnTo>
                    <a:pt x="624" y="360"/>
                  </a:lnTo>
                  <a:lnTo>
                    <a:pt x="624" y="361"/>
                  </a:lnTo>
                  <a:lnTo>
                    <a:pt x="625" y="364"/>
                  </a:lnTo>
                  <a:lnTo>
                    <a:pt x="625" y="365"/>
                  </a:lnTo>
                  <a:lnTo>
                    <a:pt x="624" y="366"/>
                  </a:lnTo>
                  <a:lnTo>
                    <a:pt x="625" y="368"/>
                  </a:lnTo>
                  <a:lnTo>
                    <a:pt x="626" y="370"/>
                  </a:lnTo>
                  <a:lnTo>
                    <a:pt x="630" y="369"/>
                  </a:lnTo>
                  <a:lnTo>
                    <a:pt x="633" y="370"/>
                  </a:lnTo>
                  <a:lnTo>
                    <a:pt x="634" y="370"/>
                  </a:lnTo>
                  <a:lnTo>
                    <a:pt x="634" y="368"/>
                  </a:lnTo>
                  <a:lnTo>
                    <a:pt x="636" y="368"/>
                  </a:lnTo>
                  <a:lnTo>
                    <a:pt x="638" y="369"/>
                  </a:lnTo>
                  <a:lnTo>
                    <a:pt x="638" y="366"/>
                  </a:lnTo>
                  <a:lnTo>
                    <a:pt x="637" y="365"/>
                  </a:lnTo>
                  <a:lnTo>
                    <a:pt x="639" y="365"/>
                  </a:lnTo>
                  <a:lnTo>
                    <a:pt x="640" y="366"/>
                  </a:lnTo>
                  <a:lnTo>
                    <a:pt x="642" y="369"/>
                  </a:lnTo>
                  <a:lnTo>
                    <a:pt x="644" y="370"/>
                  </a:lnTo>
                  <a:lnTo>
                    <a:pt x="644" y="371"/>
                  </a:lnTo>
                  <a:lnTo>
                    <a:pt x="644" y="372"/>
                  </a:lnTo>
                  <a:lnTo>
                    <a:pt x="648" y="373"/>
                  </a:lnTo>
                  <a:lnTo>
                    <a:pt x="647" y="371"/>
                  </a:lnTo>
                  <a:lnTo>
                    <a:pt x="645" y="370"/>
                  </a:lnTo>
                  <a:lnTo>
                    <a:pt x="647" y="370"/>
                  </a:lnTo>
                  <a:lnTo>
                    <a:pt x="650" y="370"/>
                  </a:lnTo>
                  <a:lnTo>
                    <a:pt x="653" y="371"/>
                  </a:lnTo>
                  <a:lnTo>
                    <a:pt x="655" y="372"/>
                  </a:lnTo>
                  <a:lnTo>
                    <a:pt x="657" y="373"/>
                  </a:lnTo>
                  <a:lnTo>
                    <a:pt x="659" y="373"/>
                  </a:lnTo>
                  <a:lnTo>
                    <a:pt x="659" y="371"/>
                  </a:lnTo>
                  <a:lnTo>
                    <a:pt x="662" y="371"/>
                  </a:lnTo>
                  <a:lnTo>
                    <a:pt x="663" y="372"/>
                  </a:lnTo>
                  <a:lnTo>
                    <a:pt x="663" y="374"/>
                  </a:lnTo>
                  <a:lnTo>
                    <a:pt x="662" y="374"/>
                  </a:lnTo>
                  <a:lnTo>
                    <a:pt x="660" y="375"/>
                  </a:lnTo>
                  <a:lnTo>
                    <a:pt x="659" y="376"/>
                  </a:lnTo>
                  <a:lnTo>
                    <a:pt x="659" y="377"/>
                  </a:lnTo>
                  <a:lnTo>
                    <a:pt x="660" y="380"/>
                  </a:lnTo>
                  <a:lnTo>
                    <a:pt x="662" y="381"/>
                  </a:lnTo>
                  <a:lnTo>
                    <a:pt x="664" y="381"/>
                  </a:lnTo>
                  <a:lnTo>
                    <a:pt x="665" y="380"/>
                  </a:lnTo>
                  <a:lnTo>
                    <a:pt x="668" y="379"/>
                  </a:lnTo>
                  <a:lnTo>
                    <a:pt x="670" y="379"/>
                  </a:lnTo>
                  <a:lnTo>
                    <a:pt x="672" y="379"/>
                  </a:lnTo>
                  <a:lnTo>
                    <a:pt x="674" y="380"/>
                  </a:lnTo>
                  <a:lnTo>
                    <a:pt x="676" y="380"/>
                  </a:lnTo>
                  <a:lnTo>
                    <a:pt x="675" y="379"/>
                  </a:lnTo>
                  <a:lnTo>
                    <a:pt x="675" y="377"/>
                  </a:lnTo>
                  <a:lnTo>
                    <a:pt x="677" y="376"/>
                  </a:lnTo>
                  <a:lnTo>
                    <a:pt x="678" y="374"/>
                  </a:lnTo>
                  <a:lnTo>
                    <a:pt x="683" y="374"/>
                  </a:lnTo>
                  <a:lnTo>
                    <a:pt x="685" y="372"/>
                  </a:lnTo>
                  <a:lnTo>
                    <a:pt x="685" y="370"/>
                  </a:lnTo>
                  <a:lnTo>
                    <a:pt x="686" y="369"/>
                  </a:lnTo>
                  <a:lnTo>
                    <a:pt x="688" y="369"/>
                  </a:lnTo>
                  <a:lnTo>
                    <a:pt x="691" y="369"/>
                  </a:lnTo>
                  <a:lnTo>
                    <a:pt x="693" y="368"/>
                  </a:lnTo>
                  <a:lnTo>
                    <a:pt x="694" y="366"/>
                  </a:lnTo>
                  <a:lnTo>
                    <a:pt x="697" y="366"/>
                  </a:lnTo>
                  <a:lnTo>
                    <a:pt x="699" y="364"/>
                  </a:lnTo>
                  <a:lnTo>
                    <a:pt x="701" y="365"/>
                  </a:lnTo>
                  <a:lnTo>
                    <a:pt x="703" y="368"/>
                  </a:lnTo>
                  <a:lnTo>
                    <a:pt x="701" y="369"/>
                  </a:lnTo>
                  <a:lnTo>
                    <a:pt x="700" y="369"/>
                  </a:lnTo>
                  <a:lnTo>
                    <a:pt x="698" y="369"/>
                  </a:lnTo>
                  <a:lnTo>
                    <a:pt x="698" y="37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10" name="Freeform 688"/>
            <p:cNvSpPr>
              <a:spLocks/>
            </p:cNvSpPr>
            <p:nvPr/>
          </p:nvSpPr>
          <p:spPr bwMode="auto">
            <a:xfrm>
              <a:off x="5568950" y="2344209"/>
              <a:ext cx="361950" cy="216958"/>
            </a:xfrm>
            <a:custGeom>
              <a:avLst/>
              <a:gdLst>
                <a:gd name="T0" fmla="*/ 2147483647 w 228"/>
                <a:gd name="T1" fmla="*/ 2147483647 h 136"/>
                <a:gd name="T2" fmla="*/ 2147483647 w 228"/>
                <a:gd name="T3" fmla="*/ 2147483647 h 136"/>
                <a:gd name="T4" fmla="*/ 2147483647 w 228"/>
                <a:gd name="T5" fmla="*/ 2147483647 h 136"/>
                <a:gd name="T6" fmla="*/ 2147483647 w 228"/>
                <a:gd name="T7" fmla="*/ 2147483647 h 136"/>
                <a:gd name="T8" fmla="*/ 2147483647 w 228"/>
                <a:gd name="T9" fmla="*/ 2147483647 h 136"/>
                <a:gd name="T10" fmla="*/ 2147483647 w 228"/>
                <a:gd name="T11" fmla="*/ 2147483647 h 136"/>
                <a:gd name="T12" fmla="*/ 2147483647 w 228"/>
                <a:gd name="T13" fmla="*/ 2147483647 h 136"/>
                <a:gd name="T14" fmla="*/ 2147483647 w 228"/>
                <a:gd name="T15" fmla="*/ 2147483647 h 136"/>
                <a:gd name="T16" fmla="*/ 2147483647 w 228"/>
                <a:gd name="T17" fmla="*/ 2147483647 h 136"/>
                <a:gd name="T18" fmla="*/ 2147483647 w 228"/>
                <a:gd name="T19" fmla="*/ 2147483647 h 136"/>
                <a:gd name="T20" fmla="*/ 2147483647 w 228"/>
                <a:gd name="T21" fmla="*/ 2147483647 h 136"/>
                <a:gd name="T22" fmla="*/ 2147483647 w 228"/>
                <a:gd name="T23" fmla="*/ 2147483647 h 136"/>
                <a:gd name="T24" fmla="*/ 2147483647 w 228"/>
                <a:gd name="T25" fmla="*/ 2147483647 h 136"/>
                <a:gd name="T26" fmla="*/ 2147483647 w 228"/>
                <a:gd name="T27" fmla="*/ 2147483647 h 136"/>
                <a:gd name="T28" fmla="*/ 2147483647 w 228"/>
                <a:gd name="T29" fmla="*/ 2147483647 h 136"/>
                <a:gd name="T30" fmla="*/ 2147483647 w 228"/>
                <a:gd name="T31" fmla="*/ 2147483647 h 136"/>
                <a:gd name="T32" fmla="*/ 2147483647 w 228"/>
                <a:gd name="T33" fmla="*/ 2147483647 h 136"/>
                <a:gd name="T34" fmla="*/ 2147483647 w 228"/>
                <a:gd name="T35" fmla="*/ 2147483647 h 136"/>
                <a:gd name="T36" fmla="*/ 2147483647 w 228"/>
                <a:gd name="T37" fmla="*/ 2147483647 h 136"/>
                <a:gd name="T38" fmla="*/ 2147483647 w 228"/>
                <a:gd name="T39" fmla="*/ 2147483647 h 136"/>
                <a:gd name="T40" fmla="*/ 2147483647 w 228"/>
                <a:gd name="T41" fmla="*/ 2147483647 h 136"/>
                <a:gd name="T42" fmla="*/ 2147483647 w 228"/>
                <a:gd name="T43" fmla="*/ 2147483647 h 136"/>
                <a:gd name="T44" fmla="*/ 2147483647 w 228"/>
                <a:gd name="T45" fmla="*/ 2147483647 h 136"/>
                <a:gd name="T46" fmla="*/ 2147483647 w 228"/>
                <a:gd name="T47" fmla="*/ 2147483647 h 136"/>
                <a:gd name="T48" fmla="*/ 2147483647 w 228"/>
                <a:gd name="T49" fmla="*/ 2147483647 h 136"/>
                <a:gd name="T50" fmla="*/ 2147483647 w 228"/>
                <a:gd name="T51" fmla="*/ 2147483647 h 136"/>
                <a:gd name="T52" fmla="*/ 2147483647 w 228"/>
                <a:gd name="T53" fmla="*/ 2147483647 h 136"/>
                <a:gd name="T54" fmla="*/ 2147483647 w 228"/>
                <a:gd name="T55" fmla="*/ 2147483647 h 136"/>
                <a:gd name="T56" fmla="*/ 2147483647 w 228"/>
                <a:gd name="T57" fmla="*/ 2147483647 h 136"/>
                <a:gd name="T58" fmla="*/ 2147483647 w 228"/>
                <a:gd name="T59" fmla="*/ 2147483647 h 136"/>
                <a:gd name="T60" fmla="*/ 2147483647 w 228"/>
                <a:gd name="T61" fmla="*/ 2147483647 h 136"/>
                <a:gd name="T62" fmla="*/ 2147483647 w 228"/>
                <a:gd name="T63" fmla="*/ 2147483647 h 136"/>
                <a:gd name="T64" fmla="*/ 2147483647 w 228"/>
                <a:gd name="T65" fmla="*/ 2147483647 h 136"/>
                <a:gd name="T66" fmla="*/ 2147483647 w 228"/>
                <a:gd name="T67" fmla="*/ 2147483647 h 136"/>
                <a:gd name="T68" fmla="*/ 2147483647 w 228"/>
                <a:gd name="T69" fmla="*/ 2147483647 h 136"/>
                <a:gd name="T70" fmla="*/ 2147483647 w 228"/>
                <a:gd name="T71" fmla="*/ 2147483647 h 136"/>
                <a:gd name="T72" fmla="*/ 2147483647 w 228"/>
                <a:gd name="T73" fmla="*/ 2147483647 h 136"/>
                <a:gd name="T74" fmla="*/ 2147483647 w 228"/>
                <a:gd name="T75" fmla="*/ 2147483647 h 136"/>
                <a:gd name="T76" fmla="*/ 2147483647 w 228"/>
                <a:gd name="T77" fmla="*/ 2147483647 h 136"/>
                <a:gd name="T78" fmla="*/ 2147483647 w 228"/>
                <a:gd name="T79" fmla="*/ 2147483647 h 136"/>
                <a:gd name="T80" fmla="*/ 2147483647 w 228"/>
                <a:gd name="T81" fmla="*/ 2147483647 h 136"/>
                <a:gd name="T82" fmla="*/ 2147483647 w 228"/>
                <a:gd name="T83" fmla="*/ 2147483647 h 136"/>
                <a:gd name="T84" fmla="*/ 2147483647 w 228"/>
                <a:gd name="T85" fmla="*/ 2147483647 h 136"/>
                <a:gd name="T86" fmla="*/ 2147483647 w 228"/>
                <a:gd name="T87" fmla="*/ 2147483647 h 136"/>
                <a:gd name="T88" fmla="*/ 2147483647 w 228"/>
                <a:gd name="T89" fmla="*/ 2147483647 h 136"/>
                <a:gd name="T90" fmla="*/ 2147483647 w 228"/>
                <a:gd name="T91" fmla="*/ 2147483647 h 136"/>
                <a:gd name="T92" fmla="*/ 2147483647 w 228"/>
                <a:gd name="T93" fmla="*/ 2147483647 h 136"/>
                <a:gd name="T94" fmla="*/ 2147483647 w 228"/>
                <a:gd name="T95" fmla="*/ 2147483647 h 136"/>
                <a:gd name="T96" fmla="*/ 2147483647 w 228"/>
                <a:gd name="T97" fmla="*/ 2147483647 h 136"/>
                <a:gd name="T98" fmla="*/ 2147483647 w 228"/>
                <a:gd name="T99" fmla="*/ 2147483647 h 136"/>
                <a:gd name="T100" fmla="*/ 2147483647 w 228"/>
                <a:gd name="T101" fmla="*/ 2147483647 h 136"/>
                <a:gd name="T102" fmla="*/ 2147483647 w 228"/>
                <a:gd name="T103" fmla="*/ 2147483647 h 136"/>
                <a:gd name="T104" fmla="*/ 2147483647 w 228"/>
                <a:gd name="T105" fmla="*/ 2147483647 h 136"/>
                <a:gd name="T106" fmla="*/ 2147483647 w 228"/>
                <a:gd name="T107" fmla="*/ 2147483647 h 136"/>
                <a:gd name="T108" fmla="*/ 2147483647 w 228"/>
                <a:gd name="T109" fmla="*/ 2147483647 h 136"/>
                <a:gd name="T110" fmla="*/ 2147483647 w 228"/>
                <a:gd name="T111" fmla="*/ 2147483647 h 136"/>
                <a:gd name="T112" fmla="*/ 2147483647 w 228"/>
                <a:gd name="T113" fmla="*/ 2147483647 h 1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8"/>
                <a:gd name="T172" fmla="*/ 0 h 136"/>
                <a:gd name="T173" fmla="*/ 228 w 228"/>
                <a:gd name="T174" fmla="*/ 136 h 1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8" h="136">
                  <a:moveTo>
                    <a:pt x="53" y="25"/>
                  </a:moveTo>
                  <a:lnTo>
                    <a:pt x="69" y="27"/>
                  </a:lnTo>
                  <a:lnTo>
                    <a:pt x="70" y="26"/>
                  </a:lnTo>
                  <a:lnTo>
                    <a:pt x="68" y="23"/>
                  </a:lnTo>
                  <a:lnTo>
                    <a:pt x="68" y="21"/>
                  </a:lnTo>
                  <a:lnTo>
                    <a:pt x="66" y="16"/>
                  </a:lnTo>
                  <a:lnTo>
                    <a:pt x="66" y="15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9" y="11"/>
                  </a:lnTo>
                  <a:lnTo>
                    <a:pt x="71" y="11"/>
                  </a:lnTo>
                  <a:lnTo>
                    <a:pt x="76" y="10"/>
                  </a:lnTo>
                  <a:lnTo>
                    <a:pt x="77" y="10"/>
                  </a:lnTo>
                  <a:lnTo>
                    <a:pt x="78" y="7"/>
                  </a:lnTo>
                  <a:lnTo>
                    <a:pt x="77" y="5"/>
                  </a:lnTo>
                  <a:lnTo>
                    <a:pt x="79" y="5"/>
                  </a:lnTo>
                  <a:lnTo>
                    <a:pt x="82" y="7"/>
                  </a:lnTo>
                  <a:lnTo>
                    <a:pt x="84" y="7"/>
                  </a:lnTo>
                  <a:lnTo>
                    <a:pt x="83" y="5"/>
                  </a:lnTo>
                  <a:lnTo>
                    <a:pt x="82" y="4"/>
                  </a:lnTo>
                  <a:lnTo>
                    <a:pt x="80" y="3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6" y="1"/>
                  </a:lnTo>
                  <a:lnTo>
                    <a:pt x="84" y="0"/>
                  </a:lnTo>
                  <a:lnTo>
                    <a:pt x="92" y="4"/>
                  </a:lnTo>
                  <a:lnTo>
                    <a:pt x="96" y="6"/>
                  </a:lnTo>
                  <a:lnTo>
                    <a:pt x="98" y="7"/>
                  </a:lnTo>
                  <a:lnTo>
                    <a:pt x="100" y="8"/>
                  </a:lnTo>
                  <a:lnTo>
                    <a:pt x="102" y="8"/>
                  </a:lnTo>
                  <a:lnTo>
                    <a:pt x="107" y="8"/>
                  </a:lnTo>
                  <a:lnTo>
                    <a:pt x="109" y="11"/>
                  </a:lnTo>
                  <a:lnTo>
                    <a:pt x="109" y="13"/>
                  </a:lnTo>
                  <a:lnTo>
                    <a:pt x="109" y="14"/>
                  </a:lnTo>
                  <a:lnTo>
                    <a:pt x="111" y="16"/>
                  </a:lnTo>
                  <a:lnTo>
                    <a:pt x="113" y="16"/>
                  </a:lnTo>
                  <a:lnTo>
                    <a:pt x="111" y="17"/>
                  </a:lnTo>
                  <a:lnTo>
                    <a:pt x="112" y="19"/>
                  </a:lnTo>
                  <a:lnTo>
                    <a:pt x="112" y="22"/>
                  </a:lnTo>
                  <a:lnTo>
                    <a:pt x="112" y="23"/>
                  </a:lnTo>
                  <a:lnTo>
                    <a:pt x="114" y="25"/>
                  </a:lnTo>
                  <a:lnTo>
                    <a:pt x="119" y="27"/>
                  </a:lnTo>
                  <a:lnTo>
                    <a:pt x="123" y="27"/>
                  </a:lnTo>
                  <a:lnTo>
                    <a:pt x="126" y="27"/>
                  </a:lnTo>
                  <a:lnTo>
                    <a:pt x="132" y="28"/>
                  </a:lnTo>
                  <a:lnTo>
                    <a:pt x="134" y="28"/>
                  </a:lnTo>
                  <a:lnTo>
                    <a:pt x="133" y="26"/>
                  </a:lnTo>
                  <a:lnTo>
                    <a:pt x="136" y="25"/>
                  </a:lnTo>
                  <a:lnTo>
                    <a:pt x="138" y="26"/>
                  </a:lnTo>
                  <a:lnTo>
                    <a:pt x="141" y="29"/>
                  </a:lnTo>
                  <a:lnTo>
                    <a:pt x="143" y="31"/>
                  </a:lnTo>
                  <a:lnTo>
                    <a:pt x="144" y="33"/>
                  </a:lnTo>
                  <a:lnTo>
                    <a:pt x="146" y="36"/>
                  </a:lnTo>
                  <a:lnTo>
                    <a:pt x="148" y="38"/>
                  </a:lnTo>
                  <a:lnTo>
                    <a:pt x="150" y="39"/>
                  </a:lnTo>
                  <a:lnTo>
                    <a:pt x="151" y="41"/>
                  </a:lnTo>
                  <a:lnTo>
                    <a:pt x="153" y="45"/>
                  </a:lnTo>
                  <a:lnTo>
                    <a:pt x="154" y="47"/>
                  </a:lnTo>
                  <a:lnTo>
                    <a:pt x="157" y="51"/>
                  </a:lnTo>
                  <a:lnTo>
                    <a:pt x="159" y="53"/>
                  </a:lnTo>
                  <a:lnTo>
                    <a:pt x="173" y="59"/>
                  </a:lnTo>
                  <a:lnTo>
                    <a:pt x="181" y="66"/>
                  </a:lnTo>
                  <a:lnTo>
                    <a:pt x="183" y="67"/>
                  </a:lnTo>
                  <a:lnTo>
                    <a:pt x="188" y="67"/>
                  </a:lnTo>
                  <a:lnTo>
                    <a:pt x="192" y="69"/>
                  </a:lnTo>
                  <a:lnTo>
                    <a:pt x="199" y="74"/>
                  </a:lnTo>
                  <a:lnTo>
                    <a:pt x="205" y="79"/>
                  </a:lnTo>
                  <a:lnTo>
                    <a:pt x="208" y="80"/>
                  </a:lnTo>
                  <a:lnTo>
                    <a:pt x="210" y="82"/>
                  </a:lnTo>
                  <a:lnTo>
                    <a:pt x="212" y="80"/>
                  </a:lnTo>
                  <a:lnTo>
                    <a:pt x="214" y="80"/>
                  </a:lnTo>
                  <a:lnTo>
                    <a:pt x="221" y="83"/>
                  </a:lnTo>
                  <a:lnTo>
                    <a:pt x="222" y="84"/>
                  </a:lnTo>
                  <a:lnTo>
                    <a:pt x="224" y="85"/>
                  </a:lnTo>
                  <a:lnTo>
                    <a:pt x="227" y="86"/>
                  </a:lnTo>
                  <a:lnTo>
                    <a:pt x="227" y="88"/>
                  </a:lnTo>
                  <a:lnTo>
                    <a:pt x="225" y="90"/>
                  </a:lnTo>
                  <a:lnTo>
                    <a:pt x="227" y="95"/>
                  </a:lnTo>
                  <a:lnTo>
                    <a:pt x="228" y="96"/>
                  </a:lnTo>
                  <a:lnTo>
                    <a:pt x="228" y="98"/>
                  </a:lnTo>
                  <a:lnTo>
                    <a:pt x="223" y="98"/>
                  </a:lnTo>
                  <a:lnTo>
                    <a:pt x="221" y="97"/>
                  </a:lnTo>
                  <a:lnTo>
                    <a:pt x="217" y="95"/>
                  </a:lnTo>
                  <a:lnTo>
                    <a:pt x="214" y="95"/>
                  </a:lnTo>
                  <a:lnTo>
                    <a:pt x="213" y="95"/>
                  </a:lnTo>
                  <a:lnTo>
                    <a:pt x="213" y="96"/>
                  </a:lnTo>
                  <a:lnTo>
                    <a:pt x="213" y="98"/>
                  </a:lnTo>
                  <a:lnTo>
                    <a:pt x="213" y="99"/>
                  </a:lnTo>
                  <a:lnTo>
                    <a:pt x="209" y="99"/>
                  </a:lnTo>
                  <a:lnTo>
                    <a:pt x="207" y="99"/>
                  </a:lnTo>
                  <a:lnTo>
                    <a:pt x="204" y="99"/>
                  </a:lnTo>
                  <a:lnTo>
                    <a:pt x="203" y="102"/>
                  </a:lnTo>
                  <a:lnTo>
                    <a:pt x="202" y="102"/>
                  </a:lnTo>
                  <a:lnTo>
                    <a:pt x="202" y="103"/>
                  </a:lnTo>
                  <a:lnTo>
                    <a:pt x="203" y="104"/>
                  </a:lnTo>
                  <a:lnTo>
                    <a:pt x="202" y="109"/>
                  </a:lnTo>
                  <a:lnTo>
                    <a:pt x="202" y="110"/>
                  </a:lnTo>
                  <a:lnTo>
                    <a:pt x="202" y="113"/>
                  </a:lnTo>
                  <a:lnTo>
                    <a:pt x="202" y="115"/>
                  </a:lnTo>
                  <a:lnTo>
                    <a:pt x="202" y="116"/>
                  </a:lnTo>
                  <a:lnTo>
                    <a:pt x="199" y="119"/>
                  </a:lnTo>
                  <a:lnTo>
                    <a:pt x="197" y="119"/>
                  </a:lnTo>
                  <a:lnTo>
                    <a:pt x="195" y="122"/>
                  </a:lnTo>
                  <a:lnTo>
                    <a:pt x="193" y="122"/>
                  </a:lnTo>
                  <a:lnTo>
                    <a:pt x="192" y="124"/>
                  </a:lnTo>
                  <a:lnTo>
                    <a:pt x="187" y="124"/>
                  </a:lnTo>
                  <a:lnTo>
                    <a:pt x="185" y="125"/>
                  </a:lnTo>
                  <a:lnTo>
                    <a:pt x="183" y="125"/>
                  </a:lnTo>
                  <a:lnTo>
                    <a:pt x="183" y="126"/>
                  </a:lnTo>
                  <a:lnTo>
                    <a:pt x="185" y="128"/>
                  </a:lnTo>
                  <a:lnTo>
                    <a:pt x="185" y="129"/>
                  </a:lnTo>
                  <a:lnTo>
                    <a:pt x="184" y="129"/>
                  </a:lnTo>
                  <a:lnTo>
                    <a:pt x="184" y="133"/>
                  </a:lnTo>
                  <a:lnTo>
                    <a:pt x="183" y="134"/>
                  </a:lnTo>
                  <a:lnTo>
                    <a:pt x="181" y="134"/>
                  </a:lnTo>
                  <a:lnTo>
                    <a:pt x="180" y="136"/>
                  </a:lnTo>
                  <a:lnTo>
                    <a:pt x="175" y="136"/>
                  </a:lnTo>
                  <a:lnTo>
                    <a:pt x="174" y="136"/>
                  </a:lnTo>
                  <a:lnTo>
                    <a:pt x="173" y="136"/>
                  </a:lnTo>
                  <a:lnTo>
                    <a:pt x="171" y="135"/>
                  </a:lnTo>
                  <a:lnTo>
                    <a:pt x="169" y="134"/>
                  </a:lnTo>
                  <a:lnTo>
                    <a:pt x="167" y="133"/>
                  </a:lnTo>
                  <a:lnTo>
                    <a:pt x="163" y="133"/>
                  </a:lnTo>
                  <a:lnTo>
                    <a:pt x="160" y="133"/>
                  </a:lnTo>
                  <a:lnTo>
                    <a:pt x="160" y="132"/>
                  </a:lnTo>
                  <a:lnTo>
                    <a:pt x="158" y="129"/>
                  </a:lnTo>
                  <a:lnTo>
                    <a:pt x="156" y="128"/>
                  </a:lnTo>
                  <a:lnTo>
                    <a:pt x="156" y="125"/>
                  </a:lnTo>
                  <a:lnTo>
                    <a:pt x="153" y="122"/>
                  </a:lnTo>
                  <a:lnTo>
                    <a:pt x="151" y="113"/>
                  </a:lnTo>
                  <a:lnTo>
                    <a:pt x="150" y="110"/>
                  </a:lnTo>
                  <a:lnTo>
                    <a:pt x="143" y="110"/>
                  </a:lnTo>
                  <a:lnTo>
                    <a:pt x="138" y="108"/>
                  </a:lnTo>
                  <a:lnTo>
                    <a:pt x="131" y="104"/>
                  </a:lnTo>
                  <a:lnTo>
                    <a:pt x="126" y="100"/>
                  </a:lnTo>
                  <a:lnTo>
                    <a:pt x="123" y="100"/>
                  </a:lnTo>
                  <a:lnTo>
                    <a:pt x="121" y="96"/>
                  </a:lnTo>
                  <a:lnTo>
                    <a:pt x="118" y="93"/>
                  </a:lnTo>
                  <a:lnTo>
                    <a:pt x="116" y="92"/>
                  </a:lnTo>
                  <a:lnTo>
                    <a:pt x="111" y="92"/>
                  </a:lnTo>
                  <a:lnTo>
                    <a:pt x="108" y="92"/>
                  </a:lnTo>
                  <a:lnTo>
                    <a:pt x="104" y="92"/>
                  </a:lnTo>
                  <a:lnTo>
                    <a:pt x="101" y="89"/>
                  </a:lnTo>
                  <a:lnTo>
                    <a:pt x="90" y="86"/>
                  </a:lnTo>
                  <a:lnTo>
                    <a:pt x="87" y="83"/>
                  </a:lnTo>
                  <a:lnTo>
                    <a:pt x="82" y="79"/>
                  </a:lnTo>
                  <a:lnTo>
                    <a:pt x="77" y="79"/>
                  </a:lnTo>
                  <a:lnTo>
                    <a:pt x="72" y="80"/>
                  </a:lnTo>
                  <a:lnTo>
                    <a:pt x="72" y="82"/>
                  </a:lnTo>
                  <a:lnTo>
                    <a:pt x="71" y="84"/>
                  </a:lnTo>
                  <a:lnTo>
                    <a:pt x="68" y="84"/>
                  </a:lnTo>
                  <a:lnTo>
                    <a:pt x="65" y="83"/>
                  </a:lnTo>
                  <a:lnTo>
                    <a:pt x="62" y="83"/>
                  </a:lnTo>
                  <a:lnTo>
                    <a:pt x="58" y="84"/>
                  </a:lnTo>
                  <a:lnTo>
                    <a:pt x="55" y="87"/>
                  </a:lnTo>
                  <a:lnTo>
                    <a:pt x="47" y="94"/>
                  </a:lnTo>
                  <a:lnTo>
                    <a:pt x="42" y="95"/>
                  </a:lnTo>
                  <a:lnTo>
                    <a:pt x="38" y="95"/>
                  </a:lnTo>
                  <a:lnTo>
                    <a:pt x="38" y="94"/>
                  </a:lnTo>
                  <a:lnTo>
                    <a:pt x="35" y="84"/>
                  </a:lnTo>
                  <a:lnTo>
                    <a:pt x="32" y="77"/>
                  </a:lnTo>
                  <a:lnTo>
                    <a:pt x="32" y="72"/>
                  </a:lnTo>
                  <a:lnTo>
                    <a:pt x="35" y="67"/>
                  </a:lnTo>
                  <a:lnTo>
                    <a:pt x="31" y="66"/>
                  </a:lnTo>
                  <a:lnTo>
                    <a:pt x="28" y="64"/>
                  </a:lnTo>
                  <a:lnTo>
                    <a:pt x="26" y="62"/>
                  </a:lnTo>
                  <a:lnTo>
                    <a:pt x="23" y="61"/>
                  </a:lnTo>
                  <a:lnTo>
                    <a:pt x="28" y="58"/>
                  </a:lnTo>
                  <a:lnTo>
                    <a:pt x="29" y="57"/>
                  </a:lnTo>
                  <a:lnTo>
                    <a:pt x="27" y="56"/>
                  </a:lnTo>
                  <a:lnTo>
                    <a:pt x="23" y="55"/>
                  </a:lnTo>
                  <a:lnTo>
                    <a:pt x="21" y="53"/>
                  </a:lnTo>
                  <a:lnTo>
                    <a:pt x="23" y="51"/>
                  </a:lnTo>
                  <a:lnTo>
                    <a:pt x="26" y="52"/>
                  </a:lnTo>
                  <a:lnTo>
                    <a:pt x="29" y="53"/>
                  </a:lnTo>
                  <a:lnTo>
                    <a:pt x="27" y="49"/>
                  </a:lnTo>
                  <a:lnTo>
                    <a:pt x="20" y="48"/>
                  </a:lnTo>
                  <a:lnTo>
                    <a:pt x="17" y="49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0" y="44"/>
                  </a:lnTo>
                  <a:lnTo>
                    <a:pt x="9" y="39"/>
                  </a:lnTo>
                  <a:lnTo>
                    <a:pt x="10" y="37"/>
                  </a:lnTo>
                  <a:lnTo>
                    <a:pt x="10" y="36"/>
                  </a:lnTo>
                  <a:lnTo>
                    <a:pt x="9" y="31"/>
                  </a:lnTo>
                  <a:lnTo>
                    <a:pt x="11" y="34"/>
                  </a:lnTo>
                  <a:lnTo>
                    <a:pt x="12" y="36"/>
                  </a:lnTo>
                  <a:lnTo>
                    <a:pt x="19" y="36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31" y="38"/>
                  </a:lnTo>
                  <a:lnTo>
                    <a:pt x="33" y="37"/>
                  </a:lnTo>
                  <a:lnTo>
                    <a:pt x="31" y="37"/>
                  </a:lnTo>
                  <a:lnTo>
                    <a:pt x="30" y="35"/>
                  </a:lnTo>
                  <a:lnTo>
                    <a:pt x="35" y="34"/>
                  </a:lnTo>
                  <a:lnTo>
                    <a:pt x="37" y="29"/>
                  </a:lnTo>
                  <a:lnTo>
                    <a:pt x="29" y="26"/>
                  </a:lnTo>
                  <a:lnTo>
                    <a:pt x="23" y="22"/>
                  </a:lnTo>
                  <a:lnTo>
                    <a:pt x="21" y="17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3" y="13"/>
                  </a:lnTo>
                  <a:lnTo>
                    <a:pt x="9" y="14"/>
                  </a:lnTo>
                  <a:lnTo>
                    <a:pt x="6" y="16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7" y="11"/>
                  </a:lnTo>
                  <a:lnTo>
                    <a:pt x="12" y="8"/>
                  </a:lnTo>
                  <a:lnTo>
                    <a:pt x="18" y="7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25" y="7"/>
                  </a:lnTo>
                  <a:lnTo>
                    <a:pt x="27" y="8"/>
                  </a:lnTo>
                  <a:lnTo>
                    <a:pt x="31" y="11"/>
                  </a:lnTo>
                  <a:lnTo>
                    <a:pt x="32" y="12"/>
                  </a:lnTo>
                  <a:lnTo>
                    <a:pt x="36" y="16"/>
                  </a:lnTo>
                  <a:lnTo>
                    <a:pt x="37" y="17"/>
                  </a:lnTo>
                  <a:lnTo>
                    <a:pt x="39" y="19"/>
                  </a:lnTo>
                  <a:lnTo>
                    <a:pt x="42" y="25"/>
                  </a:lnTo>
                  <a:lnTo>
                    <a:pt x="46" y="26"/>
                  </a:lnTo>
                  <a:lnTo>
                    <a:pt x="50" y="26"/>
                  </a:lnTo>
                  <a:lnTo>
                    <a:pt x="53" y="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11" name="Freeform 689"/>
            <p:cNvSpPr>
              <a:spLocks/>
            </p:cNvSpPr>
            <p:nvPr/>
          </p:nvSpPr>
          <p:spPr bwMode="auto">
            <a:xfrm>
              <a:off x="5568950" y="2344209"/>
              <a:ext cx="361950" cy="216958"/>
            </a:xfrm>
            <a:custGeom>
              <a:avLst/>
              <a:gdLst>
                <a:gd name="T0" fmla="*/ 2147483647 w 228"/>
                <a:gd name="T1" fmla="*/ 2147483647 h 136"/>
                <a:gd name="T2" fmla="*/ 2147483647 w 228"/>
                <a:gd name="T3" fmla="*/ 2147483647 h 136"/>
                <a:gd name="T4" fmla="*/ 2147483647 w 228"/>
                <a:gd name="T5" fmla="*/ 2147483647 h 136"/>
                <a:gd name="T6" fmla="*/ 2147483647 w 228"/>
                <a:gd name="T7" fmla="*/ 2147483647 h 136"/>
                <a:gd name="T8" fmla="*/ 2147483647 w 228"/>
                <a:gd name="T9" fmla="*/ 2147483647 h 136"/>
                <a:gd name="T10" fmla="*/ 2147483647 w 228"/>
                <a:gd name="T11" fmla="*/ 2147483647 h 136"/>
                <a:gd name="T12" fmla="*/ 2147483647 w 228"/>
                <a:gd name="T13" fmla="*/ 2147483647 h 136"/>
                <a:gd name="T14" fmla="*/ 2147483647 w 228"/>
                <a:gd name="T15" fmla="*/ 2147483647 h 136"/>
                <a:gd name="T16" fmla="*/ 2147483647 w 228"/>
                <a:gd name="T17" fmla="*/ 2147483647 h 136"/>
                <a:gd name="T18" fmla="*/ 2147483647 w 228"/>
                <a:gd name="T19" fmla="*/ 2147483647 h 136"/>
                <a:gd name="T20" fmla="*/ 2147483647 w 228"/>
                <a:gd name="T21" fmla="*/ 2147483647 h 136"/>
                <a:gd name="T22" fmla="*/ 2147483647 w 228"/>
                <a:gd name="T23" fmla="*/ 2147483647 h 136"/>
                <a:gd name="T24" fmla="*/ 2147483647 w 228"/>
                <a:gd name="T25" fmla="*/ 2147483647 h 136"/>
                <a:gd name="T26" fmla="*/ 2147483647 w 228"/>
                <a:gd name="T27" fmla="*/ 2147483647 h 136"/>
                <a:gd name="T28" fmla="*/ 2147483647 w 228"/>
                <a:gd name="T29" fmla="*/ 2147483647 h 136"/>
                <a:gd name="T30" fmla="*/ 2147483647 w 228"/>
                <a:gd name="T31" fmla="*/ 2147483647 h 136"/>
                <a:gd name="T32" fmla="*/ 2147483647 w 228"/>
                <a:gd name="T33" fmla="*/ 2147483647 h 136"/>
                <a:gd name="T34" fmla="*/ 2147483647 w 228"/>
                <a:gd name="T35" fmla="*/ 2147483647 h 136"/>
                <a:gd name="T36" fmla="*/ 2147483647 w 228"/>
                <a:gd name="T37" fmla="*/ 2147483647 h 136"/>
                <a:gd name="T38" fmla="*/ 2147483647 w 228"/>
                <a:gd name="T39" fmla="*/ 2147483647 h 136"/>
                <a:gd name="T40" fmla="*/ 2147483647 w 228"/>
                <a:gd name="T41" fmla="*/ 2147483647 h 136"/>
                <a:gd name="T42" fmla="*/ 2147483647 w 228"/>
                <a:gd name="T43" fmla="*/ 2147483647 h 136"/>
                <a:gd name="T44" fmla="*/ 2147483647 w 228"/>
                <a:gd name="T45" fmla="*/ 2147483647 h 136"/>
                <a:gd name="T46" fmla="*/ 2147483647 w 228"/>
                <a:gd name="T47" fmla="*/ 2147483647 h 136"/>
                <a:gd name="T48" fmla="*/ 2147483647 w 228"/>
                <a:gd name="T49" fmla="*/ 2147483647 h 136"/>
                <a:gd name="T50" fmla="*/ 2147483647 w 228"/>
                <a:gd name="T51" fmla="*/ 2147483647 h 136"/>
                <a:gd name="T52" fmla="*/ 2147483647 w 228"/>
                <a:gd name="T53" fmla="*/ 2147483647 h 136"/>
                <a:gd name="T54" fmla="*/ 2147483647 w 228"/>
                <a:gd name="T55" fmla="*/ 2147483647 h 136"/>
                <a:gd name="T56" fmla="*/ 2147483647 w 228"/>
                <a:gd name="T57" fmla="*/ 2147483647 h 136"/>
                <a:gd name="T58" fmla="*/ 2147483647 w 228"/>
                <a:gd name="T59" fmla="*/ 2147483647 h 136"/>
                <a:gd name="T60" fmla="*/ 2147483647 w 228"/>
                <a:gd name="T61" fmla="*/ 2147483647 h 136"/>
                <a:gd name="T62" fmla="*/ 2147483647 w 228"/>
                <a:gd name="T63" fmla="*/ 2147483647 h 136"/>
                <a:gd name="T64" fmla="*/ 2147483647 w 228"/>
                <a:gd name="T65" fmla="*/ 2147483647 h 136"/>
                <a:gd name="T66" fmla="*/ 2147483647 w 228"/>
                <a:gd name="T67" fmla="*/ 2147483647 h 136"/>
                <a:gd name="T68" fmla="*/ 2147483647 w 228"/>
                <a:gd name="T69" fmla="*/ 2147483647 h 136"/>
                <a:gd name="T70" fmla="*/ 2147483647 w 228"/>
                <a:gd name="T71" fmla="*/ 2147483647 h 136"/>
                <a:gd name="T72" fmla="*/ 2147483647 w 228"/>
                <a:gd name="T73" fmla="*/ 2147483647 h 136"/>
                <a:gd name="T74" fmla="*/ 2147483647 w 228"/>
                <a:gd name="T75" fmla="*/ 2147483647 h 136"/>
                <a:gd name="T76" fmla="*/ 2147483647 w 228"/>
                <a:gd name="T77" fmla="*/ 2147483647 h 136"/>
                <a:gd name="T78" fmla="*/ 2147483647 w 228"/>
                <a:gd name="T79" fmla="*/ 2147483647 h 136"/>
                <a:gd name="T80" fmla="*/ 2147483647 w 228"/>
                <a:gd name="T81" fmla="*/ 2147483647 h 136"/>
                <a:gd name="T82" fmla="*/ 2147483647 w 228"/>
                <a:gd name="T83" fmla="*/ 2147483647 h 136"/>
                <a:gd name="T84" fmla="*/ 2147483647 w 228"/>
                <a:gd name="T85" fmla="*/ 2147483647 h 136"/>
                <a:gd name="T86" fmla="*/ 2147483647 w 228"/>
                <a:gd name="T87" fmla="*/ 2147483647 h 136"/>
                <a:gd name="T88" fmla="*/ 2147483647 w 228"/>
                <a:gd name="T89" fmla="*/ 2147483647 h 136"/>
                <a:gd name="T90" fmla="*/ 2147483647 w 228"/>
                <a:gd name="T91" fmla="*/ 2147483647 h 136"/>
                <a:gd name="T92" fmla="*/ 2147483647 w 228"/>
                <a:gd name="T93" fmla="*/ 2147483647 h 136"/>
                <a:gd name="T94" fmla="*/ 2147483647 w 228"/>
                <a:gd name="T95" fmla="*/ 2147483647 h 136"/>
                <a:gd name="T96" fmla="*/ 2147483647 w 228"/>
                <a:gd name="T97" fmla="*/ 2147483647 h 136"/>
                <a:gd name="T98" fmla="*/ 2147483647 w 228"/>
                <a:gd name="T99" fmla="*/ 2147483647 h 136"/>
                <a:gd name="T100" fmla="*/ 2147483647 w 228"/>
                <a:gd name="T101" fmla="*/ 2147483647 h 136"/>
                <a:gd name="T102" fmla="*/ 2147483647 w 228"/>
                <a:gd name="T103" fmla="*/ 2147483647 h 136"/>
                <a:gd name="T104" fmla="*/ 2147483647 w 228"/>
                <a:gd name="T105" fmla="*/ 2147483647 h 136"/>
                <a:gd name="T106" fmla="*/ 2147483647 w 228"/>
                <a:gd name="T107" fmla="*/ 2147483647 h 136"/>
                <a:gd name="T108" fmla="*/ 2147483647 w 228"/>
                <a:gd name="T109" fmla="*/ 2147483647 h 136"/>
                <a:gd name="T110" fmla="*/ 2147483647 w 228"/>
                <a:gd name="T111" fmla="*/ 2147483647 h 136"/>
                <a:gd name="T112" fmla="*/ 2147483647 w 228"/>
                <a:gd name="T113" fmla="*/ 2147483647 h 1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8"/>
                <a:gd name="T172" fmla="*/ 0 h 136"/>
                <a:gd name="T173" fmla="*/ 228 w 228"/>
                <a:gd name="T174" fmla="*/ 136 h 1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8" h="136">
                  <a:moveTo>
                    <a:pt x="53" y="25"/>
                  </a:moveTo>
                  <a:lnTo>
                    <a:pt x="69" y="27"/>
                  </a:lnTo>
                  <a:lnTo>
                    <a:pt x="70" y="26"/>
                  </a:lnTo>
                  <a:lnTo>
                    <a:pt x="68" y="23"/>
                  </a:lnTo>
                  <a:lnTo>
                    <a:pt x="68" y="21"/>
                  </a:lnTo>
                  <a:lnTo>
                    <a:pt x="66" y="16"/>
                  </a:lnTo>
                  <a:lnTo>
                    <a:pt x="66" y="15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9" y="11"/>
                  </a:lnTo>
                  <a:lnTo>
                    <a:pt x="71" y="11"/>
                  </a:lnTo>
                  <a:lnTo>
                    <a:pt x="76" y="10"/>
                  </a:lnTo>
                  <a:lnTo>
                    <a:pt x="77" y="10"/>
                  </a:lnTo>
                  <a:lnTo>
                    <a:pt x="78" y="7"/>
                  </a:lnTo>
                  <a:lnTo>
                    <a:pt x="77" y="5"/>
                  </a:lnTo>
                  <a:lnTo>
                    <a:pt x="79" y="5"/>
                  </a:lnTo>
                  <a:lnTo>
                    <a:pt x="82" y="7"/>
                  </a:lnTo>
                  <a:lnTo>
                    <a:pt x="84" y="7"/>
                  </a:lnTo>
                  <a:lnTo>
                    <a:pt x="83" y="5"/>
                  </a:lnTo>
                  <a:lnTo>
                    <a:pt x="82" y="4"/>
                  </a:lnTo>
                  <a:lnTo>
                    <a:pt x="80" y="3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6" y="1"/>
                  </a:lnTo>
                  <a:lnTo>
                    <a:pt x="84" y="0"/>
                  </a:lnTo>
                  <a:lnTo>
                    <a:pt x="92" y="4"/>
                  </a:lnTo>
                  <a:lnTo>
                    <a:pt x="96" y="6"/>
                  </a:lnTo>
                  <a:lnTo>
                    <a:pt x="98" y="7"/>
                  </a:lnTo>
                  <a:lnTo>
                    <a:pt x="100" y="8"/>
                  </a:lnTo>
                  <a:lnTo>
                    <a:pt x="102" y="8"/>
                  </a:lnTo>
                  <a:lnTo>
                    <a:pt x="107" y="8"/>
                  </a:lnTo>
                  <a:lnTo>
                    <a:pt x="109" y="11"/>
                  </a:lnTo>
                  <a:lnTo>
                    <a:pt x="109" y="13"/>
                  </a:lnTo>
                  <a:lnTo>
                    <a:pt x="109" y="14"/>
                  </a:lnTo>
                  <a:lnTo>
                    <a:pt x="111" y="16"/>
                  </a:lnTo>
                  <a:lnTo>
                    <a:pt x="113" y="16"/>
                  </a:lnTo>
                  <a:lnTo>
                    <a:pt x="111" y="17"/>
                  </a:lnTo>
                  <a:lnTo>
                    <a:pt x="112" y="19"/>
                  </a:lnTo>
                  <a:lnTo>
                    <a:pt x="112" y="22"/>
                  </a:lnTo>
                  <a:lnTo>
                    <a:pt x="112" y="23"/>
                  </a:lnTo>
                  <a:lnTo>
                    <a:pt x="114" y="25"/>
                  </a:lnTo>
                  <a:lnTo>
                    <a:pt x="119" y="27"/>
                  </a:lnTo>
                  <a:lnTo>
                    <a:pt x="123" y="27"/>
                  </a:lnTo>
                  <a:lnTo>
                    <a:pt x="126" y="27"/>
                  </a:lnTo>
                  <a:lnTo>
                    <a:pt x="132" y="28"/>
                  </a:lnTo>
                  <a:lnTo>
                    <a:pt x="134" y="28"/>
                  </a:lnTo>
                  <a:lnTo>
                    <a:pt x="133" y="26"/>
                  </a:lnTo>
                  <a:lnTo>
                    <a:pt x="136" y="25"/>
                  </a:lnTo>
                  <a:lnTo>
                    <a:pt x="138" y="26"/>
                  </a:lnTo>
                  <a:lnTo>
                    <a:pt x="141" y="29"/>
                  </a:lnTo>
                  <a:lnTo>
                    <a:pt x="143" y="31"/>
                  </a:lnTo>
                  <a:lnTo>
                    <a:pt x="144" y="33"/>
                  </a:lnTo>
                  <a:lnTo>
                    <a:pt x="146" y="36"/>
                  </a:lnTo>
                  <a:lnTo>
                    <a:pt x="148" y="38"/>
                  </a:lnTo>
                  <a:lnTo>
                    <a:pt x="150" y="39"/>
                  </a:lnTo>
                  <a:lnTo>
                    <a:pt x="151" y="41"/>
                  </a:lnTo>
                  <a:lnTo>
                    <a:pt x="153" y="45"/>
                  </a:lnTo>
                  <a:lnTo>
                    <a:pt x="154" y="47"/>
                  </a:lnTo>
                  <a:lnTo>
                    <a:pt x="157" y="51"/>
                  </a:lnTo>
                  <a:lnTo>
                    <a:pt x="159" y="53"/>
                  </a:lnTo>
                  <a:lnTo>
                    <a:pt x="173" y="59"/>
                  </a:lnTo>
                  <a:lnTo>
                    <a:pt x="181" y="66"/>
                  </a:lnTo>
                  <a:lnTo>
                    <a:pt x="183" y="67"/>
                  </a:lnTo>
                  <a:lnTo>
                    <a:pt x="188" y="67"/>
                  </a:lnTo>
                  <a:lnTo>
                    <a:pt x="192" y="69"/>
                  </a:lnTo>
                  <a:lnTo>
                    <a:pt x="199" y="74"/>
                  </a:lnTo>
                  <a:lnTo>
                    <a:pt x="205" y="79"/>
                  </a:lnTo>
                  <a:lnTo>
                    <a:pt x="208" y="80"/>
                  </a:lnTo>
                  <a:lnTo>
                    <a:pt x="210" y="82"/>
                  </a:lnTo>
                  <a:lnTo>
                    <a:pt x="212" y="80"/>
                  </a:lnTo>
                  <a:lnTo>
                    <a:pt x="214" y="80"/>
                  </a:lnTo>
                  <a:lnTo>
                    <a:pt x="221" y="83"/>
                  </a:lnTo>
                  <a:lnTo>
                    <a:pt x="222" y="84"/>
                  </a:lnTo>
                  <a:lnTo>
                    <a:pt x="224" y="85"/>
                  </a:lnTo>
                  <a:lnTo>
                    <a:pt x="227" y="86"/>
                  </a:lnTo>
                  <a:lnTo>
                    <a:pt x="227" y="88"/>
                  </a:lnTo>
                  <a:lnTo>
                    <a:pt x="225" y="90"/>
                  </a:lnTo>
                  <a:lnTo>
                    <a:pt x="227" y="95"/>
                  </a:lnTo>
                  <a:lnTo>
                    <a:pt x="228" y="96"/>
                  </a:lnTo>
                  <a:lnTo>
                    <a:pt x="228" y="98"/>
                  </a:lnTo>
                  <a:lnTo>
                    <a:pt x="223" y="98"/>
                  </a:lnTo>
                  <a:lnTo>
                    <a:pt x="221" y="97"/>
                  </a:lnTo>
                  <a:lnTo>
                    <a:pt x="217" y="95"/>
                  </a:lnTo>
                  <a:lnTo>
                    <a:pt x="214" y="95"/>
                  </a:lnTo>
                  <a:lnTo>
                    <a:pt x="213" y="95"/>
                  </a:lnTo>
                  <a:lnTo>
                    <a:pt x="213" y="96"/>
                  </a:lnTo>
                  <a:lnTo>
                    <a:pt x="213" y="98"/>
                  </a:lnTo>
                  <a:lnTo>
                    <a:pt x="213" y="99"/>
                  </a:lnTo>
                  <a:lnTo>
                    <a:pt x="209" y="99"/>
                  </a:lnTo>
                  <a:lnTo>
                    <a:pt x="207" y="99"/>
                  </a:lnTo>
                  <a:lnTo>
                    <a:pt x="204" y="99"/>
                  </a:lnTo>
                  <a:lnTo>
                    <a:pt x="203" y="102"/>
                  </a:lnTo>
                  <a:lnTo>
                    <a:pt x="202" y="102"/>
                  </a:lnTo>
                  <a:lnTo>
                    <a:pt x="202" y="103"/>
                  </a:lnTo>
                  <a:lnTo>
                    <a:pt x="203" y="104"/>
                  </a:lnTo>
                  <a:lnTo>
                    <a:pt x="202" y="109"/>
                  </a:lnTo>
                  <a:lnTo>
                    <a:pt x="202" y="110"/>
                  </a:lnTo>
                  <a:lnTo>
                    <a:pt x="202" y="113"/>
                  </a:lnTo>
                  <a:lnTo>
                    <a:pt x="202" y="115"/>
                  </a:lnTo>
                  <a:lnTo>
                    <a:pt x="202" y="116"/>
                  </a:lnTo>
                  <a:lnTo>
                    <a:pt x="199" y="119"/>
                  </a:lnTo>
                  <a:lnTo>
                    <a:pt x="197" y="119"/>
                  </a:lnTo>
                  <a:lnTo>
                    <a:pt x="195" y="122"/>
                  </a:lnTo>
                  <a:lnTo>
                    <a:pt x="193" y="122"/>
                  </a:lnTo>
                  <a:lnTo>
                    <a:pt x="192" y="124"/>
                  </a:lnTo>
                  <a:lnTo>
                    <a:pt x="187" y="124"/>
                  </a:lnTo>
                  <a:lnTo>
                    <a:pt x="185" y="125"/>
                  </a:lnTo>
                  <a:lnTo>
                    <a:pt x="183" y="125"/>
                  </a:lnTo>
                  <a:lnTo>
                    <a:pt x="183" y="126"/>
                  </a:lnTo>
                  <a:lnTo>
                    <a:pt x="185" y="128"/>
                  </a:lnTo>
                  <a:lnTo>
                    <a:pt x="185" y="129"/>
                  </a:lnTo>
                  <a:lnTo>
                    <a:pt x="184" y="129"/>
                  </a:lnTo>
                  <a:lnTo>
                    <a:pt x="184" y="133"/>
                  </a:lnTo>
                  <a:lnTo>
                    <a:pt x="183" y="134"/>
                  </a:lnTo>
                  <a:lnTo>
                    <a:pt x="181" y="134"/>
                  </a:lnTo>
                  <a:lnTo>
                    <a:pt x="180" y="136"/>
                  </a:lnTo>
                  <a:lnTo>
                    <a:pt x="175" y="136"/>
                  </a:lnTo>
                  <a:lnTo>
                    <a:pt x="174" y="136"/>
                  </a:lnTo>
                  <a:lnTo>
                    <a:pt x="173" y="136"/>
                  </a:lnTo>
                  <a:lnTo>
                    <a:pt x="171" y="135"/>
                  </a:lnTo>
                  <a:lnTo>
                    <a:pt x="169" y="134"/>
                  </a:lnTo>
                  <a:lnTo>
                    <a:pt x="167" y="133"/>
                  </a:lnTo>
                  <a:lnTo>
                    <a:pt x="163" y="133"/>
                  </a:lnTo>
                  <a:lnTo>
                    <a:pt x="160" y="133"/>
                  </a:lnTo>
                  <a:lnTo>
                    <a:pt x="160" y="132"/>
                  </a:lnTo>
                  <a:lnTo>
                    <a:pt x="158" y="129"/>
                  </a:lnTo>
                  <a:lnTo>
                    <a:pt x="156" y="128"/>
                  </a:lnTo>
                  <a:lnTo>
                    <a:pt x="156" y="125"/>
                  </a:lnTo>
                  <a:lnTo>
                    <a:pt x="153" y="122"/>
                  </a:lnTo>
                  <a:lnTo>
                    <a:pt x="151" y="113"/>
                  </a:lnTo>
                  <a:lnTo>
                    <a:pt x="150" y="110"/>
                  </a:lnTo>
                  <a:lnTo>
                    <a:pt x="143" y="110"/>
                  </a:lnTo>
                  <a:lnTo>
                    <a:pt x="138" y="108"/>
                  </a:lnTo>
                  <a:lnTo>
                    <a:pt x="131" y="104"/>
                  </a:lnTo>
                  <a:lnTo>
                    <a:pt x="126" y="100"/>
                  </a:lnTo>
                  <a:lnTo>
                    <a:pt x="123" y="100"/>
                  </a:lnTo>
                  <a:lnTo>
                    <a:pt x="121" y="96"/>
                  </a:lnTo>
                  <a:lnTo>
                    <a:pt x="118" y="93"/>
                  </a:lnTo>
                  <a:lnTo>
                    <a:pt x="116" y="92"/>
                  </a:lnTo>
                  <a:lnTo>
                    <a:pt x="111" y="92"/>
                  </a:lnTo>
                  <a:lnTo>
                    <a:pt x="108" y="92"/>
                  </a:lnTo>
                  <a:lnTo>
                    <a:pt x="104" y="92"/>
                  </a:lnTo>
                  <a:lnTo>
                    <a:pt x="101" y="89"/>
                  </a:lnTo>
                  <a:lnTo>
                    <a:pt x="90" y="86"/>
                  </a:lnTo>
                  <a:lnTo>
                    <a:pt x="87" y="83"/>
                  </a:lnTo>
                  <a:lnTo>
                    <a:pt x="82" y="79"/>
                  </a:lnTo>
                  <a:lnTo>
                    <a:pt x="77" y="79"/>
                  </a:lnTo>
                  <a:lnTo>
                    <a:pt x="72" y="80"/>
                  </a:lnTo>
                  <a:lnTo>
                    <a:pt x="72" y="82"/>
                  </a:lnTo>
                  <a:lnTo>
                    <a:pt x="71" y="84"/>
                  </a:lnTo>
                  <a:lnTo>
                    <a:pt x="68" y="84"/>
                  </a:lnTo>
                  <a:lnTo>
                    <a:pt x="65" y="83"/>
                  </a:lnTo>
                  <a:lnTo>
                    <a:pt x="62" y="83"/>
                  </a:lnTo>
                  <a:lnTo>
                    <a:pt x="58" y="84"/>
                  </a:lnTo>
                  <a:lnTo>
                    <a:pt x="55" y="87"/>
                  </a:lnTo>
                  <a:lnTo>
                    <a:pt x="47" y="94"/>
                  </a:lnTo>
                  <a:lnTo>
                    <a:pt x="42" y="95"/>
                  </a:lnTo>
                  <a:lnTo>
                    <a:pt x="38" y="95"/>
                  </a:lnTo>
                  <a:lnTo>
                    <a:pt x="38" y="94"/>
                  </a:lnTo>
                  <a:lnTo>
                    <a:pt x="35" y="84"/>
                  </a:lnTo>
                  <a:lnTo>
                    <a:pt x="32" y="77"/>
                  </a:lnTo>
                  <a:lnTo>
                    <a:pt x="32" y="72"/>
                  </a:lnTo>
                  <a:lnTo>
                    <a:pt x="35" y="67"/>
                  </a:lnTo>
                  <a:lnTo>
                    <a:pt x="31" y="66"/>
                  </a:lnTo>
                  <a:lnTo>
                    <a:pt x="28" y="64"/>
                  </a:lnTo>
                  <a:lnTo>
                    <a:pt x="26" y="62"/>
                  </a:lnTo>
                  <a:lnTo>
                    <a:pt x="23" y="61"/>
                  </a:lnTo>
                  <a:lnTo>
                    <a:pt x="28" y="58"/>
                  </a:lnTo>
                  <a:lnTo>
                    <a:pt x="29" y="57"/>
                  </a:lnTo>
                  <a:lnTo>
                    <a:pt x="27" y="56"/>
                  </a:lnTo>
                  <a:lnTo>
                    <a:pt x="23" y="55"/>
                  </a:lnTo>
                  <a:lnTo>
                    <a:pt x="21" y="53"/>
                  </a:lnTo>
                  <a:lnTo>
                    <a:pt x="23" y="51"/>
                  </a:lnTo>
                  <a:lnTo>
                    <a:pt x="26" y="52"/>
                  </a:lnTo>
                  <a:lnTo>
                    <a:pt x="29" y="53"/>
                  </a:lnTo>
                  <a:lnTo>
                    <a:pt x="27" y="49"/>
                  </a:lnTo>
                  <a:lnTo>
                    <a:pt x="20" y="48"/>
                  </a:lnTo>
                  <a:lnTo>
                    <a:pt x="17" y="49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0" y="44"/>
                  </a:lnTo>
                  <a:lnTo>
                    <a:pt x="9" y="39"/>
                  </a:lnTo>
                  <a:lnTo>
                    <a:pt x="10" y="37"/>
                  </a:lnTo>
                  <a:lnTo>
                    <a:pt x="10" y="36"/>
                  </a:lnTo>
                  <a:lnTo>
                    <a:pt x="9" y="31"/>
                  </a:lnTo>
                  <a:lnTo>
                    <a:pt x="11" y="34"/>
                  </a:lnTo>
                  <a:lnTo>
                    <a:pt x="12" y="36"/>
                  </a:lnTo>
                  <a:lnTo>
                    <a:pt x="19" y="36"/>
                  </a:lnTo>
                  <a:lnTo>
                    <a:pt x="25" y="37"/>
                  </a:lnTo>
                  <a:lnTo>
                    <a:pt x="27" y="37"/>
                  </a:lnTo>
                  <a:lnTo>
                    <a:pt x="31" y="38"/>
                  </a:lnTo>
                  <a:lnTo>
                    <a:pt x="33" y="37"/>
                  </a:lnTo>
                  <a:lnTo>
                    <a:pt x="31" y="37"/>
                  </a:lnTo>
                  <a:lnTo>
                    <a:pt x="30" y="35"/>
                  </a:lnTo>
                  <a:lnTo>
                    <a:pt x="35" y="34"/>
                  </a:lnTo>
                  <a:lnTo>
                    <a:pt x="37" y="29"/>
                  </a:lnTo>
                  <a:lnTo>
                    <a:pt x="29" y="26"/>
                  </a:lnTo>
                  <a:lnTo>
                    <a:pt x="23" y="22"/>
                  </a:lnTo>
                  <a:lnTo>
                    <a:pt x="21" y="17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3" y="13"/>
                  </a:lnTo>
                  <a:lnTo>
                    <a:pt x="9" y="14"/>
                  </a:lnTo>
                  <a:lnTo>
                    <a:pt x="6" y="16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7" y="11"/>
                  </a:lnTo>
                  <a:lnTo>
                    <a:pt x="12" y="8"/>
                  </a:lnTo>
                  <a:lnTo>
                    <a:pt x="18" y="7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25" y="7"/>
                  </a:lnTo>
                  <a:lnTo>
                    <a:pt x="27" y="8"/>
                  </a:lnTo>
                  <a:lnTo>
                    <a:pt x="31" y="11"/>
                  </a:lnTo>
                  <a:lnTo>
                    <a:pt x="32" y="12"/>
                  </a:lnTo>
                  <a:lnTo>
                    <a:pt x="36" y="16"/>
                  </a:lnTo>
                  <a:lnTo>
                    <a:pt x="37" y="17"/>
                  </a:lnTo>
                  <a:lnTo>
                    <a:pt x="39" y="19"/>
                  </a:lnTo>
                  <a:lnTo>
                    <a:pt x="42" y="25"/>
                  </a:lnTo>
                  <a:lnTo>
                    <a:pt x="46" y="26"/>
                  </a:lnTo>
                  <a:lnTo>
                    <a:pt x="50" y="26"/>
                  </a:lnTo>
                  <a:lnTo>
                    <a:pt x="53" y="25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12" name="Freeform 690"/>
            <p:cNvSpPr>
              <a:spLocks/>
            </p:cNvSpPr>
            <p:nvPr/>
          </p:nvSpPr>
          <p:spPr bwMode="auto">
            <a:xfrm>
              <a:off x="5973764" y="2332303"/>
              <a:ext cx="238125" cy="112448"/>
            </a:xfrm>
            <a:custGeom>
              <a:avLst/>
              <a:gdLst>
                <a:gd name="T0" fmla="*/ 2147483647 w 150"/>
                <a:gd name="T1" fmla="*/ 2147483647 h 71"/>
                <a:gd name="T2" fmla="*/ 2147483647 w 150"/>
                <a:gd name="T3" fmla="*/ 2147483647 h 71"/>
                <a:gd name="T4" fmla="*/ 2147483647 w 150"/>
                <a:gd name="T5" fmla="*/ 2147483647 h 71"/>
                <a:gd name="T6" fmla="*/ 2147483647 w 150"/>
                <a:gd name="T7" fmla="*/ 2147483647 h 71"/>
                <a:gd name="T8" fmla="*/ 2147483647 w 150"/>
                <a:gd name="T9" fmla="*/ 2147483647 h 71"/>
                <a:gd name="T10" fmla="*/ 2147483647 w 150"/>
                <a:gd name="T11" fmla="*/ 2147483647 h 71"/>
                <a:gd name="T12" fmla="*/ 2147483647 w 150"/>
                <a:gd name="T13" fmla="*/ 2147483647 h 71"/>
                <a:gd name="T14" fmla="*/ 2147483647 w 150"/>
                <a:gd name="T15" fmla="*/ 2147483647 h 71"/>
                <a:gd name="T16" fmla="*/ 2147483647 w 150"/>
                <a:gd name="T17" fmla="*/ 2147483647 h 71"/>
                <a:gd name="T18" fmla="*/ 2147483647 w 150"/>
                <a:gd name="T19" fmla="*/ 2147483647 h 71"/>
                <a:gd name="T20" fmla="*/ 2147483647 w 150"/>
                <a:gd name="T21" fmla="*/ 2147483647 h 71"/>
                <a:gd name="T22" fmla="*/ 2147483647 w 150"/>
                <a:gd name="T23" fmla="*/ 2147483647 h 71"/>
                <a:gd name="T24" fmla="*/ 2147483647 w 150"/>
                <a:gd name="T25" fmla="*/ 2147483647 h 71"/>
                <a:gd name="T26" fmla="*/ 2147483647 w 150"/>
                <a:gd name="T27" fmla="*/ 2147483647 h 71"/>
                <a:gd name="T28" fmla="*/ 2147483647 w 150"/>
                <a:gd name="T29" fmla="*/ 2147483647 h 71"/>
                <a:gd name="T30" fmla="*/ 2147483647 w 150"/>
                <a:gd name="T31" fmla="*/ 2147483647 h 71"/>
                <a:gd name="T32" fmla="*/ 2147483647 w 150"/>
                <a:gd name="T33" fmla="*/ 2147483647 h 71"/>
                <a:gd name="T34" fmla="*/ 2147483647 w 150"/>
                <a:gd name="T35" fmla="*/ 0 h 71"/>
                <a:gd name="T36" fmla="*/ 2147483647 w 150"/>
                <a:gd name="T37" fmla="*/ 2147483647 h 71"/>
                <a:gd name="T38" fmla="*/ 2147483647 w 150"/>
                <a:gd name="T39" fmla="*/ 2147483647 h 71"/>
                <a:gd name="T40" fmla="*/ 2147483647 w 150"/>
                <a:gd name="T41" fmla="*/ 2147483647 h 71"/>
                <a:gd name="T42" fmla="*/ 2147483647 w 150"/>
                <a:gd name="T43" fmla="*/ 2147483647 h 71"/>
                <a:gd name="T44" fmla="*/ 2147483647 w 150"/>
                <a:gd name="T45" fmla="*/ 2147483647 h 71"/>
                <a:gd name="T46" fmla="*/ 2147483647 w 150"/>
                <a:gd name="T47" fmla="*/ 2147483647 h 71"/>
                <a:gd name="T48" fmla="*/ 2147483647 w 150"/>
                <a:gd name="T49" fmla="*/ 2147483647 h 71"/>
                <a:gd name="T50" fmla="*/ 2147483647 w 150"/>
                <a:gd name="T51" fmla="*/ 2147483647 h 71"/>
                <a:gd name="T52" fmla="*/ 2147483647 w 150"/>
                <a:gd name="T53" fmla="*/ 2147483647 h 71"/>
                <a:gd name="T54" fmla="*/ 2147483647 w 150"/>
                <a:gd name="T55" fmla="*/ 2147483647 h 71"/>
                <a:gd name="T56" fmla="*/ 2147483647 w 150"/>
                <a:gd name="T57" fmla="*/ 2147483647 h 71"/>
                <a:gd name="T58" fmla="*/ 2147483647 w 150"/>
                <a:gd name="T59" fmla="*/ 2147483647 h 71"/>
                <a:gd name="T60" fmla="*/ 2147483647 w 150"/>
                <a:gd name="T61" fmla="*/ 2147483647 h 71"/>
                <a:gd name="T62" fmla="*/ 2147483647 w 150"/>
                <a:gd name="T63" fmla="*/ 2147483647 h 71"/>
                <a:gd name="T64" fmla="*/ 2147483647 w 150"/>
                <a:gd name="T65" fmla="*/ 2147483647 h 71"/>
                <a:gd name="T66" fmla="*/ 2147483647 w 150"/>
                <a:gd name="T67" fmla="*/ 2147483647 h 71"/>
                <a:gd name="T68" fmla="*/ 2147483647 w 150"/>
                <a:gd name="T69" fmla="*/ 2147483647 h 71"/>
                <a:gd name="T70" fmla="*/ 2147483647 w 150"/>
                <a:gd name="T71" fmla="*/ 2147483647 h 71"/>
                <a:gd name="T72" fmla="*/ 2147483647 w 150"/>
                <a:gd name="T73" fmla="*/ 2147483647 h 71"/>
                <a:gd name="T74" fmla="*/ 2147483647 w 150"/>
                <a:gd name="T75" fmla="*/ 2147483647 h 71"/>
                <a:gd name="T76" fmla="*/ 2147483647 w 150"/>
                <a:gd name="T77" fmla="*/ 2147483647 h 71"/>
                <a:gd name="T78" fmla="*/ 2147483647 w 150"/>
                <a:gd name="T79" fmla="*/ 2147483647 h 71"/>
                <a:gd name="T80" fmla="*/ 2147483647 w 150"/>
                <a:gd name="T81" fmla="*/ 2147483647 h 71"/>
                <a:gd name="T82" fmla="*/ 2147483647 w 150"/>
                <a:gd name="T83" fmla="*/ 2147483647 h 71"/>
                <a:gd name="T84" fmla="*/ 2147483647 w 150"/>
                <a:gd name="T85" fmla="*/ 2147483647 h 71"/>
                <a:gd name="T86" fmla="*/ 2147483647 w 150"/>
                <a:gd name="T87" fmla="*/ 2147483647 h 71"/>
                <a:gd name="T88" fmla="*/ 2147483647 w 150"/>
                <a:gd name="T89" fmla="*/ 2147483647 h 71"/>
                <a:gd name="T90" fmla="*/ 2147483647 w 150"/>
                <a:gd name="T91" fmla="*/ 2147483647 h 71"/>
                <a:gd name="T92" fmla="*/ 2147483647 w 150"/>
                <a:gd name="T93" fmla="*/ 2147483647 h 71"/>
                <a:gd name="T94" fmla="*/ 2147483647 w 150"/>
                <a:gd name="T95" fmla="*/ 2147483647 h 71"/>
                <a:gd name="T96" fmla="*/ 2147483647 w 150"/>
                <a:gd name="T97" fmla="*/ 2147483647 h 71"/>
                <a:gd name="T98" fmla="*/ 2147483647 w 150"/>
                <a:gd name="T99" fmla="*/ 2147483647 h 7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0"/>
                <a:gd name="T151" fmla="*/ 0 h 71"/>
                <a:gd name="T152" fmla="*/ 150 w 150"/>
                <a:gd name="T153" fmla="*/ 71 h 7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0" h="71">
                  <a:moveTo>
                    <a:pt x="70" y="65"/>
                  </a:moveTo>
                  <a:lnTo>
                    <a:pt x="69" y="63"/>
                  </a:lnTo>
                  <a:lnTo>
                    <a:pt x="70" y="57"/>
                  </a:lnTo>
                  <a:lnTo>
                    <a:pt x="78" y="54"/>
                  </a:lnTo>
                  <a:lnTo>
                    <a:pt x="79" y="53"/>
                  </a:lnTo>
                  <a:lnTo>
                    <a:pt x="80" y="53"/>
                  </a:lnTo>
                  <a:lnTo>
                    <a:pt x="81" y="50"/>
                  </a:lnTo>
                  <a:lnTo>
                    <a:pt x="85" y="50"/>
                  </a:lnTo>
                  <a:lnTo>
                    <a:pt x="88" y="49"/>
                  </a:lnTo>
                  <a:lnTo>
                    <a:pt x="90" y="49"/>
                  </a:lnTo>
                  <a:lnTo>
                    <a:pt x="94" y="52"/>
                  </a:lnTo>
                  <a:lnTo>
                    <a:pt x="96" y="53"/>
                  </a:lnTo>
                  <a:lnTo>
                    <a:pt x="100" y="52"/>
                  </a:lnTo>
                  <a:lnTo>
                    <a:pt x="104" y="52"/>
                  </a:lnTo>
                  <a:lnTo>
                    <a:pt x="106" y="50"/>
                  </a:lnTo>
                  <a:lnTo>
                    <a:pt x="106" y="45"/>
                  </a:lnTo>
                  <a:lnTo>
                    <a:pt x="108" y="42"/>
                  </a:lnTo>
                  <a:lnTo>
                    <a:pt x="111" y="41"/>
                  </a:lnTo>
                  <a:lnTo>
                    <a:pt x="117" y="41"/>
                  </a:lnTo>
                  <a:lnTo>
                    <a:pt x="124" y="40"/>
                  </a:lnTo>
                  <a:lnTo>
                    <a:pt x="127" y="39"/>
                  </a:lnTo>
                  <a:lnTo>
                    <a:pt x="128" y="35"/>
                  </a:lnTo>
                  <a:lnTo>
                    <a:pt x="130" y="32"/>
                  </a:lnTo>
                  <a:lnTo>
                    <a:pt x="138" y="26"/>
                  </a:lnTo>
                  <a:lnTo>
                    <a:pt x="147" y="24"/>
                  </a:lnTo>
                  <a:lnTo>
                    <a:pt x="149" y="22"/>
                  </a:lnTo>
                  <a:lnTo>
                    <a:pt x="150" y="19"/>
                  </a:lnTo>
                  <a:lnTo>
                    <a:pt x="149" y="16"/>
                  </a:lnTo>
                  <a:lnTo>
                    <a:pt x="147" y="16"/>
                  </a:lnTo>
                  <a:lnTo>
                    <a:pt x="140" y="13"/>
                  </a:lnTo>
                  <a:lnTo>
                    <a:pt x="136" y="12"/>
                  </a:lnTo>
                  <a:lnTo>
                    <a:pt x="130" y="8"/>
                  </a:lnTo>
                  <a:lnTo>
                    <a:pt x="126" y="8"/>
                  </a:lnTo>
                  <a:lnTo>
                    <a:pt x="124" y="8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18" y="5"/>
                  </a:lnTo>
                  <a:lnTo>
                    <a:pt x="111" y="6"/>
                  </a:lnTo>
                  <a:lnTo>
                    <a:pt x="105" y="5"/>
                  </a:lnTo>
                  <a:lnTo>
                    <a:pt x="102" y="5"/>
                  </a:lnTo>
                  <a:lnTo>
                    <a:pt x="98" y="4"/>
                  </a:lnTo>
                  <a:lnTo>
                    <a:pt x="96" y="4"/>
                  </a:lnTo>
                  <a:lnTo>
                    <a:pt x="92" y="5"/>
                  </a:lnTo>
                  <a:lnTo>
                    <a:pt x="84" y="4"/>
                  </a:lnTo>
                  <a:lnTo>
                    <a:pt x="81" y="4"/>
                  </a:lnTo>
                  <a:lnTo>
                    <a:pt x="78" y="5"/>
                  </a:lnTo>
                  <a:lnTo>
                    <a:pt x="74" y="5"/>
                  </a:lnTo>
                  <a:lnTo>
                    <a:pt x="71" y="5"/>
                  </a:lnTo>
                  <a:lnTo>
                    <a:pt x="69" y="4"/>
                  </a:lnTo>
                  <a:lnTo>
                    <a:pt x="67" y="3"/>
                  </a:lnTo>
                  <a:lnTo>
                    <a:pt x="63" y="4"/>
                  </a:lnTo>
                  <a:lnTo>
                    <a:pt x="60" y="2"/>
                  </a:lnTo>
                  <a:lnTo>
                    <a:pt x="54" y="0"/>
                  </a:lnTo>
                  <a:lnTo>
                    <a:pt x="53" y="1"/>
                  </a:lnTo>
                  <a:lnTo>
                    <a:pt x="50" y="1"/>
                  </a:lnTo>
                  <a:lnTo>
                    <a:pt x="48" y="2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6" y="13"/>
                  </a:lnTo>
                  <a:lnTo>
                    <a:pt x="41" y="12"/>
                  </a:lnTo>
                  <a:lnTo>
                    <a:pt x="37" y="11"/>
                  </a:lnTo>
                  <a:lnTo>
                    <a:pt x="33" y="9"/>
                  </a:lnTo>
                  <a:lnTo>
                    <a:pt x="30" y="9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7" y="6"/>
                  </a:lnTo>
                  <a:lnTo>
                    <a:pt x="14" y="8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3" y="12"/>
                  </a:lnTo>
                  <a:lnTo>
                    <a:pt x="11" y="13"/>
                  </a:lnTo>
                  <a:lnTo>
                    <a:pt x="11" y="15"/>
                  </a:lnTo>
                  <a:lnTo>
                    <a:pt x="16" y="16"/>
                  </a:lnTo>
                  <a:lnTo>
                    <a:pt x="17" y="19"/>
                  </a:lnTo>
                  <a:lnTo>
                    <a:pt x="14" y="20"/>
                  </a:lnTo>
                  <a:lnTo>
                    <a:pt x="13" y="23"/>
                  </a:lnTo>
                  <a:lnTo>
                    <a:pt x="9" y="26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11" y="32"/>
                  </a:lnTo>
                  <a:lnTo>
                    <a:pt x="13" y="31"/>
                  </a:lnTo>
                  <a:lnTo>
                    <a:pt x="16" y="34"/>
                  </a:lnTo>
                  <a:lnTo>
                    <a:pt x="24" y="37"/>
                  </a:lnTo>
                  <a:lnTo>
                    <a:pt x="25" y="37"/>
                  </a:lnTo>
                  <a:lnTo>
                    <a:pt x="26" y="35"/>
                  </a:lnTo>
                  <a:lnTo>
                    <a:pt x="27" y="34"/>
                  </a:lnTo>
                  <a:lnTo>
                    <a:pt x="27" y="30"/>
                  </a:lnTo>
                  <a:lnTo>
                    <a:pt x="29" y="31"/>
                  </a:lnTo>
                  <a:lnTo>
                    <a:pt x="31" y="33"/>
                  </a:lnTo>
                  <a:lnTo>
                    <a:pt x="31" y="35"/>
                  </a:lnTo>
                  <a:lnTo>
                    <a:pt x="36" y="37"/>
                  </a:lnTo>
                  <a:lnTo>
                    <a:pt x="38" y="39"/>
                  </a:lnTo>
                  <a:lnTo>
                    <a:pt x="40" y="39"/>
                  </a:lnTo>
                  <a:lnTo>
                    <a:pt x="45" y="41"/>
                  </a:lnTo>
                  <a:lnTo>
                    <a:pt x="49" y="42"/>
                  </a:lnTo>
                  <a:lnTo>
                    <a:pt x="50" y="42"/>
                  </a:lnTo>
                  <a:lnTo>
                    <a:pt x="53" y="42"/>
                  </a:lnTo>
                  <a:lnTo>
                    <a:pt x="53" y="44"/>
                  </a:lnTo>
                  <a:lnTo>
                    <a:pt x="48" y="45"/>
                  </a:lnTo>
                  <a:lnTo>
                    <a:pt x="48" y="47"/>
                  </a:lnTo>
                  <a:lnTo>
                    <a:pt x="46" y="49"/>
                  </a:lnTo>
                  <a:lnTo>
                    <a:pt x="44" y="47"/>
                  </a:lnTo>
                  <a:lnTo>
                    <a:pt x="44" y="49"/>
                  </a:lnTo>
                  <a:lnTo>
                    <a:pt x="41" y="49"/>
                  </a:lnTo>
                  <a:lnTo>
                    <a:pt x="39" y="50"/>
                  </a:lnTo>
                  <a:lnTo>
                    <a:pt x="39" y="52"/>
                  </a:lnTo>
                  <a:lnTo>
                    <a:pt x="38" y="53"/>
                  </a:lnTo>
                  <a:lnTo>
                    <a:pt x="34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4" y="52"/>
                  </a:lnTo>
                  <a:lnTo>
                    <a:pt x="24" y="54"/>
                  </a:lnTo>
                  <a:lnTo>
                    <a:pt x="21" y="55"/>
                  </a:lnTo>
                  <a:lnTo>
                    <a:pt x="20" y="57"/>
                  </a:lnTo>
                  <a:lnTo>
                    <a:pt x="19" y="57"/>
                  </a:lnTo>
                  <a:lnTo>
                    <a:pt x="15" y="55"/>
                  </a:lnTo>
                  <a:lnTo>
                    <a:pt x="13" y="55"/>
                  </a:lnTo>
                  <a:lnTo>
                    <a:pt x="8" y="55"/>
                  </a:lnTo>
                  <a:lnTo>
                    <a:pt x="6" y="55"/>
                  </a:lnTo>
                  <a:lnTo>
                    <a:pt x="4" y="56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3" y="64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8" y="65"/>
                  </a:lnTo>
                  <a:lnTo>
                    <a:pt x="13" y="66"/>
                  </a:lnTo>
                  <a:lnTo>
                    <a:pt x="18" y="65"/>
                  </a:lnTo>
                  <a:lnTo>
                    <a:pt x="21" y="65"/>
                  </a:lnTo>
                  <a:lnTo>
                    <a:pt x="24" y="65"/>
                  </a:lnTo>
                  <a:lnTo>
                    <a:pt x="25" y="67"/>
                  </a:lnTo>
                  <a:lnTo>
                    <a:pt x="27" y="67"/>
                  </a:lnTo>
                  <a:lnTo>
                    <a:pt x="35" y="65"/>
                  </a:lnTo>
                  <a:lnTo>
                    <a:pt x="37" y="66"/>
                  </a:lnTo>
                  <a:lnTo>
                    <a:pt x="39" y="66"/>
                  </a:lnTo>
                  <a:lnTo>
                    <a:pt x="41" y="71"/>
                  </a:lnTo>
                  <a:lnTo>
                    <a:pt x="46" y="70"/>
                  </a:lnTo>
                  <a:lnTo>
                    <a:pt x="48" y="71"/>
                  </a:lnTo>
                  <a:lnTo>
                    <a:pt x="51" y="69"/>
                  </a:lnTo>
                  <a:lnTo>
                    <a:pt x="56" y="69"/>
                  </a:lnTo>
                  <a:lnTo>
                    <a:pt x="60" y="69"/>
                  </a:lnTo>
                  <a:lnTo>
                    <a:pt x="63" y="69"/>
                  </a:lnTo>
                  <a:lnTo>
                    <a:pt x="66" y="69"/>
                  </a:lnTo>
                  <a:lnTo>
                    <a:pt x="65" y="65"/>
                  </a:lnTo>
                  <a:lnTo>
                    <a:pt x="70" y="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13" name="Freeform 691"/>
            <p:cNvSpPr>
              <a:spLocks/>
            </p:cNvSpPr>
            <p:nvPr/>
          </p:nvSpPr>
          <p:spPr bwMode="auto">
            <a:xfrm>
              <a:off x="5973764" y="2332303"/>
              <a:ext cx="238125" cy="112448"/>
            </a:xfrm>
            <a:custGeom>
              <a:avLst/>
              <a:gdLst>
                <a:gd name="T0" fmla="*/ 2147483647 w 150"/>
                <a:gd name="T1" fmla="*/ 2147483647 h 71"/>
                <a:gd name="T2" fmla="*/ 2147483647 w 150"/>
                <a:gd name="T3" fmla="*/ 2147483647 h 71"/>
                <a:gd name="T4" fmla="*/ 2147483647 w 150"/>
                <a:gd name="T5" fmla="*/ 2147483647 h 71"/>
                <a:gd name="T6" fmla="*/ 2147483647 w 150"/>
                <a:gd name="T7" fmla="*/ 2147483647 h 71"/>
                <a:gd name="T8" fmla="*/ 2147483647 w 150"/>
                <a:gd name="T9" fmla="*/ 2147483647 h 71"/>
                <a:gd name="T10" fmla="*/ 2147483647 w 150"/>
                <a:gd name="T11" fmla="*/ 2147483647 h 71"/>
                <a:gd name="T12" fmla="*/ 2147483647 w 150"/>
                <a:gd name="T13" fmla="*/ 2147483647 h 71"/>
                <a:gd name="T14" fmla="*/ 2147483647 w 150"/>
                <a:gd name="T15" fmla="*/ 2147483647 h 71"/>
                <a:gd name="T16" fmla="*/ 2147483647 w 150"/>
                <a:gd name="T17" fmla="*/ 2147483647 h 71"/>
                <a:gd name="T18" fmla="*/ 2147483647 w 150"/>
                <a:gd name="T19" fmla="*/ 2147483647 h 71"/>
                <a:gd name="T20" fmla="*/ 2147483647 w 150"/>
                <a:gd name="T21" fmla="*/ 2147483647 h 71"/>
                <a:gd name="T22" fmla="*/ 2147483647 w 150"/>
                <a:gd name="T23" fmla="*/ 2147483647 h 71"/>
                <a:gd name="T24" fmla="*/ 2147483647 w 150"/>
                <a:gd name="T25" fmla="*/ 2147483647 h 71"/>
                <a:gd name="T26" fmla="*/ 2147483647 w 150"/>
                <a:gd name="T27" fmla="*/ 2147483647 h 71"/>
                <a:gd name="T28" fmla="*/ 2147483647 w 150"/>
                <a:gd name="T29" fmla="*/ 2147483647 h 71"/>
                <a:gd name="T30" fmla="*/ 2147483647 w 150"/>
                <a:gd name="T31" fmla="*/ 2147483647 h 71"/>
                <a:gd name="T32" fmla="*/ 2147483647 w 150"/>
                <a:gd name="T33" fmla="*/ 2147483647 h 71"/>
                <a:gd name="T34" fmla="*/ 2147483647 w 150"/>
                <a:gd name="T35" fmla="*/ 0 h 71"/>
                <a:gd name="T36" fmla="*/ 2147483647 w 150"/>
                <a:gd name="T37" fmla="*/ 2147483647 h 71"/>
                <a:gd name="T38" fmla="*/ 2147483647 w 150"/>
                <a:gd name="T39" fmla="*/ 2147483647 h 71"/>
                <a:gd name="T40" fmla="*/ 2147483647 w 150"/>
                <a:gd name="T41" fmla="*/ 2147483647 h 71"/>
                <a:gd name="T42" fmla="*/ 2147483647 w 150"/>
                <a:gd name="T43" fmla="*/ 2147483647 h 71"/>
                <a:gd name="T44" fmla="*/ 2147483647 w 150"/>
                <a:gd name="T45" fmla="*/ 2147483647 h 71"/>
                <a:gd name="T46" fmla="*/ 2147483647 w 150"/>
                <a:gd name="T47" fmla="*/ 2147483647 h 71"/>
                <a:gd name="T48" fmla="*/ 2147483647 w 150"/>
                <a:gd name="T49" fmla="*/ 2147483647 h 71"/>
                <a:gd name="T50" fmla="*/ 2147483647 w 150"/>
                <a:gd name="T51" fmla="*/ 2147483647 h 71"/>
                <a:gd name="T52" fmla="*/ 2147483647 w 150"/>
                <a:gd name="T53" fmla="*/ 2147483647 h 71"/>
                <a:gd name="T54" fmla="*/ 2147483647 w 150"/>
                <a:gd name="T55" fmla="*/ 2147483647 h 71"/>
                <a:gd name="T56" fmla="*/ 2147483647 w 150"/>
                <a:gd name="T57" fmla="*/ 2147483647 h 71"/>
                <a:gd name="T58" fmla="*/ 2147483647 w 150"/>
                <a:gd name="T59" fmla="*/ 2147483647 h 71"/>
                <a:gd name="T60" fmla="*/ 2147483647 w 150"/>
                <a:gd name="T61" fmla="*/ 2147483647 h 71"/>
                <a:gd name="T62" fmla="*/ 2147483647 w 150"/>
                <a:gd name="T63" fmla="*/ 2147483647 h 71"/>
                <a:gd name="T64" fmla="*/ 2147483647 w 150"/>
                <a:gd name="T65" fmla="*/ 2147483647 h 71"/>
                <a:gd name="T66" fmla="*/ 2147483647 w 150"/>
                <a:gd name="T67" fmla="*/ 2147483647 h 71"/>
                <a:gd name="T68" fmla="*/ 2147483647 w 150"/>
                <a:gd name="T69" fmla="*/ 2147483647 h 71"/>
                <a:gd name="T70" fmla="*/ 2147483647 w 150"/>
                <a:gd name="T71" fmla="*/ 2147483647 h 71"/>
                <a:gd name="T72" fmla="*/ 2147483647 w 150"/>
                <a:gd name="T73" fmla="*/ 2147483647 h 71"/>
                <a:gd name="T74" fmla="*/ 2147483647 w 150"/>
                <a:gd name="T75" fmla="*/ 2147483647 h 71"/>
                <a:gd name="T76" fmla="*/ 2147483647 w 150"/>
                <a:gd name="T77" fmla="*/ 2147483647 h 71"/>
                <a:gd name="T78" fmla="*/ 2147483647 w 150"/>
                <a:gd name="T79" fmla="*/ 2147483647 h 71"/>
                <a:gd name="T80" fmla="*/ 2147483647 w 150"/>
                <a:gd name="T81" fmla="*/ 2147483647 h 71"/>
                <a:gd name="T82" fmla="*/ 2147483647 w 150"/>
                <a:gd name="T83" fmla="*/ 2147483647 h 71"/>
                <a:gd name="T84" fmla="*/ 2147483647 w 150"/>
                <a:gd name="T85" fmla="*/ 2147483647 h 71"/>
                <a:gd name="T86" fmla="*/ 2147483647 w 150"/>
                <a:gd name="T87" fmla="*/ 2147483647 h 71"/>
                <a:gd name="T88" fmla="*/ 2147483647 w 150"/>
                <a:gd name="T89" fmla="*/ 2147483647 h 71"/>
                <a:gd name="T90" fmla="*/ 2147483647 w 150"/>
                <a:gd name="T91" fmla="*/ 2147483647 h 71"/>
                <a:gd name="T92" fmla="*/ 2147483647 w 150"/>
                <a:gd name="T93" fmla="*/ 2147483647 h 71"/>
                <a:gd name="T94" fmla="*/ 2147483647 w 150"/>
                <a:gd name="T95" fmla="*/ 2147483647 h 71"/>
                <a:gd name="T96" fmla="*/ 2147483647 w 150"/>
                <a:gd name="T97" fmla="*/ 2147483647 h 71"/>
                <a:gd name="T98" fmla="*/ 2147483647 w 150"/>
                <a:gd name="T99" fmla="*/ 2147483647 h 7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0"/>
                <a:gd name="T151" fmla="*/ 0 h 71"/>
                <a:gd name="T152" fmla="*/ 150 w 150"/>
                <a:gd name="T153" fmla="*/ 71 h 7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0" h="71">
                  <a:moveTo>
                    <a:pt x="70" y="65"/>
                  </a:moveTo>
                  <a:lnTo>
                    <a:pt x="69" y="63"/>
                  </a:lnTo>
                  <a:lnTo>
                    <a:pt x="70" y="57"/>
                  </a:lnTo>
                  <a:lnTo>
                    <a:pt x="78" y="54"/>
                  </a:lnTo>
                  <a:lnTo>
                    <a:pt x="79" y="53"/>
                  </a:lnTo>
                  <a:lnTo>
                    <a:pt x="80" y="53"/>
                  </a:lnTo>
                  <a:lnTo>
                    <a:pt x="81" y="50"/>
                  </a:lnTo>
                  <a:lnTo>
                    <a:pt x="85" y="50"/>
                  </a:lnTo>
                  <a:lnTo>
                    <a:pt x="88" y="49"/>
                  </a:lnTo>
                  <a:lnTo>
                    <a:pt x="90" y="49"/>
                  </a:lnTo>
                  <a:lnTo>
                    <a:pt x="94" y="52"/>
                  </a:lnTo>
                  <a:lnTo>
                    <a:pt x="96" y="53"/>
                  </a:lnTo>
                  <a:lnTo>
                    <a:pt x="100" y="52"/>
                  </a:lnTo>
                  <a:lnTo>
                    <a:pt x="104" y="52"/>
                  </a:lnTo>
                  <a:lnTo>
                    <a:pt x="106" y="50"/>
                  </a:lnTo>
                  <a:lnTo>
                    <a:pt x="106" y="45"/>
                  </a:lnTo>
                  <a:lnTo>
                    <a:pt x="108" y="42"/>
                  </a:lnTo>
                  <a:lnTo>
                    <a:pt x="111" y="41"/>
                  </a:lnTo>
                  <a:lnTo>
                    <a:pt x="117" y="41"/>
                  </a:lnTo>
                  <a:lnTo>
                    <a:pt x="124" y="40"/>
                  </a:lnTo>
                  <a:lnTo>
                    <a:pt x="127" y="39"/>
                  </a:lnTo>
                  <a:lnTo>
                    <a:pt x="128" y="35"/>
                  </a:lnTo>
                  <a:lnTo>
                    <a:pt x="130" y="32"/>
                  </a:lnTo>
                  <a:lnTo>
                    <a:pt x="138" y="26"/>
                  </a:lnTo>
                  <a:lnTo>
                    <a:pt x="147" y="24"/>
                  </a:lnTo>
                  <a:lnTo>
                    <a:pt x="149" y="22"/>
                  </a:lnTo>
                  <a:lnTo>
                    <a:pt x="150" y="19"/>
                  </a:lnTo>
                  <a:lnTo>
                    <a:pt x="149" y="16"/>
                  </a:lnTo>
                  <a:lnTo>
                    <a:pt x="147" y="16"/>
                  </a:lnTo>
                  <a:lnTo>
                    <a:pt x="140" y="13"/>
                  </a:lnTo>
                  <a:lnTo>
                    <a:pt x="136" y="12"/>
                  </a:lnTo>
                  <a:lnTo>
                    <a:pt x="130" y="8"/>
                  </a:lnTo>
                  <a:lnTo>
                    <a:pt x="126" y="8"/>
                  </a:lnTo>
                  <a:lnTo>
                    <a:pt x="124" y="8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18" y="5"/>
                  </a:lnTo>
                  <a:lnTo>
                    <a:pt x="111" y="6"/>
                  </a:lnTo>
                  <a:lnTo>
                    <a:pt x="105" y="5"/>
                  </a:lnTo>
                  <a:lnTo>
                    <a:pt x="102" y="5"/>
                  </a:lnTo>
                  <a:lnTo>
                    <a:pt x="98" y="4"/>
                  </a:lnTo>
                  <a:lnTo>
                    <a:pt x="96" y="4"/>
                  </a:lnTo>
                  <a:lnTo>
                    <a:pt x="92" y="5"/>
                  </a:lnTo>
                  <a:lnTo>
                    <a:pt x="84" y="4"/>
                  </a:lnTo>
                  <a:lnTo>
                    <a:pt x="81" y="4"/>
                  </a:lnTo>
                  <a:lnTo>
                    <a:pt x="78" y="5"/>
                  </a:lnTo>
                  <a:lnTo>
                    <a:pt x="74" y="5"/>
                  </a:lnTo>
                  <a:lnTo>
                    <a:pt x="71" y="5"/>
                  </a:lnTo>
                  <a:lnTo>
                    <a:pt x="69" y="4"/>
                  </a:lnTo>
                  <a:lnTo>
                    <a:pt x="67" y="3"/>
                  </a:lnTo>
                  <a:lnTo>
                    <a:pt x="63" y="4"/>
                  </a:lnTo>
                  <a:lnTo>
                    <a:pt x="60" y="2"/>
                  </a:lnTo>
                  <a:lnTo>
                    <a:pt x="54" y="0"/>
                  </a:lnTo>
                  <a:lnTo>
                    <a:pt x="53" y="1"/>
                  </a:lnTo>
                  <a:lnTo>
                    <a:pt x="50" y="1"/>
                  </a:lnTo>
                  <a:lnTo>
                    <a:pt x="48" y="2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6" y="13"/>
                  </a:lnTo>
                  <a:lnTo>
                    <a:pt x="41" y="12"/>
                  </a:lnTo>
                  <a:lnTo>
                    <a:pt x="37" y="11"/>
                  </a:lnTo>
                  <a:lnTo>
                    <a:pt x="33" y="9"/>
                  </a:lnTo>
                  <a:lnTo>
                    <a:pt x="30" y="9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1" y="8"/>
                  </a:lnTo>
                  <a:lnTo>
                    <a:pt x="19" y="8"/>
                  </a:lnTo>
                  <a:lnTo>
                    <a:pt x="17" y="6"/>
                  </a:lnTo>
                  <a:lnTo>
                    <a:pt x="14" y="8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3" y="12"/>
                  </a:lnTo>
                  <a:lnTo>
                    <a:pt x="11" y="13"/>
                  </a:lnTo>
                  <a:lnTo>
                    <a:pt x="11" y="15"/>
                  </a:lnTo>
                  <a:lnTo>
                    <a:pt x="16" y="16"/>
                  </a:lnTo>
                  <a:lnTo>
                    <a:pt x="17" y="19"/>
                  </a:lnTo>
                  <a:lnTo>
                    <a:pt x="14" y="20"/>
                  </a:lnTo>
                  <a:lnTo>
                    <a:pt x="13" y="23"/>
                  </a:lnTo>
                  <a:lnTo>
                    <a:pt x="9" y="26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11" y="32"/>
                  </a:lnTo>
                  <a:lnTo>
                    <a:pt x="13" y="31"/>
                  </a:lnTo>
                  <a:lnTo>
                    <a:pt x="16" y="34"/>
                  </a:lnTo>
                  <a:lnTo>
                    <a:pt x="24" y="37"/>
                  </a:lnTo>
                  <a:lnTo>
                    <a:pt x="25" y="37"/>
                  </a:lnTo>
                  <a:lnTo>
                    <a:pt x="26" y="35"/>
                  </a:lnTo>
                  <a:lnTo>
                    <a:pt x="27" y="34"/>
                  </a:lnTo>
                  <a:lnTo>
                    <a:pt x="27" y="30"/>
                  </a:lnTo>
                  <a:lnTo>
                    <a:pt x="29" y="31"/>
                  </a:lnTo>
                  <a:lnTo>
                    <a:pt x="31" y="33"/>
                  </a:lnTo>
                  <a:lnTo>
                    <a:pt x="31" y="35"/>
                  </a:lnTo>
                  <a:lnTo>
                    <a:pt x="36" y="37"/>
                  </a:lnTo>
                  <a:lnTo>
                    <a:pt x="38" y="39"/>
                  </a:lnTo>
                  <a:lnTo>
                    <a:pt x="40" y="39"/>
                  </a:lnTo>
                  <a:lnTo>
                    <a:pt x="45" y="41"/>
                  </a:lnTo>
                  <a:lnTo>
                    <a:pt x="49" y="42"/>
                  </a:lnTo>
                  <a:lnTo>
                    <a:pt x="50" y="42"/>
                  </a:lnTo>
                  <a:lnTo>
                    <a:pt x="53" y="42"/>
                  </a:lnTo>
                  <a:lnTo>
                    <a:pt x="53" y="44"/>
                  </a:lnTo>
                  <a:lnTo>
                    <a:pt x="48" y="45"/>
                  </a:lnTo>
                  <a:lnTo>
                    <a:pt x="48" y="47"/>
                  </a:lnTo>
                  <a:lnTo>
                    <a:pt x="46" y="49"/>
                  </a:lnTo>
                  <a:lnTo>
                    <a:pt x="44" y="47"/>
                  </a:lnTo>
                  <a:lnTo>
                    <a:pt x="44" y="49"/>
                  </a:lnTo>
                  <a:lnTo>
                    <a:pt x="41" y="49"/>
                  </a:lnTo>
                  <a:lnTo>
                    <a:pt x="39" y="50"/>
                  </a:lnTo>
                  <a:lnTo>
                    <a:pt x="39" y="52"/>
                  </a:lnTo>
                  <a:lnTo>
                    <a:pt x="38" y="53"/>
                  </a:lnTo>
                  <a:lnTo>
                    <a:pt x="34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4" y="52"/>
                  </a:lnTo>
                  <a:lnTo>
                    <a:pt x="24" y="54"/>
                  </a:lnTo>
                  <a:lnTo>
                    <a:pt x="21" y="55"/>
                  </a:lnTo>
                  <a:lnTo>
                    <a:pt x="20" y="57"/>
                  </a:lnTo>
                  <a:lnTo>
                    <a:pt x="19" y="57"/>
                  </a:lnTo>
                  <a:lnTo>
                    <a:pt x="15" y="55"/>
                  </a:lnTo>
                  <a:lnTo>
                    <a:pt x="13" y="55"/>
                  </a:lnTo>
                  <a:lnTo>
                    <a:pt x="8" y="55"/>
                  </a:lnTo>
                  <a:lnTo>
                    <a:pt x="6" y="55"/>
                  </a:lnTo>
                  <a:lnTo>
                    <a:pt x="4" y="56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3" y="64"/>
                  </a:lnTo>
                  <a:lnTo>
                    <a:pt x="4" y="65"/>
                  </a:lnTo>
                  <a:lnTo>
                    <a:pt x="6" y="65"/>
                  </a:lnTo>
                  <a:lnTo>
                    <a:pt x="8" y="65"/>
                  </a:lnTo>
                  <a:lnTo>
                    <a:pt x="13" y="66"/>
                  </a:lnTo>
                  <a:lnTo>
                    <a:pt x="18" y="65"/>
                  </a:lnTo>
                  <a:lnTo>
                    <a:pt x="21" y="65"/>
                  </a:lnTo>
                  <a:lnTo>
                    <a:pt x="24" y="65"/>
                  </a:lnTo>
                  <a:lnTo>
                    <a:pt x="25" y="67"/>
                  </a:lnTo>
                  <a:lnTo>
                    <a:pt x="27" y="67"/>
                  </a:lnTo>
                  <a:lnTo>
                    <a:pt x="35" y="65"/>
                  </a:lnTo>
                  <a:lnTo>
                    <a:pt x="37" y="66"/>
                  </a:lnTo>
                  <a:lnTo>
                    <a:pt x="39" y="66"/>
                  </a:lnTo>
                  <a:lnTo>
                    <a:pt x="41" y="71"/>
                  </a:lnTo>
                  <a:lnTo>
                    <a:pt x="46" y="70"/>
                  </a:lnTo>
                  <a:lnTo>
                    <a:pt x="48" y="71"/>
                  </a:lnTo>
                  <a:lnTo>
                    <a:pt x="51" y="69"/>
                  </a:lnTo>
                  <a:lnTo>
                    <a:pt x="56" y="69"/>
                  </a:lnTo>
                  <a:lnTo>
                    <a:pt x="60" y="69"/>
                  </a:lnTo>
                  <a:lnTo>
                    <a:pt x="63" y="69"/>
                  </a:lnTo>
                  <a:lnTo>
                    <a:pt x="66" y="69"/>
                  </a:lnTo>
                  <a:lnTo>
                    <a:pt x="65" y="65"/>
                  </a:lnTo>
                  <a:lnTo>
                    <a:pt x="70" y="65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29" name="Freeform 707"/>
            <p:cNvSpPr>
              <a:spLocks/>
            </p:cNvSpPr>
            <p:nvPr/>
          </p:nvSpPr>
          <p:spPr bwMode="auto">
            <a:xfrm>
              <a:off x="4957764" y="2366699"/>
              <a:ext cx="71437" cy="54239"/>
            </a:xfrm>
            <a:custGeom>
              <a:avLst/>
              <a:gdLst>
                <a:gd name="T0" fmla="*/ 2147483647 w 45"/>
                <a:gd name="T1" fmla="*/ 2147483647 h 34"/>
                <a:gd name="T2" fmla="*/ 2147483647 w 45"/>
                <a:gd name="T3" fmla="*/ 2147483647 h 34"/>
                <a:gd name="T4" fmla="*/ 2147483647 w 45"/>
                <a:gd name="T5" fmla="*/ 2147483647 h 34"/>
                <a:gd name="T6" fmla="*/ 2147483647 w 45"/>
                <a:gd name="T7" fmla="*/ 0 h 34"/>
                <a:gd name="T8" fmla="*/ 2147483647 w 45"/>
                <a:gd name="T9" fmla="*/ 2147483647 h 34"/>
                <a:gd name="T10" fmla="*/ 2147483647 w 45"/>
                <a:gd name="T11" fmla="*/ 2147483647 h 34"/>
                <a:gd name="T12" fmla="*/ 2147483647 w 45"/>
                <a:gd name="T13" fmla="*/ 2147483647 h 34"/>
                <a:gd name="T14" fmla="*/ 2147483647 w 45"/>
                <a:gd name="T15" fmla="*/ 2147483647 h 34"/>
                <a:gd name="T16" fmla="*/ 2147483647 w 45"/>
                <a:gd name="T17" fmla="*/ 2147483647 h 34"/>
                <a:gd name="T18" fmla="*/ 2147483647 w 45"/>
                <a:gd name="T19" fmla="*/ 2147483647 h 34"/>
                <a:gd name="T20" fmla="*/ 2147483647 w 45"/>
                <a:gd name="T21" fmla="*/ 2147483647 h 34"/>
                <a:gd name="T22" fmla="*/ 2147483647 w 45"/>
                <a:gd name="T23" fmla="*/ 2147483647 h 34"/>
                <a:gd name="T24" fmla="*/ 2147483647 w 45"/>
                <a:gd name="T25" fmla="*/ 2147483647 h 34"/>
                <a:gd name="T26" fmla="*/ 0 w 45"/>
                <a:gd name="T27" fmla="*/ 2147483647 h 34"/>
                <a:gd name="T28" fmla="*/ 2147483647 w 45"/>
                <a:gd name="T29" fmla="*/ 2147483647 h 34"/>
                <a:gd name="T30" fmla="*/ 2147483647 w 45"/>
                <a:gd name="T31" fmla="*/ 2147483647 h 34"/>
                <a:gd name="T32" fmla="*/ 2147483647 w 45"/>
                <a:gd name="T33" fmla="*/ 2147483647 h 34"/>
                <a:gd name="T34" fmla="*/ 2147483647 w 45"/>
                <a:gd name="T35" fmla="*/ 2147483647 h 34"/>
                <a:gd name="T36" fmla="*/ 2147483647 w 45"/>
                <a:gd name="T37" fmla="*/ 2147483647 h 34"/>
                <a:gd name="T38" fmla="*/ 2147483647 w 45"/>
                <a:gd name="T39" fmla="*/ 2147483647 h 34"/>
                <a:gd name="T40" fmla="*/ 2147483647 w 45"/>
                <a:gd name="T41" fmla="*/ 2147483647 h 34"/>
                <a:gd name="T42" fmla="*/ 2147483647 w 45"/>
                <a:gd name="T43" fmla="*/ 2147483647 h 34"/>
                <a:gd name="T44" fmla="*/ 2147483647 w 45"/>
                <a:gd name="T45" fmla="*/ 2147483647 h 34"/>
                <a:gd name="T46" fmla="*/ 2147483647 w 45"/>
                <a:gd name="T47" fmla="*/ 2147483647 h 34"/>
                <a:gd name="T48" fmla="*/ 2147483647 w 45"/>
                <a:gd name="T49" fmla="*/ 2147483647 h 34"/>
                <a:gd name="T50" fmla="*/ 2147483647 w 45"/>
                <a:gd name="T51" fmla="*/ 2147483647 h 34"/>
                <a:gd name="T52" fmla="*/ 2147483647 w 45"/>
                <a:gd name="T53" fmla="*/ 2147483647 h 34"/>
                <a:gd name="T54" fmla="*/ 2147483647 w 45"/>
                <a:gd name="T55" fmla="*/ 2147483647 h 34"/>
                <a:gd name="T56" fmla="*/ 2147483647 w 45"/>
                <a:gd name="T57" fmla="*/ 2147483647 h 34"/>
                <a:gd name="T58" fmla="*/ 2147483647 w 45"/>
                <a:gd name="T59" fmla="*/ 2147483647 h 34"/>
                <a:gd name="T60" fmla="*/ 2147483647 w 45"/>
                <a:gd name="T61" fmla="*/ 2147483647 h 34"/>
                <a:gd name="T62" fmla="*/ 2147483647 w 45"/>
                <a:gd name="T63" fmla="*/ 2147483647 h 34"/>
                <a:gd name="T64" fmla="*/ 2147483647 w 45"/>
                <a:gd name="T65" fmla="*/ 2147483647 h 34"/>
                <a:gd name="T66" fmla="*/ 2147483647 w 45"/>
                <a:gd name="T67" fmla="*/ 2147483647 h 34"/>
                <a:gd name="T68" fmla="*/ 2147483647 w 45"/>
                <a:gd name="T69" fmla="*/ 2147483647 h 34"/>
                <a:gd name="T70" fmla="*/ 2147483647 w 45"/>
                <a:gd name="T71" fmla="*/ 2147483647 h 34"/>
                <a:gd name="T72" fmla="*/ 2147483647 w 45"/>
                <a:gd name="T73" fmla="*/ 2147483647 h 34"/>
                <a:gd name="T74" fmla="*/ 2147483647 w 45"/>
                <a:gd name="T75" fmla="*/ 2147483647 h 34"/>
                <a:gd name="T76" fmla="*/ 2147483647 w 45"/>
                <a:gd name="T77" fmla="*/ 2147483647 h 34"/>
                <a:gd name="T78" fmla="*/ 2147483647 w 45"/>
                <a:gd name="T79" fmla="*/ 2147483647 h 34"/>
                <a:gd name="T80" fmla="*/ 2147483647 w 45"/>
                <a:gd name="T81" fmla="*/ 2147483647 h 34"/>
                <a:gd name="T82" fmla="*/ 2147483647 w 45"/>
                <a:gd name="T83" fmla="*/ 2147483647 h 34"/>
                <a:gd name="T84" fmla="*/ 2147483647 w 45"/>
                <a:gd name="T85" fmla="*/ 2147483647 h 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5"/>
                <a:gd name="T130" fmla="*/ 0 h 34"/>
                <a:gd name="T131" fmla="*/ 45 w 45"/>
                <a:gd name="T132" fmla="*/ 34 h 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5" h="34">
                  <a:moveTo>
                    <a:pt x="27" y="1"/>
                  </a:moveTo>
                  <a:lnTo>
                    <a:pt x="25" y="1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2" y="4"/>
                  </a:lnTo>
                  <a:lnTo>
                    <a:pt x="3" y="5"/>
                  </a:lnTo>
                  <a:lnTo>
                    <a:pt x="6" y="8"/>
                  </a:lnTo>
                  <a:lnTo>
                    <a:pt x="6" y="10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2" y="20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3" y="25"/>
                  </a:lnTo>
                  <a:lnTo>
                    <a:pt x="12" y="24"/>
                  </a:lnTo>
                  <a:lnTo>
                    <a:pt x="10" y="27"/>
                  </a:lnTo>
                  <a:lnTo>
                    <a:pt x="7" y="28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5" y="34"/>
                  </a:lnTo>
                  <a:lnTo>
                    <a:pt x="6" y="33"/>
                  </a:lnTo>
                  <a:lnTo>
                    <a:pt x="8" y="31"/>
                  </a:lnTo>
                  <a:lnTo>
                    <a:pt x="10" y="29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2" y="19"/>
                  </a:lnTo>
                  <a:lnTo>
                    <a:pt x="26" y="18"/>
                  </a:lnTo>
                  <a:lnTo>
                    <a:pt x="29" y="18"/>
                  </a:lnTo>
                  <a:lnTo>
                    <a:pt x="33" y="18"/>
                  </a:lnTo>
                  <a:lnTo>
                    <a:pt x="37" y="18"/>
                  </a:lnTo>
                  <a:lnTo>
                    <a:pt x="39" y="19"/>
                  </a:lnTo>
                  <a:lnTo>
                    <a:pt x="42" y="18"/>
                  </a:lnTo>
                  <a:lnTo>
                    <a:pt x="45" y="15"/>
                  </a:lnTo>
                  <a:lnTo>
                    <a:pt x="43" y="13"/>
                  </a:lnTo>
                  <a:lnTo>
                    <a:pt x="41" y="13"/>
                  </a:lnTo>
                  <a:lnTo>
                    <a:pt x="37" y="11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7" y="3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30" name="Freeform 708"/>
            <p:cNvSpPr>
              <a:spLocks/>
            </p:cNvSpPr>
            <p:nvPr/>
          </p:nvSpPr>
          <p:spPr bwMode="auto">
            <a:xfrm>
              <a:off x="4957764" y="2366699"/>
              <a:ext cx="71437" cy="54239"/>
            </a:xfrm>
            <a:custGeom>
              <a:avLst/>
              <a:gdLst>
                <a:gd name="T0" fmla="*/ 2147483647 w 45"/>
                <a:gd name="T1" fmla="*/ 2147483647 h 34"/>
                <a:gd name="T2" fmla="*/ 2147483647 w 45"/>
                <a:gd name="T3" fmla="*/ 2147483647 h 34"/>
                <a:gd name="T4" fmla="*/ 2147483647 w 45"/>
                <a:gd name="T5" fmla="*/ 2147483647 h 34"/>
                <a:gd name="T6" fmla="*/ 2147483647 w 45"/>
                <a:gd name="T7" fmla="*/ 0 h 34"/>
                <a:gd name="T8" fmla="*/ 2147483647 w 45"/>
                <a:gd name="T9" fmla="*/ 2147483647 h 34"/>
                <a:gd name="T10" fmla="*/ 2147483647 w 45"/>
                <a:gd name="T11" fmla="*/ 2147483647 h 34"/>
                <a:gd name="T12" fmla="*/ 2147483647 w 45"/>
                <a:gd name="T13" fmla="*/ 2147483647 h 34"/>
                <a:gd name="T14" fmla="*/ 2147483647 w 45"/>
                <a:gd name="T15" fmla="*/ 2147483647 h 34"/>
                <a:gd name="T16" fmla="*/ 2147483647 w 45"/>
                <a:gd name="T17" fmla="*/ 2147483647 h 34"/>
                <a:gd name="T18" fmla="*/ 2147483647 w 45"/>
                <a:gd name="T19" fmla="*/ 2147483647 h 34"/>
                <a:gd name="T20" fmla="*/ 2147483647 w 45"/>
                <a:gd name="T21" fmla="*/ 2147483647 h 34"/>
                <a:gd name="T22" fmla="*/ 2147483647 w 45"/>
                <a:gd name="T23" fmla="*/ 2147483647 h 34"/>
                <a:gd name="T24" fmla="*/ 2147483647 w 45"/>
                <a:gd name="T25" fmla="*/ 2147483647 h 34"/>
                <a:gd name="T26" fmla="*/ 0 w 45"/>
                <a:gd name="T27" fmla="*/ 2147483647 h 34"/>
                <a:gd name="T28" fmla="*/ 2147483647 w 45"/>
                <a:gd name="T29" fmla="*/ 2147483647 h 34"/>
                <a:gd name="T30" fmla="*/ 2147483647 w 45"/>
                <a:gd name="T31" fmla="*/ 2147483647 h 34"/>
                <a:gd name="T32" fmla="*/ 2147483647 w 45"/>
                <a:gd name="T33" fmla="*/ 2147483647 h 34"/>
                <a:gd name="T34" fmla="*/ 2147483647 w 45"/>
                <a:gd name="T35" fmla="*/ 2147483647 h 34"/>
                <a:gd name="T36" fmla="*/ 2147483647 w 45"/>
                <a:gd name="T37" fmla="*/ 2147483647 h 34"/>
                <a:gd name="T38" fmla="*/ 2147483647 w 45"/>
                <a:gd name="T39" fmla="*/ 2147483647 h 34"/>
                <a:gd name="T40" fmla="*/ 2147483647 w 45"/>
                <a:gd name="T41" fmla="*/ 2147483647 h 34"/>
                <a:gd name="T42" fmla="*/ 2147483647 w 45"/>
                <a:gd name="T43" fmla="*/ 2147483647 h 34"/>
                <a:gd name="T44" fmla="*/ 2147483647 w 45"/>
                <a:gd name="T45" fmla="*/ 2147483647 h 34"/>
                <a:gd name="T46" fmla="*/ 2147483647 w 45"/>
                <a:gd name="T47" fmla="*/ 2147483647 h 34"/>
                <a:gd name="T48" fmla="*/ 2147483647 w 45"/>
                <a:gd name="T49" fmla="*/ 2147483647 h 34"/>
                <a:gd name="T50" fmla="*/ 2147483647 w 45"/>
                <a:gd name="T51" fmla="*/ 2147483647 h 34"/>
                <a:gd name="T52" fmla="*/ 2147483647 w 45"/>
                <a:gd name="T53" fmla="*/ 2147483647 h 34"/>
                <a:gd name="T54" fmla="*/ 2147483647 w 45"/>
                <a:gd name="T55" fmla="*/ 2147483647 h 34"/>
                <a:gd name="T56" fmla="*/ 2147483647 w 45"/>
                <a:gd name="T57" fmla="*/ 2147483647 h 34"/>
                <a:gd name="T58" fmla="*/ 2147483647 w 45"/>
                <a:gd name="T59" fmla="*/ 2147483647 h 34"/>
                <a:gd name="T60" fmla="*/ 2147483647 w 45"/>
                <a:gd name="T61" fmla="*/ 2147483647 h 34"/>
                <a:gd name="T62" fmla="*/ 2147483647 w 45"/>
                <a:gd name="T63" fmla="*/ 2147483647 h 34"/>
                <a:gd name="T64" fmla="*/ 2147483647 w 45"/>
                <a:gd name="T65" fmla="*/ 2147483647 h 34"/>
                <a:gd name="T66" fmla="*/ 2147483647 w 45"/>
                <a:gd name="T67" fmla="*/ 2147483647 h 34"/>
                <a:gd name="T68" fmla="*/ 2147483647 w 45"/>
                <a:gd name="T69" fmla="*/ 2147483647 h 34"/>
                <a:gd name="T70" fmla="*/ 2147483647 w 45"/>
                <a:gd name="T71" fmla="*/ 2147483647 h 34"/>
                <a:gd name="T72" fmla="*/ 2147483647 w 45"/>
                <a:gd name="T73" fmla="*/ 2147483647 h 34"/>
                <a:gd name="T74" fmla="*/ 2147483647 w 45"/>
                <a:gd name="T75" fmla="*/ 2147483647 h 34"/>
                <a:gd name="T76" fmla="*/ 2147483647 w 45"/>
                <a:gd name="T77" fmla="*/ 2147483647 h 34"/>
                <a:gd name="T78" fmla="*/ 2147483647 w 45"/>
                <a:gd name="T79" fmla="*/ 2147483647 h 34"/>
                <a:gd name="T80" fmla="*/ 2147483647 w 45"/>
                <a:gd name="T81" fmla="*/ 2147483647 h 34"/>
                <a:gd name="T82" fmla="*/ 2147483647 w 45"/>
                <a:gd name="T83" fmla="*/ 2147483647 h 34"/>
                <a:gd name="T84" fmla="*/ 2147483647 w 45"/>
                <a:gd name="T85" fmla="*/ 2147483647 h 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5"/>
                <a:gd name="T130" fmla="*/ 0 h 34"/>
                <a:gd name="T131" fmla="*/ 45 w 45"/>
                <a:gd name="T132" fmla="*/ 34 h 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5" h="34">
                  <a:moveTo>
                    <a:pt x="27" y="1"/>
                  </a:moveTo>
                  <a:lnTo>
                    <a:pt x="25" y="1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2" y="4"/>
                  </a:lnTo>
                  <a:lnTo>
                    <a:pt x="3" y="5"/>
                  </a:lnTo>
                  <a:lnTo>
                    <a:pt x="6" y="8"/>
                  </a:lnTo>
                  <a:lnTo>
                    <a:pt x="6" y="10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2" y="20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3" y="25"/>
                  </a:lnTo>
                  <a:lnTo>
                    <a:pt x="12" y="24"/>
                  </a:lnTo>
                  <a:lnTo>
                    <a:pt x="10" y="27"/>
                  </a:lnTo>
                  <a:lnTo>
                    <a:pt x="7" y="28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5" y="34"/>
                  </a:lnTo>
                  <a:lnTo>
                    <a:pt x="6" y="33"/>
                  </a:lnTo>
                  <a:lnTo>
                    <a:pt x="8" y="31"/>
                  </a:lnTo>
                  <a:lnTo>
                    <a:pt x="10" y="29"/>
                  </a:lnTo>
                  <a:lnTo>
                    <a:pt x="17" y="24"/>
                  </a:lnTo>
                  <a:lnTo>
                    <a:pt x="21" y="21"/>
                  </a:lnTo>
                  <a:lnTo>
                    <a:pt x="22" y="19"/>
                  </a:lnTo>
                  <a:lnTo>
                    <a:pt x="26" y="18"/>
                  </a:lnTo>
                  <a:lnTo>
                    <a:pt x="29" y="18"/>
                  </a:lnTo>
                  <a:lnTo>
                    <a:pt x="33" y="18"/>
                  </a:lnTo>
                  <a:lnTo>
                    <a:pt x="37" y="18"/>
                  </a:lnTo>
                  <a:lnTo>
                    <a:pt x="39" y="19"/>
                  </a:lnTo>
                  <a:lnTo>
                    <a:pt x="42" y="18"/>
                  </a:lnTo>
                  <a:lnTo>
                    <a:pt x="45" y="15"/>
                  </a:lnTo>
                  <a:lnTo>
                    <a:pt x="43" y="13"/>
                  </a:lnTo>
                  <a:lnTo>
                    <a:pt x="41" y="13"/>
                  </a:lnTo>
                  <a:lnTo>
                    <a:pt x="37" y="11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7" y="3"/>
                  </a:lnTo>
                  <a:lnTo>
                    <a:pt x="27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57" name="Freeform 735"/>
            <p:cNvSpPr>
              <a:spLocks/>
            </p:cNvSpPr>
            <p:nvPr/>
          </p:nvSpPr>
          <p:spPr bwMode="auto">
            <a:xfrm>
              <a:off x="4692651" y="2540000"/>
              <a:ext cx="4763" cy="5292"/>
            </a:xfrm>
            <a:custGeom>
              <a:avLst/>
              <a:gdLst>
                <a:gd name="T0" fmla="*/ 0 w 3"/>
                <a:gd name="T1" fmla="*/ 2147483647 h 3"/>
                <a:gd name="T2" fmla="*/ 0 w 3"/>
                <a:gd name="T3" fmla="*/ 0 h 3"/>
                <a:gd name="T4" fmla="*/ 2147483647 w 3"/>
                <a:gd name="T5" fmla="*/ 2147483647 h 3"/>
                <a:gd name="T6" fmla="*/ 2147483647 w 3"/>
                <a:gd name="T7" fmla="*/ 2147483647 h 3"/>
                <a:gd name="T8" fmla="*/ 2147483647 w 3"/>
                <a:gd name="T9" fmla="*/ 2147483647 h 3"/>
                <a:gd name="T10" fmla="*/ 2147483647 w 3"/>
                <a:gd name="T11" fmla="*/ 2147483647 h 3"/>
                <a:gd name="T12" fmla="*/ 2147483647 w 3"/>
                <a:gd name="T13" fmla="*/ 2147483647 h 3"/>
                <a:gd name="T14" fmla="*/ 0 w 3"/>
                <a:gd name="T15" fmla="*/ 2147483647 h 3"/>
                <a:gd name="T16" fmla="*/ 0 w 3"/>
                <a:gd name="T17" fmla="*/ 2147483647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0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58" name="Freeform 736"/>
            <p:cNvSpPr>
              <a:spLocks/>
            </p:cNvSpPr>
            <p:nvPr/>
          </p:nvSpPr>
          <p:spPr bwMode="auto">
            <a:xfrm>
              <a:off x="4692651" y="2540000"/>
              <a:ext cx="4763" cy="5292"/>
            </a:xfrm>
            <a:custGeom>
              <a:avLst/>
              <a:gdLst>
                <a:gd name="T0" fmla="*/ 0 w 3"/>
                <a:gd name="T1" fmla="*/ 2147483647 h 3"/>
                <a:gd name="T2" fmla="*/ 0 w 3"/>
                <a:gd name="T3" fmla="*/ 0 h 3"/>
                <a:gd name="T4" fmla="*/ 2147483647 w 3"/>
                <a:gd name="T5" fmla="*/ 2147483647 h 3"/>
                <a:gd name="T6" fmla="*/ 2147483647 w 3"/>
                <a:gd name="T7" fmla="*/ 2147483647 h 3"/>
                <a:gd name="T8" fmla="*/ 2147483647 w 3"/>
                <a:gd name="T9" fmla="*/ 2147483647 h 3"/>
                <a:gd name="T10" fmla="*/ 2147483647 w 3"/>
                <a:gd name="T11" fmla="*/ 2147483647 h 3"/>
                <a:gd name="T12" fmla="*/ 2147483647 w 3"/>
                <a:gd name="T13" fmla="*/ 2147483647 h 3"/>
                <a:gd name="T14" fmla="*/ 0 w 3"/>
                <a:gd name="T15" fmla="*/ 2147483647 h 3"/>
                <a:gd name="T16" fmla="*/ 0 w 3"/>
                <a:gd name="T17" fmla="*/ 2147483647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0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67" name="Freeform 745"/>
            <p:cNvSpPr>
              <a:spLocks/>
            </p:cNvSpPr>
            <p:nvPr/>
          </p:nvSpPr>
          <p:spPr bwMode="auto">
            <a:xfrm>
              <a:off x="4773614" y="2246313"/>
              <a:ext cx="103187" cy="124354"/>
            </a:xfrm>
            <a:custGeom>
              <a:avLst/>
              <a:gdLst>
                <a:gd name="T0" fmla="*/ 2147483647 w 65"/>
                <a:gd name="T1" fmla="*/ 2147483647 h 78"/>
                <a:gd name="T2" fmla="*/ 2147483647 w 65"/>
                <a:gd name="T3" fmla="*/ 2147483647 h 78"/>
                <a:gd name="T4" fmla="*/ 2147483647 w 65"/>
                <a:gd name="T5" fmla="*/ 2147483647 h 78"/>
                <a:gd name="T6" fmla="*/ 2147483647 w 65"/>
                <a:gd name="T7" fmla="*/ 2147483647 h 78"/>
                <a:gd name="T8" fmla="*/ 2147483647 w 65"/>
                <a:gd name="T9" fmla="*/ 2147483647 h 78"/>
                <a:gd name="T10" fmla="*/ 2147483647 w 65"/>
                <a:gd name="T11" fmla="*/ 2147483647 h 78"/>
                <a:gd name="T12" fmla="*/ 2147483647 w 65"/>
                <a:gd name="T13" fmla="*/ 2147483647 h 78"/>
                <a:gd name="T14" fmla="*/ 2147483647 w 65"/>
                <a:gd name="T15" fmla="*/ 2147483647 h 78"/>
                <a:gd name="T16" fmla="*/ 2147483647 w 65"/>
                <a:gd name="T17" fmla="*/ 2147483647 h 78"/>
                <a:gd name="T18" fmla="*/ 2147483647 w 65"/>
                <a:gd name="T19" fmla="*/ 2147483647 h 78"/>
                <a:gd name="T20" fmla="*/ 2147483647 w 65"/>
                <a:gd name="T21" fmla="*/ 2147483647 h 78"/>
                <a:gd name="T22" fmla="*/ 2147483647 w 65"/>
                <a:gd name="T23" fmla="*/ 2147483647 h 78"/>
                <a:gd name="T24" fmla="*/ 2147483647 w 65"/>
                <a:gd name="T25" fmla="*/ 2147483647 h 78"/>
                <a:gd name="T26" fmla="*/ 2147483647 w 65"/>
                <a:gd name="T27" fmla="*/ 2147483647 h 78"/>
                <a:gd name="T28" fmla="*/ 2147483647 w 65"/>
                <a:gd name="T29" fmla="*/ 2147483647 h 78"/>
                <a:gd name="T30" fmla="*/ 2147483647 w 65"/>
                <a:gd name="T31" fmla="*/ 2147483647 h 78"/>
                <a:gd name="T32" fmla="*/ 2147483647 w 65"/>
                <a:gd name="T33" fmla="*/ 2147483647 h 78"/>
                <a:gd name="T34" fmla="*/ 2147483647 w 65"/>
                <a:gd name="T35" fmla="*/ 2147483647 h 78"/>
                <a:gd name="T36" fmla="*/ 2147483647 w 65"/>
                <a:gd name="T37" fmla="*/ 2147483647 h 78"/>
                <a:gd name="T38" fmla="*/ 2147483647 w 65"/>
                <a:gd name="T39" fmla="*/ 2147483647 h 78"/>
                <a:gd name="T40" fmla="*/ 2147483647 w 65"/>
                <a:gd name="T41" fmla="*/ 2147483647 h 78"/>
                <a:gd name="T42" fmla="*/ 2147483647 w 65"/>
                <a:gd name="T43" fmla="*/ 2147483647 h 78"/>
                <a:gd name="T44" fmla="*/ 2147483647 w 65"/>
                <a:gd name="T45" fmla="*/ 2147483647 h 78"/>
                <a:gd name="T46" fmla="*/ 2147483647 w 65"/>
                <a:gd name="T47" fmla="*/ 2147483647 h 78"/>
                <a:gd name="T48" fmla="*/ 2147483647 w 65"/>
                <a:gd name="T49" fmla="*/ 2147483647 h 78"/>
                <a:gd name="T50" fmla="*/ 2147483647 w 65"/>
                <a:gd name="T51" fmla="*/ 2147483647 h 78"/>
                <a:gd name="T52" fmla="*/ 2147483647 w 65"/>
                <a:gd name="T53" fmla="*/ 2147483647 h 78"/>
                <a:gd name="T54" fmla="*/ 2147483647 w 65"/>
                <a:gd name="T55" fmla="*/ 2147483647 h 78"/>
                <a:gd name="T56" fmla="*/ 2147483647 w 65"/>
                <a:gd name="T57" fmla="*/ 2147483647 h 78"/>
                <a:gd name="T58" fmla="*/ 2147483647 w 65"/>
                <a:gd name="T59" fmla="*/ 2147483647 h 78"/>
                <a:gd name="T60" fmla="*/ 2147483647 w 65"/>
                <a:gd name="T61" fmla="*/ 2147483647 h 78"/>
                <a:gd name="T62" fmla="*/ 2147483647 w 65"/>
                <a:gd name="T63" fmla="*/ 2147483647 h 78"/>
                <a:gd name="T64" fmla="*/ 2147483647 w 65"/>
                <a:gd name="T65" fmla="*/ 2147483647 h 78"/>
                <a:gd name="T66" fmla="*/ 2147483647 w 65"/>
                <a:gd name="T67" fmla="*/ 2147483647 h 78"/>
                <a:gd name="T68" fmla="*/ 2147483647 w 65"/>
                <a:gd name="T69" fmla="*/ 2147483647 h 78"/>
                <a:gd name="T70" fmla="*/ 2147483647 w 65"/>
                <a:gd name="T71" fmla="*/ 2147483647 h 78"/>
                <a:gd name="T72" fmla="*/ 2147483647 w 65"/>
                <a:gd name="T73" fmla="*/ 2147483647 h 78"/>
                <a:gd name="T74" fmla="*/ 2147483647 w 65"/>
                <a:gd name="T75" fmla="*/ 2147483647 h 78"/>
                <a:gd name="T76" fmla="*/ 2147483647 w 65"/>
                <a:gd name="T77" fmla="*/ 2147483647 h 78"/>
                <a:gd name="T78" fmla="*/ 2147483647 w 65"/>
                <a:gd name="T79" fmla="*/ 2147483647 h 78"/>
                <a:gd name="T80" fmla="*/ 2147483647 w 65"/>
                <a:gd name="T81" fmla="*/ 2147483647 h 78"/>
                <a:gd name="T82" fmla="*/ 2147483647 w 65"/>
                <a:gd name="T83" fmla="*/ 2147483647 h 78"/>
                <a:gd name="T84" fmla="*/ 2147483647 w 65"/>
                <a:gd name="T85" fmla="*/ 2147483647 h 78"/>
                <a:gd name="T86" fmla="*/ 2147483647 w 65"/>
                <a:gd name="T87" fmla="*/ 2147483647 h 78"/>
                <a:gd name="T88" fmla="*/ 2147483647 w 65"/>
                <a:gd name="T89" fmla="*/ 2147483647 h 78"/>
                <a:gd name="T90" fmla="*/ 2147483647 w 65"/>
                <a:gd name="T91" fmla="*/ 2147483647 h 78"/>
                <a:gd name="T92" fmla="*/ 2147483647 w 65"/>
                <a:gd name="T93" fmla="*/ 2147483647 h 78"/>
                <a:gd name="T94" fmla="*/ 2147483647 w 65"/>
                <a:gd name="T95" fmla="*/ 2147483647 h 78"/>
                <a:gd name="T96" fmla="*/ 2147483647 w 65"/>
                <a:gd name="T97" fmla="*/ 2147483647 h 78"/>
                <a:gd name="T98" fmla="*/ 2147483647 w 65"/>
                <a:gd name="T99" fmla="*/ 2147483647 h 78"/>
                <a:gd name="T100" fmla="*/ 2147483647 w 65"/>
                <a:gd name="T101" fmla="*/ 2147483647 h 78"/>
                <a:gd name="T102" fmla="*/ 2147483647 w 65"/>
                <a:gd name="T103" fmla="*/ 2147483647 h 78"/>
                <a:gd name="T104" fmla="*/ 2147483647 w 65"/>
                <a:gd name="T105" fmla="*/ 2147483647 h 78"/>
                <a:gd name="T106" fmla="*/ 2147483647 w 65"/>
                <a:gd name="T107" fmla="*/ 2147483647 h 78"/>
                <a:gd name="T108" fmla="*/ 2147483647 w 65"/>
                <a:gd name="T109" fmla="*/ 2147483647 h 78"/>
                <a:gd name="T110" fmla="*/ 2147483647 w 65"/>
                <a:gd name="T111" fmla="*/ 2147483647 h 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5"/>
                <a:gd name="T169" fmla="*/ 0 h 78"/>
                <a:gd name="T170" fmla="*/ 65 w 65"/>
                <a:gd name="T171" fmla="*/ 78 h 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5" h="78">
                  <a:moveTo>
                    <a:pt x="0" y="5"/>
                  </a:moveTo>
                  <a:lnTo>
                    <a:pt x="2" y="7"/>
                  </a:lnTo>
                  <a:lnTo>
                    <a:pt x="2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4" y="10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7" y="20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0" y="27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9" y="32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12" y="34"/>
                  </a:lnTo>
                  <a:lnTo>
                    <a:pt x="12" y="35"/>
                  </a:lnTo>
                  <a:lnTo>
                    <a:pt x="13" y="36"/>
                  </a:lnTo>
                  <a:lnTo>
                    <a:pt x="14" y="36"/>
                  </a:lnTo>
                  <a:lnTo>
                    <a:pt x="14" y="37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5" y="39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1" y="39"/>
                  </a:lnTo>
                  <a:lnTo>
                    <a:pt x="12" y="39"/>
                  </a:lnTo>
                  <a:lnTo>
                    <a:pt x="13" y="42"/>
                  </a:lnTo>
                  <a:lnTo>
                    <a:pt x="15" y="44"/>
                  </a:lnTo>
                  <a:lnTo>
                    <a:pt x="15" y="46"/>
                  </a:lnTo>
                  <a:lnTo>
                    <a:pt x="14" y="46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2" y="47"/>
                  </a:lnTo>
                  <a:lnTo>
                    <a:pt x="11" y="47"/>
                  </a:lnTo>
                  <a:lnTo>
                    <a:pt x="10" y="48"/>
                  </a:lnTo>
                  <a:lnTo>
                    <a:pt x="9" y="47"/>
                  </a:lnTo>
                  <a:lnTo>
                    <a:pt x="7" y="48"/>
                  </a:lnTo>
                  <a:lnTo>
                    <a:pt x="9" y="49"/>
                  </a:lnTo>
                  <a:lnTo>
                    <a:pt x="9" y="50"/>
                  </a:lnTo>
                  <a:lnTo>
                    <a:pt x="10" y="50"/>
                  </a:lnTo>
                  <a:lnTo>
                    <a:pt x="10" y="53"/>
                  </a:lnTo>
                  <a:lnTo>
                    <a:pt x="9" y="53"/>
                  </a:lnTo>
                  <a:lnTo>
                    <a:pt x="7" y="52"/>
                  </a:lnTo>
                  <a:lnTo>
                    <a:pt x="7" y="50"/>
                  </a:lnTo>
                  <a:lnTo>
                    <a:pt x="6" y="50"/>
                  </a:lnTo>
                  <a:lnTo>
                    <a:pt x="4" y="53"/>
                  </a:lnTo>
                  <a:lnTo>
                    <a:pt x="4" y="54"/>
                  </a:lnTo>
                  <a:lnTo>
                    <a:pt x="3" y="54"/>
                  </a:lnTo>
                  <a:lnTo>
                    <a:pt x="4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7"/>
                  </a:lnTo>
                  <a:lnTo>
                    <a:pt x="1" y="59"/>
                  </a:lnTo>
                  <a:lnTo>
                    <a:pt x="1" y="60"/>
                  </a:lnTo>
                  <a:lnTo>
                    <a:pt x="2" y="62"/>
                  </a:lnTo>
                  <a:lnTo>
                    <a:pt x="3" y="63"/>
                  </a:lnTo>
                  <a:lnTo>
                    <a:pt x="3" y="64"/>
                  </a:lnTo>
                  <a:lnTo>
                    <a:pt x="2" y="65"/>
                  </a:lnTo>
                  <a:lnTo>
                    <a:pt x="2" y="67"/>
                  </a:lnTo>
                  <a:lnTo>
                    <a:pt x="6" y="70"/>
                  </a:lnTo>
                  <a:lnTo>
                    <a:pt x="10" y="73"/>
                  </a:lnTo>
                  <a:lnTo>
                    <a:pt x="12" y="74"/>
                  </a:lnTo>
                  <a:lnTo>
                    <a:pt x="14" y="77"/>
                  </a:lnTo>
                  <a:lnTo>
                    <a:pt x="15" y="78"/>
                  </a:lnTo>
                  <a:lnTo>
                    <a:pt x="16" y="75"/>
                  </a:lnTo>
                  <a:lnTo>
                    <a:pt x="15" y="72"/>
                  </a:lnTo>
                  <a:lnTo>
                    <a:pt x="16" y="68"/>
                  </a:lnTo>
                  <a:lnTo>
                    <a:pt x="18" y="67"/>
                  </a:lnTo>
                  <a:lnTo>
                    <a:pt x="20" y="65"/>
                  </a:lnTo>
                  <a:lnTo>
                    <a:pt x="22" y="66"/>
                  </a:lnTo>
                  <a:lnTo>
                    <a:pt x="26" y="67"/>
                  </a:lnTo>
                  <a:lnTo>
                    <a:pt x="27" y="69"/>
                  </a:lnTo>
                  <a:lnTo>
                    <a:pt x="31" y="70"/>
                  </a:lnTo>
                  <a:lnTo>
                    <a:pt x="34" y="75"/>
                  </a:lnTo>
                  <a:lnTo>
                    <a:pt x="35" y="75"/>
                  </a:lnTo>
                  <a:lnTo>
                    <a:pt x="36" y="74"/>
                  </a:lnTo>
                  <a:lnTo>
                    <a:pt x="36" y="72"/>
                  </a:lnTo>
                  <a:lnTo>
                    <a:pt x="41" y="70"/>
                  </a:lnTo>
                  <a:lnTo>
                    <a:pt x="42" y="70"/>
                  </a:lnTo>
                  <a:lnTo>
                    <a:pt x="44" y="73"/>
                  </a:lnTo>
                  <a:lnTo>
                    <a:pt x="44" y="72"/>
                  </a:lnTo>
                  <a:lnTo>
                    <a:pt x="46" y="70"/>
                  </a:lnTo>
                  <a:lnTo>
                    <a:pt x="51" y="72"/>
                  </a:lnTo>
                  <a:lnTo>
                    <a:pt x="52" y="70"/>
                  </a:lnTo>
                  <a:lnTo>
                    <a:pt x="55" y="70"/>
                  </a:lnTo>
                  <a:lnTo>
                    <a:pt x="58" y="70"/>
                  </a:lnTo>
                  <a:lnTo>
                    <a:pt x="60" y="72"/>
                  </a:lnTo>
                  <a:lnTo>
                    <a:pt x="60" y="65"/>
                  </a:lnTo>
                  <a:lnTo>
                    <a:pt x="62" y="59"/>
                  </a:lnTo>
                  <a:lnTo>
                    <a:pt x="65" y="56"/>
                  </a:lnTo>
                  <a:lnTo>
                    <a:pt x="61" y="53"/>
                  </a:lnTo>
                  <a:lnTo>
                    <a:pt x="57" y="49"/>
                  </a:lnTo>
                  <a:lnTo>
                    <a:pt x="56" y="44"/>
                  </a:lnTo>
                  <a:lnTo>
                    <a:pt x="56" y="39"/>
                  </a:lnTo>
                  <a:lnTo>
                    <a:pt x="61" y="37"/>
                  </a:lnTo>
                  <a:lnTo>
                    <a:pt x="58" y="36"/>
                  </a:lnTo>
                  <a:lnTo>
                    <a:pt x="56" y="33"/>
                  </a:lnTo>
                  <a:lnTo>
                    <a:pt x="58" y="30"/>
                  </a:lnTo>
                  <a:lnTo>
                    <a:pt x="56" y="27"/>
                  </a:lnTo>
                  <a:lnTo>
                    <a:pt x="53" y="29"/>
                  </a:lnTo>
                  <a:lnTo>
                    <a:pt x="45" y="27"/>
                  </a:lnTo>
                  <a:lnTo>
                    <a:pt x="42" y="25"/>
                  </a:lnTo>
                  <a:lnTo>
                    <a:pt x="41" y="20"/>
                  </a:lnTo>
                  <a:lnTo>
                    <a:pt x="40" y="19"/>
                  </a:lnTo>
                  <a:lnTo>
                    <a:pt x="37" y="17"/>
                  </a:lnTo>
                  <a:lnTo>
                    <a:pt x="35" y="17"/>
                  </a:lnTo>
                  <a:lnTo>
                    <a:pt x="32" y="14"/>
                  </a:lnTo>
                  <a:lnTo>
                    <a:pt x="31" y="9"/>
                  </a:lnTo>
                  <a:lnTo>
                    <a:pt x="28" y="7"/>
                  </a:lnTo>
                  <a:lnTo>
                    <a:pt x="26" y="4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9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68" name="Freeform 746"/>
            <p:cNvSpPr>
              <a:spLocks/>
            </p:cNvSpPr>
            <p:nvPr/>
          </p:nvSpPr>
          <p:spPr bwMode="auto">
            <a:xfrm>
              <a:off x="4773614" y="2246313"/>
              <a:ext cx="103187" cy="124354"/>
            </a:xfrm>
            <a:custGeom>
              <a:avLst/>
              <a:gdLst>
                <a:gd name="T0" fmla="*/ 2147483647 w 65"/>
                <a:gd name="T1" fmla="*/ 2147483647 h 78"/>
                <a:gd name="T2" fmla="*/ 2147483647 w 65"/>
                <a:gd name="T3" fmla="*/ 2147483647 h 78"/>
                <a:gd name="T4" fmla="*/ 2147483647 w 65"/>
                <a:gd name="T5" fmla="*/ 2147483647 h 78"/>
                <a:gd name="T6" fmla="*/ 2147483647 w 65"/>
                <a:gd name="T7" fmla="*/ 2147483647 h 78"/>
                <a:gd name="T8" fmla="*/ 2147483647 w 65"/>
                <a:gd name="T9" fmla="*/ 2147483647 h 78"/>
                <a:gd name="T10" fmla="*/ 2147483647 w 65"/>
                <a:gd name="T11" fmla="*/ 2147483647 h 78"/>
                <a:gd name="T12" fmla="*/ 2147483647 w 65"/>
                <a:gd name="T13" fmla="*/ 2147483647 h 78"/>
                <a:gd name="T14" fmla="*/ 2147483647 w 65"/>
                <a:gd name="T15" fmla="*/ 2147483647 h 78"/>
                <a:gd name="T16" fmla="*/ 2147483647 w 65"/>
                <a:gd name="T17" fmla="*/ 2147483647 h 78"/>
                <a:gd name="T18" fmla="*/ 2147483647 w 65"/>
                <a:gd name="T19" fmla="*/ 2147483647 h 78"/>
                <a:gd name="T20" fmla="*/ 2147483647 w 65"/>
                <a:gd name="T21" fmla="*/ 2147483647 h 78"/>
                <a:gd name="T22" fmla="*/ 2147483647 w 65"/>
                <a:gd name="T23" fmla="*/ 2147483647 h 78"/>
                <a:gd name="T24" fmla="*/ 2147483647 w 65"/>
                <a:gd name="T25" fmla="*/ 2147483647 h 78"/>
                <a:gd name="T26" fmla="*/ 2147483647 w 65"/>
                <a:gd name="T27" fmla="*/ 2147483647 h 78"/>
                <a:gd name="T28" fmla="*/ 2147483647 w 65"/>
                <a:gd name="T29" fmla="*/ 2147483647 h 78"/>
                <a:gd name="T30" fmla="*/ 2147483647 w 65"/>
                <a:gd name="T31" fmla="*/ 2147483647 h 78"/>
                <a:gd name="T32" fmla="*/ 2147483647 w 65"/>
                <a:gd name="T33" fmla="*/ 2147483647 h 78"/>
                <a:gd name="T34" fmla="*/ 2147483647 w 65"/>
                <a:gd name="T35" fmla="*/ 2147483647 h 78"/>
                <a:gd name="T36" fmla="*/ 2147483647 w 65"/>
                <a:gd name="T37" fmla="*/ 2147483647 h 78"/>
                <a:gd name="T38" fmla="*/ 2147483647 w 65"/>
                <a:gd name="T39" fmla="*/ 2147483647 h 78"/>
                <a:gd name="T40" fmla="*/ 2147483647 w 65"/>
                <a:gd name="T41" fmla="*/ 2147483647 h 78"/>
                <a:gd name="T42" fmla="*/ 2147483647 w 65"/>
                <a:gd name="T43" fmla="*/ 2147483647 h 78"/>
                <a:gd name="T44" fmla="*/ 2147483647 w 65"/>
                <a:gd name="T45" fmla="*/ 2147483647 h 78"/>
                <a:gd name="T46" fmla="*/ 2147483647 w 65"/>
                <a:gd name="T47" fmla="*/ 2147483647 h 78"/>
                <a:gd name="T48" fmla="*/ 2147483647 w 65"/>
                <a:gd name="T49" fmla="*/ 2147483647 h 78"/>
                <a:gd name="T50" fmla="*/ 2147483647 w 65"/>
                <a:gd name="T51" fmla="*/ 2147483647 h 78"/>
                <a:gd name="T52" fmla="*/ 2147483647 w 65"/>
                <a:gd name="T53" fmla="*/ 2147483647 h 78"/>
                <a:gd name="T54" fmla="*/ 2147483647 w 65"/>
                <a:gd name="T55" fmla="*/ 2147483647 h 78"/>
                <a:gd name="T56" fmla="*/ 2147483647 w 65"/>
                <a:gd name="T57" fmla="*/ 2147483647 h 78"/>
                <a:gd name="T58" fmla="*/ 2147483647 w 65"/>
                <a:gd name="T59" fmla="*/ 2147483647 h 78"/>
                <a:gd name="T60" fmla="*/ 2147483647 w 65"/>
                <a:gd name="T61" fmla="*/ 2147483647 h 78"/>
                <a:gd name="T62" fmla="*/ 2147483647 w 65"/>
                <a:gd name="T63" fmla="*/ 2147483647 h 78"/>
                <a:gd name="T64" fmla="*/ 2147483647 w 65"/>
                <a:gd name="T65" fmla="*/ 2147483647 h 78"/>
                <a:gd name="T66" fmla="*/ 2147483647 w 65"/>
                <a:gd name="T67" fmla="*/ 2147483647 h 78"/>
                <a:gd name="T68" fmla="*/ 2147483647 w 65"/>
                <a:gd name="T69" fmla="*/ 2147483647 h 78"/>
                <a:gd name="T70" fmla="*/ 2147483647 w 65"/>
                <a:gd name="T71" fmla="*/ 2147483647 h 78"/>
                <a:gd name="T72" fmla="*/ 2147483647 w 65"/>
                <a:gd name="T73" fmla="*/ 2147483647 h 78"/>
                <a:gd name="T74" fmla="*/ 2147483647 w 65"/>
                <a:gd name="T75" fmla="*/ 2147483647 h 78"/>
                <a:gd name="T76" fmla="*/ 2147483647 w 65"/>
                <a:gd name="T77" fmla="*/ 2147483647 h 78"/>
                <a:gd name="T78" fmla="*/ 2147483647 w 65"/>
                <a:gd name="T79" fmla="*/ 2147483647 h 78"/>
                <a:gd name="T80" fmla="*/ 2147483647 w 65"/>
                <a:gd name="T81" fmla="*/ 2147483647 h 78"/>
                <a:gd name="T82" fmla="*/ 2147483647 w 65"/>
                <a:gd name="T83" fmla="*/ 2147483647 h 78"/>
                <a:gd name="T84" fmla="*/ 2147483647 w 65"/>
                <a:gd name="T85" fmla="*/ 2147483647 h 78"/>
                <a:gd name="T86" fmla="*/ 2147483647 w 65"/>
                <a:gd name="T87" fmla="*/ 2147483647 h 78"/>
                <a:gd name="T88" fmla="*/ 2147483647 w 65"/>
                <a:gd name="T89" fmla="*/ 2147483647 h 78"/>
                <a:gd name="T90" fmla="*/ 2147483647 w 65"/>
                <a:gd name="T91" fmla="*/ 2147483647 h 78"/>
                <a:gd name="T92" fmla="*/ 2147483647 w 65"/>
                <a:gd name="T93" fmla="*/ 2147483647 h 78"/>
                <a:gd name="T94" fmla="*/ 2147483647 w 65"/>
                <a:gd name="T95" fmla="*/ 2147483647 h 78"/>
                <a:gd name="T96" fmla="*/ 2147483647 w 65"/>
                <a:gd name="T97" fmla="*/ 2147483647 h 78"/>
                <a:gd name="T98" fmla="*/ 2147483647 w 65"/>
                <a:gd name="T99" fmla="*/ 2147483647 h 78"/>
                <a:gd name="T100" fmla="*/ 2147483647 w 65"/>
                <a:gd name="T101" fmla="*/ 2147483647 h 78"/>
                <a:gd name="T102" fmla="*/ 2147483647 w 65"/>
                <a:gd name="T103" fmla="*/ 2147483647 h 78"/>
                <a:gd name="T104" fmla="*/ 2147483647 w 65"/>
                <a:gd name="T105" fmla="*/ 2147483647 h 78"/>
                <a:gd name="T106" fmla="*/ 2147483647 w 65"/>
                <a:gd name="T107" fmla="*/ 2147483647 h 78"/>
                <a:gd name="T108" fmla="*/ 2147483647 w 65"/>
                <a:gd name="T109" fmla="*/ 2147483647 h 78"/>
                <a:gd name="T110" fmla="*/ 2147483647 w 65"/>
                <a:gd name="T111" fmla="*/ 2147483647 h 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5"/>
                <a:gd name="T169" fmla="*/ 0 h 78"/>
                <a:gd name="T170" fmla="*/ 65 w 65"/>
                <a:gd name="T171" fmla="*/ 78 h 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5" h="78">
                  <a:moveTo>
                    <a:pt x="0" y="5"/>
                  </a:moveTo>
                  <a:lnTo>
                    <a:pt x="2" y="7"/>
                  </a:lnTo>
                  <a:lnTo>
                    <a:pt x="2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4" y="10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6" y="19"/>
                  </a:lnTo>
                  <a:lnTo>
                    <a:pt x="7" y="20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0" y="27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9" y="32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12" y="34"/>
                  </a:lnTo>
                  <a:lnTo>
                    <a:pt x="12" y="35"/>
                  </a:lnTo>
                  <a:lnTo>
                    <a:pt x="13" y="36"/>
                  </a:lnTo>
                  <a:lnTo>
                    <a:pt x="14" y="36"/>
                  </a:lnTo>
                  <a:lnTo>
                    <a:pt x="14" y="37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5" y="39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1" y="39"/>
                  </a:lnTo>
                  <a:lnTo>
                    <a:pt x="12" y="39"/>
                  </a:lnTo>
                  <a:lnTo>
                    <a:pt x="13" y="42"/>
                  </a:lnTo>
                  <a:lnTo>
                    <a:pt x="15" y="44"/>
                  </a:lnTo>
                  <a:lnTo>
                    <a:pt x="15" y="46"/>
                  </a:lnTo>
                  <a:lnTo>
                    <a:pt x="14" y="46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2" y="47"/>
                  </a:lnTo>
                  <a:lnTo>
                    <a:pt x="11" y="47"/>
                  </a:lnTo>
                  <a:lnTo>
                    <a:pt x="10" y="48"/>
                  </a:lnTo>
                  <a:lnTo>
                    <a:pt x="9" y="47"/>
                  </a:lnTo>
                  <a:lnTo>
                    <a:pt x="7" y="48"/>
                  </a:lnTo>
                  <a:lnTo>
                    <a:pt x="9" y="49"/>
                  </a:lnTo>
                  <a:lnTo>
                    <a:pt x="9" y="50"/>
                  </a:lnTo>
                  <a:lnTo>
                    <a:pt x="10" y="50"/>
                  </a:lnTo>
                  <a:lnTo>
                    <a:pt x="10" y="53"/>
                  </a:lnTo>
                  <a:lnTo>
                    <a:pt x="9" y="53"/>
                  </a:lnTo>
                  <a:lnTo>
                    <a:pt x="7" y="52"/>
                  </a:lnTo>
                  <a:lnTo>
                    <a:pt x="7" y="50"/>
                  </a:lnTo>
                  <a:lnTo>
                    <a:pt x="6" y="50"/>
                  </a:lnTo>
                  <a:lnTo>
                    <a:pt x="4" y="53"/>
                  </a:lnTo>
                  <a:lnTo>
                    <a:pt x="4" y="54"/>
                  </a:lnTo>
                  <a:lnTo>
                    <a:pt x="3" y="54"/>
                  </a:lnTo>
                  <a:lnTo>
                    <a:pt x="4" y="56"/>
                  </a:lnTo>
                  <a:lnTo>
                    <a:pt x="3" y="57"/>
                  </a:lnTo>
                  <a:lnTo>
                    <a:pt x="2" y="57"/>
                  </a:lnTo>
                  <a:lnTo>
                    <a:pt x="1" y="57"/>
                  </a:lnTo>
                  <a:lnTo>
                    <a:pt x="1" y="59"/>
                  </a:lnTo>
                  <a:lnTo>
                    <a:pt x="1" y="60"/>
                  </a:lnTo>
                  <a:lnTo>
                    <a:pt x="2" y="62"/>
                  </a:lnTo>
                  <a:lnTo>
                    <a:pt x="3" y="63"/>
                  </a:lnTo>
                  <a:lnTo>
                    <a:pt x="3" y="64"/>
                  </a:lnTo>
                  <a:lnTo>
                    <a:pt x="2" y="65"/>
                  </a:lnTo>
                  <a:lnTo>
                    <a:pt x="2" y="67"/>
                  </a:lnTo>
                  <a:lnTo>
                    <a:pt x="6" y="70"/>
                  </a:lnTo>
                  <a:lnTo>
                    <a:pt x="10" y="73"/>
                  </a:lnTo>
                  <a:lnTo>
                    <a:pt x="12" y="74"/>
                  </a:lnTo>
                  <a:lnTo>
                    <a:pt x="14" y="77"/>
                  </a:lnTo>
                  <a:lnTo>
                    <a:pt x="15" y="78"/>
                  </a:lnTo>
                  <a:lnTo>
                    <a:pt x="16" y="75"/>
                  </a:lnTo>
                  <a:lnTo>
                    <a:pt x="15" y="72"/>
                  </a:lnTo>
                  <a:lnTo>
                    <a:pt x="16" y="68"/>
                  </a:lnTo>
                  <a:lnTo>
                    <a:pt x="18" y="67"/>
                  </a:lnTo>
                  <a:lnTo>
                    <a:pt x="20" y="65"/>
                  </a:lnTo>
                  <a:lnTo>
                    <a:pt x="22" y="66"/>
                  </a:lnTo>
                  <a:lnTo>
                    <a:pt x="26" y="67"/>
                  </a:lnTo>
                  <a:lnTo>
                    <a:pt x="27" y="69"/>
                  </a:lnTo>
                  <a:lnTo>
                    <a:pt x="31" y="70"/>
                  </a:lnTo>
                  <a:lnTo>
                    <a:pt x="34" y="75"/>
                  </a:lnTo>
                  <a:lnTo>
                    <a:pt x="35" y="75"/>
                  </a:lnTo>
                  <a:lnTo>
                    <a:pt x="36" y="74"/>
                  </a:lnTo>
                  <a:lnTo>
                    <a:pt x="36" y="72"/>
                  </a:lnTo>
                  <a:lnTo>
                    <a:pt x="41" y="70"/>
                  </a:lnTo>
                  <a:lnTo>
                    <a:pt x="42" y="70"/>
                  </a:lnTo>
                  <a:lnTo>
                    <a:pt x="44" y="73"/>
                  </a:lnTo>
                  <a:lnTo>
                    <a:pt x="44" y="72"/>
                  </a:lnTo>
                  <a:lnTo>
                    <a:pt x="46" y="70"/>
                  </a:lnTo>
                  <a:lnTo>
                    <a:pt x="51" y="72"/>
                  </a:lnTo>
                  <a:lnTo>
                    <a:pt x="52" y="70"/>
                  </a:lnTo>
                  <a:lnTo>
                    <a:pt x="55" y="70"/>
                  </a:lnTo>
                  <a:lnTo>
                    <a:pt x="58" y="70"/>
                  </a:lnTo>
                  <a:lnTo>
                    <a:pt x="60" y="72"/>
                  </a:lnTo>
                  <a:lnTo>
                    <a:pt x="60" y="65"/>
                  </a:lnTo>
                  <a:lnTo>
                    <a:pt x="62" y="59"/>
                  </a:lnTo>
                  <a:lnTo>
                    <a:pt x="65" y="56"/>
                  </a:lnTo>
                  <a:lnTo>
                    <a:pt x="61" y="53"/>
                  </a:lnTo>
                  <a:lnTo>
                    <a:pt x="57" y="49"/>
                  </a:lnTo>
                  <a:lnTo>
                    <a:pt x="56" y="44"/>
                  </a:lnTo>
                  <a:lnTo>
                    <a:pt x="56" y="39"/>
                  </a:lnTo>
                  <a:lnTo>
                    <a:pt x="61" y="37"/>
                  </a:lnTo>
                  <a:lnTo>
                    <a:pt x="58" y="36"/>
                  </a:lnTo>
                  <a:lnTo>
                    <a:pt x="56" y="33"/>
                  </a:lnTo>
                  <a:lnTo>
                    <a:pt x="58" y="30"/>
                  </a:lnTo>
                  <a:lnTo>
                    <a:pt x="56" y="27"/>
                  </a:lnTo>
                  <a:lnTo>
                    <a:pt x="53" y="29"/>
                  </a:lnTo>
                  <a:lnTo>
                    <a:pt x="45" y="27"/>
                  </a:lnTo>
                  <a:lnTo>
                    <a:pt x="42" y="25"/>
                  </a:lnTo>
                  <a:lnTo>
                    <a:pt x="41" y="20"/>
                  </a:lnTo>
                  <a:lnTo>
                    <a:pt x="40" y="19"/>
                  </a:lnTo>
                  <a:lnTo>
                    <a:pt x="37" y="17"/>
                  </a:lnTo>
                  <a:lnTo>
                    <a:pt x="35" y="17"/>
                  </a:lnTo>
                  <a:lnTo>
                    <a:pt x="32" y="14"/>
                  </a:lnTo>
                  <a:lnTo>
                    <a:pt x="31" y="9"/>
                  </a:lnTo>
                  <a:lnTo>
                    <a:pt x="28" y="7"/>
                  </a:lnTo>
                  <a:lnTo>
                    <a:pt x="26" y="4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9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0" y="5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69" name="Freeform 747"/>
            <p:cNvSpPr>
              <a:spLocks/>
            </p:cNvSpPr>
            <p:nvPr/>
          </p:nvSpPr>
          <p:spPr bwMode="auto">
            <a:xfrm>
              <a:off x="4765675" y="1984375"/>
              <a:ext cx="71438" cy="37042"/>
            </a:xfrm>
            <a:custGeom>
              <a:avLst/>
              <a:gdLst>
                <a:gd name="T0" fmla="*/ 0 w 45"/>
                <a:gd name="T1" fmla="*/ 2147483647 h 23"/>
                <a:gd name="T2" fmla="*/ 2147483647 w 45"/>
                <a:gd name="T3" fmla="*/ 2147483647 h 23"/>
                <a:gd name="T4" fmla="*/ 2147483647 w 45"/>
                <a:gd name="T5" fmla="*/ 2147483647 h 23"/>
                <a:gd name="T6" fmla="*/ 2147483647 w 45"/>
                <a:gd name="T7" fmla="*/ 2147483647 h 23"/>
                <a:gd name="T8" fmla="*/ 2147483647 w 45"/>
                <a:gd name="T9" fmla="*/ 2147483647 h 23"/>
                <a:gd name="T10" fmla="*/ 2147483647 w 45"/>
                <a:gd name="T11" fmla="*/ 2147483647 h 23"/>
                <a:gd name="T12" fmla="*/ 2147483647 w 45"/>
                <a:gd name="T13" fmla="*/ 2147483647 h 23"/>
                <a:gd name="T14" fmla="*/ 2147483647 w 45"/>
                <a:gd name="T15" fmla="*/ 2147483647 h 23"/>
                <a:gd name="T16" fmla="*/ 2147483647 w 45"/>
                <a:gd name="T17" fmla="*/ 2147483647 h 23"/>
                <a:gd name="T18" fmla="*/ 2147483647 w 45"/>
                <a:gd name="T19" fmla="*/ 2147483647 h 23"/>
                <a:gd name="T20" fmla="*/ 2147483647 w 45"/>
                <a:gd name="T21" fmla="*/ 2147483647 h 23"/>
                <a:gd name="T22" fmla="*/ 2147483647 w 45"/>
                <a:gd name="T23" fmla="*/ 2147483647 h 23"/>
                <a:gd name="T24" fmla="*/ 2147483647 w 45"/>
                <a:gd name="T25" fmla="*/ 0 h 23"/>
                <a:gd name="T26" fmla="*/ 2147483647 w 45"/>
                <a:gd name="T27" fmla="*/ 2147483647 h 23"/>
                <a:gd name="T28" fmla="*/ 2147483647 w 45"/>
                <a:gd name="T29" fmla="*/ 2147483647 h 23"/>
                <a:gd name="T30" fmla="*/ 2147483647 w 45"/>
                <a:gd name="T31" fmla="*/ 2147483647 h 23"/>
                <a:gd name="T32" fmla="*/ 2147483647 w 45"/>
                <a:gd name="T33" fmla="*/ 2147483647 h 23"/>
                <a:gd name="T34" fmla="*/ 2147483647 w 45"/>
                <a:gd name="T35" fmla="*/ 2147483647 h 23"/>
                <a:gd name="T36" fmla="*/ 2147483647 w 45"/>
                <a:gd name="T37" fmla="*/ 2147483647 h 23"/>
                <a:gd name="T38" fmla="*/ 2147483647 w 45"/>
                <a:gd name="T39" fmla="*/ 2147483647 h 23"/>
                <a:gd name="T40" fmla="*/ 2147483647 w 45"/>
                <a:gd name="T41" fmla="*/ 2147483647 h 23"/>
                <a:gd name="T42" fmla="*/ 2147483647 w 45"/>
                <a:gd name="T43" fmla="*/ 2147483647 h 23"/>
                <a:gd name="T44" fmla="*/ 2147483647 w 45"/>
                <a:gd name="T45" fmla="*/ 2147483647 h 23"/>
                <a:gd name="T46" fmla="*/ 2147483647 w 45"/>
                <a:gd name="T47" fmla="*/ 2147483647 h 23"/>
                <a:gd name="T48" fmla="*/ 2147483647 w 45"/>
                <a:gd name="T49" fmla="*/ 2147483647 h 23"/>
                <a:gd name="T50" fmla="*/ 2147483647 w 45"/>
                <a:gd name="T51" fmla="*/ 2147483647 h 23"/>
                <a:gd name="T52" fmla="*/ 2147483647 w 45"/>
                <a:gd name="T53" fmla="*/ 2147483647 h 23"/>
                <a:gd name="T54" fmla="*/ 2147483647 w 45"/>
                <a:gd name="T55" fmla="*/ 2147483647 h 23"/>
                <a:gd name="T56" fmla="*/ 2147483647 w 45"/>
                <a:gd name="T57" fmla="*/ 2147483647 h 23"/>
                <a:gd name="T58" fmla="*/ 2147483647 w 45"/>
                <a:gd name="T59" fmla="*/ 2147483647 h 23"/>
                <a:gd name="T60" fmla="*/ 2147483647 w 45"/>
                <a:gd name="T61" fmla="*/ 2147483647 h 23"/>
                <a:gd name="T62" fmla="*/ 2147483647 w 45"/>
                <a:gd name="T63" fmla="*/ 2147483647 h 23"/>
                <a:gd name="T64" fmla="*/ 2147483647 w 45"/>
                <a:gd name="T65" fmla="*/ 2147483647 h 23"/>
                <a:gd name="T66" fmla="*/ 2147483647 w 45"/>
                <a:gd name="T67" fmla="*/ 2147483647 h 23"/>
                <a:gd name="T68" fmla="*/ 2147483647 w 45"/>
                <a:gd name="T69" fmla="*/ 2147483647 h 23"/>
                <a:gd name="T70" fmla="*/ 2147483647 w 45"/>
                <a:gd name="T71" fmla="*/ 2147483647 h 23"/>
                <a:gd name="T72" fmla="*/ 2147483647 w 45"/>
                <a:gd name="T73" fmla="*/ 2147483647 h 23"/>
                <a:gd name="T74" fmla="*/ 2147483647 w 45"/>
                <a:gd name="T75" fmla="*/ 2147483647 h 23"/>
                <a:gd name="T76" fmla="*/ 2147483647 w 45"/>
                <a:gd name="T77" fmla="*/ 2147483647 h 23"/>
                <a:gd name="T78" fmla="*/ 2147483647 w 45"/>
                <a:gd name="T79" fmla="*/ 2147483647 h 23"/>
                <a:gd name="T80" fmla="*/ 2147483647 w 45"/>
                <a:gd name="T81" fmla="*/ 2147483647 h 23"/>
                <a:gd name="T82" fmla="*/ 0 w 45"/>
                <a:gd name="T83" fmla="*/ 2147483647 h 2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"/>
                <a:gd name="T127" fmla="*/ 0 h 23"/>
                <a:gd name="T128" fmla="*/ 45 w 45"/>
                <a:gd name="T129" fmla="*/ 23 h 2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" h="23">
                  <a:moveTo>
                    <a:pt x="0" y="21"/>
                  </a:moveTo>
                  <a:lnTo>
                    <a:pt x="1" y="20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10" y="12"/>
                  </a:lnTo>
                  <a:lnTo>
                    <a:pt x="12" y="11"/>
                  </a:lnTo>
                  <a:lnTo>
                    <a:pt x="16" y="8"/>
                  </a:lnTo>
                  <a:lnTo>
                    <a:pt x="17" y="6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8" y="5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4" y="11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8" y="13"/>
                  </a:lnTo>
                  <a:lnTo>
                    <a:pt x="21" y="13"/>
                  </a:lnTo>
                  <a:lnTo>
                    <a:pt x="21" y="11"/>
                  </a:lnTo>
                  <a:lnTo>
                    <a:pt x="20" y="9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5" y="10"/>
                  </a:lnTo>
                  <a:lnTo>
                    <a:pt x="39" y="9"/>
                  </a:lnTo>
                  <a:lnTo>
                    <a:pt x="40" y="10"/>
                  </a:lnTo>
                  <a:lnTo>
                    <a:pt x="43" y="15"/>
                  </a:lnTo>
                  <a:lnTo>
                    <a:pt x="42" y="17"/>
                  </a:lnTo>
                  <a:lnTo>
                    <a:pt x="43" y="20"/>
                  </a:lnTo>
                  <a:lnTo>
                    <a:pt x="45" y="22"/>
                  </a:lnTo>
                  <a:lnTo>
                    <a:pt x="39" y="22"/>
                  </a:lnTo>
                  <a:lnTo>
                    <a:pt x="32" y="23"/>
                  </a:lnTo>
                  <a:lnTo>
                    <a:pt x="20" y="23"/>
                  </a:lnTo>
                  <a:lnTo>
                    <a:pt x="5" y="22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70" name="Freeform 748"/>
            <p:cNvSpPr>
              <a:spLocks/>
            </p:cNvSpPr>
            <p:nvPr/>
          </p:nvSpPr>
          <p:spPr bwMode="auto">
            <a:xfrm>
              <a:off x="4765675" y="1984375"/>
              <a:ext cx="71438" cy="37042"/>
            </a:xfrm>
            <a:custGeom>
              <a:avLst/>
              <a:gdLst>
                <a:gd name="T0" fmla="*/ 0 w 45"/>
                <a:gd name="T1" fmla="*/ 2147483647 h 23"/>
                <a:gd name="T2" fmla="*/ 2147483647 w 45"/>
                <a:gd name="T3" fmla="*/ 2147483647 h 23"/>
                <a:gd name="T4" fmla="*/ 2147483647 w 45"/>
                <a:gd name="T5" fmla="*/ 2147483647 h 23"/>
                <a:gd name="T6" fmla="*/ 2147483647 w 45"/>
                <a:gd name="T7" fmla="*/ 2147483647 h 23"/>
                <a:gd name="T8" fmla="*/ 2147483647 w 45"/>
                <a:gd name="T9" fmla="*/ 2147483647 h 23"/>
                <a:gd name="T10" fmla="*/ 2147483647 w 45"/>
                <a:gd name="T11" fmla="*/ 2147483647 h 23"/>
                <a:gd name="T12" fmla="*/ 2147483647 w 45"/>
                <a:gd name="T13" fmla="*/ 2147483647 h 23"/>
                <a:gd name="T14" fmla="*/ 2147483647 w 45"/>
                <a:gd name="T15" fmla="*/ 2147483647 h 23"/>
                <a:gd name="T16" fmla="*/ 2147483647 w 45"/>
                <a:gd name="T17" fmla="*/ 2147483647 h 23"/>
                <a:gd name="T18" fmla="*/ 2147483647 w 45"/>
                <a:gd name="T19" fmla="*/ 2147483647 h 23"/>
                <a:gd name="T20" fmla="*/ 2147483647 w 45"/>
                <a:gd name="T21" fmla="*/ 2147483647 h 23"/>
                <a:gd name="T22" fmla="*/ 2147483647 w 45"/>
                <a:gd name="T23" fmla="*/ 2147483647 h 23"/>
                <a:gd name="T24" fmla="*/ 2147483647 w 45"/>
                <a:gd name="T25" fmla="*/ 0 h 23"/>
                <a:gd name="T26" fmla="*/ 2147483647 w 45"/>
                <a:gd name="T27" fmla="*/ 2147483647 h 23"/>
                <a:gd name="T28" fmla="*/ 2147483647 w 45"/>
                <a:gd name="T29" fmla="*/ 2147483647 h 23"/>
                <a:gd name="T30" fmla="*/ 2147483647 w 45"/>
                <a:gd name="T31" fmla="*/ 2147483647 h 23"/>
                <a:gd name="T32" fmla="*/ 2147483647 w 45"/>
                <a:gd name="T33" fmla="*/ 2147483647 h 23"/>
                <a:gd name="T34" fmla="*/ 2147483647 w 45"/>
                <a:gd name="T35" fmla="*/ 2147483647 h 23"/>
                <a:gd name="T36" fmla="*/ 2147483647 w 45"/>
                <a:gd name="T37" fmla="*/ 2147483647 h 23"/>
                <a:gd name="T38" fmla="*/ 2147483647 w 45"/>
                <a:gd name="T39" fmla="*/ 2147483647 h 23"/>
                <a:gd name="T40" fmla="*/ 2147483647 w 45"/>
                <a:gd name="T41" fmla="*/ 2147483647 h 23"/>
                <a:gd name="T42" fmla="*/ 2147483647 w 45"/>
                <a:gd name="T43" fmla="*/ 2147483647 h 23"/>
                <a:gd name="T44" fmla="*/ 2147483647 w 45"/>
                <a:gd name="T45" fmla="*/ 2147483647 h 23"/>
                <a:gd name="T46" fmla="*/ 2147483647 w 45"/>
                <a:gd name="T47" fmla="*/ 2147483647 h 23"/>
                <a:gd name="T48" fmla="*/ 2147483647 w 45"/>
                <a:gd name="T49" fmla="*/ 2147483647 h 23"/>
                <a:gd name="T50" fmla="*/ 2147483647 w 45"/>
                <a:gd name="T51" fmla="*/ 2147483647 h 23"/>
                <a:gd name="T52" fmla="*/ 2147483647 w 45"/>
                <a:gd name="T53" fmla="*/ 2147483647 h 23"/>
                <a:gd name="T54" fmla="*/ 2147483647 w 45"/>
                <a:gd name="T55" fmla="*/ 2147483647 h 23"/>
                <a:gd name="T56" fmla="*/ 2147483647 w 45"/>
                <a:gd name="T57" fmla="*/ 2147483647 h 23"/>
                <a:gd name="T58" fmla="*/ 2147483647 w 45"/>
                <a:gd name="T59" fmla="*/ 2147483647 h 23"/>
                <a:gd name="T60" fmla="*/ 2147483647 w 45"/>
                <a:gd name="T61" fmla="*/ 2147483647 h 23"/>
                <a:gd name="T62" fmla="*/ 2147483647 w 45"/>
                <a:gd name="T63" fmla="*/ 2147483647 h 23"/>
                <a:gd name="T64" fmla="*/ 2147483647 w 45"/>
                <a:gd name="T65" fmla="*/ 2147483647 h 23"/>
                <a:gd name="T66" fmla="*/ 2147483647 w 45"/>
                <a:gd name="T67" fmla="*/ 2147483647 h 23"/>
                <a:gd name="T68" fmla="*/ 2147483647 w 45"/>
                <a:gd name="T69" fmla="*/ 2147483647 h 23"/>
                <a:gd name="T70" fmla="*/ 2147483647 w 45"/>
                <a:gd name="T71" fmla="*/ 2147483647 h 23"/>
                <a:gd name="T72" fmla="*/ 2147483647 w 45"/>
                <a:gd name="T73" fmla="*/ 2147483647 h 23"/>
                <a:gd name="T74" fmla="*/ 2147483647 w 45"/>
                <a:gd name="T75" fmla="*/ 2147483647 h 23"/>
                <a:gd name="T76" fmla="*/ 2147483647 w 45"/>
                <a:gd name="T77" fmla="*/ 2147483647 h 23"/>
                <a:gd name="T78" fmla="*/ 2147483647 w 45"/>
                <a:gd name="T79" fmla="*/ 2147483647 h 23"/>
                <a:gd name="T80" fmla="*/ 2147483647 w 45"/>
                <a:gd name="T81" fmla="*/ 2147483647 h 23"/>
                <a:gd name="T82" fmla="*/ 0 w 45"/>
                <a:gd name="T83" fmla="*/ 2147483647 h 2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"/>
                <a:gd name="T127" fmla="*/ 0 h 23"/>
                <a:gd name="T128" fmla="*/ 45 w 45"/>
                <a:gd name="T129" fmla="*/ 23 h 2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" h="23">
                  <a:moveTo>
                    <a:pt x="0" y="21"/>
                  </a:moveTo>
                  <a:lnTo>
                    <a:pt x="1" y="20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6" y="12"/>
                  </a:lnTo>
                  <a:lnTo>
                    <a:pt x="10" y="12"/>
                  </a:lnTo>
                  <a:lnTo>
                    <a:pt x="12" y="11"/>
                  </a:lnTo>
                  <a:lnTo>
                    <a:pt x="16" y="8"/>
                  </a:lnTo>
                  <a:lnTo>
                    <a:pt x="17" y="6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8" y="5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4" y="11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8" y="13"/>
                  </a:lnTo>
                  <a:lnTo>
                    <a:pt x="21" y="13"/>
                  </a:lnTo>
                  <a:lnTo>
                    <a:pt x="21" y="11"/>
                  </a:lnTo>
                  <a:lnTo>
                    <a:pt x="20" y="9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5" y="10"/>
                  </a:lnTo>
                  <a:lnTo>
                    <a:pt x="39" y="9"/>
                  </a:lnTo>
                  <a:lnTo>
                    <a:pt x="40" y="10"/>
                  </a:lnTo>
                  <a:lnTo>
                    <a:pt x="43" y="15"/>
                  </a:lnTo>
                  <a:lnTo>
                    <a:pt x="42" y="17"/>
                  </a:lnTo>
                  <a:lnTo>
                    <a:pt x="43" y="20"/>
                  </a:lnTo>
                  <a:lnTo>
                    <a:pt x="45" y="22"/>
                  </a:lnTo>
                  <a:lnTo>
                    <a:pt x="39" y="22"/>
                  </a:lnTo>
                  <a:lnTo>
                    <a:pt x="32" y="23"/>
                  </a:lnTo>
                  <a:lnTo>
                    <a:pt x="20" y="23"/>
                  </a:lnTo>
                  <a:lnTo>
                    <a:pt x="5" y="22"/>
                  </a:lnTo>
                  <a:lnTo>
                    <a:pt x="0" y="2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03" name="Freeform 781"/>
            <p:cNvSpPr>
              <a:spLocks/>
            </p:cNvSpPr>
            <p:nvPr/>
          </p:nvSpPr>
          <p:spPr bwMode="auto">
            <a:xfrm>
              <a:off x="4316413" y="1852084"/>
              <a:ext cx="11112" cy="19844"/>
            </a:xfrm>
            <a:custGeom>
              <a:avLst/>
              <a:gdLst>
                <a:gd name="T0" fmla="*/ 2147483647 w 7"/>
                <a:gd name="T1" fmla="*/ 0 h 12"/>
                <a:gd name="T2" fmla="*/ 2147483647 w 7"/>
                <a:gd name="T3" fmla="*/ 0 h 12"/>
                <a:gd name="T4" fmla="*/ 2147483647 w 7"/>
                <a:gd name="T5" fmla="*/ 2147483647 h 12"/>
                <a:gd name="T6" fmla="*/ 2147483647 w 7"/>
                <a:gd name="T7" fmla="*/ 2147483647 h 12"/>
                <a:gd name="T8" fmla="*/ 2147483647 w 7"/>
                <a:gd name="T9" fmla="*/ 2147483647 h 12"/>
                <a:gd name="T10" fmla="*/ 2147483647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0 w 7"/>
                <a:gd name="T17" fmla="*/ 2147483647 h 12"/>
                <a:gd name="T18" fmla="*/ 2147483647 w 7"/>
                <a:gd name="T19" fmla="*/ 2147483647 h 12"/>
                <a:gd name="T20" fmla="*/ 2147483647 w 7"/>
                <a:gd name="T21" fmla="*/ 2147483647 h 12"/>
                <a:gd name="T22" fmla="*/ 2147483647 w 7"/>
                <a:gd name="T23" fmla="*/ 2147483647 h 12"/>
                <a:gd name="T24" fmla="*/ 2147483647 w 7"/>
                <a:gd name="T25" fmla="*/ 2147483647 h 12"/>
                <a:gd name="T26" fmla="*/ 2147483647 w 7"/>
                <a:gd name="T27" fmla="*/ 2147483647 h 12"/>
                <a:gd name="T28" fmla="*/ 2147483647 w 7"/>
                <a:gd name="T29" fmla="*/ 2147483647 h 12"/>
                <a:gd name="T30" fmla="*/ 2147483647 w 7"/>
                <a:gd name="T31" fmla="*/ 2147483647 h 12"/>
                <a:gd name="T32" fmla="*/ 2147483647 w 7"/>
                <a:gd name="T33" fmla="*/ 2147483647 h 12"/>
                <a:gd name="T34" fmla="*/ 2147483647 w 7"/>
                <a:gd name="T35" fmla="*/ 2147483647 h 12"/>
                <a:gd name="T36" fmla="*/ 2147483647 w 7"/>
                <a:gd name="T37" fmla="*/ 2147483647 h 12"/>
                <a:gd name="T38" fmla="*/ 2147483647 w 7"/>
                <a:gd name="T39" fmla="*/ 2147483647 h 12"/>
                <a:gd name="T40" fmla="*/ 2147483647 w 7"/>
                <a:gd name="T41" fmla="*/ 2147483647 h 12"/>
                <a:gd name="T42" fmla="*/ 2147483647 w 7"/>
                <a:gd name="T43" fmla="*/ 2147483647 h 12"/>
                <a:gd name="T44" fmla="*/ 2147483647 w 7"/>
                <a:gd name="T45" fmla="*/ 2147483647 h 12"/>
                <a:gd name="T46" fmla="*/ 2147483647 w 7"/>
                <a:gd name="T47" fmla="*/ 0 h 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"/>
                <a:gd name="T73" fmla="*/ 0 h 12"/>
                <a:gd name="T74" fmla="*/ 7 w 7"/>
                <a:gd name="T75" fmla="*/ 12 h 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" h="12">
                  <a:moveTo>
                    <a:pt x="5" y="0"/>
                  </a:moveTo>
                  <a:lnTo>
                    <a:pt x="5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4" y="4"/>
                  </a:lnTo>
                  <a:lnTo>
                    <a:pt x="0" y="7"/>
                  </a:lnTo>
                  <a:lnTo>
                    <a:pt x="1" y="8"/>
                  </a:lnTo>
                  <a:lnTo>
                    <a:pt x="2" y="8"/>
                  </a:lnTo>
                  <a:lnTo>
                    <a:pt x="4" y="7"/>
                  </a:lnTo>
                  <a:lnTo>
                    <a:pt x="5" y="8"/>
                  </a:lnTo>
                  <a:lnTo>
                    <a:pt x="5" y="9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04" name="Freeform 782"/>
            <p:cNvSpPr>
              <a:spLocks/>
            </p:cNvSpPr>
            <p:nvPr/>
          </p:nvSpPr>
          <p:spPr bwMode="auto">
            <a:xfrm>
              <a:off x="4316413" y="1852084"/>
              <a:ext cx="11112" cy="19844"/>
            </a:xfrm>
            <a:custGeom>
              <a:avLst/>
              <a:gdLst>
                <a:gd name="T0" fmla="*/ 2147483647 w 7"/>
                <a:gd name="T1" fmla="*/ 0 h 12"/>
                <a:gd name="T2" fmla="*/ 2147483647 w 7"/>
                <a:gd name="T3" fmla="*/ 0 h 12"/>
                <a:gd name="T4" fmla="*/ 2147483647 w 7"/>
                <a:gd name="T5" fmla="*/ 2147483647 h 12"/>
                <a:gd name="T6" fmla="*/ 2147483647 w 7"/>
                <a:gd name="T7" fmla="*/ 2147483647 h 12"/>
                <a:gd name="T8" fmla="*/ 2147483647 w 7"/>
                <a:gd name="T9" fmla="*/ 2147483647 h 12"/>
                <a:gd name="T10" fmla="*/ 2147483647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0 w 7"/>
                <a:gd name="T17" fmla="*/ 2147483647 h 12"/>
                <a:gd name="T18" fmla="*/ 2147483647 w 7"/>
                <a:gd name="T19" fmla="*/ 2147483647 h 12"/>
                <a:gd name="T20" fmla="*/ 2147483647 w 7"/>
                <a:gd name="T21" fmla="*/ 2147483647 h 12"/>
                <a:gd name="T22" fmla="*/ 2147483647 w 7"/>
                <a:gd name="T23" fmla="*/ 2147483647 h 12"/>
                <a:gd name="T24" fmla="*/ 2147483647 w 7"/>
                <a:gd name="T25" fmla="*/ 2147483647 h 12"/>
                <a:gd name="T26" fmla="*/ 2147483647 w 7"/>
                <a:gd name="T27" fmla="*/ 2147483647 h 12"/>
                <a:gd name="T28" fmla="*/ 2147483647 w 7"/>
                <a:gd name="T29" fmla="*/ 2147483647 h 12"/>
                <a:gd name="T30" fmla="*/ 2147483647 w 7"/>
                <a:gd name="T31" fmla="*/ 2147483647 h 12"/>
                <a:gd name="T32" fmla="*/ 2147483647 w 7"/>
                <a:gd name="T33" fmla="*/ 2147483647 h 12"/>
                <a:gd name="T34" fmla="*/ 2147483647 w 7"/>
                <a:gd name="T35" fmla="*/ 2147483647 h 12"/>
                <a:gd name="T36" fmla="*/ 2147483647 w 7"/>
                <a:gd name="T37" fmla="*/ 2147483647 h 12"/>
                <a:gd name="T38" fmla="*/ 2147483647 w 7"/>
                <a:gd name="T39" fmla="*/ 2147483647 h 12"/>
                <a:gd name="T40" fmla="*/ 2147483647 w 7"/>
                <a:gd name="T41" fmla="*/ 2147483647 h 12"/>
                <a:gd name="T42" fmla="*/ 2147483647 w 7"/>
                <a:gd name="T43" fmla="*/ 2147483647 h 12"/>
                <a:gd name="T44" fmla="*/ 2147483647 w 7"/>
                <a:gd name="T45" fmla="*/ 2147483647 h 12"/>
                <a:gd name="T46" fmla="*/ 2147483647 w 7"/>
                <a:gd name="T47" fmla="*/ 0 h 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"/>
                <a:gd name="T73" fmla="*/ 0 h 12"/>
                <a:gd name="T74" fmla="*/ 7 w 7"/>
                <a:gd name="T75" fmla="*/ 12 h 1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" h="12">
                  <a:moveTo>
                    <a:pt x="5" y="0"/>
                  </a:moveTo>
                  <a:lnTo>
                    <a:pt x="5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4" y="4"/>
                  </a:lnTo>
                  <a:lnTo>
                    <a:pt x="0" y="7"/>
                  </a:lnTo>
                  <a:lnTo>
                    <a:pt x="1" y="8"/>
                  </a:lnTo>
                  <a:lnTo>
                    <a:pt x="2" y="8"/>
                  </a:lnTo>
                  <a:lnTo>
                    <a:pt x="4" y="7"/>
                  </a:lnTo>
                  <a:lnTo>
                    <a:pt x="5" y="8"/>
                  </a:lnTo>
                  <a:lnTo>
                    <a:pt x="5" y="9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05" name="Freeform 783"/>
            <p:cNvSpPr>
              <a:spLocks/>
            </p:cNvSpPr>
            <p:nvPr/>
          </p:nvSpPr>
          <p:spPr bwMode="auto">
            <a:xfrm>
              <a:off x="4203700" y="1910292"/>
              <a:ext cx="19050" cy="19844"/>
            </a:xfrm>
            <a:custGeom>
              <a:avLst/>
              <a:gdLst>
                <a:gd name="T0" fmla="*/ 2147483647 w 12"/>
                <a:gd name="T1" fmla="*/ 0 h 13"/>
                <a:gd name="T2" fmla="*/ 2147483647 w 12"/>
                <a:gd name="T3" fmla="*/ 0 h 13"/>
                <a:gd name="T4" fmla="*/ 2147483647 w 12"/>
                <a:gd name="T5" fmla="*/ 2147483647 h 13"/>
                <a:gd name="T6" fmla="*/ 2147483647 w 12"/>
                <a:gd name="T7" fmla="*/ 2147483647 h 13"/>
                <a:gd name="T8" fmla="*/ 2147483647 w 12"/>
                <a:gd name="T9" fmla="*/ 2147483647 h 13"/>
                <a:gd name="T10" fmla="*/ 2147483647 w 12"/>
                <a:gd name="T11" fmla="*/ 2147483647 h 13"/>
                <a:gd name="T12" fmla="*/ 2147483647 w 12"/>
                <a:gd name="T13" fmla="*/ 2147483647 h 13"/>
                <a:gd name="T14" fmla="*/ 2147483647 w 12"/>
                <a:gd name="T15" fmla="*/ 2147483647 h 13"/>
                <a:gd name="T16" fmla="*/ 0 w 12"/>
                <a:gd name="T17" fmla="*/ 2147483647 h 13"/>
                <a:gd name="T18" fmla="*/ 0 w 12"/>
                <a:gd name="T19" fmla="*/ 2147483647 h 13"/>
                <a:gd name="T20" fmla="*/ 2147483647 w 12"/>
                <a:gd name="T21" fmla="*/ 2147483647 h 13"/>
                <a:gd name="T22" fmla="*/ 2147483647 w 12"/>
                <a:gd name="T23" fmla="*/ 2147483647 h 13"/>
                <a:gd name="T24" fmla="*/ 0 w 12"/>
                <a:gd name="T25" fmla="*/ 2147483647 h 13"/>
                <a:gd name="T26" fmla="*/ 2147483647 w 12"/>
                <a:gd name="T27" fmla="*/ 2147483647 h 13"/>
                <a:gd name="T28" fmla="*/ 2147483647 w 12"/>
                <a:gd name="T29" fmla="*/ 2147483647 h 13"/>
                <a:gd name="T30" fmla="*/ 2147483647 w 12"/>
                <a:gd name="T31" fmla="*/ 2147483647 h 13"/>
                <a:gd name="T32" fmla="*/ 2147483647 w 12"/>
                <a:gd name="T33" fmla="*/ 2147483647 h 13"/>
                <a:gd name="T34" fmla="*/ 2147483647 w 12"/>
                <a:gd name="T35" fmla="*/ 2147483647 h 13"/>
                <a:gd name="T36" fmla="*/ 2147483647 w 12"/>
                <a:gd name="T37" fmla="*/ 2147483647 h 13"/>
                <a:gd name="T38" fmla="*/ 2147483647 w 12"/>
                <a:gd name="T39" fmla="*/ 2147483647 h 13"/>
                <a:gd name="T40" fmla="*/ 2147483647 w 12"/>
                <a:gd name="T41" fmla="*/ 2147483647 h 13"/>
                <a:gd name="T42" fmla="*/ 2147483647 w 12"/>
                <a:gd name="T43" fmla="*/ 2147483647 h 13"/>
                <a:gd name="T44" fmla="*/ 2147483647 w 12"/>
                <a:gd name="T45" fmla="*/ 2147483647 h 13"/>
                <a:gd name="T46" fmla="*/ 2147483647 w 12"/>
                <a:gd name="T47" fmla="*/ 2147483647 h 13"/>
                <a:gd name="T48" fmla="*/ 2147483647 w 12"/>
                <a:gd name="T49" fmla="*/ 2147483647 h 13"/>
                <a:gd name="T50" fmla="*/ 2147483647 w 12"/>
                <a:gd name="T51" fmla="*/ 2147483647 h 13"/>
                <a:gd name="T52" fmla="*/ 2147483647 w 12"/>
                <a:gd name="T53" fmla="*/ 2147483647 h 13"/>
                <a:gd name="T54" fmla="*/ 2147483647 w 12"/>
                <a:gd name="T55" fmla="*/ 2147483647 h 13"/>
                <a:gd name="T56" fmla="*/ 2147483647 w 12"/>
                <a:gd name="T57" fmla="*/ 0 h 1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"/>
                <a:gd name="T88" fmla="*/ 0 h 13"/>
                <a:gd name="T89" fmla="*/ 12 w 12"/>
                <a:gd name="T90" fmla="*/ 13 h 1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" h="13">
                  <a:moveTo>
                    <a:pt x="11" y="0"/>
                  </a:moveTo>
                  <a:lnTo>
                    <a:pt x="10" y="0"/>
                  </a:lnTo>
                  <a:lnTo>
                    <a:pt x="8" y="2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6" y="9"/>
                  </a:lnTo>
                  <a:lnTo>
                    <a:pt x="7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06" name="Freeform 784"/>
            <p:cNvSpPr>
              <a:spLocks/>
            </p:cNvSpPr>
            <p:nvPr/>
          </p:nvSpPr>
          <p:spPr bwMode="auto">
            <a:xfrm>
              <a:off x="4203700" y="1910292"/>
              <a:ext cx="19050" cy="19844"/>
            </a:xfrm>
            <a:custGeom>
              <a:avLst/>
              <a:gdLst>
                <a:gd name="T0" fmla="*/ 2147483647 w 12"/>
                <a:gd name="T1" fmla="*/ 0 h 13"/>
                <a:gd name="T2" fmla="*/ 2147483647 w 12"/>
                <a:gd name="T3" fmla="*/ 0 h 13"/>
                <a:gd name="T4" fmla="*/ 2147483647 w 12"/>
                <a:gd name="T5" fmla="*/ 2147483647 h 13"/>
                <a:gd name="T6" fmla="*/ 2147483647 w 12"/>
                <a:gd name="T7" fmla="*/ 2147483647 h 13"/>
                <a:gd name="T8" fmla="*/ 2147483647 w 12"/>
                <a:gd name="T9" fmla="*/ 2147483647 h 13"/>
                <a:gd name="T10" fmla="*/ 2147483647 w 12"/>
                <a:gd name="T11" fmla="*/ 2147483647 h 13"/>
                <a:gd name="T12" fmla="*/ 2147483647 w 12"/>
                <a:gd name="T13" fmla="*/ 2147483647 h 13"/>
                <a:gd name="T14" fmla="*/ 2147483647 w 12"/>
                <a:gd name="T15" fmla="*/ 2147483647 h 13"/>
                <a:gd name="T16" fmla="*/ 0 w 12"/>
                <a:gd name="T17" fmla="*/ 2147483647 h 13"/>
                <a:gd name="T18" fmla="*/ 0 w 12"/>
                <a:gd name="T19" fmla="*/ 2147483647 h 13"/>
                <a:gd name="T20" fmla="*/ 2147483647 w 12"/>
                <a:gd name="T21" fmla="*/ 2147483647 h 13"/>
                <a:gd name="T22" fmla="*/ 2147483647 w 12"/>
                <a:gd name="T23" fmla="*/ 2147483647 h 13"/>
                <a:gd name="T24" fmla="*/ 0 w 12"/>
                <a:gd name="T25" fmla="*/ 2147483647 h 13"/>
                <a:gd name="T26" fmla="*/ 2147483647 w 12"/>
                <a:gd name="T27" fmla="*/ 2147483647 h 13"/>
                <a:gd name="T28" fmla="*/ 2147483647 w 12"/>
                <a:gd name="T29" fmla="*/ 2147483647 h 13"/>
                <a:gd name="T30" fmla="*/ 2147483647 w 12"/>
                <a:gd name="T31" fmla="*/ 2147483647 h 13"/>
                <a:gd name="T32" fmla="*/ 2147483647 w 12"/>
                <a:gd name="T33" fmla="*/ 2147483647 h 13"/>
                <a:gd name="T34" fmla="*/ 2147483647 w 12"/>
                <a:gd name="T35" fmla="*/ 2147483647 h 13"/>
                <a:gd name="T36" fmla="*/ 2147483647 w 12"/>
                <a:gd name="T37" fmla="*/ 2147483647 h 13"/>
                <a:gd name="T38" fmla="*/ 2147483647 w 12"/>
                <a:gd name="T39" fmla="*/ 2147483647 h 13"/>
                <a:gd name="T40" fmla="*/ 2147483647 w 12"/>
                <a:gd name="T41" fmla="*/ 2147483647 h 13"/>
                <a:gd name="T42" fmla="*/ 2147483647 w 12"/>
                <a:gd name="T43" fmla="*/ 2147483647 h 13"/>
                <a:gd name="T44" fmla="*/ 2147483647 w 12"/>
                <a:gd name="T45" fmla="*/ 2147483647 h 13"/>
                <a:gd name="T46" fmla="*/ 2147483647 w 12"/>
                <a:gd name="T47" fmla="*/ 2147483647 h 13"/>
                <a:gd name="T48" fmla="*/ 2147483647 w 12"/>
                <a:gd name="T49" fmla="*/ 2147483647 h 13"/>
                <a:gd name="T50" fmla="*/ 2147483647 w 12"/>
                <a:gd name="T51" fmla="*/ 2147483647 h 13"/>
                <a:gd name="T52" fmla="*/ 2147483647 w 12"/>
                <a:gd name="T53" fmla="*/ 2147483647 h 13"/>
                <a:gd name="T54" fmla="*/ 2147483647 w 12"/>
                <a:gd name="T55" fmla="*/ 2147483647 h 13"/>
                <a:gd name="T56" fmla="*/ 2147483647 w 12"/>
                <a:gd name="T57" fmla="*/ 0 h 1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"/>
                <a:gd name="T88" fmla="*/ 0 h 13"/>
                <a:gd name="T89" fmla="*/ 12 w 12"/>
                <a:gd name="T90" fmla="*/ 13 h 1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" h="13">
                  <a:moveTo>
                    <a:pt x="11" y="0"/>
                  </a:moveTo>
                  <a:lnTo>
                    <a:pt x="10" y="0"/>
                  </a:lnTo>
                  <a:lnTo>
                    <a:pt x="8" y="2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6" y="9"/>
                  </a:lnTo>
                  <a:lnTo>
                    <a:pt x="7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07" name="Freeform 785"/>
            <p:cNvSpPr>
              <a:spLocks/>
            </p:cNvSpPr>
            <p:nvPr/>
          </p:nvSpPr>
          <p:spPr bwMode="auto">
            <a:xfrm>
              <a:off x="4195764" y="1931459"/>
              <a:ext cx="7937" cy="3969"/>
            </a:xfrm>
            <a:custGeom>
              <a:avLst/>
              <a:gdLst>
                <a:gd name="T0" fmla="*/ 2147483647 w 5"/>
                <a:gd name="T1" fmla="*/ 2147483647 h 2"/>
                <a:gd name="T2" fmla="*/ 2147483647 w 5"/>
                <a:gd name="T3" fmla="*/ 0 h 2"/>
                <a:gd name="T4" fmla="*/ 2147483647 w 5"/>
                <a:gd name="T5" fmla="*/ 0 h 2"/>
                <a:gd name="T6" fmla="*/ 0 w 5"/>
                <a:gd name="T7" fmla="*/ 2147483647 h 2"/>
                <a:gd name="T8" fmla="*/ 0 w 5"/>
                <a:gd name="T9" fmla="*/ 2147483647 h 2"/>
                <a:gd name="T10" fmla="*/ 2147483647 w 5"/>
                <a:gd name="T11" fmla="*/ 2147483647 h 2"/>
                <a:gd name="T12" fmla="*/ 2147483647 w 5"/>
                <a:gd name="T13" fmla="*/ 2147483647 h 2"/>
                <a:gd name="T14" fmla="*/ 2147483647 w 5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2"/>
                <a:gd name="T26" fmla="*/ 5 w 5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2">
                  <a:moveTo>
                    <a:pt x="4" y="1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08" name="Freeform 786"/>
            <p:cNvSpPr>
              <a:spLocks/>
            </p:cNvSpPr>
            <p:nvPr/>
          </p:nvSpPr>
          <p:spPr bwMode="auto">
            <a:xfrm>
              <a:off x="4195764" y="1931459"/>
              <a:ext cx="7937" cy="3969"/>
            </a:xfrm>
            <a:custGeom>
              <a:avLst/>
              <a:gdLst>
                <a:gd name="T0" fmla="*/ 2147483647 w 5"/>
                <a:gd name="T1" fmla="*/ 2147483647 h 2"/>
                <a:gd name="T2" fmla="*/ 2147483647 w 5"/>
                <a:gd name="T3" fmla="*/ 0 h 2"/>
                <a:gd name="T4" fmla="*/ 2147483647 w 5"/>
                <a:gd name="T5" fmla="*/ 0 h 2"/>
                <a:gd name="T6" fmla="*/ 0 w 5"/>
                <a:gd name="T7" fmla="*/ 2147483647 h 2"/>
                <a:gd name="T8" fmla="*/ 0 w 5"/>
                <a:gd name="T9" fmla="*/ 2147483647 h 2"/>
                <a:gd name="T10" fmla="*/ 2147483647 w 5"/>
                <a:gd name="T11" fmla="*/ 2147483647 h 2"/>
                <a:gd name="T12" fmla="*/ 2147483647 w 5"/>
                <a:gd name="T13" fmla="*/ 2147483647 h 2"/>
                <a:gd name="T14" fmla="*/ 2147483647 w 5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2"/>
                <a:gd name="T26" fmla="*/ 5 w 5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2">
                  <a:moveTo>
                    <a:pt x="4" y="1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09" name="Freeform 787"/>
            <p:cNvSpPr>
              <a:spLocks/>
            </p:cNvSpPr>
            <p:nvPr/>
          </p:nvSpPr>
          <p:spPr bwMode="auto">
            <a:xfrm>
              <a:off x="4283075" y="1890449"/>
              <a:ext cx="12700" cy="7938"/>
            </a:xfrm>
            <a:custGeom>
              <a:avLst/>
              <a:gdLst>
                <a:gd name="T0" fmla="*/ 2147483647 w 8"/>
                <a:gd name="T1" fmla="*/ 2147483647 h 5"/>
                <a:gd name="T2" fmla="*/ 2147483647 w 8"/>
                <a:gd name="T3" fmla="*/ 2147483647 h 5"/>
                <a:gd name="T4" fmla="*/ 2147483647 w 8"/>
                <a:gd name="T5" fmla="*/ 2147483647 h 5"/>
                <a:gd name="T6" fmla="*/ 2147483647 w 8"/>
                <a:gd name="T7" fmla="*/ 2147483647 h 5"/>
                <a:gd name="T8" fmla="*/ 2147483647 w 8"/>
                <a:gd name="T9" fmla="*/ 2147483647 h 5"/>
                <a:gd name="T10" fmla="*/ 2147483647 w 8"/>
                <a:gd name="T11" fmla="*/ 0 h 5"/>
                <a:gd name="T12" fmla="*/ 0 w 8"/>
                <a:gd name="T13" fmla="*/ 0 h 5"/>
                <a:gd name="T14" fmla="*/ 0 w 8"/>
                <a:gd name="T15" fmla="*/ 2147483647 h 5"/>
                <a:gd name="T16" fmla="*/ 0 w 8"/>
                <a:gd name="T17" fmla="*/ 2147483647 h 5"/>
                <a:gd name="T18" fmla="*/ 2147483647 w 8"/>
                <a:gd name="T19" fmla="*/ 2147483647 h 5"/>
                <a:gd name="T20" fmla="*/ 2147483647 w 8"/>
                <a:gd name="T21" fmla="*/ 2147483647 h 5"/>
                <a:gd name="T22" fmla="*/ 2147483647 w 8"/>
                <a:gd name="T23" fmla="*/ 2147483647 h 5"/>
                <a:gd name="T24" fmla="*/ 2147483647 w 8"/>
                <a:gd name="T25" fmla="*/ 2147483647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5"/>
                <a:gd name="T41" fmla="*/ 8 w 8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5" y="4"/>
                  </a:lnTo>
                  <a:lnTo>
                    <a:pt x="7" y="5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0" name="Freeform 788"/>
            <p:cNvSpPr>
              <a:spLocks/>
            </p:cNvSpPr>
            <p:nvPr/>
          </p:nvSpPr>
          <p:spPr bwMode="auto">
            <a:xfrm>
              <a:off x="4283075" y="1890449"/>
              <a:ext cx="12700" cy="7938"/>
            </a:xfrm>
            <a:custGeom>
              <a:avLst/>
              <a:gdLst>
                <a:gd name="T0" fmla="*/ 2147483647 w 8"/>
                <a:gd name="T1" fmla="*/ 2147483647 h 5"/>
                <a:gd name="T2" fmla="*/ 2147483647 w 8"/>
                <a:gd name="T3" fmla="*/ 2147483647 h 5"/>
                <a:gd name="T4" fmla="*/ 2147483647 w 8"/>
                <a:gd name="T5" fmla="*/ 2147483647 h 5"/>
                <a:gd name="T6" fmla="*/ 2147483647 w 8"/>
                <a:gd name="T7" fmla="*/ 2147483647 h 5"/>
                <a:gd name="T8" fmla="*/ 2147483647 w 8"/>
                <a:gd name="T9" fmla="*/ 2147483647 h 5"/>
                <a:gd name="T10" fmla="*/ 2147483647 w 8"/>
                <a:gd name="T11" fmla="*/ 0 h 5"/>
                <a:gd name="T12" fmla="*/ 0 w 8"/>
                <a:gd name="T13" fmla="*/ 0 h 5"/>
                <a:gd name="T14" fmla="*/ 0 w 8"/>
                <a:gd name="T15" fmla="*/ 2147483647 h 5"/>
                <a:gd name="T16" fmla="*/ 0 w 8"/>
                <a:gd name="T17" fmla="*/ 2147483647 h 5"/>
                <a:gd name="T18" fmla="*/ 2147483647 w 8"/>
                <a:gd name="T19" fmla="*/ 2147483647 h 5"/>
                <a:gd name="T20" fmla="*/ 2147483647 w 8"/>
                <a:gd name="T21" fmla="*/ 2147483647 h 5"/>
                <a:gd name="T22" fmla="*/ 2147483647 w 8"/>
                <a:gd name="T23" fmla="*/ 2147483647 h 5"/>
                <a:gd name="T24" fmla="*/ 2147483647 w 8"/>
                <a:gd name="T25" fmla="*/ 2147483647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5"/>
                <a:gd name="T41" fmla="*/ 8 w 8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5" y="4"/>
                  </a:lnTo>
                  <a:lnTo>
                    <a:pt x="7" y="5"/>
                  </a:lnTo>
                  <a:lnTo>
                    <a:pt x="8" y="4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1" name="Freeform 789"/>
            <p:cNvSpPr>
              <a:spLocks/>
            </p:cNvSpPr>
            <p:nvPr/>
          </p:nvSpPr>
          <p:spPr bwMode="auto">
            <a:xfrm>
              <a:off x="4281489" y="1898386"/>
              <a:ext cx="3175" cy="3968"/>
            </a:xfrm>
            <a:custGeom>
              <a:avLst/>
              <a:gdLst>
                <a:gd name="T0" fmla="*/ 2147483647 w 2"/>
                <a:gd name="T1" fmla="*/ 2147483647 h 2"/>
                <a:gd name="T2" fmla="*/ 2147483647 w 2"/>
                <a:gd name="T3" fmla="*/ 2147483647 h 2"/>
                <a:gd name="T4" fmla="*/ 2147483647 w 2"/>
                <a:gd name="T5" fmla="*/ 0 h 2"/>
                <a:gd name="T6" fmla="*/ 2147483647 w 2"/>
                <a:gd name="T7" fmla="*/ 0 h 2"/>
                <a:gd name="T8" fmla="*/ 0 w 2"/>
                <a:gd name="T9" fmla="*/ 0 h 2"/>
                <a:gd name="T10" fmla="*/ 0 w 2"/>
                <a:gd name="T11" fmla="*/ 2147483647 h 2"/>
                <a:gd name="T12" fmla="*/ 2147483647 w 2"/>
                <a:gd name="T13" fmla="*/ 2147483647 h 2"/>
                <a:gd name="T14" fmla="*/ 2147483647 w 2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2"/>
                <a:gd name="T26" fmla="*/ 2 w 2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2" name="Freeform 790"/>
            <p:cNvSpPr>
              <a:spLocks/>
            </p:cNvSpPr>
            <p:nvPr/>
          </p:nvSpPr>
          <p:spPr bwMode="auto">
            <a:xfrm>
              <a:off x="4281489" y="1898386"/>
              <a:ext cx="3175" cy="3968"/>
            </a:xfrm>
            <a:custGeom>
              <a:avLst/>
              <a:gdLst>
                <a:gd name="T0" fmla="*/ 2147483647 w 2"/>
                <a:gd name="T1" fmla="*/ 2147483647 h 2"/>
                <a:gd name="T2" fmla="*/ 2147483647 w 2"/>
                <a:gd name="T3" fmla="*/ 2147483647 h 2"/>
                <a:gd name="T4" fmla="*/ 2147483647 w 2"/>
                <a:gd name="T5" fmla="*/ 0 h 2"/>
                <a:gd name="T6" fmla="*/ 2147483647 w 2"/>
                <a:gd name="T7" fmla="*/ 0 h 2"/>
                <a:gd name="T8" fmla="*/ 0 w 2"/>
                <a:gd name="T9" fmla="*/ 0 h 2"/>
                <a:gd name="T10" fmla="*/ 0 w 2"/>
                <a:gd name="T11" fmla="*/ 2147483647 h 2"/>
                <a:gd name="T12" fmla="*/ 2147483647 w 2"/>
                <a:gd name="T13" fmla="*/ 2147483647 h 2"/>
                <a:gd name="T14" fmla="*/ 2147483647 w 2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2"/>
                <a:gd name="T26" fmla="*/ 2 w 2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2">
                  <a:moveTo>
                    <a:pt x="2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3" name="Freeform 791"/>
            <p:cNvSpPr>
              <a:spLocks/>
            </p:cNvSpPr>
            <p:nvPr/>
          </p:nvSpPr>
          <p:spPr bwMode="auto">
            <a:xfrm>
              <a:off x="4222750" y="1905000"/>
              <a:ext cx="166688" cy="236803"/>
            </a:xfrm>
            <a:custGeom>
              <a:avLst/>
              <a:gdLst>
                <a:gd name="T0" fmla="*/ 2147483647 w 105"/>
                <a:gd name="T1" fmla="*/ 2147483647 h 149"/>
                <a:gd name="T2" fmla="*/ 2147483647 w 105"/>
                <a:gd name="T3" fmla="*/ 2147483647 h 149"/>
                <a:gd name="T4" fmla="*/ 2147483647 w 105"/>
                <a:gd name="T5" fmla="*/ 2147483647 h 149"/>
                <a:gd name="T6" fmla="*/ 2147483647 w 105"/>
                <a:gd name="T7" fmla="*/ 2147483647 h 149"/>
                <a:gd name="T8" fmla="*/ 2147483647 w 105"/>
                <a:gd name="T9" fmla="*/ 2147483647 h 149"/>
                <a:gd name="T10" fmla="*/ 2147483647 w 105"/>
                <a:gd name="T11" fmla="*/ 2147483647 h 149"/>
                <a:gd name="T12" fmla="*/ 2147483647 w 105"/>
                <a:gd name="T13" fmla="*/ 2147483647 h 149"/>
                <a:gd name="T14" fmla="*/ 2147483647 w 105"/>
                <a:gd name="T15" fmla="*/ 2147483647 h 149"/>
                <a:gd name="T16" fmla="*/ 2147483647 w 105"/>
                <a:gd name="T17" fmla="*/ 2147483647 h 149"/>
                <a:gd name="T18" fmla="*/ 2147483647 w 105"/>
                <a:gd name="T19" fmla="*/ 2147483647 h 149"/>
                <a:gd name="T20" fmla="*/ 2147483647 w 105"/>
                <a:gd name="T21" fmla="*/ 2147483647 h 149"/>
                <a:gd name="T22" fmla="*/ 2147483647 w 105"/>
                <a:gd name="T23" fmla="*/ 2147483647 h 149"/>
                <a:gd name="T24" fmla="*/ 2147483647 w 105"/>
                <a:gd name="T25" fmla="*/ 2147483647 h 149"/>
                <a:gd name="T26" fmla="*/ 2147483647 w 105"/>
                <a:gd name="T27" fmla="*/ 2147483647 h 149"/>
                <a:gd name="T28" fmla="*/ 2147483647 w 105"/>
                <a:gd name="T29" fmla="*/ 2147483647 h 149"/>
                <a:gd name="T30" fmla="*/ 2147483647 w 105"/>
                <a:gd name="T31" fmla="*/ 2147483647 h 149"/>
                <a:gd name="T32" fmla="*/ 2147483647 w 105"/>
                <a:gd name="T33" fmla="*/ 2147483647 h 149"/>
                <a:gd name="T34" fmla="*/ 2147483647 w 105"/>
                <a:gd name="T35" fmla="*/ 2147483647 h 149"/>
                <a:gd name="T36" fmla="*/ 2147483647 w 105"/>
                <a:gd name="T37" fmla="*/ 2147483647 h 149"/>
                <a:gd name="T38" fmla="*/ 2147483647 w 105"/>
                <a:gd name="T39" fmla="*/ 2147483647 h 149"/>
                <a:gd name="T40" fmla="*/ 2147483647 w 105"/>
                <a:gd name="T41" fmla="*/ 2147483647 h 149"/>
                <a:gd name="T42" fmla="*/ 2147483647 w 105"/>
                <a:gd name="T43" fmla="*/ 0 h 149"/>
                <a:gd name="T44" fmla="*/ 2147483647 w 105"/>
                <a:gd name="T45" fmla="*/ 2147483647 h 149"/>
                <a:gd name="T46" fmla="*/ 2147483647 w 105"/>
                <a:gd name="T47" fmla="*/ 2147483647 h 149"/>
                <a:gd name="T48" fmla="*/ 2147483647 w 105"/>
                <a:gd name="T49" fmla="*/ 2147483647 h 149"/>
                <a:gd name="T50" fmla="*/ 2147483647 w 105"/>
                <a:gd name="T51" fmla="*/ 2147483647 h 149"/>
                <a:gd name="T52" fmla="*/ 2147483647 w 105"/>
                <a:gd name="T53" fmla="*/ 2147483647 h 149"/>
                <a:gd name="T54" fmla="*/ 2147483647 w 105"/>
                <a:gd name="T55" fmla="*/ 2147483647 h 149"/>
                <a:gd name="T56" fmla="*/ 2147483647 w 105"/>
                <a:gd name="T57" fmla="*/ 2147483647 h 149"/>
                <a:gd name="T58" fmla="*/ 2147483647 w 105"/>
                <a:gd name="T59" fmla="*/ 2147483647 h 149"/>
                <a:gd name="T60" fmla="*/ 2147483647 w 105"/>
                <a:gd name="T61" fmla="*/ 2147483647 h 149"/>
                <a:gd name="T62" fmla="*/ 2147483647 w 105"/>
                <a:gd name="T63" fmla="*/ 2147483647 h 149"/>
                <a:gd name="T64" fmla="*/ 2147483647 w 105"/>
                <a:gd name="T65" fmla="*/ 2147483647 h 149"/>
                <a:gd name="T66" fmla="*/ 2147483647 w 105"/>
                <a:gd name="T67" fmla="*/ 2147483647 h 149"/>
                <a:gd name="T68" fmla="*/ 2147483647 w 105"/>
                <a:gd name="T69" fmla="*/ 2147483647 h 149"/>
                <a:gd name="T70" fmla="*/ 2147483647 w 105"/>
                <a:gd name="T71" fmla="*/ 2147483647 h 149"/>
                <a:gd name="T72" fmla="*/ 2147483647 w 105"/>
                <a:gd name="T73" fmla="*/ 2147483647 h 149"/>
                <a:gd name="T74" fmla="*/ 2147483647 w 105"/>
                <a:gd name="T75" fmla="*/ 2147483647 h 149"/>
                <a:gd name="T76" fmla="*/ 2147483647 w 105"/>
                <a:gd name="T77" fmla="*/ 2147483647 h 149"/>
                <a:gd name="T78" fmla="*/ 2147483647 w 105"/>
                <a:gd name="T79" fmla="*/ 2147483647 h 149"/>
                <a:gd name="T80" fmla="*/ 2147483647 w 105"/>
                <a:gd name="T81" fmla="*/ 2147483647 h 149"/>
                <a:gd name="T82" fmla="*/ 2147483647 w 105"/>
                <a:gd name="T83" fmla="*/ 2147483647 h 149"/>
                <a:gd name="T84" fmla="*/ 2147483647 w 105"/>
                <a:gd name="T85" fmla="*/ 2147483647 h 149"/>
                <a:gd name="T86" fmla="*/ 2147483647 w 105"/>
                <a:gd name="T87" fmla="*/ 2147483647 h 149"/>
                <a:gd name="T88" fmla="*/ 2147483647 w 105"/>
                <a:gd name="T89" fmla="*/ 2147483647 h 149"/>
                <a:gd name="T90" fmla="*/ 2147483647 w 105"/>
                <a:gd name="T91" fmla="*/ 2147483647 h 149"/>
                <a:gd name="T92" fmla="*/ 2147483647 w 105"/>
                <a:gd name="T93" fmla="*/ 2147483647 h 149"/>
                <a:gd name="T94" fmla="*/ 2147483647 w 105"/>
                <a:gd name="T95" fmla="*/ 2147483647 h 149"/>
                <a:gd name="T96" fmla="*/ 2147483647 w 105"/>
                <a:gd name="T97" fmla="*/ 2147483647 h 149"/>
                <a:gd name="T98" fmla="*/ 2147483647 w 105"/>
                <a:gd name="T99" fmla="*/ 2147483647 h 149"/>
                <a:gd name="T100" fmla="*/ 2147483647 w 105"/>
                <a:gd name="T101" fmla="*/ 2147483647 h 149"/>
                <a:gd name="T102" fmla="*/ 2147483647 w 105"/>
                <a:gd name="T103" fmla="*/ 2147483647 h 149"/>
                <a:gd name="T104" fmla="*/ 2147483647 w 105"/>
                <a:gd name="T105" fmla="*/ 2147483647 h 149"/>
                <a:gd name="T106" fmla="*/ 2147483647 w 105"/>
                <a:gd name="T107" fmla="*/ 2147483647 h 149"/>
                <a:gd name="T108" fmla="*/ 2147483647 w 105"/>
                <a:gd name="T109" fmla="*/ 2147483647 h 1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5"/>
                <a:gd name="T166" fmla="*/ 0 h 149"/>
                <a:gd name="T167" fmla="*/ 105 w 105"/>
                <a:gd name="T168" fmla="*/ 149 h 14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5" h="149">
                  <a:moveTo>
                    <a:pt x="46" y="140"/>
                  </a:moveTo>
                  <a:lnTo>
                    <a:pt x="47" y="140"/>
                  </a:lnTo>
                  <a:lnTo>
                    <a:pt x="47" y="139"/>
                  </a:lnTo>
                  <a:lnTo>
                    <a:pt x="49" y="138"/>
                  </a:lnTo>
                  <a:lnTo>
                    <a:pt x="53" y="139"/>
                  </a:lnTo>
                  <a:lnTo>
                    <a:pt x="54" y="139"/>
                  </a:lnTo>
                  <a:lnTo>
                    <a:pt x="53" y="137"/>
                  </a:lnTo>
                  <a:lnTo>
                    <a:pt x="59" y="137"/>
                  </a:lnTo>
                  <a:lnTo>
                    <a:pt x="60" y="137"/>
                  </a:lnTo>
                  <a:lnTo>
                    <a:pt x="61" y="136"/>
                  </a:lnTo>
                  <a:lnTo>
                    <a:pt x="63" y="134"/>
                  </a:lnTo>
                  <a:lnTo>
                    <a:pt x="63" y="133"/>
                  </a:lnTo>
                  <a:lnTo>
                    <a:pt x="64" y="134"/>
                  </a:lnTo>
                  <a:lnTo>
                    <a:pt x="65" y="134"/>
                  </a:lnTo>
                  <a:lnTo>
                    <a:pt x="67" y="134"/>
                  </a:lnTo>
                  <a:lnTo>
                    <a:pt x="68" y="136"/>
                  </a:lnTo>
                  <a:lnTo>
                    <a:pt x="69" y="137"/>
                  </a:lnTo>
                  <a:lnTo>
                    <a:pt x="79" y="134"/>
                  </a:lnTo>
                  <a:lnTo>
                    <a:pt x="81" y="136"/>
                  </a:lnTo>
                  <a:lnTo>
                    <a:pt x="94" y="132"/>
                  </a:lnTo>
                  <a:lnTo>
                    <a:pt x="95" y="132"/>
                  </a:lnTo>
                  <a:lnTo>
                    <a:pt x="100" y="129"/>
                  </a:lnTo>
                  <a:lnTo>
                    <a:pt x="100" y="127"/>
                  </a:lnTo>
                  <a:lnTo>
                    <a:pt x="100" y="126"/>
                  </a:lnTo>
                  <a:lnTo>
                    <a:pt x="94" y="126"/>
                  </a:lnTo>
                  <a:lnTo>
                    <a:pt x="90" y="126"/>
                  </a:lnTo>
                  <a:lnTo>
                    <a:pt x="90" y="123"/>
                  </a:lnTo>
                  <a:lnTo>
                    <a:pt x="89" y="122"/>
                  </a:lnTo>
                  <a:lnTo>
                    <a:pt x="91" y="122"/>
                  </a:lnTo>
                  <a:lnTo>
                    <a:pt x="93" y="121"/>
                  </a:lnTo>
                  <a:lnTo>
                    <a:pt x="94" y="120"/>
                  </a:lnTo>
                  <a:lnTo>
                    <a:pt x="93" y="119"/>
                  </a:lnTo>
                  <a:lnTo>
                    <a:pt x="91" y="119"/>
                  </a:lnTo>
                  <a:lnTo>
                    <a:pt x="93" y="118"/>
                  </a:lnTo>
                  <a:lnTo>
                    <a:pt x="95" y="118"/>
                  </a:lnTo>
                  <a:lnTo>
                    <a:pt x="96" y="118"/>
                  </a:lnTo>
                  <a:lnTo>
                    <a:pt x="98" y="118"/>
                  </a:lnTo>
                  <a:lnTo>
                    <a:pt x="98" y="117"/>
                  </a:lnTo>
                  <a:lnTo>
                    <a:pt x="98" y="114"/>
                  </a:lnTo>
                  <a:lnTo>
                    <a:pt x="99" y="114"/>
                  </a:lnTo>
                  <a:lnTo>
                    <a:pt x="100" y="114"/>
                  </a:lnTo>
                  <a:lnTo>
                    <a:pt x="103" y="112"/>
                  </a:lnTo>
                  <a:lnTo>
                    <a:pt x="104" y="108"/>
                  </a:lnTo>
                  <a:lnTo>
                    <a:pt x="105" y="104"/>
                  </a:lnTo>
                  <a:lnTo>
                    <a:pt x="104" y="102"/>
                  </a:lnTo>
                  <a:lnTo>
                    <a:pt x="101" y="99"/>
                  </a:lnTo>
                  <a:lnTo>
                    <a:pt x="99" y="98"/>
                  </a:lnTo>
                  <a:lnTo>
                    <a:pt x="97" y="98"/>
                  </a:lnTo>
                  <a:lnTo>
                    <a:pt x="94" y="98"/>
                  </a:lnTo>
                  <a:lnTo>
                    <a:pt x="88" y="98"/>
                  </a:lnTo>
                  <a:lnTo>
                    <a:pt x="86" y="101"/>
                  </a:lnTo>
                  <a:lnTo>
                    <a:pt x="85" y="100"/>
                  </a:lnTo>
                  <a:lnTo>
                    <a:pt x="83" y="100"/>
                  </a:lnTo>
                  <a:lnTo>
                    <a:pt x="81" y="100"/>
                  </a:lnTo>
                  <a:lnTo>
                    <a:pt x="83" y="98"/>
                  </a:lnTo>
                  <a:lnTo>
                    <a:pt x="85" y="94"/>
                  </a:lnTo>
                  <a:lnTo>
                    <a:pt x="86" y="93"/>
                  </a:lnTo>
                  <a:lnTo>
                    <a:pt x="86" y="92"/>
                  </a:lnTo>
                  <a:lnTo>
                    <a:pt x="84" y="90"/>
                  </a:lnTo>
                  <a:lnTo>
                    <a:pt x="81" y="89"/>
                  </a:lnTo>
                  <a:lnTo>
                    <a:pt x="81" y="88"/>
                  </a:lnTo>
                  <a:lnTo>
                    <a:pt x="79" y="87"/>
                  </a:lnTo>
                  <a:lnTo>
                    <a:pt x="76" y="84"/>
                  </a:lnTo>
                  <a:lnTo>
                    <a:pt x="77" y="84"/>
                  </a:lnTo>
                  <a:lnTo>
                    <a:pt x="80" y="86"/>
                  </a:lnTo>
                  <a:lnTo>
                    <a:pt x="83" y="87"/>
                  </a:lnTo>
                  <a:lnTo>
                    <a:pt x="84" y="86"/>
                  </a:lnTo>
                  <a:lnTo>
                    <a:pt x="83" y="83"/>
                  </a:lnTo>
                  <a:lnTo>
                    <a:pt x="80" y="82"/>
                  </a:lnTo>
                  <a:lnTo>
                    <a:pt x="78" y="80"/>
                  </a:lnTo>
                  <a:lnTo>
                    <a:pt x="78" y="77"/>
                  </a:lnTo>
                  <a:lnTo>
                    <a:pt x="76" y="75"/>
                  </a:lnTo>
                  <a:lnTo>
                    <a:pt x="75" y="73"/>
                  </a:lnTo>
                  <a:lnTo>
                    <a:pt x="73" y="70"/>
                  </a:lnTo>
                  <a:lnTo>
                    <a:pt x="69" y="70"/>
                  </a:lnTo>
                  <a:lnTo>
                    <a:pt x="66" y="69"/>
                  </a:lnTo>
                  <a:lnTo>
                    <a:pt x="65" y="67"/>
                  </a:lnTo>
                  <a:lnTo>
                    <a:pt x="63" y="65"/>
                  </a:lnTo>
                  <a:lnTo>
                    <a:pt x="61" y="61"/>
                  </a:lnTo>
                  <a:lnTo>
                    <a:pt x="60" y="60"/>
                  </a:lnTo>
                  <a:lnTo>
                    <a:pt x="59" y="53"/>
                  </a:lnTo>
                  <a:lnTo>
                    <a:pt x="57" y="52"/>
                  </a:lnTo>
                  <a:lnTo>
                    <a:pt x="55" y="50"/>
                  </a:lnTo>
                  <a:lnTo>
                    <a:pt x="54" y="48"/>
                  </a:lnTo>
                  <a:lnTo>
                    <a:pt x="46" y="45"/>
                  </a:lnTo>
                  <a:lnTo>
                    <a:pt x="45" y="45"/>
                  </a:lnTo>
                  <a:lnTo>
                    <a:pt x="40" y="46"/>
                  </a:lnTo>
                  <a:lnTo>
                    <a:pt x="37" y="46"/>
                  </a:lnTo>
                  <a:lnTo>
                    <a:pt x="37" y="45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4" y="42"/>
                  </a:lnTo>
                  <a:lnTo>
                    <a:pt x="46" y="41"/>
                  </a:lnTo>
                  <a:lnTo>
                    <a:pt x="44" y="39"/>
                  </a:lnTo>
                  <a:lnTo>
                    <a:pt x="43" y="38"/>
                  </a:lnTo>
                  <a:lnTo>
                    <a:pt x="41" y="38"/>
                  </a:lnTo>
                  <a:lnTo>
                    <a:pt x="44" y="38"/>
                  </a:lnTo>
                  <a:lnTo>
                    <a:pt x="46" y="37"/>
                  </a:lnTo>
                  <a:lnTo>
                    <a:pt x="47" y="36"/>
                  </a:lnTo>
                  <a:lnTo>
                    <a:pt x="47" y="33"/>
                  </a:lnTo>
                  <a:lnTo>
                    <a:pt x="50" y="30"/>
                  </a:lnTo>
                  <a:lnTo>
                    <a:pt x="51" y="29"/>
                  </a:lnTo>
                  <a:lnTo>
                    <a:pt x="53" y="27"/>
                  </a:lnTo>
                  <a:lnTo>
                    <a:pt x="53" y="25"/>
                  </a:lnTo>
                  <a:lnTo>
                    <a:pt x="57" y="21"/>
                  </a:lnTo>
                  <a:lnTo>
                    <a:pt x="57" y="18"/>
                  </a:lnTo>
                  <a:lnTo>
                    <a:pt x="56" y="17"/>
                  </a:lnTo>
                  <a:lnTo>
                    <a:pt x="51" y="17"/>
                  </a:lnTo>
                  <a:lnTo>
                    <a:pt x="48" y="17"/>
                  </a:lnTo>
                  <a:lnTo>
                    <a:pt x="43" y="17"/>
                  </a:lnTo>
                  <a:lnTo>
                    <a:pt x="40" y="17"/>
                  </a:lnTo>
                  <a:lnTo>
                    <a:pt x="37" y="16"/>
                  </a:lnTo>
                  <a:lnTo>
                    <a:pt x="29" y="18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7" y="18"/>
                  </a:lnTo>
                  <a:lnTo>
                    <a:pt x="27" y="17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8" y="16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27" y="12"/>
                  </a:lnTo>
                  <a:lnTo>
                    <a:pt x="27" y="13"/>
                  </a:lnTo>
                  <a:lnTo>
                    <a:pt x="29" y="11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9" y="6"/>
                  </a:lnTo>
                  <a:lnTo>
                    <a:pt x="40" y="1"/>
                  </a:lnTo>
                  <a:lnTo>
                    <a:pt x="37" y="0"/>
                  </a:lnTo>
                  <a:lnTo>
                    <a:pt x="34" y="1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4" y="2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9" y="10"/>
                  </a:lnTo>
                  <a:lnTo>
                    <a:pt x="10" y="11"/>
                  </a:lnTo>
                  <a:lnTo>
                    <a:pt x="12" y="12"/>
                  </a:lnTo>
                  <a:lnTo>
                    <a:pt x="6" y="15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6" y="22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6" y="28"/>
                  </a:lnTo>
                  <a:lnTo>
                    <a:pt x="5" y="29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6" y="37"/>
                  </a:lnTo>
                  <a:lnTo>
                    <a:pt x="8" y="36"/>
                  </a:lnTo>
                  <a:lnTo>
                    <a:pt x="10" y="35"/>
                  </a:lnTo>
                  <a:lnTo>
                    <a:pt x="12" y="35"/>
                  </a:lnTo>
                  <a:lnTo>
                    <a:pt x="12" y="36"/>
                  </a:lnTo>
                  <a:lnTo>
                    <a:pt x="8" y="41"/>
                  </a:lnTo>
                  <a:lnTo>
                    <a:pt x="7" y="42"/>
                  </a:lnTo>
                  <a:lnTo>
                    <a:pt x="7" y="43"/>
                  </a:lnTo>
                  <a:lnTo>
                    <a:pt x="6" y="45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7" y="48"/>
                  </a:lnTo>
                  <a:lnTo>
                    <a:pt x="8" y="48"/>
                  </a:lnTo>
                  <a:lnTo>
                    <a:pt x="7" y="49"/>
                  </a:lnTo>
                  <a:lnTo>
                    <a:pt x="5" y="52"/>
                  </a:lnTo>
                  <a:lnTo>
                    <a:pt x="4" y="57"/>
                  </a:lnTo>
                  <a:lnTo>
                    <a:pt x="5" y="57"/>
                  </a:lnTo>
                  <a:lnTo>
                    <a:pt x="6" y="56"/>
                  </a:lnTo>
                  <a:lnTo>
                    <a:pt x="7" y="53"/>
                  </a:lnTo>
                  <a:lnTo>
                    <a:pt x="9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9" y="45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12" y="47"/>
                  </a:lnTo>
                  <a:lnTo>
                    <a:pt x="13" y="46"/>
                  </a:lnTo>
                  <a:lnTo>
                    <a:pt x="15" y="47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8" y="46"/>
                  </a:lnTo>
                  <a:lnTo>
                    <a:pt x="17" y="46"/>
                  </a:lnTo>
                  <a:lnTo>
                    <a:pt x="17" y="47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7" y="51"/>
                  </a:lnTo>
                  <a:lnTo>
                    <a:pt x="18" y="52"/>
                  </a:lnTo>
                  <a:lnTo>
                    <a:pt x="18" y="55"/>
                  </a:lnTo>
                  <a:lnTo>
                    <a:pt x="17" y="56"/>
                  </a:lnTo>
                  <a:lnTo>
                    <a:pt x="16" y="58"/>
                  </a:lnTo>
                  <a:lnTo>
                    <a:pt x="14" y="60"/>
                  </a:lnTo>
                  <a:lnTo>
                    <a:pt x="14" y="62"/>
                  </a:lnTo>
                  <a:lnTo>
                    <a:pt x="14" y="63"/>
                  </a:lnTo>
                  <a:lnTo>
                    <a:pt x="12" y="62"/>
                  </a:lnTo>
                  <a:lnTo>
                    <a:pt x="12" y="63"/>
                  </a:lnTo>
                  <a:lnTo>
                    <a:pt x="14" y="68"/>
                  </a:lnTo>
                  <a:lnTo>
                    <a:pt x="14" y="69"/>
                  </a:lnTo>
                  <a:lnTo>
                    <a:pt x="15" y="68"/>
                  </a:lnTo>
                  <a:lnTo>
                    <a:pt x="15" y="66"/>
                  </a:lnTo>
                  <a:lnTo>
                    <a:pt x="16" y="65"/>
                  </a:lnTo>
                  <a:lnTo>
                    <a:pt x="20" y="68"/>
                  </a:lnTo>
                  <a:lnTo>
                    <a:pt x="22" y="68"/>
                  </a:lnTo>
                  <a:lnTo>
                    <a:pt x="22" y="67"/>
                  </a:lnTo>
                  <a:lnTo>
                    <a:pt x="23" y="66"/>
                  </a:lnTo>
                  <a:lnTo>
                    <a:pt x="28" y="66"/>
                  </a:lnTo>
                  <a:lnTo>
                    <a:pt x="32" y="65"/>
                  </a:lnTo>
                  <a:lnTo>
                    <a:pt x="33" y="63"/>
                  </a:lnTo>
                  <a:lnTo>
                    <a:pt x="34" y="63"/>
                  </a:lnTo>
                  <a:lnTo>
                    <a:pt x="39" y="63"/>
                  </a:lnTo>
                  <a:lnTo>
                    <a:pt x="38" y="63"/>
                  </a:lnTo>
                  <a:lnTo>
                    <a:pt x="37" y="63"/>
                  </a:lnTo>
                  <a:lnTo>
                    <a:pt x="36" y="66"/>
                  </a:lnTo>
                  <a:lnTo>
                    <a:pt x="33" y="70"/>
                  </a:lnTo>
                  <a:lnTo>
                    <a:pt x="32" y="71"/>
                  </a:lnTo>
                  <a:lnTo>
                    <a:pt x="33" y="72"/>
                  </a:lnTo>
                  <a:lnTo>
                    <a:pt x="34" y="75"/>
                  </a:lnTo>
                  <a:lnTo>
                    <a:pt x="35" y="76"/>
                  </a:lnTo>
                  <a:lnTo>
                    <a:pt x="36" y="76"/>
                  </a:lnTo>
                  <a:lnTo>
                    <a:pt x="37" y="78"/>
                  </a:lnTo>
                  <a:lnTo>
                    <a:pt x="40" y="77"/>
                  </a:lnTo>
                  <a:lnTo>
                    <a:pt x="43" y="76"/>
                  </a:lnTo>
                  <a:lnTo>
                    <a:pt x="44" y="76"/>
                  </a:lnTo>
                  <a:lnTo>
                    <a:pt x="43" y="77"/>
                  </a:lnTo>
                  <a:lnTo>
                    <a:pt x="43" y="80"/>
                  </a:lnTo>
                  <a:lnTo>
                    <a:pt x="41" y="81"/>
                  </a:lnTo>
                  <a:lnTo>
                    <a:pt x="40" y="83"/>
                  </a:lnTo>
                  <a:lnTo>
                    <a:pt x="43" y="83"/>
                  </a:lnTo>
                  <a:lnTo>
                    <a:pt x="41" y="86"/>
                  </a:lnTo>
                  <a:lnTo>
                    <a:pt x="39" y="88"/>
                  </a:lnTo>
                  <a:lnTo>
                    <a:pt x="40" y="89"/>
                  </a:lnTo>
                  <a:lnTo>
                    <a:pt x="41" y="90"/>
                  </a:lnTo>
                  <a:lnTo>
                    <a:pt x="40" y="90"/>
                  </a:lnTo>
                  <a:lnTo>
                    <a:pt x="39" y="91"/>
                  </a:lnTo>
                  <a:lnTo>
                    <a:pt x="29" y="91"/>
                  </a:lnTo>
                  <a:lnTo>
                    <a:pt x="26" y="93"/>
                  </a:lnTo>
                  <a:lnTo>
                    <a:pt x="23" y="94"/>
                  </a:lnTo>
                  <a:lnTo>
                    <a:pt x="17" y="100"/>
                  </a:lnTo>
                  <a:lnTo>
                    <a:pt x="18" y="100"/>
                  </a:lnTo>
                  <a:lnTo>
                    <a:pt x="22" y="99"/>
                  </a:lnTo>
                  <a:lnTo>
                    <a:pt x="25" y="98"/>
                  </a:lnTo>
                  <a:lnTo>
                    <a:pt x="25" y="100"/>
                  </a:lnTo>
                  <a:lnTo>
                    <a:pt x="25" y="103"/>
                  </a:lnTo>
                  <a:lnTo>
                    <a:pt x="26" y="104"/>
                  </a:lnTo>
                  <a:lnTo>
                    <a:pt x="27" y="106"/>
                  </a:lnTo>
                  <a:lnTo>
                    <a:pt x="24" y="109"/>
                  </a:lnTo>
                  <a:lnTo>
                    <a:pt x="17" y="113"/>
                  </a:lnTo>
                  <a:lnTo>
                    <a:pt x="9" y="117"/>
                  </a:lnTo>
                  <a:lnTo>
                    <a:pt x="9" y="119"/>
                  </a:lnTo>
                  <a:lnTo>
                    <a:pt x="12" y="120"/>
                  </a:lnTo>
                  <a:lnTo>
                    <a:pt x="12" y="121"/>
                  </a:lnTo>
                  <a:lnTo>
                    <a:pt x="14" y="121"/>
                  </a:lnTo>
                  <a:lnTo>
                    <a:pt x="15" y="120"/>
                  </a:lnTo>
                  <a:lnTo>
                    <a:pt x="17" y="119"/>
                  </a:lnTo>
                  <a:lnTo>
                    <a:pt x="19" y="118"/>
                  </a:lnTo>
                  <a:lnTo>
                    <a:pt x="20" y="119"/>
                  </a:lnTo>
                  <a:lnTo>
                    <a:pt x="22" y="121"/>
                  </a:lnTo>
                  <a:lnTo>
                    <a:pt x="25" y="121"/>
                  </a:lnTo>
                  <a:lnTo>
                    <a:pt x="27" y="120"/>
                  </a:lnTo>
                  <a:lnTo>
                    <a:pt x="28" y="121"/>
                  </a:lnTo>
                  <a:lnTo>
                    <a:pt x="33" y="124"/>
                  </a:lnTo>
                  <a:lnTo>
                    <a:pt x="34" y="124"/>
                  </a:lnTo>
                  <a:lnTo>
                    <a:pt x="36" y="124"/>
                  </a:lnTo>
                  <a:lnTo>
                    <a:pt x="37" y="124"/>
                  </a:lnTo>
                  <a:lnTo>
                    <a:pt x="38" y="122"/>
                  </a:lnTo>
                  <a:lnTo>
                    <a:pt x="41" y="121"/>
                  </a:lnTo>
                  <a:lnTo>
                    <a:pt x="46" y="119"/>
                  </a:lnTo>
                  <a:lnTo>
                    <a:pt x="46" y="120"/>
                  </a:lnTo>
                  <a:lnTo>
                    <a:pt x="45" y="121"/>
                  </a:lnTo>
                  <a:lnTo>
                    <a:pt x="40" y="126"/>
                  </a:lnTo>
                  <a:lnTo>
                    <a:pt x="39" y="127"/>
                  </a:lnTo>
                  <a:lnTo>
                    <a:pt x="39" y="128"/>
                  </a:lnTo>
                  <a:lnTo>
                    <a:pt x="36" y="128"/>
                  </a:lnTo>
                  <a:lnTo>
                    <a:pt x="28" y="128"/>
                  </a:lnTo>
                  <a:lnTo>
                    <a:pt x="24" y="129"/>
                  </a:lnTo>
                  <a:lnTo>
                    <a:pt x="23" y="131"/>
                  </a:lnTo>
                  <a:lnTo>
                    <a:pt x="20" y="132"/>
                  </a:lnTo>
                  <a:lnTo>
                    <a:pt x="18" y="136"/>
                  </a:lnTo>
                  <a:lnTo>
                    <a:pt x="8" y="144"/>
                  </a:lnTo>
                  <a:lnTo>
                    <a:pt x="4" y="147"/>
                  </a:lnTo>
                  <a:lnTo>
                    <a:pt x="3" y="148"/>
                  </a:lnTo>
                  <a:lnTo>
                    <a:pt x="3" y="149"/>
                  </a:lnTo>
                  <a:lnTo>
                    <a:pt x="4" y="148"/>
                  </a:lnTo>
                  <a:lnTo>
                    <a:pt x="5" y="147"/>
                  </a:lnTo>
                  <a:lnTo>
                    <a:pt x="7" y="149"/>
                  </a:lnTo>
                  <a:lnTo>
                    <a:pt x="8" y="148"/>
                  </a:lnTo>
                  <a:lnTo>
                    <a:pt x="9" y="149"/>
                  </a:lnTo>
                  <a:lnTo>
                    <a:pt x="10" y="148"/>
                  </a:lnTo>
                  <a:lnTo>
                    <a:pt x="12" y="147"/>
                  </a:lnTo>
                  <a:lnTo>
                    <a:pt x="14" y="146"/>
                  </a:lnTo>
                  <a:lnTo>
                    <a:pt x="16" y="143"/>
                  </a:lnTo>
                  <a:lnTo>
                    <a:pt x="23" y="143"/>
                  </a:lnTo>
                  <a:lnTo>
                    <a:pt x="28" y="144"/>
                  </a:lnTo>
                  <a:lnTo>
                    <a:pt x="30" y="144"/>
                  </a:lnTo>
                  <a:lnTo>
                    <a:pt x="32" y="143"/>
                  </a:lnTo>
                  <a:lnTo>
                    <a:pt x="33" y="138"/>
                  </a:lnTo>
                  <a:lnTo>
                    <a:pt x="34" y="138"/>
                  </a:lnTo>
                  <a:lnTo>
                    <a:pt x="36" y="138"/>
                  </a:lnTo>
                  <a:lnTo>
                    <a:pt x="38" y="137"/>
                  </a:lnTo>
                  <a:lnTo>
                    <a:pt x="43" y="137"/>
                  </a:lnTo>
                  <a:lnTo>
                    <a:pt x="46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4" name="Freeform 792"/>
            <p:cNvSpPr>
              <a:spLocks/>
            </p:cNvSpPr>
            <p:nvPr/>
          </p:nvSpPr>
          <p:spPr bwMode="auto">
            <a:xfrm>
              <a:off x="4222750" y="1905000"/>
              <a:ext cx="166688" cy="236803"/>
            </a:xfrm>
            <a:custGeom>
              <a:avLst/>
              <a:gdLst>
                <a:gd name="T0" fmla="*/ 2147483647 w 105"/>
                <a:gd name="T1" fmla="*/ 2147483647 h 149"/>
                <a:gd name="T2" fmla="*/ 2147483647 w 105"/>
                <a:gd name="T3" fmla="*/ 2147483647 h 149"/>
                <a:gd name="T4" fmla="*/ 2147483647 w 105"/>
                <a:gd name="T5" fmla="*/ 2147483647 h 149"/>
                <a:gd name="T6" fmla="*/ 2147483647 w 105"/>
                <a:gd name="T7" fmla="*/ 2147483647 h 149"/>
                <a:gd name="T8" fmla="*/ 2147483647 w 105"/>
                <a:gd name="T9" fmla="*/ 2147483647 h 149"/>
                <a:gd name="T10" fmla="*/ 2147483647 w 105"/>
                <a:gd name="T11" fmla="*/ 2147483647 h 149"/>
                <a:gd name="T12" fmla="*/ 2147483647 w 105"/>
                <a:gd name="T13" fmla="*/ 2147483647 h 149"/>
                <a:gd name="T14" fmla="*/ 2147483647 w 105"/>
                <a:gd name="T15" fmla="*/ 2147483647 h 149"/>
                <a:gd name="T16" fmla="*/ 2147483647 w 105"/>
                <a:gd name="T17" fmla="*/ 2147483647 h 149"/>
                <a:gd name="T18" fmla="*/ 2147483647 w 105"/>
                <a:gd name="T19" fmla="*/ 2147483647 h 149"/>
                <a:gd name="T20" fmla="*/ 2147483647 w 105"/>
                <a:gd name="T21" fmla="*/ 2147483647 h 149"/>
                <a:gd name="T22" fmla="*/ 2147483647 w 105"/>
                <a:gd name="T23" fmla="*/ 2147483647 h 149"/>
                <a:gd name="T24" fmla="*/ 2147483647 w 105"/>
                <a:gd name="T25" fmla="*/ 2147483647 h 149"/>
                <a:gd name="T26" fmla="*/ 2147483647 w 105"/>
                <a:gd name="T27" fmla="*/ 2147483647 h 149"/>
                <a:gd name="T28" fmla="*/ 2147483647 w 105"/>
                <a:gd name="T29" fmla="*/ 2147483647 h 149"/>
                <a:gd name="T30" fmla="*/ 2147483647 w 105"/>
                <a:gd name="T31" fmla="*/ 2147483647 h 149"/>
                <a:gd name="T32" fmla="*/ 2147483647 w 105"/>
                <a:gd name="T33" fmla="*/ 2147483647 h 149"/>
                <a:gd name="T34" fmla="*/ 2147483647 w 105"/>
                <a:gd name="T35" fmla="*/ 2147483647 h 149"/>
                <a:gd name="T36" fmla="*/ 2147483647 w 105"/>
                <a:gd name="T37" fmla="*/ 2147483647 h 149"/>
                <a:gd name="T38" fmla="*/ 2147483647 w 105"/>
                <a:gd name="T39" fmla="*/ 2147483647 h 149"/>
                <a:gd name="T40" fmla="*/ 2147483647 w 105"/>
                <a:gd name="T41" fmla="*/ 2147483647 h 149"/>
                <a:gd name="T42" fmla="*/ 2147483647 w 105"/>
                <a:gd name="T43" fmla="*/ 0 h 149"/>
                <a:gd name="T44" fmla="*/ 2147483647 w 105"/>
                <a:gd name="T45" fmla="*/ 2147483647 h 149"/>
                <a:gd name="T46" fmla="*/ 2147483647 w 105"/>
                <a:gd name="T47" fmla="*/ 2147483647 h 149"/>
                <a:gd name="T48" fmla="*/ 2147483647 w 105"/>
                <a:gd name="T49" fmla="*/ 2147483647 h 149"/>
                <a:gd name="T50" fmla="*/ 2147483647 w 105"/>
                <a:gd name="T51" fmla="*/ 2147483647 h 149"/>
                <a:gd name="T52" fmla="*/ 2147483647 w 105"/>
                <a:gd name="T53" fmla="*/ 2147483647 h 149"/>
                <a:gd name="T54" fmla="*/ 2147483647 w 105"/>
                <a:gd name="T55" fmla="*/ 2147483647 h 149"/>
                <a:gd name="T56" fmla="*/ 2147483647 w 105"/>
                <a:gd name="T57" fmla="*/ 2147483647 h 149"/>
                <a:gd name="T58" fmla="*/ 2147483647 w 105"/>
                <a:gd name="T59" fmla="*/ 2147483647 h 149"/>
                <a:gd name="T60" fmla="*/ 2147483647 w 105"/>
                <a:gd name="T61" fmla="*/ 2147483647 h 149"/>
                <a:gd name="T62" fmla="*/ 2147483647 w 105"/>
                <a:gd name="T63" fmla="*/ 2147483647 h 149"/>
                <a:gd name="T64" fmla="*/ 2147483647 w 105"/>
                <a:gd name="T65" fmla="*/ 2147483647 h 149"/>
                <a:gd name="T66" fmla="*/ 2147483647 w 105"/>
                <a:gd name="T67" fmla="*/ 2147483647 h 149"/>
                <a:gd name="T68" fmla="*/ 2147483647 w 105"/>
                <a:gd name="T69" fmla="*/ 2147483647 h 149"/>
                <a:gd name="T70" fmla="*/ 2147483647 w 105"/>
                <a:gd name="T71" fmla="*/ 2147483647 h 149"/>
                <a:gd name="T72" fmla="*/ 2147483647 w 105"/>
                <a:gd name="T73" fmla="*/ 2147483647 h 149"/>
                <a:gd name="T74" fmla="*/ 2147483647 w 105"/>
                <a:gd name="T75" fmla="*/ 2147483647 h 149"/>
                <a:gd name="T76" fmla="*/ 2147483647 w 105"/>
                <a:gd name="T77" fmla="*/ 2147483647 h 149"/>
                <a:gd name="T78" fmla="*/ 2147483647 w 105"/>
                <a:gd name="T79" fmla="*/ 2147483647 h 149"/>
                <a:gd name="T80" fmla="*/ 2147483647 w 105"/>
                <a:gd name="T81" fmla="*/ 2147483647 h 149"/>
                <a:gd name="T82" fmla="*/ 2147483647 w 105"/>
                <a:gd name="T83" fmla="*/ 2147483647 h 149"/>
                <a:gd name="T84" fmla="*/ 2147483647 w 105"/>
                <a:gd name="T85" fmla="*/ 2147483647 h 149"/>
                <a:gd name="T86" fmla="*/ 2147483647 w 105"/>
                <a:gd name="T87" fmla="*/ 2147483647 h 149"/>
                <a:gd name="T88" fmla="*/ 2147483647 w 105"/>
                <a:gd name="T89" fmla="*/ 2147483647 h 149"/>
                <a:gd name="T90" fmla="*/ 2147483647 w 105"/>
                <a:gd name="T91" fmla="*/ 2147483647 h 149"/>
                <a:gd name="T92" fmla="*/ 2147483647 w 105"/>
                <a:gd name="T93" fmla="*/ 2147483647 h 149"/>
                <a:gd name="T94" fmla="*/ 2147483647 w 105"/>
                <a:gd name="T95" fmla="*/ 2147483647 h 149"/>
                <a:gd name="T96" fmla="*/ 2147483647 w 105"/>
                <a:gd name="T97" fmla="*/ 2147483647 h 149"/>
                <a:gd name="T98" fmla="*/ 2147483647 w 105"/>
                <a:gd name="T99" fmla="*/ 2147483647 h 149"/>
                <a:gd name="T100" fmla="*/ 2147483647 w 105"/>
                <a:gd name="T101" fmla="*/ 2147483647 h 149"/>
                <a:gd name="T102" fmla="*/ 2147483647 w 105"/>
                <a:gd name="T103" fmla="*/ 2147483647 h 149"/>
                <a:gd name="T104" fmla="*/ 2147483647 w 105"/>
                <a:gd name="T105" fmla="*/ 2147483647 h 149"/>
                <a:gd name="T106" fmla="*/ 2147483647 w 105"/>
                <a:gd name="T107" fmla="*/ 2147483647 h 149"/>
                <a:gd name="T108" fmla="*/ 2147483647 w 105"/>
                <a:gd name="T109" fmla="*/ 2147483647 h 1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5"/>
                <a:gd name="T166" fmla="*/ 0 h 149"/>
                <a:gd name="T167" fmla="*/ 105 w 105"/>
                <a:gd name="T168" fmla="*/ 149 h 14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5" h="149">
                  <a:moveTo>
                    <a:pt x="46" y="140"/>
                  </a:moveTo>
                  <a:lnTo>
                    <a:pt x="47" y="140"/>
                  </a:lnTo>
                  <a:lnTo>
                    <a:pt x="47" y="139"/>
                  </a:lnTo>
                  <a:lnTo>
                    <a:pt x="49" y="138"/>
                  </a:lnTo>
                  <a:lnTo>
                    <a:pt x="53" y="139"/>
                  </a:lnTo>
                  <a:lnTo>
                    <a:pt x="54" y="139"/>
                  </a:lnTo>
                  <a:lnTo>
                    <a:pt x="53" y="137"/>
                  </a:lnTo>
                  <a:lnTo>
                    <a:pt x="59" y="137"/>
                  </a:lnTo>
                  <a:lnTo>
                    <a:pt x="60" y="137"/>
                  </a:lnTo>
                  <a:lnTo>
                    <a:pt x="61" y="136"/>
                  </a:lnTo>
                  <a:lnTo>
                    <a:pt x="63" y="134"/>
                  </a:lnTo>
                  <a:lnTo>
                    <a:pt x="63" y="133"/>
                  </a:lnTo>
                  <a:lnTo>
                    <a:pt x="64" y="134"/>
                  </a:lnTo>
                  <a:lnTo>
                    <a:pt x="65" y="134"/>
                  </a:lnTo>
                  <a:lnTo>
                    <a:pt x="67" y="134"/>
                  </a:lnTo>
                  <a:lnTo>
                    <a:pt x="68" y="136"/>
                  </a:lnTo>
                  <a:lnTo>
                    <a:pt x="69" y="137"/>
                  </a:lnTo>
                  <a:lnTo>
                    <a:pt x="79" y="134"/>
                  </a:lnTo>
                  <a:lnTo>
                    <a:pt x="81" y="136"/>
                  </a:lnTo>
                  <a:lnTo>
                    <a:pt x="94" y="132"/>
                  </a:lnTo>
                  <a:lnTo>
                    <a:pt x="95" y="132"/>
                  </a:lnTo>
                  <a:lnTo>
                    <a:pt x="100" y="129"/>
                  </a:lnTo>
                  <a:lnTo>
                    <a:pt x="100" y="127"/>
                  </a:lnTo>
                  <a:lnTo>
                    <a:pt x="100" y="126"/>
                  </a:lnTo>
                  <a:lnTo>
                    <a:pt x="94" y="126"/>
                  </a:lnTo>
                  <a:lnTo>
                    <a:pt x="90" y="126"/>
                  </a:lnTo>
                  <a:lnTo>
                    <a:pt x="90" y="123"/>
                  </a:lnTo>
                  <a:lnTo>
                    <a:pt x="89" y="122"/>
                  </a:lnTo>
                  <a:lnTo>
                    <a:pt x="91" y="122"/>
                  </a:lnTo>
                  <a:lnTo>
                    <a:pt x="93" y="121"/>
                  </a:lnTo>
                  <a:lnTo>
                    <a:pt x="94" y="120"/>
                  </a:lnTo>
                  <a:lnTo>
                    <a:pt x="93" y="119"/>
                  </a:lnTo>
                  <a:lnTo>
                    <a:pt x="91" y="119"/>
                  </a:lnTo>
                  <a:lnTo>
                    <a:pt x="93" y="118"/>
                  </a:lnTo>
                  <a:lnTo>
                    <a:pt x="95" y="118"/>
                  </a:lnTo>
                  <a:lnTo>
                    <a:pt x="96" y="118"/>
                  </a:lnTo>
                  <a:lnTo>
                    <a:pt x="98" y="118"/>
                  </a:lnTo>
                  <a:lnTo>
                    <a:pt x="98" y="117"/>
                  </a:lnTo>
                  <a:lnTo>
                    <a:pt x="98" y="114"/>
                  </a:lnTo>
                  <a:lnTo>
                    <a:pt x="99" y="114"/>
                  </a:lnTo>
                  <a:lnTo>
                    <a:pt x="100" y="114"/>
                  </a:lnTo>
                  <a:lnTo>
                    <a:pt x="103" y="112"/>
                  </a:lnTo>
                  <a:lnTo>
                    <a:pt x="104" y="108"/>
                  </a:lnTo>
                  <a:lnTo>
                    <a:pt x="105" y="104"/>
                  </a:lnTo>
                  <a:lnTo>
                    <a:pt x="104" y="102"/>
                  </a:lnTo>
                  <a:lnTo>
                    <a:pt x="101" y="99"/>
                  </a:lnTo>
                  <a:lnTo>
                    <a:pt x="99" y="98"/>
                  </a:lnTo>
                  <a:lnTo>
                    <a:pt x="97" y="98"/>
                  </a:lnTo>
                  <a:lnTo>
                    <a:pt x="94" y="98"/>
                  </a:lnTo>
                  <a:lnTo>
                    <a:pt x="88" y="98"/>
                  </a:lnTo>
                  <a:lnTo>
                    <a:pt x="86" y="101"/>
                  </a:lnTo>
                  <a:lnTo>
                    <a:pt x="85" y="100"/>
                  </a:lnTo>
                  <a:lnTo>
                    <a:pt x="83" y="100"/>
                  </a:lnTo>
                  <a:lnTo>
                    <a:pt x="81" y="100"/>
                  </a:lnTo>
                  <a:lnTo>
                    <a:pt x="83" y="98"/>
                  </a:lnTo>
                  <a:lnTo>
                    <a:pt x="85" y="94"/>
                  </a:lnTo>
                  <a:lnTo>
                    <a:pt x="86" y="93"/>
                  </a:lnTo>
                  <a:lnTo>
                    <a:pt x="86" y="92"/>
                  </a:lnTo>
                  <a:lnTo>
                    <a:pt x="84" y="90"/>
                  </a:lnTo>
                  <a:lnTo>
                    <a:pt x="81" y="89"/>
                  </a:lnTo>
                  <a:lnTo>
                    <a:pt x="81" y="88"/>
                  </a:lnTo>
                  <a:lnTo>
                    <a:pt x="79" y="87"/>
                  </a:lnTo>
                  <a:lnTo>
                    <a:pt x="76" y="84"/>
                  </a:lnTo>
                  <a:lnTo>
                    <a:pt x="77" y="84"/>
                  </a:lnTo>
                  <a:lnTo>
                    <a:pt x="80" y="86"/>
                  </a:lnTo>
                  <a:lnTo>
                    <a:pt x="83" y="87"/>
                  </a:lnTo>
                  <a:lnTo>
                    <a:pt x="84" y="86"/>
                  </a:lnTo>
                  <a:lnTo>
                    <a:pt x="83" y="83"/>
                  </a:lnTo>
                  <a:lnTo>
                    <a:pt x="80" y="82"/>
                  </a:lnTo>
                  <a:lnTo>
                    <a:pt x="78" y="80"/>
                  </a:lnTo>
                  <a:lnTo>
                    <a:pt x="78" y="77"/>
                  </a:lnTo>
                  <a:lnTo>
                    <a:pt x="76" y="75"/>
                  </a:lnTo>
                  <a:lnTo>
                    <a:pt x="75" y="73"/>
                  </a:lnTo>
                  <a:lnTo>
                    <a:pt x="73" y="70"/>
                  </a:lnTo>
                  <a:lnTo>
                    <a:pt x="69" y="70"/>
                  </a:lnTo>
                  <a:lnTo>
                    <a:pt x="66" y="69"/>
                  </a:lnTo>
                  <a:lnTo>
                    <a:pt x="65" y="67"/>
                  </a:lnTo>
                  <a:lnTo>
                    <a:pt x="63" y="65"/>
                  </a:lnTo>
                  <a:lnTo>
                    <a:pt x="61" y="61"/>
                  </a:lnTo>
                  <a:lnTo>
                    <a:pt x="60" y="60"/>
                  </a:lnTo>
                  <a:lnTo>
                    <a:pt x="59" y="53"/>
                  </a:lnTo>
                  <a:lnTo>
                    <a:pt x="57" y="52"/>
                  </a:lnTo>
                  <a:lnTo>
                    <a:pt x="55" y="50"/>
                  </a:lnTo>
                  <a:lnTo>
                    <a:pt x="54" y="48"/>
                  </a:lnTo>
                  <a:lnTo>
                    <a:pt x="46" y="45"/>
                  </a:lnTo>
                  <a:lnTo>
                    <a:pt x="45" y="45"/>
                  </a:lnTo>
                  <a:lnTo>
                    <a:pt x="40" y="46"/>
                  </a:lnTo>
                  <a:lnTo>
                    <a:pt x="37" y="46"/>
                  </a:lnTo>
                  <a:lnTo>
                    <a:pt x="37" y="45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4" y="42"/>
                  </a:lnTo>
                  <a:lnTo>
                    <a:pt x="46" y="41"/>
                  </a:lnTo>
                  <a:lnTo>
                    <a:pt x="44" y="39"/>
                  </a:lnTo>
                  <a:lnTo>
                    <a:pt x="43" y="38"/>
                  </a:lnTo>
                  <a:lnTo>
                    <a:pt x="41" y="38"/>
                  </a:lnTo>
                  <a:lnTo>
                    <a:pt x="44" y="38"/>
                  </a:lnTo>
                  <a:lnTo>
                    <a:pt x="46" y="37"/>
                  </a:lnTo>
                  <a:lnTo>
                    <a:pt x="47" y="36"/>
                  </a:lnTo>
                  <a:lnTo>
                    <a:pt x="47" y="33"/>
                  </a:lnTo>
                  <a:lnTo>
                    <a:pt x="50" y="30"/>
                  </a:lnTo>
                  <a:lnTo>
                    <a:pt x="51" y="29"/>
                  </a:lnTo>
                  <a:lnTo>
                    <a:pt x="53" y="27"/>
                  </a:lnTo>
                  <a:lnTo>
                    <a:pt x="53" y="25"/>
                  </a:lnTo>
                  <a:lnTo>
                    <a:pt x="57" y="21"/>
                  </a:lnTo>
                  <a:lnTo>
                    <a:pt x="57" y="18"/>
                  </a:lnTo>
                  <a:lnTo>
                    <a:pt x="56" y="17"/>
                  </a:lnTo>
                  <a:lnTo>
                    <a:pt x="51" y="17"/>
                  </a:lnTo>
                  <a:lnTo>
                    <a:pt x="48" y="17"/>
                  </a:lnTo>
                  <a:lnTo>
                    <a:pt x="43" y="17"/>
                  </a:lnTo>
                  <a:lnTo>
                    <a:pt x="40" y="17"/>
                  </a:lnTo>
                  <a:lnTo>
                    <a:pt x="37" y="16"/>
                  </a:lnTo>
                  <a:lnTo>
                    <a:pt x="29" y="18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7" y="18"/>
                  </a:lnTo>
                  <a:lnTo>
                    <a:pt x="27" y="17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8" y="16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27" y="12"/>
                  </a:lnTo>
                  <a:lnTo>
                    <a:pt x="27" y="13"/>
                  </a:lnTo>
                  <a:lnTo>
                    <a:pt x="29" y="11"/>
                  </a:lnTo>
                  <a:lnTo>
                    <a:pt x="34" y="9"/>
                  </a:lnTo>
                  <a:lnTo>
                    <a:pt x="36" y="7"/>
                  </a:lnTo>
                  <a:lnTo>
                    <a:pt x="39" y="6"/>
                  </a:lnTo>
                  <a:lnTo>
                    <a:pt x="40" y="1"/>
                  </a:lnTo>
                  <a:lnTo>
                    <a:pt x="37" y="0"/>
                  </a:lnTo>
                  <a:lnTo>
                    <a:pt x="34" y="1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4" y="2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9" y="10"/>
                  </a:lnTo>
                  <a:lnTo>
                    <a:pt x="10" y="11"/>
                  </a:lnTo>
                  <a:lnTo>
                    <a:pt x="12" y="12"/>
                  </a:lnTo>
                  <a:lnTo>
                    <a:pt x="6" y="15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6" y="22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6" y="28"/>
                  </a:lnTo>
                  <a:lnTo>
                    <a:pt x="5" y="29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6" y="37"/>
                  </a:lnTo>
                  <a:lnTo>
                    <a:pt x="8" y="36"/>
                  </a:lnTo>
                  <a:lnTo>
                    <a:pt x="10" y="35"/>
                  </a:lnTo>
                  <a:lnTo>
                    <a:pt x="12" y="35"/>
                  </a:lnTo>
                  <a:lnTo>
                    <a:pt x="12" y="36"/>
                  </a:lnTo>
                  <a:lnTo>
                    <a:pt x="8" y="41"/>
                  </a:lnTo>
                  <a:lnTo>
                    <a:pt x="7" y="42"/>
                  </a:lnTo>
                  <a:lnTo>
                    <a:pt x="7" y="43"/>
                  </a:lnTo>
                  <a:lnTo>
                    <a:pt x="6" y="45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7" y="48"/>
                  </a:lnTo>
                  <a:lnTo>
                    <a:pt x="8" y="48"/>
                  </a:lnTo>
                  <a:lnTo>
                    <a:pt x="7" y="49"/>
                  </a:lnTo>
                  <a:lnTo>
                    <a:pt x="5" y="52"/>
                  </a:lnTo>
                  <a:lnTo>
                    <a:pt x="4" y="57"/>
                  </a:lnTo>
                  <a:lnTo>
                    <a:pt x="5" y="57"/>
                  </a:lnTo>
                  <a:lnTo>
                    <a:pt x="6" y="56"/>
                  </a:lnTo>
                  <a:lnTo>
                    <a:pt x="7" y="53"/>
                  </a:lnTo>
                  <a:lnTo>
                    <a:pt x="9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9" y="45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12" y="47"/>
                  </a:lnTo>
                  <a:lnTo>
                    <a:pt x="13" y="46"/>
                  </a:lnTo>
                  <a:lnTo>
                    <a:pt x="15" y="47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8" y="46"/>
                  </a:lnTo>
                  <a:lnTo>
                    <a:pt x="17" y="46"/>
                  </a:lnTo>
                  <a:lnTo>
                    <a:pt x="17" y="47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7" y="51"/>
                  </a:lnTo>
                  <a:lnTo>
                    <a:pt x="18" y="52"/>
                  </a:lnTo>
                  <a:lnTo>
                    <a:pt x="18" y="55"/>
                  </a:lnTo>
                  <a:lnTo>
                    <a:pt x="17" y="56"/>
                  </a:lnTo>
                  <a:lnTo>
                    <a:pt x="16" y="58"/>
                  </a:lnTo>
                  <a:lnTo>
                    <a:pt x="14" y="60"/>
                  </a:lnTo>
                  <a:lnTo>
                    <a:pt x="14" y="62"/>
                  </a:lnTo>
                  <a:lnTo>
                    <a:pt x="14" y="63"/>
                  </a:lnTo>
                  <a:lnTo>
                    <a:pt x="12" y="62"/>
                  </a:lnTo>
                  <a:lnTo>
                    <a:pt x="12" y="63"/>
                  </a:lnTo>
                  <a:lnTo>
                    <a:pt x="14" y="68"/>
                  </a:lnTo>
                  <a:lnTo>
                    <a:pt x="14" y="69"/>
                  </a:lnTo>
                  <a:lnTo>
                    <a:pt x="15" y="68"/>
                  </a:lnTo>
                  <a:lnTo>
                    <a:pt x="15" y="66"/>
                  </a:lnTo>
                  <a:lnTo>
                    <a:pt x="16" y="65"/>
                  </a:lnTo>
                  <a:lnTo>
                    <a:pt x="20" y="68"/>
                  </a:lnTo>
                  <a:lnTo>
                    <a:pt x="22" y="68"/>
                  </a:lnTo>
                  <a:lnTo>
                    <a:pt x="22" y="67"/>
                  </a:lnTo>
                  <a:lnTo>
                    <a:pt x="23" y="66"/>
                  </a:lnTo>
                  <a:lnTo>
                    <a:pt x="28" y="66"/>
                  </a:lnTo>
                  <a:lnTo>
                    <a:pt x="32" y="65"/>
                  </a:lnTo>
                  <a:lnTo>
                    <a:pt x="33" y="63"/>
                  </a:lnTo>
                  <a:lnTo>
                    <a:pt x="34" y="63"/>
                  </a:lnTo>
                  <a:lnTo>
                    <a:pt x="39" y="63"/>
                  </a:lnTo>
                  <a:lnTo>
                    <a:pt x="38" y="63"/>
                  </a:lnTo>
                  <a:lnTo>
                    <a:pt x="37" y="63"/>
                  </a:lnTo>
                  <a:lnTo>
                    <a:pt x="36" y="66"/>
                  </a:lnTo>
                  <a:lnTo>
                    <a:pt x="33" y="70"/>
                  </a:lnTo>
                  <a:lnTo>
                    <a:pt x="32" y="71"/>
                  </a:lnTo>
                  <a:lnTo>
                    <a:pt x="33" y="72"/>
                  </a:lnTo>
                  <a:lnTo>
                    <a:pt x="34" y="75"/>
                  </a:lnTo>
                  <a:lnTo>
                    <a:pt x="35" y="76"/>
                  </a:lnTo>
                  <a:lnTo>
                    <a:pt x="36" y="76"/>
                  </a:lnTo>
                  <a:lnTo>
                    <a:pt x="37" y="78"/>
                  </a:lnTo>
                  <a:lnTo>
                    <a:pt x="40" y="77"/>
                  </a:lnTo>
                  <a:lnTo>
                    <a:pt x="43" y="76"/>
                  </a:lnTo>
                  <a:lnTo>
                    <a:pt x="44" y="76"/>
                  </a:lnTo>
                  <a:lnTo>
                    <a:pt x="43" y="77"/>
                  </a:lnTo>
                  <a:lnTo>
                    <a:pt x="43" y="80"/>
                  </a:lnTo>
                  <a:lnTo>
                    <a:pt x="41" y="81"/>
                  </a:lnTo>
                  <a:lnTo>
                    <a:pt x="40" y="83"/>
                  </a:lnTo>
                  <a:lnTo>
                    <a:pt x="43" y="83"/>
                  </a:lnTo>
                  <a:lnTo>
                    <a:pt x="41" y="86"/>
                  </a:lnTo>
                  <a:lnTo>
                    <a:pt x="39" y="88"/>
                  </a:lnTo>
                  <a:lnTo>
                    <a:pt x="40" y="89"/>
                  </a:lnTo>
                  <a:lnTo>
                    <a:pt x="41" y="90"/>
                  </a:lnTo>
                  <a:lnTo>
                    <a:pt x="40" y="90"/>
                  </a:lnTo>
                  <a:lnTo>
                    <a:pt x="39" y="91"/>
                  </a:lnTo>
                  <a:lnTo>
                    <a:pt x="29" y="91"/>
                  </a:lnTo>
                  <a:lnTo>
                    <a:pt x="26" y="93"/>
                  </a:lnTo>
                  <a:lnTo>
                    <a:pt x="23" y="94"/>
                  </a:lnTo>
                  <a:lnTo>
                    <a:pt x="17" y="100"/>
                  </a:lnTo>
                  <a:lnTo>
                    <a:pt x="18" y="100"/>
                  </a:lnTo>
                  <a:lnTo>
                    <a:pt x="22" y="99"/>
                  </a:lnTo>
                  <a:lnTo>
                    <a:pt x="25" y="98"/>
                  </a:lnTo>
                  <a:lnTo>
                    <a:pt x="25" y="100"/>
                  </a:lnTo>
                  <a:lnTo>
                    <a:pt x="25" y="103"/>
                  </a:lnTo>
                  <a:lnTo>
                    <a:pt x="26" y="104"/>
                  </a:lnTo>
                  <a:lnTo>
                    <a:pt x="27" y="106"/>
                  </a:lnTo>
                  <a:lnTo>
                    <a:pt x="24" y="109"/>
                  </a:lnTo>
                  <a:lnTo>
                    <a:pt x="17" y="113"/>
                  </a:lnTo>
                  <a:lnTo>
                    <a:pt x="9" y="117"/>
                  </a:lnTo>
                  <a:lnTo>
                    <a:pt x="9" y="119"/>
                  </a:lnTo>
                  <a:lnTo>
                    <a:pt x="12" y="120"/>
                  </a:lnTo>
                  <a:lnTo>
                    <a:pt x="12" y="121"/>
                  </a:lnTo>
                  <a:lnTo>
                    <a:pt x="14" y="121"/>
                  </a:lnTo>
                  <a:lnTo>
                    <a:pt x="15" y="120"/>
                  </a:lnTo>
                  <a:lnTo>
                    <a:pt x="17" y="119"/>
                  </a:lnTo>
                  <a:lnTo>
                    <a:pt x="19" y="118"/>
                  </a:lnTo>
                  <a:lnTo>
                    <a:pt x="20" y="119"/>
                  </a:lnTo>
                  <a:lnTo>
                    <a:pt x="22" y="121"/>
                  </a:lnTo>
                  <a:lnTo>
                    <a:pt x="25" y="121"/>
                  </a:lnTo>
                  <a:lnTo>
                    <a:pt x="27" y="120"/>
                  </a:lnTo>
                  <a:lnTo>
                    <a:pt x="28" y="121"/>
                  </a:lnTo>
                  <a:lnTo>
                    <a:pt x="33" y="124"/>
                  </a:lnTo>
                  <a:lnTo>
                    <a:pt x="34" y="124"/>
                  </a:lnTo>
                  <a:lnTo>
                    <a:pt x="36" y="124"/>
                  </a:lnTo>
                  <a:lnTo>
                    <a:pt x="37" y="124"/>
                  </a:lnTo>
                  <a:lnTo>
                    <a:pt x="38" y="122"/>
                  </a:lnTo>
                  <a:lnTo>
                    <a:pt x="41" y="121"/>
                  </a:lnTo>
                  <a:lnTo>
                    <a:pt x="46" y="119"/>
                  </a:lnTo>
                  <a:lnTo>
                    <a:pt x="46" y="120"/>
                  </a:lnTo>
                  <a:lnTo>
                    <a:pt x="45" y="121"/>
                  </a:lnTo>
                  <a:lnTo>
                    <a:pt x="40" y="126"/>
                  </a:lnTo>
                  <a:lnTo>
                    <a:pt x="39" y="127"/>
                  </a:lnTo>
                  <a:lnTo>
                    <a:pt x="39" y="128"/>
                  </a:lnTo>
                  <a:lnTo>
                    <a:pt x="36" y="128"/>
                  </a:lnTo>
                  <a:lnTo>
                    <a:pt x="28" y="128"/>
                  </a:lnTo>
                  <a:lnTo>
                    <a:pt x="24" y="129"/>
                  </a:lnTo>
                  <a:lnTo>
                    <a:pt x="23" y="131"/>
                  </a:lnTo>
                  <a:lnTo>
                    <a:pt x="20" y="132"/>
                  </a:lnTo>
                  <a:lnTo>
                    <a:pt x="18" y="136"/>
                  </a:lnTo>
                  <a:lnTo>
                    <a:pt x="8" y="144"/>
                  </a:lnTo>
                  <a:lnTo>
                    <a:pt x="4" y="147"/>
                  </a:lnTo>
                  <a:lnTo>
                    <a:pt x="3" y="148"/>
                  </a:lnTo>
                  <a:lnTo>
                    <a:pt x="3" y="149"/>
                  </a:lnTo>
                  <a:lnTo>
                    <a:pt x="4" y="148"/>
                  </a:lnTo>
                  <a:lnTo>
                    <a:pt x="5" y="147"/>
                  </a:lnTo>
                  <a:lnTo>
                    <a:pt x="7" y="149"/>
                  </a:lnTo>
                  <a:lnTo>
                    <a:pt x="8" y="148"/>
                  </a:lnTo>
                  <a:lnTo>
                    <a:pt x="9" y="149"/>
                  </a:lnTo>
                  <a:lnTo>
                    <a:pt x="10" y="148"/>
                  </a:lnTo>
                  <a:lnTo>
                    <a:pt x="12" y="147"/>
                  </a:lnTo>
                  <a:lnTo>
                    <a:pt x="14" y="146"/>
                  </a:lnTo>
                  <a:lnTo>
                    <a:pt x="16" y="143"/>
                  </a:lnTo>
                  <a:lnTo>
                    <a:pt x="23" y="143"/>
                  </a:lnTo>
                  <a:lnTo>
                    <a:pt x="28" y="144"/>
                  </a:lnTo>
                  <a:lnTo>
                    <a:pt x="30" y="144"/>
                  </a:lnTo>
                  <a:lnTo>
                    <a:pt x="32" y="143"/>
                  </a:lnTo>
                  <a:lnTo>
                    <a:pt x="33" y="138"/>
                  </a:lnTo>
                  <a:lnTo>
                    <a:pt x="34" y="138"/>
                  </a:lnTo>
                  <a:lnTo>
                    <a:pt x="36" y="138"/>
                  </a:lnTo>
                  <a:lnTo>
                    <a:pt x="38" y="137"/>
                  </a:lnTo>
                  <a:lnTo>
                    <a:pt x="43" y="137"/>
                  </a:lnTo>
                  <a:lnTo>
                    <a:pt x="46" y="14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5" name="Freeform 793"/>
            <p:cNvSpPr>
              <a:spLocks/>
            </p:cNvSpPr>
            <p:nvPr/>
          </p:nvSpPr>
          <p:spPr bwMode="auto">
            <a:xfrm>
              <a:off x="4318001" y="2121959"/>
              <a:ext cx="9525" cy="3969"/>
            </a:xfrm>
            <a:custGeom>
              <a:avLst/>
              <a:gdLst>
                <a:gd name="T0" fmla="*/ 2147483647 w 6"/>
                <a:gd name="T1" fmla="*/ 0 h 2"/>
                <a:gd name="T2" fmla="*/ 2147483647 w 6"/>
                <a:gd name="T3" fmla="*/ 0 h 2"/>
                <a:gd name="T4" fmla="*/ 2147483647 w 6"/>
                <a:gd name="T5" fmla="*/ 0 h 2"/>
                <a:gd name="T6" fmla="*/ 2147483647 w 6"/>
                <a:gd name="T7" fmla="*/ 0 h 2"/>
                <a:gd name="T8" fmla="*/ 0 w 6"/>
                <a:gd name="T9" fmla="*/ 2147483647 h 2"/>
                <a:gd name="T10" fmla="*/ 2147483647 w 6"/>
                <a:gd name="T11" fmla="*/ 2147483647 h 2"/>
                <a:gd name="T12" fmla="*/ 2147483647 w 6"/>
                <a:gd name="T13" fmla="*/ 2147483647 h 2"/>
                <a:gd name="T14" fmla="*/ 2147483647 w 6"/>
                <a:gd name="T15" fmla="*/ 2147483647 h 2"/>
                <a:gd name="T16" fmla="*/ 2147483647 w 6"/>
                <a:gd name="T17" fmla="*/ 2147483647 h 2"/>
                <a:gd name="T18" fmla="*/ 2147483647 w 6"/>
                <a:gd name="T19" fmla="*/ 0 h 2"/>
                <a:gd name="T20" fmla="*/ 2147483647 w 6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2"/>
                <a:gd name="T35" fmla="*/ 6 w 6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2">
                  <a:moveTo>
                    <a:pt x="5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6" name="Freeform 794"/>
            <p:cNvSpPr>
              <a:spLocks/>
            </p:cNvSpPr>
            <p:nvPr/>
          </p:nvSpPr>
          <p:spPr bwMode="auto">
            <a:xfrm>
              <a:off x="4318001" y="2121959"/>
              <a:ext cx="9525" cy="3969"/>
            </a:xfrm>
            <a:custGeom>
              <a:avLst/>
              <a:gdLst>
                <a:gd name="T0" fmla="*/ 2147483647 w 6"/>
                <a:gd name="T1" fmla="*/ 0 h 2"/>
                <a:gd name="T2" fmla="*/ 2147483647 w 6"/>
                <a:gd name="T3" fmla="*/ 0 h 2"/>
                <a:gd name="T4" fmla="*/ 2147483647 w 6"/>
                <a:gd name="T5" fmla="*/ 0 h 2"/>
                <a:gd name="T6" fmla="*/ 2147483647 w 6"/>
                <a:gd name="T7" fmla="*/ 0 h 2"/>
                <a:gd name="T8" fmla="*/ 0 w 6"/>
                <a:gd name="T9" fmla="*/ 2147483647 h 2"/>
                <a:gd name="T10" fmla="*/ 2147483647 w 6"/>
                <a:gd name="T11" fmla="*/ 2147483647 h 2"/>
                <a:gd name="T12" fmla="*/ 2147483647 w 6"/>
                <a:gd name="T13" fmla="*/ 2147483647 h 2"/>
                <a:gd name="T14" fmla="*/ 2147483647 w 6"/>
                <a:gd name="T15" fmla="*/ 2147483647 h 2"/>
                <a:gd name="T16" fmla="*/ 2147483647 w 6"/>
                <a:gd name="T17" fmla="*/ 2147483647 h 2"/>
                <a:gd name="T18" fmla="*/ 2147483647 w 6"/>
                <a:gd name="T19" fmla="*/ 0 h 2"/>
                <a:gd name="T20" fmla="*/ 2147483647 w 6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2"/>
                <a:gd name="T35" fmla="*/ 6 w 6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2">
                  <a:moveTo>
                    <a:pt x="5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7" name="Freeform 795"/>
            <p:cNvSpPr>
              <a:spLocks/>
            </p:cNvSpPr>
            <p:nvPr/>
          </p:nvSpPr>
          <p:spPr bwMode="auto">
            <a:xfrm>
              <a:off x="4257676" y="2047875"/>
              <a:ext cx="4763" cy="2646"/>
            </a:xfrm>
            <a:custGeom>
              <a:avLst/>
              <a:gdLst>
                <a:gd name="T0" fmla="*/ 2147483647 w 3"/>
                <a:gd name="T1" fmla="*/ 2147483647 h 2"/>
                <a:gd name="T2" fmla="*/ 2147483647 w 3"/>
                <a:gd name="T3" fmla="*/ 2147483647 h 2"/>
                <a:gd name="T4" fmla="*/ 2147483647 w 3"/>
                <a:gd name="T5" fmla="*/ 0 h 2"/>
                <a:gd name="T6" fmla="*/ 0 w 3"/>
                <a:gd name="T7" fmla="*/ 0 h 2"/>
                <a:gd name="T8" fmla="*/ 2147483647 w 3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2" y="2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8" name="Freeform 796"/>
            <p:cNvSpPr>
              <a:spLocks/>
            </p:cNvSpPr>
            <p:nvPr/>
          </p:nvSpPr>
          <p:spPr bwMode="auto">
            <a:xfrm>
              <a:off x="4257676" y="2047875"/>
              <a:ext cx="4763" cy="2646"/>
            </a:xfrm>
            <a:custGeom>
              <a:avLst/>
              <a:gdLst>
                <a:gd name="T0" fmla="*/ 2147483647 w 3"/>
                <a:gd name="T1" fmla="*/ 2147483647 h 2"/>
                <a:gd name="T2" fmla="*/ 2147483647 w 3"/>
                <a:gd name="T3" fmla="*/ 2147483647 h 2"/>
                <a:gd name="T4" fmla="*/ 2147483647 w 3"/>
                <a:gd name="T5" fmla="*/ 0 h 2"/>
                <a:gd name="T6" fmla="*/ 0 w 3"/>
                <a:gd name="T7" fmla="*/ 0 h 2"/>
                <a:gd name="T8" fmla="*/ 2147483647 w 3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2" y="2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9" name="Freeform 797"/>
            <p:cNvSpPr>
              <a:spLocks/>
            </p:cNvSpPr>
            <p:nvPr/>
          </p:nvSpPr>
          <p:spPr bwMode="auto">
            <a:xfrm>
              <a:off x="4248151" y="2018771"/>
              <a:ext cx="11113" cy="11907"/>
            </a:xfrm>
            <a:custGeom>
              <a:avLst/>
              <a:gdLst>
                <a:gd name="T0" fmla="*/ 2147483647 w 7"/>
                <a:gd name="T1" fmla="*/ 0 h 7"/>
                <a:gd name="T2" fmla="*/ 2147483647 w 7"/>
                <a:gd name="T3" fmla="*/ 2147483647 h 7"/>
                <a:gd name="T4" fmla="*/ 0 w 7"/>
                <a:gd name="T5" fmla="*/ 2147483647 h 7"/>
                <a:gd name="T6" fmla="*/ 2147483647 w 7"/>
                <a:gd name="T7" fmla="*/ 2147483647 h 7"/>
                <a:gd name="T8" fmla="*/ 2147483647 w 7"/>
                <a:gd name="T9" fmla="*/ 2147483647 h 7"/>
                <a:gd name="T10" fmla="*/ 2147483647 w 7"/>
                <a:gd name="T11" fmla="*/ 2147483647 h 7"/>
                <a:gd name="T12" fmla="*/ 2147483647 w 7"/>
                <a:gd name="T13" fmla="*/ 2147483647 h 7"/>
                <a:gd name="T14" fmla="*/ 2147483647 w 7"/>
                <a:gd name="T15" fmla="*/ 2147483647 h 7"/>
                <a:gd name="T16" fmla="*/ 2147483647 w 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7"/>
                <a:gd name="T29" fmla="*/ 7 w 7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7">
                  <a:moveTo>
                    <a:pt x="6" y="0"/>
                  </a:moveTo>
                  <a:lnTo>
                    <a:pt x="2" y="4"/>
                  </a:lnTo>
                  <a:lnTo>
                    <a:pt x="0" y="7"/>
                  </a:lnTo>
                  <a:lnTo>
                    <a:pt x="2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0" name="Freeform 798"/>
            <p:cNvSpPr>
              <a:spLocks/>
            </p:cNvSpPr>
            <p:nvPr/>
          </p:nvSpPr>
          <p:spPr bwMode="auto">
            <a:xfrm>
              <a:off x="4248151" y="2018771"/>
              <a:ext cx="11113" cy="11907"/>
            </a:xfrm>
            <a:custGeom>
              <a:avLst/>
              <a:gdLst>
                <a:gd name="T0" fmla="*/ 2147483647 w 7"/>
                <a:gd name="T1" fmla="*/ 0 h 7"/>
                <a:gd name="T2" fmla="*/ 2147483647 w 7"/>
                <a:gd name="T3" fmla="*/ 2147483647 h 7"/>
                <a:gd name="T4" fmla="*/ 0 w 7"/>
                <a:gd name="T5" fmla="*/ 2147483647 h 7"/>
                <a:gd name="T6" fmla="*/ 2147483647 w 7"/>
                <a:gd name="T7" fmla="*/ 2147483647 h 7"/>
                <a:gd name="T8" fmla="*/ 2147483647 w 7"/>
                <a:gd name="T9" fmla="*/ 2147483647 h 7"/>
                <a:gd name="T10" fmla="*/ 2147483647 w 7"/>
                <a:gd name="T11" fmla="*/ 2147483647 h 7"/>
                <a:gd name="T12" fmla="*/ 2147483647 w 7"/>
                <a:gd name="T13" fmla="*/ 2147483647 h 7"/>
                <a:gd name="T14" fmla="*/ 2147483647 w 7"/>
                <a:gd name="T15" fmla="*/ 2147483647 h 7"/>
                <a:gd name="T16" fmla="*/ 2147483647 w 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7"/>
                <a:gd name="T29" fmla="*/ 7 w 7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7">
                  <a:moveTo>
                    <a:pt x="6" y="0"/>
                  </a:moveTo>
                  <a:lnTo>
                    <a:pt x="2" y="4"/>
                  </a:lnTo>
                  <a:lnTo>
                    <a:pt x="0" y="7"/>
                  </a:lnTo>
                  <a:lnTo>
                    <a:pt x="2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6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1" name="Freeform 799"/>
            <p:cNvSpPr>
              <a:spLocks/>
            </p:cNvSpPr>
            <p:nvPr/>
          </p:nvSpPr>
          <p:spPr bwMode="auto">
            <a:xfrm>
              <a:off x="4237038" y="1984375"/>
              <a:ext cx="6350" cy="9261"/>
            </a:xfrm>
            <a:custGeom>
              <a:avLst/>
              <a:gdLst>
                <a:gd name="T0" fmla="*/ 0 w 4"/>
                <a:gd name="T1" fmla="*/ 2147483647 h 6"/>
                <a:gd name="T2" fmla="*/ 0 w 4"/>
                <a:gd name="T3" fmla="*/ 0 h 6"/>
                <a:gd name="T4" fmla="*/ 0 w 4"/>
                <a:gd name="T5" fmla="*/ 2147483647 h 6"/>
                <a:gd name="T6" fmla="*/ 0 w 4"/>
                <a:gd name="T7" fmla="*/ 2147483647 h 6"/>
                <a:gd name="T8" fmla="*/ 2147483647 w 4"/>
                <a:gd name="T9" fmla="*/ 2147483647 h 6"/>
                <a:gd name="T10" fmla="*/ 2147483647 w 4"/>
                <a:gd name="T11" fmla="*/ 2147483647 h 6"/>
                <a:gd name="T12" fmla="*/ 2147483647 w 4"/>
                <a:gd name="T13" fmla="*/ 2147483647 h 6"/>
                <a:gd name="T14" fmla="*/ 2147483647 w 4"/>
                <a:gd name="T15" fmla="*/ 0 h 6"/>
                <a:gd name="T16" fmla="*/ 0 w 4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6"/>
                <a:gd name="T29" fmla="*/ 4 w 4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6">
                  <a:moveTo>
                    <a:pt x="0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5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2" name="Freeform 800"/>
            <p:cNvSpPr>
              <a:spLocks/>
            </p:cNvSpPr>
            <p:nvPr/>
          </p:nvSpPr>
          <p:spPr bwMode="auto">
            <a:xfrm>
              <a:off x="4237038" y="1984375"/>
              <a:ext cx="6350" cy="9261"/>
            </a:xfrm>
            <a:custGeom>
              <a:avLst/>
              <a:gdLst>
                <a:gd name="T0" fmla="*/ 0 w 4"/>
                <a:gd name="T1" fmla="*/ 2147483647 h 6"/>
                <a:gd name="T2" fmla="*/ 0 w 4"/>
                <a:gd name="T3" fmla="*/ 0 h 6"/>
                <a:gd name="T4" fmla="*/ 0 w 4"/>
                <a:gd name="T5" fmla="*/ 2147483647 h 6"/>
                <a:gd name="T6" fmla="*/ 0 w 4"/>
                <a:gd name="T7" fmla="*/ 2147483647 h 6"/>
                <a:gd name="T8" fmla="*/ 2147483647 w 4"/>
                <a:gd name="T9" fmla="*/ 2147483647 h 6"/>
                <a:gd name="T10" fmla="*/ 2147483647 w 4"/>
                <a:gd name="T11" fmla="*/ 2147483647 h 6"/>
                <a:gd name="T12" fmla="*/ 2147483647 w 4"/>
                <a:gd name="T13" fmla="*/ 2147483647 h 6"/>
                <a:gd name="T14" fmla="*/ 2147483647 w 4"/>
                <a:gd name="T15" fmla="*/ 0 h 6"/>
                <a:gd name="T16" fmla="*/ 0 w 4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6"/>
                <a:gd name="T29" fmla="*/ 4 w 4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6">
                  <a:moveTo>
                    <a:pt x="0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5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3" name="Freeform 801"/>
            <p:cNvSpPr>
              <a:spLocks/>
            </p:cNvSpPr>
            <p:nvPr/>
          </p:nvSpPr>
          <p:spPr bwMode="auto">
            <a:xfrm>
              <a:off x="4213225" y="1979083"/>
              <a:ext cx="7938" cy="6615"/>
            </a:xfrm>
            <a:custGeom>
              <a:avLst/>
              <a:gdLst>
                <a:gd name="T0" fmla="*/ 2147483647 w 5"/>
                <a:gd name="T1" fmla="*/ 0 h 4"/>
                <a:gd name="T2" fmla="*/ 2147483647 w 5"/>
                <a:gd name="T3" fmla="*/ 0 h 4"/>
                <a:gd name="T4" fmla="*/ 2147483647 w 5"/>
                <a:gd name="T5" fmla="*/ 2147483647 h 4"/>
                <a:gd name="T6" fmla="*/ 2147483647 w 5"/>
                <a:gd name="T7" fmla="*/ 2147483647 h 4"/>
                <a:gd name="T8" fmla="*/ 0 w 5"/>
                <a:gd name="T9" fmla="*/ 2147483647 h 4"/>
                <a:gd name="T10" fmla="*/ 2147483647 w 5"/>
                <a:gd name="T11" fmla="*/ 2147483647 h 4"/>
                <a:gd name="T12" fmla="*/ 2147483647 w 5"/>
                <a:gd name="T13" fmla="*/ 2147483647 h 4"/>
                <a:gd name="T14" fmla="*/ 2147483647 w 5"/>
                <a:gd name="T15" fmla="*/ 2147483647 h 4"/>
                <a:gd name="T16" fmla="*/ 2147483647 w 5"/>
                <a:gd name="T17" fmla="*/ 2147483647 h 4"/>
                <a:gd name="T18" fmla="*/ 2147483647 w 5"/>
                <a:gd name="T19" fmla="*/ 2147483647 h 4"/>
                <a:gd name="T20" fmla="*/ 2147483647 w 5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4"/>
                <a:gd name="T35" fmla="*/ 5 w 5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4">
                  <a:moveTo>
                    <a:pt x="4" y="0"/>
                  </a:move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4" name="Freeform 802"/>
            <p:cNvSpPr>
              <a:spLocks/>
            </p:cNvSpPr>
            <p:nvPr/>
          </p:nvSpPr>
          <p:spPr bwMode="auto">
            <a:xfrm>
              <a:off x="4213225" y="1979083"/>
              <a:ext cx="7938" cy="6615"/>
            </a:xfrm>
            <a:custGeom>
              <a:avLst/>
              <a:gdLst>
                <a:gd name="T0" fmla="*/ 2147483647 w 5"/>
                <a:gd name="T1" fmla="*/ 0 h 4"/>
                <a:gd name="T2" fmla="*/ 2147483647 w 5"/>
                <a:gd name="T3" fmla="*/ 0 h 4"/>
                <a:gd name="T4" fmla="*/ 2147483647 w 5"/>
                <a:gd name="T5" fmla="*/ 2147483647 h 4"/>
                <a:gd name="T6" fmla="*/ 2147483647 w 5"/>
                <a:gd name="T7" fmla="*/ 2147483647 h 4"/>
                <a:gd name="T8" fmla="*/ 0 w 5"/>
                <a:gd name="T9" fmla="*/ 2147483647 h 4"/>
                <a:gd name="T10" fmla="*/ 2147483647 w 5"/>
                <a:gd name="T11" fmla="*/ 2147483647 h 4"/>
                <a:gd name="T12" fmla="*/ 2147483647 w 5"/>
                <a:gd name="T13" fmla="*/ 2147483647 h 4"/>
                <a:gd name="T14" fmla="*/ 2147483647 w 5"/>
                <a:gd name="T15" fmla="*/ 2147483647 h 4"/>
                <a:gd name="T16" fmla="*/ 2147483647 w 5"/>
                <a:gd name="T17" fmla="*/ 2147483647 h 4"/>
                <a:gd name="T18" fmla="*/ 2147483647 w 5"/>
                <a:gd name="T19" fmla="*/ 2147483647 h 4"/>
                <a:gd name="T20" fmla="*/ 2147483647 w 5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4"/>
                <a:gd name="T35" fmla="*/ 5 w 5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4">
                  <a:moveTo>
                    <a:pt x="4" y="0"/>
                  </a:move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4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5" name="Freeform 803"/>
            <p:cNvSpPr>
              <a:spLocks/>
            </p:cNvSpPr>
            <p:nvPr/>
          </p:nvSpPr>
          <p:spPr bwMode="auto">
            <a:xfrm>
              <a:off x="4222750" y="1973792"/>
              <a:ext cx="7938" cy="9261"/>
            </a:xfrm>
            <a:custGeom>
              <a:avLst/>
              <a:gdLst>
                <a:gd name="T0" fmla="*/ 2147483647 w 5"/>
                <a:gd name="T1" fmla="*/ 0 h 6"/>
                <a:gd name="T2" fmla="*/ 2147483647 w 5"/>
                <a:gd name="T3" fmla="*/ 2147483647 h 6"/>
                <a:gd name="T4" fmla="*/ 2147483647 w 5"/>
                <a:gd name="T5" fmla="*/ 2147483647 h 6"/>
                <a:gd name="T6" fmla="*/ 2147483647 w 5"/>
                <a:gd name="T7" fmla="*/ 2147483647 h 6"/>
                <a:gd name="T8" fmla="*/ 0 w 5"/>
                <a:gd name="T9" fmla="*/ 2147483647 h 6"/>
                <a:gd name="T10" fmla="*/ 0 w 5"/>
                <a:gd name="T11" fmla="*/ 2147483647 h 6"/>
                <a:gd name="T12" fmla="*/ 2147483647 w 5"/>
                <a:gd name="T13" fmla="*/ 2147483647 h 6"/>
                <a:gd name="T14" fmla="*/ 2147483647 w 5"/>
                <a:gd name="T15" fmla="*/ 2147483647 h 6"/>
                <a:gd name="T16" fmla="*/ 2147483647 w 5"/>
                <a:gd name="T17" fmla="*/ 2147483647 h 6"/>
                <a:gd name="T18" fmla="*/ 2147483647 w 5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6"/>
                <a:gd name="T32" fmla="*/ 5 w 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6">
                  <a:moveTo>
                    <a:pt x="5" y="0"/>
                  </a:move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6" name="Freeform 804"/>
            <p:cNvSpPr>
              <a:spLocks/>
            </p:cNvSpPr>
            <p:nvPr/>
          </p:nvSpPr>
          <p:spPr bwMode="auto">
            <a:xfrm>
              <a:off x="4222750" y="1973792"/>
              <a:ext cx="7938" cy="9261"/>
            </a:xfrm>
            <a:custGeom>
              <a:avLst/>
              <a:gdLst>
                <a:gd name="T0" fmla="*/ 2147483647 w 5"/>
                <a:gd name="T1" fmla="*/ 0 h 6"/>
                <a:gd name="T2" fmla="*/ 2147483647 w 5"/>
                <a:gd name="T3" fmla="*/ 2147483647 h 6"/>
                <a:gd name="T4" fmla="*/ 2147483647 w 5"/>
                <a:gd name="T5" fmla="*/ 2147483647 h 6"/>
                <a:gd name="T6" fmla="*/ 2147483647 w 5"/>
                <a:gd name="T7" fmla="*/ 2147483647 h 6"/>
                <a:gd name="T8" fmla="*/ 0 w 5"/>
                <a:gd name="T9" fmla="*/ 2147483647 h 6"/>
                <a:gd name="T10" fmla="*/ 0 w 5"/>
                <a:gd name="T11" fmla="*/ 2147483647 h 6"/>
                <a:gd name="T12" fmla="*/ 2147483647 w 5"/>
                <a:gd name="T13" fmla="*/ 2147483647 h 6"/>
                <a:gd name="T14" fmla="*/ 2147483647 w 5"/>
                <a:gd name="T15" fmla="*/ 2147483647 h 6"/>
                <a:gd name="T16" fmla="*/ 2147483647 w 5"/>
                <a:gd name="T17" fmla="*/ 2147483647 h 6"/>
                <a:gd name="T18" fmla="*/ 2147483647 w 5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6"/>
                <a:gd name="T32" fmla="*/ 5 w 5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6">
                  <a:moveTo>
                    <a:pt x="5" y="0"/>
                  </a:move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5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7" name="Freeform 805"/>
            <p:cNvSpPr>
              <a:spLocks/>
            </p:cNvSpPr>
            <p:nvPr/>
          </p:nvSpPr>
          <p:spPr bwMode="auto">
            <a:xfrm>
              <a:off x="4216400" y="1960563"/>
              <a:ext cx="14288" cy="9261"/>
            </a:xfrm>
            <a:custGeom>
              <a:avLst/>
              <a:gdLst>
                <a:gd name="T0" fmla="*/ 2147483647 w 9"/>
                <a:gd name="T1" fmla="*/ 2147483647 h 6"/>
                <a:gd name="T2" fmla="*/ 0 w 9"/>
                <a:gd name="T3" fmla="*/ 2147483647 h 6"/>
                <a:gd name="T4" fmla="*/ 0 w 9"/>
                <a:gd name="T5" fmla="*/ 2147483647 h 6"/>
                <a:gd name="T6" fmla="*/ 2147483647 w 9"/>
                <a:gd name="T7" fmla="*/ 2147483647 h 6"/>
                <a:gd name="T8" fmla="*/ 2147483647 w 9"/>
                <a:gd name="T9" fmla="*/ 2147483647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2147483647 h 6"/>
                <a:gd name="T18" fmla="*/ 2147483647 w 9"/>
                <a:gd name="T19" fmla="*/ 0 h 6"/>
                <a:gd name="T20" fmla="*/ 2147483647 w 9"/>
                <a:gd name="T21" fmla="*/ 0 h 6"/>
                <a:gd name="T22" fmla="*/ 2147483647 w 9"/>
                <a:gd name="T23" fmla="*/ 2147483647 h 6"/>
                <a:gd name="T24" fmla="*/ 2147483647 w 9"/>
                <a:gd name="T25" fmla="*/ 2147483647 h 6"/>
                <a:gd name="T26" fmla="*/ 2147483647 w 9"/>
                <a:gd name="T27" fmla="*/ 2147483647 h 6"/>
                <a:gd name="T28" fmla="*/ 2147483647 w 9"/>
                <a:gd name="T29" fmla="*/ 2147483647 h 6"/>
                <a:gd name="T30" fmla="*/ 2147483647 w 9"/>
                <a:gd name="T31" fmla="*/ 2147483647 h 6"/>
                <a:gd name="T32" fmla="*/ 2147483647 w 9"/>
                <a:gd name="T33" fmla="*/ 2147483647 h 6"/>
                <a:gd name="T34" fmla="*/ 2147483647 w 9"/>
                <a:gd name="T35" fmla="*/ 2147483647 h 6"/>
                <a:gd name="T36" fmla="*/ 2147483647 w 9"/>
                <a:gd name="T37" fmla="*/ 2147483647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6"/>
                <a:gd name="T59" fmla="*/ 9 w 9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6">
                  <a:moveTo>
                    <a:pt x="1" y="5"/>
                  </a:moveTo>
                  <a:lnTo>
                    <a:pt x="0" y="5"/>
                  </a:lnTo>
                  <a:lnTo>
                    <a:pt x="2" y="6"/>
                  </a:lnTo>
                  <a:lnTo>
                    <a:pt x="4" y="6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8" name="Freeform 806"/>
            <p:cNvSpPr>
              <a:spLocks/>
            </p:cNvSpPr>
            <p:nvPr/>
          </p:nvSpPr>
          <p:spPr bwMode="auto">
            <a:xfrm>
              <a:off x="4216400" y="1960563"/>
              <a:ext cx="14288" cy="9261"/>
            </a:xfrm>
            <a:custGeom>
              <a:avLst/>
              <a:gdLst>
                <a:gd name="T0" fmla="*/ 2147483647 w 9"/>
                <a:gd name="T1" fmla="*/ 2147483647 h 6"/>
                <a:gd name="T2" fmla="*/ 0 w 9"/>
                <a:gd name="T3" fmla="*/ 2147483647 h 6"/>
                <a:gd name="T4" fmla="*/ 0 w 9"/>
                <a:gd name="T5" fmla="*/ 2147483647 h 6"/>
                <a:gd name="T6" fmla="*/ 2147483647 w 9"/>
                <a:gd name="T7" fmla="*/ 2147483647 h 6"/>
                <a:gd name="T8" fmla="*/ 2147483647 w 9"/>
                <a:gd name="T9" fmla="*/ 2147483647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2147483647 h 6"/>
                <a:gd name="T18" fmla="*/ 2147483647 w 9"/>
                <a:gd name="T19" fmla="*/ 0 h 6"/>
                <a:gd name="T20" fmla="*/ 2147483647 w 9"/>
                <a:gd name="T21" fmla="*/ 0 h 6"/>
                <a:gd name="T22" fmla="*/ 2147483647 w 9"/>
                <a:gd name="T23" fmla="*/ 2147483647 h 6"/>
                <a:gd name="T24" fmla="*/ 2147483647 w 9"/>
                <a:gd name="T25" fmla="*/ 2147483647 h 6"/>
                <a:gd name="T26" fmla="*/ 2147483647 w 9"/>
                <a:gd name="T27" fmla="*/ 2147483647 h 6"/>
                <a:gd name="T28" fmla="*/ 2147483647 w 9"/>
                <a:gd name="T29" fmla="*/ 2147483647 h 6"/>
                <a:gd name="T30" fmla="*/ 2147483647 w 9"/>
                <a:gd name="T31" fmla="*/ 2147483647 h 6"/>
                <a:gd name="T32" fmla="*/ 2147483647 w 9"/>
                <a:gd name="T33" fmla="*/ 2147483647 h 6"/>
                <a:gd name="T34" fmla="*/ 2147483647 w 9"/>
                <a:gd name="T35" fmla="*/ 2147483647 h 6"/>
                <a:gd name="T36" fmla="*/ 2147483647 w 9"/>
                <a:gd name="T37" fmla="*/ 2147483647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6"/>
                <a:gd name="T59" fmla="*/ 9 w 9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6">
                  <a:moveTo>
                    <a:pt x="1" y="5"/>
                  </a:moveTo>
                  <a:lnTo>
                    <a:pt x="0" y="5"/>
                  </a:lnTo>
                  <a:lnTo>
                    <a:pt x="2" y="6"/>
                  </a:lnTo>
                  <a:lnTo>
                    <a:pt x="4" y="6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9" name="Freeform 807"/>
            <p:cNvSpPr>
              <a:spLocks/>
            </p:cNvSpPr>
            <p:nvPr/>
          </p:nvSpPr>
          <p:spPr bwMode="auto">
            <a:xfrm>
              <a:off x="4211638" y="1931458"/>
              <a:ext cx="19050" cy="15875"/>
            </a:xfrm>
            <a:custGeom>
              <a:avLst/>
              <a:gdLst>
                <a:gd name="T0" fmla="*/ 2147483647 w 12"/>
                <a:gd name="T1" fmla="*/ 0 h 10"/>
                <a:gd name="T2" fmla="*/ 2147483647 w 12"/>
                <a:gd name="T3" fmla="*/ 0 h 10"/>
                <a:gd name="T4" fmla="*/ 2147483647 w 12"/>
                <a:gd name="T5" fmla="*/ 2147483647 h 10"/>
                <a:gd name="T6" fmla="*/ 2147483647 w 12"/>
                <a:gd name="T7" fmla="*/ 2147483647 h 10"/>
                <a:gd name="T8" fmla="*/ 0 w 12"/>
                <a:gd name="T9" fmla="*/ 2147483647 h 10"/>
                <a:gd name="T10" fmla="*/ 0 w 12"/>
                <a:gd name="T11" fmla="*/ 2147483647 h 10"/>
                <a:gd name="T12" fmla="*/ 2147483647 w 12"/>
                <a:gd name="T13" fmla="*/ 2147483647 h 10"/>
                <a:gd name="T14" fmla="*/ 2147483647 w 12"/>
                <a:gd name="T15" fmla="*/ 2147483647 h 10"/>
                <a:gd name="T16" fmla="*/ 2147483647 w 12"/>
                <a:gd name="T17" fmla="*/ 2147483647 h 10"/>
                <a:gd name="T18" fmla="*/ 2147483647 w 12"/>
                <a:gd name="T19" fmla="*/ 2147483647 h 10"/>
                <a:gd name="T20" fmla="*/ 2147483647 w 12"/>
                <a:gd name="T21" fmla="*/ 2147483647 h 10"/>
                <a:gd name="T22" fmla="*/ 2147483647 w 12"/>
                <a:gd name="T23" fmla="*/ 2147483647 h 10"/>
                <a:gd name="T24" fmla="*/ 2147483647 w 12"/>
                <a:gd name="T25" fmla="*/ 2147483647 h 10"/>
                <a:gd name="T26" fmla="*/ 2147483647 w 12"/>
                <a:gd name="T27" fmla="*/ 2147483647 h 10"/>
                <a:gd name="T28" fmla="*/ 2147483647 w 12"/>
                <a:gd name="T29" fmla="*/ 2147483647 h 10"/>
                <a:gd name="T30" fmla="*/ 2147483647 w 12"/>
                <a:gd name="T31" fmla="*/ 2147483647 h 10"/>
                <a:gd name="T32" fmla="*/ 2147483647 w 12"/>
                <a:gd name="T33" fmla="*/ 2147483647 h 10"/>
                <a:gd name="T34" fmla="*/ 2147483647 w 12"/>
                <a:gd name="T35" fmla="*/ 2147483647 h 10"/>
                <a:gd name="T36" fmla="*/ 2147483647 w 12"/>
                <a:gd name="T37" fmla="*/ 2147483647 h 10"/>
                <a:gd name="T38" fmla="*/ 2147483647 w 12"/>
                <a:gd name="T39" fmla="*/ 2147483647 h 10"/>
                <a:gd name="T40" fmla="*/ 2147483647 w 12"/>
                <a:gd name="T41" fmla="*/ 2147483647 h 10"/>
                <a:gd name="T42" fmla="*/ 2147483647 w 12"/>
                <a:gd name="T43" fmla="*/ 0 h 1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"/>
                <a:gd name="T67" fmla="*/ 0 h 10"/>
                <a:gd name="T68" fmla="*/ 12 w 12"/>
                <a:gd name="T69" fmla="*/ 10 h 1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" h="10">
                  <a:moveTo>
                    <a:pt x="5" y="0"/>
                  </a:moveTo>
                  <a:lnTo>
                    <a:pt x="4" y="0"/>
                  </a:lnTo>
                  <a:lnTo>
                    <a:pt x="3" y="3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4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2" y="8"/>
                  </a:lnTo>
                  <a:lnTo>
                    <a:pt x="9" y="6"/>
                  </a:lnTo>
                  <a:lnTo>
                    <a:pt x="9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30" name="Freeform 809"/>
            <p:cNvSpPr>
              <a:spLocks/>
            </p:cNvSpPr>
            <p:nvPr/>
          </p:nvSpPr>
          <p:spPr bwMode="auto">
            <a:xfrm>
              <a:off x="4211638" y="1931458"/>
              <a:ext cx="19050" cy="15875"/>
            </a:xfrm>
            <a:custGeom>
              <a:avLst/>
              <a:gdLst>
                <a:gd name="T0" fmla="*/ 2147483647 w 12"/>
                <a:gd name="T1" fmla="*/ 0 h 10"/>
                <a:gd name="T2" fmla="*/ 2147483647 w 12"/>
                <a:gd name="T3" fmla="*/ 0 h 10"/>
                <a:gd name="T4" fmla="*/ 2147483647 w 12"/>
                <a:gd name="T5" fmla="*/ 2147483647 h 10"/>
                <a:gd name="T6" fmla="*/ 2147483647 w 12"/>
                <a:gd name="T7" fmla="*/ 2147483647 h 10"/>
                <a:gd name="T8" fmla="*/ 0 w 12"/>
                <a:gd name="T9" fmla="*/ 2147483647 h 10"/>
                <a:gd name="T10" fmla="*/ 0 w 12"/>
                <a:gd name="T11" fmla="*/ 2147483647 h 10"/>
                <a:gd name="T12" fmla="*/ 2147483647 w 12"/>
                <a:gd name="T13" fmla="*/ 2147483647 h 10"/>
                <a:gd name="T14" fmla="*/ 2147483647 w 12"/>
                <a:gd name="T15" fmla="*/ 2147483647 h 10"/>
                <a:gd name="T16" fmla="*/ 2147483647 w 12"/>
                <a:gd name="T17" fmla="*/ 2147483647 h 10"/>
                <a:gd name="T18" fmla="*/ 2147483647 w 12"/>
                <a:gd name="T19" fmla="*/ 2147483647 h 10"/>
                <a:gd name="T20" fmla="*/ 2147483647 w 12"/>
                <a:gd name="T21" fmla="*/ 2147483647 h 10"/>
                <a:gd name="T22" fmla="*/ 2147483647 w 12"/>
                <a:gd name="T23" fmla="*/ 2147483647 h 10"/>
                <a:gd name="T24" fmla="*/ 2147483647 w 12"/>
                <a:gd name="T25" fmla="*/ 2147483647 h 10"/>
                <a:gd name="T26" fmla="*/ 2147483647 w 12"/>
                <a:gd name="T27" fmla="*/ 2147483647 h 10"/>
                <a:gd name="T28" fmla="*/ 2147483647 w 12"/>
                <a:gd name="T29" fmla="*/ 2147483647 h 10"/>
                <a:gd name="T30" fmla="*/ 2147483647 w 12"/>
                <a:gd name="T31" fmla="*/ 2147483647 h 10"/>
                <a:gd name="T32" fmla="*/ 2147483647 w 12"/>
                <a:gd name="T33" fmla="*/ 2147483647 h 10"/>
                <a:gd name="T34" fmla="*/ 2147483647 w 12"/>
                <a:gd name="T35" fmla="*/ 2147483647 h 10"/>
                <a:gd name="T36" fmla="*/ 2147483647 w 12"/>
                <a:gd name="T37" fmla="*/ 2147483647 h 10"/>
                <a:gd name="T38" fmla="*/ 2147483647 w 12"/>
                <a:gd name="T39" fmla="*/ 2147483647 h 10"/>
                <a:gd name="T40" fmla="*/ 2147483647 w 12"/>
                <a:gd name="T41" fmla="*/ 2147483647 h 10"/>
                <a:gd name="T42" fmla="*/ 2147483647 w 12"/>
                <a:gd name="T43" fmla="*/ 0 h 1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"/>
                <a:gd name="T67" fmla="*/ 0 h 10"/>
                <a:gd name="T68" fmla="*/ 12 w 12"/>
                <a:gd name="T69" fmla="*/ 10 h 1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" h="10">
                  <a:moveTo>
                    <a:pt x="5" y="0"/>
                  </a:moveTo>
                  <a:lnTo>
                    <a:pt x="4" y="0"/>
                  </a:lnTo>
                  <a:lnTo>
                    <a:pt x="3" y="3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8"/>
                  </a:lnTo>
                  <a:lnTo>
                    <a:pt x="4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2" y="8"/>
                  </a:lnTo>
                  <a:lnTo>
                    <a:pt x="9" y="6"/>
                  </a:lnTo>
                  <a:lnTo>
                    <a:pt x="9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31" name="Freeform 810"/>
            <p:cNvSpPr>
              <a:spLocks/>
            </p:cNvSpPr>
            <p:nvPr/>
          </p:nvSpPr>
          <p:spPr bwMode="auto">
            <a:xfrm>
              <a:off x="4381500" y="2450042"/>
              <a:ext cx="7938" cy="5292"/>
            </a:xfrm>
            <a:custGeom>
              <a:avLst/>
              <a:gdLst>
                <a:gd name="T0" fmla="*/ 2147483647 w 5"/>
                <a:gd name="T1" fmla="*/ 0 h 4"/>
                <a:gd name="T2" fmla="*/ 2147483647 w 5"/>
                <a:gd name="T3" fmla="*/ 2147483647 h 4"/>
                <a:gd name="T4" fmla="*/ 2147483647 w 5"/>
                <a:gd name="T5" fmla="*/ 0 h 4"/>
                <a:gd name="T6" fmla="*/ 2147483647 w 5"/>
                <a:gd name="T7" fmla="*/ 2147483647 h 4"/>
                <a:gd name="T8" fmla="*/ 2147483647 w 5"/>
                <a:gd name="T9" fmla="*/ 2147483647 h 4"/>
                <a:gd name="T10" fmla="*/ 2147483647 w 5"/>
                <a:gd name="T11" fmla="*/ 2147483647 h 4"/>
                <a:gd name="T12" fmla="*/ 0 w 5"/>
                <a:gd name="T13" fmla="*/ 2147483647 h 4"/>
                <a:gd name="T14" fmla="*/ 0 w 5"/>
                <a:gd name="T15" fmla="*/ 2147483647 h 4"/>
                <a:gd name="T16" fmla="*/ 2147483647 w 5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4"/>
                <a:gd name="T29" fmla="*/ 5 w 5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4">
                  <a:moveTo>
                    <a:pt x="4" y="0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32" name="Freeform 811"/>
            <p:cNvSpPr>
              <a:spLocks/>
            </p:cNvSpPr>
            <p:nvPr/>
          </p:nvSpPr>
          <p:spPr bwMode="auto">
            <a:xfrm>
              <a:off x="4381500" y="2450042"/>
              <a:ext cx="7938" cy="5292"/>
            </a:xfrm>
            <a:custGeom>
              <a:avLst/>
              <a:gdLst>
                <a:gd name="T0" fmla="*/ 2147483647 w 5"/>
                <a:gd name="T1" fmla="*/ 0 h 4"/>
                <a:gd name="T2" fmla="*/ 2147483647 w 5"/>
                <a:gd name="T3" fmla="*/ 2147483647 h 4"/>
                <a:gd name="T4" fmla="*/ 2147483647 w 5"/>
                <a:gd name="T5" fmla="*/ 0 h 4"/>
                <a:gd name="T6" fmla="*/ 2147483647 w 5"/>
                <a:gd name="T7" fmla="*/ 2147483647 h 4"/>
                <a:gd name="T8" fmla="*/ 2147483647 w 5"/>
                <a:gd name="T9" fmla="*/ 2147483647 h 4"/>
                <a:gd name="T10" fmla="*/ 2147483647 w 5"/>
                <a:gd name="T11" fmla="*/ 2147483647 h 4"/>
                <a:gd name="T12" fmla="*/ 0 w 5"/>
                <a:gd name="T13" fmla="*/ 2147483647 h 4"/>
                <a:gd name="T14" fmla="*/ 0 w 5"/>
                <a:gd name="T15" fmla="*/ 2147483647 h 4"/>
                <a:gd name="T16" fmla="*/ 2147483647 w 5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4"/>
                <a:gd name="T29" fmla="*/ 5 w 5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4">
                  <a:moveTo>
                    <a:pt x="4" y="0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33" name="Freeform 812"/>
            <p:cNvSpPr>
              <a:spLocks/>
            </p:cNvSpPr>
            <p:nvPr/>
          </p:nvSpPr>
          <p:spPr bwMode="auto">
            <a:xfrm>
              <a:off x="4408489" y="2426230"/>
              <a:ext cx="22225" cy="18521"/>
            </a:xfrm>
            <a:custGeom>
              <a:avLst/>
              <a:gdLst>
                <a:gd name="T0" fmla="*/ 2147483647 w 14"/>
                <a:gd name="T1" fmla="*/ 2147483647 h 12"/>
                <a:gd name="T2" fmla="*/ 2147483647 w 14"/>
                <a:gd name="T3" fmla="*/ 2147483647 h 12"/>
                <a:gd name="T4" fmla="*/ 2147483647 w 14"/>
                <a:gd name="T5" fmla="*/ 2147483647 h 12"/>
                <a:gd name="T6" fmla="*/ 2147483647 w 14"/>
                <a:gd name="T7" fmla="*/ 2147483647 h 12"/>
                <a:gd name="T8" fmla="*/ 2147483647 w 14"/>
                <a:gd name="T9" fmla="*/ 2147483647 h 12"/>
                <a:gd name="T10" fmla="*/ 2147483647 w 14"/>
                <a:gd name="T11" fmla="*/ 2147483647 h 12"/>
                <a:gd name="T12" fmla="*/ 2147483647 w 14"/>
                <a:gd name="T13" fmla="*/ 2147483647 h 12"/>
                <a:gd name="T14" fmla="*/ 2147483647 w 14"/>
                <a:gd name="T15" fmla="*/ 2147483647 h 12"/>
                <a:gd name="T16" fmla="*/ 2147483647 w 14"/>
                <a:gd name="T17" fmla="*/ 2147483647 h 12"/>
                <a:gd name="T18" fmla="*/ 2147483647 w 14"/>
                <a:gd name="T19" fmla="*/ 2147483647 h 12"/>
                <a:gd name="T20" fmla="*/ 2147483647 w 14"/>
                <a:gd name="T21" fmla="*/ 2147483647 h 12"/>
                <a:gd name="T22" fmla="*/ 0 w 14"/>
                <a:gd name="T23" fmla="*/ 2147483647 h 12"/>
                <a:gd name="T24" fmla="*/ 2147483647 w 14"/>
                <a:gd name="T25" fmla="*/ 2147483647 h 12"/>
                <a:gd name="T26" fmla="*/ 2147483647 w 14"/>
                <a:gd name="T27" fmla="*/ 0 h 12"/>
                <a:gd name="T28" fmla="*/ 2147483647 w 14"/>
                <a:gd name="T29" fmla="*/ 0 h 12"/>
                <a:gd name="T30" fmla="*/ 2147483647 w 14"/>
                <a:gd name="T31" fmla="*/ 2147483647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12"/>
                <a:gd name="T50" fmla="*/ 14 w 14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12">
                  <a:moveTo>
                    <a:pt x="11" y="1"/>
                  </a:moveTo>
                  <a:lnTo>
                    <a:pt x="11" y="3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3" y="10"/>
                  </a:lnTo>
                  <a:lnTo>
                    <a:pt x="10" y="12"/>
                  </a:lnTo>
                  <a:lnTo>
                    <a:pt x="5" y="10"/>
                  </a:lnTo>
                  <a:lnTo>
                    <a:pt x="5" y="7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7"/>
                  </a:lnTo>
                  <a:lnTo>
                    <a:pt x="2" y="4"/>
                  </a:lnTo>
                  <a:lnTo>
                    <a:pt x="11" y="0"/>
                  </a:lnTo>
                  <a:lnTo>
                    <a:pt x="11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34" name="Freeform 813"/>
            <p:cNvSpPr>
              <a:spLocks/>
            </p:cNvSpPr>
            <p:nvPr/>
          </p:nvSpPr>
          <p:spPr bwMode="auto">
            <a:xfrm>
              <a:off x="4408489" y="2426230"/>
              <a:ext cx="22225" cy="18521"/>
            </a:xfrm>
            <a:custGeom>
              <a:avLst/>
              <a:gdLst>
                <a:gd name="T0" fmla="*/ 2147483647 w 14"/>
                <a:gd name="T1" fmla="*/ 2147483647 h 12"/>
                <a:gd name="T2" fmla="*/ 2147483647 w 14"/>
                <a:gd name="T3" fmla="*/ 2147483647 h 12"/>
                <a:gd name="T4" fmla="*/ 2147483647 w 14"/>
                <a:gd name="T5" fmla="*/ 2147483647 h 12"/>
                <a:gd name="T6" fmla="*/ 2147483647 w 14"/>
                <a:gd name="T7" fmla="*/ 2147483647 h 12"/>
                <a:gd name="T8" fmla="*/ 2147483647 w 14"/>
                <a:gd name="T9" fmla="*/ 2147483647 h 12"/>
                <a:gd name="T10" fmla="*/ 2147483647 w 14"/>
                <a:gd name="T11" fmla="*/ 2147483647 h 12"/>
                <a:gd name="T12" fmla="*/ 2147483647 w 14"/>
                <a:gd name="T13" fmla="*/ 2147483647 h 12"/>
                <a:gd name="T14" fmla="*/ 2147483647 w 14"/>
                <a:gd name="T15" fmla="*/ 2147483647 h 12"/>
                <a:gd name="T16" fmla="*/ 2147483647 w 14"/>
                <a:gd name="T17" fmla="*/ 2147483647 h 12"/>
                <a:gd name="T18" fmla="*/ 2147483647 w 14"/>
                <a:gd name="T19" fmla="*/ 2147483647 h 12"/>
                <a:gd name="T20" fmla="*/ 2147483647 w 14"/>
                <a:gd name="T21" fmla="*/ 2147483647 h 12"/>
                <a:gd name="T22" fmla="*/ 0 w 14"/>
                <a:gd name="T23" fmla="*/ 2147483647 h 12"/>
                <a:gd name="T24" fmla="*/ 2147483647 w 14"/>
                <a:gd name="T25" fmla="*/ 2147483647 h 12"/>
                <a:gd name="T26" fmla="*/ 2147483647 w 14"/>
                <a:gd name="T27" fmla="*/ 0 h 12"/>
                <a:gd name="T28" fmla="*/ 2147483647 w 14"/>
                <a:gd name="T29" fmla="*/ 0 h 12"/>
                <a:gd name="T30" fmla="*/ 2147483647 w 14"/>
                <a:gd name="T31" fmla="*/ 2147483647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12"/>
                <a:gd name="T50" fmla="*/ 14 w 14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12">
                  <a:moveTo>
                    <a:pt x="11" y="1"/>
                  </a:moveTo>
                  <a:lnTo>
                    <a:pt x="11" y="3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3" y="10"/>
                  </a:lnTo>
                  <a:lnTo>
                    <a:pt x="10" y="12"/>
                  </a:lnTo>
                  <a:lnTo>
                    <a:pt x="5" y="10"/>
                  </a:lnTo>
                  <a:lnTo>
                    <a:pt x="5" y="7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7"/>
                  </a:lnTo>
                  <a:lnTo>
                    <a:pt x="2" y="4"/>
                  </a:lnTo>
                  <a:lnTo>
                    <a:pt x="11" y="0"/>
                  </a:lnTo>
                  <a:lnTo>
                    <a:pt x="11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35" name="Freeform 814"/>
            <p:cNvSpPr>
              <a:spLocks/>
            </p:cNvSpPr>
            <p:nvPr/>
          </p:nvSpPr>
          <p:spPr bwMode="auto">
            <a:xfrm>
              <a:off x="4441826" y="2422261"/>
              <a:ext cx="9525" cy="6614"/>
            </a:xfrm>
            <a:custGeom>
              <a:avLst/>
              <a:gdLst>
                <a:gd name="T0" fmla="*/ 2147483647 w 6"/>
                <a:gd name="T1" fmla="*/ 0 h 4"/>
                <a:gd name="T2" fmla="*/ 2147483647 w 6"/>
                <a:gd name="T3" fmla="*/ 0 h 4"/>
                <a:gd name="T4" fmla="*/ 2147483647 w 6"/>
                <a:gd name="T5" fmla="*/ 2147483647 h 4"/>
                <a:gd name="T6" fmla="*/ 2147483647 w 6"/>
                <a:gd name="T7" fmla="*/ 2147483647 h 4"/>
                <a:gd name="T8" fmla="*/ 2147483647 w 6"/>
                <a:gd name="T9" fmla="*/ 2147483647 h 4"/>
                <a:gd name="T10" fmla="*/ 2147483647 w 6"/>
                <a:gd name="T11" fmla="*/ 2147483647 h 4"/>
                <a:gd name="T12" fmla="*/ 0 w 6"/>
                <a:gd name="T13" fmla="*/ 2147483647 h 4"/>
                <a:gd name="T14" fmla="*/ 2147483647 w 6"/>
                <a:gd name="T15" fmla="*/ 0 h 4"/>
                <a:gd name="T16" fmla="*/ 2147483647 w 6"/>
                <a:gd name="T17" fmla="*/ 0 h 4"/>
                <a:gd name="T18" fmla="*/ 2147483647 w 6"/>
                <a:gd name="T19" fmla="*/ 0 h 4"/>
                <a:gd name="T20" fmla="*/ 2147483647 w 6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4"/>
                <a:gd name="T35" fmla="*/ 6 w 6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36" name="Freeform 815"/>
            <p:cNvSpPr>
              <a:spLocks/>
            </p:cNvSpPr>
            <p:nvPr/>
          </p:nvSpPr>
          <p:spPr bwMode="auto">
            <a:xfrm>
              <a:off x="4441826" y="2422261"/>
              <a:ext cx="9525" cy="6614"/>
            </a:xfrm>
            <a:custGeom>
              <a:avLst/>
              <a:gdLst>
                <a:gd name="T0" fmla="*/ 2147483647 w 6"/>
                <a:gd name="T1" fmla="*/ 0 h 4"/>
                <a:gd name="T2" fmla="*/ 2147483647 w 6"/>
                <a:gd name="T3" fmla="*/ 0 h 4"/>
                <a:gd name="T4" fmla="*/ 2147483647 w 6"/>
                <a:gd name="T5" fmla="*/ 2147483647 h 4"/>
                <a:gd name="T6" fmla="*/ 2147483647 w 6"/>
                <a:gd name="T7" fmla="*/ 2147483647 h 4"/>
                <a:gd name="T8" fmla="*/ 2147483647 w 6"/>
                <a:gd name="T9" fmla="*/ 2147483647 h 4"/>
                <a:gd name="T10" fmla="*/ 2147483647 w 6"/>
                <a:gd name="T11" fmla="*/ 2147483647 h 4"/>
                <a:gd name="T12" fmla="*/ 0 w 6"/>
                <a:gd name="T13" fmla="*/ 2147483647 h 4"/>
                <a:gd name="T14" fmla="*/ 2147483647 w 6"/>
                <a:gd name="T15" fmla="*/ 0 h 4"/>
                <a:gd name="T16" fmla="*/ 2147483647 w 6"/>
                <a:gd name="T17" fmla="*/ 0 h 4"/>
                <a:gd name="T18" fmla="*/ 2147483647 w 6"/>
                <a:gd name="T19" fmla="*/ 0 h 4"/>
                <a:gd name="T20" fmla="*/ 2147483647 w 6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4"/>
                <a:gd name="T35" fmla="*/ 6 w 6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5" name="Freeform 844"/>
            <p:cNvSpPr>
              <a:spLocks/>
            </p:cNvSpPr>
            <p:nvPr/>
          </p:nvSpPr>
          <p:spPr bwMode="auto">
            <a:xfrm>
              <a:off x="4519614" y="1415521"/>
              <a:ext cx="28575" cy="13229"/>
            </a:xfrm>
            <a:custGeom>
              <a:avLst/>
              <a:gdLst>
                <a:gd name="T0" fmla="*/ 0 w 18"/>
                <a:gd name="T1" fmla="*/ 0 h 8"/>
                <a:gd name="T2" fmla="*/ 2147483647 w 18"/>
                <a:gd name="T3" fmla="*/ 2147483647 h 8"/>
                <a:gd name="T4" fmla="*/ 2147483647 w 18"/>
                <a:gd name="T5" fmla="*/ 2147483647 h 8"/>
                <a:gd name="T6" fmla="*/ 2147483647 w 18"/>
                <a:gd name="T7" fmla="*/ 2147483647 h 8"/>
                <a:gd name="T8" fmla="*/ 2147483647 w 18"/>
                <a:gd name="T9" fmla="*/ 2147483647 h 8"/>
                <a:gd name="T10" fmla="*/ 2147483647 w 18"/>
                <a:gd name="T11" fmla="*/ 2147483647 h 8"/>
                <a:gd name="T12" fmla="*/ 2147483647 w 18"/>
                <a:gd name="T13" fmla="*/ 2147483647 h 8"/>
                <a:gd name="T14" fmla="*/ 2147483647 w 18"/>
                <a:gd name="T15" fmla="*/ 2147483647 h 8"/>
                <a:gd name="T16" fmla="*/ 2147483647 w 18"/>
                <a:gd name="T17" fmla="*/ 2147483647 h 8"/>
                <a:gd name="T18" fmla="*/ 2147483647 w 18"/>
                <a:gd name="T19" fmla="*/ 2147483647 h 8"/>
                <a:gd name="T20" fmla="*/ 2147483647 w 18"/>
                <a:gd name="T21" fmla="*/ 2147483647 h 8"/>
                <a:gd name="T22" fmla="*/ 2147483647 w 18"/>
                <a:gd name="T23" fmla="*/ 2147483647 h 8"/>
                <a:gd name="T24" fmla="*/ 2147483647 w 18"/>
                <a:gd name="T25" fmla="*/ 2147483647 h 8"/>
                <a:gd name="T26" fmla="*/ 2147483647 w 18"/>
                <a:gd name="T27" fmla="*/ 2147483647 h 8"/>
                <a:gd name="T28" fmla="*/ 2147483647 w 18"/>
                <a:gd name="T29" fmla="*/ 2147483647 h 8"/>
                <a:gd name="T30" fmla="*/ 2147483647 w 18"/>
                <a:gd name="T31" fmla="*/ 2147483647 h 8"/>
                <a:gd name="T32" fmla="*/ 2147483647 w 18"/>
                <a:gd name="T33" fmla="*/ 2147483647 h 8"/>
                <a:gd name="T34" fmla="*/ 2147483647 w 18"/>
                <a:gd name="T35" fmla="*/ 2147483647 h 8"/>
                <a:gd name="T36" fmla="*/ 2147483647 w 18"/>
                <a:gd name="T37" fmla="*/ 2147483647 h 8"/>
                <a:gd name="T38" fmla="*/ 2147483647 w 18"/>
                <a:gd name="T39" fmla="*/ 2147483647 h 8"/>
                <a:gd name="T40" fmla="*/ 2147483647 w 18"/>
                <a:gd name="T41" fmla="*/ 2147483647 h 8"/>
                <a:gd name="T42" fmla="*/ 2147483647 w 18"/>
                <a:gd name="T43" fmla="*/ 2147483647 h 8"/>
                <a:gd name="T44" fmla="*/ 2147483647 w 18"/>
                <a:gd name="T45" fmla="*/ 2147483647 h 8"/>
                <a:gd name="T46" fmla="*/ 2147483647 w 18"/>
                <a:gd name="T47" fmla="*/ 2147483647 h 8"/>
                <a:gd name="T48" fmla="*/ 2147483647 w 18"/>
                <a:gd name="T49" fmla="*/ 2147483647 h 8"/>
                <a:gd name="T50" fmla="*/ 2147483647 w 18"/>
                <a:gd name="T51" fmla="*/ 2147483647 h 8"/>
                <a:gd name="T52" fmla="*/ 2147483647 w 18"/>
                <a:gd name="T53" fmla="*/ 2147483647 h 8"/>
                <a:gd name="T54" fmla="*/ 2147483647 w 18"/>
                <a:gd name="T55" fmla="*/ 2147483647 h 8"/>
                <a:gd name="T56" fmla="*/ 2147483647 w 18"/>
                <a:gd name="T57" fmla="*/ 2147483647 h 8"/>
                <a:gd name="T58" fmla="*/ 0 w 18"/>
                <a:gd name="T59" fmla="*/ 2147483647 h 8"/>
                <a:gd name="T60" fmla="*/ 0 w 18"/>
                <a:gd name="T61" fmla="*/ 2147483647 h 8"/>
                <a:gd name="T62" fmla="*/ 0 w 18"/>
                <a:gd name="T63" fmla="*/ 0 h 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"/>
                <a:gd name="T97" fmla="*/ 0 h 8"/>
                <a:gd name="T98" fmla="*/ 18 w 18"/>
                <a:gd name="T99" fmla="*/ 8 h 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" h="8">
                  <a:moveTo>
                    <a:pt x="0" y="0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7" y="2"/>
                  </a:lnTo>
                  <a:lnTo>
                    <a:pt x="8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10" y="5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9" y="5"/>
                  </a:lnTo>
                  <a:lnTo>
                    <a:pt x="8" y="6"/>
                  </a:lnTo>
                  <a:lnTo>
                    <a:pt x="5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1" name="Freeform 850"/>
            <p:cNvSpPr>
              <a:spLocks/>
            </p:cNvSpPr>
            <p:nvPr/>
          </p:nvSpPr>
          <p:spPr bwMode="auto">
            <a:xfrm>
              <a:off x="4843464" y="1389063"/>
              <a:ext cx="34925" cy="2646"/>
            </a:xfrm>
            <a:custGeom>
              <a:avLst/>
              <a:gdLst>
                <a:gd name="T0" fmla="*/ 2147483647 w 22"/>
                <a:gd name="T1" fmla="*/ 0 h 2"/>
                <a:gd name="T2" fmla="*/ 2147483647 w 22"/>
                <a:gd name="T3" fmla="*/ 0 h 2"/>
                <a:gd name="T4" fmla="*/ 2147483647 w 22"/>
                <a:gd name="T5" fmla="*/ 0 h 2"/>
                <a:gd name="T6" fmla="*/ 2147483647 w 22"/>
                <a:gd name="T7" fmla="*/ 0 h 2"/>
                <a:gd name="T8" fmla="*/ 2147483647 w 22"/>
                <a:gd name="T9" fmla="*/ 0 h 2"/>
                <a:gd name="T10" fmla="*/ 2147483647 w 22"/>
                <a:gd name="T11" fmla="*/ 2147483647 h 2"/>
                <a:gd name="T12" fmla="*/ 2147483647 w 22"/>
                <a:gd name="T13" fmla="*/ 2147483647 h 2"/>
                <a:gd name="T14" fmla="*/ 2147483647 w 22"/>
                <a:gd name="T15" fmla="*/ 2147483647 h 2"/>
                <a:gd name="T16" fmla="*/ 2147483647 w 22"/>
                <a:gd name="T17" fmla="*/ 2147483647 h 2"/>
                <a:gd name="T18" fmla="*/ 2147483647 w 22"/>
                <a:gd name="T19" fmla="*/ 2147483647 h 2"/>
                <a:gd name="T20" fmla="*/ 2147483647 w 22"/>
                <a:gd name="T21" fmla="*/ 2147483647 h 2"/>
                <a:gd name="T22" fmla="*/ 2147483647 w 22"/>
                <a:gd name="T23" fmla="*/ 2147483647 h 2"/>
                <a:gd name="T24" fmla="*/ 2147483647 w 22"/>
                <a:gd name="T25" fmla="*/ 2147483647 h 2"/>
                <a:gd name="T26" fmla="*/ 2147483647 w 22"/>
                <a:gd name="T27" fmla="*/ 2147483647 h 2"/>
                <a:gd name="T28" fmla="*/ 2147483647 w 22"/>
                <a:gd name="T29" fmla="*/ 2147483647 h 2"/>
                <a:gd name="T30" fmla="*/ 2147483647 w 22"/>
                <a:gd name="T31" fmla="*/ 2147483647 h 2"/>
                <a:gd name="T32" fmla="*/ 2147483647 w 22"/>
                <a:gd name="T33" fmla="*/ 2147483647 h 2"/>
                <a:gd name="T34" fmla="*/ 2147483647 w 22"/>
                <a:gd name="T35" fmla="*/ 2147483647 h 2"/>
                <a:gd name="T36" fmla="*/ 2147483647 w 22"/>
                <a:gd name="T37" fmla="*/ 2147483647 h 2"/>
                <a:gd name="T38" fmla="*/ 0 w 22"/>
                <a:gd name="T39" fmla="*/ 2147483647 h 2"/>
                <a:gd name="T40" fmla="*/ 2147483647 w 22"/>
                <a:gd name="T41" fmla="*/ 2147483647 h 2"/>
                <a:gd name="T42" fmla="*/ 2147483647 w 22"/>
                <a:gd name="T43" fmla="*/ 2147483647 h 2"/>
                <a:gd name="T44" fmla="*/ 2147483647 w 22"/>
                <a:gd name="T45" fmla="*/ 0 h 2"/>
                <a:gd name="T46" fmla="*/ 2147483647 w 22"/>
                <a:gd name="T47" fmla="*/ 0 h 2"/>
                <a:gd name="T48" fmla="*/ 2147483647 w 22"/>
                <a:gd name="T49" fmla="*/ 0 h 2"/>
                <a:gd name="T50" fmla="*/ 2147483647 w 22"/>
                <a:gd name="T51" fmla="*/ 0 h 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"/>
                <a:gd name="T79" fmla="*/ 0 h 2"/>
                <a:gd name="T80" fmla="*/ 22 w 22"/>
                <a:gd name="T81" fmla="*/ 2 h 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" h="2">
                  <a:moveTo>
                    <a:pt x="21" y="0"/>
                  </a:moveTo>
                  <a:lnTo>
                    <a:pt x="21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1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2" name="Freeform 851"/>
            <p:cNvSpPr>
              <a:spLocks/>
            </p:cNvSpPr>
            <p:nvPr/>
          </p:nvSpPr>
          <p:spPr bwMode="auto">
            <a:xfrm>
              <a:off x="4843464" y="1389063"/>
              <a:ext cx="34925" cy="2646"/>
            </a:xfrm>
            <a:custGeom>
              <a:avLst/>
              <a:gdLst>
                <a:gd name="T0" fmla="*/ 2147483647 w 22"/>
                <a:gd name="T1" fmla="*/ 0 h 2"/>
                <a:gd name="T2" fmla="*/ 2147483647 w 22"/>
                <a:gd name="T3" fmla="*/ 0 h 2"/>
                <a:gd name="T4" fmla="*/ 2147483647 w 22"/>
                <a:gd name="T5" fmla="*/ 0 h 2"/>
                <a:gd name="T6" fmla="*/ 2147483647 w 22"/>
                <a:gd name="T7" fmla="*/ 0 h 2"/>
                <a:gd name="T8" fmla="*/ 2147483647 w 22"/>
                <a:gd name="T9" fmla="*/ 0 h 2"/>
                <a:gd name="T10" fmla="*/ 2147483647 w 22"/>
                <a:gd name="T11" fmla="*/ 2147483647 h 2"/>
                <a:gd name="T12" fmla="*/ 2147483647 w 22"/>
                <a:gd name="T13" fmla="*/ 2147483647 h 2"/>
                <a:gd name="T14" fmla="*/ 2147483647 w 22"/>
                <a:gd name="T15" fmla="*/ 2147483647 h 2"/>
                <a:gd name="T16" fmla="*/ 2147483647 w 22"/>
                <a:gd name="T17" fmla="*/ 2147483647 h 2"/>
                <a:gd name="T18" fmla="*/ 2147483647 w 22"/>
                <a:gd name="T19" fmla="*/ 2147483647 h 2"/>
                <a:gd name="T20" fmla="*/ 2147483647 w 22"/>
                <a:gd name="T21" fmla="*/ 2147483647 h 2"/>
                <a:gd name="T22" fmla="*/ 2147483647 w 22"/>
                <a:gd name="T23" fmla="*/ 2147483647 h 2"/>
                <a:gd name="T24" fmla="*/ 2147483647 w 22"/>
                <a:gd name="T25" fmla="*/ 2147483647 h 2"/>
                <a:gd name="T26" fmla="*/ 2147483647 w 22"/>
                <a:gd name="T27" fmla="*/ 2147483647 h 2"/>
                <a:gd name="T28" fmla="*/ 2147483647 w 22"/>
                <a:gd name="T29" fmla="*/ 2147483647 h 2"/>
                <a:gd name="T30" fmla="*/ 2147483647 w 22"/>
                <a:gd name="T31" fmla="*/ 2147483647 h 2"/>
                <a:gd name="T32" fmla="*/ 2147483647 w 22"/>
                <a:gd name="T33" fmla="*/ 2147483647 h 2"/>
                <a:gd name="T34" fmla="*/ 2147483647 w 22"/>
                <a:gd name="T35" fmla="*/ 2147483647 h 2"/>
                <a:gd name="T36" fmla="*/ 2147483647 w 22"/>
                <a:gd name="T37" fmla="*/ 2147483647 h 2"/>
                <a:gd name="T38" fmla="*/ 0 w 22"/>
                <a:gd name="T39" fmla="*/ 2147483647 h 2"/>
                <a:gd name="T40" fmla="*/ 2147483647 w 22"/>
                <a:gd name="T41" fmla="*/ 2147483647 h 2"/>
                <a:gd name="T42" fmla="*/ 2147483647 w 22"/>
                <a:gd name="T43" fmla="*/ 2147483647 h 2"/>
                <a:gd name="T44" fmla="*/ 2147483647 w 22"/>
                <a:gd name="T45" fmla="*/ 0 h 2"/>
                <a:gd name="T46" fmla="*/ 2147483647 w 22"/>
                <a:gd name="T47" fmla="*/ 0 h 2"/>
                <a:gd name="T48" fmla="*/ 2147483647 w 22"/>
                <a:gd name="T49" fmla="*/ 0 h 2"/>
                <a:gd name="T50" fmla="*/ 2147483647 w 22"/>
                <a:gd name="T51" fmla="*/ 0 h 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"/>
                <a:gd name="T79" fmla="*/ 0 h 2"/>
                <a:gd name="T80" fmla="*/ 22 w 22"/>
                <a:gd name="T81" fmla="*/ 2 h 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" h="2">
                  <a:moveTo>
                    <a:pt x="21" y="0"/>
                  </a:moveTo>
                  <a:lnTo>
                    <a:pt x="21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1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1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3" name="Freeform 852"/>
            <p:cNvSpPr>
              <a:spLocks/>
            </p:cNvSpPr>
            <p:nvPr/>
          </p:nvSpPr>
          <p:spPr bwMode="auto">
            <a:xfrm>
              <a:off x="4775201" y="1418167"/>
              <a:ext cx="9525" cy="2646"/>
            </a:xfrm>
            <a:custGeom>
              <a:avLst/>
              <a:gdLst>
                <a:gd name="T0" fmla="*/ 2147483647 w 6"/>
                <a:gd name="T1" fmla="*/ 2147483647 h 2"/>
                <a:gd name="T2" fmla="*/ 2147483647 w 6"/>
                <a:gd name="T3" fmla="*/ 2147483647 h 2"/>
                <a:gd name="T4" fmla="*/ 2147483647 w 6"/>
                <a:gd name="T5" fmla="*/ 2147483647 h 2"/>
                <a:gd name="T6" fmla="*/ 2147483647 w 6"/>
                <a:gd name="T7" fmla="*/ 2147483647 h 2"/>
                <a:gd name="T8" fmla="*/ 2147483647 w 6"/>
                <a:gd name="T9" fmla="*/ 2147483647 h 2"/>
                <a:gd name="T10" fmla="*/ 2147483647 w 6"/>
                <a:gd name="T11" fmla="*/ 2147483647 h 2"/>
                <a:gd name="T12" fmla="*/ 2147483647 w 6"/>
                <a:gd name="T13" fmla="*/ 2147483647 h 2"/>
                <a:gd name="T14" fmla="*/ 2147483647 w 6"/>
                <a:gd name="T15" fmla="*/ 2147483647 h 2"/>
                <a:gd name="T16" fmla="*/ 2147483647 w 6"/>
                <a:gd name="T17" fmla="*/ 2147483647 h 2"/>
                <a:gd name="T18" fmla="*/ 2147483647 w 6"/>
                <a:gd name="T19" fmla="*/ 2147483647 h 2"/>
                <a:gd name="T20" fmla="*/ 2147483647 w 6"/>
                <a:gd name="T21" fmla="*/ 0 h 2"/>
                <a:gd name="T22" fmla="*/ 2147483647 w 6"/>
                <a:gd name="T23" fmla="*/ 0 h 2"/>
                <a:gd name="T24" fmla="*/ 2147483647 w 6"/>
                <a:gd name="T25" fmla="*/ 2147483647 h 2"/>
                <a:gd name="T26" fmla="*/ 0 w 6"/>
                <a:gd name="T27" fmla="*/ 2147483647 h 2"/>
                <a:gd name="T28" fmla="*/ 2147483647 w 6"/>
                <a:gd name="T29" fmla="*/ 2147483647 h 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2"/>
                <a:gd name="T47" fmla="*/ 6 w 6"/>
                <a:gd name="T48" fmla="*/ 2 h 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2">
                  <a:moveTo>
                    <a:pt x="1" y="1"/>
                  </a:moveTo>
                  <a:lnTo>
                    <a:pt x="2" y="1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4" name="Freeform 853"/>
            <p:cNvSpPr>
              <a:spLocks/>
            </p:cNvSpPr>
            <p:nvPr/>
          </p:nvSpPr>
          <p:spPr bwMode="auto">
            <a:xfrm>
              <a:off x="4775201" y="1418167"/>
              <a:ext cx="9525" cy="2646"/>
            </a:xfrm>
            <a:custGeom>
              <a:avLst/>
              <a:gdLst>
                <a:gd name="T0" fmla="*/ 2147483647 w 6"/>
                <a:gd name="T1" fmla="*/ 2147483647 h 2"/>
                <a:gd name="T2" fmla="*/ 2147483647 w 6"/>
                <a:gd name="T3" fmla="*/ 2147483647 h 2"/>
                <a:gd name="T4" fmla="*/ 2147483647 w 6"/>
                <a:gd name="T5" fmla="*/ 2147483647 h 2"/>
                <a:gd name="T6" fmla="*/ 2147483647 w 6"/>
                <a:gd name="T7" fmla="*/ 2147483647 h 2"/>
                <a:gd name="T8" fmla="*/ 2147483647 w 6"/>
                <a:gd name="T9" fmla="*/ 2147483647 h 2"/>
                <a:gd name="T10" fmla="*/ 2147483647 w 6"/>
                <a:gd name="T11" fmla="*/ 2147483647 h 2"/>
                <a:gd name="T12" fmla="*/ 2147483647 w 6"/>
                <a:gd name="T13" fmla="*/ 2147483647 h 2"/>
                <a:gd name="T14" fmla="*/ 2147483647 w 6"/>
                <a:gd name="T15" fmla="*/ 2147483647 h 2"/>
                <a:gd name="T16" fmla="*/ 2147483647 w 6"/>
                <a:gd name="T17" fmla="*/ 2147483647 h 2"/>
                <a:gd name="T18" fmla="*/ 2147483647 w 6"/>
                <a:gd name="T19" fmla="*/ 2147483647 h 2"/>
                <a:gd name="T20" fmla="*/ 2147483647 w 6"/>
                <a:gd name="T21" fmla="*/ 0 h 2"/>
                <a:gd name="T22" fmla="*/ 2147483647 w 6"/>
                <a:gd name="T23" fmla="*/ 0 h 2"/>
                <a:gd name="T24" fmla="*/ 2147483647 w 6"/>
                <a:gd name="T25" fmla="*/ 2147483647 h 2"/>
                <a:gd name="T26" fmla="*/ 0 w 6"/>
                <a:gd name="T27" fmla="*/ 2147483647 h 2"/>
                <a:gd name="T28" fmla="*/ 2147483647 w 6"/>
                <a:gd name="T29" fmla="*/ 2147483647 h 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2"/>
                <a:gd name="T47" fmla="*/ 6 w 6"/>
                <a:gd name="T48" fmla="*/ 2 h 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2">
                  <a:moveTo>
                    <a:pt x="1" y="1"/>
                  </a:moveTo>
                  <a:lnTo>
                    <a:pt x="2" y="1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5" name="Freeform 854"/>
            <p:cNvSpPr>
              <a:spLocks/>
            </p:cNvSpPr>
            <p:nvPr/>
          </p:nvSpPr>
          <p:spPr bwMode="auto">
            <a:xfrm>
              <a:off x="4797426" y="1412875"/>
              <a:ext cx="28575" cy="5292"/>
            </a:xfrm>
            <a:custGeom>
              <a:avLst/>
              <a:gdLst>
                <a:gd name="T0" fmla="*/ 2147483647 w 18"/>
                <a:gd name="T1" fmla="*/ 2147483647 h 3"/>
                <a:gd name="T2" fmla="*/ 2147483647 w 18"/>
                <a:gd name="T3" fmla="*/ 2147483647 h 3"/>
                <a:gd name="T4" fmla="*/ 2147483647 w 18"/>
                <a:gd name="T5" fmla="*/ 2147483647 h 3"/>
                <a:gd name="T6" fmla="*/ 2147483647 w 18"/>
                <a:gd name="T7" fmla="*/ 2147483647 h 3"/>
                <a:gd name="T8" fmla="*/ 2147483647 w 18"/>
                <a:gd name="T9" fmla="*/ 2147483647 h 3"/>
                <a:gd name="T10" fmla="*/ 2147483647 w 18"/>
                <a:gd name="T11" fmla="*/ 2147483647 h 3"/>
                <a:gd name="T12" fmla="*/ 2147483647 w 18"/>
                <a:gd name="T13" fmla="*/ 2147483647 h 3"/>
                <a:gd name="T14" fmla="*/ 2147483647 w 18"/>
                <a:gd name="T15" fmla="*/ 2147483647 h 3"/>
                <a:gd name="T16" fmla="*/ 2147483647 w 18"/>
                <a:gd name="T17" fmla="*/ 2147483647 h 3"/>
                <a:gd name="T18" fmla="*/ 2147483647 w 18"/>
                <a:gd name="T19" fmla="*/ 2147483647 h 3"/>
                <a:gd name="T20" fmla="*/ 2147483647 w 18"/>
                <a:gd name="T21" fmla="*/ 2147483647 h 3"/>
                <a:gd name="T22" fmla="*/ 2147483647 w 18"/>
                <a:gd name="T23" fmla="*/ 0 h 3"/>
                <a:gd name="T24" fmla="*/ 2147483647 w 18"/>
                <a:gd name="T25" fmla="*/ 2147483647 h 3"/>
                <a:gd name="T26" fmla="*/ 2147483647 w 18"/>
                <a:gd name="T27" fmla="*/ 2147483647 h 3"/>
                <a:gd name="T28" fmla="*/ 2147483647 w 18"/>
                <a:gd name="T29" fmla="*/ 2147483647 h 3"/>
                <a:gd name="T30" fmla="*/ 2147483647 w 18"/>
                <a:gd name="T31" fmla="*/ 2147483647 h 3"/>
                <a:gd name="T32" fmla="*/ 2147483647 w 18"/>
                <a:gd name="T33" fmla="*/ 2147483647 h 3"/>
                <a:gd name="T34" fmla="*/ 2147483647 w 18"/>
                <a:gd name="T35" fmla="*/ 2147483647 h 3"/>
                <a:gd name="T36" fmla="*/ 0 w 18"/>
                <a:gd name="T37" fmla="*/ 2147483647 h 3"/>
                <a:gd name="T38" fmla="*/ 0 w 18"/>
                <a:gd name="T39" fmla="*/ 2147483647 h 3"/>
                <a:gd name="T40" fmla="*/ 2147483647 w 18"/>
                <a:gd name="T41" fmla="*/ 2147483647 h 3"/>
                <a:gd name="T42" fmla="*/ 2147483647 w 18"/>
                <a:gd name="T43" fmla="*/ 2147483647 h 3"/>
                <a:gd name="T44" fmla="*/ 2147483647 w 18"/>
                <a:gd name="T45" fmla="*/ 2147483647 h 3"/>
                <a:gd name="T46" fmla="*/ 2147483647 w 18"/>
                <a:gd name="T47" fmla="*/ 2147483647 h 3"/>
                <a:gd name="T48" fmla="*/ 2147483647 w 18"/>
                <a:gd name="T49" fmla="*/ 2147483647 h 3"/>
                <a:gd name="T50" fmla="*/ 2147483647 w 18"/>
                <a:gd name="T51" fmla="*/ 2147483647 h 3"/>
                <a:gd name="T52" fmla="*/ 2147483647 w 18"/>
                <a:gd name="T53" fmla="*/ 2147483647 h 3"/>
                <a:gd name="T54" fmla="*/ 2147483647 w 18"/>
                <a:gd name="T55" fmla="*/ 2147483647 h 3"/>
                <a:gd name="T56" fmla="*/ 2147483647 w 18"/>
                <a:gd name="T57" fmla="*/ 2147483647 h 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"/>
                <a:gd name="T88" fmla="*/ 0 h 3"/>
                <a:gd name="T89" fmla="*/ 18 w 18"/>
                <a:gd name="T90" fmla="*/ 3 h 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" h="3">
                  <a:moveTo>
                    <a:pt x="12" y="3"/>
                  </a:moveTo>
                  <a:lnTo>
                    <a:pt x="16" y="3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6" name="Freeform 855"/>
            <p:cNvSpPr>
              <a:spLocks/>
            </p:cNvSpPr>
            <p:nvPr/>
          </p:nvSpPr>
          <p:spPr bwMode="auto">
            <a:xfrm>
              <a:off x="4797426" y="1412875"/>
              <a:ext cx="28575" cy="5292"/>
            </a:xfrm>
            <a:custGeom>
              <a:avLst/>
              <a:gdLst>
                <a:gd name="T0" fmla="*/ 2147483647 w 18"/>
                <a:gd name="T1" fmla="*/ 2147483647 h 3"/>
                <a:gd name="T2" fmla="*/ 2147483647 w 18"/>
                <a:gd name="T3" fmla="*/ 2147483647 h 3"/>
                <a:gd name="T4" fmla="*/ 2147483647 w 18"/>
                <a:gd name="T5" fmla="*/ 2147483647 h 3"/>
                <a:gd name="T6" fmla="*/ 2147483647 w 18"/>
                <a:gd name="T7" fmla="*/ 2147483647 h 3"/>
                <a:gd name="T8" fmla="*/ 2147483647 w 18"/>
                <a:gd name="T9" fmla="*/ 2147483647 h 3"/>
                <a:gd name="T10" fmla="*/ 2147483647 w 18"/>
                <a:gd name="T11" fmla="*/ 2147483647 h 3"/>
                <a:gd name="T12" fmla="*/ 2147483647 w 18"/>
                <a:gd name="T13" fmla="*/ 2147483647 h 3"/>
                <a:gd name="T14" fmla="*/ 2147483647 w 18"/>
                <a:gd name="T15" fmla="*/ 2147483647 h 3"/>
                <a:gd name="T16" fmla="*/ 2147483647 w 18"/>
                <a:gd name="T17" fmla="*/ 2147483647 h 3"/>
                <a:gd name="T18" fmla="*/ 2147483647 w 18"/>
                <a:gd name="T19" fmla="*/ 2147483647 h 3"/>
                <a:gd name="T20" fmla="*/ 2147483647 w 18"/>
                <a:gd name="T21" fmla="*/ 2147483647 h 3"/>
                <a:gd name="T22" fmla="*/ 2147483647 w 18"/>
                <a:gd name="T23" fmla="*/ 0 h 3"/>
                <a:gd name="T24" fmla="*/ 2147483647 w 18"/>
                <a:gd name="T25" fmla="*/ 2147483647 h 3"/>
                <a:gd name="T26" fmla="*/ 2147483647 w 18"/>
                <a:gd name="T27" fmla="*/ 2147483647 h 3"/>
                <a:gd name="T28" fmla="*/ 2147483647 w 18"/>
                <a:gd name="T29" fmla="*/ 2147483647 h 3"/>
                <a:gd name="T30" fmla="*/ 2147483647 w 18"/>
                <a:gd name="T31" fmla="*/ 2147483647 h 3"/>
                <a:gd name="T32" fmla="*/ 2147483647 w 18"/>
                <a:gd name="T33" fmla="*/ 2147483647 h 3"/>
                <a:gd name="T34" fmla="*/ 2147483647 w 18"/>
                <a:gd name="T35" fmla="*/ 2147483647 h 3"/>
                <a:gd name="T36" fmla="*/ 0 w 18"/>
                <a:gd name="T37" fmla="*/ 2147483647 h 3"/>
                <a:gd name="T38" fmla="*/ 0 w 18"/>
                <a:gd name="T39" fmla="*/ 2147483647 h 3"/>
                <a:gd name="T40" fmla="*/ 2147483647 w 18"/>
                <a:gd name="T41" fmla="*/ 2147483647 h 3"/>
                <a:gd name="T42" fmla="*/ 2147483647 w 18"/>
                <a:gd name="T43" fmla="*/ 2147483647 h 3"/>
                <a:gd name="T44" fmla="*/ 2147483647 w 18"/>
                <a:gd name="T45" fmla="*/ 2147483647 h 3"/>
                <a:gd name="T46" fmla="*/ 2147483647 w 18"/>
                <a:gd name="T47" fmla="*/ 2147483647 h 3"/>
                <a:gd name="T48" fmla="*/ 2147483647 w 18"/>
                <a:gd name="T49" fmla="*/ 2147483647 h 3"/>
                <a:gd name="T50" fmla="*/ 2147483647 w 18"/>
                <a:gd name="T51" fmla="*/ 2147483647 h 3"/>
                <a:gd name="T52" fmla="*/ 2147483647 w 18"/>
                <a:gd name="T53" fmla="*/ 2147483647 h 3"/>
                <a:gd name="T54" fmla="*/ 2147483647 w 18"/>
                <a:gd name="T55" fmla="*/ 2147483647 h 3"/>
                <a:gd name="T56" fmla="*/ 2147483647 w 18"/>
                <a:gd name="T57" fmla="*/ 2147483647 h 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"/>
                <a:gd name="T88" fmla="*/ 0 h 3"/>
                <a:gd name="T89" fmla="*/ 18 w 18"/>
                <a:gd name="T90" fmla="*/ 3 h 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" h="3">
                  <a:moveTo>
                    <a:pt x="12" y="3"/>
                  </a:moveTo>
                  <a:lnTo>
                    <a:pt x="16" y="3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3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7" name="Freeform 856"/>
            <p:cNvSpPr>
              <a:spLocks/>
            </p:cNvSpPr>
            <p:nvPr/>
          </p:nvSpPr>
          <p:spPr bwMode="auto">
            <a:xfrm>
              <a:off x="4673600" y="1510771"/>
              <a:ext cx="7938" cy="3969"/>
            </a:xfrm>
            <a:custGeom>
              <a:avLst/>
              <a:gdLst>
                <a:gd name="T0" fmla="*/ 0 w 5"/>
                <a:gd name="T1" fmla="*/ 2147483647 h 2"/>
                <a:gd name="T2" fmla="*/ 2147483647 w 5"/>
                <a:gd name="T3" fmla="*/ 2147483647 h 2"/>
                <a:gd name="T4" fmla="*/ 2147483647 w 5"/>
                <a:gd name="T5" fmla="*/ 2147483647 h 2"/>
                <a:gd name="T6" fmla="*/ 2147483647 w 5"/>
                <a:gd name="T7" fmla="*/ 2147483647 h 2"/>
                <a:gd name="T8" fmla="*/ 2147483647 w 5"/>
                <a:gd name="T9" fmla="*/ 2147483647 h 2"/>
                <a:gd name="T10" fmla="*/ 2147483647 w 5"/>
                <a:gd name="T11" fmla="*/ 2147483647 h 2"/>
                <a:gd name="T12" fmla="*/ 2147483647 w 5"/>
                <a:gd name="T13" fmla="*/ 2147483647 h 2"/>
                <a:gd name="T14" fmla="*/ 2147483647 w 5"/>
                <a:gd name="T15" fmla="*/ 0 h 2"/>
                <a:gd name="T16" fmla="*/ 2147483647 w 5"/>
                <a:gd name="T17" fmla="*/ 0 h 2"/>
                <a:gd name="T18" fmla="*/ 2147483647 w 5"/>
                <a:gd name="T19" fmla="*/ 0 h 2"/>
                <a:gd name="T20" fmla="*/ 0 w 5"/>
                <a:gd name="T21" fmla="*/ 0 h 2"/>
                <a:gd name="T22" fmla="*/ 0 w 5"/>
                <a:gd name="T23" fmla="*/ 2147483647 h 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"/>
                <a:gd name="T37" fmla="*/ 0 h 2"/>
                <a:gd name="T38" fmla="*/ 5 w 5"/>
                <a:gd name="T39" fmla="*/ 2 h 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" h="2">
                  <a:moveTo>
                    <a:pt x="0" y="1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8" name="Freeform 857"/>
            <p:cNvSpPr>
              <a:spLocks/>
            </p:cNvSpPr>
            <p:nvPr/>
          </p:nvSpPr>
          <p:spPr bwMode="auto">
            <a:xfrm>
              <a:off x="4673600" y="1510771"/>
              <a:ext cx="7938" cy="3969"/>
            </a:xfrm>
            <a:custGeom>
              <a:avLst/>
              <a:gdLst>
                <a:gd name="T0" fmla="*/ 0 w 5"/>
                <a:gd name="T1" fmla="*/ 2147483647 h 2"/>
                <a:gd name="T2" fmla="*/ 2147483647 w 5"/>
                <a:gd name="T3" fmla="*/ 2147483647 h 2"/>
                <a:gd name="T4" fmla="*/ 2147483647 w 5"/>
                <a:gd name="T5" fmla="*/ 2147483647 h 2"/>
                <a:gd name="T6" fmla="*/ 2147483647 w 5"/>
                <a:gd name="T7" fmla="*/ 2147483647 h 2"/>
                <a:gd name="T8" fmla="*/ 2147483647 w 5"/>
                <a:gd name="T9" fmla="*/ 2147483647 h 2"/>
                <a:gd name="T10" fmla="*/ 2147483647 w 5"/>
                <a:gd name="T11" fmla="*/ 2147483647 h 2"/>
                <a:gd name="T12" fmla="*/ 2147483647 w 5"/>
                <a:gd name="T13" fmla="*/ 2147483647 h 2"/>
                <a:gd name="T14" fmla="*/ 2147483647 w 5"/>
                <a:gd name="T15" fmla="*/ 0 h 2"/>
                <a:gd name="T16" fmla="*/ 2147483647 w 5"/>
                <a:gd name="T17" fmla="*/ 0 h 2"/>
                <a:gd name="T18" fmla="*/ 2147483647 w 5"/>
                <a:gd name="T19" fmla="*/ 0 h 2"/>
                <a:gd name="T20" fmla="*/ 0 w 5"/>
                <a:gd name="T21" fmla="*/ 0 h 2"/>
                <a:gd name="T22" fmla="*/ 0 w 5"/>
                <a:gd name="T23" fmla="*/ 2147483647 h 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"/>
                <a:gd name="T37" fmla="*/ 0 h 2"/>
                <a:gd name="T38" fmla="*/ 5 w 5"/>
                <a:gd name="T39" fmla="*/ 2 h 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" h="2">
                  <a:moveTo>
                    <a:pt x="0" y="1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95" name="Freeform 874"/>
            <p:cNvSpPr>
              <a:spLocks/>
            </p:cNvSpPr>
            <p:nvPr/>
          </p:nvSpPr>
          <p:spPr bwMode="auto">
            <a:xfrm>
              <a:off x="4179889" y="1994959"/>
              <a:ext cx="53975" cy="35719"/>
            </a:xfrm>
            <a:custGeom>
              <a:avLst/>
              <a:gdLst>
                <a:gd name="T0" fmla="*/ 2147483647 w 34"/>
                <a:gd name="T1" fmla="*/ 2147483647 h 22"/>
                <a:gd name="T2" fmla="*/ 2147483647 w 34"/>
                <a:gd name="T3" fmla="*/ 2147483647 h 22"/>
                <a:gd name="T4" fmla="*/ 2147483647 w 34"/>
                <a:gd name="T5" fmla="*/ 2147483647 h 22"/>
                <a:gd name="T6" fmla="*/ 2147483647 w 34"/>
                <a:gd name="T7" fmla="*/ 2147483647 h 22"/>
                <a:gd name="T8" fmla="*/ 2147483647 w 34"/>
                <a:gd name="T9" fmla="*/ 2147483647 h 22"/>
                <a:gd name="T10" fmla="*/ 0 w 34"/>
                <a:gd name="T11" fmla="*/ 2147483647 h 22"/>
                <a:gd name="T12" fmla="*/ 2147483647 w 34"/>
                <a:gd name="T13" fmla="*/ 2147483647 h 22"/>
                <a:gd name="T14" fmla="*/ 2147483647 w 34"/>
                <a:gd name="T15" fmla="*/ 2147483647 h 22"/>
                <a:gd name="T16" fmla="*/ 2147483647 w 34"/>
                <a:gd name="T17" fmla="*/ 2147483647 h 22"/>
                <a:gd name="T18" fmla="*/ 2147483647 w 34"/>
                <a:gd name="T19" fmla="*/ 2147483647 h 22"/>
                <a:gd name="T20" fmla="*/ 2147483647 w 34"/>
                <a:gd name="T21" fmla="*/ 2147483647 h 22"/>
                <a:gd name="T22" fmla="*/ 2147483647 w 34"/>
                <a:gd name="T23" fmla="*/ 2147483647 h 22"/>
                <a:gd name="T24" fmla="*/ 2147483647 w 34"/>
                <a:gd name="T25" fmla="*/ 2147483647 h 22"/>
                <a:gd name="T26" fmla="*/ 2147483647 w 34"/>
                <a:gd name="T27" fmla="*/ 2147483647 h 22"/>
                <a:gd name="T28" fmla="*/ 2147483647 w 34"/>
                <a:gd name="T29" fmla="*/ 2147483647 h 22"/>
                <a:gd name="T30" fmla="*/ 2147483647 w 34"/>
                <a:gd name="T31" fmla="*/ 2147483647 h 22"/>
                <a:gd name="T32" fmla="*/ 2147483647 w 34"/>
                <a:gd name="T33" fmla="*/ 2147483647 h 22"/>
                <a:gd name="T34" fmla="*/ 2147483647 w 34"/>
                <a:gd name="T35" fmla="*/ 2147483647 h 22"/>
                <a:gd name="T36" fmla="*/ 2147483647 w 34"/>
                <a:gd name="T37" fmla="*/ 2147483647 h 22"/>
                <a:gd name="T38" fmla="*/ 2147483647 w 34"/>
                <a:gd name="T39" fmla="*/ 2147483647 h 22"/>
                <a:gd name="T40" fmla="*/ 2147483647 w 34"/>
                <a:gd name="T41" fmla="*/ 2147483647 h 22"/>
                <a:gd name="T42" fmla="*/ 2147483647 w 34"/>
                <a:gd name="T43" fmla="*/ 2147483647 h 22"/>
                <a:gd name="T44" fmla="*/ 2147483647 w 34"/>
                <a:gd name="T45" fmla="*/ 2147483647 h 22"/>
                <a:gd name="T46" fmla="*/ 2147483647 w 34"/>
                <a:gd name="T47" fmla="*/ 2147483647 h 22"/>
                <a:gd name="T48" fmla="*/ 2147483647 w 34"/>
                <a:gd name="T49" fmla="*/ 2147483647 h 22"/>
                <a:gd name="T50" fmla="*/ 2147483647 w 34"/>
                <a:gd name="T51" fmla="*/ 2147483647 h 22"/>
                <a:gd name="T52" fmla="*/ 2147483647 w 34"/>
                <a:gd name="T53" fmla="*/ 2147483647 h 22"/>
                <a:gd name="T54" fmla="*/ 2147483647 w 34"/>
                <a:gd name="T55" fmla="*/ 2147483647 h 22"/>
                <a:gd name="T56" fmla="*/ 2147483647 w 34"/>
                <a:gd name="T57" fmla="*/ 2147483647 h 22"/>
                <a:gd name="T58" fmla="*/ 2147483647 w 34"/>
                <a:gd name="T59" fmla="*/ 2147483647 h 22"/>
                <a:gd name="T60" fmla="*/ 2147483647 w 34"/>
                <a:gd name="T61" fmla="*/ 2147483647 h 22"/>
                <a:gd name="T62" fmla="*/ 2147483647 w 34"/>
                <a:gd name="T63" fmla="*/ 2147483647 h 22"/>
                <a:gd name="T64" fmla="*/ 2147483647 w 34"/>
                <a:gd name="T65" fmla="*/ 2147483647 h 22"/>
                <a:gd name="T66" fmla="*/ 2147483647 w 34"/>
                <a:gd name="T67" fmla="*/ 2147483647 h 22"/>
                <a:gd name="T68" fmla="*/ 2147483647 w 34"/>
                <a:gd name="T69" fmla="*/ 2147483647 h 22"/>
                <a:gd name="T70" fmla="*/ 2147483647 w 34"/>
                <a:gd name="T71" fmla="*/ 2147483647 h 22"/>
                <a:gd name="T72" fmla="*/ 2147483647 w 34"/>
                <a:gd name="T73" fmla="*/ 2147483647 h 22"/>
                <a:gd name="T74" fmla="*/ 2147483647 w 34"/>
                <a:gd name="T75" fmla="*/ 2147483647 h 22"/>
                <a:gd name="T76" fmla="*/ 2147483647 w 34"/>
                <a:gd name="T77" fmla="*/ 2147483647 h 22"/>
                <a:gd name="T78" fmla="*/ 2147483647 w 34"/>
                <a:gd name="T79" fmla="*/ 0 h 22"/>
                <a:gd name="T80" fmla="*/ 2147483647 w 34"/>
                <a:gd name="T81" fmla="*/ 0 h 22"/>
                <a:gd name="T82" fmla="*/ 2147483647 w 34"/>
                <a:gd name="T83" fmla="*/ 2147483647 h 22"/>
                <a:gd name="T84" fmla="*/ 2147483647 w 34"/>
                <a:gd name="T85" fmla="*/ 2147483647 h 22"/>
                <a:gd name="T86" fmla="*/ 2147483647 w 34"/>
                <a:gd name="T87" fmla="*/ 2147483647 h 22"/>
                <a:gd name="T88" fmla="*/ 2147483647 w 34"/>
                <a:gd name="T89" fmla="*/ 2147483647 h 22"/>
                <a:gd name="T90" fmla="*/ 2147483647 w 34"/>
                <a:gd name="T91" fmla="*/ 2147483647 h 22"/>
                <a:gd name="T92" fmla="*/ 2147483647 w 34"/>
                <a:gd name="T93" fmla="*/ 2147483647 h 22"/>
                <a:gd name="T94" fmla="*/ 2147483647 w 34"/>
                <a:gd name="T95" fmla="*/ 2147483647 h 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4"/>
                <a:gd name="T145" fmla="*/ 0 h 22"/>
                <a:gd name="T146" fmla="*/ 34 w 34"/>
                <a:gd name="T147" fmla="*/ 22 h 2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4" h="22">
                  <a:moveTo>
                    <a:pt x="6" y="6"/>
                  </a:moveTo>
                  <a:lnTo>
                    <a:pt x="6" y="9"/>
                  </a:lnTo>
                  <a:lnTo>
                    <a:pt x="5" y="10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11" y="19"/>
                  </a:lnTo>
                  <a:lnTo>
                    <a:pt x="12" y="16"/>
                  </a:lnTo>
                  <a:lnTo>
                    <a:pt x="20" y="15"/>
                  </a:lnTo>
                  <a:lnTo>
                    <a:pt x="23" y="18"/>
                  </a:lnTo>
                  <a:lnTo>
                    <a:pt x="23" y="19"/>
                  </a:lnTo>
                  <a:lnTo>
                    <a:pt x="23" y="22"/>
                  </a:lnTo>
                  <a:lnTo>
                    <a:pt x="24" y="22"/>
                  </a:lnTo>
                  <a:lnTo>
                    <a:pt x="27" y="21"/>
                  </a:lnTo>
                  <a:lnTo>
                    <a:pt x="29" y="19"/>
                  </a:lnTo>
                  <a:lnTo>
                    <a:pt x="32" y="19"/>
                  </a:lnTo>
                  <a:lnTo>
                    <a:pt x="33" y="18"/>
                  </a:lnTo>
                  <a:lnTo>
                    <a:pt x="32" y="15"/>
                  </a:lnTo>
                  <a:lnTo>
                    <a:pt x="31" y="14"/>
                  </a:lnTo>
                  <a:lnTo>
                    <a:pt x="33" y="16"/>
                  </a:lnTo>
                  <a:lnTo>
                    <a:pt x="34" y="14"/>
                  </a:lnTo>
                  <a:lnTo>
                    <a:pt x="33" y="12"/>
                  </a:lnTo>
                  <a:lnTo>
                    <a:pt x="32" y="11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7" y="5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96" name="Freeform 875"/>
            <p:cNvSpPr>
              <a:spLocks/>
            </p:cNvSpPr>
            <p:nvPr/>
          </p:nvSpPr>
          <p:spPr bwMode="auto">
            <a:xfrm>
              <a:off x="4179889" y="1994959"/>
              <a:ext cx="53975" cy="35719"/>
            </a:xfrm>
            <a:custGeom>
              <a:avLst/>
              <a:gdLst>
                <a:gd name="T0" fmla="*/ 2147483647 w 34"/>
                <a:gd name="T1" fmla="*/ 2147483647 h 22"/>
                <a:gd name="T2" fmla="*/ 2147483647 w 34"/>
                <a:gd name="T3" fmla="*/ 2147483647 h 22"/>
                <a:gd name="T4" fmla="*/ 2147483647 w 34"/>
                <a:gd name="T5" fmla="*/ 2147483647 h 22"/>
                <a:gd name="T6" fmla="*/ 2147483647 w 34"/>
                <a:gd name="T7" fmla="*/ 2147483647 h 22"/>
                <a:gd name="T8" fmla="*/ 2147483647 w 34"/>
                <a:gd name="T9" fmla="*/ 2147483647 h 22"/>
                <a:gd name="T10" fmla="*/ 0 w 34"/>
                <a:gd name="T11" fmla="*/ 2147483647 h 22"/>
                <a:gd name="T12" fmla="*/ 2147483647 w 34"/>
                <a:gd name="T13" fmla="*/ 2147483647 h 22"/>
                <a:gd name="T14" fmla="*/ 2147483647 w 34"/>
                <a:gd name="T15" fmla="*/ 2147483647 h 22"/>
                <a:gd name="T16" fmla="*/ 2147483647 w 34"/>
                <a:gd name="T17" fmla="*/ 2147483647 h 22"/>
                <a:gd name="T18" fmla="*/ 2147483647 w 34"/>
                <a:gd name="T19" fmla="*/ 2147483647 h 22"/>
                <a:gd name="T20" fmla="*/ 2147483647 w 34"/>
                <a:gd name="T21" fmla="*/ 2147483647 h 22"/>
                <a:gd name="T22" fmla="*/ 2147483647 w 34"/>
                <a:gd name="T23" fmla="*/ 2147483647 h 22"/>
                <a:gd name="T24" fmla="*/ 2147483647 w 34"/>
                <a:gd name="T25" fmla="*/ 2147483647 h 22"/>
                <a:gd name="T26" fmla="*/ 2147483647 w 34"/>
                <a:gd name="T27" fmla="*/ 2147483647 h 22"/>
                <a:gd name="T28" fmla="*/ 2147483647 w 34"/>
                <a:gd name="T29" fmla="*/ 2147483647 h 22"/>
                <a:gd name="T30" fmla="*/ 2147483647 w 34"/>
                <a:gd name="T31" fmla="*/ 2147483647 h 22"/>
                <a:gd name="T32" fmla="*/ 2147483647 w 34"/>
                <a:gd name="T33" fmla="*/ 2147483647 h 22"/>
                <a:gd name="T34" fmla="*/ 2147483647 w 34"/>
                <a:gd name="T35" fmla="*/ 2147483647 h 22"/>
                <a:gd name="T36" fmla="*/ 2147483647 w 34"/>
                <a:gd name="T37" fmla="*/ 2147483647 h 22"/>
                <a:gd name="T38" fmla="*/ 2147483647 w 34"/>
                <a:gd name="T39" fmla="*/ 2147483647 h 22"/>
                <a:gd name="T40" fmla="*/ 2147483647 w 34"/>
                <a:gd name="T41" fmla="*/ 2147483647 h 22"/>
                <a:gd name="T42" fmla="*/ 2147483647 w 34"/>
                <a:gd name="T43" fmla="*/ 2147483647 h 22"/>
                <a:gd name="T44" fmla="*/ 2147483647 w 34"/>
                <a:gd name="T45" fmla="*/ 2147483647 h 22"/>
                <a:gd name="T46" fmla="*/ 2147483647 w 34"/>
                <a:gd name="T47" fmla="*/ 2147483647 h 22"/>
                <a:gd name="T48" fmla="*/ 2147483647 w 34"/>
                <a:gd name="T49" fmla="*/ 2147483647 h 22"/>
                <a:gd name="T50" fmla="*/ 2147483647 w 34"/>
                <a:gd name="T51" fmla="*/ 2147483647 h 22"/>
                <a:gd name="T52" fmla="*/ 2147483647 w 34"/>
                <a:gd name="T53" fmla="*/ 2147483647 h 22"/>
                <a:gd name="T54" fmla="*/ 2147483647 w 34"/>
                <a:gd name="T55" fmla="*/ 2147483647 h 22"/>
                <a:gd name="T56" fmla="*/ 2147483647 w 34"/>
                <a:gd name="T57" fmla="*/ 2147483647 h 22"/>
                <a:gd name="T58" fmla="*/ 2147483647 w 34"/>
                <a:gd name="T59" fmla="*/ 2147483647 h 22"/>
                <a:gd name="T60" fmla="*/ 2147483647 w 34"/>
                <a:gd name="T61" fmla="*/ 2147483647 h 22"/>
                <a:gd name="T62" fmla="*/ 2147483647 w 34"/>
                <a:gd name="T63" fmla="*/ 2147483647 h 22"/>
                <a:gd name="T64" fmla="*/ 2147483647 w 34"/>
                <a:gd name="T65" fmla="*/ 2147483647 h 22"/>
                <a:gd name="T66" fmla="*/ 2147483647 w 34"/>
                <a:gd name="T67" fmla="*/ 2147483647 h 22"/>
                <a:gd name="T68" fmla="*/ 2147483647 w 34"/>
                <a:gd name="T69" fmla="*/ 2147483647 h 22"/>
                <a:gd name="T70" fmla="*/ 2147483647 w 34"/>
                <a:gd name="T71" fmla="*/ 2147483647 h 22"/>
                <a:gd name="T72" fmla="*/ 2147483647 w 34"/>
                <a:gd name="T73" fmla="*/ 2147483647 h 22"/>
                <a:gd name="T74" fmla="*/ 2147483647 w 34"/>
                <a:gd name="T75" fmla="*/ 2147483647 h 22"/>
                <a:gd name="T76" fmla="*/ 2147483647 w 34"/>
                <a:gd name="T77" fmla="*/ 2147483647 h 22"/>
                <a:gd name="T78" fmla="*/ 2147483647 w 34"/>
                <a:gd name="T79" fmla="*/ 0 h 22"/>
                <a:gd name="T80" fmla="*/ 2147483647 w 34"/>
                <a:gd name="T81" fmla="*/ 0 h 22"/>
                <a:gd name="T82" fmla="*/ 2147483647 w 34"/>
                <a:gd name="T83" fmla="*/ 2147483647 h 22"/>
                <a:gd name="T84" fmla="*/ 2147483647 w 34"/>
                <a:gd name="T85" fmla="*/ 2147483647 h 22"/>
                <a:gd name="T86" fmla="*/ 2147483647 w 34"/>
                <a:gd name="T87" fmla="*/ 2147483647 h 22"/>
                <a:gd name="T88" fmla="*/ 2147483647 w 34"/>
                <a:gd name="T89" fmla="*/ 2147483647 h 22"/>
                <a:gd name="T90" fmla="*/ 2147483647 w 34"/>
                <a:gd name="T91" fmla="*/ 2147483647 h 22"/>
                <a:gd name="T92" fmla="*/ 2147483647 w 34"/>
                <a:gd name="T93" fmla="*/ 2147483647 h 22"/>
                <a:gd name="T94" fmla="*/ 2147483647 w 34"/>
                <a:gd name="T95" fmla="*/ 2147483647 h 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4"/>
                <a:gd name="T145" fmla="*/ 0 h 22"/>
                <a:gd name="T146" fmla="*/ 34 w 34"/>
                <a:gd name="T147" fmla="*/ 22 h 2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4" h="22">
                  <a:moveTo>
                    <a:pt x="6" y="6"/>
                  </a:moveTo>
                  <a:lnTo>
                    <a:pt x="6" y="9"/>
                  </a:lnTo>
                  <a:lnTo>
                    <a:pt x="5" y="10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11" y="19"/>
                  </a:lnTo>
                  <a:lnTo>
                    <a:pt x="12" y="16"/>
                  </a:lnTo>
                  <a:lnTo>
                    <a:pt x="20" y="15"/>
                  </a:lnTo>
                  <a:lnTo>
                    <a:pt x="23" y="18"/>
                  </a:lnTo>
                  <a:lnTo>
                    <a:pt x="23" y="19"/>
                  </a:lnTo>
                  <a:lnTo>
                    <a:pt x="23" y="22"/>
                  </a:lnTo>
                  <a:lnTo>
                    <a:pt x="24" y="22"/>
                  </a:lnTo>
                  <a:lnTo>
                    <a:pt x="27" y="21"/>
                  </a:lnTo>
                  <a:lnTo>
                    <a:pt x="29" y="19"/>
                  </a:lnTo>
                  <a:lnTo>
                    <a:pt x="32" y="19"/>
                  </a:lnTo>
                  <a:lnTo>
                    <a:pt x="33" y="18"/>
                  </a:lnTo>
                  <a:lnTo>
                    <a:pt x="32" y="15"/>
                  </a:lnTo>
                  <a:lnTo>
                    <a:pt x="31" y="14"/>
                  </a:lnTo>
                  <a:lnTo>
                    <a:pt x="33" y="16"/>
                  </a:lnTo>
                  <a:lnTo>
                    <a:pt x="34" y="14"/>
                  </a:lnTo>
                  <a:lnTo>
                    <a:pt x="33" y="12"/>
                  </a:lnTo>
                  <a:lnTo>
                    <a:pt x="32" y="11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7" y="5"/>
                  </a:lnTo>
                  <a:lnTo>
                    <a:pt x="6" y="6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97" name="Freeform 876"/>
            <p:cNvSpPr>
              <a:spLocks/>
            </p:cNvSpPr>
            <p:nvPr/>
          </p:nvSpPr>
          <p:spPr bwMode="auto">
            <a:xfrm>
              <a:off x="4724401" y="1611313"/>
              <a:ext cx="4763" cy="2646"/>
            </a:xfrm>
            <a:custGeom>
              <a:avLst/>
              <a:gdLst>
                <a:gd name="T0" fmla="*/ 2147483647 w 3"/>
                <a:gd name="T1" fmla="*/ 0 h 2"/>
                <a:gd name="T2" fmla="*/ 2147483647 w 3"/>
                <a:gd name="T3" fmla="*/ 0 h 2"/>
                <a:gd name="T4" fmla="*/ 2147483647 w 3"/>
                <a:gd name="T5" fmla="*/ 0 h 2"/>
                <a:gd name="T6" fmla="*/ 2147483647 w 3"/>
                <a:gd name="T7" fmla="*/ 2147483647 h 2"/>
                <a:gd name="T8" fmla="*/ 2147483647 w 3"/>
                <a:gd name="T9" fmla="*/ 2147483647 h 2"/>
                <a:gd name="T10" fmla="*/ 2147483647 w 3"/>
                <a:gd name="T11" fmla="*/ 2147483647 h 2"/>
                <a:gd name="T12" fmla="*/ 2147483647 w 3"/>
                <a:gd name="T13" fmla="*/ 2147483647 h 2"/>
                <a:gd name="T14" fmla="*/ 2147483647 w 3"/>
                <a:gd name="T15" fmla="*/ 2147483647 h 2"/>
                <a:gd name="T16" fmla="*/ 2147483647 w 3"/>
                <a:gd name="T17" fmla="*/ 2147483647 h 2"/>
                <a:gd name="T18" fmla="*/ 0 w 3"/>
                <a:gd name="T19" fmla="*/ 2147483647 h 2"/>
                <a:gd name="T20" fmla="*/ 0 w 3"/>
                <a:gd name="T21" fmla="*/ 2147483647 h 2"/>
                <a:gd name="T22" fmla="*/ 0 w 3"/>
                <a:gd name="T23" fmla="*/ 0 h 2"/>
                <a:gd name="T24" fmla="*/ 2147483647 w 3"/>
                <a:gd name="T25" fmla="*/ 0 h 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"/>
                <a:gd name="T40" fmla="*/ 0 h 2"/>
                <a:gd name="T41" fmla="*/ 3 w 3"/>
                <a:gd name="T42" fmla="*/ 2 h 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98" name="Freeform 877"/>
            <p:cNvSpPr>
              <a:spLocks/>
            </p:cNvSpPr>
            <p:nvPr/>
          </p:nvSpPr>
          <p:spPr bwMode="auto">
            <a:xfrm>
              <a:off x="4724401" y="1611313"/>
              <a:ext cx="4763" cy="2646"/>
            </a:xfrm>
            <a:custGeom>
              <a:avLst/>
              <a:gdLst>
                <a:gd name="T0" fmla="*/ 2147483647 w 3"/>
                <a:gd name="T1" fmla="*/ 0 h 2"/>
                <a:gd name="T2" fmla="*/ 2147483647 w 3"/>
                <a:gd name="T3" fmla="*/ 0 h 2"/>
                <a:gd name="T4" fmla="*/ 2147483647 w 3"/>
                <a:gd name="T5" fmla="*/ 0 h 2"/>
                <a:gd name="T6" fmla="*/ 2147483647 w 3"/>
                <a:gd name="T7" fmla="*/ 2147483647 h 2"/>
                <a:gd name="T8" fmla="*/ 2147483647 w 3"/>
                <a:gd name="T9" fmla="*/ 2147483647 h 2"/>
                <a:gd name="T10" fmla="*/ 2147483647 w 3"/>
                <a:gd name="T11" fmla="*/ 2147483647 h 2"/>
                <a:gd name="T12" fmla="*/ 2147483647 w 3"/>
                <a:gd name="T13" fmla="*/ 2147483647 h 2"/>
                <a:gd name="T14" fmla="*/ 2147483647 w 3"/>
                <a:gd name="T15" fmla="*/ 2147483647 h 2"/>
                <a:gd name="T16" fmla="*/ 2147483647 w 3"/>
                <a:gd name="T17" fmla="*/ 2147483647 h 2"/>
                <a:gd name="T18" fmla="*/ 0 w 3"/>
                <a:gd name="T19" fmla="*/ 2147483647 h 2"/>
                <a:gd name="T20" fmla="*/ 0 w 3"/>
                <a:gd name="T21" fmla="*/ 2147483647 h 2"/>
                <a:gd name="T22" fmla="*/ 0 w 3"/>
                <a:gd name="T23" fmla="*/ 0 h 2"/>
                <a:gd name="T24" fmla="*/ 2147483647 w 3"/>
                <a:gd name="T25" fmla="*/ 0 h 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"/>
                <a:gd name="T40" fmla="*/ 0 h 2"/>
                <a:gd name="T41" fmla="*/ 3 w 3"/>
                <a:gd name="T42" fmla="*/ 2 h 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99" name="Freeform 878"/>
            <p:cNvSpPr>
              <a:spLocks/>
            </p:cNvSpPr>
            <p:nvPr/>
          </p:nvSpPr>
          <p:spPr bwMode="auto">
            <a:xfrm>
              <a:off x="4516439" y="1772708"/>
              <a:ext cx="14287" cy="5292"/>
            </a:xfrm>
            <a:custGeom>
              <a:avLst/>
              <a:gdLst>
                <a:gd name="T0" fmla="*/ 0 w 9"/>
                <a:gd name="T1" fmla="*/ 2147483647 h 3"/>
                <a:gd name="T2" fmla="*/ 0 w 9"/>
                <a:gd name="T3" fmla="*/ 2147483647 h 3"/>
                <a:gd name="T4" fmla="*/ 0 w 9"/>
                <a:gd name="T5" fmla="*/ 2147483647 h 3"/>
                <a:gd name="T6" fmla="*/ 2147483647 w 9"/>
                <a:gd name="T7" fmla="*/ 2147483647 h 3"/>
                <a:gd name="T8" fmla="*/ 2147483647 w 9"/>
                <a:gd name="T9" fmla="*/ 2147483647 h 3"/>
                <a:gd name="T10" fmla="*/ 2147483647 w 9"/>
                <a:gd name="T11" fmla="*/ 2147483647 h 3"/>
                <a:gd name="T12" fmla="*/ 2147483647 w 9"/>
                <a:gd name="T13" fmla="*/ 0 h 3"/>
                <a:gd name="T14" fmla="*/ 2147483647 w 9"/>
                <a:gd name="T15" fmla="*/ 0 h 3"/>
                <a:gd name="T16" fmla="*/ 2147483647 w 9"/>
                <a:gd name="T17" fmla="*/ 0 h 3"/>
                <a:gd name="T18" fmla="*/ 2147483647 w 9"/>
                <a:gd name="T19" fmla="*/ 2147483647 h 3"/>
                <a:gd name="T20" fmla="*/ 2147483647 w 9"/>
                <a:gd name="T21" fmla="*/ 2147483647 h 3"/>
                <a:gd name="T22" fmla="*/ 2147483647 w 9"/>
                <a:gd name="T23" fmla="*/ 2147483647 h 3"/>
                <a:gd name="T24" fmla="*/ 2147483647 w 9"/>
                <a:gd name="T25" fmla="*/ 2147483647 h 3"/>
                <a:gd name="T26" fmla="*/ 0 w 9"/>
                <a:gd name="T27" fmla="*/ 2147483647 h 3"/>
                <a:gd name="T28" fmla="*/ 0 w 9"/>
                <a:gd name="T29" fmla="*/ 2147483647 h 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"/>
                <a:gd name="T46" fmla="*/ 0 h 3"/>
                <a:gd name="T47" fmla="*/ 9 w 9"/>
                <a:gd name="T48" fmla="*/ 3 h 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" h="3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9" y="2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00" name="Freeform 879"/>
            <p:cNvSpPr>
              <a:spLocks/>
            </p:cNvSpPr>
            <p:nvPr/>
          </p:nvSpPr>
          <p:spPr bwMode="auto">
            <a:xfrm>
              <a:off x="4516439" y="1772708"/>
              <a:ext cx="14287" cy="5292"/>
            </a:xfrm>
            <a:custGeom>
              <a:avLst/>
              <a:gdLst>
                <a:gd name="T0" fmla="*/ 0 w 9"/>
                <a:gd name="T1" fmla="*/ 2147483647 h 3"/>
                <a:gd name="T2" fmla="*/ 0 w 9"/>
                <a:gd name="T3" fmla="*/ 2147483647 h 3"/>
                <a:gd name="T4" fmla="*/ 0 w 9"/>
                <a:gd name="T5" fmla="*/ 2147483647 h 3"/>
                <a:gd name="T6" fmla="*/ 2147483647 w 9"/>
                <a:gd name="T7" fmla="*/ 2147483647 h 3"/>
                <a:gd name="T8" fmla="*/ 2147483647 w 9"/>
                <a:gd name="T9" fmla="*/ 2147483647 h 3"/>
                <a:gd name="T10" fmla="*/ 2147483647 w 9"/>
                <a:gd name="T11" fmla="*/ 2147483647 h 3"/>
                <a:gd name="T12" fmla="*/ 2147483647 w 9"/>
                <a:gd name="T13" fmla="*/ 0 h 3"/>
                <a:gd name="T14" fmla="*/ 2147483647 w 9"/>
                <a:gd name="T15" fmla="*/ 0 h 3"/>
                <a:gd name="T16" fmla="*/ 2147483647 w 9"/>
                <a:gd name="T17" fmla="*/ 0 h 3"/>
                <a:gd name="T18" fmla="*/ 2147483647 w 9"/>
                <a:gd name="T19" fmla="*/ 2147483647 h 3"/>
                <a:gd name="T20" fmla="*/ 2147483647 w 9"/>
                <a:gd name="T21" fmla="*/ 2147483647 h 3"/>
                <a:gd name="T22" fmla="*/ 2147483647 w 9"/>
                <a:gd name="T23" fmla="*/ 2147483647 h 3"/>
                <a:gd name="T24" fmla="*/ 2147483647 w 9"/>
                <a:gd name="T25" fmla="*/ 2147483647 h 3"/>
                <a:gd name="T26" fmla="*/ 0 w 9"/>
                <a:gd name="T27" fmla="*/ 2147483647 h 3"/>
                <a:gd name="T28" fmla="*/ 0 w 9"/>
                <a:gd name="T29" fmla="*/ 2147483647 h 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"/>
                <a:gd name="T46" fmla="*/ 0 h 3"/>
                <a:gd name="T47" fmla="*/ 9 w 9"/>
                <a:gd name="T48" fmla="*/ 3 h 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" h="3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9" y="2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01" name="Freeform 880"/>
            <p:cNvSpPr>
              <a:spLocks/>
            </p:cNvSpPr>
            <p:nvPr/>
          </p:nvSpPr>
          <p:spPr bwMode="auto">
            <a:xfrm>
              <a:off x="4445001" y="1838855"/>
              <a:ext cx="3175" cy="3969"/>
            </a:xfrm>
            <a:custGeom>
              <a:avLst/>
              <a:gdLst>
                <a:gd name="T0" fmla="*/ 2147483647 w 2"/>
                <a:gd name="T1" fmla="*/ 2147483647 h 3"/>
                <a:gd name="T2" fmla="*/ 2147483647 w 2"/>
                <a:gd name="T3" fmla="*/ 0 h 3"/>
                <a:gd name="T4" fmla="*/ 0 w 2"/>
                <a:gd name="T5" fmla="*/ 2147483647 h 3"/>
                <a:gd name="T6" fmla="*/ 0 w 2"/>
                <a:gd name="T7" fmla="*/ 2147483647 h 3"/>
                <a:gd name="T8" fmla="*/ 0 w 2"/>
                <a:gd name="T9" fmla="*/ 2147483647 h 3"/>
                <a:gd name="T10" fmla="*/ 2147483647 w 2"/>
                <a:gd name="T11" fmla="*/ 2147483647 h 3"/>
                <a:gd name="T12" fmla="*/ 2147483647 w 2"/>
                <a:gd name="T13" fmla="*/ 2147483647 h 3"/>
                <a:gd name="T14" fmla="*/ 2147483647 w 2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3"/>
                <a:gd name="T26" fmla="*/ 2 w 2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3">
                  <a:moveTo>
                    <a:pt x="2" y="1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02" name="Freeform 881"/>
            <p:cNvSpPr>
              <a:spLocks/>
            </p:cNvSpPr>
            <p:nvPr/>
          </p:nvSpPr>
          <p:spPr bwMode="auto">
            <a:xfrm>
              <a:off x="4445001" y="1838855"/>
              <a:ext cx="3175" cy="3969"/>
            </a:xfrm>
            <a:custGeom>
              <a:avLst/>
              <a:gdLst>
                <a:gd name="T0" fmla="*/ 2147483647 w 2"/>
                <a:gd name="T1" fmla="*/ 2147483647 h 3"/>
                <a:gd name="T2" fmla="*/ 2147483647 w 2"/>
                <a:gd name="T3" fmla="*/ 0 h 3"/>
                <a:gd name="T4" fmla="*/ 0 w 2"/>
                <a:gd name="T5" fmla="*/ 2147483647 h 3"/>
                <a:gd name="T6" fmla="*/ 0 w 2"/>
                <a:gd name="T7" fmla="*/ 2147483647 h 3"/>
                <a:gd name="T8" fmla="*/ 0 w 2"/>
                <a:gd name="T9" fmla="*/ 2147483647 h 3"/>
                <a:gd name="T10" fmla="*/ 2147483647 w 2"/>
                <a:gd name="T11" fmla="*/ 2147483647 h 3"/>
                <a:gd name="T12" fmla="*/ 2147483647 w 2"/>
                <a:gd name="T13" fmla="*/ 2147483647 h 3"/>
                <a:gd name="T14" fmla="*/ 2147483647 w 2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3"/>
                <a:gd name="T26" fmla="*/ 2 w 2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3">
                  <a:moveTo>
                    <a:pt x="2" y="1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03" name="Freeform 882"/>
            <p:cNvSpPr>
              <a:spLocks/>
            </p:cNvSpPr>
            <p:nvPr/>
          </p:nvSpPr>
          <p:spPr bwMode="auto">
            <a:xfrm>
              <a:off x="4464051" y="1807105"/>
              <a:ext cx="4763" cy="2646"/>
            </a:xfrm>
            <a:custGeom>
              <a:avLst/>
              <a:gdLst>
                <a:gd name="T0" fmla="*/ 2147483647 w 3"/>
                <a:gd name="T1" fmla="*/ 2147483647 h 2"/>
                <a:gd name="T2" fmla="*/ 2147483647 w 3"/>
                <a:gd name="T3" fmla="*/ 2147483647 h 2"/>
                <a:gd name="T4" fmla="*/ 2147483647 w 3"/>
                <a:gd name="T5" fmla="*/ 0 h 2"/>
                <a:gd name="T6" fmla="*/ 0 w 3"/>
                <a:gd name="T7" fmla="*/ 0 h 2"/>
                <a:gd name="T8" fmla="*/ 0 w 3"/>
                <a:gd name="T9" fmla="*/ 0 h 2"/>
                <a:gd name="T10" fmla="*/ 0 w 3"/>
                <a:gd name="T11" fmla="*/ 2147483647 h 2"/>
                <a:gd name="T12" fmla="*/ 2147483647 w 3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2"/>
                <a:gd name="T23" fmla="*/ 3 w 3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2">
                  <a:moveTo>
                    <a:pt x="2" y="2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04" name="Freeform 883"/>
            <p:cNvSpPr>
              <a:spLocks/>
            </p:cNvSpPr>
            <p:nvPr/>
          </p:nvSpPr>
          <p:spPr bwMode="auto">
            <a:xfrm>
              <a:off x="4464051" y="1807105"/>
              <a:ext cx="4763" cy="2646"/>
            </a:xfrm>
            <a:custGeom>
              <a:avLst/>
              <a:gdLst>
                <a:gd name="T0" fmla="*/ 2147483647 w 3"/>
                <a:gd name="T1" fmla="*/ 2147483647 h 2"/>
                <a:gd name="T2" fmla="*/ 2147483647 w 3"/>
                <a:gd name="T3" fmla="*/ 2147483647 h 2"/>
                <a:gd name="T4" fmla="*/ 2147483647 w 3"/>
                <a:gd name="T5" fmla="*/ 0 h 2"/>
                <a:gd name="T6" fmla="*/ 0 w 3"/>
                <a:gd name="T7" fmla="*/ 0 h 2"/>
                <a:gd name="T8" fmla="*/ 0 w 3"/>
                <a:gd name="T9" fmla="*/ 0 h 2"/>
                <a:gd name="T10" fmla="*/ 0 w 3"/>
                <a:gd name="T11" fmla="*/ 2147483647 h 2"/>
                <a:gd name="T12" fmla="*/ 2147483647 w 3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2"/>
                <a:gd name="T23" fmla="*/ 3 w 3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2">
                  <a:moveTo>
                    <a:pt x="2" y="2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05" name="Freeform 884"/>
            <p:cNvSpPr>
              <a:spLocks/>
            </p:cNvSpPr>
            <p:nvPr/>
          </p:nvSpPr>
          <p:spPr bwMode="auto">
            <a:xfrm>
              <a:off x="4448176" y="1820334"/>
              <a:ext cx="4763" cy="2646"/>
            </a:xfrm>
            <a:custGeom>
              <a:avLst/>
              <a:gdLst>
                <a:gd name="T0" fmla="*/ 0 w 3"/>
                <a:gd name="T1" fmla="*/ 2147483647 h 1"/>
                <a:gd name="T2" fmla="*/ 0 w 3"/>
                <a:gd name="T3" fmla="*/ 2147483647 h 1"/>
                <a:gd name="T4" fmla="*/ 2147483647 w 3"/>
                <a:gd name="T5" fmla="*/ 0 h 1"/>
                <a:gd name="T6" fmla="*/ 2147483647 w 3"/>
                <a:gd name="T7" fmla="*/ 0 h 1"/>
                <a:gd name="T8" fmla="*/ 0 w 3"/>
                <a:gd name="T9" fmla="*/ 0 h 1"/>
                <a:gd name="T10" fmla="*/ 0 w 3"/>
                <a:gd name="T11" fmla="*/ 2147483647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06" name="Freeform 885"/>
            <p:cNvSpPr>
              <a:spLocks/>
            </p:cNvSpPr>
            <p:nvPr/>
          </p:nvSpPr>
          <p:spPr bwMode="auto">
            <a:xfrm>
              <a:off x="4448176" y="1820334"/>
              <a:ext cx="4763" cy="2646"/>
            </a:xfrm>
            <a:custGeom>
              <a:avLst/>
              <a:gdLst>
                <a:gd name="T0" fmla="*/ 0 w 3"/>
                <a:gd name="T1" fmla="*/ 2147483647 h 1"/>
                <a:gd name="T2" fmla="*/ 0 w 3"/>
                <a:gd name="T3" fmla="*/ 2147483647 h 1"/>
                <a:gd name="T4" fmla="*/ 2147483647 w 3"/>
                <a:gd name="T5" fmla="*/ 0 h 1"/>
                <a:gd name="T6" fmla="*/ 2147483647 w 3"/>
                <a:gd name="T7" fmla="*/ 0 h 1"/>
                <a:gd name="T8" fmla="*/ 0 w 3"/>
                <a:gd name="T9" fmla="*/ 0 h 1"/>
                <a:gd name="T10" fmla="*/ 0 w 3"/>
                <a:gd name="T11" fmla="*/ 2147483647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0" y="1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07" name="Freeform 886"/>
            <p:cNvSpPr>
              <a:spLocks/>
            </p:cNvSpPr>
            <p:nvPr/>
          </p:nvSpPr>
          <p:spPr bwMode="auto">
            <a:xfrm>
              <a:off x="4456114" y="1870605"/>
              <a:ext cx="3175" cy="3969"/>
            </a:xfrm>
            <a:custGeom>
              <a:avLst/>
              <a:gdLst>
                <a:gd name="T0" fmla="*/ 2147483647 w 2"/>
                <a:gd name="T1" fmla="*/ 2147483647 h 3"/>
                <a:gd name="T2" fmla="*/ 2147483647 w 2"/>
                <a:gd name="T3" fmla="*/ 2147483647 h 3"/>
                <a:gd name="T4" fmla="*/ 2147483647 w 2"/>
                <a:gd name="T5" fmla="*/ 0 h 3"/>
                <a:gd name="T6" fmla="*/ 2147483647 w 2"/>
                <a:gd name="T7" fmla="*/ 0 h 3"/>
                <a:gd name="T8" fmla="*/ 0 w 2"/>
                <a:gd name="T9" fmla="*/ 2147483647 h 3"/>
                <a:gd name="T10" fmla="*/ 0 w 2"/>
                <a:gd name="T11" fmla="*/ 2147483647 h 3"/>
                <a:gd name="T12" fmla="*/ 2147483647 w 2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3"/>
                <a:gd name="T23" fmla="*/ 2 w 2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3">
                  <a:moveTo>
                    <a:pt x="2" y="3"/>
                  </a:moveTo>
                  <a:lnTo>
                    <a:pt x="2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08" name="Freeform 887"/>
            <p:cNvSpPr>
              <a:spLocks/>
            </p:cNvSpPr>
            <p:nvPr/>
          </p:nvSpPr>
          <p:spPr bwMode="auto">
            <a:xfrm>
              <a:off x="4456114" y="1870605"/>
              <a:ext cx="3175" cy="3969"/>
            </a:xfrm>
            <a:custGeom>
              <a:avLst/>
              <a:gdLst>
                <a:gd name="T0" fmla="*/ 2147483647 w 2"/>
                <a:gd name="T1" fmla="*/ 2147483647 h 3"/>
                <a:gd name="T2" fmla="*/ 2147483647 w 2"/>
                <a:gd name="T3" fmla="*/ 2147483647 h 3"/>
                <a:gd name="T4" fmla="*/ 2147483647 w 2"/>
                <a:gd name="T5" fmla="*/ 0 h 3"/>
                <a:gd name="T6" fmla="*/ 2147483647 w 2"/>
                <a:gd name="T7" fmla="*/ 0 h 3"/>
                <a:gd name="T8" fmla="*/ 0 w 2"/>
                <a:gd name="T9" fmla="*/ 2147483647 h 3"/>
                <a:gd name="T10" fmla="*/ 0 w 2"/>
                <a:gd name="T11" fmla="*/ 2147483647 h 3"/>
                <a:gd name="T12" fmla="*/ 2147483647 w 2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3"/>
                <a:gd name="T23" fmla="*/ 2 w 2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3">
                  <a:moveTo>
                    <a:pt x="2" y="3"/>
                  </a:moveTo>
                  <a:lnTo>
                    <a:pt x="2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09" name="Freeform 888"/>
            <p:cNvSpPr>
              <a:spLocks/>
            </p:cNvSpPr>
            <p:nvPr/>
          </p:nvSpPr>
          <p:spPr bwMode="auto">
            <a:xfrm>
              <a:off x="4454526" y="1886480"/>
              <a:ext cx="3175" cy="3969"/>
            </a:xfrm>
            <a:custGeom>
              <a:avLst/>
              <a:gdLst>
                <a:gd name="T0" fmla="*/ 2147483647 w 2"/>
                <a:gd name="T1" fmla="*/ 2147483647 h 3"/>
                <a:gd name="T2" fmla="*/ 2147483647 w 2"/>
                <a:gd name="T3" fmla="*/ 2147483647 h 3"/>
                <a:gd name="T4" fmla="*/ 2147483647 w 2"/>
                <a:gd name="T5" fmla="*/ 0 h 3"/>
                <a:gd name="T6" fmla="*/ 0 w 2"/>
                <a:gd name="T7" fmla="*/ 2147483647 h 3"/>
                <a:gd name="T8" fmla="*/ 0 w 2"/>
                <a:gd name="T9" fmla="*/ 2147483647 h 3"/>
                <a:gd name="T10" fmla="*/ 2147483647 w 2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3"/>
                <a:gd name="T20" fmla="*/ 2 w 2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3">
                  <a:moveTo>
                    <a:pt x="2" y="3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10" name="Freeform 889"/>
            <p:cNvSpPr>
              <a:spLocks/>
            </p:cNvSpPr>
            <p:nvPr/>
          </p:nvSpPr>
          <p:spPr bwMode="auto">
            <a:xfrm>
              <a:off x="4454526" y="1886480"/>
              <a:ext cx="3175" cy="3969"/>
            </a:xfrm>
            <a:custGeom>
              <a:avLst/>
              <a:gdLst>
                <a:gd name="T0" fmla="*/ 2147483647 w 2"/>
                <a:gd name="T1" fmla="*/ 2147483647 h 3"/>
                <a:gd name="T2" fmla="*/ 2147483647 w 2"/>
                <a:gd name="T3" fmla="*/ 2147483647 h 3"/>
                <a:gd name="T4" fmla="*/ 2147483647 w 2"/>
                <a:gd name="T5" fmla="*/ 0 h 3"/>
                <a:gd name="T6" fmla="*/ 0 w 2"/>
                <a:gd name="T7" fmla="*/ 2147483647 h 3"/>
                <a:gd name="T8" fmla="*/ 0 w 2"/>
                <a:gd name="T9" fmla="*/ 2147483647 h 3"/>
                <a:gd name="T10" fmla="*/ 2147483647 w 2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3"/>
                <a:gd name="T20" fmla="*/ 2 w 2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3">
                  <a:moveTo>
                    <a:pt x="2" y="3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11" name="Freeform 890"/>
            <p:cNvSpPr>
              <a:spLocks/>
            </p:cNvSpPr>
            <p:nvPr/>
          </p:nvSpPr>
          <p:spPr bwMode="auto">
            <a:xfrm>
              <a:off x="4614864" y="1641740"/>
              <a:ext cx="41275" cy="18521"/>
            </a:xfrm>
            <a:custGeom>
              <a:avLst/>
              <a:gdLst>
                <a:gd name="T0" fmla="*/ 2147483647 w 26"/>
                <a:gd name="T1" fmla="*/ 2147483647 h 12"/>
                <a:gd name="T2" fmla="*/ 2147483647 w 26"/>
                <a:gd name="T3" fmla="*/ 0 h 12"/>
                <a:gd name="T4" fmla="*/ 2147483647 w 26"/>
                <a:gd name="T5" fmla="*/ 2147483647 h 12"/>
                <a:gd name="T6" fmla="*/ 2147483647 w 26"/>
                <a:gd name="T7" fmla="*/ 2147483647 h 12"/>
                <a:gd name="T8" fmla="*/ 2147483647 w 26"/>
                <a:gd name="T9" fmla="*/ 2147483647 h 12"/>
                <a:gd name="T10" fmla="*/ 2147483647 w 26"/>
                <a:gd name="T11" fmla="*/ 2147483647 h 12"/>
                <a:gd name="T12" fmla="*/ 2147483647 w 26"/>
                <a:gd name="T13" fmla="*/ 2147483647 h 12"/>
                <a:gd name="T14" fmla="*/ 2147483647 w 26"/>
                <a:gd name="T15" fmla="*/ 2147483647 h 12"/>
                <a:gd name="T16" fmla="*/ 2147483647 w 26"/>
                <a:gd name="T17" fmla="*/ 2147483647 h 12"/>
                <a:gd name="T18" fmla="*/ 2147483647 w 26"/>
                <a:gd name="T19" fmla="*/ 2147483647 h 12"/>
                <a:gd name="T20" fmla="*/ 2147483647 w 26"/>
                <a:gd name="T21" fmla="*/ 2147483647 h 12"/>
                <a:gd name="T22" fmla="*/ 2147483647 w 26"/>
                <a:gd name="T23" fmla="*/ 2147483647 h 12"/>
                <a:gd name="T24" fmla="*/ 2147483647 w 26"/>
                <a:gd name="T25" fmla="*/ 2147483647 h 12"/>
                <a:gd name="T26" fmla="*/ 2147483647 w 26"/>
                <a:gd name="T27" fmla="*/ 2147483647 h 12"/>
                <a:gd name="T28" fmla="*/ 2147483647 w 26"/>
                <a:gd name="T29" fmla="*/ 2147483647 h 12"/>
                <a:gd name="T30" fmla="*/ 2147483647 w 26"/>
                <a:gd name="T31" fmla="*/ 2147483647 h 12"/>
                <a:gd name="T32" fmla="*/ 2147483647 w 26"/>
                <a:gd name="T33" fmla="*/ 2147483647 h 12"/>
                <a:gd name="T34" fmla="*/ 2147483647 w 26"/>
                <a:gd name="T35" fmla="*/ 2147483647 h 12"/>
                <a:gd name="T36" fmla="*/ 2147483647 w 26"/>
                <a:gd name="T37" fmla="*/ 2147483647 h 12"/>
                <a:gd name="T38" fmla="*/ 2147483647 w 26"/>
                <a:gd name="T39" fmla="*/ 2147483647 h 12"/>
                <a:gd name="T40" fmla="*/ 2147483647 w 26"/>
                <a:gd name="T41" fmla="*/ 2147483647 h 12"/>
                <a:gd name="T42" fmla="*/ 2147483647 w 26"/>
                <a:gd name="T43" fmla="*/ 2147483647 h 12"/>
                <a:gd name="T44" fmla="*/ 2147483647 w 26"/>
                <a:gd name="T45" fmla="*/ 2147483647 h 12"/>
                <a:gd name="T46" fmla="*/ 2147483647 w 26"/>
                <a:gd name="T47" fmla="*/ 2147483647 h 12"/>
                <a:gd name="T48" fmla="*/ 2147483647 w 26"/>
                <a:gd name="T49" fmla="*/ 2147483647 h 12"/>
                <a:gd name="T50" fmla="*/ 2147483647 w 26"/>
                <a:gd name="T51" fmla="*/ 2147483647 h 12"/>
                <a:gd name="T52" fmla="*/ 2147483647 w 26"/>
                <a:gd name="T53" fmla="*/ 2147483647 h 12"/>
                <a:gd name="T54" fmla="*/ 2147483647 w 26"/>
                <a:gd name="T55" fmla="*/ 2147483647 h 12"/>
                <a:gd name="T56" fmla="*/ 2147483647 w 26"/>
                <a:gd name="T57" fmla="*/ 2147483647 h 12"/>
                <a:gd name="T58" fmla="*/ 2147483647 w 26"/>
                <a:gd name="T59" fmla="*/ 2147483647 h 12"/>
                <a:gd name="T60" fmla="*/ 2147483647 w 26"/>
                <a:gd name="T61" fmla="*/ 2147483647 h 12"/>
                <a:gd name="T62" fmla="*/ 2147483647 w 26"/>
                <a:gd name="T63" fmla="*/ 2147483647 h 12"/>
                <a:gd name="T64" fmla="*/ 2147483647 w 26"/>
                <a:gd name="T65" fmla="*/ 2147483647 h 12"/>
                <a:gd name="T66" fmla="*/ 2147483647 w 26"/>
                <a:gd name="T67" fmla="*/ 2147483647 h 12"/>
                <a:gd name="T68" fmla="*/ 2147483647 w 26"/>
                <a:gd name="T69" fmla="*/ 2147483647 h 12"/>
                <a:gd name="T70" fmla="*/ 2147483647 w 26"/>
                <a:gd name="T71" fmla="*/ 2147483647 h 12"/>
                <a:gd name="T72" fmla="*/ 2147483647 w 26"/>
                <a:gd name="T73" fmla="*/ 2147483647 h 12"/>
                <a:gd name="T74" fmla="*/ 2147483647 w 26"/>
                <a:gd name="T75" fmla="*/ 2147483647 h 12"/>
                <a:gd name="T76" fmla="*/ 0 w 26"/>
                <a:gd name="T77" fmla="*/ 2147483647 h 12"/>
                <a:gd name="T78" fmla="*/ 2147483647 w 26"/>
                <a:gd name="T79" fmla="*/ 2147483647 h 12"/>
                <a:gd name="T80" fmla="*/ 2147483647 w 26"/>
                <a:gd name="T81" fmla="*/ 2147483647 h 12"/>
                <a:gd name="T82" fmla="*/ 2147483647 w 26"/>
                <a:gd name="T83" fmla="*/ 2147483647 h 12"/>
                <a:gd name="T84" fmla="*/ 2147483647 w 26"/>
                <a:gd name="T85" fmla="*/ 2147483647 h 12"/>
                <a:gd name="T86" fmla="*/ 2147483647 w 26"/>
                <a:gd name="T87" fmla="*/ 2147483647 h 12"/>
                <a:gd name="T88" fmla="*/ 2147483647 w 26"/>
                <a:gd name="T89" fmla="*/ 2147483647 h 12"/>
                <a:gd name="T90" fmla="*/ 2147483647 w 26"/>
                <a:gd name="T91" fmla="*/ 2147483647 h 12"/>
                <a:gd name="T92" fmla="*/ 2147483647 w 26"/>
                <a:gd name="T93" fmla="*/ 2147483647 h 12"/>
                <a:gd name="T94" fmla="*/ 2147483647 w 26"/>
                <a:gd name="T95" fmla="*/ 2147483647 h 12"/>
                <a:gd name="T96" fmla="*/ 2147483647 w 26"/>
                <a:gd name="T97" fmla="*/ 2147483647 h 12"/>
                <a:gd name="T98" fmla="*/ 2147483647 w 26"/>
                <a:gd name="T99" fmla="*/ 2147483647 h 12"/>
                <a:gd name="T100" fmla="*/ 2147483647 w 26"/>
                <a:gd name="T101" fmla="*/ 2147483647 h 12"/>
                <a:gd name="T102" fmla="*/ 2147483647 w 26"/>
                <a:gd name="T103" fmla="*/ 2147483647 h 12"/>
                <a:gd name="T104" fmla="*/ 2147483647 w 26"/>
                <a:gd name="T105" fmla="*/ 2147483647 h 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"/>
                <a:gd name="T160" fmla="*/ 0 h 12"/>
                <a:gd name="T161" fmla="*/ 26 w 26"/>
                <a:gd name="T162" fmla="*/ 12 h 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" h="12">
                  <a:moveTo>
                    <a:pt x="15" y="1"/>
                  </a:moveTo>
                  <a:lnTo>
                    <a:pt x="16" y="0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3" y="9"/>
                  </a:lnTo>
                  <a:lnTo>
                    <a:pt x="11" y="10"/>
                  </a:lnTo>
                  <a:lnTo>
                    <a:pt x="6" y="12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12" name="Freeform 891"/>
            <p:cNvSpPr>
              <a:spLocks/>
            </p:cNvSpPr>
            <p:nvPr/>
          </p:nvSpPr>
          <p:spPr bwMode="auto">
            <a:xfrm>
              <a:off x="4614864" y="1641740"/>
              <a:ext cx="41275" cy="18521"/>
            </a:xfrm>
            <a:custGeom>
              <a:avLst/>
              <a:gdLst>
                <a:gd name="T0" fmla="*/ 2147483647 w 26"/>
                <a:gd name="T1" fmla="*/ 2147483647 h 12"/>
                <a:gd name="T2" fmla="*/ 2147483647 w 26"/>
                <a:gd name="T3" fmla="*/ 0 h 12"/>
                <a:gd name="T4" fmla="*/ 2147483647 w 26"/>
                <a:gd name="T5" fmla="*/ 2147483647 h 12"/>
                <a:gd name="T6" fmla="*/ 2147483647 w 26"/>
                <a:gd name="T7" fmla="*/ 2147483647 h 12"/>
                <a:gd name="T8" fmla="*/ 2147483647 w 26"/>
                <a:gd name="T9" fmla="*/ 2147483647 h 12"/>
                <a:gd name="T10" fmla="*/ 2147483647 w 26"/>
                <a:gd name="T11" fmla="*/ 2147483647 h 12"/>
                <a:gd name="T12" fmla="*/ 2147483647 w 26"/>
                <a:gd name="T13" fmla="*/ 2147483647 h 12"/>
                <a:gd name="T14" fmla="*/ 2147483647 w 26"/>
                <a:gd name="T15" fmla="*/ 2147483647 h 12"/>
                <a:gd name="T16" fmla="*/ 2147483647 w 26"/>
                <a:gd name="T17" fmla="*/ 2147483647 h 12"/>
                <a:gd name="T18" fmla="*/ 2147483647 w 26"/>
                <a:gd name="T19" fmla="*/ 2147483647 h 12"/>
                <a:gd name="T20" fmla="*/ 2147483647 w 26"/>
                <a:gd name="T21" fmla="*/ 2147483647 h 12"/>
                <a:gd name="T22" fmla="*/ 2147483647 w 26"/>
                <a:gd name="T23" fmla="*/ 2147483647 h 12"/>
                <a:gd name="T24" fmla="*/ 2147483647 w 26"/>
                <a:gd name="T25" fmla="*/ 2147483647 h 12"/>
                <a:gd name="T26" fmla="*/ 2147483647 w 26"/>
                <a:gd name="T27" fmla="*/ 2147483647 h 12"/>
                <a:gd name="T28" fmla="*/ 2147483647 w 26"/>
                <a:gd name="T29" fmla="*/ 2147483647 h 12"/>
                <a:gd name="T30" fmla="*/ 2147483647 w 26"/>
                <a:gd name="T31" fmla="*/ 2147483647 h 12"/>
                <a:gd name="T32" fmla="*/ 2147483647 w 26"/>
                <a:gd name="T33" fmla="*/ 2147483647 h 12"/>
                <a:gd name="T34" fmla="*/ 2147483647 w 26"/>
                <a:gd name="T35" fmla="*/ 2147483647 h 12"/>
                <a:gd name="T36" fmla="*/ 2147483647 w 26"/>
                <a:gd name="T37" fmla="*/ 2147483647 h 12"/>
                <a:gd name="T38" fmla="*/ 2147483647 w 26"/>
                <a:gd name="T39" fmla="*/ 2147483647 h 12"/>
                <a:gd name="T40" fmla="*/ 2147483647 w 26"/>
                <a:gd name="T41" fmla="*/ 2147483647 h 12"/>
                <a:gd name="T42" fmla="*/ 2147483647 w 26"/>
                <a:gd name="T43" fmla="*/ 2147483647 h 12"/>
                <a:gd name="T44" fmla="*/ 2147483647 w 26"/>
                <a:gd name="T45" fmla="*/ 2147483647 h 12"/>
                <a:gd name="T46" fmla="*/ 2147483647 w 26"/>
                <a:gd name="T47" fmla="*/ 2147483647 h 12"/>
                <a:gd name="T48" fmla="*/ 2147483647 w 26"/>
                <a:gd name="T49" fmla="*/ 2147483647 h 12"/>
                <a:gd name="T50" fmla="*/ 2147483647 w 26"/>
                <a:gd name="T51" fmla="*/ 2147483647 h 12"/>
                <a:gd name="T52" fmla="*/ 2147483647 w 26"/>
                <a:gd name="T53" fmla="*/ 2147483647 h 12"/>
                <a:gd name="T54" fmla="*/ 2147483647 w 26"/>
                <a:gd name="T55" fmla="*/ 2147483647 h 12"/>
                <a:gd name="T56" fmla="*/ 2147483647 w 26"/>
                <a:gd name="T57" fmla="*/ 2147483647 h 12"/>
                <a:gd name="T58" fmla="*/ 2147483647 w 26"/>
                <a:gd name="T59" fmla="*/ 2147483647 h 12"/>
                <a:gd name="T60" fmla="*/ 2147483647 w 26"/>
                <a:gd name="T61" fmla="*/ 2147483647 h 12"/>
                <a:gd name="T62" fmla="*/ 2147483647 w 26"/>
                <a:gd name="T63" fmla="*/ 2147483647 h 12"/>
                <a:gd name="T64" fmla="*/ 2147483647 w 26"/>
                <a:gd name="T65" fmla="*/ 2147483647 h 12"/>
                <a:gd name="T66" fmla="*/ 2147483647 w 26"/>
                <a:gd name="T67" fmla="*/ 2147483647 h 12"/>
                <a:gd name="T68" fmla="*/ 2147483647 w 26"/>
                <a:gd name="T69" fmla="*/ 2147483647 h 12"/>
                <a:gd name="T70" fmla="*/ 2147483647 w 26"/>
                <a:gd name="T71" fmla="*/ 2147483647 h 12"/>
                <a:gd name="T72" fmla="*/ 2147483647 w 26"/>
                <a:gd name="T73" fmla="*/ 2147483647 h 12"/>
                <a:gd name="T74" fmla="*/ 2147483647 w 26"/>
                <a:gd name="T75" fmla="*/ 2147483647 h 12"/>
                <a:gd name="T76" fmla="*/ 0 w 26"/>
                <a:gd name="T77" fmla="*/ 2147483647 h 12"/>
                <a:gd name="T78" fmla="*/ 2147483647 w 26"/>
                <a:gd name="T79" fmla="*/ 2147483647 h 12"/>
                <a:gd name="T80" fmla="*/ 2147483647 w 26"/>
                <a:gd name="T81" fmla="*/ 2147483647 h 12"/>
                <a:gd name="T82" fmla="*/ 2147483647 w 26"/>
                <a:gd name="T83" fmla="*/ 2147483647 h 12"/>
                <a:gd name="T84" fmla="*/ 2147483647 w 26"/>
                <a:gd name="T85" fmla="*/ 2147483647 h 12"/>
                <a:gd name="T86" fmla="*/ 2147483647 w 26"/>
                <a:gd name="T87" fmla="*/ 2147483647 h 12"/>
                <a:gd name="T88" fmla="*/ 2147483647 w 26"/>
                <a:gd name="T89" fmla="*/ 2147483647 h 12"/>
                <a:gd name="T90" fmla="*/ 2147483647 w 26"/>
                <a:gd name="T91" fmla="*/ 2147483647 h 12"/>
                <a:gd name="T92" fmla="*/ 2147483647 w 26"/>
                <a:gd name="T93" fmla="*/ 2147483647 h 12"/>
                <a:gd name="T94" fmla="*/ 2147483647 w 26"/>
                <a:gd name="T95" fmla="*/ 2147483647 h 12"/>
                <a:gd name="T96" fmla="*/ 2147483647 w 26"/>
                <a:gd name="T97" fmla="*/ 2147483647 h 12"/>
                <a:gd name="T98" fmla="*/ 2147483647 w 26"/>
                <a:gd name="T99" fmla="*/ 2147483647 h 12"/>
                <a:gd name="T100" fmla="*/ 2147483647 w 26"/>
                <a:gd name="T101" fmla="*/ 2147483647 h 12"/>
                <a:gd name="T102" fmla="*/ 2147483647 w 26"/>
                <a:gd name="T103" fmla="*/ 2147483647 h 12"/>
                <a:gd name="T104" fmla="*/ 2147483647 w 26"/>
                <a:gd name="T105" fmla="*/ 2147483647 h 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"/>
                <a:gd name="T160" fmla="*/ 0 h 12"/>
                <a:gd name="T161" fmla="*/ 26 w 26"/>
                <a:gd name="T162" fmla="*/ 12 h 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" h="12">
                  <a:moveTo>
                    <a:pt x="15" y="1"/>
                  </a:moveTo>
                  <a:lnTo>
                    <a:pt x="16" y="0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3" y="9"/>
                  </a:lnTo>
                  <a:lnTo>
                    <a:pt x="11" y="10"/>
                  </a:lnTo>
                  <a:lnTo>
                    <a:pt x="6" y="12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5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13" name="Freeform 892"/>
            <p:cNvSpPr>
              <a:spLocks/>
            </p:cNvSpPr>
            <p:nvPr/>
          </p:nvSpPr>
          <p:spPr bwMode="auto">
            <a:xfrm>
              <a:off x="4616451" y="1641740"/>
              <a:ext cx="17463" cy="9260"/>
            </a:xfrm>
            <a:custGeom>
              <a:avLst/>
              <a:gdLst>
                <a:gd name="T0" fmla="*/ 2147483647 w 11"/>
                <a:gd name="T1" fmla="*/ 2147483647 h 6"/>
                <a:gd name="T2" fmla="*/ 2147483647 w 11"/>
                <a:gd name="T3" fmla="*/ 2147483647 h 6"/>
                <a:gd name="T4" fmla="*/ 2147483647 w 11"/>
                <a:gd name="T5" fmla="*/ 2147483647 h 6"/>
                <a:gd name="T6" fmla="*/ 2147483647 w 11"/>
                <a:gd name="T7" fmla="*/ 2147483647 h 6"/>
                <a:gd name="T8" fmla="*/ 2147483647 w 11"/>
                <a:gd name="T9" fmla="*/ 2147483647 h 6"/>
                <a:gd name="T10" fmla="*/ 2147483647 w 11"/>
                <a:gd name="T11" fmla="*/ 2147483647 h 6"/>
                <a:gd name="T12" fmla="*/ 2147483647 w 11"/>
                <a:gd name="T13" fmla="*/ 2147483647 h 6"/>
                <a:gd name="T14" fmla="*/ 2147483647 w 11"/>
                <a:gd name="T15" fmla="*/ 2147483647 h 6"/>
                <a:gd name="T16" fmla="*/ 2147483647 w 11"/>
                <a:gd name="T17" fmla="*/ 2147483647 h 6"/>
                <a:gd name="T18" fmla="*/ 2147483647 w 11"/>
                <a:gd name="T19" fmla="*/ 2147483647 h 6"/>
                <a:gd name="T20" fmla="*/ 2147483647 w 11"/>
                <a:gd name="T21" fmla="*/ 2147483647 h 6"/>
                <a:gd name="T22" fmla="*/ 2147483647 w 11"/>
                <a:gd name="T23" fmla="*/ 0 h 6"/>
                <a:gd name="T24" fmla="*/ 2147483647 w 11"/>
                <a:gd name="T25" fmla="*/ 2147483647 h 6"/>
                <a:gd name="T26" fmla="*/ 2147483647 w 11"/>
                <a:gd name="T27" fmla="*/ 2147483647 h 6"/>
                <a:gd name="T28" fmla="*/ 2147483647 w 11"/>
                <a:gd name="T29" fmla="*/ 2147483647 h 6"/>
                <a:gd name="T30" fmla="*/ 2147483647 w 11"/>
                <a:gd name="T31" fmla="*/ 2147483647 h 6"/>
                <a:gd name="T32" fmla="*/ 2147483647 w 11"/>
                <a:gd name="T33" fmla="*/ 2147483647 h 6"/>
                <a:gd name="T34" fmla="*/ 2147483647 w 11"/>
                <a:gd name="T35" fmla="*/ 2147483647 h 6"/>
                <a:gd name="T36" fmla="*/ 2147483647 w 11"/>
                <a:gd name="T37" fmla="*/ 2147483647 h 6"/>
                <a:gd name="T38" fmla="*/ 2147483647 w 11"/>
                <a:gd name="T39" fmla="*/ 2147483647 h 6"/>
                <a:gd name="T40" fmla="*/ 2147483647 w 11"/>
                <a:gd name="T41" fmla="*/ 2147483647 h 6"/>
                <a:gd name="T42" fmla="*/ 2147483647 w 11"/>
                <a:gd name="T43" fmla="*/ 2147483647 h 6"/>
                <a:gd name="T44" fmla="*/ 2147483647 w 11"/>
                <a:gd name="T45" fmla="*/ 2147483647 h 6"/>
                <a:gd name="T46" fmla="*/ 2147483647 w 11"/>
                <a:gd name="T47" fmla="*/ 2147483647 h 6"/>
                <a:gd name="T48" fmla="*/ 0 w 11"/>
                <a:gd name="T49" fmla="*/ 2147483647 h 6"/>
                <a:gd name="T50" fmla="*/ 2147483647 w 11"/>
                <a:gd name="T51" fmla="*/ 2147483647 h 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"/>
                <a:gd name="T79" fmla="*/ 0 h 6"/>
                <a:gd name="T80" fmla="*/ 11 w 11"/>
                <a:gd name="T81" fmla="*/ 6 h 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" h="6">
                  <a:moveTo>
                    <a:pt x="1" y="4"/>
                  </a:move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8" y="3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14" name="Freeform 893"/>
            <p:cNvSpPr>
              <a:spLocks/>
            </p:cNvSpPr>
            <p:nvPr/>
          </p:nvSpPr>
          <p:spPr bwMode="auto">
            <a:xfrm>
              <a:off x="4616451" y="1641740"/>
              <a:ext cx="17463" cy="9260"/>
            </a:xfrm>
            <a:custGeom>
              <a:avLst/>
              <a:gdLst>
                <a:gd name="T0" fmla="*/ 2147483647 w 11"/>
                <a:gd name="T1" fmla="*/ 2147483647 h 6"/>
                <a:gd name="T2" fmla="*/ 2147483647 w 11"/>
                <a:gd name="T3" fmla="*/ 2147483647 h 6"/>
                <a:gd name="T4" fmla="*/ 2147483647 w 11"/>
                <a:gd name="T5" fmla="*/ 2147483647 h 6"/>
                <a:gd name="T6" fmla="*/ 2147483647 w 11"/>
                <a:gd name="T7" fmla="*/ 2147483647 h 6"/>
                <a:gd name="T8" fmla="*/ 2147483647 w 11"/>
                <a:gd name="T9" fmla="*/ 2147483647 h 6"/>
                <a:gd name="T10" fmla="*/ 2147483647 w 11"/>
                <a:gd name="T11" fmla="*/ 2147483647 h 6"/>
                <a:gd name="T12" fmla="*/ 2147483647 w 11"/>
                <a:gd name="T13" fmla="*/ 2147483647 h 6"/>
                <a:gd name="T14" fmla="*/ 2147483647 w 11"/>
                <a:gd name="T15" fmla="*/ 2147483647 h 6"/>
                <a:gd name="T16" fmla="*/ 2147483647 w 11"/>
                <a:gd name="T17" fmla="*/ 2147483647 h 6"/>
                <a:gd name="T18" fmla="*/ 2147483647 w 11"/>
                <a:gd name="T19" fmla="*/ 2147483647 h 6"/>
                <a:gd name="T20" fmla="*/ 2147483647 w 11"/>
                <a:gd name="T21" fmla="*/ 2147483647 h 6"/>
                <a:gd name="T22" fmla="*/ 2147483647 w 11"/>
                <a:gd name="T23" fmla="*/ 0 h 6"/>
                <a:gd name="T24" fmla="*/ 2147483647 w 11"/>
                <a:gd name="T25" fmla="*/ 2147483647 h 6"/>
                <a:gd name="T26" fmla="*/ 2147483647 w 11"/>
                <a:gd name="T27" fmla="*/ 2147483647 h 6"/>
                <a:gd name="T28" fmla="*/ 2147483647 w 11"/>
                <a:gd name="T29" fmla="*/ 2147483647 h 6"/>
                <a:gd name="T30" fmla="*/ 2147483647 w 11"/>
                <a:gd name="T31" fmla="*/ 2147483647 h 6"/>
                <a:gd name="T32" fmla="*/ 2147483647 w 11"/>
                <a:gd name="T33" fmla="*/ 2147483647 h 6"/>
                <a:gd name="T34" fmla="*/ 2147483647 w 11"/>
                <a:gd name="T35" fmla="*/ 2147483647 h 6"/>
                <a:gd name="T36" fmla="*/ 2147483647 w 11"/>
                <a:gd name="T37" fmla="*/ 2147483647 h 6"/>
                <a:gd name="T38" fmla="*/ 2147483647 w 11"/>
                <a:gd name="T39" fmla="*/ 2147483647 h 6"/>
                <a:gd name="T40" fmla="*/ 2147483647 w 11"/>
                <a:gd name="T41" fmla="*/ 2147483647 h 6"/>
                <a:gd name="T42" fmla="*/ 2147483647 w 11"/>
                <a:gd name="T43" fmla="*/ 2147483647 h 6"/>
                <a:gd name="T44" fmla="*/ 2147483647 w 11"/>
                <a:gd name="T45" fmla="*/ 2147483647 h 6"/>
                <a:gd name="T46" fmla="*/ 2147483647 w 11"/>
                <a:gd name="T47" fmla="*/ 2147483647 h 6"/>
                <a:gd name="T48" fmla="*/ 0 w 11"/>
                <a:gd name="T49" fmla="*/ 2147483647 h 6"/>
                <a:gd name="T50" fmla="*/ 2147483647 w 11"/>
                <a:gd name="T51" fmla="*/ 2147483647 h 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"/>
                <a:gd name="T79" fmla="*/ 0 h 6"/>
                <a:gd name="T80" fmla="*/ 11 w 11"/>
                <a:gd name="T81" fmla="*/ 6 h 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" h="6">
                  <a:moveTo>
                    <a:pt x="1" y="4"/>
                  </a:move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7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8" y="3"/>
                  </a:lnTo>
                  <a:lnTo>
                    <a:pt x="7" y="4"/>
                  </a:lnTo>
                  <a:lnTo>
                    <a:pt x="5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4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15" name="Freeform 894"/>
            <p:cNvSpPr>
              <a:spLocks/>
            </p:cNvSpPr>
            <p:nvPr/>
          </p:nvSpPr>
          <p:spPr bwMode="auto">
            <a:xfrm>
              <a:off x="4635500" y="1632479"/>
              <a:ext cx="12700" cy="9261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0 h 6"/>
                <a:gd name="T6" fmla="*/ 2147483647 w 8"/>
                <a:gd name="T7" fmla="*/ 0 h 6"/>
                <a:gd name="T8" fmla="*/ 2147483647 w 8"/>
                <a:gd name="T9" fmla="*/ 2147483647 h 6"/>
                <a:gd name="T10" fmla="*/ 2147483647 w 8"/>
                <a:gd name="T11" fmla="*/ 2147483647 h 6"/>
                <a:gd name="T12" fmla="*/ 2147483647 w 8"/>
                <a:gd name="T13" fmla="*/ 2147483647 h 6"/>
                <a:gd name="T14" fmla="*/ 2147483647 w 8"/>
                <a:gd name="T15" fmla="*/ 2147483647 h 6"/>
                <a:gd name="T16" fmla="*/ 2147483647 w 8"/>
                <a:gd name="T17" fmla="*/ 2147483647 h 6"/>
                <a:gd name="T18" fmla="*/ 2147483647 w 8"/>
                <a:gd name="T19" fmla="*/ 2147483647 h 6"/>
                <a:gd name="T20" fmla="*/ 2147483647 w 8"/>
                <a:gd name="T21" fmla="*/ 2147483647 h 6"/>
                <a:gd name="T22" fmla="*/ 0 w 8"/>
                <a:gd name="T23" fmla="*/ 2147483647 h 6"/>
                <a:gd name="T24" fmla="*/ 2147483647 w 8"/>
                <a:gd name="T25" fmla="*/ 2147483647 h 6"/>
                <a:gd name="T26" fmla="*/ 2147483647 w 8"/>
                <a:gd name="T27" fmla="*/ 2147483647 h 6"/>
                <a:gd name="T28" fmla="*/ 2147483647 w 8"/>
                <a:gd name="T29" fmla="*/ 2147483647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"/>
                <a:gd name="T46" fmla="*/ 0 h 6"/>
                <a:gd name="T47" fmla="*/ 8 w 8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" h="6">
                  <a:moveTo>
                    <a:pt x="3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6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16" name="Freeform 895"/>
            <p:cNvSpPr>
              <a:spLocks/>
            </p:cNvSpPr>
            <p:nvPr/>
          </p:nvSpPr>
          <p:spPr bwMode="auto">
            <a:xfrm>
              <a:off x="4635500" y="1632479"/>
              <a:ext cx="12700" cy="9261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0 h 6"/>
                <a:gd name="T6" fmla="*/ 2147483647 w 8"/>
                <a:gd name="T7" fmla="*/ 0 h 6"/>
                <a:gd name="T8" fmla="*/ 2147483647 w 8"/>
                <a:gd name="T9" fmla="*/ 2147483647 h 6"/>
                <a:gd name="T10" fmla="*/ 2147483647 w 8"/>
                <a:gd name="T11" fmla="*/ 2147483647 h 6"/>
                <a:gd name="T12" fmla="*/ 2147483647 w 8"/>
                <a:gd name="T13" fmla="*/ 2147483647 h 6"/>
                <a:gd name="T14" fmla="*/ 2147483647 w 8"/>
                <a:gd name="T15" fmla="*/ 2147483647 h 6"/>
                <a:gd name="T16" fmla="*/ 2147483647 w 8"/>
                <a:gd name="T17" fmla="*/ 2147483647 h 6"/>
                <a:gd name="T18" fmla="*/ 2147483647 w 8"/>
                <a:gd name="T19" fmla="*/ 2147483647 h 6"/>
                <a:gd name="T20" fmla="*/ 2147483647 w 8"/>
                <a:gd name="T21" fmla="*/ 2147483647 h 6"/>
                <a:gd name="T22" fmla="*/ 0 w 8"/>
                <a:gd name="T23" fmla="*/ 2147483647 h 6"/>
                <a:gd name="T24" fmla="*/ 2147483647 w 8"/>
                <a:gd name="T25" fmla="*/ 2147483647 h 6"/>
                <a:gd name="T26" fmla="*/ 2147483647 w 8"/>
                <a:gd name="T27" fmla="*/ 2147483647 h 6"/>
                <a:gd name="T28" fmla="*/ 2147483647 w 8"/>
                <a:gd name="T29" fmla="*/ 2147483647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"/>
                <a:gd name="T46" fmla="*/ 0 h 6"/>
                <a:gd name="T47" fmla="*/ 8 w 8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" h="6">
                  <a:moveTo>
                    <a:pt x="3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6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17" name="Freeform 896"/>
            <p:cNvSpPr>
              <a:spLocks/>
            </p:cNvSpPr>
            <p:nvPr/>
          </p:nvSpPr>
          <p:spPr bwMode="auto">
            <a:xfrm>
              <a:off x="4624388" y="1666875"/>
              <a:ext cx="11112" cy="6615"/>
            </a:xfrm>
            <a:custGeom>
              <a:avLst/>
              <a:gdLst>
                <a:gd name="T0" fmla="*/ 2147483647 w 7"/>
                <a:gd name="T1" fmla="*/ 2147483647 h 4"/>
                <a:gd name="T2" fmla="*/ 2147483647 w 7"/>
                <a:gd name="T3" fmla="*/ 2147483647 h 4"/>
                <a:gd name="T4" fmla="*/ 2147483647 w 7"/>
                <a:gd name="T5" fmla="*/ 0 h 4"/>
                <a:gd name="T6" fmla="*/ 2147483647 w 7"/>
                <a:gd name="T7" fmla="*/ 2147483647 h 4"/>
                <a:gd name="T8" fmla="*/ 2147483647 w 7"/>
                <a:gd name="T9" fmla="*/ 2147483647 h 4"/>
                <a:gd name="T10" fmla="*/ 2147483647 w 7"/>
                <a:gd name="T11" fmla="*/ 0 h 4"/>
                <a:gd name="T12" fmla="*/ 2147483647 w 7"/>
                <a:gd name="T13" fmla="*/ 2147483647 h 4"/>
                <a:gd name="T14" fmla="*/ 2147483647 w 7"/>
                <a:gd name="T15" fmla="*/ 2147483647 h 4"/>
                <a:gd name="T16" fmla="*/ 2147483647 w 7"/>
                <a:gd name="T17" fmla="*/ 2147483647 h 4"/>
                <a:gd name="T18" fmla="*/ 2147483647 w 7"/>
                <a:gd name="T19" fmla="*/ 2147483647 h 4"/>
                <a:gd name="T20" fmla="*/ 2147483647 w 7"/>
                <a:gd name="T21" fmla="*/ 2147483647 h 4"/>
                <a:gd name="T22" fmla="*/ 2147483647 w 7"/>
                <a:gd name="T23" fmla="*/ 2147483647 h 4"/>
                <a:gd name="T24" fmla="*/ 0 w 7"/>
                <a:gd name="T25" fmla="*/ 2147483647 h 4"/>
                <a:gd name="T26" fmla="*/ 2147483647 w 7"/>
                <a:gd name="T27" fmla="*/ 2147483647 h 4"/>
                <a:gd name="T28" fmla="*/ 2147483647 w 7"/>
                <a:gd name="T29" fmla="*/ 2147483647 h 4"/>
                <a:gd name="T30" fmla="*/ 2147483647 w 7"/>
                <a:gd name="T31" fmla="*/ 2147483647 h 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"/>
                <a:gd name="T49" fmla="*/ 0 h 4"/>
                <a:gd name="T50" fmla="*/ 7 w 7"/>
                <a:gd name="T51" fmla="*/ 4 h 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" h="4">
                  <a:moveTo>
                    <a:pt x="3" y="1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18" name="Freeform 897"/>
            <p:cNvSpPr>
              <a:spLocks/>
            </p:cNvSpPr>
            <p:nvPr/>
          </p:nvSpPr>
          <p:spPr bwMode="auto">
            <a:xfrm>
              <a:off x="4624388" y="1666875"/>
              <a:ext cx="11112" cy="6615"/>
            </a:xfrm>
            <a:custGeom>
              <a:avLst/>
              <a:gdLst>
                <a:gd name="T0" fmla="*/ 2147483647 w 7"/>
                <a:gd name="T1" fmla="*/ 2147483647 h 4"/>
                <a:gd name="T2" fmla="*/ 2147483647 w 7"/>
                <a:gd name="T3" fmla="*/ 2147483647 h 4"/>
                <a:gd name="T4" fmla="*/ 2147483647 w 7"/>
                <a:gd name="T5" fmla="*/ 0 h 4"/>
                <a:gd name="T6" fmla="*/ 2147483647 w 7"/>
                <a:gd name="T7" fmla="*/ 2147483647 h 4"/>
                <a:gd name="T8" fmla="*/ 2147483647 w 7"/>
                <a:gd name="T9" fmla="*/ 2147483647 h 4"/>
                <a:gd name="T10" fmla="*/ 2147483647 w 7"/>
                <a:gd name="T11" fmla="*/ 0 h 4"/>
                <a:gd name="T12" fmla="*/ 2147483647 w 7"/>
                <a:gd name="T13" fmla="*/ 2147483647 h 4"/>
                <a:gd name="T14" fmla="*/ 2147483647 w 7"/>
                <a:gd name="T15" fmla="*/ 2147483647 h 4"/>
                <a:gd name="T16" fmla="*/ 2147483647 w 7"/>
                <a:gd name="T17" fmla="*/ 2147483647 h 4"/>
                <a:gd name="T18" fmla="*/ 2147483647 w 7"/>
                <a:gd name="T19" fmla="*/ 2147483647 h 4"/>
                <a:gd name="T20" fmla="*/ 2147483647 w 7"/>
                <a:gd name="T21" fmla="*/ 2147483647 h 4"/>
                <a:gd name="T22" fmla="*/ 2147483647 w 7"/>
                <a:gd name="T23" fmla="*/ 2147483647 h 4"/>
                <a:gd name="T24" fmla="*/ 0 w 7"/>
                <a:gd name="T25" fmla="*/ 2147483647 h 4"/>
                <a:gd name="T26" fmla="*/ 2147483647 w 7"/>
                <a:gd name="T27" fmla="*/ 2147483647 h 4"/>
                <a:gd name="T28" fmla="*/ 2147483647 w 7"/>
                <a:gd name="T29" fmla="*/ 2147483647 h 4"/>
                <a:gd name="T30" fmla="*/ 2147483647 w 7"/>
                <a:gd name="T31" fmla="*/ 2147483647 h 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"/>
                <a:gd name="T49" fmla="*/ 0 h 4"/>
                <a:gd name="T50" fmla="*/ 7 w 7"/>
                <a:gd name="T51" fmla="*/ 4 h 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" h="4">
                  <a:moveTo>
                    <a:pt x="3" y="1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19" name="Freeform 898"/>
            <p:cNvSpPr>
              <a:spLocks/>
            </p:cNvSpPr>
            <p:nvPr/>
          </p:nvSpPr>
          <p:spPr bwMode="auto">
            <a:xfrm>
              <a:off x="4660900" y="1627188"/>
              <a:ext cx="19050" cy="13229"/>
            </a:xfrm>
            <a:custGeom>
              <a:avLst/>
              <a:gdLst>
                <a:gd name="T0" fmla="*/ 2147483647 w 12"/>
                <a:gd name="T1" fmla="*/ 2147483647 h 8"/>
                <a:gd name="T2" fmla="*/ 0 w 12"/>
                <a:gd name="T3" fmla="*/ 2147483647 h 8"/>
                <a:gd name="T4" fmla="*/ 2147483647 w 12"/>
                <a:gd name="T5" fmla="*/ 2147483647 h 8"/>
                <a:gd name="T6" fmla="*/ 2147483647 w 12"/>
                <a:gd name="T7" fmla="*/ 2147483647 h 8"/>
                <a:gd name="T8" fmla="*/ 2147483647 w 12"/>
                <a:gd name="T9" fmla="*/ 2147483647 h 8"/>
                <a:gd name="T10" fmla="*/ 0 w 12"/>
                <a:gd name="T11" fmla="*/ 2147483647 h 8"/>
                <a:gd name="T12" fmla="*/ 2147483647 w 12"/>
                <a:gd name="T13" fmla="*/ 2147483647 h 8"/>
                <a:gd name="T14" fmla="*/ 2147483647 w 12"/>
                <a:gd name="T15" fmla="*/ 2147483647 h 8"/>
                <a:gd name="T16" fmla="*/ 2147483647 w 12"/>
                <a:gd name="T17" fmla="*/ 2147483647 h 8"/>
                <a:gd name="T18" fmla="*/ 2147483647 w 12"/>
                <a:gd name="T19" fmla="*/ 2147483647 h 8"/>
                <a:gd name="T20" fmla="*/ 2147483647 w 12"/>
                <a:gd name="T21" fmla="*/ 2147483647 h 8"/>
                <a:gd name="T22" fmla="*/ 2147483647 w 12"/>
                <a:gd name="T23" fmla="*/ 2147483647 h 8"/>
                <a:gd name="T24" fmla="*/ 2147483647 w 12"/>
                <a:gd name="T25" fmla="*/ 2147483647 h 8"/>
                <a:gd name="T26" fmla="*/ 2147483647 w 12"/>
                <a:gd name="T27" fmla="*/ 2147483647 h 8"/>
                <a:gd name="T28" fmla="*/ 2147483647 w 12"/>
                <a:gd name="T29" fmla="*/ 2147483647 h 8"/>
                <a:gd name="T30" fmla="*/ 2147483647 w 12"/>
                <a:gd name="T31" fmla="*/ 0 h 8"/>
                <a:gd name="T32" fmla="*/ 2147483647 w 12"/>
                <a:gd name="T33" fmla="*/ 2147483647 h 8"/>
                <a:gd name="T34" fmla="*/ 2147483647 w 12"/>
                <a:gd name="T35" fmla="*/ 0 h 8"/>
                <a:gd name="T36" fmla="*/ 2147483647 w 12"/>
                <a:gd name="T37" fmla="*/ 0 h 8"/>
                <a:gd name="T38" fmla="*/ 2147483647 w 12"/>
                <a:gd name="T39" fmla="*/ 2147483647 h 8"/>
                <a:gd name="T40" fmla="*/ 2147483647 w 12"/>
                <a:gd name="T41" fmla="*/ 2147483647 h 8"/>
                <a:gd name="T42" fmla="*/ 2147483647 w 12"/>
                <a:gd name="T43" fmla="*/ 2147483647 h 8"/>
                <a:gd name="T44" fmla="*/ 2147483647 w 12"/>
                <a:gd name="T45" fmla="*/ 2147483647 h 8"/>
                <a:gd name="T46" fmla="*/ 2147483647 w 12"/>
                <a:gd name="T47" fmla="*/ 2147483647 h 8"/>
                <a:gd name="T48" fmla="*/ 2147483647 w 12"/>
                <a:gd name="T49" fmla="*/ 2147483647 h 8"/>
                <a:gd name="T50" fmla="*/ 2147483647 w 12"/>
                <a:gd name="T51" fmla="*/ 2147483647 h 8"/>
                <a:gd name="T52" fmla="*/ 2147483647 w 12"/>
                <a:gd name="T53" fmla="*/ 2147483647 h 8"/>
                <a:gd name="T54" fmla="*/ 2147483647 w 12"/>
                <a:gd name="T55" fmla="*/ 2147483647 h 8"/>
                <a:gd name="T56" fmla="*/ 2147483647 w 12"/>
                <a:gd name="T57" fmla="*/ 2147483647 h 8"/>
                <a:gd name="T58" fmla="*/ 0 w 12"/>
                <a:gd name="T59" fmla="*/ 2147483647 h 8"/>
                <a:gd name="T60" fmla="*/ 0 w 12"/>
                <a:gd name="T61" fmla="*/ 2147483647 h 8"/>
                <a:gd name="T62" fmla="*/ 2147483647 w 12"/>
                <a:gd name="T63" fmla="*/ 2147483647 h 8"/>
                <a:gd name="T64" fmla="*/ 2147483647 w 12"/>
                <a:gd name="T65" fmla="*/ 2147483647 h 8"/>
                <a:gd name="T66" fmla="*/ 2147483647 w 12"/>
                <a:gd name="T67" fmla="*/ 2147483647 h 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"/>
                <a:gd name="T103" fmla="*/ 0 h 8"/>
                <a:gd name="T104" fmla="*/ 12 w 12"/>
                <a:gd name="T105" fmla="*/ 8 h 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" h="8">
                  <a:moveTo>
                    <a:pt x="1" y="5"/>
                  </a:moveTo>
                  <a:lnTo>
                    <a:pt x="0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2" y="5"/>
                  </a:lnTo>
                  <a:lnTo>
                    <a:pt x="8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1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20" name="Freeform 899"/>
            <p:cNvSpPr>
              <a:spLocks/>
            </p:cNvSpPr>
            <p:nvPr/>
          </p:nvSpPr>
          <p:spPr bwMode="auto">
            <a:xfrm>
              <a:off x="4660900" y="1627188"/>
              <a:ext cx="19050" cy="13229"/>
            </a:xfrm>
            <a:custGeom>
              <a:avLst/>
              <a:gdLst>
                <a:gd name="T0" fmla="*/ 2147483647 w 12"/>
                <a:gd name="T1" fmla="*/ 2147483647 h 8"/>
                <a:gd name="T2" fmla="*/ 0 w 12"/>
                <a:gd name="T3" fmla="*/ 2147483647 h 8"/>
                <a:gd name="T4" fmla="*/ 2147483647 w 12"/>
                <a:gd name="T5" fmla="*/ 2147483647 h 8"/>
                <a:gd name="T6" fmla="*/ 2147483647 w 12"/>
                <a:gd name="T7" fmla="*/ 2147483647 h 8"/>
                <a:gd name="T8" fmla="*/ 2147483647 w 12"/>
                <a:gd name="T9" fmla="*/ 2147483647 h 8"/>
                <a:gd name="T10" fmla="*/ 0 w 12"/>
                <a:gd name="T11" fmla="*/ 2147483647 h 8"/>
                <a:gd name="T12" fmla="*/ 2147483647 w 12"/>
                <a:gd name="T13" fmla="*/ 2147483647 h 8"/>
                <a:gd name="T14" fmla="*/ 2147483647 w 12"/>
                <a:gd name="T15" fmla="*/ 2147483647 h 8"/>
                <a:gd name="T16" fmla="*/ 2147483647 w 12"/>
                <a:gd name="T17" fmla="*/ 2147483647 h 8"/>
                <a:gd name="T18" fmla="*/ 2147483647 w 12"/>
                <a:gd name="T19" fmla="*/ 2147483647 h 8"/>
                <a:gd name="T20" fmla="*/ 2147483647 w 12"/>
                <a:gd name="T21" fmla="*/ 2147483647 h 8"/>
                <a:gd name="T22" fmla="*/ 2147483647 w 12"/>
                <a:gd name="T23" fmla="*/ 2147483647 h 8"/>
                <a:gd name="T24" fmla="*/ 2147483647 w 12"/>
                <a:gd name="T25" fmla="*/ 2147483647 h 8"/>
                <a:gd name="T26" fmla="*/ 2147483647 w 12"/>
                <a:gd name="T27" fmla="*/ 2147483647 h 8"/>
                <a:gd name="T28" fmla="*/ 2147483647 w 12"/>
                <a:gd name="T29" fmla="*/ 2147483647 h 8"/>
                <a:gd name="T30" fmla="*/ 2147483647 w 12"/>
                <a:gd name="T31" fmla="*/ 0 h 8"/>
                <a:gd name="T32" fmla="*/ 2147483647 w 12"/>
                <a:gd name="T33" fmla="*/ 2147483647 h 8"/>
                <a:gd name="T34" fmla="*/ 2147483647 w 12"/>
                <a:gd name="T35" fmla="*/ 0 h 8"/>
                <a:gd name="T36" fmla="*/ 2147483647 w 12"/>
                <a:gd name="T37" fmla="*/ 0 h 8"/>
                <a:gd name="T38" fmla="*/ 2147483647 w 12"/>
                <a:gd name="T39" fmla="*/ 2147483647 h 8"/>
                <a:gd name="T40" fmla="*/ 2147483647 w 12"/>
                <a:gd name="T41" fmla="*/ 2147483647 h 8"/>
                <a:gd name="T42" fmla="*/ 2147483647 w 12"/>
                <a:gd name="T43" fmla="*/ 2147483647 h 8"/>
                <a:gd name="T44" fmla="*/ 2147483647 w 12"/>
                <a:gd name="T45" fmla="*/ 2147483647 h 8"/>
                <a:gd name="T46" fmla="*/ 2147483647 w 12"/>
                <a:gd name="T47" fmla="*/ 2147483647 h 8"/>
                <a:gd name="T48" fmla="*/ 2147483647 w 12"/>
                <a:gd name="T49" fmla="*/ 2147483647 h 8"/>
                <a:gd name="T50" fmla="*/ 2147483647 w 12"/>
                <a:gd name="T51" fmla="*/ 2147483647 h 8"/>
                <a:gd name="T52" fmla="*/ 2147483647 w 12"/>
                <a:gd name="T53" fmla="*/ 2147483647 h 8"/>
                <a:gd name="T54" fmla="*/ 2147483647 w 12"/>
                <a:gd name="T55" fmla="*/ 2147483647 h 8"/>
                <a:gd name="T56" fmla="*/ 2147483647 w 12"/>
                <a:gd name="T57" fmla="*/ 2147483647 h 8"/>
                <a:gd name="T58" fmla="*/ 0 w 12"/>
                <a:gd name="T59" fmla="*/ 2147483647 h 8"/>
                <a:gd name="T60" fmla="*/ 0 w 12"/>
                <a:gd name="T61" fmla="*/ 2147483647 h 8"/>
                <a:gd name="T62" fmla="*/ 2147483647 w 12"/>
                <a:gd name="T63" fmla="*/ 2147483647 h 8"/>
                <a:gd name="T64" fmla="*/ 2147483647 w 12"/>
                <a:gd name="T65" fmla="*/ 2147483647 h 8"/>
                <a:gd name="T66" fmla="*/ 2147483647 w 12"/>
                <a:gd name="T67" fmla="*/ 2147483647 h 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"/>
                <a:gd name="T103" fmla="*/ 0 h 8"/>
                <a:gd name="T104" fmla="*/ 12 w 12"/>
                <a:gd name="T105" fmla="*/ 8 h 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" h="8">
                  <a:moveTo>
                    <a:pt x="1" y="5"/>
                  </a:moveTo>
                  <a:lnTo>
                    <a:pt x="0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2" y="5"/>
                  </a:lnTo>
                  <a:lnTo>
                    <a:pt x="8" y="6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1" y="5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21" name="Freeform 900"/>
            <p:cNvSpPr>
              <a:spLocks/>
            </p:cNvSpPr>
            <p:nvPr/>
          </p:nvSpPr>
          <p:spPr bwMode="auto">
            <a:xfrm>
              <a:off x="4681538" y="1619250"/>
              <a:ext cx="15875" cy="7938"/>
            </a:xfrm>
            <a:custGeom>
              <a:avLst/>
              <a:gdLst>
                <a:gd name="T0" fmla="*/ 2147483647 w 10"/>
                <a:gd name="T1" fmla="*/ 2147483647 h 5"/>
                <a:gd name="T2" fmla="*/ 2147483647 w 10"/>
                <a:gd name="T3" fmla="*/ 2147483647 h 5"/>
                <a:gd name="T4" fmla="*/ 2147483647 w 10"/>
                <a:gd name="T5" fmla="*/ 2147483647 h 5"/>
                <a:gd name="T6" fmla="*/ 2147483647 w 10"/>
                <a:gd name="T7" fmla="*/ 2147483647 h 5"/>
                <a:gd name="T8" fmla="*/ 2147483647 w 10"/>
                <a:gd name="T9" fmla="*/ 2147483647 h 5"/>
                <a:gd name="T10" fmla="*/ 2147483647 w 10"/>
                <a:gd name="T11" fmla="*/ 2147483647 h 5"/>
                <a:gd name="T12" fmla="*/ 2147483647 w 10"/>
                <a:gd name="T13" fmla="*/ 2147483647 h 5"/>
                <a:gd name="T14" fmla="*/ 2147483647 w 10"/>
                <a:gd name="T15" fmla="*/ 0 h 5"/>
                <a:gd name="T16" fmla="*/ 2147483647 w 10"/>
                <a:gd name="T17" fmla="*/ 0 h 5"/>
                <a:gd name="T18" fmla="*/ 2147483647 w 10"/>
                <a:gd name="T19" fmla="*/ 2147483647 h 5"/>
                <a:gd name="T20" fmla="*/ 2147483647 w 10"/>
                <a:gd name="T21" fmla="*/ 2147483647 h 5"/>
                <a:gd name="T22" fmla="*/ 2147483647 w 10"/>
                <a:gd name="T23" fmla="*/ 2147483647 h 5"/>
                <a:gd name="T24" fmla="*/ 2147483647 w 10"/>
                <a:gd name="T25" fmla="*/ 2147483647 h 5"/>
                <a:gd name="T26" fmla="*/ 0 w 10"/>
                <a:gd name="T27" fmla="*/ 2147483647 h 5"/>
                <a:gd name="T28" fmla="*/ 0 w 10"/>
                <a:gd name="T29" fmla="*/ 2147483647 h 5"/>
                <a:gd name="T30" fmla="*/ 2147483647 w 10"/>
                <a:gd name="T31" fmla="*/ 2147483647 h 5"/>
                <a:gd name="T32" fmla="*/ 2147483647 w 10"/>
                <a:gd name="T33" fmla="*/ 2147483647 h 5"/>
                <a:gd name="T34" fmla="*/ 2147483647 w 10"/>
                <a:gd name="T35" fmla="*/ 2147483647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"/>
                <a:gd name="T55" fmla="*/ 0 h 5"/>
                <a:gd name="T56" fmla="*/ 10 w 10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" h="5">
                  <a:moveTo>
                    <a:pt x="2" y="3"/>
                  </a:moveTo>
                  <a:lnTo>
                    <a:pt x="4" y="3"/>
                  </a:lnTo>
                  <a:lnTo>
                    <a:pt x="4" y="1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22" name="Freeform 901"/>
            <p:cNvSpPr>
              <a:spLocks/>
            </p:cNvSpPr>
            <p:nvPr/>
          </p:nvSpPr>
          <p:spPr bwMode="auto">
            <a:xfrm>
              <a:off x="4681538" y="1619250"/>
              <a:ext cx="15875" cy="7938"/>
            </a:xfrm>
            <a:custGeom>
              <a:avLst/>
              <a:gdLst>
                <a:gd name="T0" fmla="*/ 2147483647 w 10"/>
                <a:gd name="T1" fmla="*/ 2147483647 h 5"/>
                <a:gd name="T2" fmla="*/ 2147483647 w 10"/>
                <a:gd name="T3" fmla="*/ 2147483647 h 5"/>
                <a:gd name="T4" fmla="*/ 2147483647 w 10"/>
                <a:gd name="T5" fmla="*/ 2147483647 h 5"/>
                <a:gd name="T6" fmla="*/ 2147483647 w 10"/>
                <a:gd name="T7" fmla="*/ 2147483647 h 5"/>
                <a:gd name="T8" fmla="*/ 2147483647 w 10"/>
                <a:gd name="T9" fmla="*/ 2147483647 h 5"/>
                <a:gd name="T10" fmla="*/ 2147483647 w 10"/>
                <a:gd name="T11" fmla="*/ 2147483647 h 5"/>
                <a:gd name="T12" fmla="*/ 2147483647 w 10"/>
                <a:gd name="T13" fmla="*/ 2147483647 h 5"/>
                <a:gd name="T14" fmla="*/ 2147483647 w 10"/>
                <a:gd name="T15" fmla="*/ 0 h 5"/>
                <a:gd name="T16" fmla="*/ 2147483647 w 10"/>
                <a:gd name="T17" fmla="*/ 0 h 5"/>
                <a:gd name="T18" fmla="*/ 2147483647 w 10"/>
                <a:gd name="T19" fmla="*/ 2147483647 h 5"/>
                <a:gd name="T20" fmla="*/ 2147483647 w 10"/>
                <a:gd name="T21" fmla="*/ 2147483647 h 5"/>
                <a:gd name="T22" fmla="*/ 2147483647 w 10"/>
                <a:gd name="T23" fmla="*/ 2147483647 h 5"/>
                <a:gd name="T24" fmla="*/ 2147483647 w 10"/>
                <a:gd name="T25" fmla="*/ 2147483647 h 5"/>
                <a:gd name="T26" fmla="*/ 0 w 10"/>
                <a:gd name="T27" fmla="*/ 2147483647 h 5"/>
                <a:gd name="T28" fmla="*/ 0 w 10"/>
                <a:gd name="T29" fmla="*/ 2147483647 h 5"/>
                <a:gd name="T30" fmla="*/ 2147483647 w 10"/>
                <a:gd name="T31" fmla="*/ 2147483647 h 5"/>
                <a:gd name="T32" fmla="*/ 2147483647 w 10"/>
                <a:gd name="T33" fmla="*/ 2147483647 h 5"/>
                <a:gd name="T34" fmla="*/ 2147483647 w 10"/>
                <a:gd name="T35" fmla="*/ 2147483647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"/>
                <a:gd name="T55" fmla="*/ 0 h 5"/>
                <a:gd name="T56" fmla="*/ 10 w 10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" h="5">
                  <a:moveTo>
                    <a:pt x="2" y="3"/>
                  </a:moveTo>
                  <a:lnTo>
                    <a:pt x="4" y="3"/>
                  </a:lnTo>
                  <a:lnTo>
                    <a:pt x="4" y="1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3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23" name="Freeform 902"/>
            <p:cNvSpPr>
              <a:spLocks/>
            </p:cNvSpPr>
            <p:nvPr/>
          </p:nvSpPr>
          <p:spPr bwMode="auto">
            <a:xfrm>
              <a:off x="4689475" y="1613958"/>
              <a:ext cx="19050" cy="6615"/>
            </a:xfrm>
            <a:custGeom>
              <a:avLst/>
              <a:gdLst>
                <a:gd name="T0" fmla="*/ 2147483647 w 12"/>
                <a:gd name="T1" fmla="*/ 2147483647 h 4"/>
                <a:gd name="T2" fmla="*/ 2147483647 w 12"/>
                <a:gd name="T3" fmla="*/ 2147483647 h 4"/>
                <a:gd name="T4" fmla="*/ 2147483647 w 12"/>
                <a:gd name="T5" fmla="*/ 2147483647 h 4"/>
                <a:gd name="T6" fmla="*/ 0 w 12"/>
                <a:gd name="T7" fmla="*/ 0 h 4"/>
                <a:gd name="T8" fmla="*/ 2147483647 w 12"/>
                <a:gd name="T9" fmla="*/ 0 h 4"/>
                <a:gd name="T10" fmla="*/ 2147483647 w 12"/>
                <a:gd name="T11" fmla="*/ 0 h 4"/>
                <a:gd name="T12" fmla="*/ 2147483647 w 12"/>
                <a:gd name="T13" fmla="*/ 0 h 4"/>
                <a:gd name="T14" fmla="*/ 2147483647 w 12"/>
                <a:gd name="T15" fmla="*/ 0 h 4"/>
                <a:gd name="T16" fmla="*/ 2147483647 w 12"/>
                <a:gd name="T17" fmla="*/ 0 h 4"/>
                <a:gd name="T18" fmla="*/ 2147483647 w 12"/>
                <a:gd name="T19" fmla="*/ 2147483647 h 4"/>
                <a:gd name="T20" fmla="*/ 2147483647 w 12"/>
                <a:gd name="T21" fmla="*/ 2147483647 h 4"/>
                <a:gd name="T22" fmla="*/ 2147483647 w 12"/>
                <a:gd name="T23" fmla="*/ 2147483647 h 4"/>
                <a:gd name="T24" fmla="*/ 2147483647 w 12"/>
                <a:gd name="T25" fmla="*/ 2147483647 h 4"/>
                <a:gd name="T26" fmla="*/ 2147483647 w 12"/>
                <a:gd name="T27" fmla="*/ 2147483647 h 4"/>
                <a:gd name="T28" fmla="*/ 2147483647 w 12"/>
                <a:gd name="T29" fmla="*/ 2147483647 h 4"/>
                <a:gd name="T30" fmla="*/ 2147483647 w 12"/>
                <a:gd name="T31" fmla="*/ 2147483647 h 4"/>
                <a:gd name="T32" fmla="*/ 2147483647 w 12"/>
                <a:gd name="T33" fmla="*/ 2147483647 h 4"/>
                <a:gd name="T34" fmla="*/ 2147483647 w 12"/>
                <a:gd name="T35" fmla="*/ 2147483647 h 4"/>
                <a:gd name="T36" fmla="*/ 2147483647 w 12"/>
                <a:gd name="T37" fmla="*/ 2147483647 h 4"/>
                <a:gd name="T38" fmla="*/ 2147483647 w 12"/>
                <a:gd name="T39" fmla="*/ 2147483647 h 4"/>
                <a:gd name="T40" fmla="*/ 2147483647 w 12"/>
                <a:gd name="T41" fmla="*/ 2147483647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"/>
                <a:gd name="T64" fmla="*/ 0 h 4"/>
                <a:gd name="T65" fmla="*/ 12 w 12"/>
                <a:gd name="T66" fmla="*/ 4 h 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" h="4">
                  <a:moveTo>
                    <a:pt x="3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12" y="1"/>
                  </a:lnTo>
                  <a:lnTo>
                    <a:pt x="9" y="3"/>
                  </a:lnTo>
                  <a:lnTo>
                    <a:pt x="7" y="4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24" name="Freeform 903"/>
            <p:cNvSpPr>
              <a:spLocks/>
            </p:cNvSpPr>
            <p:nvPr/>
          </p:nvSpPr>
          <p:spPr bwMode="auto">
            <a:xfrm>
              <a:off x="4689475" y="1613958"/>
              <a:ext cx="19050" cy="6615"/>
            </a:xfrm>
            <a:custGeom>
              <a:avLst/>
              <a:gdLst>
                <a:gd name="T0" fmla="*/ 2147483647 w 12"/>
                <a:gd name="T1" fmla="*/ 2147483647 h 4"/>
                <a:gd name="T2" fmla="*/ 2147483647 w 12"/>
                <a:gd name="T3" fmla="*/ 2147483647 h 4"/>
                <a:gd name="T4" fmla="*/ 2147483647 w 12"/>
                <a:gd name="T5" fmla="*/ 2147483647 h 4"/>
                <a:gd name="T6" fmla="*/ 0 w 12"/>
                <a:gd name="T7" fmla="*/ 0 h 4"/>
                <a:gd name="T8" fmla="*/ 2147483647 w 12"/>
                <a:gd name="T9" fmla="*/ 0 h 4"/>
                <a:gd name="T10" fmla="*/ 2147483647 w 12"/>
                <a:gd name="T11" fmla="*/ 0 h 4"/>
                <a:gd name="T12" fmla="*/ 2147483647 w 12"/>
                <a:gd name="T13" fmla="*/ 0 h 4"/>
                <a:gd name="T14" fmla="*/ 2147483647 w 12"/>
                <a:gd name="T15" fmla="*/ 0 h 4"/>
                <a:gd name="T16" fmla="*/ 2147483647 w 12"/>
                <a:gd name="T17" fmla="*/ 0 h 4"/>
                <a:gd name="T18" fmla="*/ 2147483647 w 12"/>
                <a:gd name="T19" fmla="*/ 2147483647 h 4"/>
                <a:gd name="T20" fmla="*/ 2147483647 w 12"/>
                <a:gd name="T21" fmla="*/ 2147483647 h 4"/>
                <a:gd name="T22" fmla="*/ 2147483647 w 12"/>
                <a:gd name="T23" fmla="*/ 2147483647 h 4"/>
                <a:gd name="T24" fmla="*/ 2147483647 w 12"/>
                <a:gd name="T25" fmla="*/ 2147483647 h 4"/>
                <a:gd name="T26" fmla="*/ 2147483647 w 12"/>
                <a:gd name="T27" fmla="*/ 2147483647 h 4"/>
                <a:gd name="T28" fmla="*/ 2147483647 w 12"/>
                <a:gd name="T29" fmla="*/ 2147483647 h 4"/>
                <a:gd name="T30" fmla="*/ 2147483647 w 12"/>
                <a:gd name="T31" fmla="*/ 2147483647 h 4"/>
                <a:gd name="T32" fmla="*/ 2147483647 w 12"/>
                <a:gd name="T33" fmla="*/ 2147483647 h 4"/>
                <a:gd name="T34" fmla="*/ 2147483647 w 12"/>
                <a:gd name="T35" fmla="*/ 2147483647 h 4"/>
                <a:gd name="T36" fmla="*/ 2147483647 w 12"/>
                <a:gd name="T37" fmla="*/ 2147483647 h 4"/>
                <a:gd name="T38" fmla="*/ 2147483647 w 12"/>
                <a:gd name="T39" fmla="*/ 2147483647 h 4"/>
                <a:gd name="T40" fmla="*/ 2147483647 w 12"/>
                <a:gd name="T41" fmla="*/ 2147483647 h 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"/>
                <a:gd name="T64" fmla="*/ 0 h 4"/>
                <a:gd name="T65" fmla="*/ 12 w 12"/>
                <a:gd name="T66" fmla="*/ 4 h 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" h="4">
                  <a:moveTo>
                    <a:pt x="3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12" y="1"/>
                  </a:lnTo>
                  <a:lnTo>
                    <a:pt x="9" y="3"/>
                  </a:lnTo>
                  <a:lnTo>
                    <a:pt x="7" y="4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25" name="Freeform 904"/>
            <p:cNvSpPr>
              <a:spLocks/>
            </p:cNvSpPr>
            <p:nvPr/>
          </p:nvSpPr>
          <p:spPr bwMode="auto">
            <a:xfrm>
              <a:off x="4705351" y="1611312"/>
              <a:ext cx="9525" cy="5292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2147483647 h 3"/>
                <a:gd name="T10" fmla="*/ 2147483647 w 6"/>
                <a:gd name="T11" fmla="*/ 2147483647 h 3"/>
                <a:gd name="T12" fmla="*/ 2147483647 w 6"/>
                <a:gd name="T13" fmla="*/ 2147483647 h 3"/>
                <a:gd name="T14" fmla="*/ 2147483647 w 6"/>
                <a:gd name="T15" fmla="*/ 0 h 3"/>
                <a:gd name="T16" fmla="*/ 0 w 6"/>
                <a:gd name="T17" fmla="*/ 0 h 3"/>
                <a:gd name="T18" fmla="*/ 0 w 6"/>
                <a:gd name="T19" fmla="*/ 0 h 3"/>
                <a:gd name="T20" fmla="*/ 2147483647 w 6"/>
                <a:gd name="T21" fmla="*/ 0 h 3"/>
                <a:gd name="T22" fmla="*/ 2147483647 w 6"/>
                <a:gd name="T23" fmla="*/ 2147483647 h 3"/>
                <a:gd name="T24" fmla="*/ 2147483647 w 6"/>
                <a:gd name="T25" fmla="*/ 2147483647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3"/>
                <a:gd name="T41" fmla="*/ 6 w 6"/>
                <a:gd name="T42" fmla="*/ 3 h 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3">
                  <a:moveTo>
                    <a:pt x="4" y="1"/>
                  </a:moveTo>
                  <a:lnTo>
                    <a:pt x="4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26" name="Freeform 905"/>
            <p:cNvSpPr>
              <a:spLocks/>
            </p:cNvSpPr>
            <p:nvPr/>
          </p:nvSpPr>
          <p:spPr bwMode="auto">
            <a:xfrm>
              <a:off x="4705351" y="1611312"/>
              <a:ext cx="9525" cy="5292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2147483647 h 3"/>
                <a:gd name="T10" fmla="*/ 2147483647 w 6"/>
                <a:gd name="T11" fmla="*/ 2147483647 h 3"/>
                <a:gd name="T12" fmla="*/ 2147483647 w 6"/>
                <a:gd name="T13" fmla="*/ 2147483647 h 3"/>
                <a:gd name="T14" fmla="*/ 2147483647 w 6"/>
                <a:gd name="T15" fmla="*/ 0 h 3"/>
                <a:gd name="T16" fmla="*/ 0 w 6"/>
                <a:gd name="T17" fmla="*/ 0 h 3"/>
                <a:gd name="T18" fmla="*/ 0 w 6"/>
                <a:gd name="T19" fmla="*/ 0 h 3"/>
                <a:gd name="T20" fmla="*/ 2147483647 w 6"/>
                <a:gd name="T21" fmla="*/ 0 h 3"/>
                <a:gd name="T22" fmla="*/ 2147483647 w 6"/>
                <a:gd name="T23" fmla="*/ 2147483647 h 3"/>
                <a:gd name="T24" fmla="*/ 2147483647 w 6"/>
                <a:gd name="T25" fmla="*/ 2147483647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3"/>
                <a:gd name="T41" fmla="*/ 6 w 6"/>
                <a:gd name="T42" fmla="*/ 3 h 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3">
                  <a:moveTo>
                    <a:pt x="4" y="1"/>
                  </a:moveTo>
                  <a:lnTo>
                    <a:pt x="4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27" name="Freeform 906"/>
            <p:cNvSpPr>
              <a:spLocks/>
            </p:cNvSpPr>
            <p:nvPr/>
          </p:nvSpPr>
          <p:spPr bwMode="auto">
            <a:xfrm>
              <a:off x="4759325" y="1608667"/>
              <a:ext cx="7938" cy="2646"/>
            </a:xfrm>
            <a:custGeom>
              <a:avLst/>
              <a:gdLst>
                <a:gd name="T0" fmla="*/ 2147483647 w 5"/>
                <a:gd name="T1" fmla="*/ 2147483647 h 2"/>
                <a:gd name="T2" fmla="*/ 0 w 5"/>
                <a:gd name="T3" fmla="*/ 2147483647 h 2"/>
                <a:gd name="T4" fmla="*/ 0 w 5"/>
                <a:gd name="T5" fmla="*/ 0 h 2"/>
                <a:gd name="T6" fmla="*/ 0 w 5"/>
                <a:gd name="T7" fmla="*/ 0 h 2"/>
                <a:gd name="T8" fmla="*/ 2147483647 w 5"/>
                <a:gd name="T9" fmla="*/ 0 h 2"/>
                <a:gd name="T10" fmla="*/ 2147483647 w 5"/>
                <a:gd name="T11" fmla="*/ 2147483647 h 2"/>
                <a:gd name="T12" fmla="*/ 2147483647 w 5"/>
                <a:gd name="T13" fmla="*/ 2147483647 h 2"/>
                <a:gd name="T14" fmla="*/ 2147483647 w 5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2"/>
                <a:gd name="T26" fmla="*/ 5 w 5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2">
                  <a:moveTo>
                    <a:pt x="3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28" name="Freeform 907"/>
            <p:cNvSpPr>
              <a:spLocks/>
            </p:cNvSpPr>
            <p:nvPr/>
          </p:nvSpPr>
          <p:spPr bwMode="auto">
            <a:xfrm>
              <a:off x="4759325" y="1608667"/>
              <a:ext cx="7938" cy="2646"/>
            </a:xfrm>
            <a:custGeom>
              <a:avLst/>
              <a:gdLst>
                <a:gd name="T0" fmla="*/ 2147483647 w 5"/>
                <a:gd name="T1" fmla="*/ 2147483647 h 2"/>
                <a:gd name="T2" fmla="*/ 0 w 5"/>
                <a:gd name="T3" fmla="*/ 2147483647 h 2"/>
                <a:gd name="T4" fmla="*/ 0 w 5"/>
                <a:gd name="T5" fmla="*/ 0 h 2"/>
                <a:gd name="T6" fmla="*/ 0 w 5"/>
                <a:gd name="T7" fmla="*/ 0 h 2"/>
                <a:gd name="T8" fmla="*/ 2147483647 w 5"/>
                <a:gd name="T9" fmla="*/ 0 h 2"/>
                <a:gd name="T10" fmla="*/ 2147483647 w 5"/>
                <a:gd name="T11" fmla="*/ 2147483647 h 2"/>
                <a:gd name="T12" fmla="*/ 2147483647 w 5"/>
                <a:gd name="T13" fmla="*/ 2147483647 h 2"/>
                <a:gd name="T14" fmla="*/ 2147483647 w 5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2"/>
                <a:gd name="T26" fmla="*/ 5 w 5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2">
                  <a:moveTo>
                    <a:pt x="3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3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29" name="Freeform 908"/>
            <p:cNvSpPr>
              <a:spLocks/>
            </p:cNvSpPr>
            <p:nvPr/>
          </p:nvSpPr>
          <p:spPr bwMode="auto">
            <a:xfrm>
              <a:off x="4749801" y="1598083"/>
              <a:ext cx="17463" cy="6615"/>
            </a:xfrm>
            <a:custGeom>
              <a:avLst/>
              <a:gdLst>
                <a:gd name="T0" fmla="*/ 2147483647 w 11"/>
                <a:gd name="T1" fmla="*/ 2147483647 h 4"/>
                <a:gd name="T2" fmla="*/ 2147483647 w 11"/>
                <a:gd name="T3" fmla="*/ 2147483647 h 4"/>
                <a:gd name="T4" fmla="*/ 2147483647 w 11"/>
                <a:gd name="T5" fmla="*/ 2147483647 h 4"/>
                <a:gd name="T6" fmla="*/ 2147483647 w 11"/>
                <a:gd name="T7" fmla="*/ 2147483647 h 4"/>
                <a:gd name="T8" fmla="*/ 2147483647 w 11"/>
                <a:gd name="T9" fmla="*/ 0 h 4"/>
                <a:gd name="T10" fmla="*/ 2147483647 w 11"/>
                <a:gd name="T11" fmla="*/ 0 h 4"/>
                <a:gd name="T12" fmla="*/ 2147483647 w 11"/>
                <a:gd name="T13" fmla="*/ 2147483647 h 4"/>
                <a:gd name="T14" fmla="*/ 2147483647 w 11"/>
                <a:gd name="T15" fmla="*/ 2147483647 h 4"/>
                <a:gd name="T16" fmla="*/ 2147483647 w 11"/>
                <a:gd name="T17" fmla="*/ 0 h 4"/>
                <a:gd name="T18" fmla="*/ 2147483647 w 11"/>
                <a:gd name="T19" fmla="*/ 0 h 4"/>
                <a:gd name="T20" fmla="*/ 2147483647 w 11"/>
                <a:gd name="T21" fmla="*/ 2147483647 h 4"/>
                <a:gd name="T22" fmla="*/ 2147483647 w 11"/>
                <a:gd name="T23" fmla="*/ 2147483647 h 4"/>
                <a:gd name="T24" fmla="*/ 2147483647 w 11"/>
                <a:gd name="T25" fmla="*/ 2147483647 h 4"/>
                <a:gd name="T26" fmla="*/ 2147483647 w 11"/>
                <a:gd name="T27" fmla="*/ 2147483647 h 4"/>
                <a:gd name="T28" fmla="*/ 2147483647 w 11"/>
                <a:gd name="T29" fmla="*/ 2147483647 h 4"/>
                <a:gd name="T30" fmla="*/ 2147483647 w 11"/>
                <a:gd name="T31" fmla="*/ 2147483647 h 4"/>
                <a:gd name="T32" fmla="*/ 2147483647 w 11"/>
                <a:gd name="T33" fmla="*/ 2147483647 h 4"/>
                <a:gd name="T34" fmla="*/ 2147483647 w 11"/>
                <a:gd name="T35" fmla="*/ 2147483647 h 4"/>
                <a:gd name="T36" fmla="*/ 2147483647 w 11"/>
                <a:gd name="T37" fmla="*/ 2147483647 h 4"/>
                <a:gd name="T38" fmla="*/ 2147483647 w 11"/>
                <a:gd name="T39" fmla="*/ 2147483647 h 4"/>
                <a:gd name="T40" fmla="*/ 2147483647 w 11"/>
                <a:gd name="T41" fmla="*/ 2147483647 h 4"/>
                <a:gd name="T42" fmla="*/ 2147483647 w 11"/>
                <a:gd name="T43" fmla="*/ 2147483647 h 4"/>
                <a:gd name="T44" fmla="*/ 2147483647 w 11"/>
                <a:gd name="T45" fmla="*/ 2147483647 h 4"/>
                <a:gd name="T46" fmla="*/ 2147483647 w 11"/>
                <a:gd name="T47" fmla="*/ 2147483647 h 4"/>
                <a:gd name="T48" fmla="*/ 2147483647 w 11"/>
                <a:gd name="T49" fmla="*/ 2147483647 h 4"/>
                <a:gd name="T50" fmla="*/ 0 w 11"/>
                <a:gd name="T51" fmla="*/ 2147483647 h 4"/>
                <a:gd name="T52" fmla="*/ 2147483647 w 11"/>
                <a:gd name="T53" fmla="*/ 2147483647 h 4"/>
                <a:gd name="T54" fmla="*/ 2147483647 w 11"/>
                <a:gd name="T55" fmla="*/ 2147483647 h 4"/>
                <a:gd name="T56" fmla="*/ 2147483647 w 11"/>
                <a:gd name="T57" fmla="*/ 2147483647 h 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"/>
                <a:gd name="T88" fmla="*/ 0 h 4"/>
                <a:gd name="T89" fmla="*/ 11 w 11"/>
                <a:gd name="T90" fmla="*/ 4 h 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" h="4">
                  <a:moveTo>
                    <a:pt x="4" y="1"/>
                  </a:move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30" name="Freeform 909"/>
            <p:cNvSpPr>
              <a:spLocks/>
            </p:cNvSpPr>
            <p:nvPr/>
          </p:nvSpPr>
          <p:spPr bwMode="auto">
            <a:xfrm>
              <a:off x="4749801" y="1598083"/>
              <a:ext cx="17463" cy="6615"/>
            </a:xfrm>
            <a:custGeom>
              <a:avLst/>
              <a:gdLst>
                <a:gd name="T0" fmla="*/ 2147483647 w 11"/>
                <a:gd name="T1" fmla="*/ 2147483647 h 4"/>
                <a:gd name="T2" fmla="*/ 2147483647 w 11"/>
                <a:gd name="T3" fmla="*/ 2147483647 h 4"/>
                <a:gd name="T4" fmla="*/ 2147483647 w 11"/>
                <a:gd name="T5" fmla="*/ 2147483647 h 4"/>
                <a:gd name="T6" fmla="*/ 2147483647 w 11"/>
                <a:gd name="T7" fmla="*/ 2147483647 h 4"/>
                <a:gd name="T8" fmla="*/ 2147483647 w 11"/>
                <a:gd name="T9" fmla="*/ 0 h 4"/>
                <a:gd name="T10" fmla="*/ 2147483647 w 11"/>
                <a:gd name="T11" fmla="*/ 0 h 4"/>
                <a:gd name="T12" fmla="*/ 2147483647 w 11"/>
                <a:gd name="T13" fmla="*/ 2147483647 h 4"/>
                <a:gd name="T14" fmla="*/ 2147483647 w 11"/>
                <a:gd name="T15" fmla="*/ 2147483647 h 4"/>
                <a:gd name="T16" fmla="*/ 2147483647 w 11"/>
                <a:gd name="T17" fmla="*/ 0 h 4"/>
                <a:gd name="T18" fmla="*/ 2147483647 w 11"/>
                <a:gd name="T19" fmla="*/ 0 h 4"/>
                <a:gd name="T20" fmla="*/ 2147483647 w 11"/>
                <a:gd name="T21" fmla="*/ 2147483647 h 4"/>
                <a:gd name="T22" fmla="*/ 2147483647 w 11"/>
                <a:gd name="T23" fmla="*/ 2147483647 h 4"/>
                <a:gd name="T24" fmla="*/ 2147483647 w 11"/>
                <a:gd name="T25" fmla="*/ 2147483647 h 4"/>
                <a:gd name="T26" fmla="*/ 2147483647 w 11"/>
                <a:gd name="T27" fmla="*/ 2147483647 h 4"/>
                <a:gd name="T28" fmla="*/ 2147483647 w 11"/>
                <a:gd name="T29" fmla="*/ 2147483647 h 4"/>
                <a:gd name="T30" fmla="*/ 2147483647 w 11"/>
                <a:gd name="T31" fmla="*/ 2147483647 h 4"/>
                <a:gd name="T32" fmla="*/ 2147483647 w 11"/>
                <a:gd name="T33" fmla="*/ 2147483647 h 4"/>
                <a:gd name="T34" fmla="*/ 2147483647 w 11"/>
                <a:gd name="T35" fmla="*/ 2147483647 h 4"/>
                <a:gd name="T36" fmla="*/ 2147483647 w 11"/>
                <a:gd name="T37" fmla="*/ 2147483647 h 4"/>
                <a:gd name="T38" fmla="*/ 2147483647 w 11"/>
                <a:gd name="T39" fmla="*/ 2147483647 h 4"/>
                <a:gd name="T40" fmla="*/ 2147483647 w 11"/>
                <a:gd name="T41" fmla="*/ 2147483647 h 4"/>
                <a:gd name="T42" fmla="*/ 2147483647 w 11"/>
                <a:gd name="T43" fmla="*/ 2147483647 h 4"/>
                <a:gd name="T44" fmla="*/ 2147483647 w 11"/>
                <a:gd name="T45" fmla="*/ 2147483647 h 4"/>
                <a:gd name="T46" fmla="*/ 2147483647 w 11"/>
                <a:gd name="T47" fmla="*/ 2147483647 h 4"/>
                <a:gd name="T48" fmla="*/ 2147483647 w 11"/>
                <a:gd name="T49" fmla="*/ 2147483647 h 4"/>
                <a:gd name="T50" fmla="*/ 0 w 11"/>
                <a:gd name="T51" fmla="*/ 2147483647 h 4"/>
                <a:gd name="T52" fmla="*/ 2147483647 w 11"/>
                <a:gd name="T53" fmla="*/ 2147483647 h 4"/>
                <a:gd name="T54" fmla="*/ 2147483647 w 11"/>
                <a:gd name="T55" fmla="*/ 2147483647 h 4"/>
                <a:gd name="T56" fmla="*/ 2147483647 w 11"/>
                <a:gd name="T57" fmla="*/ 2147483647 h 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"/>
                <a:gd name="T88" fmla="*/ 0 h 4"/>
                <a:gd name="T89" fmla="*/ 11 w 11"/>
                <a:gd name="T90" fmla="*/ 4 h 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" h="4">
                  <a:moveTo>
                    <a:pt x="4" y="1"/>
                  </a:move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31" name="Freeform 910"/>
            <p:cNvSpPr>
              <a:spLocks/>
            </p:cNvSpPr>
            <p:nvPr/>
          </p:nvSpPr>
          <p:spPr bwMode="auto">
            <a:xfrm>
              <a:off x="4765675" y="1602053"/>
              <a:ext cx="12700" cy="7938"/>
            </a:xfrm>
            <a:custGeom>
              <a:avLst/>
              <a:gdLst>
                <a:gd name="T0" fmla="*/ 2147483647 w 8"/>
                <a:gd name="T1" fmla="*/ 2147483647 h 5"/>
                <a:gd name="T2" fmla="*/ 2147483647 w 8"/>
                <a:gd name="T3" fmla="*/ 2147483647 h 5"/>
                <a:gd name="T4" fmla="*/ 2147483647 w 8"/>
                <a:gd name="T5" fmla="*/ 2147483647 h 5"/>
                <a:gd name="T6" fmla="*/ 2147483647 w 8"/>
                <a:gd name="T7" fmla="*/ 2147483647 h 5"/>
                <a:gd name="T8" fmla="*/ 2147483647 w 8"/>
                <a:gd name="T9" fmla="*/ 2147483647 h 5"/>
                <a:gd name="T10" fmla="*/ 2147483647 w 8"/>
                <a:gd name="T11" fmla="*/ 2147483647 h 5"/>
                <a:gd name="T12" fmla="*/ 2147483647 w 8"/>
                <a:gd name="T13" fmla="*/ 2147483647 h 5"/>
                <a:gd name="T14" fmla="*/ 2147483647 w 8"/>
                <a:gd name="T15" fmla="*/ 2147483647 h 5"/>
                <a:gd name="T16" fmla="*/ 0 w 8"/>
                <a:gd name="T17" fmla="*/ 2147483647 h 5"/>
                <a:gd name="T18" fmla="*/ 2147483647 w 8"/>
                <a:gd name="T19" fmla="*/ 2147483647 h 5"/>
                <a:gd name="T20" fmla="*/ 2147483647 w 8"/>
                <a:gd name="T21" fmla="*/ 2147483647 h 5"/>
                <a:gd name="T22" fmla="*/ 2147483647 w 8"/>
                <a:gd name="T23" fmla="*/ 2147483647 h 5"/>
                <a:gd name="T24" fmla="*/ 2147483647 w 8"/>
                <a:gd name="T25" fmla="*/ 2147483647 h 5"/>
                <a:gd name="T26" fmla="*/ 2147483647 w 8"/>
                <a:gd name="T27" fmla="*/ 0 h 5"/>
                <a:gd name="T28" fmla="*/ 2147483647 w 8"/>
                <a:gd name="T29" fmla="*/ 2147483647 h 5"/>
                <a:gd name="T30" fmla="*/ 2147483647 w 8"/>
                <a:gd name="T31" fmla="*/ 2147483647 h 5"/>
                <a:gd name="T32" fmla="*/ 2147483647 w 8"/>
                <a:gd name="T33" fmla="*/ 2147483647 h 5"/>
                <a:gd name="T34" fmla="*/ 2147483647 w 8"/>
                <a:gd name="T35" fmla="*/ 2147483647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5"/>
                <a:gd name="T56" fmla="*/ 8 w 8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5">
                  <a:moveTo>
                    <a:pt x="6" y="4"/>
                  </a:move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32" name="Freeform 911"/>
            <p:cNvSpPr>
              <a:spLocks/>
            </p:cNvSpPr>
            <p:nvPr/>
          </p:nvSpPr>
          <p:spPr bwMode="auto">
            <a:xfrm>
              <a:off x="4765675" y="1602053"/>
              <a:ext cx="12700" cy="7938"/>
            </a:xfrm>
            <a:custGeom>
              <a:avLst/>
              <a:gdLst>
                <a:gd name="T0" fmla="*/ 2147483647 w 8"/>
                <a:gd name="T1" fmla="*/ 2147483647 h 5"/>
                <a:gd name="T2" fmla="*/ 2147483647 w 8"/>
                <a:gd name="T3" fmla="*/ 2147483647 h 5"/>
                <a:gd name="T4" fmla="*/ 2147483647 w 8"/>
                <a:gd name="T5" fmla="*/ 2147483647 h 5"/>
                <a:gd name="T6" fmla="*/ 2147483647 w 8"/>
                <a:gd name="T7" fmla="*/ 2147483647 h 5"/>
                <a:gd name="T8" fmla="*/ 2147483647 w 8"/>
                <a:gd name="T9" fmla="*/ 2147483647 h 5"/>
                <a:gd name="T10" fmla="*/ 2147483647 w 8"/>
                <a:gd name="T11" fmla="*/ 2147483647 h 5"/>
                <a:gd name="T12" fmla="*/ 2147483647 w 8"/>
                <a:gd name="T13" fmla="*/ 2147483647 h 5"/>
                <a:gd name="T14" fmla="*/ 2147483647 w 8"/>
                <a:gd name="T15" fmla="*/ 2147483647 h 5"/>
                <a:gd name="T16" fmla="*/ 0 w 8"/>
                <a:gd name="T17" fmla="*/ 2147483647 h 5"/>
                <a:gd name="T18" fmla="*/ 2147483647 w 8"/>
                <a:gd name="T19" fmla="*/ 2147483647 h 5"/>
                <a:gd name="T20" fmla="*/ 2147483647 w 8"/>
                <a:gd name="T21" fmla="*/ 2147483647 h 5"/>
                <a:gd name="T22" fmla="*/ 2147483647 w 8"/>
                <a:gd name="T23" fmla="*/ 2147483647 h 5"/>
                <a:gd name="T24" fmla="*/ 2147483647 w 8"/>
                <a:gd name="T25" fmla="*/ 2147483647 h 5"/>
                <a:gd name="T26" fmla="*/ 2147483647 w 8"/>
                <a:gd name="T27" fmla="*/ 0 h 5"/>
                <a:gd name="T28" fmla="*/ 2147483647 w 8"/>
                <a:gd name="T29" fmla="*/ 2147483647 h 5"/>
                <a:gd name="T30" fmla="*/ 2147483647 w 8"/>
                <a:gd name="T31" fmla="*/ 2147483647 h 5"/>
                <a:gd name="T32" fmla="*/ 2147483647 w 8"/>
                <a:gd name="T33" fmla="*/ 2147483647 h 5"/>
                <a:gd name="T34" fmla="*/ 2147483647 w 8"/>
                <a:gd name="T35" fmla="*/ 2147483647 h 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5"/>
                <a:gd name="T56" fmla="*/ 8 w 8"/>
                <a:gd name="T57" fmla="*/ 5 h 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5">
                  <a:moveTo>
                    <a:pt x="6" y="4"/>
                  </a:move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4"/>
                  </a:lnTo>
                  <a:lnTo>
                    <a:pt x="6" y="4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33" name="Freeform 912"/>
            <p:cNvSpPr>
              <a:spLocks/>
            </p:cNvSpPr>
            <p:nvPr/>
          </p:nvSpPr>
          <p:spPr bwMode="auto">
            <a:xfrm>
              <a:off x="4778376" y="1598083"/>
              <a:ext cx="9525" cy="5292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0 w 6"/>
                <a:gd name="T7" fmla="*/ 0 h 3"/>
                <a:gd name="T8" fmla="*/ 2147483647 w 6"/>
                <a:gd name="T9" fmla="*/ 0 h 3"/>
                <a:gd name="T10" fmla="*/ 2147483647 w 6"/>
                <a:gd name="T11" fmla="*/ 2147483647 h 3"/>
                <a:gd name="T12" fmla="*/ 2147483647 w 6"/>
                <a:gd name="T13" fmla="*/ 0 h 3"/>
                <a:gd name="T14" fmla="*/ 2147483647 w 6"/>
                <a:gd name="T15" fmla="*/ 2147483647 h 3"/>
                <a:gd name="T16" fmla="*/ 2147483647 w 6"/>
                <a:gd name="T17" fmla="*/ 2147483647 h 3"/>
                <a:gd name="T18" fmla="*/ 2147483647 w 6"/>
                <a:gd name="T19" fmla="*/ 2147483647 h 3"/>
                <a:gd name="T20" fmla="*/ 2147483647 w 6"/>
                <a:gd name="T21" fmla="*/ 2147483647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3"/>
                <a:gd name="T35" fmla="*/ 6 w 6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3">
                  <a:moveTo>
                    <a:pt x="3" y="3"/>
                  </a:moveTo>
                  <a:lnTo>
                    <a:pt x="3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34" name="Freeform 913"/>
            <p:cNvSpPr>
              <a:spLocks/>
            </p:cNvSpPr>
            <p:nvPr/>
          </p:nvSpPr>
          <p:spPr bwMode="auto">
            <a:xfrm>
              <a:off x="4778376" y="1598083"/>
              <a:ext cx="9525" cy="5292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0 w 6"/>
                <a:gd name="T7" fmla="*/ 0 h 3"/>
                <a:gd name="T8" fmla="*/ 2147483647 w 6"/>
                <a:gd name="T9" fmla="*/ 0 h 3"/>
                <a:gd name="T10" fmla="*/ 2147483647 w 6"/>
                <a:gd name="T11" fmla="*/ 2147483647 h 3"/>
                <a:gd name="T12" fmla="*/ 2147483647 w 6"/>
                <a:gd name="T13" fmla="*/ 0 h 3"/>
                <a:gd name="T14" fmla="*/ 2147483647 w 6"/>
                <a:gd name="T15" fmla="*/ 2147483647 h 3"/>
                <a:gd name="T16" fmla="*/ 2147483647 w 6"/>
                <a:gd name="T17" fmla="*/ 2147483647 h 3"/>
                <a:gd name="T18" fmla="*/ 2147483647 w 6"/>
                <a:gd name="T19" fmla="*/ 2147483647 h 3"/>
                <a:gd name="T20" fmla="*/ 2147483647 w 6"/>
                <a:gd name="T21" fmla="*/ 2147483647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3"/>
                <a:gd name="T35" fmla="*/ 6 w 6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3">
                  <a:moveTo>
                    <a:pt x="3" y="3"/>
                  </a:moveTo>
                  <a:lnTo>
                    <a:pt x="3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3" y="3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35" name="Freeform 914"/>
            <p:cNvSpPr>
              <a:spLocks/>
            </p:cNvSpPr>
            <p:nvPr/>
          </p:nvSpPr>
          <p:spPr bwMode="auto">
            <a:xfrm>
              <a:off x="4806951" y="1588823"/>
              <a:ext cx="11113" cy="5292"/>
            </a:xfrm>
            <a:custGeom>
              <a:avLst/>
              <a:gdLst>
                <a:gd name="T0" fmla="*/ 2147483647 w 7"/>
                <a:gd name="T1" fmla="*/ 0 h 3"/>
                <a:gd name="T2" fmla="*/ 2147483647 w 7"/>
                <a:gd name="T3" fmla="*/ 2147483647 h 3"/>
                <a:gd name="T4" fmla="*/ 2147483647 w 7"/>
                <a:gd name="T5" fmla="*/ 2147483647 h 3"/>
                <a:gd name="T6" fmla="*/ 2147483647 w 7"/>
                <a:gd name="T7" fmla="*/ 2147483647 h 3"/>
                <a:gd name="T8" fmla="*/ 2147483647 w 7"/>
                <a:gd name="T9" fmla="*/ 2147483647 h 3"/>
                <a:gd name="T10" fmla="*/ 2147483647 w 7"/>
                <a:gd name="T11" fmla="*/ 2147483647 h 3"/>
                <a:gd name="T12" fmla="*/ 2147483647 w 7"/>
                <a:gd name="T13" fmla="*/ 2147483647 h 3"/>
                <a:gd name="T14" fmla="*/ 2147483647 w 7"/>
                <a:gd name="T15" fmla="*/ 2147483647 h 3"/>
                <a:gd name="T16" fmla="*/ 2147483647 w 7"/>
                <a:gd name="T17" fmla="*/ 2147483647 h 3"/>
                <a:gd name="T18" fmla="*/ 2147483647 w 7"/>
                <a:gd name="T19" fmla="*/ 2147483647 h 3"/>
                <a:gd name="T20" fmla="*/ 0 w 7"/>
                <a:gd name="T21" fmla="*/ 2147483647 h 3"/>
                <a:gd name="T22" fmla="*/ 0 w 7"/>
                <a:gd name="T23" fmla="*/ 2147483647 h 3"/>
                <a:gd name="T24" fmla="*/ 2147483647 w 7"/>
                <a:gd name="T25" fmla="*/ 2147483647 h 3"/>
                <a:gd name="T26" fmla="*/ 2147483647 w 7"/>
                <a:gd name="T27" fmla="*/ 2147483647 h 3"/>
                <a:gd name="T28" fmla="*/ 2147483647 w 7"/>
                <a:gd name="T29" fmla="*/ 0 h 3"/>
                <a:gd name="T30" fmla="*/ 2147483647 w 7"/>
                <a:gd name="T31" fmla="*/ 0 h 3"/>
                <a:gd name="T32" fmla="*/ 2147483647 w 7"/>
                <a:gd name="T33" fmla="*/ 0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3"/>
                <a:gd name="T53" fmla="*/ 7 w 7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3">
                  <a:moveTo>
                    <a:pt x="5" y="0"/>
                  </a:move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36" name="Freeform 915"/>
            <p:cNvSpPr>
              <a:spLocks/>
            </p:cNvSpPr>
            <p:nvPr/>
          </p:nvSpPr>
          <p:spPr bwMode="auto">
            <a:xfrm>
              <a:off x="4806951" y="1588823"/>
              <a:ext cx="11113" cy="5292"/>
            </a:xfrm>
            <a:custGeom>
              <a:avLst/>
              <a:gdLst>
                <a:gd name="T0" fmla="*/ 2147483647 w 7"/>
                <a:gd name="T1" fmla="*/ 0 h 3"/>
                <a:gd name="T2" fmla="*/ 2147483647 w 7"/>
                <a:gd name="T3" fmla="*/ 2147483647 h 3"/>
                <a:gd name="T4" fmla="*/ 2147483647 w 7"/>
                <a:gd name="T5" fmla="*/ 2147483647 h 3"/>
                <a:gd name="T6" fmla="*/ 2147483647 w 7"/>
                <a:gd name="T7" fmla="*/ 2147483647 h 3"/>
                <a:gd name="T8" fmla="*/ 2147483647 w 7"/>
                <a:gd name="T9" fmla="*/ 2147483647 h 3"/>
                <a:gd name="T10" fmla="*/ 2147483647 w 7"/>
                <a:gd name="T11" fmla="*/ 2147483647 h 3"/>
                <a:gd name="T12" fmla="*/ 2147483647 w 7"/>
                <a:gd name="T13" fmla="*/ 2147483647 h 3"/>
                <a:gd name="T14" fmla="*/ 2147483647 w 7"/>
                <a:gd name="T15" fmla="*/ 2147483647 h 3"/>
                <a:gd name="T16" fmla="*/ 2147483647 w 7"/>
                <a:gd name="T17" fmla="*/ 2147483647 h 3"/>
                <a:gd name="T18" fmla="*/ 2147483647 w 7"/>
                <a:gd name="T19" fmla="*/ 2147483647 h 3"/>
                <a:gd name="T20" fmla="*/ 0 w 7"/>
                <a:gd name="T21" fmla="*/ 2147483647 h 3"/>
                <a:gd name="T22" fmla="*/ 0 w 7"/>
                <a:gd name="T23" fmla="*/ 2147483647 h 3"/>
                <a:gd name="T24" fmla="*/ 2147483647 w 7"/>
                <a:gd name="T25" fmla="*/ 2147483647 h 3"/>
                <a:gd name="T26" fmla="*/ 2147483647 w 7"/>
                <a:gd name="T27" fmla="*/ 2147483647 h 3"/>
                <a:gd name="T28" fmla="*/ 2147483647 w 7"/>
                <a:gd name="T29" fmla="*/ 0 h 3"/>
                <a:gd name="T30" fmla="*/ 2147483647 w 7"/>
                <a:gd name="T31" fmla="*/ 0 h 3"/>
                <a:gd name="T32" fmla="*/ 2147483647 w 7"/>
                <a:gd name="T33" fmla="*/ 0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3"/>
                <a:gd name="T53" fmla="*/ 7 w 7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3">
                  <a:moveTo>
                    <a:pt x="5" y="0"/>
                  </a:move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37" name="Freeform 916"/>
            <p:cNvSpPr>
              <a:spLocks/>
            </p:cNvSpPr>
            <p:nvPr/>
          </p:nvSpPr>
          <p:spPr bwMode="auto">
            <a:xfrm>
              <a:off x="4448175" y="1588823"/>
              <a:ext cx="469900" cy="333375"/>
            </a:xfrm>
            <a:custGeom>
              <a:avLst/>
              <a:gdLst>
                <a:gd name="T0" fmla="*/ 2147483647 w 296"/>
                <a:gd name="T1" fmla="*/ 2147483647 h 210"/>
                <a:gd name="T2" fmla="*/ 2147483647 w 296"/>
                <a:gd name="T3" fmla="*/ 2147483647 h 210"/>
                <a:gd name="T4" fmla="*/ 2147483647 w 296"/>
                <a:gd name="T5" fmla="*/ 2147483647 h 210"/>
                <a:gd name="T6" fmla="*/ 2147483647 w 296"/>
                <a:gd name="T7" fmla="*/ 2147483647 h 210"/>
                <a:gd name="T8" fmla="*/ 2147483647 w 296"/>
                <a:gd name="T9" fmla="*/ 2147483647 h 210"/>
                <a:gd name="T10" fmla="*/ 2147483647 w 296"/>
                <a:gd name="T11" fmla="*/ 2147483647 h 210"/>
                <a:gd name="T12" fmla="*/ 2147483647 w 296"/>
                <a:gd name="T13" fmla="*/ 2147483647 h 210"/>
                <a:gd name="T14" fmla="*/ 2147483647 w 296"/>
                <a:gd name="T15" fmla="*/ 2147483647 h 210"/>
                <a:gd name="T16" fmla="*/ 2147483647 w 296"/>
                <a:gd name="T17" fmla="*/ 2147483647 h 210"/>
                <a:gd name="T18" fmla="*/ 2147483647 w 296"/>
                <a:gd name="T19" fmla="*/ 2147483647 h 210"/>
                <a:gd name="T20" fmla="*/ 2147483647 w 296"/>
                <a:gd name="T21" fmla="*/ 2147483647 h 210"/>
                <a:gd name="T22" fmla="*/ 2147483647 w 296"/>
                <a:gd name="T23" fmla="*/ 2147483647 h 210"/>
                <a:gd name="T24" fmla="*/ 2147483647 w 296"/>
                <a:gd name="T25" fmla="*/ 2147483647 h 210"/>
                <a:gd name="T26" fmla="*/ 2147483647 w 296"/>
                <a:gd name="T27" fmla="*/ 2147483647 h 210"/>
                <a:gd name="T28" fmla="*/ 2147483647 w 296"/>
                <a:gd name="T29" fmla="*/ 2147483647 h 210"/>
                <a:gd name="T30" fmla="*/ 2147483647 w 296"/>
                <a:gd name="T31" fmla="*/ 2147483647 h 210"/>
                <a:gd name="T32" fmla="*/ 2147483647 w 296"/>
                <a:gd name="T33" fmla="*/ 2147483647 h 210"/>
                <a:gd name="T34" fmla="*/ 2147483647 w 296"/>
                <a:gd name="T35" fmla="*/ 2147483647 h 210"/>
                <a:gd name="T36" fmla="*/ 2147483647 w 296"/>
                <a:gd name="T37" fmla="*/ 2147483647 h 210"/>
                <a:gd name="T38" fmla="*/ 2147483647 w 296"/>
                <a:gd name="T39" fmla="*/ 2147483647 h 210"/>
                <a:gd name="T40" fmla="*/ 2147483647 w 296"/>
                <a:gd name="T41" fmla="*/ 2147483647 h 210"/>
                <a:gd name="T42" fmla="*/ 2147483647 w 296"/>
                <a:gd name="T43" fmla="*/ 2147483647 h 210"/>
                <a:gd name="T44" fmla="*/ 2147483647 w 296"/>
                <a:gd name="T45" fmla="*/ 2147483647 h 210"/>
                <a:gd name="T46" fmla="*/ 2147483647 w 296"/>
                <a:gd name="T47" fmla="*/ 2147483647 h 210"/>
                <a:gd name="T48" fmla="*/ 2147483647 w 296"/>
                <a:gd name="T49" fmla="*/ 2147483647 h 210"/>
                <a:gd name="T50" fmla="*/ 2147483647 w 296"/>
                <a:gd name="T51" fmla="*/ 2147483647 h 210"/>
                <a:gd name="T52" fmla="*/ 2147483647 w 296"/>
                <a:gd name="T53" fmla="*/ 2147483647 h 210"/>
                <a:gd name="T54" fmla="*/ 2147483647 w 296"/>
                <a:gd name="T55" fmla="*/ 2147483647 h 210"/>
                <a:gd name="T56" fmla="*/ 2147483647 w 296"/>
                <a:gd name="T57" fmla="*/ 2147483647 h 210"/>
                <a:gd name="T58" fmla="*/ 2147483647 w 296"/>
                <a:gd name="T59" fmla="*/ 2147483647 h 210"/>
                <a:gd name="T60" fmla="*/ 2147483647 w 296"/>
                <a:gd name="T61" fmla="*/ 2147483647 h 210"/>
                <a:gd name="T62" fmla="*/ 2147483647 w 296"/>
                <a:gd name="T63" fmla="*/ 2147483647 h 210"/>
                <a:gd name="T64" fmla="*/ 2147483647 w 296"/>
                <a:gd name="T65" fmla="*/ 2147483647 h 210"/>
                <a:gd name="T66" fmla="*/ 2147483647 w 296"/>
                <a:gd name="T67" fmla="*/ 2147483647 h 210"/>
                <a:gd name="T68" fmla="*/ 2147483647 w 296"/>
                <a:gd name="T69" fmla="*/ 2147483647 h 210"/>
                <a:gd name="T70" fmla="*/ 2147483647 w 296"/>
                <a:gd name="T71" fmla="*/ 2147483647 h 210"/>
                <a:gd name="T72" fmla="*/ 2147483647 w 296"/>
                <a:gd name="T73" fmla="*/ 2147483647 h 210"/>
                <a:gd name="T74" fmla="*/ 2147483647 w 296"/>
                <a:gd name="T75" fmla="*/ 2147483647 h 210"/>
                <a:gd name="T76" fmla="*/ 2147483647 w 296"/>
                <a:gd name="T77" fmla="*/ 2147483647 h 210"/>
                <a:gd name="T78" fmla="*/ 2147483647 w 296"/>
                <a:gd name="T79" fmla="*/ 2147483647 h 210"/>
                <a:gd name="T80" fmla="*/ 2147483647 w 296"/>
                <a:gd name="T81" fmla="*/ 2147483647 h 210"/>
                <a:gd name="T82" fmla="*/ 2147483647 w 296"/>
                <a:gd name="T83" fmla="*/ 2147483647 h 210"/>
                <a:gd name="T84" fmla="*/ 2147483647 w 296"/>
                <a:gd name="T85" fmla="*/ 2147483647 h 210"/>
                <a:gd name="T86" fmla="*/ 2147483647 w 296"/>
                <a:gd name="T87" fmla="*/ 2147483647 h 210"/>
                <a:gd name="T88" fmla="*/ 2147483647 w 296"/>
                <a:gd name="T89" fmla="*/ 2147483647 h 210"/>
                <a:gd name="T90" fmla="*/ 2147483647 w 296"/>
                <a:gd name="T91" fmla="*/ 2147483647 h 210"/>
                <a:gd name="T92" fmla="*/ 2147483647 w 296"/>
                <a:gd name="T93" fmla="*/ 2147483647 h 210"/>
                <a:gd name="T94" fmla="*/ 2147483647 w 296"/>
                <a:gd name="T95" fmla="*/ 2147483647 h 210"/>
                <a:gd name="T96" fmla="*/ 2147483647 w 296"/>
                <a:gd name="T97" fmla="*/ 2147483647 h 210"/>
                <a:gd name="T98" fmla="*/ 2147483647 w 296"/>
                <a:gd name="T99" fmla="*/ 2147483647 h 210"/>
                <a:gd name="T100" fmla="*/ 2147483647 w 296"/>
                <a:gd name="T101" fmla="*/ 2147483647 h 210"/>
                <a:gd name="T102" fmla="*/ 2147483647 w 296"/>
                <a:gd name="T103" fmla="*/ 2147483647 h 210"/>
                <a:gd name="T104" fmla="*/ 2147483647 w 296"/>
                <a:gd name="T105" fmla="*/ 2147483647 h 210"/>
                <a:gd name="T106" fmla="*/ 2147483647 w 296"/>
                <a:gd name="T107" fmla="*/ 2147483647 h 210"/>
                <a:gd name="T108" fmla="*/ 2147483647 w 296"/>
                <a:gd name="T109" fmla="*/ 2147483647 h 210"/>
                <a:gd name="T110" fmla="*/ 2147483647 w 296"/>
                <a:gd name="T111" fmla="*/ 2147483647 h 210"/>
                <a:gd name="T112" fmla="*/ 2147483647 w 296"/>
                <a:gd name="T113" fmla="*/ 2147483647 h 210"/>
                <a:gd name="T114" fmla="*/ 2147483647 w 296"/>
                <a:gd name="T115" fmla="*/ 2147483647 h 210"/>
                <a:gd name="T116" fmla="*/ 2147483647 w 296"/>
                <a:gd name="T117" fmla="*/ 2147483647 h 210"/>
                <a:gd name="T118" fmla="*/ 2147483647 w 296"/>
                <a:gd name="T119" fmla="*/ 2147483647 h 210"/>
                <a:gd name="T120" fmla="*/ 2147483647 w 296"/>
                <a:gd name="T121" fmla="*/ 2147483647 h 210"/>
                <a:gd name="T122" fmla="*/ 2147483647 w 296"/>
                <a:gd name="T123" fmla="*/ 2147483647 h 2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6"/>
                <a:gd name="T187" fmla="*/ 0 h 210"/>
                <a:gd name="T188" fmla="*/ 296 w 296"/>
                <a:gd name="T189" fmla="*/ 210 h 2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6" h="210">
                  <a:moveTo>
                    <a:pt x="295" y="20"/>
                  </a:moveTo>
                  <a:lnTo>
                    <a:pt x="290" y="20"/>
                  </a:lnTo>
                  <a:lnTo>
                    <a:pt x="290" y="23"/>
                  </a:lnTo>
                  <a:lnTo>
                    <a:pt x="289" y="23"/>
                  </a:lnTo>
                  <a:lnTo>
                    <a:pt x="289" y="22"/>
                  </a:lnTo>
                  <a:lnTo>
                    <a:pt x="287" y="22"/>
                  </a:lnTo>
                  <a:lnTo>
                    <a:pt x="286" y="20"/>
                  </a:lnTo>
                  <a:lnTo>
                    <a:pt x="286" y="23"/>
                  </a:lnTo>
                  <a:lnTo>
                    <a:pt x="285" y="22"/>
                  </a:lnTo>
                  <a:lnTo>
                    <a:pt x="281" y="22"/>
                  </a:lnTo>
                  <a:lnTo>
                    <a:pt x="280" y="23"/>
                  </a:lnTo>
                  <a:lnTo>
                    <a:pt x="280" y="22"/>
                  </a:lnTo>
                  <a:lnTo>
                    <a:pt x="281" y="20"/>
                  </a:lnTo>
                  <a:lnTo>
                    <a:pt x="283" y="20"/>
                  </a:lnTo>
                  <a:lnTo>
                    <a:pt x="283" y="19"/>
                  </a:lnTo>
                  <a:lnTo>
                    <a:pt x="281" y="18"/>
                  </a:lnTo>
                  <a:lnTo>
                    <a:pt x="278" y="18"/>
                  </a:lnTo>
                  <a:lnTo>
                    <a:pt x="277" y="17"/>
                  </a:lnTo>
                  <a:lnTo>
                    <a:pt x="273" y="17"/>
                  </a:lnTo>
                  <a:lnTo>
                    <a:pt x="271" y="16"/>
                  </a:lnTo>
                  <a:lnTo>
                    <a:pt x="268" y="16"/>
                  </a:lnTo>
                  <a:lnTo>
                    <a:pt x="267" y="15"/>
                  </a:lnTo>
                  <a:lnTo>
                    <a:pt x="268" y="15"/>
                  </a:lnTo>
                  <a:lnTo>
                    <a:pt x="268" y="14"/>
                  </a:lnTo>
                  <a:lnTo>
                    <a:pt x="272" y="15"/>
                  </a:lnTo>
                  <a:lnTo>
                    <a:pt x="283" y="16"/>
                  </a:lnTo>
                  <a:lnTo>
                    <a:pt x="290" y="13"/>
                  </a:lnTo>
                  <a:lnTo>
                    <a:pt x="292" y="13"/>
                  </a:lnTo>
                  <a:lnTo>
                    <a:pt x="293" y="12"/>
                  </a:lnTo>
                  <a:lnTo>
                    <a:pt x="292" y="10"/>
                  </a:lnTo>
                  <a:lnTo>
                    <a:pt x="290" y="10"/>
                  </a:lnTo>
                  <a:lnTo>
                    <a:pt x="288" y="9"/>
                  </a:lnTo>
                  <a:lnTo>
                    <a:pt x="285" y="9"/>
                  </a:lnTo>
                  <a:lnTo>
                    <a:pt x="283" y="8"/>
                  </a:lnTo>
                  <a:lnTo>
                    <a:pt x="285" y="8"/>
                  </a:lnTo>
                  <a:lnTo>
                    <a:pt x="281" y="7"/>
                  </a:lnTo>
                  <a:lnTo>
                    <a:pt x="280" y="6"/>
                  </a:lnTo>
                  <a:lnTo>
                    <a:pt x="279" y="7"/>
                  </a:lnTo>
                  <a:lnTo>
                    <a:pt x="278" y="7"/>
                  </a:lnTo>
                  <a:lnTo>
                    <a:pt x="277" y="7"/>
                  </a:lnTo>
                  <a:lnTo>
                    <a:pt x="277" y="6"/>
                  </a:lnTo>
                  <a:lnTo>
                    <a:pt x="272" y="7"/>
                  </a:lnTo>
                  <a:lnTo>
                    <a:pt x="272" y="6"/>
                  </a:lnTo>
                  <a:lnTo>
                    <a:pt x="272" y="5"/>
                  </a:lnTo>
                  <a:lnTo>
                    <a:pt x="271" y="5"/>
                  </a:lnTo>
                  <a:lnTo>
                    <a:pt x="270" y="4"/>
                  </a:lnTo>
                  <a:lnTo>
                    <a:pt x="268" y="5"/>
                  </a:lnTo>
                  <a:lnTo>
                    <a:pt x="267" y="4"/>
                  </a:lnTo>
                  <a:lnTo>
                    <a:pt x="266" y="4"/>
                  </a:lnTo>
                  <a:lnTo>
                    <a:pt x="263" y="6"/>
                  </a:lnTo>
                  <a:lnTo>
                    <a:pt x="263" y="7"/>
                  </a:lnTo>
                  <a:lnTo>
                    <a:pt x="265" y="8"/>
                  </a:lnTo>
                  <a:lnTo>
                    <a:pt x="265" y="10"/>
                  </a:lnTo>
                  <a:lnTo>
                    <a:pt x="262" y="10"/>
                  </a:lnTo>
                  <a:lnTo>
                    <a:pt x="260" y="10"/>
                  </a:lnTo>
                  <a:lnTo>
                    <a:pt x="258" y="10"/>
                  </a:lnTo>
                  <a:lnTo>
                    <a:pt x="258" y="9"/>
                  </a:lnTo>
                  <a:lnTo>
                    <a:pt x="259" y="9"/>
                  </a:lnTo>
                  <a:lnTo>
                    <a:pt x="261" y="7"/>
                  </a:lnTo>
                  <a:lnTo>
                    <a:pt x="260" y="7"/>
                  </a:lnTo>
                  <a:lnTo>
                    <a:pt x="257" y="8"/>
                  </a:lnTo>
                  <a:lnTo>
                    <a:pt x="255" y="8"/>
                  </a:lnTo>
                  <a:lnTo>
                    <a:pt x="258" y="7"/>
                  </a:lnTo>
                  <a:lnTo>
                    <a:pt x="256" y="6"/>
                  </a:lnTo>
                  <a:lnTo>
                    <a:pt x="257" y="5"/>
                  </a:lnTo>
                  <a:lnTo>
                    <a:pt x="260" y="5"/>
                  </a:lnTo>
                  <a:lnTo>
                    <a:pt x="261" y="4"/>
                  </a:lnTo>
                  <a:lnTo>
                    <a:pt x="261" y="3"/>
                  </a:lnTo>
                  <a:lnTo>
                    <a:pt x="259" y="3"/>
                  </a:lnTo>
                  <a:lnTo>
                    <a:pt x="259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3" y="2"/>
                  </a:lnTo>
                  <a:lnTo>
                    <a:pt x="251" y="0"/>
                  </a:lnTo>
                  <a:lnTo>
                    <a:pt x="251" y="3"/>
                  </a:lnTo>
                  <a:lnTo>
                    <a:pt x="251" y="4"/>
                  </a:lnTo>
                  <a:lnTo>
                    <a:pt x="250" y="5"/>
                  </a:lnTo>
                  <a:lnTo>
                    <a:pt x="249" y="6"/>
                  </a:lnTo>
                  <a:lnTo>
                    <a:pt x="249" y="7"/>
                  </a:lnTo>
                  <a:lnTo>
                    <a:pt x="249" y="8"/>
                  </a:lnTo>
                  <a:lnTo>
                    <a:pt x="248" y="8"/>
                  </a:lnTo>
                  <a:lnTo>
                    <a:pt x="247" y="8"/>
                  </a:lnTo>
                  <a:lnTo>
                    <a:pt x="248" y="10"/>
                  </a:lnTo>
                  <a:lnTo>
                    <a:pt x="245" y="10"/>
                  </a:lnTo>
                  <a:lnTo>
                    <a:pt x="242" y="12"/>
                  </a:lnTo>
                  <a:lnTo>
                    <a:pt x="242" y="10"/>
                  </a:lnTo>
                  <a:lnTo>
                    <a:pt x="242" y="8"/>
                  </a:lnTo>
                  <a:lnTo>
                    <a:pt x="240" y="7"/>
                  </a:lnTo>
                  <a:lnTo>
                    <a:pt x="242" y="6"/>
                  </a:lnTo>
                  <a:lnTo>
                    <a:pt x="242" y="4"/>
                  </a:lnTo>
                  <a:lnTo>
                    <a:pt x="241" y="4"/>
                  </a:lnTo>
                  <a:lnTo>
                    <a:pt x="240" y="3"/>
                  </a:lnTo>
                  <a:lnTo>
                    <a:pt x="239" y="4"/>
                  </a:lnTo>
                  <a:lnTo>
                    <a:pt x="233" y="9"/>
                  </a:lnTo>
                  <a:lnTo>
                    <a:pt x="232" y="9"/>
                  </a:lnTo>
                  <a:lnTo>
                    <a:pt x="231" y="10"/>
                  </a:lnTo>
                  <a:lnTo>
                    <a:pt x="229" y="12"/>
                  </a:lnTo>
                  <a:lnTo>
                    <a:pt x="229" y="14"/>
                  </a:lnTo>
                  <a:lnTo>
                    <a:pt x="230" y="13"/>
                  </a:lnTo>
                  <a:lnTo>
                    <a:pt x="227" y="16"/>
                  </a:lnTo>
                  <a:lnTo>
                    <a:pt x="225" y="16"/>
                  </a:lnTo>
                  <a:lnTo>
                    <a:pt x="225" y="15"/>
                  </a:lnTo>
                  <a:lnTo>
                    <a:pt x="225" y="14"/>
                  </a:lnTo>
                  <a:lnTo>
                    <a:pt x="226" y="14"/>
                  </a:lnTo>
                  <a:lnTo>
                    <a:pt x="227" y="13"/>
                  </a:lnTo>
                  <a:lnTo>
                    <a:pt x="226" y="13"/>
                  </a:lnTo>
                  <a:lnTo>
                    <a:pt x="227" y="10"/>
                  </a:lnTo>
                  <a:lnTo>
                    <a:pt x="226" y="10"/>
                  </a:lnTo>
                  <a:lnTo>
                    <a:pt x="227" y="8"/>
                  </a:lnTo>
                  <a:lnTo>
                    <a:pt x="231" y="6"/>
                  </a:lnTo>
                  <a:lnTo>
                    <a:pt x="232" y="5"/>
                  </a:lnTo>
                  <a:lnTo>
                    <a:pt x="230" y="4"/>
                  </a:lnTo>
                  <a:lnTo>
                    <a:pt x="227" y="5"/>
                  </a:lnTo>
                  <a:lnTo>
                    <a:pt x="226" y="5"/>
                  </a:lnTo>
                  <a:lnTo>
                    <a:pt x="225" y="4"/>
                  </a:lnTo>
                  <a:lnTo>
                    <a:pt x="223" y="4"/>
                  </a:lnTo>
                  <a:lnTo>
                    <a:pt x="222" y="3"/>
                  </a:lnTo>
                  <a:lnTo>
                    <a:pt x="220" y="4"/>
                  </a:lnTo>
                  <a:lnTo>
                    <a:pt x="219" y="3"/>
                  </a:lnTo>
                  <a:lnTo>
                    <a:pt x="218" y="3"/>
                  </a:lnTo>
                  <a:lnTo>
                    <a:pt x="218" y="5"/>
                  </a:lnTo>
                  <a:lnTo>
                    <a:pt x="215" y="5"/>
                  </a:lnTo>
                  <a:lnTo>
                    <a:pt x="217" y="6"/>
                  </a:lnTo>
                  <a:lnTo>
                    <a:pt x="218" y="7"/>
                  </a:lnTo>
                  <a:lnTo>
                    <a:pt x="219" y="7"/>
                  </a:lnTo>
                  <a:lnTo>
                    <a:pt x="216" y="8"/>
                  </a:lnTo>
                  <a:lnTo>
                    <a:pt x="215" y="9"/>
                  </a:lnTo>
                  <a:lnTo>
                    <a:pt x="216" y="10"/>
                  </a:lnTo>
                  <a:lnTo>
                    <a:pt x="210" y="10"/>
                  </a:lnTo>
                  <a:lnTo>
                    <a:pt x="208" y="12"/>
                  </a:lnTo>
                  <a:lnTo>
                    <a:pt x="208" y="13"/>
                  </a:lnTo>
                  <a:lnTo>
                    <a:pt x="205" y="14"/>
                  </a:lnTo>
                  <a:lnTo>
                    <a:pt x="205" y="15"/>
                  </a:lnTo>
                  <a:lnTo>
                    <a:pt x="206" y="15"/>
                  </a:lnTo>
                  <a:lnTo>
                    <a:pt x="206" y="16"/>
                  </a:lnTo>
                  <a:lnTo>
                    <a:pt x="206" y="17"/>
                  </a:lnTo>
                  <a:lnTo>
                    <a:pt x="204" y="17"/>
                  </a:lnTo>
                  <a:lnTo>
                    <a:pt x="202" y="17"/>
                  </a:lnTo>
                  <a:lnTo>
                    <a:pt x="202" y="16"/>
                  </a:lnTo>
                  <a:lnTo>
                    <a:pt x="204" y="16"/>
                  </a:lnTo>
                  <a:lnTo>
                    <a:pt x="200" y="16"/>
                  </a:lnTo>
                  <a:lnTo>
                    <a:pt x="201" y="15"/>
                  </a:lnTo>
                  <a:lnTo>
                    <a:pt x="201" y="14"/>
                  </a:lnTo>
                  <a:lnTo>
                    <a:pt x="195" y="14"/>
                  </a:lnTo>
                  <a:lnTo>
                    <a:pt x="196" y="15"/>
                  </a:lnTo>
                  <a:lnTo>
                    <a:pt x="195" y="15"/>
                  </a:lnTo>
                  <a:lnTo>
                    <a:pt x="194" y="15"/>
                  </a:lnTo>
                  <a:lnTo>
                    <a:pt x="194" y="14"/>
                  </a:lnTo>
                  <a:lnTo>
                    <a:pt x="192" y="14"/>
                  </a:lnTo>
                  <a:lnTo>
                    <a:pt x="191" y="14"/>
                  </a:lnTo>
                  <a:lnTo>
                    <a:pt x="191" y="13"/>
                  </a:lnTo>
                  <a:lnTo>
                    <a:pt x="190" y="13"/>
                  </a:lnTo>
                  <a:lnTo>
                    <a:pt x="189" y="13"/>
                  </a:lnTo>
                  <a:lnTo>
                    <a:pt x="188" y="14"/>
                  </a:lnTo>
                  <a:lnTo>
                    <a:pt x="188" y="15"/>
                  </a:lnTo>
                  <a:lnTo>
                    <a:pt x="187" y="14"/>
                  </a:lnTo>
                  <a:lnTo>
                    <a:pt x="186" y="13"/>
                  </a:lnTo>
                  <a:lnTo>
                    <a:pt x="185" y="13"/>
                  </a:lnTo>
                  <a:lnTo>
                    <a:pt x="186" y="15"/>
                  </a:lnTo>
                  <a:lnTo>
                    <a:pt x="189" y="16"/>
                  </a:lnTo>
                  <a:lnTo>
                    <a:pt x="190" y="16"/>
                  </a:lnTo>
                  <a:lnTo>
                    <a:pt x="191" y="17"/>
                  </a:lnTo>
                  <a:lnTo>
                    <a:pt x="190" y="18"/>
                  </a:lnTo>
                  <a:lnTo>
                    <a:pt x="190" y="19"/>
                  </a:lnTo>
                  <a:lnTo>
                    <a:pt x="191" y="20"/>
                  </a:lnTo>
                  <a:lnTo>
                    <a:pt x="192" y="22"/>
                  </a:lnTo>
                  <a:lnTo>
                    <a:pt x="190" y="20"/>
                  </a:lnTo>
                  <a:lnTo>
                    <a:pt x="186" y="18"/>
                  </a:lnTo>
                  <a:lnTo>
                    <a:pt x="182" y="17"/>
                  </a:lnTo>
                  <a:lnTo>
                    <a:pt x="184" y="18"/>
                  </a:lnTo>
                  <a:lnTo>
                    <a:pt x="182" y="18"/>
                  </a:lnTo>
                  <a:lnTo>
                    <a:pt x="182" y="19"/>
                  </a:lnTo>
                  <a:lnTo>
                    <a:pt x="181" y="19"/>
                  </a:lnTo>
                  <a:lnTo>
                    <a:pt x="180" y="20"/>
                  </a:lnTo>
                  <a:lnTo>
                    <a:pt x="179" y="19"/>
                  </a:lnTo>
                  <a:lnTo>
                    <a:pt x="180" y="18"/>
                  </a:lnTo>
                  <a:lnTo>
                    <a:pt x="178" y="18"/>
                  </a:lnTo>
                  <a:lnTo>
                    <a:pt x="177" y="19"/>
                  </a:lnTo>
                  <a:lnTo>
                    <a:pt x="177" y="20"/>
                  </a:lnTo>
                  <a:lnTo>
                    <a:pt x="176" y="20"/>
                  </a:lnTo>
                  <a:lnTo>
                    <a:pt x="176" y="23"/>
                  </a:lnTo>
                  <a:lnTo>
                    <a:pt x="177" y="23"/>
                  </a:lnTo>
                  <a:lnTo>
                    <a:pt x="174" y="25"/>
                  </a:lnTo>
                  <a:lnTo>
                    <a:pt x="172" y="26"/>
                  </a:lnTo>
                  <a:lnTo>
                    <a:pt x="171" y="27"/>
                  </a:lnTo>
                  <a:lnTo>
                    <a:pt x="172" y="25"/>
                  </a:lnTo>
                  <a:lnTo>
                    <a:pt x="172" y="24"/>
                  </a:lnTo>
                  <a:lnTo>
                    <a:pt x="172" y="22"/>
                  </a:lnTo>
                  <a:lnTo>
                    <a:pt x="172" y="20"/>
                  </a:lnTo>
                  <a:lnTo>
                    <a:pt x="171" y="18"/>
                  </a:lnTo>
                  <a:lnTo>
                    <a:pt x="169" y="18"/>
                  </a:lnTo>
                  <a:lnTo>
                    <a:pt x="168" y="19"/>
                  </a:lnTo>
                  <a:lnTo>
                    <a:pt x="167" y="22"/>
                  </a:lnTo>
                  <a:lnTo>
                    <a:pt x="166" y="24"/>
                  </a:lnTo>
                  <a:lnTo>
                    <a:pt x="166" y="26"/>
                  </a:lnTo>
                  <a:lnTo>
                    <a:pt x="165" y="20"/>
                  </a:lnTo>
                  <a:lnTo>
                    <a:pt x="159" y="20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6"/>
                  </a:lnTo>
                  <a:lnTo>
                    <a:pt x="162" y="27"/>
                  </a:lnTo>
                  <a:lnTo>
                    <a:pt x="165" y="28"/>
                  </a:lnTo>
                  <a:lnTo>
                    <a:pt x="164" y="29"/>
                  </a:lnTo>
                  <a:lnTo>
                    <a:pt x="162" y="29"/>
                  </a:lnTo>
                  <a:lnTo>
                    <a:pt x="160" y="27"/>
                  </a:lnTo>
                  <a:lnTo>
                    <a:pt x="158" y="27"/>
                  </a:lnTo>
                  <a:lnTo>
                    <a:pt x="156" y="25"/>
                  </a:lnTo>
                  <a:lnTo>
                    <a:pt x="155" y="24"/>
                  </a:lnTo>
                  <a:lnTo>
                    <a:pt x="151" y="25"/>
                  </a:lnTo>
                  <a:lnTo>
                    <a:pt x="154" y="26"/>
                  </a:lnTo>
                  <a:lnTo>
                    <a:pt x="157" y="27"/>
                  </a:lnTo>
                  <a:lnTo>
                    <a:pt x="155" y="28"/>
                  </a:lnTo>
                  <a:lnTo>
                    <a:pt x="152" y="27"/>
                  </a:lnTo>
                  <a:lnTo>
                    <a:pt x="152" y="28"/>
                  </a:lnTo>
                  <a:lnTo>
                    <a:pt x="151" y="27"/>
                  </a:lnTo>
                  <a:lnTo>
                    <a:pt x="149" y="27"/>
                  </a:lnTo>
                  <a:lnTo>
                    <a:pt x="150" y="26"/>
                  </a:lnTo>
                  <a:lnTo>
                    <a:pt x="149" y="25"/>
                  </a:lnTo>
                  <a:lnTo>
                    <a:pt x="148" y="26"/>
                  </a:lnTo>
                  <a:lnTo>
                    <a:pt x="147" y="28"/>
                  </a:lnTo>
                  <a:lnTo>
                    <a:pt x="149" y="29"/>
                  </a:lnTo>
                  <a:lnTo>
                    <a:pt x="144" y="30"/>
                  </a:lnTo>
                  <a:lnTo>
                    <a:pt x="142" y="32"/>
                  </a:lnTo>
                  <a:lnTo>
                    <a:pt x="142" y="33"/>
                  </a:lnTo>
                  <a:lnTo>
                    <a:pt x="142" y="34"/>
                  </a:lnTo>
                  <a:lnTo>
                    <a:pt x="145" y="34"/>
                  </a:lnTo>
                  <a:lnTo>
                    <a:pt x="146" y="35"/>
                  </a:lnTo>
                  <a:lnTo>
                    <a:pt x="144" y="35"/>
                  </a:lnTo>
                  <a:lnTo>
                    <a:pt x="145" y="35"/>
                  </a:lnTo>
                  <a:lnTo>
                    <a:pt x="145" y="36"/>
                  </a:lnTo>
                  <a:lnTo>
                    <a:pt x="141" y="36"/>
                  </a:lnTo>
                  <a:lnTo>
                    <a:pt x="140" y="36"/>
                  </a:lnTo>
                  <a:lnTo>
                    <a:pt x="142" y="37"/>
                  </a:lnTo>
                  <a:lnTo>
                    <a:pt x="141" y="37"/>
                  </a:lnTo>
                  <a:lnTo>
                    <a:pt x="139" y="37"/>
                  </a:lnTo>
                  <a:lnTo>
                    <a:pt x="138" y="37"/>
                  </a:lnTo>
                  <a:lnTo>
                    <a:pt x="137" y="37"/>
                  </a:lnTo>
                  <a:lnTo>
                    <a:pt x="134" y="38"/>
                  </a:lnTo>
                  <a:lnTo>
                    <a:pt x="133" y="39"/>
                  </a:lnTo>
                  <a:lnTo>
                    <a:pt x="131" y="39"/>
                  </a:lnTo>
                  <a:lnTo>
                    <a:pt x="134" y="40"/>
                  </a:lnTo>
                  <a:lnTo>
                    <a:pt x="136" y="40"/>
                  </a:lnTo>
                  <a:lnTo>
                    <a:pt x="137" y="39"/>
                  </a:lnTo>
                  <a:lnTo>
                    <a:pt x="140" y="40"/>
                  </a:lnTo>
                  <a:lnTo>
                    <a:pt x="142" y="39"/>
                  </a:lnTo>
                  <a:lnTo>
                    <a:pt x="144" y="40"/>
                  </a:lnTo>
                  <a:lnTo>
                    <a:pt x="141" y="40"/>
                  </a:lnTo>
                  <a:lnTo>
                    <a:pt x="141" y="42"/>
                  </a:lnTo>
                  <a:lnTo>
                    <a:pt x="140" y="43"/>
                  </a:lnTo>
                  <a:lnTo>
                    <a:pt x="137" y="42"/>
                  </a:lnTo>
                  <a:lnTo>
                    <a:pt x="135" y="42"/>
                  </a:lnTo>
                  <a:lnTo>
                    <a:pt x="131" y="42"/>
                  </a:lnTo>
                  <a:lnTo>
                    <a:pt x="129" y="42"/>
                  </a:lnTo>
                  <a:lnTo>
                    <a:pt x="128" y="43"/>
                  </a:lnTo>
                  <a:lnTo>
                    <a:pt x="130" y="45"/>
                  </a:lnTo>
                  <a:lnTo>
                    <a:pt x="131" y="45"/>
                  </a:lnTo>
                  <a:lnTo>
                    <a:pt x="129" y="45"/>
                  </a:lnTo>
                  <a:lnTo>
                    <a:pt x="130" y="47"/>
                  </a:lnTo>
                  <a:lnTo>
                    <a:pt x="131" y="48"/>
                  </a:lnTo>
                  <a:lnTo>
                    <a:pt x="129" y="48"/>
                  </a:lnTo>
                  <a:lnTo>
                    <a:pt x="129" y="49"/>
                  </a:lnTo>
                  <a:lnTo>
                    <a:pt x="128" y="49"/>
                  </a:lnTo>
                  <a:lnTo>
                    <a:pt x="126" y="45"/>
                  </a:lnTo>
                  <a:lnTo>
                    <a:pt x="125" y="45"/>
                  </a:lnTo>
                  <a:lnTo>
                    <a:pt x="124" y="47"/>
                  </a:lnTo>
                  <a:lnTo>
                    <a:pt x="123" y="46"/>
                  </a:lnTo>
                  <a:lnTo>
                    <a:pt x="121" y="47"/>
                  </a:lnTo>
                  <a:lnTo>
                    <a:pt x="124" y="47"/>
                  </a:lnTo>
                  <a:lnTo>
                    <a:pt x="124" y="48"/>
                  </a:lnTo>
                  <a:lnTo>
                    <a:pt x="121" y="48"/>
                  </a:lnTo>
                  <a:lnTo>
                    <a:pt x="120" y="48"/>
                  </a:lnTo>
                  <a:lnTo>
                    <a:pt x="120" y="49"/>
                  </a:lnTo>
                  <a:lnTo>
                    <a:pt x="120" y="50"/>
                  </a:lnTo>
                  <a:lnTo>
                    <a:pt x="123" y="52"/>
                  </a:lnTo>
                  <a:lnTo>
                    <a:pt x="120" y="52"/>
                  </a:lnTo>
                  <a:lnTo>
                    <a:pt x="121" y="53"/>
                  </a:lnTo>
                  <a:lnTo>
                    <a:pt x="120" y="53"/>
                  </a:lnTo>
                  <a:lnTo>
                    <a:pt x="120" y="54"/>
                  </a:lnTo>
                  <a:lnTo>
                    <a:pt x="119" y="54"/>
                  </a:lnTo>
                  <a:lnTo>
                    <a:pt x="118" y="54"/>
                  </a:lnTo>
                  <a:lnTo>
                    <a:pt x="118" y="55"/>
                  </a:lnTo>
                  <a:lnTo>
                    <a:pt x="120" y="55"/>
                  </a:lnTo>
                  <a:lnTo>
                    <a:pt x="125" y="54"/>
                  </a:lnTo>
                  <a:lnTo>
                    <a:pt x="121" y="56"/>
                  </a:lnTo>
                  <a:lnTo>
                    <a:pt x="120" y="56"/>
                  </a:lnTo>
                  <a:lnTo>
                    <a:pt x="116" y="56"/>
                  </a:lnTo>
                  <a:lnTo>
                    <a:pt x="116" y="55"/>
                  </a:lnTo>
                  <a:lnTo>
                    <a:pt x="115" y="55"/>
                  </a:lnTo>
                  <a:lnTo>
                    <a:pt x="114" y="55"/>
                  </a:lnTo>
                  <a:lnTo>
                    <a:pt x="111" y="56"/>
                  </a:lnTo>
                  <a:lnTo>
                    <a:pt x="110" y="57"/>
                  </a:lnTo>
                  <a:lnTo>
                    <a:pt x="108" y="58"/>
                  </a:lnTo>
                  <a:lnTo>
                    <a:pt x="108" y="59"/>
                  </a:lnTo>
                  <a:lnTo>
                    <a:pt x="109" y="59"/>
                  </a:lnTo>
                  <a:lnTo>
                    <a:pt x="109" y="60"/>
                  </a:lnTo>
                  <a:lnTo>
                    <a:pt x="107" y="62"/>
                  </a:lnTo>
                  <a:lnTo>
                    <a:pt x="107" y="64"/>
                  </a:lnTo>
                  <a:lnTo>
                    <a:pt x="105" y="63"/>
                  </a:lnTo>
                  <a:lnTo>
                    <a:pt x="104" y="64"/>
                  </a:lnTo>
                  <a:lnTo>
                    <a:pt x="103" y="64"/>
                  </a:lnTo>
                  <a:lnTo>
                    <a:pt x="100" y="65"/>
                  </a:lnTo>
                  <a:lnTo>
                    <a:pt x="103" y="66"/>
                  </a:lnTo>
                  <a:lnTo>
                    <a:pt x="101" y="66"/>
                  </a:lnTo>
                  <a:lnTo>
                    <a:pt x="99" y="67"/>
                  </a:lnTo>
                  <a:lnTo>
                    <a:pt x="99" y="68"/>
                  </a:lnTo>
                  <a:lnTo>
                    <a:pt x="97" y="68"/>
                  </a:lnTo>
                  <a:lnTo>
                    <a:pt x="96" y="69"/>
                  </a:lnTo>
                  <a:lnTo>
                    <a:pt x="96" y="70"/>
                  </a:lnTo>
                  <a:lnTo>
                    <a:pt x="99" y="70"/>
                  </a:lnTo>
                  <a:lnTo>
                    <a:pt x="98" y="70"/>
                  </a:lnTo>
                  <a:lnTo>
                    <a:pt x="97" y="72"/>
                  </a:lnTo>
                  <a:lnTo>
                    <a:pt x="96" y="72"/>
                  </a:lnTo>
                  <a:lnTo>
                    <a:pt x="95" y="72"/>
                  </a:lnTo>
                  <a:lnTo>
                    <a:pt x="96" y="73"/>
                  </a:lnTo>
                  <a:lnTo>
                    <a:pt x="97" y="74"/>
                  </a:lnTo>
                  <a:lnTo>
                    <a:pt x="98" y="73"/>
                  </a:lnTo>
                  <a:lnTo>
                    <a:pt x="99" y="74"/>
                  </a:lnTo>
                  <a:lnTo>
                    <a:pt x="98" y="75"/>
                  </a:lnTo>
                  <a:lnTo>
                    <a:pt x="94" y="75"/>
                  </a:lnTo>
                  <a:lnTo>
                    <a:pt x="94" y="76"/>
                  </a:lnTo>
                  <a:lnTo>
                    <a:pt x="94" y="77"/>
                  </a:lnTo>
                  <a:lnTo>
                    <a:pt x="91" y="78"/>
                  </a:lnTo>
                  <a:lnTo>
                    <a:pt x="89" y="78"/>
                  </a:lnTo>
                  <a:lnTo>
                    <a:pt x="88" y="80"/>
                  </a:lnTo>
                  <a:lnTo>
                    <a:pt x="90" y="79"/>
                  </a:lnTo>
                  <a:lnTo>
                    <a:pt x="93" y="79"/>
                  </a:lnTo>
                  <a:lnTo>
                    <a:pt x="95" y="78"/>
                  </a:lnTo>
                  <a:lnTo>
                    <a:pt x="95" y="79"/>
                  </a:lnTo>
                  <a:lnTo>
                    <a:pt x="96" y="80"/>
                  </a:lnTo>
                  <a:lnTo>
                    <a:pt x="91" y="80"/>
                  </a:lnTo>
                  <a:lnTo>
                    <a:pt x="91" y="81"/>
                  </a:lnTo>
                  <a:lnTo>
                    <a:pt x="93" y="81"/>
                  </a:lnTo>
                  <a:lnTo>
                    <a:pt x="91" y="83"/>
                  </a:lnTo>
                  <a:lnTo>
                    <a:pt x="90" y="83"/>
                  </a:lnTo>
                  <a:lnTo>
                    <a:pt x="91" y="84"/>
                  </a:lnTo>
                  <a:lnTo>
                    <a:pt x="90" y="84"/>
                  </a:lnTo>
                  <a:lnTo>
                    <a:pt x="89" y="84"/>
                  </a:lnTo>
                  <a:lnTo>
                    <a:pt x="88" y="85"/>
                  </a:lnTo>
                  <a:lnTo>
                    <a:pt x="89" y="86"/>
                  </a:lnTo>
                  <a:lnTo>
                    <a:pt x="90" y="86"/>
                  </a:lnTo>
                  <a:lnTo>
                    <a:pt x="91" y="88"/>
                  </a:lnTo>
                  <a:lnTo>
                    <a:pt x="89" y="88"/>
                  </a:lnTo>
                  <a:lnTo>
                    <a:pt x="88" y="87"/>
                  </a:lnTo>
                  <a:lnTo>
                    <a:pt x="86" y="86"/>
                  </a:lnTo>
                  <a:lnTo>
                    <a:pt x="87" y="88"/>
                  </a:lnTo>
                  <a:lnTo>
                    <a:pt x="86" y="88"/>
                  </a:lnTo>
                  <a:lnTo>
                    <a:pt x="85" y="89"/>
                  </a:lnTo>
                  <a:lnTo>
                    <a:pt x="84" y="90"/>
                  </a:lnTo>
                  <a:lnTo>
                    <a:pt x="85" y="90"/>
                  </a:lnTo>
                  <a:lnTo>
                    <a:pt x="87" y="90"/>
                  </a:lnTo>
                  <a:lnTo>
                    <a:pt x="87" y="89"/>
                  </a:lnTo>
                  <a:lnTo>
                    <a:pt x="88" y="89"/>
                  </a:lnTo>
                  <a:lnTo>
                    <a:pt x="88" y="90"/>
                  </a:lnTo>
                  <a:lnTo>
                    <a:pt x="88" y="91"/>
                  </a:lnTo>
                  <a:lnTo>
                    <a:pt x="87" y="93"/>
                  </a:lnTo>
                  <a:lnTo>
                    <a:pt x="85" y="91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80" y="94"/>
                  </a:lnTo>
                  <a:lnTo>
                    <a:pt x="80" y="95"/>
                  </a:lnTo>
                  <a:lnTo>
                    <a:pt x="78" y="96"/>
                  </a:lnTo>
                  <a:lnTo>
                    <a:pt x="77" y="96"/>
                  </a:lnTo>
                  <a:lnTo>
                    <a:pt x="76" y="98"/>
                  </a:lnTo>
                  <a:lnTo>
                    <a:pt x="78" y="98"/>
                  </a:lnTo>
                  <a:lnTo>
                    <a:pt x="80" y="97"/>
                  </a:lnTo>
                  <a:lnTo>
                    <a:pt x="80" y="98"/>
                  </a:lnTo>
                  <a:lnTo>
                    <a:pt x="77" y="99"/>
                  </a:lnTo>
                  <a:lnTo>
                    <a:pt x="77" y="100"/>
                  </a:lnTo>
                  <a:lnTo>
                    <a:pt x="78" y="101"/>
                  </a:lnTo>
                  <a:lnTo>
                    <a:pt x="77" y="103"/>
                  </a:lnTo>
                  <a:lnTo>
                    <a:pt x="75" y="103"/>
                  </a:lnTo>
                  <a:lnTo>
                    <a:pt x="71" y="101"/>
                  </a:lnTo>
                  <a:lnTo>
                    <a:pt x="69" y="104"/>
                  </a:lnTo>
                  <a:lnTo>
                    <a:pt x="67" y="104"/>
                  </a:lnTo>
                  <a:lnTo>
                    <a:pt x="67" y="105"/>
                  </a:lnTo>
                  <a:lnTo>
                    <a:pt x="65" y="106"/>
                  </a:lnTo>
                  <a:lnTo>
                    <a:pt x="61" y="109"/>
                  </a:lnTo>
                  <a:lnTo>
                    <a:pt x="63" y="110"/>
                  </a:lnTo>
                  <a:lnTo>
                    <a:pt x="63" y="111"/>
                  </a:lnTo>
                  <a:lnTo>
                    <a:pt x="57" y="113"/>
                  </a:lnTo>
                  <a:lnTo>
                    <a:pt x="57" y="115"/>
                  </a:lnTo>
                  <a:lnTo>
                    <a:pt x="58" y="115"/>
                  </a:lnTo>
                  <a:lnTo>
                    <a:pt x="61" y="115"/>
                  </a:lnTo>
                  <a:lnTo>
                    <a:pt x="60" y="116"/>
                  </a:lnTo>
                  <a:lnTo>
                    <a:pt x="61" y="118"/>
                  </a:lnTo>
                  <a:lnTo>
                    <a:pt x="64" y="118"/>
                  </a:lnTo>
                  <a:lnTo>
                    <a:pt x="71" y="115"/>
                  </a:lnTo>
                  <a:lnTo>
                    <a:pt x="76" y="114"/>
                  </a:lnTo>
                  <a:lnTo>
                    <a:pt x="77" y="113"/>
                  </a:lnTo>
                  <a:lnTo>
                    <a:pt x="78" y="113"/>
                  </a:lnTo>
                  <a:lnTo>
                    <a:pt x="77" y="114"/>
                  </a:lnTo>
                  <a:lnTo>
                    <a:pt x="75" y="115"/>
                  </a:lnTo>
                  <a:lnTo>
                    <a:pt x="73" y="115"/>
                  </a:lnTo>
                  <a:lnTo>
                    <a:pt x="70" y="116"/>
                  </a:lnTo>
                  <a:lnTo>
                    <a:pt x="69" y="117"/>
                  </a:lnTo>
                  <a:lnTo>
                    <a:pt x="70" y="118"/>
                  </a:lnTo>
                  <a:lnTo>
                    <a:pt x="66" y="119"/>
                  </a:lnTo>
                  <a:lnTo>
                    <a:pt x="64" y="119"/>
                  </a:lnTo>
                  <a:lnTo>
                    <a:pt x="63" y="119"/>
                  </a:lnTo>
                  <a:lnTo>
                    <a:pt x="64" y="120"/>
                  </a:lnTo>
                  <a:lnTo>
                    <a:pt x="63" y="120"/>
                  </a:lnTo>
                  <a:lnTo>
                    <a:pt x="60" y="120"/>
                  </a:lnTo>
                  <a:lnTo>
                    <a:pt x="60" y="119"/>
                  </a:lnTo>
                  <a:lnTo>
                    <a:pt x="58" y="117"/>
                  </a:lnTo>
                  <a:lnTo>
                    <a:pt x="57" y="117"/>
                  </a:lnTo>
                  <a:lnTo>
                    <a:pt x="56" y="117"/>
                  </a:lnTo>
                  <a:lnTo>
                    <a:pt x="54" y="117"/>
                  </a:lnTo>
                  <a:lnTo>
                    <a:pt x="53" y="118"/>
                  </a:lnTo>
                  <a:lnTo>
                    <a:pt x="53" y="119"/>
                  </a:lnTo>
                  <a:lnTo>
                    <a:pt x="54" y="120"/>
                  </a:lnTo>
                  <a:lnTo>
                    <a:pt x="55" y="120"/>
                  </a:lnTo>
                  <a:lnTo>
                    <a:pt x="52" y="121"/>
                  </a:lnTo>
                  <a:lnTo>
                    <a:pt x="50" y="120"/>
                  </a:lnTo>
                  <a:lnTo>
                    <a:pt x="50" y="119"/>
                  </a:lnTo>
                  <a:lnTo>
                    <a:pt x="50" y="118"/>
                  </a:lnTo>
                  <a:lnTo>
                    <a:pt x="44" y="120"/>
                  </a:lnTo>
                  <a:lnTo>
                    <a:pt x="43" y="123"/>
                  </a:lnTo>
                  <a:lnTo>
                    <a:pt x="42" y="123"/>
                  </a:lnTo>
                  <a:lnTo>
                    <a:pt x="42" y="124"/>
                  </a:lnTo>
                  <a:lnTo>
                    <a:pt x="39" y="124"/>
                  </a:lnTo>
                  <a:lnTo>
                    <a:pt x="38" y="123"/>
                  </a:lnTo>
                  <a:lnTo>
                    <a:pt x="37" y="124"/>
                  </a:lnTo>
                  <a:lnTo>
                    <a:pt x="37" y="125"/>
                  </a:lnTo>
                  <a:lnTo>
                    <a:pt x="35" y="125"/>
                  </a:lnTo>
                  <a:lnTo>
                    <a:pt x="32" y="125"/>
                  </a:lnTo>
                  <a:lnTo>
                    <a:pt x="32" y="127"/>
                  </a:lnTo>
                  <a:lnTo>
                    <a:pt x="30" y="128"/>
                  </a:lnTo>
                  <a:lnTo>
                    <a:pt x="28" y="128"/>
                  </a:lnTo>
                  <a:lnTo>
                    <a:pt x="27" y="128"/>
                  </a:lnTo>
                  <a:lnTo>
                    <a:pt x="25" y="129"/>
                  </a:lnTo>
                  <a:lnTo>
                    <a:pt x="24" y="129"/>
                  </a:lnTo>
                  <a:lnTo>
                    <a:pt x="26" y="130"/>
                  </a:lnTo>
                  <a:lnTo>
                    <a:pt x="25" y="131"/>
                  </a:lnTo>
                  <a:lnTo>
                    <a:pt x="27" y="131"/>
                  </a:lnTo>
                  <a:lnTo>
                    <a:pt x="30" y="131"/>
                  </a:lnTo>
                  <a:lnTo>
                    <a:pt x="30" y="133"/>
                  </a:lnTo>
                  <a:lnTo>
                    <a:pt x="33" y="133"/>
                  </a:lnTo>
                  <a:lnTo>
                    <a:pt x="30" y="134"/>
                  </a:lnTo>
                  <a:lnTo>
                    <a:pt x="32" y="135"/>
                  </a:lnTo>
                  <a:lnTo>
                    <a:pt x="29" y="134"/>
                  </a:lnTo>
                  <a:lnTo>
                    <a:pt x="28" y="134"/>
                  </a:lnTo>
                  <a:lnTo>
                    <a:pt x="23" y="134"/>
                  </a:lnTo>
                  <a:lnTo>
                    <a:pt x="20" y="134"/>
                  </a:lnTo>
                  <a:lnTo>
                    <a:pt x="19" y="134"/>
                  </a:lnTo>
                  <a:lnTo>
                    <a:pt x="18" y="134"/>
                  </a:lnTo>
                  <a:lnTo>
                    <a:pt x="17" y="135"/>
                  </a:lnTo>
                  <a:lnTo>
                    <a:pt x="18" y="135"/>
                  </a:lnTo>
                  <a:lnTo>
                    <a:pt x="17" y="136"/>
                  </a:lnTo>
                  <a:lnTo>
                    <a:pt x="19" y="136"/>
                  </a:lnTo>
                  <a:lnTo>
                    <a:pt x="20" y="136"/>
                  </a:lnTo>
                  <a:lnTo>
                    <a:pt x="18" y="137"/>
                  </a:lnTo>
                  <a:lnTo>
                    <a:pt x="19" y="138"/>
                  </a:lnTo>
                  <a:lnTo>
                    <a:pt x="20" y="140"/>
                  </a:lnTo>
                  <a:lnTo>
                    <a:pt x="19" y="140"/>
                  </a:lnTo>
                  <a:lnTo>
                    <a:pt x="18" y="139"/>
                  </a:lnTo>
                  <a:lnTo>
                    <a:pt x="17" y="138"/>
                  </a:lnTo>
                  <a:lnTo>
                    <a:pt x="15" y="139"/>
                  </a:lnTo>
                  <a:lnTo>
                    <a:pt x="14" y="140"/>
                  </a:lnTo>
                  <a:lnTo>
                    <a:pt x="13" y="141"/>
                  </a:lnTo>
                  <a:lnTo>
                    <a:pt x="14" y="141"/>
                  </a:lnTo>
                  <a:lnTo>
                    <a:pt x="15" y="143"/>
                  </a:lnTo>
                  <a:lnTo>
                    <a:pt x="13" y="143"/>
                  </a:lnTo>
                  <a:lnTo>
                    <a:pt x="12" y="141"/>
                  </a:lnTo>
                  <a:lnTo>
                    <a:pt x="9" y="141"/>
                  </a:lnTo>
                  <a:lnTo>
                    <a:pt x="7" y="141"/>
                  </a:lnTo>
                  <a:lnTo>
                    <a:pt x="6" y="143"/>
                  </a:lnTo>
                  <a:lnTo>
                    <a:pt x="7" y="143"/>
                  </a:lnTo>
                  <a:lnTo>
                    <a:pt x="3" y="141"/>
                  </a:lnTo>
                  <a:lnTo>
                    <a:pt x="4" y="144"/>
                  </a:lnTo>
                  <a:lnTo>
                    <a:pt x="3" y="145"/>
                  </a:lnTo>
                  <a:lnTo>
                    <a:pt x="4" y="145"/>
                  </a:lnTo>
                  <a:lnTo>
                    <a:pt x="9" y="145"/>
                  </a:lnTo>
                  <a:lnTo>
                    <a:pt x="16" y="144"/>
                  </a:lnTo>
                  <a:lnTo>
                    <a:pt x="12" y="145"/>
                  </a:lnTo>
                  <a:lnTo>
                    <a:pt x="13" y="146"/>
                  </a:lnTo>
                  <a:lnTo>
                    <a:pt x="15" y="146"/>
                  </a:lnTo>
                  <a:lnTo>
                    <a:pt x="17" y="145"/>
                  </a:lnTo>
                  <a:lnTo>
                    <a:pt x="18" y="146"/>
                  </a:lnTo>
                  <a:lnTo>
                    <a:pt x="16" y="146"/>
                  </a:lnTo>
                  <a:lnTo>
                    <a:pt x="13" y="147"/>
                  </a:lnTo>
                  <a:lnTo>
                    <a:pt x="8" y="147"/>
                  </a:lnTo>
                  <a:lnTo>
                    <a:pt x="7" y="146"/>
                  </a:lnTo>
                  <a:lnTo>
                    <a:pt x="6" y="146"/>
                  </a:lnTo>
                  <a:lnTo>
                    <a:pt x="4" y="147"/>
                  </a:lnTo>
                  <a:lnTo>
                    <a:pt x="3" y="148"/>
                  </a:lnTo>
                  <a:lnTo>
                    <a:pt x="2" y="148"/>
                  </a:lnTo>
                  <a:lnTo>
                    <a:pt x="0" y="148"/>
                  </a:lnTo>
                  <a:lnTo>
                    <a:pt x="0" y="149"/>
                  </a:lnTo>
                  <a:lnTo>
                    <a:pt x="4" y="150"/>
                  </a:lnTo>
                  <a:lnTo>
                    <a:pt x="4" y="151"/>
                  </a:lnTo>
                  <a:lnTo>
                    <a:pt x="3" y="153"/>
                  </a:lnTo>
                  <a:lnTo>
                    <a:pt x="2" y="154"/>
                  </a:lnTo>
                  <a:lnTo>
                    <a:pt x="2" y="155"/>
                  </a:lnTo>
                  <a:lnTo>
                    <a:pt x="2" y="156"/>
                  </a:lnTo>
                  <a:lnTo>
                    <a:pt x="3" y="157"/>
                  </a:lnTo>
                  <a:lnTo>
                    <a:pt x="3" y="158"/>
                  </a:lnTo>
                  <a:lnTo>
                    <a:pt x="6" y="158"/>
                  </a:lnTo>
                  <a:lnTo>
                    <a:pt x="13" y="157"/>
                  </a:lnTo>
                  <a:lnTo>
                    <a:pt x="15" y="157"/>
                  </a:lnTo>
                  <a:lnTo>
                    <a:pt x="17" y="157"/>
                  </a:lnTo>
                  <a:lnTo>
                    <a:pt x="18" y="156"/>
                  </a:lnTo>
                  <a:lnTo>
                    <a:pt x="19" y="154"/>
                  </a:lnTo>
                  <a:lnTo>
                    <a:pt x="20" y="155"/>
                  </a:lnTo>
                  <a:lnTo>
                    <a:pt x="19" y="157"/>
                  </a:lnTo>
                  <a:lnTo>
                    <a:pt x="20" y="157"/>
                  </a:lnTo>
                  <a:lnTo>
                    <a:pt x="24" y="157"/>
                  </a:lnTo>
                  <a:lnTo>
                    <a:pt x="25" y="157"/>
                  </a:lnTo>
                  <a:lnTo>
                    <a:pt x="26" y="157"/>
                  </a:lnTo>
                  <a:lnTo>
                    <a:pt x="29" y="156"/>
                  </a:lnTo>
                  <a:lnTo>
                    <a:pt x="29" y="153"/>
                  </a:lnTo>
                  <a:lnTo>
                    <a:pt x="33" y="151"/>
                  </a:lnTo>
                  <a:lnTo>
                    <a:pt x="30" y="154"/>
                  </a:lnTo>
                  <a:lnTo>
                    <a:pt x="30" y="156"/>
                  </a:lnTo>
                  <a:lnTo>
                    <a:pt x="32" y="156"/>
                  </a:lnTo>
                  <a:lnTo>
                    <a:pt x="33" y="156"/>
                  </a:lnTo>
                  <a:lnTo>
                    <a:pt x="35" y="156"/>
                  </a:lnTo>
                  <a:lnTo>
                    <a:pt x="32" y="158"/>
                  </a:lnTo>
                  <a:lnTo>
                    <a:pt x="27" y="158"/>
                  </a:lnTo>
                  <a:lnTo>
                    <a:pt x="27" y="160"/>
                  </a:lnTo>
                  <a:lnTo>
                    <a:pt x="28" y="160"/>
                  </a:lnTo>
                  <a:lnTo>
                    <a:pt x="25" y="163"/>
                  </a:lnTo>
                  <a:lnTo>
                    <a:pt x="25" y="160"/>
                  </a:lnTo>
                  <a:lnTo>
                    <a:pt x="25" y="159"/>
                  </a:lnTo>
                  <a:lnTo>
                    <a:pt x="22" y="158"/>
                  </a:lnTo>
                  <a:lnTo>
                    <a:pt x="19" y="158"/>
                  </a:lnTo>
                  <a:lnTo>
                    <a:pt x="17" y="159"/>
                  </a:lnTo>
                  <a:lnTo>
                    <a:pt x="14" y="158"/>
                  </a:lnTo>
                  <a:lnTo>
                    <a:pt x="12" y="159"/>
                  </a:lnTo>
                  <a:lnTo>
                    <a:pt x="9" y="159"/>
                  </a:lnTo>
                  <a:lnTo>
                    <a:pt x="8" y="160"/>
                  </a:lnTo>
                  <a:lnTo>
                    <a:pt x="4" y="159"/>
                  </a:lnTo>
                  <a:lnTo>
                    <a:pt x="3" y="161"/>
                  </a:lnTo>
                  <a:lnTo>
                    <a:pt x="2" y="163"/>
                  </a:lnTo>
                  <a:lnTo>
                    <a:pt x="4" y="163"/>
                  </a:lnTo>
                  <a:lnTo>
                    <a:pt x="5" y="163"/>
                  </a:lnTo>
                  <a:lnTo>
                    <a:pt x="5" y="165"/>
                  </a:lnTo>
                  <a:lnTo>
                    <a:pt x="4" y="164"/>
                  </a:lnTo>
                  <a:lnTo>
                    <a:pt x="2" y="164"/>
                  </a:lnTo>
                  <a:lnTo>
                    <a:pt x="4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5"/>
                  </a:lnTo>
                  <a:lnTo>
                    <a:pt x="7" y="167"/>
                  </a:lnTo>
                  <a:lnTo>
                    <a:pt x="6" y="168"/>
                  </a:lnTo>
                  <a:lnTo>
                    <a:pt x="7" y="169"/>
                  </a:lnTo>
                  <a:lnTo>
                    <a:pt x="5" y="170"/>
                  </a:lnTo>
                  <a:lnTo>
                    <a:pt x="4" y="170"/>
                  </a:lnTo>
                  <a:lnTo>
                    <a:pt x="4" y="171"/>
                  </a:lnTo>
                  <a:lnTo>
                    <a:pt x="5" y="173"/>
                  </a:lnTo>
                  <a:lnTo>
                    <a:pt x="6" y="174"/>
                  </a:lnTo>
                  <a:lnTo>
                    <a:pt x="7" y="173"/>
                  </a:lnTo>
                  <a:lnTo>
                    <a:pt x="8" y="171"/>
                  </a:lnTo>
                  <a:lnTo>
                    <a:pt x="8" y="174"/>
                  </a:lnTo>
                  <a:lnTo>
                    <a:pt x="10" y="176"/>
                  </a:lnTo>
                  <a:lnTo>
                    <a:pt x="9" y="176"/>
                  </a:lnTo>
                  <a:lnTo>
                    <a:pt x="7" y="177"/>
                  </a:lnTo>
                  <a:lnTo>
                    <a:pt x="8" y="178"/>
                  </a:lnTo>
                  <a:lnTo>
                    <a:pt x="10" y="177"/>
                  </a:lnTo>
                  <a:lnTo>
                    <a:pt x="12" y="175"/>
                  </a:lnTo>
                  <a:lnTo>
                    <a:pt x="12" y="174"/>
                  </a:lnTo>
                  <a:lnTo>
                    <a:pt x="14" y="173"/>
                  </a:lnTo>
                  <a:lnTo>
                    <a:pt x="16" y="170"/>
                  </a:lnTo>
                  <a:lnTo>
                    <a:pt x="18" y="168"/>
                  </a:lnTo>
                  <a:lnTo>
                    <a:pt x="20" y="166"/>
                  </a:lnTo>
                  <a:lnTo>
                    <a:pt x="22" y="167"/>
                  </a:lnTo>
                  <a:lnTo>
                    <a:pt x="22" y="168"/>
                  </a:lnTo>
                  <a:lnTo>
                    <a:pt x="25" y="167"/>
                  </a:lnTo>
                  <a:lnTo>
                    <a:pt x="27" y="167"/>
                  </a:lnTo>
                  <a:lnTo>
                    <a:pt x="23" y="168"/>
                  </a:lnTo>
                  <a:lnTo>
                    <a:pt x="23" y="170"/>
                  </a:lnTo>
                  <a:lnTo>
                    <a:pt x="23" y="171"/>
                  </a:lnTo>
                  <a:lnTo>
                    <a:pt x="22" y="169"/>
                  </a:lnTo>
                  <a:lnTo>
                    <a:pt x="20" y="169"/>
                  </a:lnTo>
                  <a:lnTo>
                    <a:pt x="18" y="171"/>
                  </a:lnTo>
                  <a:lnTo>
                    <a:pt x="16" y="173"/>
                  </a:lnTo>
                  <a:lnTo>
                    <a:pt x="18" y="174"/>
                  </a:lnTo>
                  <a:lnTo>
                    <a:pt x="18" y="175"/>
                  </a:lnTo>
                  <a:lnTo>
                    <a:pt x="15" y="175"/>
                  </a:lnTo>
                  <a:lnTo>
                    <a:pt x="10" y="179"/>
                  </a:lnTo>
                  <a:lnTo>
                    <a:pt x="13" y="179"/>
                  </a:lnTo>
                  <a:lnTo>
                    <a:pt x="17" y="179"/>
                  </a:lnTo>
                  <a:lnTo>
                    <a:pt x="18" y="179"/>
                  </a:lnTo>
                  <a:lnTo>
                    <a:pt x="19" y="179"/>
                  </a:lnTo>
                  <a:lnTo>
                    <a:pt x="14" y="180"/>
                  </a:lnTo>
                  <a:lnTo>
                    <a:pt x="13" y="181"/>
                  </a:lnTo>
                  <a:lnTo>
                    <a:pt x="13" y="182"/>
                  </a:lnTo>
                  <a:lnTo>
                    <a:pt x="10" y="182"/>
                  </a:lnTo>
                  <a:lnTo>
                    <a:pt x="9" y="182"/>
                  </a:lnTo>
                  <a:lnTo>
                    <a:pt x="8" y="182"/>
                  </a:lnTo>
                  <a:lnTo>
                    <a:pt x="6" y="184"/>
                  </a:lnTo>
                  <a:lnTo>
                    <a:pt x="5" y="186"/>
                  </a:lnTo>
                  <a:lnTo>
                    <a:pt x="5" y="187"/>
                  </a:lnTo>
                  <a:lnTo>
                    <a:pt x="6" y="187"/>
                  </a:lnTo>
                  <a:lnTo>
                    <a:pt x="6" y="188"/>
                  </a:lnTo>
                  <a:lnTo>
                    <a:pt x="8" y="188"/>
                  </a:lnTo>
                  <a:lnTo>
                    <a:pt x="9" y="186"/>
                  </a:lnTo>
                  <a:lnTo>
                    <a:pt x="9" y="188"/>
                  </a:lnTo>
                  <a:lnTo>
                    <a:pt x="12" y="188"/>
                  </a:lnTo>
                  <a:lnTo>
                    <a:pt x="12" y="187"/>
                  </a:lnTo>
                  <a:lnTo>
                    <a:pt x="12" y="186"/>
                  </a:lnTo>
                  <a:lnTo>
                    <a:pt x="14" y="187"/>
                  </a:lnTo>
                  <a:lnTo>
                    <a:pt x="16" y="185"/>
                  </a:lnTo>
                  <a:lnTo>
                    <a:pt x="18" y="185"/>
                  </a:lnTo>
                  <a:lnTo>
                    <a:pt x="19" y="185"/>
                  </a:lnTo>
                  <a:lnTo>
                    <a:pt x="16" y="187"/>
                  </a:lnTo>
                  <a:lnTo>
                    <a:pt x="17" y="187"/>
                  </a:lnTo>
                  <a:lnTo>
                    <a:pt x="17" y="189"/>
                  </a:lnTo>
                  <a:lnTo>
                    <a:pt x="16" y="190"/>
                  </a:lnTo>
                  <a:lnTo>
                    <a:pt x="15" y="191"/>
                  </a:lnTo>
                  <a:lnTo>
                    <a:pt x="14" y="192"/>
                  </a:lnTo>
                  <a:lnTo>
                    <a:pt x="14" y="194"/>
                  </a:lnTo>
                  <a:lnTo>
                    <a:pt x="14" y="195"/>
                  </a:lnTo>
                  <a:lnTo>
                    <a:pt x="13" y="194"/>
                  </a:lnTo>
                  <a:lnTo>
                    <a:pt x="12" y="195"/>
                  </a:lnTo>
                  <a:lnTo>
                    <a:pt x="10" y="194"/>
                  </a:lnTo>
                  <a:lnTo>
                    <a:pt x="8" y="198"/>
                  </a:lnTo>
                  <a:lnTo>
                    <a:pt x="12" y="201"/>
                  </a:lnTo>
                  <a:lnTo>
                    <a:pt x="17" y="204"/>
                  </a:lnTo>
                  <a:lnTo>
                    <a:pt x="20" y="206"/>
                  </a:lnTo>
                  <a:lnTo>
                    <a:pt x="23" y="206"/>
                  </a:lnTo>
                  <a:lnTo>
                    <a:pt x="25" y="204"/>
                  </a:lnTo>
                  <a:lnTo>
                    <a:pt x="25" y="207"/>
                  </a:lnTo>
                  <a:lnTo>
                    <a:pt x="24" y="209"/>
                  </a:lnTo>
                  <a:lnTo>
                    <a:pt x="26" y="208"/>
                  </a:lnTo>
                  <a:lnTo>
                    <a:pt x="28" y="209"/>
                  </a:lnTo>
                  <a:lnTo>
                    <a:pt x="28" y="207"/>
                  </a:lnTo>
                  <a:lnTo>
                    <a:pt x="33" y="207"/>
                  </a:lnTo>
                  <a:lnTo>
                    <a:pt x="30" y="209"/>
                  </a:lnTo>
                  <a:lnTo>
                    <a:pt x="35" y="210"/>
                  </a:lnTo>
                  <a:lnTo>
                    <a:pt x="37" y="209"/>
                  </a:lnTo>
                  <a:lnTo>
                    <a:pt x="40" y="207"/>
                  </a:lnTo>
                  <a:lnTo>
                    <a:pt x="42" y="205"/>
                  </a:lnTo>
                  <a:lnTo>
                    <a:pt x="43" y="207"/>
                  </a:lnTo>
                  <a:lnTo>
                    <a:pt x="48" y="205"/>
                  </a:lnTo>
                  <a:lnTo>
                    <a:pt x="53" y="200"/>
                  </a:lnTo>
                  <a:lnTo>
                    <a:pt x="55" y="199"/>
                  </a:lnTo>
                  <a:lnTo>
                    <a:pt x="56" y="198"/>
                  </a:lnTo>
                  <a:lnTo>
                    <a:pt x="57" y="197"/>
                  </a:lnTo>
                  <a:lnTo>
                    <a:pt x="58" y="196"/>
                  </a:lnTo>
                  <a:lnTo>
                    <a:pt x="61" y="194"/>
                  </a:lnTo>
                  <a:lnTo>
                    <a:pt x="60" y="191"/>
                  </a:lnTo>
                  <a:lnTo>
                    <a:pt x="64" y="192"/>
                  </a:lnTo>
                  <a:lnTo>
                    <a:pt x="67" y="192"/>
                  </a:lnTo>
                  <a:lnTo>
                    <a:pt x="68" y="192"/>
                  </a:lnTo>
                  <a:lnTo>
                    <a:pt x="69" y="190"/>
                  </a:lnTo>
                  <a:lnTo>
                    <a:pt x="69" y="189"/>
                  </a:lnTo>
                  <a:lnTo>
                    <a:pt x="71" y="188"/>
                  </a:lnTo>
                  <a:lnTo>
                    <a:pt x="70" y="187"/>
                  </a:lnTo>
                  <a:lnTo>
                    <a:pt x="69" y="186"/>
                  </a:lnTo>
                  <a:lnTo>
                    <a:pt x="68" y="185"/>
                  </a:lnTo>
                  <a:lnTo>
                    <a:pt x="69" y="184"/>
                  </a:lnTo>
                  <a:lnTo>
                    <a:pt x="68" y="181"/>
                  </a:lnTo>
                  <a:lnTo>
                    <a:pt x="69" y="181"/>
                  </a:lnTo>
                  <a:lnTo>
                    <a:pt x="70" y="182"/>
                  </a:lnTo>
                  <a:lnTo>
                    <a:pt x="70" y="185"/>
                  </a:lnTo>
                  <a:lnTo>
                    <a:pt x="71" y="184"/>
                  </a:lnTo>
                  <a:lnTo>
                    <a:pt x="73" y="182"/>
                  </a:lnTo>
                  <a:lnTo>
                    <a:pt x="71" y="181"/>
                  </a:lnTo>
                  <a:lnTo>
                    <a:pt x="70" y="179"/>
                  </a:lnTo>
                  <a:lnTo>
                    <a:pt x="71" y="179"/>
                  </a:lnTo>
                  <a:lnTo>
                    <a:pt x="73" y="178"/>
                  </a:lnTo>
                  <a:lnTo>
                    <a:pt x="74" y="179"/>
                  </a:lnTo>
                  <a:lnTo>
                    <a:pt x="75" y="180"/>
                  </a:lnTo>
                  <a:lnTo>
                    <a:pt x="73" y="180"/>
                  </a:lnTo>
                  <a:lnTo>
                    <a:pt x="73" y="181"/>
                  </a:lnTo>
                  <a:lnTo>
                    <a:pt x="74" y="184"/>
                  </a:lnTo>
                  <a:lnTo>
                    <a:pt x="74" y="188"/>
                  </a:lnTo>
                  <a:lnTo>
                    <a:pt x="75" y="189"/>
                  </a:lnTo>
                  <a:lnTo>
                    <a:pt x="77" y="189"/>
                  </a:lnTo>
                  <a:lnTo>
                    <a:pt x="79" y="190"/>
                  </a:lnTo>
                  <a:lnTo>
                    <a:pt x="80" y="190"/>
                  </a:lnTo>
                  <a:lnTo>
                    <a:pt x="81" y="191"/>
                  </a:lnTo>
                  <a:lnTo>
                    <a:pt x="83" y="192"/>
                  </a:lnTo>
                  <a:lnTo>
                    <a:pt x="83" y="196"/>
                  </a:lnTo>
                  <a:lnTo>
                    <a:pt x="83" y="194"/>
                  </a:lnTo>
                  <a:lnTo>
                    <a:pt x="84" y="195"/>
                  </a:lnTo>
                  <a:lnTo>
                    <a:pt x="86" y="194"/>
                  </a:lnTo>
                  <a:lnTo>
                    <a:pt x="87" y="188"/>
                  </a:lnTo>
                  <a:lnTo>
                    <a:pt x="86" y="186"/>
                  </a:lnTo>
                  <a:lnTo>
                    <a:pt x="86" y="184"/>
                  </a:lnTo>
                  <a:lnTo>
                    <a:pt x="88" y="180"/>
                  </a:lnTo>
                  <a:lnTo>
                    <a:pt x="88" y="178"/>
                  </a:lnTo>
                  <a:lnTo>
                    <a:pt x="95" y="177"/>
                  </a:lnTo>
                  <a:lnTo>
                    <a:pt x="96" y="175"/>
                  </a:lnTo>
                  <a:lnTo>
                    <a:pt x="96" y="173"/>
                  </a:lnTo>
                  <a:lnTo>
                    <a:pt x="95" y="171"/>
                  </a:lnTo>
                  <a:lnTo>
                    <a:pt x="96" y="167"/>
                  </a:lnTo>
                  <a:lnTo>
                    <a:pt x="94" y="163"/>
                  </a:lnTo>
                  <a:lnTo>
                    <a:pt x="91" y="160"/>
                  </a:lnTo>
                  <a:lnTo>
                    <a:pt x="91" y="159"/>
                  </a:lnTo>
                  <a:lnTo>
                    <a:pt x="95" y="158"/>
                  </a:lnTo>
                  <a:lnTo>
                    <a:pt x="97" y="157"/>
                  </a:lnTo>
                  <a:lnTo>
                    <a:pt x="98" y="154"/>
                  </a:lnTo>
                  <a:lnTo>
                    <a:pt x="97" y="151"/>
                  </a:lnTo>
                  <a:lnTo>
                    <a:pt x="93" y="149"/>
                  </a:lnTo>
                  <a:lnTo>
                    <a:pt x="90" y="147"/>
                  </a:lnTo>
                  <a:lnTo>
                    <a:pt x="89" y="144"/>
                  </a:lnTo>
                  <a:lnTo>
                    <a:pt x="89" y="138"/>
                  </a:lnTo>
                  <a:lnTo>
                    <a:pt x="88" y="136"/>
                  </a:lnTo>
                  <a:lnTo>
                    <a:pt x="87" y="136"/>
                  </a:lnTo>
                  <a:lnTo>
                    <a:pt x="87" y="134"/>
                  </a:lnTo>
                  <a:lnTo>
                    <a:pt x="88" y="133"/>
                  </a:lnTo>
                  <a:lnTo>
                    <a:pt x="88" y="130"/>
                  </a:lnTo>
                  <a:lnTo>
                    <a:pt x="88" y="128"/>
                  </a:lnTo>
                  <a:lnTo>
                    <a:pt x="88" y="127"/>
                  </a:lnTo>
                  <a:lnTo>
                    <a:pt x="89" y="126"/>
                  </a:lnTo>
                  <a:lnTo>
                    <a:pt x="88" y="125"/>
                  </a:lnTo>
                  <a:lnTo>
                    <a:pt x="87" y="123"/>
                  </a:lnTo>
                  <a:lnTo>
                    <a:pt x="86" y="120"/>
                  </a:lnTo>
                  <a:lnTo>
                    <a:pt x="87" y="118"/>
                  </a:lnTo>
                  <a:lnTo>
                    <a:pt x="88" y="116"/>
                  </a:lnTo>
                  <a:lnTo>
                    <a:pt x="93" y="113"/>
                  </a:lnTo>
                  <a:lnTo>
                    <a:pt x="97" y="110"/>
                  </a:lnTo>
                  <a:lnTo>
                    <a:pt x="101" y="110"/>
                  </a:lnTo>
                  <a:lnTo>
                    <a:pt x="106" y="110"/>
                  </a:lnTo>
                  <a:lnTo>
                    <a:pt x="109" y="110"/>
                  </a:lnTo>
                  <a:lnTo>
                    <a:pt x="110" y="109"/>
                  </a:lnTo>
                  <a:lnTo>
                    <a:pt x="111" y="107"/>
                  </a:lnTo>
                  <a:lnTo>
                    <a:pt x="111" y="105"/>
                  </a:lnTo>
                  <a:lnTo>
                    <a:pt x="109" y="104"/>
                  </a:lnTo>
                  <a:lnTo>
                    <a:pt x="106" y="101"/>
                  </a:lnTo>
                  <a:lnTo>
                    <a:pt x="106" y="100"/>
                  </a:lnTo>
                  <a:lnTo>
                    <a:pt x="109" y="96"/>
                  </a:lnTo>
                  <a:lnTo>
                    <a:pt x="113" y="91"/>
                  </a:lnTo>
                  <a:lnTo>
                    <a:pt x="114" y="86"/>
                  </a:lnTo>
                  <a:lnTo>
                    <a:pt x="114" y="83"/>
                  </a:lnTo>
                  <a:lnTo>
                    <a:pt x="114" y="79"/>
                  </a:lnTo>
                  <a:lnTo>
                    <a:pt x="113" y="78"/>
                  </a:lnTo>
                  <a:lnTo>
                    <a:pt x="115" y="77"/>
                  </a:lnTo>
                  <a:lnTo>
                    <a:pt x="117" y="77"/>
                  </a:lnTo>
                  <a:lnTo>
                    <a:pt x="120" y="76"/>
                  </a:lnTo>
                  <a:lnTo>
                    <a:pt x="121" y="75"/>
                  </a:lnTo>
                  <a:lnTo>
                    <a:pt x="121" y="72"/>
                  </a:lnTo>
                  <a:lnTo>
                    <a:pt x="123" y="70"/>
                  </a:lnTo>
                  <a:lnTo>
                    <a:pt x="127" y="67"/>
                  </a:lnTo>
                  <a:lnTo>
                    <a:pt x="128" y="65"/>
                  </a:lnTo>
                  <a:lnTo>
                    <a:pt x="131" y="64"/>
                  </a:lnTo>
                  <a:lnTo>
                    <a:pt x="133" y="63"/>
                  </a:lnTo>
                  <a:lnTo>
                    <a:pt x="133" y="62"/>
                  </a:lnTo>
                  <a:lnTo>
                    <a:pt x="133" y="60"/>
                  </a:lnTo>
                  <a:lnTo>
                    <a:pt x="129" y="57"/>
                  </a:lnTo>
                  <a:lnTo>
                    <a:pt x="129" y="56"/>
                  </a:lnTo>
                  <a:lnTo>
                    <a:pt x="133" y="54"/>
                  </a:lnTo>
                  <a:lnTo>
                    <a:pt x="134" y="53"/>
                  </a:lnTo>
                  <a:lnTo>
                    <a:pt x="134" y="52"/>
                  </a:lnTo>
                  <a:lnTo>
                    <a:pt x="135" y="49"/>
                  </a:lnTo>
                  <a:lnTo>
                    <a:pt x="136" y="48"/>
                  </a:lnTo>
                  <a:lnTo>
                    <a:pt x="139" y="46"/>
                  </a:lnTo>
                  <a:lnTo>
                    <a:pt x="142" y="46"/>
                  </a:lnTo>
                  <a:lnTo>
                    <a:pt x="145" y="47"/>
                  </a:lnTo>
                  <a:lnTo>
                    <a:pt x="147" y="48"/>
                  </a:lnTo>
                  <a:lnTo>
                    <a:pt x="148" y="48"/>
                  </a:lnTo>
                  <a:lnTo>
                    <a:pt x="150" y="47"/>
                  </a:lnTo>
                  <a:lnTo>
                    <a:pt x="150" y="45"/>
                  </a:lnTo>
                  <a:lnTo>
                    <a:pt x="151" y="44"/>
                  </a:lnTo>
                  <a:lnTo>
                    <a:pt x="150" y="40"/>
                  </a:lnTo>
                  <a:lnTo>
                    <a:pt x="151" y="40"/>
                  </a:lnTo>
                  <a:lnTo>
                    <a:pt x="152" y="39"/>
                  </a:lnTo>
                  <a:lnTo>
                    <a:pt x="154" y="39"/>
                  </a:lnTo>
                  <a:lnTo>
                    <a:pt x="160" y="39"/>
                  </a:lnTo>
                  <a:lnTo>
                    <a:pt x="170" y="42"/>
                  </a:lnTo>
                  <a:lnTo>
                    <a:pt x="172" y="42"/>
                  </a:lnTo>
                  <a:lnTo>
                    <a:pt x="174" y="40"/>
                  </a:lnTo>
                  <a:lnTo>
                    <a:pt x="171" y="39"/>
                  </a:lnTo>
                  <a:lnTo>
                    <a:pt x="170" y="38"/>
                  </a:lnTo>
                  <a:lnTo>
                    <a:pt x="171" y="37"/>
                  </a:lnTo>
                  <a:lnTo>
                    <a:pt x="172" y="36"/>
                  </a:lnTo>
                  <a:lnTo>
                    <a:pt x="174" y="35"/>
                  </a:lnTo>
                  <a:lnTo>
                    <a:pt x="174" y="34"/>
                  </a:lnTo>
                  <a:lnTo>
                    <a:pt x="172" y="33"/>
                  </a:lnTo>
                  <a:lnTo>
                    <a:pt x="171" y="33"/>
                  </a:lnTo>
                  <a:lnTo>
                    <a:pt x="171" y="32"/>
                  </a:lnTo>
                  <a:lnTo>
                    <a:pt x="172" y="32"/>
                  </a:lnTo>
                  <a:lnTo>
                    <a:pt x="177" y="32"/>
                  </a:lnTo>
                  <a:lnTo>
                    <a:pt x="178" y="30"/>
                  </a:lnTo>
                  <a:lnTo>
                    <a:pt x="179" y="30"/>
                  </a:lnTo>
                  <a:lnTo>
                    <a:pt x="181" y="30"/>
                  </a:lnTo>
                  <a:lnTo>
                    <a:pt x="184" y="30"/>
                  </a:lnTo>
                  <a:lnTo>
                    <a:pt x="182" y="29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88" y="28"/>
                  </a:lnTo>
                  <a:lnTo>
                    <a:pt x="190" y="29"/>
                  </a:lnTo>
                  <a:lnTo>
                    <a:pt x="198" y="34"/>
                  </a:lnTo>
                  <a:lnTo>
                    <a:pt x="199" y="35"/>
                  </a:lnTo>
                  <a:lnTo>
                    <a:pt x="200" y="36"/>
                  </a:lnTo>
                  <a:lnTo>
                    <a:pt x="206" y="36"/>
                  </a:lnTo>
                  <a:lnTo>
                    <a:pt x="209" y="37"/>
                  </a:lnTo>
                  <a:lnTo>
                    <a:pt x="211" y="37"/>
                  </a:lnTo>
                  <a:lnTo>
                    <a:pt x="215" y="36"/>
                  </a:lnTo>
                  <a:lnTo>
                    <a:pt x="218" y="34"/>
                  </a:lnTo>
                  <a:lnTo>
                    <a:pt x="220" y="35"/>
                  </a:lnTo>
                  <a:lnTo>
                    <a:pt x="222" y="36"/>
                  </a:lnTo>
                  <a:lnTo>
                    <a:pt x="223" y="37"/>
                  </a:lnTo>
                  <a:lnTo>
                    <a:pt x="226" y="37"/>
                  </a:lnTo>
                  <a:lnTo>
                    <a:pt x="229" y="37"/>
                  </a:lnTo>
                  <a:lnTo>
                    <a:pt x="231" y="36"/>
                  </a:lnTo>
                  <a:lnTo>
                    <a:pt x="232" y="34"/>
                  </a:lnTo>
                  <a:lnTo>
                    <a:pt x="238" y="33"/>
                  </a:lnTo>
                  <a:lnTo>
                    <a:pt x="238" y="32"/>
                  </a:lnTo>
                  <a:lnTo>
                    <a:pt x="237" y="28"/>
                  </a:lnTo>
                  <a:lnTo>
                    <a:pt x="237" y="27"/>
                  </a:lnTo>
                  <a:lnTo>
                    <a:pt x="237" y="24"/>
                  </a:lnTo>
                  <a:lnTo>
                    <a:pt x="238" y="20"/>
                  </a:lnTo>
                  <a:lnTo>
                    <a:pt x="240" y="19"/>
                  </a:lnTo>
                  <a:lnTo>
                    <a:pt x="242" y="18"/>
                  </a:lnTo>
                  <a:lnTo>
                    <a:pt x="248" y="18"/>
                  </a:lnTo>
                  <a:lnTo>
                    <a:pt x="256" y="16"/>
                  </a:lnTo>
                  <a:lnTo>
                    <a:pt x="260" y="16"/>
                  </a:lnTo>
                  <a:lnTo>
                    <a:pt x="261" y="16"/>
                  </a:lnTo>
                  <a:lnTo>
                    <a:pt x="265" y="18"/>
                  </a:lnTo>
                  <a:lnTo>
                    <a:pt x="267" y="19"/>
                  </a:lnTo>
                  <a:lnTo>
                    <a:pt x="270" y="19"/>
                  </a:lnTo>
                  <a:lnTo>
                    <a:pt x="275" y="22"/>
                  </a:lnTo>
                  <a:lnTo>
                    <a:pt x="277" y="24"/>
                  </a:lnTo>
                  <a:lnTo>
                    <a:pt x="278" y="26"/>
                  </a:lnTo>
                  <a:lnTo>
                    <a:pt x="275" y="28"/>
                  </a:lnTo>
                  <a:lnTo>
                    <a:pt x="273" y="29"/>
                  </a:lnTo>
                  <a:lnTo>
                    <a:pt x="275" y="30"/>
                  </a:lnTo>
                  <a:lnTo>
                    <a:pt x="277" y="32"/>
                  </a:lnTo>
                  <a:lnTo>
                    <a:pt x="279" y="30"/>
                  </a:lnTo>
                  <a:lnTo>
                    <a:pt x="279" y="29"/>
                  </a:lnTo>
                  <a:lnTo>
                    <a:pt x="279" y="28"/>
                  </a:lnTo>
                  <a:lnTo>
                    <a:pt x="286" y="26"/>
                  </a:lnTo>
                  <a:lnTo>
                    <a:pt x="287" y="26"/>
                  </a:lnTo>
                  <a:lnTo>
                    <a:pt x="287" y="23"/>
                  </a:lnTo>
                  <a:lnTo>
                    <a:pt x="292" y="24"/>
                  </a:lnTo>
                  <a:lnTo>
                    <a:pt x="295" y="24"/>
                  </a:lnTo>
                  <a:lnTo>
                    <a:pt x="296" y="22"/>
                  </a:lnTo>
                  <a:lnTo>
                    <a:pt x="295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38" name="Freeform 917"/>
            <p:cNvSpPr>
              <a:spLocks/>
            </p:cNvSpPr>
            <p:nvPr/>
          </p:nvSpPr>
          <p:spPr bwMode="auto">
            <a:xfrm>
              <a:off x="4448175" y="1588823"/>
              <a:ext cx="469900" cy="333375"/>
            </a:xfrm>
            <a:custGeom>
              <a:avLst/>
              <a:gdLst>
                <a:gd name="T0" fmla="*/ 2147483647 w 296"/>
                <a:gd name="T1" fmla="*/ 2147483647 h 210"/>
                <a:gd name="T2" fmla="*/ 2147483647 w 296"/>
                <a:gd name="T3" fmla="*/ 2147483647 h 210"/>
                <a:gd name="T4" fmla="*/ 2147483647 w 296"/>
                <a:gd name="T5" fmla="*/ 2147483647 h 210"/>
                <a:gd name="T6" fmla="*/ 2147483647 w 296"/>
                <a:gd name="T7" fmla="*/ 2147483647 h 210"/>
                <a:gd name="T8" fmla="*/ 2147483647 w 296"/>
                <a:gd name="T9" fmla="*/ 2147483647 h 210"/>
                <a:gd name="T10" fmla="*/ 2147483647 w 296"/>
                <a:gd name="T11" fmla="*/ 2147483647 h 210"/>
                <a:gd name="T12" fmla="*/ 2147483647 w 296"/>
                <a:gd name="T13" fmla="*/ 2147483647 h 210"/>
                <a:gd name="T14" fmla="*/ 2147483647 w 296"/>
                <a:gd name="T15" fmla="*/ 2147483647 h 210"/>
                <a:gd name="T16" fmla="*/ 2147483647 w 296"/>
                <a:gd name="T17" fmla="*/ 2147483647 h 210"/>
                <a:gd name="T18" fmla="*/ 2147483647 w 296"/>
                <a:gd name="T19" fmla="*/ 2147483647 h 210"/>
                <a:gd name="T20" fmla="*/ 2147483647 w 296"/>
                <a:gd name="T21" fmla="*/ 2147483647 h 210"/>
                <a:gd name="T22" fmla="*/ 2147483647 w 296"/>
                <a:gd name="T23" fmla="*/ 2147483647 h 210"/>
                <a:gd name="T24" fmla="*/ 2147483647 w 296"/>
                <a:gd name="T25" fmla="*/ 2147483647 h 210"/>
                <a:gd name="T26" fmla="*/ 2147483647 w 296"/>
                <a:gd name="T27" fmla="*/ 2147483647 h 210"/>
                <a:gd name="T28" fmla="*/ 2147483647 w 296"/>
                <a:gd name="T29" fmla="*/ 2147483647 h 210"/>
                <a:gd name="T30" fmla="*/ 2147483647 w 296"/>
                <a:gd name="T31" fmla="*/ 2147483647 h 210"/>
                <a:gd name="T32" fmla="*/ 2147483647 w 296"/>
                <a:gd name="T33" fmla="*/ 2147483647 h 210"/>
                <a:gd name="T34" fmla="*/ 2147483647 w 296"/>
                <a:gd name="T35" fmla="*/ 2147483647 h 210"/>
                <a:gd name="T36" fmla="*/ 2147483647 w 296"/>
                <a:gd name="T37" fmla="*/ 2147483647 h 210"/>
                <a:gd name="T38" fmla="*/ 2147483647 w 296"/>
                <a:gd name="T39" fmla="*/ 2147483647 h 210"/>
                <a:gd name="T40" fmla="*/ 2147483647 w 296"/>
                <a:gd name="T41" fmla="*/ 2147483647 h 210"/>
                <a:gd name="T42" fmla="*/ 2147483647 w 296"/>
                <a:gd name="T43" fmla="*/ 2147483647 h 210"/>
                <a:gd name="T44" fmla="*/ 2147483647 w 296"/>
                <a:gd name="T45" fmla="*/ 2147483647 h 210"/>
                <a:gd name="T46" fmla="*/ 2147483647 w 296"/>
                <a:gd name="T47" fmla="*/ 2147483647 h 210"/>
                <a:gd name="T48" fmla="*/ 2147483647 w 296"/>
                <a:gd name="T49" fmla="*/ 2147483647 h 210"/>
                <a:gd name="T50" fmla="*/ 2147483647 w 296"/>
                <a:gd name="T51" fmla="*/ 2147483647 h 210"/>
                <a:gd name="T52" fmla="*/ 2147483647 w 296"/>
                <a:gd name="T53" fmla="*/ 2147483647 h 210"/>
                <a:gd name="T54" fmla="*/ 2147483647 w 296"/>
                <a:gd name="T55" fmla="*/ 2147483647 h 210"/>
                <a:gd name="T56" fmla="*/ 2147483647 w 296"/>
                <a:gd name="T57" fmla="*/ 2147483647 h 210"/>
                <a:gd name="T58" fmla="*/ 2147483647 w 296"/>
                <a:gd name="T59" fmla="*/ 2147483647 h 210"/>
                <a:gd name="T60" fmla="*/ 2147483647 w 296"/>
                <a:gd name="T61" fmla="*/ 2147483647 h 210"/>
                <a:gd name="T62" fmla="*/ 2147483647 w 296"/>
                <a:gd name="T63" fmla="*/ 2147483647 h 210"/>
                <a:gd name="T64" fmla="*/ 2147483647 w 296"/>
                <a:gd name="T65" fmla="*/ 2147483647 h 210"/>
                <a:gd name="T66" fmla="*/ 2147483647 w 296"/>
                <a:gd name="T67" fmla="*/ 2147483647 h 210"/>
                <a:gd name="T68" fmla="*/ 2147483647 w 296"/>
                <a:gd name="T69" fmla="*/ 2147483647 h 210"/>
                <a:gd name="T70" fmla="*/ 2147483647 w 296"/>
                <a:gd name="T71" fmla="*/ 2147483647 h 210"/>
                <a:gd name="T72" fmla="*/ 2147483647 w 296"/>
                <a:gd name="T73" fmla="*/ 2147483647 h 210"/>
                <a:gd name="T74" fmla="*/ 2147483647 w 296"/>
                <a:gd name="T75" fmla="*/ 2147483647 h 210"/>
                <a:gd name="T76" fmla="*/ 2147483647 w 296"/>
                <a:gd name="T77" fmla="*/ 2147483647 h 210"/>
                <a:gd name="T78" fmla="*/ 2147483647 w 296"/>
                <a:gd name="T79" fmla="*/ 2147483647 h 210"/>
                <a:gd name="T80" fmla="*/ 2147483647 w 296"/>
                <a:gd name="T81" fmla="*/ 2147483647 h 210"/>
                <a:gd name="T82" fmla="*/ 2147483647 w 296"/>
                <a:gd name="T83" fmla="*/ 2147483647 h 210"/>
                <a:gd name="T84" fmla="*/ 2147483647 w 296"/>
                <a:gd name="T85" fmla="*/ 2147483647 h 210"/>
                <a:gd name="T86" fmla="*/ 2147483647 w 296"/>
                <a:gd name="T87" fmla="*/ 2147483647 h 210"/>
                <a:gd name="T88" fmla="*/ 2147483647 w 296"/>
                <a:gd name="T89" fmla="*/ 2147483647 h 210"/>
                <a:gd name="T90" fmla="*/ 2147483647 w 296"/>
                <a:gd name="T91" fmla="*/ 2147483647 h 210"/>
                <a:gd name="T92" fmla="*/ 2147483647 w 296"/>
                <a:gd name="T93" fmla="*/ 2147483647 h 210"/>
                <a:gd name="T94" fmla="*/ 2147483647 w 296"/>
                <a:gd name="T95" fmla="*/ 2147483647 h 210"/>
                <a:gd name="T96" fmla="*/ 2147483647 w 296"/>
                <a:gd name="T97" fmla="*/ 2147483647 h 210"/>
                <a:gd name="T98" fmla="*/ 2147483647 w 296"/>
                <a:gd name="T99" fmla="*/ 2147483647 h 210"/>
                <a:gd name="T100" fmla="*/ 2147483647 w 296"/>
                <a:gd name="T101" fmla="*/ 2147483647 h 210"/>
                <a:gd name="T102" fmla="*/ 2147483647 w 296"/>
                <a:gd name="T103" fmla="*/ 2147483647 h 210"/>
                <a:gd name="T104" fmla="*/ 2147483647 w 296"/>
                <a:gd name="T105" fmla="*/ 2147483647 h 210"/>
                <a:gd name="T106" fmla="*/ 2147483647 w 296"/>
                <a:gd name="T107" fmla="*/ 2147483647 h 210"/>
                <a:gd name="T108" fmla="*/ 2147483647 w 296"/>
                <a:gd name="T109" fmla="*/ 2147483647 h 210"/>
                <a:gd name="T110" fmla="*/ 2147483647 w 296"/>
                <a:gd name="T111" fmla="*/ 2147483647 h 210"/>
                <a:gd name="T112" fmla="*/ 2147483647 w 296"/>
                <a:gd name="T113" fmla="*/ 2147483647 h 210"/>
                <a:gd name="T114" fmla="*/ 2147483647 w 296"/>
                <a:gd name="T115" fmla="*/ 2147483647 h 210"/>
                <a:gd name="T116" fmla="*/ 2147483647 w 296"/>
                <a:gd name="T117" fmla="*/ 2147483647 h 210"/>
                <a:gd name="T118" fmla="*/ 2147483647 w 296"/>
                <a:gd name="T119" fmla="*/ 2147483647 h 210"/>
                <a:gd name="T120" fmla="*/ 2147483647 w 296"/>
                <a:gd name="T121" fmla="*/ 2147483647 h 210"/>
                <a:gd name="T122" fmla="*/ 2147483647 w 296"/>
                <a:gd name="T123" fmla="*/ 2147483647 h 2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6"/>
                <a:gd name="T187" fmla="*/ 0 h 210"/>
                <a:gd name="T188" fmla="*/ 296 w 296"/>
                <a:gd name="T189" fmla="*/ 210 h 2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6" h="210">
                  <a:moveTo>
                    <a:pt x="295" y="20"/>
                  </a:moveTo>
                  <a:lnTo>
                    <a:pt x="290" y="20"/>
                  </a:lnTo>
                  <a:lnTo>
                    <a:pt x="290" y="23"/>
                  </a:lnTo>
                  <a:lnTo>
                    <a:pt x="289" y="23"/>
                  </a:lnTo>
                  <a:lnTo>
                    <a:pt x="289" y="22"/>
                  </a:lnTo>
                  <a:lnTo>
                    <a:pt x="287" y="22"/>
                  </a:lnTo>
                  <a:lnTo>
                    <a:pt x="286" y="20"/>
                  </a:lnTo>
                  <a:lnTo>
                    <a:pt x="286" y="23"/>
                  </a:lnTo>
                  <a:lnTo>
                    <a:pt x="285" y="22"/>
                  </a:lnTo>
                  <a:lnTo>
                    <a:pt x="281" y="22"/>
                  </a:lnTo>
                  <a:lnTo>
                    <a:pt x="280" y="23"/>
                  </a:lnTo>
                  <a:lnTo>
                    <a:pt x="280" y="22"/>
                  </a:lnTo>
                  <a:lnTo>
                    <a:pt x="281" y="20"/>
                  </a:lnTo>
                  <a:lnTo>
                    <a:pt x="283" y="20"/>
                  </a:lnTo>
                  <a:lnTo>
                    <a:pt x="283" y="19"/>
                  </a:lnTo>
                  <a:lnTo>
                    <a:pt x="281" y="18"/>
                  </a:lnTo>
                  <a:lnTo>
                    <a:pt x="278" y="18"/>
                  </a:lnTo>
                  <a:lnTo>
                    <a:pt x="277" y="17"/>
                  </a:lnTo>
                  <a:lnTo>
                    <a:pt x="273" y="17"/>
                  </a:lnTo>
                  <a:lnTo>
                    <a:pt x="271" y="16"/>
                  </a:lnTo>
                  <a:lnTo>
                    <a:pt x="268" y="16"/>
                  </a:lnTo>
                  <a:lnTo>
                    <a:pt x="267" y="15"/>
                  </a:lnTo>
                  <a:lnTo>
                    <a:pt x="268" y="15"/>
                  </a:lnTo>
                  <a:lnTo>
                    <a:pt x="268" y="14"/>
                  </a:lnTo>
                  <a:lnTo>
                    <a:pt x="272" y="15"/>
                  </a:lnTo>
                  <a:lnTo>
                    <a:pt x="283" y="16"/>
                  </a:lnTo>
                  <a:lnTo>
                    <a:pt x="290" y="13"/>
                  </a:lnTo>
                  <a:lnTo>
                    <a:pt x="292" y="13"/>
                  </a:lnTo>
                  <a:lnTo>
                    <a:pt x="293" y="12"/>
                  </a:lnTo>
                  <a:lnTo>
                    <a:pt x="292" y="10"/>
                  </a:lnTo>
                  <a:lnTo>
                    <a:pt x="290" y="10"/>
                  </a:lnTo>
                  <a:lnTo>
                    <a:pt x="288" y="9"/>
                  </a:lnTo>
                  <a:lnTo>
                    <a:pt x="285" y="9"/>
                  </a:lnTo>
                  <a:lnTo>
                    <a:pt x="283" y="8"/>
                  </a:lnTo>
                  <a:lnTo>
                    <a:pt x="285" y="8"/>
                  </a:lnTo>
                  <a:lnTo>
                    <a:pt x="281" y="7"/>
                  </a:lnTo>
                  <a:lnTo>
                    <a:pt x="280" y="6"/>
                  </a:lnTo>
                  <a:lnTo>
                    <a:pt x="279" y="7"/>
                  </a:lnTo>
                  <a:lnTo>
                    <a:pt x="278" y="7"/>
                  </a:lnTo>
                  <a:lnTo>
                    <a:pt x="277" y="7"/>
                  </a:lnTo>
                  <a:lnTo>
                    <a:pt x="277" y="6"/>
                  </a:lnTo>
                  <a:lnTo>
                    <a:pt x="272" y="7"/>
                  </a:lnTo>
                  <a:lnTo>
                    <a:pt x="272" y="6"/>
                  </a:lnTo>
                  <a:lnTo>
                    <a:pt x="272" y="5"/>
                  </a:lnTo>
                  <a:lnTo>
                    <a:pt x="271" y="5"/>
                  </a:lnTo>
                  <a:lnTo>
                    <a:pt x="270" y="4"/>
                  </a:lnTo>
                  <a:lnTo>
                    <a:pt x="268" y="5"/>
                  </a:lnTo>
                  <a:lnTo>
                    <a:pt x="267" y="4"/>
                  </a:lnTo>
                  <a:lnTo>
                    <a:pt x="266" y="4"/>
                  </a:lnTo>
                  <a:lnTo>
                    <a:pt x="263" y="6"/>
                  </a:lnTo>
                  <a:lnTo>
                    <a:pt x="263" y="7"/>
                  </a:lnTo>
                  <a:lnTo>
                    <a:pt x="265" y="8"/>
                  </a:lnTo>
                  <a:lnTo>
                    <a:pt x="265" y="10"/>
                  </a:lnTo>
                  <a:lnTo>
                    <a:pt x="262" y="10"/>
                  </a:lnTo>
                  <a:lnTo>
                    <a:pt x="260" y="10"/>
                  </a:lnTo>
                  <a:lnTo>
                    <a:pt x="258" y="10"/>
                  </a:lnTo>
                  <a:lnTo>
                    <a:pt x="258" y="9"/>
                  </a:lnTo>
                  <a:lnTo>
                    <a:pt x="259" y="9"/>
                  </a:lnTo>
                  <a:lnTo>
                    <a:pt x="261" y="7"/>
                  </a:lnTo>
                  <a:lnTo>
                    <a:pt x="260" y="7"/>
                  </a:lnTo>
                  <a:lnTo>
                    <a:pt x="257" y="8"/>
                  </a:lnTo>
                  <a:lnTo>
                    <a:pt x="255" y="8"/>
                  </a:lnTo>
                  <a:lnTo>
                    <a:pt x="258" y="7"/>
                  </a:lnTo>
                  <a:lnTo>
                    <a:pt x="256" y="6"/>
                  </a:lnTo>
                  <a:lnTo>
                    <a:pt x="257" y="5"/>
                  </a:lnTo>
                  <a:lnTo>
                    <a:pt x="260" y="5"/>
                  </a:lnTo>
                  <a:lnTo>
                    <a:pt x="261" y="4"/>
                  </a:lnTo>
                  <a:lnTo>
                    <a:pt x="261" y="3"/>
                  </a:lnTo>
                  <a:lnTo>
                    <a:pt x="259" y="3"/>
                  </a:lnTo>
                  <a:lnTo>
                    <a:pt x="259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3" y="2"/>
                  </a:lnTo>
                  <a:lnTo>
                    <a:pt x="251" y="0"/>
                  </a:lnTo>
                  <a:lnTo>
                    <a:pt x="251" y="3"/>
                  </a:lnTo>
                  <a:lnTo>
                    <a:pt x="251" y="4"/>
                  </a:lnTo>
                  <a:lnTo>
                    <a:pt x="250" y="5"/>
                  </a:lnTo>
                  <a:lnTo>
                    <a:pt x="249" y="6"/>
                  </a:lnTo>
                  <a:lnTo>
                    <a:pt x="249" y="7"/>
                  </a:lnTo>
                  <a:lnTo>
                    <a:pt x="249" y="8"/>
                  </a:lnTo>
                  <a:lnTo>
                    <a:pt x="248" y="8"/>
                  </a:lnTo>
                  <a:lnTo>
                    <a:pt x="247" y="8"/>
                  </a:lnTo>
                  <a:lnTo>
                    <a:pt x="248" y="10"/>
                  </a:lnTo>
                  <a:lnTo>
                    <a:pt x="245" y="10"/>
                  </a:lnTo>
                  <a:lnTo>
                    <a:pt x="242" y="12"/>
                  </a:lnTo>
                  <a:lnTo>
                    <a:pt x="242" y="10"/>
                  </a:lnTo>
                  <a:lnTo>
                    <a:pt x="242" y="8"/>
                  </a:lnTo>
                  <a:lnTo>
                    <a:pt x="240" y="7"/>
                  </a:lnTo>
                  <a:lnTo>
                    <a:pt x="242" y="6"/>
                  </a:lnTo>
                  <a:lnTo>
                    <a:pt x="242" y="4"/>
                  </a:lnTo>
                  <a:lnTo>
                    <a:pt x="241" y="4"/>
                  </a:lnTo>
                  <a:lnTo>
                    <a:pt x="240" y="3"/>
                  </a:lnTo>
                  <a:lnTo>
                    <a:pt x="239" y="4"/>
                  </a:lnTo>
                  <a:lnTo>
                    <a:pt x="233" y="9"/>
                  </a:lnTo>
                  <a:lnTo>
                    <a:pt x="232" y="9"/>
                  </a:lnTo>
                  <a:lnTo>
                    <a:pt x="231" y="10"/>
                  </a:lnTo>
                  <a:lnTo>
                    <a:pt x="229" y="12"/>
                  </a:lnTo>
                  <a:lnTo>
                    <a:pt x="229" y="14"/>
                  </a:lnTo>
                  <a:lnTo>
                    <a:pt x="230" y="13"/>
                  </a:lnTo>
                  <a:lnTo>
                    <a:pt x="227" y="16"/>
                  </a:lnTo>
                  <a:lnTo>
                    <a:pt x="225" y="16"/>
                  </a:lnTo>
                  <a:lnTo>
                    <a:pt x="225" y="15"/>
                  </a:lnTo>
                  <a:lnTo>
                    <a:pt x="225" y="14"/>
                  </a:lnTo>
                  <a:lnTo>
                    <a:pt x="226" y="14"/>
                  </a:lnTo>
                  <a:lnTo>
                    <a:pt x="227" y="13"/>
                  </a:lnTo>
                  <a:lnTo>
                    <a:pt x="226" y="13"/>
                  </a:lnTo>
                  <a:lnTo>
                    <a:pt x="227" y="10"/>
                  </a:lnTo>
                  <a:lnTo>
                    <a:pt x="226" y="10"/>
                  </a:lnTo>
                  <a:lnTo>
                    <a:pt x="227" y="8"/>
                  </a:lnTo>
                  <a:lnTo>
                    <a:pt x="231" y="6"/>
                  </a:lnTo>
                  <a:lnTo>
                    <a:pt x="232" y="5"/>
                  </a:lnTo>
                  <a:lnTo>
                    <a:pt x="230" y="4"/>
                  </a:lnTo>
                  <a:lnTo>
                    <a:pt x="227" y="5"/>
                  </a:lnTo>
                  <a:lnTo>
                    <a:pt x="226" y="5"/>
                  </a:lnTo>
                  <a:lnTo>
                    <a:pt x="225" y="4"/>
                  </a:lnTo>
                  <a:lnTo>
                    <a:pt x="223" y="4"/>
                  </a:lnTo>
                  <a:lnTo>
                    <a:pt x="222" y="3"/>
                  </a:lnTo>
                  <a:lnTo>
                    <a:pt x="220" y="4"/>
                  </a:lnTo>
                  <a:lnTo>
                    <a:pt x="219" y="3"/>
                  </a:lnTo>
                  <a:lnTo>
                    <a:pt x="218" y="3"/>
                  </a:lnTo>
                  <a:lnTo>
                    <a:pt x="218" y="5"/>
                  </a:lnTo>
                  <a:lnTo>
                    <a:pt x="215" y="5"/>
                  </a:lnTo>
                  <a:lnTo>
                    <a:pt x="217" y="6"/>
                  </a:lnTo>
                  <a:lnTo>
                    <a:pt x="218" y="7"/>
                  </a:lnTo>
                  <a:lnTo>
                    <a:pt x="219" y="7"/>
                  </a:lnTo>
                  <a:lnTo>
                    <a:pt x="216" y="8"/>
                  </a:lnTo>
                  <a:lnTo>
                    <a:pt x="215" y="9"/>
                  </a:lnTo>
                  <a:lnTo>
                    <a:pt x="216" y="10"/>
                  </a:lnTo>
                  <a:lnTo>
                    <a:pt x="210" y="10"/>
                  </a:lnTo>
                  <a:lnTo>
                    <a:pt x="208" y="12"/>
                  </a:lnTo>
                  <a:lnTo>
                    <a:pt x="208" y="13"/>
                  </a:lnTo>
                  <a:lnTo>
                    <a:pt x="205" y="14"/>
                  </a:lnTo>
                  <a:lnTo>
                    <a:pt x="205" y="15"/>
                  </a:lnTo>
                  <a:lnTo>
                    <a:pt x="206" y="15"/>
                  </a:lnTo>
                  <a:lnTo>
                    <a:pt x="206" y="16"/>
                  </a:lnTo>
                  <a:lnTo>
                    <a:pt x="206" y="17"/>
                  </a:lnTo>
                  <a:lnTo>
                    <a:pt x="204" y="17"/>
                  </a:lnTo>
                  <a:lnTo>
                    <a:pt x="202" y="17"/>
                  </a:lnTo>
                  <a:lnTo>
                    <a:pt x="202" y="16"/>
                  </a:lnTo>
                  <a:lnTo>
                    <a:pt x="204" y="16"/>
                  </a:lnTo>
                  <a:lnTo>
                    <a:pt x="200" y="16"/>
                  </a:lnTo>
                  <a:lnTo>
                    <a:pt x="201" y="15"/>
                  </a:lnTo>
                  <a:lnTo>
                    <a:pt x="201" y="14"/>
                  </a:lnTo>
                  <a:lnTo>
                    <a:pt x="195" y="14"/>
                  </a:lnTo>
                  <a:lnTo>
                    <a:pt x="196" y="15"/>
                  </a:lnTo>
                  <a:lnTo>
                    <a:pt x="195" y="15"/>
                  </a:lnTo>
                  <a:lnTo>
                    <a:pt x="194" y="15"/>
                  </a:lnTo>
                  <a:lnTo>
                    <a:pt x="194" y="14"/>
                  </a:lnTo>
                  <a:lnTo>
                    <a:pt x="192" y="14"/>
                  </a:lnTo>
                  <a:lnTo>
                    <a:pt x="191" y="14"/>
                  </a:lnTo>
                  <a:lnTo>
                    <a:pt x="191" y="13"/>
                  </a:lnTo>
                  <a:lnTo>
                    <a:pt x="190" y="13"/>
                  </a:lnTo>
                  <a:lnTo>
                    <a:pt x="189" y="13"/>
                  </a:lnTo>
                  <a:lnTo>
                    <a:pt x="188" y="14"/>
                  </a:lnTo>
                  <a:lnTo>
                    <a:pt x="188" y="15"/>
                  </a:lnTo>
                  <a:lnTo>
                    <a:pt x="187" y="14"/>
                  </a:lnTo>
                  <a:lnTo>
                    <a:pt x="186" y="13"/>
                  </a:lnTo>
                  <a:lnTo>
                    <a:pt x="185" y="13"/>
                  </a:lnTo>
                  <a:lnTo>
                    <a:pt x="186" y="15"/>
                  </a:lnTo>
                  <a:lnTo>
                    <a:pt x="189" y="16"/>
                  </a:lnTo>
                  <a:lnTo>
                    <a:pt x="190" y="16"/>
                  </a:lnTo>
                  <a:lnTo>
                    <a:pt x="191" y="17"/>
                  </a:lnTo>
                  <a:lnTo>
                    <a:pt x="190" y="18"/>
                  </a:lnTo>
                  <a:lnTo>
                    <a:pt x="190" y="19"/>
                  </a:lnTo>
                  <a:lnTo>
                    <a:pt x="191" y="20"/>
                  </a:lnTo>
                  <a:lnTo>
                    <a:pt x="192" y="22"/>
                  </a:lnTo>
                  <a:lnTo>
                    <a:pt x="190" y="20"/>
                  </a:lnTo>
                  <a:lnTo>
                    <a:pt x="186" y="18"/>
                  </a:lnTo>
                  <a:lnTo>
                    <a:pt x="182" y="17"/>
                  </a:lnTo>
                  <a:lnTo>
                    <a:pt x="184" y="18"/>
                  </a:lnTo>
                  <a:lnTo>
                    <a:pt x="182" y="18"/>
                  </a:lnTo>
                  <a:lnTo>
                    <a:pt x="182" y="19"/>
                  </a:lnTo>
                  <a:lnTo>
                    <a:pt x="181" y="19"/>
                  </a:lnTo>
                  <a:lnTo>
                    <a:pt x="180" y="20"/>
                  </a:lnTo>
                  <a:lnTo>
                    <a:pt x="179" y="19"/>
                  </a:lnTo>
                  <a:lnTo>
                    <a:pt x="180" y="18"/>
                  </a:lnTo>
                  <a:lnTo>
                    <a:pt x="178" y="18"/>
                  </a:lnTo>
                  <a:lnTo>
                    <a:pt x="177" y="19"/>
                  </a:lnTo>
                  <a:lnTo>
                    <a:pt x="177" y="20"/>
                  </a:lnTo>
                  <a:lnTo>
                    <a:pt x="176" y="20"/>
                  </a:lnTo>
                  <a:lnTo>
                    <a:pt x="176" y="23"/>
                  </a:lnTo>
                  <a:lnTo>
                    <a:pt x="177" y="23"/>
                  </a:lnTo>
                  <a:lnTo>
                    <a:pt x="174" y="25"/>
                  </a:lnTo>
                  <a:lnTo>
                    <a:pt x="172" y="26"/>
                  </a:lnTo>
                  <a:lnTo>
                    <a:pt x="171" y="27"/>
                  </a:lnTo>
                  <a:lnTo>
                    <a:pt x="172" y="25"/>
                  </a:lnTo>
                  <a:lnTo>
                    <a:pt x="172" y="24"/>
                  </a:lnTo>
                  <a:lnTo>
                    <a:pt x="172" y="22"/>
                  </a:lnTo>
                  <a:lnTo>
                    <a:pt x="172" y="20"/>
                  </a:lnTo>
                  <a:lnTo>
                    <a:pt x="171" y="18"/>
                  </a:lnTo>
                  <a:lnTo>
                    <a:pt x="169" y="18"/>
                  </a:lnTo>
                  <a:lnTo>
                    <a:pt x="168" y="19"/>
                  </a:lnTo>
                  <a:lnTo>
                    <a:pt x="167" y="22"/>
                  </a:lnTo>
                  <a:lnTo>
                    <a:pt x="166" y="24"/>
                  </a:lnTo>
                  <a:lnTo>
                    <a:pt x="166" y="26"/>
                  </a:lnTo>
                  <a:lnTo>
                    <a:pt x="165" y="20"/>
                  </a:lnTo>
                  <a:lnTo>
                    <a:pt x="159" y="20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6"/>
                  </a:lnTo>
                  <a:lnTo>
                    <a:pt x="162" y="27"/>
                  </a:lnTo>
                  <a:lnTo>
                    <a:pt x="165" y="28"/>
                  </a:lnTo>
                  <a:lnTo>
                    <a:pt x="164" y="29"/>
                  </a:lnTo>
                  <a:lnTo>
                    <a:pt x="162" y="29"/>
                  </a:lnTo>
                  <a:lnTo>
                    <a:pt x="160" y="27"/>
                  </a:lnTo>
                  <a:lnTo>
                    <a:pt x="158" y="27"/>
                  </a:lnTo>
                  <a:lnTo>
                    <a:pt x="156" y="25"/>
                  </a:lnTo>
                  <a:lnTo>
                    <a:pt x="155" y="24"/>
                  </a:lnTo>
                  <a:lnTo>
                    <a:pt x="151" y="25"/>
                  </a:lnTo>
                  <a:lnTo>
                    <a:pt x="154" y="26"/>
                  </a:lnTo>
                  <a:lnTo>
                    <a:pt x="157" y="27"/>
                  </a:lnTo>
                  <a:lnTo>
                    <a:pt x="155" y="28"/>
                  </a:lnTo>
                  <a:lnTo>
                    <a:pt x="152" y="27"/>
                  </a:lnTo>
                  <a:lnTo>
                    <a:pt x="152" y="28"/>
                  </a:lnTo>
                  <a:lnTo>
                    <a:pt x="151" y="27"/>
                  </a:lnTo>
                  <a:lnTo>
                    <a:pt x="149" y="27"/>
                  </a:lnTo>
                  <a:lnTo>
                    <a:pt x="150" y="26"/>
                  </a:lnTo>
                  <a:lnTo>
                    <a:pt x="149" y="25"/>
                  </a:lnTo>
                  <a:lnTo>
                    <a:pt x="148" y="26"/>
                  </a:lnTo>
                  <a:lnTo>
                    <a:pt x="147" y="28"/>
                  </a:lnTo>
                  <a:lnTo>
                    <a:pt x="149" y="29"/>
                  </a:lnTo>
                  <a:lnTo>
                    <a:pt x="144" y="30"/>
                  </a:lnTo>
                  <a:lnTo>
                    <a:pt x="142" y="32"/>
                  </a:lnTo>
                  <a:lnTo>
                    <a:pt x="142" y="33"/>
                  </a:lnTo>
                  <a:lnTo>
                    <a:pt x="142" y="34"/>
                  </a:lnTo>
                  <a:lnTo>
                    <a:pt x="145" y="34"/>
                  </a:lnTo>
                  <a:lnTo>
                    <a:pt x="146" y="35"/>
                  </a:lnTo>
                  <a:lnTo>
                    <a:pt x="144" y="35"/>
                  </a:lnTo>
                  <a:lnTo>
                    <a:pt x="145" y="35"/>
                  </a:lnTo>
                  <a:lnTo>
                    <a:pt x="145" y="36"/>
                  </a:lnTo>
                  <a:lnTo>
                    <a:pt x="141" y="36"/>
                  </a:lnTo>
                  <a:lnTo>
                    <a:pt x="140" y="36"/>
                  </a:lnTo>
                  <a:lnTo>
                    <a:pt x="142" y="37"/>
                  </a:lnTo>
                  <a:lnTo>
                    <a:pt x="141" y="37"/>
                  </a:lnTo>
                  <a:lnTo>
                    <a:pt x="139" y="37"/>
                  </a:lnTo>
                  <a:lnTo>
                    <a:pt x="138" y="37"/>
                  </a:lnTo>
                  <a:lnTo>
                    <a:pt x="137" y="37"/>
                  </a:lnTo>
                  <a:lnTo>
                    <a:pt x="134" y="38"/>
                  </a:lnTo>
                  <a:lnTo>
                    <a:pt x="133" y="39"/>
                  </a:lnTo>
                  <a:lnTo>
                    <a:pt x="131" y="39"/>
                  </a:lnTo>
                  <a:lnTo>
                    <a:pt x="134" y="40"/>
                  </a:lnTo>
                  <a:lnTo>
                    <a:pt x="136" y="40"/>
                  </a:lnTo>
                  <a:lnTo>
                    <a:pt x="137" y="39"/>
                  </a:lnTo>
                  <a:lnTo>
                    <a:pt x="140" y="40"/>
                  </a:lnTo>
                  <a:lnTo>
                    <a:pt x="142" y="39"/>
                  </a:lnTo>
                  <a:lnTo>
                    <a:pt x="144" y="40"/>
                  </a:lnTo>
                  <a:lnTo>
                    <a:pt x="141" y="40"/>
                  </a:lnTo>
                  <a:lnTo>
                    <a:pt x="141" y="42"/>
                  </a:lnTo>
                  <a:lnTo>
                    <a:pt x="140" y="43"/>
                  </a:lnTo>
                  <a:lnTo>
                    <a:pt x="137" y="42"/>
                  </a:lnTo>
                  <a:lnTo>
                    <a:pt x="135" y="42"/>
                  </a:lnTo>
                  <a:lnTo>
                    <a:pt x="131" y="42"/>
                  </a:lnTo>
                  <a:lnTo>
                    <a:pt x="129" y="42"/>
                  </a:lnTo>
                  <a:lnTo>
                    <a:pt x="128" y="43"/>
                  </a:lnTo>
                  <a:lnTo>
                    <a:pt x="130" y="45"/>
                  </a:lnTo>
                  <a:lnTo>
                    <a:pt x="131" y="45"/>
                  </a:lnTo>
                  <a:lnTo>
                    <a:pt x="129" y="45"/>
                  </a:lnTo>
                  <a:lnTo>
                    <a:pt x="130" y="47"/>
                  </a:lnTo>
                  <a:lnTo>
                    <a:pt x="131" y="48"/>
                  </a:lnTo>
                  <a:lnTo>
                    <a:pt x="129" y="48"/>
                  </a:lnTo>
                  <a:lnTo>
                    <a:pt x="129" y="49"/>
                  </a:lnTo>
                  <a:lnTo>
                    <a:pt x="128" y="49"/>
                  </a:lnTo>
                  <a:lnTo>
                    <a:pt x="126" y="45"/>
                  </a:lnTo>
                  <a:lnTo>
                    <a:pt x="125" y="45"/>
                  </a:lnTo>
                  <a:lnTo>
                    <a:pt x="124" y="47"/>
                  </a:lnTo>
                  <a:lnTo>
                    <a:pt x="123" y="46"/>
                  </a:lnTo>
                  <a:lnTo>
                    <a:pt x="121" y="47"/>
                  </a:lnTo>
                  <a:lnTo>
                    <a:pt x="124" y="47"/>
                  </a:lnTo>
                  <a:lnTo>
                    <a:pt x="124" y="48"/>
                  </a:lnTo>
                  <a:lnTo>
                    <a:pt x="121" y="48"/>
                  </a:lnTo>
                  <a:lnTo>
                    <a:pt x="120" y="48"/>
                  </a:lnTo>
                  <a:lnTo>
                    <a:pt x="120" y="49"/>
                  </a:lnTo>
                  <a:lnTo>
                    <a:pt x="120" y="50"/>
                  </a:lnTo>
                  <a:lnTo>
                    <a:pt x="123" y="52"/>
                  </a:lnTo>
                  <a:lnTo>
                    <a:pt x="120" y="52"/>
                  </a:lnTo>
                  <a:lnTo>
                    <a:pt x="121" y="53"/>
                  </a:lnTo>
                  <a:lnTo>
                    <a:pt x="120" y="53"/>
                  </a:lnTo>
                  <a:lnTo>
                    <a:pt x="120" y="54"/>
                  </a:lnTo>
                  <a:lnTo>
                    <a:pt x="119" y="54"/>
                  </a:lnTo>
                  <a:lnTo>
                    <a:pt x="118" y="54"/>
                  </a:lnTo>
                  <a:lnTo>
                    <a:pt x="118" y="55"/>
                  </a:lnTo>
                  <a:lnTo>
                    <a:pt x="120" y="55"/>
                  </a:lnTo>
                  <a:lnTo>
                    <a:pt x="125" y="54"/>
                  </a:lnTo>
                  <a:lnTo>
                    <a:pt x="121" y="56"/>
                  </a:lnTo>
                  <a:lnTo>
                    <a:pt x="120" y="56"/>
                  </a:lnTo>
                  <a:lnTo>
                    <a:pt x="116" y="56"/>
                  </a:lnTo>
                  <a:lnTo>
                    <a:pt x="116" y="55"/>
                  </a:lnTo>
                  <a:lnTo>
                    <a:pt x="115" y="55"/>
                  </a:lnTo>
                  <a:lnTo>
                    <a:pt x="114" y="55"/>
                  </a:lnTo>
                  <a:lnTo>
                    <a:pt x="111" y="56"/>
                  </a:lnTo>
                  <a:lnTo>
                    <a:pt x="110" y="57"/>
                  </a:lnTo>
                  <a:lnTo>
                    <a:pt x="108" y="58"/>
                  </a:lnTo>
                  <a:lnTo>
                    <a:pt x="108" y="59"/>
                  </a:lnTo>
                  <a:lnTo>
                    <a:pt x="109" y="59"/>
                  </a:lnTo>
                  <a:lnTo>
                    <a:pt x="109" y="60"/>
                  </a:lnTo>
                  <a:lnTo>
                    <a:pt x="107" y="62"/>
                  </a:lnTo>
                  <a:lnTo>
                    <a:pt x="107" y="64"/>
                  </a:lnTo>
                  <a:lnTo>
                    <a:pt x="105" y="63"/>
                  </a:lnTo>
                  <a:lnTo>
                    <a:pt x="104" y="64"/>
                  </a:lnTo>
                  <a:lnTo>
                    <a:pt x="103" y="64"/>
                  </a:lnTo>
                  <a:lnTo>
                    <a:pt x="100" y="65"/>
                  </a:lnTo>
                  <a:lnTo>
                    <a:pt x="103" y="66"/>
                  </a:lnTo>
                  <a:lnTo>
                    <a:pt x="101" y="66"/>
                  </a:lnTo>
                  <a:lnTo>
                    <a:pt x="99" y="67"/>
                  </a:lnTo>
                  <a:lnTo>
                    <a:pt x="99" y="68"/>
                  </a:lnTo>
                  <a:lnTo>
                    <a:pt x="97" y="68"/>
                  </a:lnTo>
                  <a:lnTo>
                    <a:pt x="96" y="69"/>
                  </a:lnTo>
                  <a:lnTo>
                    <a:pt x="96" y="70"/>
                  </a:lnTo>
                  <a:lnTo>
                    <a:pt x="99" y="70"/>
                  </a:lnTo>
                  <a:lnTo>
                    <a:pt x="98" y="70"/>
                  </a:lnTo>
                  <a:lnTo>
                    <a:pt x="97" y="72"/>
                  </a:lnTo>
                  <a:lnTo>
                    <a:pt x="96" y="72"/>
                  </a:lnTo>
                  <a:lnTo>
                    <a:pt x="95" y="72"/>
                  </a:lnTo>
                  <a:lnTo>
                    <a:pt x="96" y="73"/>
                  </a:lnTo>
                  <a:lnTo>
                    <a:pt x="97" y="74"/>
                  </a:lnTo>
                  <a:lnTo>
                    <a:pt x="98" y="73"/>
                  </a:lnTo>
                  <a:lnTo>
                    <a:pt x="99" y="74"/>
                  </a:lnTo>
                  <a:lnTo>
                    <a:pt x="98" y="75"/>
                  </a:lnTo>
                  <a:lnTo>
                    <a:pt x="94" y="75"/>
                  </a:lnTo>
                  <a:lnTo>
                    <a:pt x="94" y="76"/>
                  </a:lnTo>
                  <a:lnTo>
                    <a:pt x="94" y="77"/>
                  </a:lnTo>
                  <a:lnTo>
                    <a:pt x="91" y="78"/>
                  </a:lnTo>
                  <a:lnTo>
                    <a:pt x="89" y="78"/>
                  </a:lnTo>
                  <a:lnTo>
                    <a:pt x="88" y="80"/>
                  </a:lnTo>
                  <a:lnTo>
                    <a:pt x="90" y="79"/>
                  </a:lnTo>
                  <a:lnTo>
                    <a:pt x="93" y="79"/>
                  </a:lnTo>
                  <a:lnTo>
                    <a:pt x="95" y="78"/>
                  </a:lnTo>
                  <a:lnTo>
                    <a:pt x="95" y="79"/>
                  </a:lnTo>
                  <a:lnTo>
                    <a:pt x="96" y="80"/>
                  </a:lnTo>
                  <a:lnTo>
                    <a:pt x="91" y="80"/>
                  </a:lnTo>
                  <a:lnTo>
                    <a:pt x="91" y="81"/>
                  </a:lnTo>
                  <a:lnTo>
                    <a:pt x="93" y="81"/>
                  </a:lnTo>
                  <a:lnTo>
                    <a:pt x="91" y="83"/>
                  </a:lnTo>
                  <a:lnTo>
                    <a:pt x="90" y="83"/>
                  </a:lnTo>
                  <a:lnTo>
                    <a:pt x="91" y="84"/>
                  </a:lnTo>
                  <a:lnTo>
                    <a:pt x="90" y="84"/>
                  </a:lnTo>
                  <a:lnTo>
                    <a:pt x="89" y="84"/>
                  </a:lnTo>
                  <a:lnTo>
                    <a:pt x="88" y="85"/>
                  </a:lnTo>
                  <a:lnTo>
                    <a:pt x="89" y="86"/>
                  </a:lnTo>
                  <a:lnTo>
                    <a:pt x="90" y="86"/>
                  </a:lnTo>
                  <a:lnTo>
                    <a:pt x="91" y="88"/>
                  </a:lnTo>
                  <a:lnTo>
                    <a:pt x="89" y="88"/>
                  </a:lnTo>
                  <a:lnTo>
                    <a:pt x="88" y="87"/>
                  </a:lnTo>
                  <a:lnTo>
                    <a:pt x="86" y="86"/>
                  </a:lnTo>
                  <a:lnTo>
                    <a:pt x="87" y="88"/>
                  </a:lnTo>
                  <a:lnTo>
                    <a:pt x="86" y="88"/>
                  </a:lnTo>
                  <a:lnTo>
                    <a:pt x="85" y="89"/>
                  </a:lnTo>
                  <a:lnTo>
                    <a:pt x="84" y="90"/>
                  </a:lnTo>
                  <a:lnTo>
                    <a:pt x="85" y="90"/>
                  </a:lnTo>
                  <a:lnTo>
                    <a:pt x="87" y="90"/>
                  </a:lnTo>
                  <a:lnTo>
                    <a:pt x="87" y="89"/>
                  </a:lnTo>
                  <a:lnTo>
                    <a:pt x="88" y="89"/>
                  </a:lnTo>
                  <a:lnTo>
                    <a:pt x="88" y="90"/>
                  </a:lnTo>
                  <a:lnTo>
                    <a:pt x="88" y="91"/>
                  </a:lnTo>
                  <a:lnTo>
                    <a:pt x="87" y="93"/>
                  </a:lnTo>
                  <a:lnTo>
                    <a:pt x="85" y="91"/>
                  </a:lnTo>
                  <a:lnTo>
                    <a:pt x="84" y="93"/>
                  </a:lnTo>
                  <a:lnTo>
                    <a:pt x="81" y="93"/>
                  </a:lnTo>
                  <a:lnTo>
                    <a:pt x="80" y="94"/>
                  </a:lnTo>
                  <a:lnTo>
                    <a:pt x="80" y="95"/>
                  </a:lnTo>
                  <a:lnTo>
                    <a:pt x="78" y="96"/>
                  </a:lnTo>
                  <a:lnTo>
                    <a:pt x="77" y="96"/>
                  </a:lnTo>
                  <a:lnTo>
                    <a:pt x="76" y="98"/>
                  </a:lnTo>
                  <a:lnTo>
                    <a:pt x="78" y="98"/>
                  </a:lnTo>
                  <a:lnTo>
                    <a:pt x="80" y="97"/>
                  </a:lnTo>
                  <a:lnTo>
                    <a:pt x="80" y="98"/>
                  </a:lnTo>
                  <a:lnTo>
                    <a:pt x="77" y="99"/>
                  </a:lnTo>
                  <a:lnTo>
                    <a:pt x="77" y="100"/>
                  </a:lnTo>
                  <a:lnTo>
                    <a:pt x="78" y="101"/>
                  </a:lnTo>
                  <a:lnTo>
                    <a:pt x="77" y="103"/>
                  </a:lnTo>
                  <a:lnTo>
                    <a:pt x="75" y="103"/>
                  </a:lnTo>
                  <a:lnTo>
                    <a:pt x="71" y="101"/>
                  </a:lnTo>
                  <a:lnTo>
                    <a:pt x="69" y="104"/>
                  </a:lnTo>
                  <a:lnTo>
                    <a:pt x="67" y="104"/>
                  </a:lnTo>
                  <a:lnTo>
                    <a:pt x="67" y="105"/>
                  </a:lnTo>
                  <a:lnTo>
                    <a:pt x="65" y="106"/>
                  </a:lnTo>
                  <a:lnTo>
                    <a:pt x="61" y="109"/>
                  </a:lnTo>
                  <a:lnTo>
                    <a:pt x="63" y="110"/>
                  </a:lnTo>
                  <a:lnTo>
                    <a:pt x="63" y="111"/>
                  </a:lnTo>
                  <a:lnTo>
                    <a:pt x="57" y="113"/>
                  </a:lnTo>
                  <a:lnTo>
                    <a:pt x="57" y="115"/>
                  </a:lnTo>
                  <a:lnTo>
                    <a:pt x="58" y="115"/>
                  </a:lnTo>
                  <a:lnTo>
                    <a:pt x="61" y="115"/>
                  </a:lnTo>
                  <a:lnTo>
                    <a:pt x="60" y="116"/>
                  </a:lnTo>
                  <a:lnTo>
                    <a:pt x="61" y="118"/>
                  </a:lnTo>
                  <a:lnTo>
                    <a:pt x="64" y="118"/>
                  </a:lnTo>
                  <a:lnTo>
                    <a:pt x="71" y="115"/>
                  </a:lnTo>
                  <a:lnTo>
                    <a:pt x="76" y="114"/>
                  </a:lnTo>
                  <a:lnTo>
                    <a:pt x="77" y="113"/>
                  </a:lnTo>
                  <a:lnTo>
                    <a:pt x="78" y="113"/>
                  </a:lnTo>
                  <a:lnTo>
                    <a:pt x="77" y="114"/>
                  </a:lnTo>
                  <a:lnTo>
                    <a:pt x="75" y="115"/>
                  </a:lnTo>
                  <a:lnTo>
                    <a:pt x="73" y="115"/>
                  </a:lnTo>
                  <a:lnTo>
                    <a:pt x="70" y="116"/>
                  </a:lnTo>
                  <a:lnTo>
                    <a:pt x="69" y="117"/>
                  </a:lnTo>
                  <a:lnTo>
                    <a:pt x="70" y="118"/>
                  </a:lnTo>
                  <a:lnTo>
                    <a:pt x="66" y="119"/>
                  </a:lnTo>
                  <a:lnTo>
                    <a:pt x="64" y="119"/>
                  </a:lnTo>
                  <a:lnTo>
                    <a:pt x="63" y="119"/>
                  </a:lnTo>
                  <a:lnTo>
                    <a:pt x="64" y="120"/>
                  </a:lnTo>
                  <a:lnTo>
                    <a:pt x="63" y="120"/>
                  </a:lnTo>
                  <a:lnTo>
                    <a:pt x="60" y="120"/>
                  </a:lnTo>
                  <a:lnTo>
                    <a:pt x="60" y="119"/>
                  </a:lnTo>
                  <a:lnTo>
                    <a:pt x="58" y="117"/>
                  </a:lnTo>
                  <a:lnTo>
                    <a:pt x="57" y="117"/>
                  </a:lnTo>
                  <a:lnTo>
                    <a:pt x="56" y="117"/>
                  </a:lnTo>
                  <a:lnTo>
                    <a:pt x="54" y="117"/>
                  </a:lnTo>
                  <a:lnTo>
                    <a:pt x="53" y="118"/>
                  </a:lnTo>
                  <a:lnTo>
                    <a:pt x="53" y="119"/>
                  </a:lnTo>
                  <a:lnTo>
                    <a:pt x="54" y="120"/>
                  </a:lnTo>
                  <a:lnTo>
                    <a:pt x="55" y="120"/>
                  </a:lnTo>
                  <a:lnTo>
                    <a:pt x="52" y="121"/>
                  </a:lnTo>
                  <a:lnTo>
                    <a:pt x="50" y="120"/>
                  </a:lnTo>
                  <a:lnTo>
                    <a:pt x="50" y="119"/>
                  </a:lnTo>
                  <a:lnTo>
                    <a:pt x="50" y="118"/>
                  </a:lnTo>
                  <a:lnTo>
                    <a:pt x="44" y="120"/>
                  </a:lnTo>
                  <a:lnTo>
                    <a:pt x="43" y="123"/>
                  </a:lnTo>
                  <a:lnTo>
                    <a:pt x="42" y="123"/>
                  </a:lnTo>
                  <a:lnTo>
                    <a:pt x="42" y="124"/>
                  </a:lnTo>
                  <a:lnTo>
                    <a:pt x="39" y="124"/>
                  </a:lnTo>
                  <a:lnTo>
                    <a:pt x="38" y="123"/>
                  </a:lnTo>
                  <a:lnTo>
                    <a:pt x="37" y="124"/>
                  </a:lnTo>
                  <a:lnTo>
                    <a:pt x="37" y="125"/>
                  </a:lnTo>
                  <a:lnTo>
                    <a:pt x="35" y="125"/>
                  </a:lnTo>
                  <a:lnTo>
                    <a:pt x="32" y="125"/>
                  </a:lnTo>
                  <a:lnTo>
                    <a:pt x="32" y="127"/>
                  </a:lnTo>
                  <a:lnTo>
                    <a:pt x="30" y="128"/>
                  </a:lnTo>
                  <a:lnTo>
                    <a:pt x="28" y="128"/>
                  </a:lnTo>
                  <a:lnTo>
                    <a:pt x="27" y="128"/>
                  </a:lnTo>
                  <a:lnTo>
                    <a:pt x="25" y="129"/>
                  </a:lnTo>
                  <a:lnTo>
                    <a:pt x="24" y="129"/>
                  </a:lnTo>
                  <a:lnTo>
                    <a:pt x="26" y="130"/>
                  </a:lnTo>
                  <a:lnTo>
                    <a:pt x="25" y="131"/>
                  </a:lnTo>
                  <a:lnTo>
                    <a:pt x="27" y="131"/>
                  </a:lnTo>
                  <a:lnTo>
                    <a:pt x="30" y="131"/>
                  </a:lnTo>
                  <a:lnTo>
                    <a:pt x="30" y="133"/>
                  </a:lnTo>
                  <a:lnTo>
                    <a:pt x="33" y="133"/>
                  </a:lnTo>
                  <a:lnTo>
                    <a:pt x="30" y="134"/>
                  </a:lnTo>
                  <a:lnTo>
                    <a:pt x="32" y="135"/>
                  </a:lnTo>
                  <a:lnTo>
                    <a:pt x="29" y="134"/>
                  </a:lnTo>
                  <a:lnTo>
                    <a:pt x="28" y="134"/>
                  </a:lnTo>
                  <a:lnTo>
                    <a:pt x="23" y="134"/>
                  </a:lnTo>
                  <a:lnTo>
                    <a:pt x="20" y="134"/>
                  </a:lnTo>
                  <a:lnTo>
                    <a:pt x="19" y="134"/>
                  </a:lnTo>
                  <a:lnTo>
                    <a:pt x="18" y="134"/>
                  </a:lnTo>
                  <a:lnTo>
                    <a:pt x="17" y="135"/>
                  </a:lnTo>
                  <a:lnTo>
                    <a:pt x="18" y="135"/>
                  </a:lnTo>
                  <a:lnTo>
                    <a:pt x="17" y="136"/>
                  </a:lnTo>
                  <a:lnTo>
                    <a:pt x="19" y="136"/>
                  </a:lnTo>
                  <a:lnTo>
                    <a:pt x="20" y="136"/>
                  </a:lnTo>
                  <a:lnTo>
                    <a:pt x="18" y="137"/>
                  </a:lnTo>
                  <a:lnTo>
                    <a:pt x="19" y="138"/>
                  </a:lnTo>
                  <a:lnTo>
                    <a:pt x="20" y="140"/>
                  </a:lnTo>
                  <a:lnTo>
                    <a:pt x="19" y="140"/>
                  </a:lnTo>
                  <a:lnTo>
                    <a:pt x="18" y="139"/>
                  </a:lnTo>
                  <a:lnTo>
                    <a:pt x="17" y="138"/>
                  </a:lnTo>
                  <a:lnTo>
                    <a:pt x="15" y="139"/>
                  </a:lnTo>
                  <a:lnTo>
                    <a:pt x="14" y="140"/>
                  </a:lnTo>
                  <a:lnTo>
                    <a:pt x="13" y="141"/>
                  </a:lnTo>
                  <a:lnTo>
                    <a:pt x="14" y="141"/>
                  </a:lnTo>
                  <a:lnTo>
                    <a:pt x="15" y="143"/>
                  </a:lnTo>
                  <a:lnTo>
                    <a:pt x="13" y="143"/>
                  </a:lnTo>
                  <a:lnTo>
                    <a:pt x="12" y="141"/>
                  </a:lnTo>
                  <a:lnTo>
                    <a:pt x="9" y="141"/>
                  </a:lnTo>
                  <a:lnTo>
                    <a:pt x="7" y="141"/>
                  </a:lnTo>
                  <a:lnTo>
                    <a:pt x="6" y="143"/>
                  </a:lnTo>
                  <a:lnTo>
                    <a:pt x="7" y="143"/>
                  </a:lnTo>
                  <a:lnTo>
                    <a:pt x="3" y="141"/>
                  </a:lnTo>
                  <a:lnTo>
                    <a:pt x="4" y="144"/>
                  </a:lnTo>
                  <a:lnTo>
                    <a:pt x="3" y="145"/>
                  </a:lnTo>
                  <a:lnTo>
                    <a:pt x="4" y="145"/>
                  </a:lnTo>
                  <a:lnTo>
                    <a:pt x="9" y="145"/>
                  </a:lnTo>
                  <a:lnTo>
                    <a:pt x="16" y="144"/>
                  </a:lnTo>
                  <a:lnTo>
                    <a:pt x="12" y="145"/>
                  </a:lnTo>
                  <a:lnTo>
                    <a:pt x="13" y="146"/>
                  </a:lnTo>
                  <a:lnTo>
                    <a:pt x="15" y="146"/>
                  </a:lnTo>
                  <a:lnTo>
                    <a:pt x="17" y="145"/>
                  </a:lnTo>
                  <a:lnTo>
                    <a:pt x="18" y="146"/>
                  </a:lnTo>
                  <a:lnTo>
                    <a:pt x="16" y="146"/>
                  </a:lnTo>
                  <a:lnTo>
                    <a:pt x="13" y="147"/>
                  </a:lnTo>
                  <a:lnTo>
                    <a:pt x="8" y="147"/>
                  </a:lnTo>
                  <a:lnTo>
                    <a:pt x="7" y="146"/>
                  </a:lnTo>
                  <a:lnTo>
                    <a:pt x="6" y="146"/>
                  </a:lnTo>
                  <a:lnTo>
                    <a:pt x="4" y="147"/>
                  </a:lnTo>
                  <a:lnTo>
                    <a:pt x="3" y="148"/>
                  </a:lnTo>
                  <a:lnTo>
                    <a:pt x="2" y="148"/>
                  </a:lnTo>
                  <a:lnTo>
                    <a:pt x="0" y="148"/>
                  </a:lnTo>
                  <a:lnTo>
                    <a:pt x="0" y="149"/>
                  </a:lnTo>
                  <a:lnTo>
                    <a:pt x="4" y="150"/>
                  </a:lnTo>
                  <a:lnTo>
                    <a:pt x="4" y="151"/>
                  </a:lnTo>
                  <a:lnTo>
                    <a:pt x="3" y="153"/>
                  </a:lnTo>
                  <a:lnTo>
                    <a:pt x="2" y="154"/>
                  </a:lnTo>
                  <a:lnTo>
                    <a:pt x="2" y="155"/>
                  </a:lnTo>
                  <a:lnTo>
                    <a:pt x="2" y="156"/>
                  </a:lnTo>
                  <a:lnTo>
                    <a:pt x="3" y="157"/>
                  </a:lnTo>
                  <a:lnTo>
                    <a:pt x="3" y="158"/>
                  </a:lnTo>
                  <a:lnTo>
                    <a:pt x="6" y="158"/>
                  </a:lnTo>
                  <a:lnTo>
                    <a:pt x="13" y="157"/>
                  </a:lnTo>
                  <a:lnTo>
                    <a:pt x="15" y="157"/>
                  </a:lnTo>
                  <a:lnTo>
                    <a:pt x="17" y="157"/>
                  </a:lnTo>
                  <a:lnTo>
                    <a:pt x="18" y="156"/>
                  </a:lnTo>
                  <a:lnTo>
                    <a:pt x="19" y="154"/>
                  </a:lnTo>
                  <a:lnTo>
                    <a:pt x="20" y="155"/>
                  </a:lnTo>
                  <a:lnTo>
                    <a:pt x="19" y="157"/>
                  </a:lnTo>
                  <a:lnTo>
                    <a:pt x="20" y="157"/>
                  </a:lnTo>
                  <a:lnTo>
                    <a:pt x="24" y="157"/>
                  </a:lnTo>
                  <a:lnTo>
                    <a:pt x="25" y="157"/>
                  </a:lnTo>
                  <a:lnTo>
                    <a:pt x="26" y="157"/>
                  </a:lnTo>
                  <a:lnTo>
                    <a:pt x="29" y="156"/>
                  </a:lnTo>
                  <a:lnTo>
                    <a:pt x="29" y="153"/>
                  </a:lnTo>
                  <a:lnTo>
                    <a:pt x="33" y="151"/>
                  </a:lnTo>
                  <a:lnTo>
                    <a:pt x="30" y="154"/>
                  </a:lnTo>
                  <a:lnTo>
                    <a:pt x="30" y="156"/>
                  </a:lnTo>
                  <a:lnTo>
                    <a:pt x="32" y="156"/>
                  </a:lnTo>
                  <a:lnTo>
                    <a:pt x="33" y="156"/>
                  </a:lnTo>
                  <a:lnTo>
                    <a:pt x="35" y="156"/>
                  </a:lnTo>
                  <a:lnTo>
                    <a:pt x="32" y="158"/>
                  </a:lnTo>
                  <a:lnTo>
                    <a:pt x="27" y="158"/>
                  </a:lnTo>
                  <a:lnTo>
                    <a:pt x="27" y="160"/>
                  </a:lnTo>
                  <a:lnTo>
                    <a:pt x="28" y="160"/>
                  </a:lnTo>
                  <a:lnTo>
                    <a:pt x="25" y="163"/>
                  </a:lnTo>
                  <a:lnTo>
                    <a:pt x="25" y="160"/>
                  </a:lnTo>
                  <a:lnTo>
                    <a:pt x="25" y="159"/>
                  </a:lnTo>
                  <a:lnTo>
                    <a:pt x="22" y="158"/>
                  </a:lnTo>
                  <a:lnTo>
                    <a:pt x="19" y="158"/>
                  </a:lnTo>
                  <a:lnTo>
                    <a:pt x="17" y="159"/>
                  </a:lnTo>
                  <a:lnTo>
                    <a:pt x="14" y="158"/>
                  </a:lnTo>
                  <a:lnTo>
                    <a:pt x="12" y="159"/>
                  </a:lnTo>
                  <a:lnTo>
                    <a:pt x="9" y="159"/>
                  </a:lnTo>
                  <a:lnTo>
                    <a:pt x="8" y="160"/>
                  </a:lnTo>
                  <a:lnTo>
                    <a:pt x="4" y="159"/>
                  </a:lnTo>
                  <a:lnTo>
                    <a:pt x="3" y="161"/>
                  </a:lnTo>
                  <a:lnTo>
                    <a:pt x="2" y="163"/>
                  </a:lnTo>
                  <a:lnTo>
                    <a:pt x="4" y="163"/>
                  </a:lnTo>
                  <a:lnTo>
                    <a:pt x="5" y="163"/>
                  </a:lnTo>
                  <a:lnTo>
                    <a:pt x="5" y="165"/>
                  </a:lnTo>
                  <a:lnTo>
                    <a:pt x="4" y="164"/>
                  </a:lnTo>
                  <a:lnTo>
                    <a:pt x="2" y="164"/>
                  </a:lnTo>
                  <a:lnTo>
                    <a:pt x="4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5"/>
                  </a:lnTo>
                  <a:lnTo>
                    <a:pt x="7" y="167"/>
                  </a:lnTo>
                  <a:lnTo>
                    <a:pt x="6" y="168"/>
                  </a:lnTo>
                  <a:lnTo>
                    <a:pt x="7" y="169"/>
                  </a:lnTo>
                  <a:lnTo>
                    <a:pt x="5" y="170"/>
                  </a:lnTo>
                  <a:lnTo>
                    <a:pt x="4" y="170"/>
                  </a:lnTo>
                  <a:lnTo>
                    <a:pt x="4" y="171"/>
                  </a:lnTo>
                  <a:lnTo>
                    <a:pt x="5" y="173"/>
                  </a:lnTo>
                  <a:lnTo>
                    <a:pt x="6" y="174"/>
                  </a:lnTo>
                  <a:lnTo>
                    <a:pt x="7" y="173"/>
                  </a:lnTo>
                  <a:lnTo>
                    <a:pt x="8" y="171"/>
                  </a:lnTo>
                  <a:lnTo>
                    <a:pt x="8" y="174"/>
                  </a:lnTo>
                  <a:lnTo>
                    <a:pt x="10" y="176"/>
                  </a:lnTo>
                  <a:lnTo>
                    <a:pt x="9" y="176"/>
                  </a:lnTo>
                  <a:lnTo>
                    <a:pt x="7" y="177"/>
                  </a:lnTo>
                  <a:lnTo>
                    <a:pt x="8" y="178"/>
                  </a:lnTo>
                  <a:lnTo>
                    <a:pt x="10" y="177"/>
                  </a:lnTo>
                  <a:lnTo>
                    <a:pt x="12" y="175"/>
                  </a:lnTo>
                  <a:lnTo>
                    <a:pt x="12" y="174"/>
                  </a:lnTo>
                  <a:lnTo>
                    <a:pt x="14" y="173"/>
                  </a:lnTo>
                  <a:lnTo>
                    <a:pt x="16" y="170"/>
                  </a:lnTo>
                  <a:lnTo>
                    <a:pt x="18" y="168"/>
                  </a:lnTo>
                  <a:lnTo>
                    <a:pt x="20" y="166"/>
                  </a:lnTo>
                  <a:lnTo>
                    <a:pt x="22" y="167"/>
                  </a:lnTo>
                  <a:lnTo>
                    <a:pt x="22" y="168"/>
                  </a:lnTo>
                  <a:lnTo>
                    <a:pt x="25" y="167"/>
                  </a:lnTo>
                  <a:lnTo>
                    <a:pt x="27" y="167"/>
                  </a:lnTo>
                  <a:lnTo>
                    <a:pt x="23" y="168"/>
                  </a:lnTo>
                  <a:lnTo>
                    <a:pt x="23" y="170"/>
                  </a:lnTo>
                  <a:lnTo>
                    <a:pt x="23" y="171"/>
                  </a:lnTo>
                  <a:lnTo>
                    <a:pt x="22" y="169"/>
                  </a:lnTo>
                  <a:lnTo>
                    <a:pt x="20" y="169"/>
                  </a:lnTo>
                  <a:lnTo>
                    <a:pt x="18" y="171"/>
                  </a:lnTo>
                  <a:lnTo>
                    <a:pt x="16" y="173"/>
                  </a:lnTo>
                  <a:lnTo>
                    <a:pt x="18" y="174"/>
                  </a:lnTo>
                  <a:lnTo>
                    <a:pt x="18" y="175"/>
                  </a:lnTo>
                  <a:lnTo>
                    <a:pt x="15" y="175"/>
                  </a:lnTo>
                  <a:lnTo>
                    <a:pt x="10" y="179"/>
                  </a:lnTo>
                  <a:lnTo>
                    <a:pt x="13" y="179"/>
                  </a:lnTo>
                  <a:lnTo>
                    <a:pt x="17" y="179"/>
                  </a:lnTo>
                  <a:lnTo>
                    <a:pt x="18" y="179"/>
                  </a:lnTo>
                  <a:lnTo>
                    <a:pt x="19" y="179"/>
                  </a:lnTo>
                  <a:lnTo>
                    <a:pt x="14" y="180"/>
                  </a:lnTo>
                  <a:lnTo>
                    <a:pt x="13" y="181"/>
                  </a:lnTo>
                  <a:lnTo>
                    <a:pt x="13" y="182"/>
                  </a:lnTo>
                  <a:lnTo>
                    <a:pt x="10" y="182"/>
                  </a:lnTo>
                  <a:lnTo>
                    <a:pt x="9" y="182"/>
                  </a:lnTo>
                  <a:lnTo>
                    <a:pt x="8" y="182"/>
                  </a:lnTo>
                  <a:lnTo>
                    <a:pt x="6" y="184"/>
                  </a:lnTo>
                  <a:lnTo>
                    <a:pt x="5" y="186"/>
                  </a:lnTo>
                  <a:lnTo>
                    <a:pt x="5" y="187"/>
                  </a:lnTo>
                  <a:lnTo>
                    <a:pt x="6" y="187"/>
                  </a:lnTo>
                  <a:lnTo>
                    <a:pt x="6" y="188"/>
                  </a:lnTo>
                  <a:lnTo>
                    <a:pt x="8" y="188"/>
                  </a:lnTo>
                  <a:lnTo>
                    <a:pt x="9" y="186"/>
                  </a:lnTo>
                  <a:lnTo>
                    <a:pt x="9" y="188"/>
                  </a:lnTo>
                  <a:lnTo>
                    <a:pt x="12" y="188"/>
                  </a:lnTo>
                  <a:lnTo>
                    <a:pt x="12" y="187"/>
                  </a:lnTo>
                  <a:lnTo>
                    <a:pt x="12" y="186"/>
                  </a:lnTo>
                  <a:lnTo>
                    <a:pt x="14" y="187"/>
                  </a:lnTo>
                  <a:lnTo>
                    <a:pt x="16" y="185"/>
                  </a:lnTo>
                  <a:lnTo>
                    <a:pt x="18" y="185"/>
                  </a:lnTo>
                  <a:lnTo>
                    <a:pt x="19" y="185"/>
                  </a:lnTo>
                  <a:lnTo>
                    <a:pt x="16" y="187"/>
                  </a:lnTo>
                  <a:lnTo>
                    <a:pt x="17" y="187"/>
                  </a:lnTo>
                  <a:lnTo>
                    <a:pt x="17" y="189"/>
                  </a:lnTo>
                  <a:lnTo>
                    <a:pt x="16" y="190"/>
                  </a:lnTo>
                  <a:lnTo>
                    <a:pt x="15" y="191"/>
                  </a:lnTo>
                  <a:lnTo>
                    <a:pt x="14" y="192"/>
                  </a:lnTo>
                  <a:lnTo>
                    <a:pt x="14" y="194"/>
                  </a:lnTo>
                  <a:lnTo>
                    <a:pt x="14" y="195"/>
                  </a:lnTo>
                  <a:lnTo>
                    <a:pt x="13" y="194"/>
                  </a:lnTo>
                  <a:lnTo>
                    <a:pt x="12" y="195"/>
                  </a:lnTo>
                  <a:lnTo>
                    <a:pt x="10" y="194"/>
                  </a:lnTo>
                  <a:lnTo>
                    <a:pt x="8" y="198"/>
                  </a:lnTo>
                  <a:lnTo>
                    <a:pt x="12" y="201"/>
                  </a:lnTo>
                  <a:lnTo>
                    <a:pt x="17" y="204"/>
                  </a:lnTo>
                  <a:lnTo>
                    <a:pt x="20" y="206"/>
                  </a:lnTo>
                  <a:lnTo>
                    <a:pt x="23" y="206"/>
                  </a:lnTo>
                  <a:lnTo>
                    <a:pt x="25" y="204"/>
                  </a:lnTo>
                  <a:lnTo>
                    <a:pt x="25" y="207"/>
                  </a:lnTo>
                  <a:lnTo>
                    <a:pt x="24" y="209"/>
                  </a:lnTo>
                  <a:lnTo>
                    <a:pt x="26" y="208"/>
                  </a:lnTo>
                  <a:lnTo>
                    <a:pt x="28" y="209"/>
                  </a:lnTo>
                  <a:lnTo>
                    <a:pt x="28" y="207"/>
                  </a:lnTo>
                  <a:lnTo>
                    <a:pt x="33" y="207"/>
                  </a:lnTo>
                  <a:lnTo>
                    <a:pt x="30" y="209"/>
                  </a:lnTo>
                  <a:lnTo>
                    <a:pt x="35" y="210"/>
                  </a:lnTo>
                  <a:lnTo>
                    <a:pt x="37" y="209"/>
                  </a:lnTo>
                  <a:lnTo>
                    <a:pt x="40" y="207"/>
                  </a:lnTo>
                  <a:lnTo>
                    <a:pt x="42" y="205"/>
                  </a:lnTo>
                  <a:lnTo>
                    <a:pt x="43" y="207"/>
                  </a:lnTo>
                  <a:lnTo>
                    <a:pt x="48" y="205"/>
                  </a:lnTo>
                  <a:lnTo>
                    <a:pt x="53" y="200"/>
                  </a:lnTo>
                  <a:lnTo>
                    <a:pt x="55" y="199"/>
                  </a:lnTo>
                  <a:lnTo>
                    <a:pt x="56" y="198"/>
                  </a:lnTo>
                  <a:lnTo>
                    <a:pt x="57" y="197"/>
                  </a:lnTo>
                  <a:lnTo>
                    <a:pt x="58" y="196"/>
                  </a:lnTo>
                  <a:lnTo>
                    <a:pt x="61" y="194"/>
                  </a:lnTo>
                  <a:lnTo>
                    <a:pt x="60" y="191"/>
                  </a:lnTo>
                  <a:lnTo>
                    <a:pt x="64" y="192"/>
                  </a:lnTo>
                  <a:lnTo>
                    <a:pt x="67" y="192"/>
                  </a:lnTo>
                  <a:lnTo>
                    <a:pt x="68" y="192"/>
                  </a:lnTo>
                  <a:lnTo>
                    <a:pt x="69" y="190"/>
                  </a:lnTo>
                  <a:lnTo>
                    <a:pt x="69" y="189"/>
                  </a:lnTo>
                  <a:lnTo>
                    <a:pt x="71" y="188"/>
                  </a:lnTo>
                  <a:lnTo>
                    <a:pt x="70" y="187"/>
                  </a:lnTo>
                  <a:lnTo>
                    <a:pt x="69" y="186"/>
                  </a:lnTo>
                  <a:lnTo>
                    <a:pt x="68" y="185"/>
                  </a:lnTo>
                  <a:lnTo>
                    <a:pt x="69" y="184"/>
                  </a:lnTo>
                  <a:lnTo>
                    <a:pt x="68" y="181"/>
                  </a:lnTo>
                  <a:lnTo>
                    <a:pt x="69" y="181"/>
                  </a:lnTo>
                  <a:lnTo>
                    <a:pt x="70" y="182"/>
                  </a:lnTo>
                  <a:lnTo>
                    <a:pt x="70" y="185"/>
                  </a:lnTo>
                  <a:lnTo>
                    <a:pt x="71" y="184"/>
                  </a:lnTo>
                  <a:lnTo>
                    <a:pt x="73" y="182"/>
                  </a:lnTo>
                  <a:lnTo>
                    <a:pt x="71" y="181"/>
                  </a:lnTo>
                  <a:lnTo>
                    <a:pt x="70" y="179"/>
                  </a:lnTo>
                  <a:lnTo>
                    <a:pt x="71" y="179"/>
                  </a:lnTo>
                  <a:lnTo>
                    <a:pt x="73" y="178"/>
                  </a:lnTo>
                  <a:lnTo>
                    <a:pt x="74" y="179"/>
                  </a:lnTo>
                  <a:lnTo>
                    <a:pt x="75" y="180"/>
                  </a:lnTo>
                  <a:lnTo>
                    <a:pt x="73" y="180"/>
                  </a:lnTo>
                  <a:lnTo>
                    <a:pt x="73" y="181"/>
                  </a:lnTo>
                  <a:lnTo>
                    <a:pt x="74" y="184"/>
                  </a:lnTo>
                  <a:lnTo>
                    <a:pt x="74" y="188"/>
                  </a:lnTo>
                  <a:lnTo>
                    <a:pt x="75" y="189"/>
                  </a:lnTo>
                  <a:lnTo>
                    <a:pt x="77" y="189"/>
                  </a:lnTo>
                  <a:lnTo>
                    <a:pt x="79" y="190"/>
                  </a:lnTo>
                  <a:lnTo>
                    <a:pt x="80" y="190"/>
                  </a:lnTo>
                  <a:lnTo>
                    <a:pt x="81" y="191"/>
                  </a:lnTo>
                  <a:lnTo>
                    <a:pt x="83" y="192"/>
                  </a:lnTo>
                  <a:lnTo>
                    <a:pt x="83" y="196"/>
                  </a:lnTo>
                  <a:lnTo>
                    <a:pt x="83" y="194"/>
                  </a:lnTo>
                  <a:lnTo>
                    <a:pt x="84" y="195"/>
                  </a:lnTo>
                  <a:lnTo>
                    <a:pt x="86" y="194"/>
                  </a:lnTo>
                  <a:lnTo>
                    <a:pt x="87" y="188"/>
                  </a:lnTo>
                  <a:lnTo>
                    <a:pt x="86" y="186"/>
                  </a:lnTo>
                  <a:lnTo>
                    <a:pt x="86" y="184"/>
                  </a:lnTo>
                  <a:lnTo>
                    <a:pt x="88" y="180"/>
                  </a:lnTo>
                  <a:lnTo>
                    <a:pt x="88" y="178"/>
                  </a:lnTo>
                  <a:lnTo>
                    <a:pt x="95" y="177"/>
                  </a:lnTo>
                  <a:lnTo>
                    <a:pt x="96" y="175"/>
                  </a:lnTo>
                  <a:lnTo>
                    <a:pt x="96" y="173"/>
                  </a:lnTo>
                  <a:lnTo>
                    <a:pt x="95" y="171"/>
                  </a:lnTo>
                  <a:lnTo>
                    <a:pt x="96" y="167"/>
                  </a:lnTo>
                  <a:lnTo>
                    <a:pt x="94" y="163"/>
                  </a:lnTo>
                  <a:lnTo>
                    <a:pt x="91" y="160"/>
                  </a:lnTo>
                  <a:lnTo>
                    <a:pt x="91" y="159"/>
                  </a:lnTo>
                  <a:lnTo>
                    <a:pt x="95" y="158"/>
                  </a:lnTo>
                  <a:lnTo>
                    <a:pt x="97" y="157"/>
                  </a:lnTo>
                  <a:lnTo>
                    <a:pt x="98" y="154"/>
                  </a:lnTo>
                  <a:lnTo>
                    <a:pt x="97" y="151"/>
                  </a:lnTo>
                  <a:lnTo>
                    <a:pt x="93" y="149"/>
                  </a:lnTo>
                  <a:lnTo>
                    <a:pt x="90" y="147"/>
                  </a:lnTo>
                  <a:lnTo>
                    <a:pt x="89" y="144"/>
                  </a:lnTo>
                  <a:lnTo>
                    <a:pt x="89" y="138"/>
                  </a:lnTo>
                  <a:lnTo>
                    <a:pt x="88" y="136"/>
                  </a:lnTo>
                  <a:lnTo>
                    <a:pt x="87" y="136"/>
                  </a:lnTo>
                  <a:lnTo>
                    <a:pt x="87" y="134"/>
                  </a:lnTo>
                  <a:lnTo>
                    <a:pt x="88" y="133"/>
                  </a:lnTo>
                  <a:lnTo>
                    <a:pt x="88" y="130"/>
                  </a:lnTo>
                  <a:lnTo>
                    <a:pt x="88" y="128"/>
                  </a:lnTo>
                  <a:lnTo>
                    <a:pt x="88" y="127"/>
                  </a:lnTo>
                  <a:lnTo>
                    <a:pt x="89" y="126"/>
                  </a:lnTo>
                  <a:lnTo>
                    <a:pt x="88" y="125"/>
                  </a:lnTo>
                  <a:lnTo>
                    <a:pt x="87" y="123"/>
                  </a:lnTo>
                  <a:lnTo>
                    <a:pt x="86" y="120"/>
                  </a:lnTo>
                  <a:lnTo>
                    <a:pt x="87" y="118"/>
                  </a:lnTo>
                  <a:lnTo>
                    <a:pt x="88" y="116"/>
                  </a:lnTo>
                  <a:lnTo>
                    <a:pt x="93" y="113"/>
                  </a:lnTo>
                  <a:lnTo>
                    <a:pt x="97" y="110"/>
                  </a:lnTo>
                  <a:lnTo>
                    <a:pt x="101" y="110"/>
                  </a:lnTo>
                  <a:lnTo>
                    <a:pt x="106" y="110"/>
                  </a:lnTo>
                  <a:lnTo>
                    <a:pt x="109" y="110"/>
                  </a:lnTo>
                  <a:lnTo>
                    <a:pt x="110" y="109"/>
                  </a:lnTo>
                  <a:lnTo>
                    <a:pt x="111" y="107"/>
                  </a:lnTo>
                  <a:lnTo>
                    <a:pt x="111" y="105"/>
                  </a:lnTo>
                  <a:lnTo>
                    <a:pt x="109" y="104"/>
                  </a:lnTo>
                  <a:lnTo>
                    <a:pt x="106" y="101"/>
                  </a:lnTo>
                  <a:lnTo>
                    <a:pt x="106" y="100"/>
                  </a:lnTo>
                  <a:lnTo>
                    <a:pt x="109" y="96"/>
                  </a:lnTo>
                  <a:lnTo>
                    <a:pt x="113" y="91"/>
                  </a:lnTo>
                  <a:lnTo>
                    <a:pt x="114" y="86"/>
                  </a:lnTo>
                  <a:lnTo>
                    <a:pt x="114" y="83"/>
                  </a:lnTo>
                  <a:lnTo>
                    <a:pt x="114" y="79"/>
                  </a:lnTo>
                  <a:lnTo>
                    <a:pt x="113" y="78"/>
                  </a:lnTo>
                  <a:lnTo>
                    <a:pt x="115" y="77"/>
                  </a:lnTo>
                  <a:lnTo>
                    <a:pt x="117" y="77"/>
                  </a:lnTo>
                  <a:lnTo>
                    <a:pt x="120" y="76"/>
                  </a:lnTo>
                  <a:lnTo>
                    <a:pt x="121" y="75"/>
                  </a:lnTo>
                  <a:lnTo>
                    <a:pt x="121" y="72"/>
                  </a:lnTo>
                  <a:lnTo>
                    <a:pt x="123" y="70"/>
                  </a:lnTo>
                  <a:lnTo>
                    <a:pt x="127" y="67"/>
                  </a:lnTo>
                  <a:lnTo>
                    <a:pt x="128" y="65"/>
                  </a:lnTo>
                  <a:lnTo>
                    <a:pt x="131" y="64"/>
                  </a:lnTo>
                  <a:lnTo>
                    <a:pt x="133" y="63"/>
                  </a:lnTo>
                  <a:lnTo>
                    <a:pt x="133" y="62"/>
                  </a:lnTo>
                  <a:lnTo>
                    <a:pt x="133" y="60"/>
                  </a:lnTo>
                  <a:lnTo>
                    <a:pt x="129" y="57"/>
                  </a:lnTo>
                  <a:lnTo>
                    <a:pt x="129" y="56"/>
                  </a:lnTo>
                  <a:lnTo>
                    <a:pt x="133" y="54"/>
                  </a:lnTo>
                  <a:lnTo>
                    <a:pt x="134" y="53"/>
                  </a:lnTo>
                  <a:lnTo>
                    <a:pt x="134" y="52"/>
                  </a:lnTo>
                  <a:lnTo>
                    <a:pt x="135" y="49"/>
                  </a:lnTo>
                  <a:lnTo>
                    <a:pt x="136" y="48"/>
                  </a:lnTo>
                  <a:lnTo>
                    <a:pt x="139" y="46"/>
                  </a:lnTo>
                  <a:lnTo>
                    <a:pt x="142" y="46"/>
                  </a:lnTo>
                  <a:lnTo>
                    <a:pt x="145" y="47"/>
                  </a:lnTo>
                  <a:lnTo>
                    <a:pt x="147" y="48"/>
                  </a:lnTo>
                  <a:lnTo>
                    <a:pt x="148" y="48"/>
                  </a:lnTo>
                  <a:lnTo>
                    <a:pt x="150" y="47"/>
                  </a:lnTo>
                  <a:lnTo>
                    <a:pt x="150" y="45"/>
                  </a:lnTo>
                  <a:lnTo>
                    <a:pt x="151" y="44"/>
                  </a:lnTo>
                  <a:lnTo>
                    <a:pt x="150" y="40"/>
                  </a:lnTo>
                  <a:lnTo>
                    <a:pt x="151" y="40"/>
                  </a:lnTo>
                  <a:lnTo>
                    <a:pt x="152" y="39"/>
                  </a:lnTo>
                  <a:lnTo>
                    <a:pt x="154" y="39"/>
                  </a:lnTo>
                  <a:lnTo>
                    <a:pt x="160" y="39"/>
                  </a:lnTo>
                  <a:lnTo>
                    <a:pt x="170" y="42"/>
                  </a:lnTo>
                  <a:lnTo>
                    <a:pt x="172" y="42"/>
                  </a:lnTo>
                  <a:lnTo>
                    <a:pt x="174" y="40"/>
                  </a:lnTo>
                  <a:lnTo>
                    <a:pt x="171" y="39"/>
                  </a:lnTo>
                  <a:lnTo>
                    <a:pt x="170" y="38"/>
                  </a:lnTo>
                  <a:lnTo>
                    <a:pt x="171" y="37"/>
                  </a:lnTo>
                  <a:lnTo>
                    <a:pt x="172" y="36"/>
                  </a:lnTo>
                  <a:lnTo>
                    <a:pt x="174" y="35"/>
                  </a:lnTo>
                  <a:lnTo>
                    <a:pt x="174" y="34"/>
                  </a:lnTo>
                  <a:lnTo>
                    <a:pt x="172" y="33"/>
                  </a:lnTo>
                  <a:lnTo>
                    <a:pt x="171" y="33"/>
                  </a:lnTo>
                  <a:lnTo>
                    <a:pt x="171" y="32"/>
                  </a:lnTo>
                  <a:lnTo>
                    <a:pt x="172" y="32"/>
                  </a:lnTo>
                  <a:lnTo>
                    <a:pt x="177" y="32"/>
                  </a:lnTo>
                  <a:lnTo>
                    <a:pt x="178" y="30"/>
                  </a:lnTo>
                  <a:lnTo>
                    <a:pt x="179" y="30"/>
                  </a:lnTo>
                  <a:lnTo>
                    <a:pt x="181" y="30"/>
                  </a:lnTo>
                  <a:lnTo>
                    <a:pt x="184" y="30"/>
                  </a:lnTo>
                  <a:lnTo>
                    <a:pt x="182" y="29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88" y="28"/>
                  </a:lnTo>
                  <a:lnTo>
                    <a:pt x="190" y="29"/>
                  </a:lnTo>
                  <a:lnTo>
                    <a:pt x="198" y="34"/>
                  </a:lnTo>
                  <a:lnTo>
                    <a:pt x="199" y="35"/>
                  </a:lnTo>
                  <a:lnTo>
                    <a:pt x="200" y="36"/>
                  </a:lnTo>
                  <a:lnTo>
                    <a:pt x="206" y="36"/>
                  </a:lnTo>
                  <a:lnTo>
                    <a:pt x="209" y="37"/>
                  </a:lnTo>
                  <a:lnTo>
                    <a:pt x="211" y="37"/>
                  </a:lnTo>
                  <a:lnTo>
                    <a:pt x="215" y="36"/>
                  </a:lnTo>
                  <a:lnTo>
                    <a:pt x="218" y="34"/>
                  </a:lnTo>
                  <a:lnTo>
                    <a:pt x="220" y="35"/>
                  </a:lnTo>
                  <a:lnTo>
                    <a:pt x="222" y="36"/>
                  </a:lnTo>
                  <a:lnTo>
                    <a:pt x="223" y="37"/>
                  </a:lnTo>
                  <a:lnTo>
                    <a:pt x="226" y="37"/>
                  </a:lnTo>
                  <a:lnTo>
                    <a:pt x="229" y="37"/>
                  </a:lnTo>
                  <a:lnTo>
                    <a:pt x="231" y="36"/>
                  </a:lnTo>
                  <a:lnTo>
                    <a:pt x="232" y="34"/>
                  </a:lnTo>
                  <a:lnTo>
                    <a:pt x="238" y="33"/>
                  </a:lnTo>
                  <a:lnTo>
                    <a:pt x="238" y="32"/>
                  </a:lnTo>
                  <a:lnTo>
                    <a:pt x="237" y="28"/>
                  </a:lnTo>
                  <a:lnTo>
                    <a:pt x="237" y="27"/>
                  </a:lnTo>
                  <a:lnTo>
                    <a:pt x="237" y="24"/>
                  </a:lnTo>
                  <a:lnTo>
                    <a:pt x="238" y="20"/>
                  </a:lnTo>
                  <a:lnTo>
                    <a:pt x="240" y="19"/>
                  </a:lnTo>
                  <a:lnTo>
                    <a:pt x="242" y="18"/>
                  </a:lnTo>
                  <a:lnTo>
                    <a:pt x="248" y="18"/>
                  </a:lnTo>
                  <a:lnTo>
                    <a:pt x="256" y="16"/>
                  </a:lnTo>
                  <a:lnTo>
                    <a:pt x="260" y="16"/>
                  </a:lnTo>
                  <a:lnTo>
                    <a:pt x="261" y="16"/>
                  </a:lnTo>
                  <a:lnTo>
                    <a:pt x="265" y="18"/>
                  </a:lnTo>
                  <a:lnTo>
                    <a:pt x="267" y="19"/>
                  </a:lnTo>
                  <a:lnTo>
                    <a:pt x="270" y="19"/>
                  </a:lnTo>
                  <a:lnTo>
                    <a:pt x="275" y="22"/>
                  </a:lnTo>
                  <a:lnTo>
                    <a:pt x="277" y="24"/>
                  </a:lnTo>
                  <a:lnTo>
                    <a:pt x="278" y="26"/>
                  </a:lnTo>
                  <a:lnTo>
                    <a:pt x="275" y="28"/>
                  </a:lnTo>
                  <a:lnTo>
                    <a:pt x="273" y="29"/>
                  </a:lnTo>
                  <a:lnTo>
                    <a:pt x="275" y="30"/>
                  </a:lnTo>
                  <a:lnTo>
                    <a:pt x="277" y="32"/>
                  </a:lnTo>
                  <a:lnTo>
                    <a:pt x="279" y="30"/>
                  </a:lnTo>
                  <a:lnTo>
                    <a:pt x="279" y="29"/>
                  </a:lnTo>
                  <a:lnTo>
                    <a:pt x="279" y="28"/>
                  </a:lnTo>
                  <a:lnTo>
                    <a:pt x="286" y="26"/>
                  </a:lnTo>
                  <a:lnTo>
                    <a:pt x="287" y="26"/>
                  </a:lnTo>
                  <a:lnTo>
                    <a:pt x="287" y="23"/>
                  </a:lnTo>
                  <a:lnTo>
                    <a:pt x="292" y="24"/>
                  </a:lnTo>
                  <a:lnTo>
                    <a:pt x="295" y="24"/>
                  </a:lnTo>
                  <a:lnTo>
                    <a:pt x="296" y="22"/>
                  </a:lnTo>
                  <a:lnTo>
                    <a:pt x="295" y="2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39" name="Freeform 918"/>
            <p:cNvSpPr>
              <a:spLocks/>
            </p:cNvSpPr>
            <p:nvPr/>
          </p:nvSpPr>
          <p:spPr bwMode="auto">
            <a:xfrm>
              <a:off x="4841875" y="2074334"/>
              <a:ext cx="400050" cy="224896"/>
            </a:xfrm>
            <a:custGeom>
              <a:avLst/>
              <a:gdLst>
                <a:gd name="T0" fmla="*/ 2147483647 w 252"/>
                <a:gd name="T1" fmla="*/ 2147483647 h 141"/>
                <a:gd name="T2" fmla="*/ 2147483647 w 252"/>
                <a:gd name="T3" fmla="*/ 2147483647 h 141"/>
                <a:gd name="T4" fmla="*/ 2147483647 w 252"/>
                <a:gd name="T5" fmla="*/ 2147483647 h 141"/>
                <a:gd name="T6" fmla="*/ 2147483647 w 252"/>
                <a:gd name="T7" fmla="*/ 2147483647 h 141"/>
                <a:gd name="T8" fmla="*/ 2147483647 w 252"/>
                <a:gd name="T9" fmla="*/ 2147483647 h 141"/>
                <a:gd name="T10" fmla="*/ 2147483647 w 252"/>
                <a:gd name="T11" fmla="*/ 2147483647 h 141"/>
                <a:gd name="T12" fmla="*/ 2147483647 w 252"/>
                <a:gd name="T13" fmla="*/ 2147483647 h 141"/>
                <a:gd name="T14" fmla="*/ 2147483647 w 252"/>
                <a:gd name="T15" fmla="*/ 2147483647 h 141"/>
                <a:gd name="T16" fmla="*/ 2147483647 w 252"/>
                <a:gd name="T17" fmla="*/ 2147483647 h 141"/>
                <a:gd name="T18" fmla="*/ 2147483647 w 252"/>
                <a:gd name="T19" fmla="*/ 2147483647 h 141"/>
                <a:gd name="T20" fmla="*/ 2147483647 w 252"/>
                <a:gd name="T21" fmla="*/ 2147483647 h 141"/>
                <a:gd name="T22" fmla="*/ 2147483647 w 252"/>
                <a:gd name="T23" fmla="*/ 2147483647 h 141"/>
                <a:gd name="T24" fmla="*/ 2147483647 w 252"/>
                <a:gd name="T25" fmla="*/ 2147483647 h 141"/>
                <a:gd name="T26" fmla="*/ 2147483647 w 252"/>
                <a:gd name="T27" fmla="*/ 2147483647 h 141"/>
                <a:gd name="T28" fmla="*/ 2147483647 w 252"/>
                <a:gd name="T29" fmla="*/ 2147483647 h 141"/>
                <a:gd name="T30" fmla="*/ 2147483647 w 252"/>
                <a:gd name="T31" fmla="*/ 2147483647 h 141"/>
                <a:gd name="T32" fmla="*/ 2147483647 w 252"/>
                <a:gd name="T33" fmla="*/ 2147483647 h 141"/>
                <a:gd name="T34" fmla="*/ 2147483647 w 252"/>
                <a:gd name="T35" fmla="*/ 2147483647 h 141"/>
                <a:gd name="T36" fmla="*/ 2147483647 w 252"/>
                <a:gd name="T37" fmla="*/ 2147483647 h 141"/>
                <a:gd name="T38" fmla="*/ 2147483647 w 252"/>
                <a:gd name="T39" fmla="*/ 2147483647 h 141"/>
                <a:gd name="T40" fmla="*/ 2147483647 w 252"/>
                <a:gd name="T41" fmla="*/ 2147483647 h 141"/>
                <a:gd name="T42" fmla="*/ 2147483647 w 252"/>
                <a:gd name="T43" fmla="*/ 2147483647 h 141"/>
                <a:gd name="T44" fmla="*/ 2147483647 w 252"/>
                <a:gd name="T45" fmla="*/ 2147483647 h 141"/>
                <a:gd name="T46" fmla="*/ 2147483647 w 252"/>
                <a:gd name="T47" fmla="*/ 2147483647 h 141"/>
                <a:gd name="T48" fmla="*/ 2147483647 w 252"/>
                <a:gd name="T49" fmla="*/ 2147483647 h 141"/>
                <a:gd name="T50" fmla="*/ 2147483647 w 252"/>
                <a:gd name="T51" fmla="*/ 2147483647 h 141"/>
                <a:gd name="T52" fmla="*/ 2147483647 w 252"/>
                <a:gd name="T53" fmla="*/ 2147483647 h 141"/>
                <a:gd name="T54" fmla="*/ 2147483647 w 252"/>
                <a:gd name="T55" fmla="*/ 2147483647 h 141"/>
                <a:gd name="T56" fmla="*/ 2147483647 w 252"/>
                <a:gd name="T57" fmla="*/ 2147483647 h 141"/>
                <a:gd name="T58" fmla="*/ 2147483647 w 252"/>
                <a:gd name="T59" fmla="*/ 2147483647 h 141"/>
                <a:gd name="T60" fmla="*/ 2147483647 w 252"/>
                <a:gd name="T61" fmla="*/ 2147483647 h 141"/>
                <a:gd name="T62" fmla="*/ 2147483647 w 252"/>
                <a:gd name="T63" fmla="*/ 2147483647 h 141"/>
                <a:gd name="T64" fmla="*/ 2147483647 w 252"/>
                <a:gd name="T65" fmla="*/ 2147483647 h 141"/>
                <a:gd name="T66" fmla="*/ 2147483647 w 252"/>
                <a:gd name="T67" fmla="*/ 2147483647 h 141"/>
                <a:gd name="T68" fmla="*/ 2147483647 w 252"/>
                <a:gd name="T69" fmla="*/ 2147483647 h 141"/>
                <a:gd name="T70" fmla="*/ 2147483647 w 252"/>
                <a:gd name="T71" fmla="*/ 2147483647 h 141"/>
                <a:gd name="T72" fmla="*/ 2147483647 w 252"/>
                <a:gd name="T73" fmla="*/ 2147483647 h 141"/>
                <a:gd name="T74" fmla="*/ 2147483647 w 252"/>
                <a:gd name="T75" fmla="*/ 2147483647 h 141"/>
                <a:gd name="T76" fmla="*/ 2147483647 w 252"/>
                <a:gd name="T77" fmla="*/ 2147483647 h 141"/>
                <a:gd name="T78" fmla="*/ 2147483647 w 252"/>
                <a:gd name="T79" fmla="*/ 2147483647 h 141"/>
                <a:gd name="T80" fmla="*/ 2147483647 w 252"/>
                <a:gd name="T81" fmla="*/ 2147483647 h 141"/>
                <a:gd name="T82" fmla="*/ 2147483647 w 252"/>
                <a:gd name="T83" fmla="*/ 2147483647 h 141"/>
                <a:gd name="T84" fmla="*/ 2147483647 w 252"/>
                <a:gd name="T85" fmla="*/ 2147483647 h 141"/>
                <a:gd name="T86" fmla="*/ 2147483647 w 252"/>
                <a:gd name="T87" fmla="*/ 2147483647 h 141"/>
                <a:gd name="T88" fmla="*/ 2147483647 w 252"/>
                <a:gd name="T89" fmla="*/ 2147483647 h 141"/>
                <a:gd name="T90" fmla="*/ 2147483647 w 252"/>
                <a:gd name="T91" fmla="*/ 2147483647 h 141"/>
                <a:gd name="T92" fmla="*/ 2147483647 w 252"/>
                <a:gd name="T93" fmla="*/ 2147483647 h 141"/>
                <a:gd name="T94" fmla="*/ 2147483647 w 252"/>
                <a:gd name="T95" fmla="*/ 2147483647 h 141"/>
                <a:gd name="T96" fmla="*/ 2147483647 w 252"/>
                <a:gd name="T97" fmla="*/ 2147483647 h 141"/>
                <a:gd name="T98" fmla="*/ 2147483647 w 252"/>
                <a:gd name="T99" fmla="*/ 2147483647 h 141"/>
                <a:gd name="T100" fmla="*/ 2147483647 w 252"/>
                <a:gd name="T101" fmla="*/ 2147483647 h 141"/>
                <a:gd name="T102" fmla="*/ 2147483647 w 252"/>
                <a:gd name="T103" fmla="*/ 2147483647 h 141"/>
                <a:gd name="T104" fmla="*/ 2147483647 w 252"/>
                <a:gd name="T105" fmla="*/ 2147483647 h 141"/>
                <a:gd name="T106" fmla="*/ 2147483647 w 252"/>
                <a:gd name="T107" fmla="*/ 2147483647 h 141"/>
                <a:gd name="T108" fmla="*/ 2147483647 w 252"/>
                <a:gd name="T109" fmla="*/ 2147483647 h 141"/>
                <a:gd name="T110" fmla="*/ 2147483647 w 252"/>
                <a:gd name="T111" fmla="*/ 2147483647 h 14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2"/>
                <a:gd name="T169" fmla="*/ 0 h 141"/>
                <a:gd name="T170" fmla="*/ 252 w 252"/>
                <a:gd name="T171" fmla="*/ 141 h 14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2" h="141">
                  <a:moveTo>
                    <a:pt x="64" y="72"/>
                  </a:moveTo>
                  <a:lnTo>
                    <a:pt x="62" y="72"/>
                  </a:lnTo>
                  <a:lnTo>
                    <a:pt x="54" y="76"/>
                  </a:lnTo>
                  <a:lnTo>
                    <a:pt x="50" y="76"/>
                  </a:lnTo>
                  <a:lnTo>
                    <a:pt x="45" y="77"/>
                  </a:lnTo>
                  <a:lnTo>
                    <a:pt x="42" y="81"/>
                  </a:lnTo>
                  <a:lnTo>
                    <a:pt x="39" y="79"/>
                  </a:lnTo>
                  <a:lnTo>
                    <a:pt x="35" y="77"/>
                  </a:lnTo>
                  <a:lnTo>
                    <a:pt x="32" y="77"/>
                  </a:lnTo>
                  <a:lnTo>
                    <a:pt x="28" y="77"/>
                  </a:lnTo>
                  <a:lnTo>
                    <a:pt x="22" y="77"/>
                  </a:lnTo>
                  <a:lnTo>
                    <a:pt x="17" y="77"/>
                  </a:lnTo>
                  <a:lnTo>
                    <a:pt x="13" y="77"/>
                  </a:lnTo>
                  <a:lnTo>
                    <a:pt x="11" y="77"/>
                  </a:lnTo>
                  <a:lnTo>
                    <a:pt x="10" y="75"/>
                  </a:lnTo>
                  <a:lnTo>
                    <a:pt x="8" y="73"/>
                  </a:lnTo>
                  <a:lnTo>
                    <a:pt x="4" y="72"/>
                  </a:lnTo>
                  <a:lnTo>
                    <a:pt x="0" y="70"/>
                  </a:lnTo>
                  <a:lnTo>
                    <a:pt x="1" y="65"/>
                  </a:lnTo>
                  <a:lnTo>
                    <a:pt x="3" y="59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5" y="54"/>
                  </a:lnTo>
                  <a:lnTo>
                    <a:pt x="7" y="51"/>
                  </a:lnTo>
                  <a:lnTo>
                    <a:pt x="10" y="43"/>
                  </a:lnTo>
                  <a:lnTo>
                    <a:pt x="13" y="40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2" y="31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18" y="23"/>
                  </a:lnTo>
                  <a:lnTo>
                    <a:pt x="17" y="23"/>
                  </a:lnTo>
                  <a:lnTo>
                    <a:pt x="14" y="19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13" y="13"/>
                  </a:lnTo>
                  <a:lnTo>
                    <a:pt x="15" y="12"/>
                  </a:lnTo>
                  <a:lnTo>
                    <a:pt x="18" y="13"/>
                  </a:lnTo>
                  <a:lnTo>
                    <a:pt x="21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5" y="7"/>
                  </a:lnTo>
                  <a:lnTo>
                    <a:pt x="35" y="6"/>
                  </a:lnTo>
                  <a:lnTo>
                    <a:pt x="38" y="7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8" y="9"/>
                  </a:lnTo>
                  <a:lnTo>
                    <a:pt x="51" y="10"/>
                  </a:lnTo>
                  <a:lnTo>
                    <a:pt x="53" y="10"/>
                  </a:lnTo>
                  <a:lnTo>
                    <a:pt x="55" y="10"/>
                  </a:lnTo>
                  <a:lnTo>
                    <a:pt x="58" y="11"/>
                  </a:lnTo>
                  <a:lnTo>
                    <a:pt x="60" y="11"/>
                  </a:lnTo>
                  <a:lnTo>
                    <a:pt x="61" y="12"/>
                  </a:lnTo>
                  <a:lnTo>
                    <a:pt x="62" y="13"/>
                  </a:lnTo>
                  <a:lnTo>
                    <a:pt x="64" y="14"/>
                  </a:lnTo>
                  <a:lnTo>
                    <a:pt x="68" y="14"/>
                  </a:lnTo>
                  <a:lnTo>
                    <a:pt x="69" y="15"/>
                  </a:lnTo>
                  <a:lnTo>
                    <a:pt x="70" y="16"/>
                  </a:lnTo>
                  <a:lnTo>
                    <a:pt x="72" y="15"/>
                  </a:lnTo>
                  <a:lnTo>
                    <a:pt x="73" y="15"/>
                  </a:lnTo>
                  <a:lnTo>
                    <a:pt x="75" y="15"/>
                  </a:lnTo>
                  <a:lnTo>
                    <a:pt x="76" y="14"/>
                  </a:lnTo>
                  <a:lnTo>
                    <a:pt x="79" y="15"/>
                  </a:lnTo>
                  <a:lnTo>
                    <a:pt x="81" y="15"/>
                  </a:lnTo>
                  <a:lnTo>
                    <a:pt x="83" y="15"/>
                  </a:lnTo>
                  <a:lnTo>
                    <a:pt x="84" y="16"/>
                  </a:lnTo>
                  <a:lnTo>
                    <a:pt x="86" y="17"/>
                  </a:lnTo>
                  <a:lnTo>
                    <a:pt x="90" y="14"/>
                  </a:lnTo>
                  <a:lnTo>
                    <a:pt x="93" y="15"/>
                  </a:lnTo>
                  <a:lnTo>
                    <a:pt x="94" y="17"/>
                  </a:lnTo>
                  <a:lnTo>
                    <a:pt x="96" y="19"/>
                  </a:lnTo>
                  <a:lnTo>
                    <a:pt x="98" y="17"/>
                  </a:lnTo>
                  <a:lnTo>
                    <a:pt x="100" y="17"/>
                  </a:lnTo>
                  <a:lnTo>
                    <a:pt x="104" y="16"/>
                  </a:lnTo>
                  <a:lnTo>
                    <a:pt x="106" y="16"/>
                  </a:lnTo>
                  <a:lnTo>
                    <a:pt x="109" y="17"/>
                  </a:lnTo>
                  <a:lnTo>
                    <a:pt x="110" y="19"/>
                  </a:lnTo>
                  <a:lnTo>
                    <a:pt x="112" y="19"/>
                  </a:lnTo>
                  <a:lnTo>
                    <a:pt x="112" y="16"/>
                  </a:lnTo>
                  <a:lnTo>
                    <a:pt x="111" y="14"/>
                  </a:lnTo>
                  <a:lnTo>
                    <a:pt x="111" y="12"/>
                  </a:lnTo>
                  <a:lnTo>
                    <a:pt x="111" y="10"/>
                  </a:lnTo>
                  <a:lnTo>
                    <a:pt x="112" y="9"/>
                  </a:lnTo>
                  <a:lnTo>
                    <a:pt x="115" y="5"/>
                  </a:lnTo>
                  <a:lnTo>
                    <a:pt x="118" y="4"/>
                  </a:lnTo>
                  <a:lnTo>
                    <a:pt x="120" y="4"/>
                  </a:lnTo>
                  <a:lnTo>
                    <a:pt x="121" y="3"/>
                  </a:lnTo>
                  <a:lnTo>
                    <a:pt x="126" y="3"/>
                  </a:lnTo>
                  <a:lnTo>
                    <a:pt x="128" y="4"/>
                  </a:lnTo>
                  <a:lnTo>
                    <a:pt x="130" y="5"/>
                  </a:lnTo>
                  <a:lnTo>
                    <a:pt x="131" y="4"/>
                  </a:lnTo>
                  <a:lnTo>
                    <a:pt x="132" y="3"/>
                  </a:lnTo>
                  <a:lnTo>
                    <a:pt x="133" y="2"/>
                  </a:lnTo>
                  <a:lnTo>
                    <a:pt x="134" y="1"/>
                  </a:lnTo>
                  <a:lnTo>
                    <a:pt x="139" y="1"/>
                  </a:lnTo>
                  <a:lnTo>
                    <a:pt x="141" y="1"/>
                  </a:lnTo>
                  <a:lnTo>
                    <a:pt x="144" y="0"/>
                  </a:lnTo>
                  <a:lnTo>
                    <a:pt x="149" y="1"/>
                  </a:lnTo>
                  <a:lnTo>
                    <a:pt x="152" y="0"/>
                  </a:lnTo>
                  <a:lnTo>
                    <a:pt x="155" y="2"/>
                  </a:lnTo>
                  <a:lnTo>
                    <a:pt x="157" y="3"/>
                  </a:lnTo>
                  <a:lnTo>
                    <a:pt x="157" y="5"/>
                  </a:lnTo>
                  <a:lnTo>
                    <a:pt x="161" y="7"/>
                  </a:lnTo>
                  <a:lnTo>
                    <a:pt x="162" y="9"/>
                  </a:lnTo>
                  <a:lnTo>
                    <a:pt x="163" y="10"/>
                  </a:lnTo>
                  <a:lnTo>
                    <a:pt x="161" y="11"/>
                  </a:lnTo>
                  <a:lnTo>
                    <a:pt x="159" y="11"/>
                  </a:lnTo>
                  <a:lnTo>
                    <a:pt x="160" y="13"/>
                  </a:lnTo>
                  <a:lnTo>
                    <a:pt x="161" y="14"/>
                  </a:lnTo>
                  <a:lnTo>
                    <a:pt x="162" y="17"/>
                  </a:lnTo>
                  <a:lnTo>
                    <a:pt x="164" y="19"/>
                  </a:lnTo>
                  <a:lnTo>
                    <a:pt x="166" y="19"/>
                  </a:lnTo>
                  <a:lnTo>
                    <a:pt x="171" y="20"/>
                  </a:lnTo>
                  <a:lnTo>
                    <a:pt x="172" y="19"/>
                  </a:lnTo>
                  <a:lnTo>
                    <a:pt x="174" y="20"/>
                  </a:lnTo>
                  <a:lnTo>
                    <a:pt x="175" y="21"/>
                  </a:lnTo>
                  <a:lnTo>
                    <a:pt x="179" y="23"/>
                  </a:lnTo>
                  <a:lnTo>
                    <a:pt x="182" y="29"/>
                  </a:lnTo>
                  <a:lnTo>
                    <a:pt x="181" y="30"/>
                  </a:lnTo>
                  <a:lnTo>
                    <a:pt x="182" y="32"/>
                  </a:lnTo>
                  <a:lnTo>
                    <a:pt x="184" y="33"/>
                  </a:lnTo>
                  <a:lnTo>
                    <a:pt x="186" y="34"/>
                  </a:lnTo>
                  <a:lnTo>
                    <a:pt x="187" y="33"/>
                  </a:lnTo>
                  <a:lnTo>
                    <a:pt x="190" y="33"/>
                  </a:lnTo>
                  <a:lnTo>
                    <a:pt x="192" y="33"/>
                  </a:lnTo>
                  <a:lnTo>
                    <a:pt x="195" y="35"/>
                  </a:lnTo>
                  <a:lnTo>
                    <a:pt x="196" y="35"/>
                  </a:lnTo>
                  <a:lnTo>
                    <a:pt x="199" y="35"/>
                  </a:lnTo>
                  <a:lnTo>
                    <a:pt x="205" y="34"/>
                  </a:lnTo>
                  <a:lnTo>
                    <a:pt x="209" y="32"/>
                  </a:lnTo>
                  <a:lnTo>
                    <a:pt x="211" y="33"/>
                  </a:lnTo>
                  <a:lnTo>
                    <a:pt x="212" y="34"/>
                  </a:lnTo>
                  <a:lnTo>
                    <a:pt x="215" y="39"/>
                  </a:lnTo>
                  <a:lnTo>
                    <a:pt x="218" y="41"/>
                  </a:lnTo>
                  <a:lnTo>
                    <a:pt x="221" y="41"/>
                  </a:lnTo>
                  <a:lnTo>
                    <a:pt x="222" y="40"/>
                  </a:lnTo>
                  <a:lnTo>
                    <a:pt x="223" y="40"/>
                  </a:lnTo>
                  <a:lnTo>
                    <a:pt x="225" y="41"/>
                  </a:lnTo>
                  <a:lnTo>
                    <a:pt x="227" y="41"/>
                  </a:lnTo>
                  <a:lnTo>
                    <a:pt x="230" y="42"/>
                  </a:lnTo>
                  <a:lnTo>
                    <a:pt x="231" y="43"/>
                  </a:lnTo>
                  <a:lnTo>
                    <a:pt x="235" y="43"/>
                  </a:lnTo>
                  <a:lnTo>
                    <a:pt x="238" y="45"/>
                  </a:lnTo>
                  <a:lnTo>
                    <a:pt x="241" y="45"/>
                  </a:lnTo>
                  <a:lnTo>
                    <a:pt x="244" y="47"/>
                  </a:lnTo>
                  <a:lnTo>
                    <a:pt x="246" y="47"/>
                  </a:lnTo>
                  <a:lnTo>
                    <a:pt x="248" y="47"/>
                  </a:lnTo>
                  <a:lnTo>
                    <a:pt x="251" y="49"/>
                  </a:lnTo>
                  <a:lnTo>
                    <a:pt x="248" y="50"/>
                  </a:lnTo>
                  <a:lnTo>
                    <a:pt x="252" y="54"/>
                  </a:lnTo>
                  <a:lnTo>
                    <a:pt x="251" y="57"/>
                  </a:lnTo>
                  <a:lnTo>
                    <a:pt x="246" y="57"/>
                  </a:lnTo>
                  <a:lnTo>
                    <a:pt x="248" y="60"/>
                  </a:lnTo>
                  <a:lnTo>
                    <a:pt x="251" y="60"/>
                  </a:lnTo>
                  <a:lnTo>
                    <a:pt x="252" y="61"/>
                  </a:lnTo>
                  <a:lnTo>
                    <a:pt x="247" y="62"/>
                  </a:lnTo>
                  <a:lnTo>
                    <a:pt x="247" y="64"/>
                  </a:lnTo>
                  <a:lnTo>
                    <a:pt x="247" y="65"/>
                  </a:lnTo>
                  <a:lnTo>
                    <a:pt x="248" y="66"/>
                  </a:lnTo>
                  <a:lnTo>
                    <a:pt x="250" y="69"/>
                  </a:lnTo>
                  <a:lnTo>
                    <a:pt x="250" y="70"/>
                  </a:lnTo>
                  <a:lnTo>
                    <a:pt x="252" y="71"/>
                  </a:lnTo>
                  <a:lnTo>
                    <a:pt x="252" y="74"/>
                  </a:lnTo>
                  <a:lnTo>
                    <a:pt x="251" y="80"/>
                  </a:lnTo>
                  <a:lnTo>
                    <a:pt x="250" y="80"/>
                  </a:lnTo>
                  <a:lnTo>
                    <a:pt x="245" y="80"/>
                  </a:lnTo>
                  <a:lnTo>
                    <a:pt x="243" y="80"/>
                  </a:lnTo>
                  <a:lnTo>
                    <a:pt x="240" y="77"/>
                  </a:lnTo>
                  <a:lnTo>
                    <a:pt x="237" y="79"/>
                  </a:lnTo>
                  <a:lnTo>
                    <a:pt x="236" y="82"/>
                  </a:lnTo>
                  <a:lnTo>
                    <a:pt x="232" y="83"/>
                  </a:lnTo>
                  <a:lnTo>
                    <a:pt x="231" y="86"/>
                  </a:lnTo>
                  <a:lnTo>
                    <a:pt x="232" y="88"/>
                  </a:lnTo>
                  <a:lnTo>
                    <a:pt x="233" y="92"/>
                  </a:lnTo>
                  <a:lnTo>
                    <a:pt x="226" y="92"/>
                  </a:lnTo>
                  <a:lnTo>
                    <a:pt x="223" y="93"/>
                  </a:lnTo>
                  <a:lnTo>
                    <a:pt x="221" y="95"/>
                  </a:lnTo>
                  <a:lnTo>
                    <a:pt x="220" y="95"/>
                  </a:lnTo>
                  <a:lnTo>
                    <a:pt x="215" y="97"/>
                  </a:lnTo>
                  <a:lnTo>
                    <a:pt x="214" y="100"/>
                  </a:lnTo>
                  <a:lnTo>
                    <a:pt x="211" y="97"/>
                  </a:lnTo>
                  <a:lnTo>
                    <a:pt x="205" y="101"/>
                  </a:lnTo>
                  <a:lnTo>
                    <a:pt x="205" y="102"/>
                  </a:lnTo>
                  <a:lnTo>
                    <a:pt x="204" y="101"/>
                  </a:lnTo>
                  <a:lnTo>
                    <a:pt x="202" y="101"/>
                  </a:lnTo>
                  <a:lnTo>
                    <a:pt x="200" y="101"/>
                  </a:lnTo>
                  <a:lnTo>
                    <a:pt x="196" y="104"/>
                  </a:lnTo>
                  <a:lnTo>
                    <a:pt x="195" y="105"/>
                  </a:lnTo>
                  <a:lnTo>
                    <a:pt x="194" y="107"/>
                  </a:lnTo>
                  <a:lnTo>
                    <a:pt x="193" y="110"/>
                  </a:lnTo>
                  <a:lnTo>
                    <a:pt x="191" y="111"/>
                  </a:lnTo>
                  <a:lnTo>
                    <a:pt x="192" y="110"/>
                  </a:lnTo>
                  <a:lnTo>
                    <a:pt x="193" y="108"/>
                  </a:lnTo>
                  <a:lnTo>
                    <a:pt x="194" y="107"/>
                  </a:lnTo>
                  <a:lnTo>
                    <a:pt x="192" y="104"/>
                  </a:lnTo>
                  <a:lnTo>
                    <a:pt x="191" y="104"/>
                  </a:lnTo>
                  <a:lnTo>
                    <a:pt x="191" y="107"/>
                  </a:lnTo>
                  <a:lnTo>
                    <a:pt x="189" y="110"/>
                  </a:lnTo>
                  <a:lnTo>
                    <a:pt x="190" y="113"/>
                  </a:lnTo>
                  <a:lnTo>
                    <a:pt x="190" y="115"/>
                  </a:lnTo>
                  <a:lnTo>
                    <a:pt x="189" y="115"/>
                  </a:lnTo>
                  <a:lnTo>
                    <a:pt x="189" y="114"/>
                  </a:lnTo>
                  <a:lnTo>
                    <a:pt x="186" y="112"/>
                  </a:lnTo>
                  <a:lnTo>
                    <a:pt x="186" y="111"/>
                  </a:lnTo>
                  <a:lnTo>
                    <a:pt x="186" y="110"/>
                  </a:lnTo>
                  <a:lnTo>
                    <a:pt x="184" y="111"/>
                  </a:lnTo>
                  <a:lnTo>
                    <a:pt x="183" y="112"/>
                  </a:lnTo>
                  <a:lnTo>
                    <a:pt x="183" y="111"/>
                  </a:lnTo>
                  <a:lnTo>
                    <a:pt x="183" y="110"/>
                  </a:lnTo>
                  <a:lnTo>
                    <a:pt x="180" y="110"/>
                  </a:lnTo>
                  <a:lnTo>
                    <a:pt x="179" y="110"/>
                  </a:lnTo>
                  <a:lnTo>
                    <a:pt x="179" y="107"/>
                  </a:lnTo>
                  <a:lnTo>
                    <a:pt x="177" y="106"/>
                  </a:lnTo>
                  <a:lnTo>
                    <a:pt x="177" y="110"/>
                  </a:lnTo>
                  <a:lnTo>
                    <a:pt x="176" y="110"/>
                  </a:lnTo>
                  <a:lnTo>
                    <a:pt x="172" y="108"/>
                  </a:lnTo>
                  <a:lnTo>
                    <a:pt x="173" y="110"/>
                  </a:lnTo>
                  <a:lnTo>
                    <a:pt x="174" y="111"/>
                  </a:lnTo>
                  <a:lnTo>
                    <a:pt x="175" y="111"/>
                  </a:lnTo>
                  <a:lnTo>
                    <a:pt x="176" y="111"/>
                  </a:lnTo>
                  <a:lnTo>
                    <a:pt x="177" y="112"/>
                  </a:lnTo>
                  <a:lnTo>
                    <a:pt x="177" y="113"/>
                  </a:lnTo>
                  <a:lnTo>
                    <a:pt x="179" y="114"/>
                  </a:lnTo>
                  <a:lnTo>
                    <a:pt x="180" y="114"/>
                  </a:lnTo>
                  <a:lnTo>
                    <a:pt x="180" y="112"/>
                  </a:lnTo>
                  <a:lnTo>
                    <a:pt x="182" y="113"/>
                  </a:lnTo>
                  <a:lnTo>
                    <a:pt x="183" y="113"/>
                  </a:lnTo>
                  <a:lnTo>
                    <a:pt x="184" y="113"/>
                  </a:lnTo>
                  <a:lnTo>
                    <a:pt x="184" y="116"/>
                  </a:lnTo>
                  <a:lnTo>
                    <a:pt x="186" y="116"/>
                  </a:lnTo>
                  <a:lnTo>
                    <a:pt x="186" y="118"/>
                  </a:lnTo>
                  <a:lnTo>
                    <a:pt x="190" y="117"/>
                  </a:lnTo>
                  <a:lnTo>
                    <a:pt x="192" y="120"/>
                  </a:lnTo>
                  <a:lnTo>
                    <a:pt x="193" y="123"/>
                  </a:lnTo>
                  <a:lnTo>
                    <a:pt x="193" y="124"/>
                  </a:lnTo>
                  <a:lnTo>
                    <a:pt x="194" y="123"/>
                  </a:lnTo>
                  <a:lnTo>
                    <a:pt x="199" y="125"/>
                  </a:lnTo>
                  <a:lnTo>
                    <a:pt x="200" y="123"/>
                  </a:lnTo>
                  <a:lnTo>
                    <a:pt x="202" y="125"/>
                  </a:lnTo>
                  <a:lnTo>
                    <a:pt x="205" y="122"/>
                  </a:lnTo>
                  <a:lnTo>
                    <a:pt x="206" y="122"/>
                  </a:lnTo>
                  <a:lnTo>
                    <a:pt x="206" y="123"/>
                  </a:lnTo>
                  <a:lnTo>
                    <a:pt x="209" y="122"/>
                  </a:lnTo>
                  <a:lnTo>
                    <a:pt x="212" y="122"/>
                  </a:lnTo>
                  <a:lnTo>
                    <a:pt x="215" y="122"/>
                  </a:lnTo>
                  <a:lnTo>
                    <a:pt x="215" y="124"/>
                  </a:lnTo>
                  <a:lnTo>
                    <a:pt x="214" y="125"/>
                  </a:lnTo>
                  <a:lnTo>
                    <a:pt x="214" y="126"/>
                  </a:lnTo>
                  <a:lnTo>
                    <a:pt x="214" y="128"/>
                  </a:lnTo>
                  <a:lnTo>
                    <a:pt x="210" y="130"/>
                  </a:lnTo>
                  <a:lnTo>
                    <a:pt x="209" y="130"/>
                  </a:lnTo>
                  <a:lnTo>
                    <a:pt x="200" y="127"/>
                  </a:lnTo>
                  <a:lnTo>
                    <a:pt x="196" y="132"/>
                  </a:lnTo>
                  <a:lnTo>
                    <a:pt x="194" y="134"/>
                  </a:lnTo>
                  <a:lnTo>
                    <a:pt x="191" y="133"/>
                  </a:lnTo>
                  <a:lnTo>
                    <a:pt x="187" y="134"/>
                  </a:lnTo>
                  <a:lnTo>
                    <a:pt x="189" y="135"/>
                  </a:lnTo>
                  <a:lnTo>
                    <a:pt x="187" y="135"/>
                  </a:lnTo>
                  <a:lnTo>
                    <a:pt x="186" y="137"/>
                  </a:lnTo>
                  <a:lnTo>
                    <a:pt x="186" y="138"/>
                  </a:lnTo>
                  <a:lnTo>
                    <a:pt x="185" y="138"/>
                  </a:lnTo>
                  <a:lnTo>
                    <a:pt x="184" y="138"/>
                  </a:lnTo>
                  <a:lnTo>
                    <a:pt x="181" y="141"/>
                  </a:lnTo>
                  <a:lnTo>
                    <a:pt x="176" y="141"/>
                  </a:lnTo>
                  <a:lnTo>
                    <a:pt x="172" y="137"/>
                  </a:lnTo>
                  <a:lnTo>
                    <a:pt x="173" y="136"/>
                  </a:lnTo>
                  <a:lnTo>
                    <a:pt x="173" y="134"/>
                  </a:lnTo>
                  <a:lnTo>
                    <a:pt x="173" y="132"/>
                  </a:lnTo>
                  <a:lnTo>
                    <a:pt x="172" y="130"/>
                  </a:lnTo>
                  <a:lnTo>
                    <a:pt x="171" y="127"/>
                  </a:lnTo>
                  <a:lnTo>
                    <a:pt x="169" y="126"/>
                  </a:lnTo>
                  <a:lnTo>
                    <a:pt x="167" y="127"/>
                  </a:lnTo>
                  <a:lnTo>
                    <a:pt x="165" y="125"/>
                  </a:lnTo>
                  <a:lnTo>
                    <a:pt x="162" y="123"/>
                  </a:lnTo>
                  <a:lnTo>
                    <a:pt x="157" y="123"/>
                  </a:lnTo>
                  <a:lnTo>
                    <a:pt x="157" y="122"/>
                  </a:lnTo>
                  <a:lnTo>
                    <a:pt x="160" y="121"/>
                  </a:lnTo>
                  <a:lnTo>
                    <a:pt x="163" y="117"/>
                  </a:lnTo>
                  <a:lnTo>
                    <a:pt x="165" y="116"/>
                  </a:lnTo>
                  <a:lnTo>
                    <a:pt x="172" y="114"/>
                  </a:lnTo>
                  <a:lnTo>
                    <a:pt x="173" y="113"/>
                  </a:lnTo>
                  <a:lnTo>
                    <a:pt x="172" y="113"/>
                  </a:lnTo>
                  <a:lnTo>
                    <a:pt x="171" y="111"/>
                  </a:lnTo>
                  <a:lnTo>
                    <a:pt x="170" y="110"/>
                  </a:lnTo>
                  <a:lnTo>
                    <a:pt x="169" y="111"/>
                  </a:lnTo>
                  <a:lnTo>
                    <a:pt x="165" y="110"/>
                  </a:lnTo>
                  <a:lnTo>
                    <a:pt x="165" y="108"/>
                  </a:lnTo>
                  <a:lnTo>
                    <a:pt x="163" y="110"/>
                  </a:lnTo>
                  <a:lnTo>
                    <a:pt x="163" y="111"/>
                  </a:lnTo>
                  <a:lnTo>
                    <a:pt x="161" y="111"/>
                  </a:lnTo>
                  <a:lnTo>
                    <a:pt x="155" y="112"/>
                  </a:lnTo>
                  <a:lnTo>
                    <a:pt x="151" y="110"/>
                  </a:lnTo>
                  <a:lnTo>
                    <a:pt x="149" y="108"/>
                  </a:lnTo>
                  <a:lnTo>
                    <a:pt x="147" y="108"/>
                  </a:lnTo>
                  <a:lnTo>
                    <a:pt x="144" y="108"/>
                  </a:lnTo>
                  <a:lnTo>
                    <a:pt x="144" y="107"/>
                  </a:lnTo>
                  <a:lnTo>
                    <a:pt x="147" y="105"/>
                  </a:lnTo>
                  <a:lnTo>
                    <a:pt x="146" y="105"/>
                  </a:lnTo>
                  <a:lnTo>
                    <a:pt x="142" y="104"/>
                  </a:lnTo>
                  <a:lnTo>
                    <a:pt x="141" y="104"/>
                  </a:lnTo>
                  <a:lnTo>
                    <a:pt x="143" y="103"/>
                  </a:lnTo>
                  <a:lnTo>
                    <a:pt x="150" y="104"/>
                  </a:lnTo>
                  <a:lnTo>
                    <a:pt x="150" y="103"/>
                  </a:lnTo>
                  <a:lnTo>
                    <a:pt x="149" y="103"/>
                  </a:lnTo>
                  <a:lnTo>
                    <a:pt x="147" y="102"/>
                  </a:lnTo>
                  <a:lnTo>
                    <a:pt x="145" y="101"/>
                  </a:lnTo>
                  <a:lnTo>
                    <a:pt x="144" y="98"/>
                  </a:lnTo>
                  <a:lnTo>
                    <a:pt x="143" y="100"/>
                  </a:lnTo>
                  <a:lnTo>
                    <a:pt x="142" y="101"/>
                  </a:lnTo>
                  <a:lnTo>
                    <a:pt x="140" y="101"/>
                  </a:lnTo>
                  <a:lnTo>
                    <a:pt x="140" y="98"/>
                  </a:lnTo>
                  <a:lnTo>
                    <a:pt x="137" y="100"/>
                  </a:lnTo>
                  <a:lnTo>
                    <a:pt x="135" y="102"/>
                  </a:lnTo>
                  <a:lnTo>
                    <a:pt x="131" y="102"/>
                  </a:lnTo>
                  <a:lnTo>
                    <a:pt x="130" y="103"/>
                  </a:lnTo>
                  <a:lnTo>
                    <a:pt x="128" y="103"/>
                  </a:lnTo>
                  <a:lnTo>
                    <a:pt x="128" y="105"/>
                  </a:lnTo>
                  <a:lnTo>
                    <a:pt x="125" y="110"/>
                  </a:lnTo>
                  <a:lnTo>
                    <a:pt x="124" y="108"/>
                  </a:lnTo>
                  <a:lnTo>
                    <a:pt x="123" y="107"/>
                  </a:lnTo>
                  <a:lnTo>
                    <a:pt x="121" y="106"/>
                  </a:lnTo>
                  <a:lnTo>
                    <a:pt x="120" y="105"/>
                  </a:lnTo>
                  <a:lnTo>
                    <a:pt x="121" y="107"/>
                  </a:lnTo>
                  <a:lnTo>
                    <a:pt x="123" y="108"/>
                  </a:lnTo>
                  <a:lnTo>
                    <a:pt x="124" y="112"/>
                  </a:lnTo>
                  <a:lnTo>
                    <a:pt x="123" y="114"/>
                  </a:lnTo>
                  <a:lnTo>
                    <a:pt x="122" y="115"/>
                  </a:lnTo>
                  <a:lnTo>
                    <a:pt x="119" y="115"/>
                  </a:lnTo>
                  <a:lnTo>
                    <a:pt x="118" y="116"/>
                  </a:lnTo>
                  <a:lnTo>
                    <a:pt x="116" y="117"/>
                  </a:lnTo>
                  <a:lnTo>
                    <a:pt x="116" y="118"/>
                  </a:lnTo>
                  <a:lnTo>
                    <a:pt x="115" y="118"/>
                  </a:lnTo>
                  <a:lnTo>
                    <a:pt x="114" y="116"/>
                  </a:lnTo>
                  <a:lnTo>
                    <a:pt x="114" y="115"/>
                  </a:lnTo>
                  <a:lnTo>
                    <a:pt x="114" y="120"/>
                  </a:lnTo>
                  <a:lnTo>
                    <a:pt x="115" y="123"/>
                  </a:lnTo>
                  <a:lnTo>
                    <a:pt x="114" y="123"/>
                  </a:lnTo>
                  <a:lnTo>
                    <a:pt x="113" y="123"/>
                  </a:lnTo>
                  <a:lnTo>
                    <a:pt x="111" y="122"/>
                  </a:lnTo>
                  <a:lnTo>
                    <a:pt x="109" y="123"/>
                  </a:lnTo>
                  <a:lnTo>
                    <a:pt x="105" y="124"/>
                  </a:lnTo>
                  <a:lnTo>
                    <a:pt x="102" y="125"/>
                  </a:lnTo>
                  <a:lnTo>
                    <a:pt x="100" y="125"/>
                  </a:lnTo>
                  <a:lnTo>
                    <a:pt x="95" y="122"/>
                  </a:lnTo>
                  <a:lnTo>
                    <a:pt x="93" y="122"/>
                  </a:lnTo>
                  <a:lnTo>
                    <a:pt x="93" y="121"/>
                  </a:lnTo>
                  <a:lnTo>
                    <a:pt x="95" y="121"/>
                  </a:lnTo>
                  <a:lnTo>
                    <a:pt x="98" y="120"/>
                  </a:lnTo>
                  <a:lnTo>
                    <a:pt x="98" y="118"/>
                  </a:lnTo>
                  <a:lnTo>
                    <a:pt x="98" y="116"/>
                  </a:lnTo>
                  <a:lnTo>
                    <a:pt x="100" y="115"/>
                  </a:lnTo>
                  <a:lnTo>
                    <a:pt x="100" y="114"/>
                  </a:lnTo>
                  <a:lnTo>
                    <a:pt x="101" y="112"/>
                  </a:lnTo>
                  <a:lnTo>
                    <a:pt x="102" y="112"/>
                  </a:lnTo>
                  <a:lnTo>
                    <a:pt x="102" y="106"/>
                  </a:lnTo>
                  <a:lnTo>
                    <a:pt x="103" y="104"/>
                  </a:lnTo>
                  <a:lnTo>
                    <a:pt x="105" y="103"/>
                  </a:lnTo>
                  <a:lnTo>
                    <a:pt x="106" y="105"/>
                  </a:lnTo>
                  <a:lnTo>
                    <a:pt x="108" y="104"/>
                  </a:lnTo>
                  <a:lnTo>
                    <a:pt x="114" y="105"/>
                  </a:lnTo>
                  <a:lnTo>
                    <a:pt x="116" y="104"/>
                  </a:lnTo>
                  <a:lnTo>
                    <a:pt x="116" y="103"/>
                  </a:lnTo>
                  <a:lnTo>
                    <a:pt x="115" y="101"/>
                  </a:lnTo>
                  <a:lnTo>
                    <a:pt x="115" y="100"/>
                  </a:lnTo>
                  <a:lnTo>
                    <a:pt x="115" y="97"/>
                  </a:lnTo>
                  <a:lnTo>
                    <a:pt x="114" y="96"/>
                  </a:lnTo>
                  <a:lnTo>
                    <a:pt x="110" y="94"/>
                  </a:lnTo>
                  <a:lnTo>
                    <a:pt x="108" y="91"/>
                  </a:lnTo>
                  <a:lnTo>
                    <a:pt x="108" y="90"/>
                  </a:lnTo>
                  <a:lnTo>
                    <a:pt x="106" y="87"/>
                  </a:lnTo>
                  <a:lnTo>
                    <a:pt x="104" y="87"/>
                  </a:lnTo>
                  <a:lnTo>
                    <a:pt x="103" y="85"/>
                  </a:lnTo>
                  <a:lnTo>
                    <a:pt x="102" y="84"/>
                  </a:lnTo>
                  <a:lnTo>
                    <a:pt x="102" y="81"/>
                  </a:lnTo>
                  <a:lnTo>
                    <a:pt x="102" y="80"/>
                  </a:lnTo>
                  <a:lnTo>
                    <a:pt x="101" y="77"/>
                  </a:lnTo>
                  <a:lnTo>
                    <a:pt x="100" y="76"/>
                  </a:lnTo>
                  <a:lnTo>
                    <a:pt x="98" y="76"/>
                  </a:lnTo>
                  <a:lnTo>
                    <a:pt x="94" y="74"/>
                  </a:lnTo>
                  <a:lnTo>
                    <a:pt x="93" y="73"/>
                  </a:lnTo>
                  <a:lnTo>
                    <a:pt x="89" y="74"/>
                  </a:lnTo>
                  <a:lnTo>
                    <a:pt x="86" y="73"/>
                  </a:lnTo>
                  <a:lnTo>
                    <a:pt x="81" y="70"/>
                  </a:lnTo>
                  <a:lnTo>
                    <a:pt x="79" y="70"/>
                  </a:lnTo>
                  <a:lnTo>
                    <a:pt x="75" y="69"/>
                  </a:lnTo>
                  <a:lnTo>
                    <a:pt x="71" y="70"/>
                  </a:lnTo>
                  <a:lnTo>
                    <a:pt x="69" y="70"/>
                  </a:lnTo>
                  <a:lnTo>
                    <a:pt x="66" y="69"/>
                  </a:lnTo>
                  <a:lnTo>
                    <a:pt x="65" y="70"/>
                  </a:lnTo>
                  <a:lnTo>
                    <a:pt x="64" y="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40" name="Freeform 919"/>
            <p:cNvSpPr>
              <a:spLocks/>
            </p:cNvSpPr>
            <p:nvPr/>
          </p:nvSpPr>
          <p:spPr bwMode="auto">
            <a:xfrm>
              <a:off x="4841875" y="2074334"/>
              <a:ext cx="400050" cy="224896"/>
            </a:xfrm>
            <a:custGeom>
              <a:avLst/>
              <a:gdLst>
                <a:gd name="T0" fmla="*/ 2147483647 w 252"/>
                <a:gd name="T1" fmla="*/ 2147483647 h 141"/>
                <a:gd name="T2" fmla="*/ 2147483647 w 252"/>
                <a:gd name="T3" fmla="*/ 2147483647 h 141"/>
                <a:gd name="T4" fmla="*/ 2147483647 w 252"/>
                <a:gd name="T5" fmla="*/ 2147483647 h 141"/>
                <a:gd name="T6" fmla="*/ 2147483647 w 252"/>
                <a:gd name="T7" fmla="*/ 2147483647 h 141"/>
                <a:gd name="T8" fmla="*/ 2147483647 w 252"/>
                <a:gd name="T9" fmla="*/ 2147483647 h 141"/>
                <a:gd name="T10" fmla="*/ 2147483647 w 252"/>
                <a:gd name="T11" fmla="*/ 2147483647 h 141"/>
                <a:gd name="T12" fmla="*/ 2147483647 w 252"/>
                <a:gd name="T13" fmla="*/ 2147483647 h 141"/>
                <a:gd name="T14" fmla="*/ 2147483647 w 252"/>
                <a:gd name="T15" fmla="*/ 2147483647 h 141"/>
                <a:gd name="T16" fmla="*/ 2147483647 w 252"/>
                <a:gd name="T17" fmla="*/ 2147483647 h 141"/>
                <a:gd name="T18" fmla="*/ 2147483647 w 252"/>
                <a:gd name="T19" fmla="*/ 2147483647 h 141"/>
                <a:gd name="T20" fmla="*/ 2147483647 w 252"/>
                <a:gd name="T21" fmla="*/ 2147483647 h 141"/>
                <a:gd name="T22" fmla="*/ 2147483647 w 252"/>
                <a:gd name="T23" fmla="*/ 2147483647 h 141"/>
                <a:gd name="T24" fmla="*/ 2147483647 w 252"/>
                <a:gd name="T25" fmla="*/ 2147483647 h 141"/>
                <a:gd name="T26" fmla="*/ 2147483647 w 252"/>
                <a:gd name="T27" fmla="*/ 2147483647 h 141"/>
                <a:gd name="T28" fmla="*/ 2147483647 w 252"/>
                <a:gd name="T29" fmla="*/ 2147483647 h 141"/>
                <a:gd name="T30" fmla="*/ 2147483647 w 252"/>
                <a:gd name="T31" fmla="*/ 2147483647 h 141"/>
                <a:gd name="T32" fmla="*/ 2147483647 w 252"/>
                <a:gd name="T33" fmla="*/ 2147483647 h 141"/>
                <a:gd name="T34" fmla="*/ 2147483647 w 252"/>
                <a:gd name="T35" fmla="*/ 2147483647 h 141"/>
                <a:gd name="T36" fmla="*/ 2147483647 w 252"/>
                <a:gd name="T37" fmla="*/ 2147483647 h 141"/>
                <a:gd name="T38" fmla="*/ 2147483647 w 252"/>
                <a:gd name="T39" fmla="*/ 2147483647 h 141"/>
                <a:gd name="T40" fmla="*/ 2147483647 w 252"/>
                <a:gd name="T41" fmla="*/ 2147483647 h 141"/>
                <a:gd name="T42" fmla="*/ 2147483647 w 252"/>
                <a:gd name="T43" fmla="*/ 2147483647 h 141"/>
                <a:gd name="T44" fmla="*/ 2147483647 w 252"/>
                <a:gd name="T45" fmla="*/ 2147483647 h 141"/>
                <a:gd name="T46" fmla="*/ 2147483647 w 252"/>
                <a:gd name="T47" fmla="*/ 2147483647 h 141"/>
                <a:gd name="T48" fmla="*/ 2147483647 w 252"/>
                <a:gd name="T49" fmla="*/ 2147483647 h 141"/>
                <a:gd name="T50" fmla="*/ 2147483647 w 252"/>
                <a:gd name="T51" fmla="*/ 2147483647 h 141"/>
                <a:gd name="T52" fmla="*/ 2147483647 w 252"/>
                <a:gd name="T53" fmla="*/ 2147483647 h 141"/>
                <a:gd name="T54" fmla="*/ 2147483647 w 252"/>
                <a:gd name="T55" fmla="*/ 2147483647 h 141"/>
                <a:gd name="T56" fmla="*/ 2147483647 w 252"/>
                <a:gd name="T57" fmla="*/ 2147483647 h 141"/>
                <a:gd name="T58" fmla="*/ 2147483647 w 252"/>
                <a:gd name="T59" fmla="*/ 2147483647 h 141"/>
                <a:gd name="T60" fmla="*/ 2147483647 w 252"/>
                <a:gd name="T61" fmla="*/ 2147483647 h 141"/>
                <a:gd name="T62" fmla="*/ 2147483647 w 252"/>
                <a:gd name="T63" fmla="*/ 2147483647 h 141"/>
                <a:gd name="T64" fmla="*/ 2147483647 w 252"/>
                <a:gd name="T65" fmla="*/ 2147483647 h 141"/>
                <a:gd name="T66" fmla="*/ 2147483647 w 252"/>
                <a:gd name="T67" fmla="*/ 2147483647 h 141"/>
                <a:gd name="T68" fmla="*/ 2147483647 w 252"/>
                <a:gd name="T69" fmla="*/ 2147483647 h 141"/>
                <a:gd name="T70" fmla="*/ 2147483647 w 252"/>
                <a:gd name="T71" fmla="*/ 2147483647 h 141"/>
                <a:gd name="T72" fmla="*/ 2147483647 w 252"/>
                <a:gd name="T73" fmla="*/ 2147483647 h 141"/>
                <a:gd name="T74" fmla="*/ 2147483647 w 252"/>
                <a:gd name="T75" fmla="*/ 2147483647 h 141"/>
                <a:gd name="T76" fmla="*/ 2147483647 w 252"/>
                <a:gd name="T77" fmla="*/ 2147483647 h 141"/>
                <a:gd name="T78" fmla="*/ 2147483647 w 252"/>
                <a:gd name="T79" fmla="*/ 2147483647 h 141"/>
                <a:gd name="T80" fmla="*/ 2147483647 w 252"/>
                <a:gd name="T81" fmla="*/ 2147483647 h 141"/>
                <a:gd name="T82" fmla="*/ 2147483647 w 252"/>
                <a:gd name="T83" fmla="*/ 2147483647 h 141"/>
                <a:gd name="T84" fmla="*/ 2147483647 w 252"/>
                <a:gd name="T85" fmla="*/ 2147483647 h 141"/>
                <a:gd name="T86" fmla="*/ 2147483647 w 252"/>
                <a:gd name="T87" fmla="*/ 2147483647 h 141"/>
                <a:gd name="T88" fmla="*/ 2147483647 w 252"/>
                <a:gd name="T89" fmla="*/ 2147483647 h 141"/>
                <a:gd name="T90" fmla="*/ 2147483647 w 252"/>
                <a:gd name="T91" fmla="*/ 2147483647 h 141"/>
                <a:gd name="T92" fmla="*/ 2147483647 w 252"/>
                <a:gd name="T93" fmla="*/ 2147483647 h 141"/>
                <a:gd name="T94" fmla="*/ 2147483647 w 252"/>
                <a:gd name="T95" fmla="*/ 2147483647 h 141"/>
                <a:gd name="T96" fmla="*/ 2147483647 w 252"/>
                <a:gd name="T97" fmla="*/ 2147483647 h 141"/>
                <a:gd name="T98" fmla="*/ 2147483647 w 252"/>
                <a:gd name="T99" fmla="*/ 2147483647 h 141"/>
                <a:gd name="T100" fmla="*/ 2147483647 w 252"/>
                <a:gd name="T101" fmla="*/ 2147483647 h 141"/>
                <a:gd name="T102" fmla="*/ 2147483647 w 252"/>
                <a:gd name="T103" fmla="*/ 2147483647 h 141"/>
                <a:gd name="T104" fmla="*/ 2147483647 w 252"/>
                <a:gd name="T105" fmla="*/ 2147483647 h 141"/>
                <a:gd name="T106" fmla="*/ 2147483647 w 252"/>
                <a:gd name="T107" fmla="*/ 2147483647 h 141"/>
                <a:gd name="T108" fmla="*/ 2147483647 w 252"/>
                <a:gd name="T109" fmla="*/ 2147483647 h 141"/>
                <a:gd name="T110" fmla="*/ 2147483647 w 252"/>
                <a:gd name="T111" fmla="*/ 2147483647 h 14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2"/>
                <a:gd name="T169" fmla="*/ 0 h 141"/>
                <a:gd name="T170" fmla="*/ 252 w 252"/>
                <a:gd name="T171" fmla="*/ 141 h 14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2" h="141">
                  <a:moveTo>
                    <a:pt x="64" y="72"/>
                  </a:moveTo>
                  <a:lnTo>
                    <a:pt x="62" y="72"/>
                  </a:lnTo>
                  <a:lnTo>
                    <a:pt x="54" y="76"/>
                  </a:lnTo>
                  <a:lnTo>
                    <a:pt x="50" y="76"/>
                  </a:lnTo>
                  <a:lnTo>
                    <a:pt x="45" y="77"/>
                  </a:lnTo>
                  <a:lnTo>
                    <a:pt x="42" y="81"/>
                  </a:lnTo>
                  <a:lnTo>
                    <a:pt x="39" y="79"/>
                  </a:lnTo>
                  <a:lnTo>
                    <a:pt x="35" y="77"/>
                  </a:lnTo>
                  <a:lnTo>
                    <a:pt x="32" y="77"/>
                  </a:lnTo>
                  <a:lnTo>
                    <a:pt x="28" y="77"/>
                  </a:lnTo>
                  <a:lnTo>
                    <a:pt x="22" y="77"/>
                  </a:lnTo>
                  <a:lnTo>
                    <a:pt x="17" y="77"/>
                  </a:lnTo>
                  <a:lnTo>
                    <a:pt x="13" y="77"/>
                  </a:lnTo>
                  <a:lnTo>
                    <a:pt x="11" y="77"/>
                  </a:lnTo>
                  <a:lnTo>
                    <a:pt x="10" y="75"/>
                  </a:lnTo>
                  <a:lnTo>
                    <a:pt x="8" y="73"/>
                  </a:lnTo>
                  <a:lnTo>
                    <a:pt x="4" y="72"/>
                  </a:lnTo>
                  <a:lnTo>
                    <a:pt x="0" y="70"/>
                  </a:lnTo>
                  <a:lnTo>
                    <a:pt x="1" y="65"/>
                  </a:lnTo>
                  <a:lnTo>
                    <a:pt x="3" y="59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5" y="54"/>
                  </a:lnTo>
                  <a:lnTo>
                    <a:pt x="7" y="51"/>
                  </a:lnTo>
                  <a:lnTo>
                    <a:pt x="10" y="43"/>
                  </a:lnTo>
                  <a:lnTo>
                    <a:pt x="13" y="40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2" y="31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18" y="23"/>
                  </a:lnTo>
                  <a:lnTo>
                    <a:pt x="17" y="23"/>
                  </a:lnTo>
                  <a:lnTo>
                    <a:pt x="14" y="19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13" y="13"/>
                  </a:lnTo>
                  <a:lnTo>
                    <a:pt x="15" y="12"/>
                  </a:lnTo>
                  <a:lnTo>
                    <a:pt x="18" y="13"/>
                  </a:lnTo>
                  <a:lnTo>
                    <a:pt x="21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5" y="7"/>
                  </a:lnTo>
                  <a:lnTo>
                    <a:pt x="35" y="6"/>
                  </a:lnTo>
                  <a:lnTo>
                    <a:pt x="38" y="7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8" y="9"/>
                  </a:lnTo>
                  <a:lnTo>
                    <a:pt x="51" y="10"/>
                  </a:lnTo>
                  <a:lnTo>
                    <a:pt x="53" y="10"/>
                  </a:lnTo>
                  <a:lnTo>
                    <a:pt x="55" y="10"/>
                  </a:lnTo>
                  <a:lnTo>
                    <a:pt x="58" y="11"/>
                  </a:lnTo>
                  <a:lnTo>
                    <a:pt x="60" y="11"/>
                  </a:lnTo>
                  <a:lnTo>
                    <a:pt x="61" y="12"/>
                  </a:lnTo>
                  <a:lnTo>
                    <a:pt x="62" y="13"/>
                  </a:lnTo>
                  <a:lnTo>
                    <a:pt x="64" y="14"/>
                  </a:lnTo>
                  <a:lnTo>
                    <a:pt x="68" y="14"/>
                  </a:lnTo>
                  <a:lnTo>
                    <a:pt x="69" y="15"/>
                  </a:lnTo>
                  <a:lnTo>
                    <a:pt x="70" y="16"/>
                  </a:lnTo>
                  <a:lnTo>
                    <a:pt x="72" y="15"/>
                  </a:lnTo>
                  <a:lnTo>
                    <a:pt x="73" y="15"/>
                  </a:lnTo>
                  <a:lnTo>
                    <a:pt x="75" y="15"/>
                  </a:lnTo>
                  <a:lnTo>
                    <a:pt x="76" y="14"/>
                  </a:lnTo>
                  <a:lnTo>
                    <a:pt x="79" y="15"/>
                  </a:lnTo>
                  <a:lnTo>
                    <a:pt x="81" y="15"/>
                  </a:lnTo>
                  <a:lnTo>
                    <a:pt x="83" y="15"/>
                  </a:lnTo>
                  <a:lnTo>
                    <a:pt x="84" y="16"/>
                  </a:lnTo>
                  <a:lnTo>
                    <a:pt x="86" y="17"/>
                  </a:lnTo>
                  <a:lnTo>
                    <a:pt x="90" y="14"/>
                  </a:lnTo>
                  <a:lnTo>
                    <a:pt x="93" y="15"/>
                  </a:lnTo>
                  <a:lnTo>
                    <a:pt x="94" y="17"/>
                  </a:lnTo>
                  <a:lnTo>
                    <a:pt x="96" y="19"/>
                  </a:lnTo>
                  <a:lnTo>
                    <a:pt x="98" y="17"/>
                  </a:lnTo>
                  <a:lnTo>
                    <a:pt x="100" y="17"/>
                  </a:lnTo>
                  <a:lnTo>
                    <a:pt x="104" y="16"/>
                  </a:lnTo>
                  <a:lnTo>
                    <a:pt x="106" y="16"/>
                  </a:lnTo>
                  <a:lnTo>
                    <a:pt x="109" y="17"/>
                  </a:lnTo>
                  <a:lnTo>
                    <a:pt x="110" y="19"/>
                  </a:lnTo>
                  <a:lnTo>
                    <a:pt x="112" y="19"/>
                  </a:lnTo>
                  <a:lnTo>
                    <a:pt x="112" y="16"/>
                  </a:lnTo>
                  <a:lnTo>
                    <a:pt x="111" y="14"/>
                  </a:lnTo>
                  <a:lnTo>
                    <a:pt x="111" y="12"/>
                  </a:lnTo>
                  <a:lnTo>
                    <a:pt x="111" y="10"/>
                  </a:lnTo>
                  <a:lnTo>
                    <a:pt x="112" y="9"/>
                  </a:lnTo>
                  <a:lnTo>
                    <a:pt x="115" y="5"/>
                  </a:lnTo>
                  <a:lnTo>
                    <a:pt x="118" y="4"/>
                  </a:lnTo>
                  <a:lnTo>
                    <a:pt x="120" y="4"/>
                  </a:lnTo>
                  <a:lnTo>
                    <a:pt x="121" y="3"/>
                  </a:lnTo>
                  <a:lnTo>
                    <a:pt x="126" y="3"/>
                  </a:lnTo>
                  <a:lnTo>
                    <a:pt x="128" y="4"/>
                  </a:lnTo>
                  <a:lnTo>
                    <a:pt x="130" y="5"/>
                  </a:lnTo>
                  <a:lnTo>
                    <a:pt x="131" y="4"/>
                  </a:lnTo>
                  <a:lnTo>
                    <a:pt x="132" y="3"/>
                  </a:lnTo>
                  <a:lnTo>
                    <a:pt x="133" y="2"/>
                  </a:lnTo>
                  <a:lnTo>
                    <a:pt x="134" y="1"/>
                  </a:lnTo>
                  <a:lnTo>
                    <a:pt x="139" y="1"/>
                  </a:lnTo>
                  <a:lnTo>
                    <a:pt x="141" y="1"/>
                  </a:lnTo>
                  <a:lnTo>
                    <a:pt x="144" y="0"/>
                  </a:lnTo>
                  <a:lnTo>
                    <a:pt x="149" y="1"/>
                  </a:lnTo>
                  <a:lnTo>
                    <a:pt x="152" y="0"/>
                  </a:lnTo>
                  <a:lnTo>
                    <a:pt x="155" y="2"/>
                  </a:lnTo>
                  <a:lnTo>
                    <a:pt x="157" y="3"/>
                  </a:lnTo>
                  <a:lnTo>
                    <a:pt x="157" y="5"/>
                  </a:lnTo>
                  <a:lnTo>
                    <a:pt x="161" y="7"/>
                  </a:lnTo>
                  <a:lnTo>
                    <a:pt x="162" y="9"/>
                  </a:lnTo>
                  <a:lnTo>
                    <a:pt x="163" y="10"/>
                  </a:lnTo>
                  <a:lnTo>
                    <a:pt x="161" y="11"/>
                  </a:lnTo>
                  <a:lnTo>
                    <a:pt x="159" y="11"/>
                  </a:lnTo>
                  <a:lnTo>
                    <a:pt x="160" y="13"/>
                  </a:lnTo>
                  <a:lnTo>
                    <a:pt x="161" y="14"/>
                  </a:lnTo>
                  <a:lnTo>
                    <a:pt x="162" y="17"/>
                  </a:lnTo>
                  <a:lnTo>
                    <a:pt x="164" y="19"/>
                  </a:lnTo>
                  <a:lnTo>
                    <a:pt x="166" y="19"/>
                  </a:lnTo>
                  <a:lnTo>
                    <a:pt x="171" y="20"/>
                  </a:lnTo>
                  <a:lnTo>
                    <a:pt x="172" y="19"/>
                  </a:lnTo>
                  <a:lnTo>
                    <a:pt x="174" y="20"/>
                  </a:lnTo>
                  <a:lnTo>
                    <a:pt x="175" y="21"/>
                  </a:lnTo>
                  <a:lnTo>
                    <a:pt x="179" y="23"/>
                  </a:lnTo>
                  <a:lnTo>
                    <a:pt x="182" y="29"/>
                  </a:lnTo>
                  <a:lnTo>
                    <a:pt x="181" y="30"/>
                  </a:lnTo>
                  <a:lnTo>
                    <a:pt x="182" y="32"/>
                  </a:lnTo>
                  <a:lnTo>
                    <a:pt x="184" y="33"/>
                  </a:lnTo>
                  <a:lnTo>
                    <a:pt x="186" y="34"/>
                  </a:lnTo>
                  <a:lnTo>
                    <a:pt x="187" y="33"/>
                  </a:lnTo>
                  <a:lnTo>
                    <a:pt x="190" y="33"/>
                  </a:lnTo>
                  <a:lnTo>
                    <a:pt x="192" y="33"/>
                  </a:lnTo>
                  <a:lnTo>
                    <a:pt x="195" y="35"/>
                  </a:lnTo>
                  <a:lnTo>
                    <a:pt x="196" y="35"/>
                  </a:lnTo>
                  <a:lnTo>
                    <a:pt x="199" y="35"/>
                  </a:lnTo>
                  <a:lnTo>
                    <a:pt x="205" y="34"/>
                  </a:lnTo>
                  <a:lnTo>
                    <a:pt x="209" y="32"/>
                  </a:lnTo>
                  <a:lnTo>
                    <a:pt x="211" y="33"/>
                  </a:lnTo>
                  <a:lnTo>
                    <a:pt x="212" y="34"/>
                  </a:lnTo>
                  <a:lnTo>
                    <a:pt x="215" y="39"/>
                  </a:lnTo>
                  <a:lnTo>
                    <a:pt x="218" y="41"/>
                  </a:lnTo>
                  <a:lnTo>
                    <a:pt x="221" y="41"/>
                  </a:lnTo>
                  <a:lnTo>
                    <a:pt x="222" y="40"/>
                  </a:lnTo>
                  <a:lnTo>
                    <a:pt x="223" y="40"/>
                  </a:lnTo>
                  <a:lnTo>
                    <a:pt x="225" y="41"/>
                  </a:lnTo>
                  <a:lnTo>
                    <a:pt x="227" y="41"/>
                  </a:lnTo>
                  <a:lnTo>
                    <a:pt x="230" y="42"/>
                  </a:lnTo>
                  <a:lnTo>
                    <a:pt x="231" y="43"/>
                  </a:lnTo>
                  <a:lnTo>
                    <a:pt x="235" y="43"/>
                  </a:lnTo>
                  <a:lnTo>
                    <a:pt x="238" y="45"/>
                  </a:lnTo>
                  <a:lnTo>
                    <a:pt x="241" y="45"/>
                  </a:lnTo>
                  <a:lnTo>
                    <a:pt x="244" y="47"/>
                  </a:lnTo>
                  <a:lnTo>
                    <a:pt x="246" y="47"/>
                  </a:lnTo>
                  <a:lnTo>
                    <a:pt x="248" y="47"/>
                  </a:lnTo>
                  <a:lnTo>
                    <a:pt x="251" y="49"/>
                  </a:lnTo>
                  <a:lnTo>
                    <a:pt x="248" y="50"/>
                  </a:lnTo>
                  <a:lnTo>
                    <a:pt x="252" y="54"/>
                  </a:lnTo>
                  <a:lnTo>
                    <a:pt x="251" y="57"/>
                  </a:lnTo>
                  <a:lnTo>
                    <a:pt x="246" y="57"/>
                  </a:lnTo>
                  <a:lnTo>
                    <a:pt x="248" y="60"/>
                  </a:lnTo>
                  <a:lnTo>
                    <a:pt x="251" y="60"/>
                  </a:lnTo>
                  <a:lnTo>
                    <a:pt x="252" y="61"/>
                  </a:lnTo>
                  <a:lnTo>
                    <a:pt x="247" y="62"/>
                  </a:lnTo>
                  <a:lnTo>
                    <a:pt x="247" y="64"/>
                  </a:lnTo>
                  <a:lnTo>
                    <a:pt x="247" y="65"/>
                  </a:lnTo>
                  <a:lnTo>
                    <a:pt x="248" y="66"/>
                  </a:lnTo>
                  <a:lnTo>
                    <a:pt x="250" y="69"/>
                  </a:lnTo>
                  <a:lnTo>
                    <a:pt x="250" y="70"/>
                  </a:lnTo>
                  <a:lnTo>
                    <a:pt x="252" y="71"/>
                  </a:lnTo>
                  <a:lnTo>
                    <a:pt x="252" y="74"/>
                  </a:lnTo>
                  <a:lnTo>
                    <a:pt x="251" y="80"/>
                  </a:lnTo>
                  <a:lnTo>
                    <a:pt x="250" y="80"/>
                  </a:lnTo>
                  <a:lnTo>
                    <a:pt x="245" y="80"/>
                  </a:lnTo>
                  <a:lnTo>
                    <a:pt x="243" y="80"/>
                  </a:lnTo>
                  <a:lnTo>
                    <a:pt x="240" y="77"/>
                  </a:lnTo>
                  <a:lnTo>
                    <a:pt x="237" y="79"/>
                  </a:lnTo>
                  <a:lnTo>
                    <a:pt x="236" y="82"/>
                  </a:lnTo>
                  <a:lnTo>
                    <a:pt x="232" y="83"/>
                  </a:lnTo>
                  <a:lnTo>
                    <a:pt x="231" y="86"/>
                  </a:lnTo>
                  <a:lnTo>
                    <a:pt x="232" y="88"/>
                  </a:lnTo>
                  <a:lnTo>
                    <a:pt x="233" y="92"/>
                  </a:lnTo>
                  <a:lnTo>
                    <a:pt x="226" y="92"/>
                  </a:lnTo>
                  <a:lnTo>
                    <a:pt x="223" y="93"/>
                  </a:lnTo>
                  <a:lnTo>
                    <a:pt x="221" y="95"/>
                  </a:lnTo>
                  <a:lnTo>
                    <a:pt x="220" y="95"/>
                  </a:lnTo>
                  <a:lnTo>
                    <a:pt x="215" y="97"/>
                  </a:lnTo>
                  <a:lnTo>
                    <a:pt x="214" y="100"/>
                  </a:lnTo>
                  <a:lnTo>
                    <a:pt x="211" y="97"/>
                  </a:lnTo>
                  <a:lnTo>
                    <a:pt x="205" y="101"/>
                  </a:lnTo>
                  <a:lnTo>
                    <a:pt x="205" y="102"/>
                  </a:lnTo>
                  <a:lnTo>
                    <a:pt x="204" y="101"/>
                  </a:lnTo>
                  <a:lnTo>
                    <a:pt x="202" y="101"/>
                  </a:lnTo>
                  <a:lnTo>
                    <a:pt x="200" y="101"/>
                  </a:lnTo>
                  <a:lnTo>
                    <a:pt x="196" y="104"/>
                  </a:lnTo>
                  <a:lnTo>
                    <a:pt x="195" y="105"/>
                  </a:lnTo>
                  <a:lnTo>
                    <a:pt x="194" y="107"/>
                  </a:lnTo>
                  <a:lnTo>
                    <a:pt x="193" y="110"/>
                  </a:lnTo>
                  <a:lnTo>
                    <a:pt x="191" y="111"/>
                  </a:lnTo>
                  <a:lnTo>
                    <a:pt x="192" y="110"/>
                  </a:lnTo>
                  <a:lnTo>
                    <a:pt x="193" y="108"/>
                  </a:lnTo>
                  <a:lnTo>
                    <a:pt x="194" y="107"/>
                  </a:lnTo>
                  <a:lnTo>
                    <a:pt x="192" y="104"/>
                  </a:lnTo>
                  <a:lnTo>
                    <a:pt x="191" y="104"/>
                  </a:lnTo>
                  <a:lnTo>
                    <a:pt x="191" y="107"/>
                  </a:lnTo>
                  <a:lnTo>
                    <a:pt x="189" y="110"/>
                  </a:lnTo>
                  <a:lnTo>
                    <a:pt x="190" y="113"/>
                  </a:lnTo>
                  <a:lnTo>
                    <a:pt x="190" y="115"/>
                  </a:lnTo>
                  <a:lnTo>
                    <a:pt x="189" y="115"/>
                  </a:lnTo>
                  <a:lnTo>
                    <a:pt x="189" y="114"/>
                  </a:lnTo>
                  <a:lnTo>
                    <a:pt x="186" y="112"/>
                  </a:lnTo>
                  <a:lnTo>
                    <a:pt x="186" y="111"/>
                  </a:lnTo>
                  <a:lnTo>
                    <a:pt x="186" y="110"/>
                  </a:lnTo>
                  <a:lnTo>
                    <a:pt x="184" y="111"/>
                  </a:lnTo>
                  <a:lnTo>
                    <a:pt x="183" y="112"/>
                  </a:lnTo>
                  <a:lnTo>
                    <a:pt x="183" y="111"/>
                  </a:lnTo>
                  <a:lnTo>
                    <a:pt x="183" y="110"/>
                  </a:lnTo>
                  <a:lnTo>
                    <a:pt x="180" y="110"/>
                  </a:lnTo>
                  <a:lnTo>
                    <a:pt x="179" y="110"/>
                  </a:lnTo>
                  <a:lnTo>
                    <a:pt x="179" y="107"/>
                  </a:lnTo>
                  <a:lnTo>
                    <a:pt x="177" y="106"/>
                  </a:lnTo>
                  <a:lnTo>
                    <a:pt x="177" y="110"/>
                  </a:lnTo>
                  <a:lnTo>
                    <a:pt x="176" y="110"/>
                  </a:lnTo>
                  <a:lnTo>
                    <a:pt x="172" y="108"/>
                  </a:lnTo>
                  <a:lnTo>
                    <a:pt x="173" y="110"/>
                  </a:lnTo>
                  <a:lnTo>
                    <a:pt x="174" y="111"/>
                  </a:lnTo>
                  <a:lnTo>
                    <a:pt x="175" y="111"/>
                  </a:lnTo>
                  <a:lnTo>
                    <a:pt x="176" y="111"/>
                  </a:lnTo>
                  <a:lnTo>
                    <a:pt x="177" y="112"/>
                  </a:lnTo>
                  <a:lnTo>
                    <a:pt x="177" y="113"/>
                  </a:lnTo>
                  <a:lnTo>
                    <a:pt x="179" y="114"/>
                  </a:lnTo>
                  <a:lnTo>
                    <a:pt x="180" y="114"/>
                  </a:lnTo>
                  <a:lnTo>
                    <a:pt x="180" y="112"/>
                  </a:lnTo>
                  <a:lnTo>
                    <a:pt x="182" y="113"/>
                  </a:lnTo>
                  <a:lnTo>
                    <a:pt x="183" y="113"/>
                  </a:lnTo>
                  <a:lnTo>
                    <a:pt x="184" y="113"/>
                  </a:lnTo>
                  <a:lnTo>
                    <a:pt x="184" y="116"/>
                  </a:lnTo>
                  <a:lnTo>
                    <a:pt x="186" y="116"/>
                  </a:lnTo>
                  <a:lnTo>
                    <a:pt x="186" y="118"/>
                  </a:lnTo>
                  <a:lnTo>
                    <a:pt x="190" y="117"/>
                  </a:lnTo>
                  <a:lnTo>
                    <a:pt x="192" y="120"/>
                  </a:lnTo>
                  <a:lnTo>
                    <a:pt x="193" y="123"/>
                  </a:lnTo>
                  <a:lnTo>
                    <a:pt x="193" y="124"/>
                  </a:lnTo>
                  <a:lnTo>
                    <a:pt x="194" y="123"/>
                  </a:lnTo>
                  <a:lnTo>
                    <a:pt x="199" y="125"/>
                  </a:lnTo>
                  <a:lnTo>
                    <a:pt x="200" y="123"/>
                  </a:lnTo>
                  <a:lnTo>
                    <a:pt x="202" y="125"/>
                  </a:lnTo>
                  <a:lnTo>
                    <a:pt x="205" y="122"/>
                  </a:lnTo>
                  <a:lnTo>
                    <a:pt x="206" y="122"/>
                  </a:lnTo>
                  <a:lnTo>
                    <a:pt x="206" y="123"/>
                  </a:lnTo>
                  <a:lnTo>
                    <a:pt x="209" y="122"/>
                  </a:lnTo>
                  <a:lnTo>
                    <a:pt x="212" y="122"/>
                  </a:lnTo>
                  <a:lnTo>
                    <a:pt x="215" y="122"/>
                  </a:lnTo>
                  <a:lnTo>
                    <a:pt x="215" y="124"/>
                  </a:lnTo>
                  <a:lnTo>
                    <a:pt x="214" y="125"/>
                  </a:lnTo>
                  <a:lnTo>
                    <a:pt x="214" y="126"/>
                  </a:lnTo>
                  <a:lnTo>
                    <a:pt x="214" y="128"/>
                  </a:lnTo>
                  <a:lnTo>
                    <a:pt x="210" y="130"/>
                  </a:lnTo>
                  <a:lnTo>
                    <a:pt x="209" y="130"/>
                  </a:lnTo>
                  <a:lnTo>
                    <a:pt x="200" y="127"/>
                  </a:lnTo>
                  <a:lnTo>
                    <a:pt x="196" y="132"/>
                  </a:lnTo>
                  <a:lnTo>
                    <a:pt x="194" y="134"/>
                  </a:lnTo>
                  <a:lnTo>
                    <a:pt x="191" y="133"/>
                  </a:lnTo>
                  <a:lnTo>
                    <a:pt x="187" y="134"/>
                  </a:lnTo>
                  <a:lnTo>
                    <a:pt x="189" y="135"/>
                  </a:lnTo>
                  <a:lnTo>
                    <a:pt x="187" y="135"/>
                  </a:lnTo>
                  <a:lnTo>
                    <a:pt x="186" y="137"/>
                  </a:lnTo>
                  <a:lnTo>
                    <a:pt x="186" y="138"/>
                  </a:lnTo>
                  <a:lnTo>
                    <a:pt x="185" y="138"/>
                  </a:lnTo>
                  <a:lnTo>
                    <a:pt x="184" y="138"/>
                  </a:lnTo>
                  <a:lnTo>
                    <a:pt x="181" y="141"/>
                  </a:lnTo>
                  <a:lnTo>
                    <a:pt x="176" y="141"/>
                  </a:lnTo>
                  <a:lnTo>
                    <a:pt x="172" y="137"/>
                  </a:lnTo>
                  <a:lnTo>
                    <a:pt x="173" y="136"/>
                  </a:lnTo>
                  <a:lnTo>
                    <a:pt x="173" y="134"/>
                  </a:lnTo>
                  <a:lnTo>
                    <a:pt x="173" y="132"/>
                  </a:lnTo>
                  <a:lnTo>
                    <a:pt x="172" y="130"/>
                  </a:lnTo>
                  <a:lnTo>
                    <a:pt x="171" y="127"/>
                  </a:lnTo>
                  <a:lnTo>
                    <a:pt x="169" y="126"/>
                  </a:lnTo>
                  <a:lnTo>
                    <a:pt x="167" y="127"/>
                  </a:lnTo>
                  <a:lnTo>
                    <a:pt x="165" y="125"/>
                  </a:lnTo>
                  <a:lnTo>
                    <a:pt x="162" y="123"/>
                  </a:lnTo>
                  <a:lnTo>
                    <a:pt x="157" y="123"/>
                  </a:lnTo>
                  <a:lnTo>
                    <a:pt x="157" y="122"/>
                  </a:lnTo>
                  <a:lnTo>
                    <a:pt x="160" y="121"/>
                  </a:lnTo>
                  <a:lnTo>
                    <a:pt x="163" y="117"/>
                  </a:lnTo>
                  <a:lnTo>
                    <a:pt x="165" y="116"/>
                  </a:lnTo>
                  <a:lnTo>
                    <a:pt x="172" y="114"/>
                  </a:lnTo>
                  <a:lnTo>
                    <a:pt x="173" y="113"/>
                  </a:lnTo>
                  <a:lnTo>
                    <a:pt x="172" y="113"/>
                  </a:lnTo>
                  <a:lnTo>
                    <a:pt x="171" y="111"/>
                  </a:lnTo>
                  <a:lnTo>
                    <a:pt x="170" y="110"/>
                  </a:lnTo>
                  <a:lnTo>
                    <a:pt x="169" y="111"/>
                  </a:lnTo>
                  <a:lnTo>
                    <a:pt x="165" y="110"/>
                  </a:lnTo>
                  <a:lnTo>
                    <a:pt x="165" y="108"/>
                  </a:lnTo>
                  <a:lnTo>
                    <a:pt x="163" y="110"/>
                  </a:lnTo>
                  <a:lnTo>
                    <a:pt x="163" y="111"/>
                  </a:lnTo>
                  <a:lnTo>
                    <a:pt x="161" y="111"/>
                  </a:lnTo>
                  <a:lnTo>
                    <a:pt x="155" y="112"/>
                  </a:lnTo>
                  <a:lnTo>
                    <a:pt x="151" y="110"/>
                  </a:lnTo>
                  <a:lnTo>
                    <a:pt x="149" y="108"/>
                  </a:lnTo>
                  <a:lnTo>
                    <a:pt x="147" y="108"/>
                  </a:lnTo>
                  <a:lnTo>
                    <a:pt x="144" y="108"/>
                  </a:lnTo>
                  <a:lnTo>
                    <a:pt x="144" y="107"/>
                  </a:lnTo>
                  <a:lnTo>
                    <a:pt x="147" y="105"/>
                  </a:lnTo>
                  <a:lnTo>
                    <a:pt x="146" y="105"/>
                  </a:lnTo>
                  <a:lnTo>
                    <a:pt x="142" y="104"/>
                  </a:lnTo>
                  <a:lnTo>
                    <a:pt x="141" y="104"/>
                  </a:lnTo>
                  <a:lnTo>
                    <a:pt x="143" y="103"/>
                  </a:lnTo>
                  <a:lnTo>
                    <a:pt x="150" y="104"/>
                  </a:lnTo>
                  <a:lnTo>
                    <a:pt x="150" y="103"/>
                  </a:lnTo>
                  <a:lnTo>
                    <a:pt x="149" y="103"/>
                  </a:lnTo>
                  <a:lnTo>
                    <a:pt x="147" y="102"/>
                  </a:lnTo>
                  <a:lnTo>
                    <a:pt x="145" y="101"/>
                  </a:lnTo>
                  <a:lnTo>
                    <a:pt x="144" y="98"/>
                  </a:lnTo>
                  <a:lnTo>
                    <a:pt x="143" y="100"/>
                  </a:lnTo>
                  <a:lnTo>
                    <a:pt x="142" y="101"/>
                  </a:lnTo>
                  <a:lnTo>
                    <a:pt x="140" y="101"/>
                  </a:lnTo>
                  <a:lnTo>
                    <a:pt x="140" y="98"/>
                  </a:lnTo>
                  <a:lnTo>
                    <a:pt x="137" y="100"/>
                  </a:lnTo>
                  <a:lnTo>
                    <a:pt x="135" y="102"/>
                  </a:lnTo>
                  <a:lnTo>
                    <a:pt x="131" y="102"/>
                  </a:lnTo>
                  <a:lnTo>
                    <a:pt x="130" y="103"/>
                  </a:lnTo>
                  <a:lnTo>
                    <a:pt x="128" y="103"/>
                  </a:lnTo>
                  <a:lnTo>
                    <a:pt x="128" y="105"/>
                  </a:lnTo>
                  <a:lnTo>
                    <a:pt x="125" y="110"/>
                  </a:lnTo>
                  <a:lnTo>
                    <a:pt x="124" y="108"/>
                  </a:lnTo>
                  <a:lnTo>
                    <a:pt x="123" y="107"/>
                  </a:lnTo>
                  <a:lnTo>
                    <a:pt x="121" y="106"/>
                  </a:lnTo>
                  <a:lnTo>
                    <a:pt x="120" y="105"/>
                  </a:lnTo>
                  <a:lnTo>
                    <a:pt x="121" y="107"/>
                  </a:lnTo>
                  <a:lnTo>
                    <a:pt x="123" y="108"/>
                  </a:lnTo>
                  <a:lnTo>
                    <a:pt x="124" y="112"/>
                  </a:lnTo>
                  <a:lnTo>
                    <a:pt x="123" y="114"/>
                  </a:lnTo>
                  <a:lnTo>
                    <a:pt x="122" y="115"/>
                  </a:lnTo>
                  <a:lnTo>
                    <a:pt x="119" y="115"/>
                  </a:lnTo>
                  <a:lnTo>
                    <a:pt x="118" y="116"/>
                  </a:lnTo>
                  <a:lnTo>
                    <a:pt x="116" y="117"/>
                  </a:lnTo>
                  <a:lnTo>
                    <a:pt x="116" y="118"/>
                  </a:lnTo>
                  <a:lnTo>
                    <a:pt x="115" y="118"/>
                  </a:lnTo>
                  <a:lnTo>
                    <a:pt x="114" y="116"/>
                  </a:lnTo>
                  <a:lnTo>
                    <a:pt x="114" y="115"/>
                  </a:lnTo>
                  <a:lnTo>
                    <a:pt x="114" y="120"/>
                  </a:lnTo>
                  <a:lnTo>
                    <a:pt x="115" y="123"/>
                  </a:lnTo>
                  <a:lnTo>
                    <a:pt x="114" y="123"/>
                  </a:lnTo>
                  <a:lnTo>
                    <a:pt x="113" y="123"/>
                  </a:lnTo>
                  <a:lnTo>
                    <a:pt x="111" y="122"/>
                  </a:lnTo>
                  <a:lnTo>
                    <a:pt x="109" y="123"/>
                  </a:lnTo>
                  <a:lnTo>
                    <a:pt x="105" y="124"/>
                  </a:lnTo>
                  <a:lnTo>
                    <a:pt x="102" y="125"/>
                  </a:lnTo>
                  <a:lnTo>
                    <a:pt x="100" y="125"/>
                  </a:lnTo>
                  <a:lnTo>
                    <a:pt x="95" y="122"/>
                  </a:lnTo>
                  <a:lnTo>
                    <a:pt x="93" y="122"/>
                  </a:lnTo>
                  <a:lnTo>
                    <a:pt x="93" y="121"/>
                  </a:lnTo>
                  <a:lnTo>
                    <a:pt x="95" y="121"/>
                  </a:lnTo>
                  <a:lnTo>
                    <a:pt x="98" y="120"/>
                  </a:lnTo>
                  <a:lnTo>
                    <a:pt x="98" y="118"/>
                  </a:lnTo>
                  <a:lnTo>
                    <a:pt x="98" y="116"/>
                  </a:lnTo>
                  <a:lnTo>
                    <a:pt x="100" y="115"/>
                  </a:lnTo>
                  <a:lnTo>
                    <a:pt x="100" y="114"/>
                  </a:lnTo>
                  <a:lnTo>
                    <a:pt x="101" y="112"/>
                  </a:lnTo>
                  <a:lnTo>
                    <a:pt x="102" y="112"/>
                  </a:lnTo>
                  <a:lnTo>
                    <a:pt x="102" y="106"/>
                  </a:lnTo>
                  <a:lnTo>
                    <a:pt x="103" y="104"/>
                  </a:lnTo>
                  <a:lnTo>
                    <a:pt x="105" y="103"/>
                  </a:lnTo>
                  <a:lnTo>
                    <a:pt x="106" y="105"/>
                  </a:lnTo>
                  <a:lnTo>
                    <a:pt x="108" y="104"/>
                  </a:lnTo>
                  <a:lnTo>
                    <a:pt x="114" y="105"/>
                  </a:lnTo>
                  <a:lnTo>
                    <a:pt x="116" y="104"/>
                  </a:lnTo>
                  <a:lnTo>
                    <a:pt x="116" y="103"/>
                  </a:lnTo>
                  <a:lnTo>
                    <a:pt x="115" y="101"/>
                  </a:lnTo>
                  <a:lnTo>
                    <a:pt x="115" y="100"/>
                  </a:lnTo>
                  <a:lnTo>
                    <a:pt x="115" y="97"/>
                  </a:lnTo>
                  <a:lnTo>
                    <a:pt x="114" y="96"/>
                  </a:lnTo>
                  <a:lnTo>
                    <a:pt x="110" y="94"/>
                  </a:lnTo>
                  <a:lnTo>
                    <a:pt x="108" y="91"/>
                  </a:lnTo>
                  <a:lnTo>
                    <a:pt x="108" y="90"/>
                  </a:lnTo>
                  <a:lnTo>
                    <a:pt x="106" y="87"/>
                  </a:lnTo>
                  <a:lnTo>
                    <a:pt x="104" y="87"/>
                  </a:lnTo>
                  <a:lnTo>
                    <a:pt x="103" y="85"/>
                  </a:lnTo>
                  <a:lnTo>
                    <a:pt x="102" y="84"/>
                  </a:lnTo>
                  <a:lnTo>
                    <a:pt x="102" y="81"/>
                  </a:lnTo>
                  <a:lnTo>
                    <a:pt x="102" y="80"/>
                  </a:lnTo>
                  <a:lnTo>
                    <a:pt x="101" y="77"/>
                  </a:lnTo>
                  <a:lnTo>
                    <a:pt x="100" y="76"/>
                  </a:lnTo>
                  <a:lnTo>
                    <a:pt x="98" y="76"/>
                  </a:lnTo>
                  <a:lnTo>
                    <a:pt x="94" y="74"/>
                  </a:lnTo>
                  <a:lnTo>
                    <a:pt x="93" y="73"/>
                  </a:lnTo>
                  <a:lnTo>
                    <a:pt x="89" y="74"/>
                  </a:lnTo>
                  <a:lnTo>
                    <a:pt x="86" y="73"/>
                  </a:lnTo>
                  <a:lnTo>
                    <a:pt x="81" y="70"/>
                  </a:lnTo>
                  <a:lnTo>
                    <a:pt x="79" y="70"/>
                  </a:lnTo>
                  <a:lnTo>
                    <a:pt x="75" y="69"/>
                  </a:lnTo>
                  <a:lnTo>
                    <a:pt x="71" y="70"/>
                  </a:lnTo>
                  <a:lnTo>
                    <a:pt x="69" y="70"/>
                  </a:lnTo>
                  <a:lnTo>
                    <a:pt x="66" y="69"/>
                  </a:lnTo>
                  <a:lnTo>
                    <a:pt x="65" y="70"/>
                  </a:lnTo>
                  <a:lnTo>
                    <a:pt x="64" y="7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41" name="Freeform 920"/>
            <p:cNvSpPr>
              <a:spLocks/>
            </p:cNvSpPr>
            <p:nvPr/>
          </p:nvSpPr>
          <p:spPr bwMode="auto">
            <a:xfrm>
              <a:off x="4611689" y="2110053"/>
              <a:ext cx="153987" cy="71438"/>
            </a:xfrm>
            <a:custGeom>
              <a:avLst/>
              <a:gdLst>
                <a:gd name="T0" fmla="*/ 2147483647 w 97"/>
                <a:gd name="T1" fmla="*/ 2147483647 h 45"/>
                <a:gd name="T2" fmla="*/ 2147483647 w 97"/>
                <a:gd name="T3" fmla="*/ 2147483647 h 45"/>
                <a:gd name="T4" fmla="*/ 2147483647 w 97"/>
                <a:gd name="T5" fmla="*/ 2147483647 h 45"/>
                <a:gd name="T6" fmla="*/ 2147483647 w 97"/>
                <a:gd name="T7" fmla="*/ 2147483647 h 45"/>
                <a:gd name="T8" fmla="*/ 2147483647 w 97"/>
                <a:gd name="T9" fmla="*/ 2147483647 h 45"/>
                <a:gd name="T10" fmla="*/ 2147483647 w 97"/>
                <a:gd name="T11" fmla="*/ 2147483647 h 45"/>
                <a:gd name="T12" fmla="*/ 2147483647 w 97"/>
                <a:gd name="T13" fmla="*/ 2147483647 h 45"/>
                <a:gd name="T14" fmla="*/ 2147483647 w 97"/>
                <a:gd name="T15" fmla="*/ 2147483647 h 45"/>
                <a:gd name="T16" fmla="*/ 2147483647 w 97"/>
                <a:gd name="T17" fmla="*/ 2147483647 h 45"/>
                <a:gd name="T18" fmla="*/ 2147483647 w 97"/>
                <a:gd name="T19" fmla="*/ 2147483647 h 45"/>
                <a:gd name="T20" fmla="*/ 2147483647 w 97"/>
                <a:gd name="T21" fmla="*/ 2147483647 h 45"/>
                <a:gd name="T22" fmla="*/ 2147483647 w 97"/>
                <a:gd name="T23" fmla="*/ 2147483647 h 45"/>
                <a:gd name="T24" fmla="*/ 2147483647 w 97"/>
                <a:gd name="T25" fmla="*/ 2147483647 h 45"/>
                <a:gd name="T26" fmla="*/ 2147483647 w 97"/>
                <a:gd name="T27" fmla="*/ 2147483647 h 45"/>
                <a:gd name="T28" fmla="*/ 2147483647 w 97"/>
                <a:gd name="T29" fmla="*/ 2147483647 h 45"/>
                <a:gd name="T30" fmla="*/ 2147483647 w 97"/>
                <a:gd name="T31" fmla="*/ 2147483647 h 45"/>
                <a:gd name="T32" fmla="*/ 2147483647 w 97"/>
                <a:gd name="T33" fmla="*/ 2147483647 h 45"/>
                <a:gd name="T34" fmla="*/ 2147483647 w 97"/>
                <a:gd name="T35" fmla="*/ 2147483647 h 45"/>
                <a:gd name="T36" fmla="*/ 2147483647 w 97"/>
                <a:gd name="T37" fmla="*/ 2147483647 h 45"/>
                <a:gd name="T38" fmla="*/ 2147483647 w 97"/>
                <a:gd name="T39" fmla="*/ 2147483647 h 45"/>
                <a:gd name="T40" fmla="*/ 0 w 97"/>
                <a:gd name="T41" fmla="*/ 2147483647 h 45"/>
                <a:gd name="T42" fmla="*/ 2147483647 w 97"/>
                <a:gd name="T43" fmla="*/ 2147483647 h 45"/>
                <a:gd name="T44" fmla="*/ 2147483647 w 97"/>
                <a:gd name="T45" fmla="*/ 2147483647 h 45"/>
                <a:gd name="T46" fmla="*/ 2147483647 w 97"/>
                <a:gd name="T47" fmla="*/ 2147483647 h 45"/>
                <a:gd name="T48" fmla="*/ 2147483647 w 97"/>
                <a:gd name="T49" fmla="*/ 2147483647 h 45"/>
                <a:gd name="T50" fmla="*/ 2147483647 w 97"/>
                <a:gd name="T51" fmla="*/ 0 h 45"/>
                <a:gd name="T52" fmla="*/ 2147483647 w 97"/>
                <a:gd name="T53" fmla="*/ 2147483647 h 45"/>
                <a:gd name="T54" fmla="*/ 2147483647 w 97"/>
                <a:gd name="T55" fmla="*/ 2147483647 h 45"/>
                <a:gd name="T56" fmla="*/ 2147483647 w 97"/>
                <a:gd name="T57" fmla="*/ 2147483647 h 45"/>
                <a:gd name="T58" fmla="*/ 2147483647 w 97"/>
                <a:gd name="T59" fmla="*/ 2147483647 h 45"/>
                <a:gd name="T60" fmla="*/ 2147483647 w 97"/>
                <a:gd name="T61" fmla="*/ 2147483647 h 45"/>
                <a:gd name="T62" fmla="*/ 2147483647 w 97"/>
                <a:gd name="T63" fmla="*/ 2147483647 h 45"/>
                <a:gd name="T64" fmla="*/ 2147483647 w 97"/>
                <a:gd name="T65" fmla="*/ 2147483647 h 45"/>
                <a:gd name="T66" fmla="*/ 2147483647 w 97"/>
                <a:gd name="T67" fmla="*/ 2147483647 h 45"/>
                <a:gd name="T68" fmla="*/ 2147483647 w 97"/>
                <a:gd name="T69" fmla="*/ 2147483647 h 45"/>
                <a:gd name="T70" fmla="*/ 2147483647 w 97"/>
                <a:gd name="T71" fmla="*/ 2147483647 h 45"/>
                <a:gd name="T72" fmla="*/ 2147483647 w 97"/>
                <a:gd name="T73" fmla="*/ 2147483647 h 45"/>
                <a:gd name="T74" fmla="*/ 2147483647 w 97"/>
                <a:gd name="T75" fmla="*/ 2147483647 h 45"/>
                <a:gd name="T76" fmla="*/ 2147483647 w 97"/>
                <a:gd name="T77" fmla="*/ 2147483647 h 45"/>
                <a:gd name="T78" fmla="*/ 2147483647 w 97"/>
                <a:gd name="T79" fmla="*/ 2147483647 h 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7"/>
                <a:gd name="T121" fmla="*/ 0 h 45"/>
                <a:gd name="T122" fmla="*/ 97 w 97"/>
                <a:gd name="T123" fmla="*/ 45 h 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7" h="45">
                  <a:moveTo>
                    <a:pt x="97" y="28"/>
                  </a:moveTo>
                  <a:lnTo>
                    <a:pt x="96" y="29"/>
                  </a:lnTo>
                  <a:lnTo>
                    <a:pt x="93" y="29"/>
                  </a:lnTo>
                  <a:lnTo>
                    <a:pt x="92" y="31"/>
                  </a:lnTo>
                  <a:lnTo>
                    <a:pt x="91" y="32"/>
                  </a:lnTo>
                  <a:lnTo>
                    <a:pt x="88" y="32"/>
                  </a:lnTo>
                  <a:lnTo>
                    <a:pt x="87" y="33"/>
                  </a:lnTo>
                  <a:lnTo>
                    <a:pt x="88" y="37"/>
                  </a:lnTo>
                  <a:lnTo>
                    <a:pt x="86" y="38"/>
                  </a:lnTo>
                  <a:lnTo>
                    <a:pt x="84" y="39"/>
                  </a:lnTo>
                  <a:lnTo>
                    <a:pt x="85" y="40"/>
                  </a:lnTo>
                  <a:lnTo>
                    <a:pt x="82" y="42"/>
                  </a:lnTo>
                  <a:lnTo>
                    <a:pt x="77" y="42"/>
                  </a:lnTo>
                  <a:lnTo>
                    <a:pt x="76" y="41"/>
                  </a:lnTo>
                  <a:lnTo>
                    <a:pt x="74" y="41"/>
                  </a:lnTo>
                  <a:lnTo>
                    <a:pt x="73" y="43"/>
                  </a:lnTo>
                  <a:lnTo>
                    <a:pt x="72" y="45"/>
                  </a:lnTo>
                  <a:lnTo>
                    <a:pt x="72" y="43"/>
                  </a:lnTo>
                  <a:lnTo>
                    <a:pt x="69" y="41"/>
                  </a:lnTo>
                  <a:lnTo>
                    <a:pt x="59" y="41"/>
                  </a:lnTo>
                  <a:lnTo>
                    <a:pt x="56" y="39"/>
                  </a:lnTo>
                  <a:lnTo>
                    <a:pt x="54" y="38"/>
                  </a:lnTo>
                  <a:lnTo>
                    <a:pt x="45" y="38"/>
                  </a:lnTo>
                  <a:lnTo>
                    <a:pt x="44" y="40"/>
                  </a:lnTo>
                  <a:lnTo>
                    <a:pt x="43" y="41"/>
                  </a:lnTo>
                  <a:lnTo>
                    <a:pt x="41" y="43"/>
                  </a:lnTo>
                  <a:lnTo>
                    <a:pt x="38" y="44"/>
                  </a:lnTo>
                  <a:lnTo>
                    <a:pt x="36" y="44"/>
                  </a:lnTo>
                  <a:lnTo>
                    <a:pt x="33" y="44"/>
                  </a:lnTo>
                  <a:lnTo>
                    <a:pt x="31" y="43"/>
                  </a:lnTo>
                  <a:lnTo>
                    <a:pt x="27" y="42"/>
                  </a:lnTo>
                  <a:lnTo>
                    <a:pt x="26" y="40"/>
                  </a:lnTo>
                  <a:lnTo>
                    <a:pt x="20" y="37"/>
                  </a:lnTo>
                  <a:lnTo>
                    <a:pt x="17" y="33"/>
                  </a:lnTo>
                  <a:lnTo>
                    <a:pt x="10" y="29"/>
                  </a:lnTo>
                  <a:lnTo>
                    <a:pt x="6" y="25"/>
                  </a:lnTo>
                  <a:lnTo>
                    <a:pt x="6" y="22"/>
                  </a:lnTo>
                  <a:lnTo>
                    <a:pt x="5" y="20"/>
                  </a:lnTo>
                  <a:lnTo>
                    <a:pt x="3" y="19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4"/>
                  </a:lnTo>
                  <a:lnTo>
                    <a:pt x="10" y="12"/>
                  </a:lnTo>
                  <a:lnTo>
                    <a:pt x="14" y="11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3" y="1"/>
                  </a:lnTo>
                  <a:lnTo>
                    <a:pt x="34" y="3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39" y="5"/>
                  </a:lnTo>
                  <a:lnTo>
                    <a:pt x="43" y="2"/>
                  </a:lnTo>
                  <a:lnTo>
                    <a:pt x="46" y="3"/>
                  </a:lnTo>
                  <a:lnTo>
                    <a:pt x="47" y="5"/>
                  </a:lnTo>
                  <a:lnTo>
                    <a:pt x="49" y="5"/>
                  </a:lnTo>
                  <a:lnTo>
                    <a:pt x="55" y="7"/>
                  </a:lnTo>
                  <a:lnTo>
                    <a:pt x="57" y="9"/>
                  </a:lnTo>
                  <a:lnTo>
                    <a:pt x="61" y="9"/>
                  </a:lnTo>
                  <a:lnTo>
                    <a:pt x="61" y="10"/>
                  </a:lnTo>
                  <a:lnTo>
                    <a:pt x="59" y="12"/>
                  </a:lnTo>
                  <a:lnTo>
                    <a:pt x="65" y="15"/>
                  </a:lnTo>
                  <a:lnTo>
                    <a:pt x="67" y="17"/>
                  </a:lnTo>
                  <a:lnTo>
                    <a:pt x="69" y="14"/>
                  </a:lnTo>
                  <a:lnTo>
                    <a:pt x="68" y="13"/>
                  </a:lnTo>
                  <a:lnTo>
                    <a:pt x="68" y="12"/>
                  </a:lnTo>
                  <a:lnTo>
                    <a:pt x="75" y="14"/>
                  </a:lnTo>
                  <a:lnTo>
                    <a:pt x="81" y="14"/>
                  </a:lnTo>
                  <a:lnTo>
                    <a:pt x="81" y="18"/>
                  </a:lnTo>
                  <a:lnTo>
                    <a:pt x="83" y="20"/>
                  </a:lnTo>
                  <a:lnTo>
                    <a:pt x="84" y="19"/>
                  </a:lnTo>
                  <a:lnTo>
                    <a:pt x="87" y="20"/>
                  </a:lnTo>
                  <a:lnTo>
                    <a:pt x="92" y="25"/>
                  </a:lnTo>
                  <a:lnTo>
                    <a:pt x="97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42" name="Freeform 921"/>
            <p:cNvSpPr>
              <a:spLocks/>
            </p:cNvSpPr>
            <p:nvPr/>
          </p:nvSpPr>
          <p:spPr bwMode="auto">
            <a:xfrm>
              <a:off x="4611689" y="2110053"/>
              <a:ext cx="153987" cy="71438"/>
            </a:xfrm>
            <a:custGeom>
              <a:avLst/>
              <a:gdLst>
                <a:gd name="T0" fmla="*/ 2147483647 w 97"/>
                <a:gd name="T1" fmla="*/ 2147483647 h 45"/>
                <a:gd name="T2" fmla="*/ 2147483647 w 97"/>
                <a:gd name="T3" fmla="*/ 2147483647 h 45"/>
                <a:gd name="T4" fmla="*/ 2147483647 w 97"/>
                <a:gd name="T5" fmla="*/ 2147483647 h 45"/>
                <a:gd name="T6" fmla="*/ 2147483647 w 97"/>
                <a:gd name="T7" fmla="*/ 2147483647 h 45"/>
                <a:gd name="T8" fmla="*/ 2147483647 w 97"/>
                <a:gd name="T9" fmla="*/ 2147483647 h 45"/>
                <a:gd name="T10" fmla="*/ 2147483647 w 97"/>
                <a:gd name="T11" fmla="*/ 2147483647 h 45"/>
                <a:gd name="T12" fmla="*/ 2147483647 w 97"/>
                <a:gd name="T13" fmla="*/ 2147483647 h 45"/>
                <a:gd name="T14" fmla="*/ 2147483647 w 97"/>
                <a:gd name="T15" fmla="*/ 2147483647 h 45"/>
                <a:gd name="T16" fmla="*/ 2147483647 w 97"/>
                <a:gd name="T17" fmla="*/ 2147483647 h 45"/>
                <a:gd name="T18" fmla="*/ 2147483647 w 97"/>
                <a:gd name="T19" fmla="*/ 2147483647 h 45"/>
                <a:gd name="T20" fmla="*/ 2147483647 w 97"/>
                <a:gd name="T21" fmla="*/ 2147483647 h 45"/>
                <a:gd name="T22" fmla="*/ 2147483647 w 97"/>
                <a:gd name="T23" fmla="*/ 2147483647 h 45"/>
                <a:gd name="T24" fmla="*/ 2147483647 w 97"/>
                <a:gd name="T25" fmla="*/ 2147483647 h 45"/>
                <a:gd name="T26" fmla="*/ 2147483647 w 97"/>
                <a:gd name="T27" fmla="*/ 2147483647 h 45"/>
                <a:gd name="T28" fmla="*/ 2147483647 w 97"/>
                <a:gd name="T29" fmla="*/ 2147483647 h 45"/>
                <a:gd name="T30" fmla="*/ 2147483647 w 97"/>
                <a:gd name="T31" fmla="*/ 2147483647 h 45"/>
                <a:gd name="T32" fmla="*/ 2147483647 w 97"/>
                <a:gd name="T33" fmla="*/ 2147483647 h 45"/>
                <a:gd name="T34" fmla="*/ 2147483647 w 97"/>
                <a:gd name="T35" fmla="*/ 2147483647 h 45"/>
                <a:gd name="T36" fmla="*/ 2147483647 w 97"/>
                <a:gd name="T37" fmla="*/ 2147483647 h 45"/>
                <a:gd name="T38" fmla="*/ 2147483647 w 97"/>
                <a:gd name="T39" fmla="*/ 2147483647 h 45"/>
                <a:gd name="T40" fmla="*/ 0 w 97"/>
                <a:gd name="T41" fmla="*/ 2147483647 h 45"/>
                <a:gd name="T42" fmla="*/ 2147483647 w 97"/>
                <a:gd name="T43" fmla="*/ 2147483647 h 45"/>
                <a:gd name="T44" fmla="*/ 2147483647 w 97"/>
                <a:gd name="T45" fmla="*/ 2147483647 h 45"/>
                <a:gd name="T46" fmla="*/ 2147483647 w 97"/>
                <a:gd name="T47" fmla="*/ 2147483647 h 45"/>
                <a:gd name="T48" fmla="*/ 2147483647 w 97"/>
                <a:gd name="T49" fmla="*/ 2147483647 h 45"/>
                <a:gd name="T50" fmla="*/ 2147483647 w 97"/>
                <a:gd name="T51" fmla="*/ 0 h 45"/>
                <a:gd name="T52" fmla="*/ 2147483647 w 97"/>
                <a:gd name="T53" fmla="*/ 2147483647 h 45"/>
                <a:gd name="T54" fmla="*/ 2147483647 w 97"/>
                <a:gd name="T55" fmla="*/ 2147483647 h 45"/>
                <a:gd name="T56" fmla="*/ 2147483647 w 97"/>
                <a:gd name="T57" fmla="*/ 2147483647 h 45"/>
                <a:gd name="T58" fmla="*/ 2147483647 w 97"/>
                <a:gd name="T59" fmla="*/ 2147483647 h 45"/>
                <a:gd name="T60" fmla="*/ 2147483647 w 97"/>
                <a:gd name="T61" fmla="*/ 2147483647 h 45"/>
                <a:gd name="T62" fmla="*/ 2147483647 w 97"/>
                <a:gd name="T63" fmla="*/ 2147483647 h 45"/>
                <a:gd name="T64" fmla="*/ 2147483647 w 97"/>
                <a:gd name="T65" fmla="*/ 2147483647 h 45"/>
                <a:gd name="T66" fmla="*/ 2147483647 w 97"/>
                <a:gd name="T67" fmla="*/ 2147483647 h 45"/>
                <a:gd name="T68" fmla="*/ 2147483647 w 97"/>
                <a:gd name="T69" fmla="*/ 2147483647 h 45"/>
                <a:gd name="T70" fmla="*/ 2147483647 w 97"/>
                <a:gd name="T71" fmla="*/ 2147483647 h 45"/>
                <a:gd name="T72" fmla="*/ 2147483647 w 97"/>
                <a:gd name="T73" fmla="*/ 2147483647 h 45"/>
                <a:gd name="T74" fmla="*/ 2147483647 w 97"/>
                <a:gd name="T75" fmla="*/ 2147483647 h 45"/>
                <a:gd name="T76" fmla="*/ 2147483647 w 97"/>
                <a:gd name="T77" fmla="*/ 2147483647 h 45"/>
                <a:gd name="T78" fmla="*/ 2147483647 w 97"/>
                <a:gd name="T79" fmla="*/ 2147483647 h 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7"/>
                <a:gd name="T121" fmla="*/ 0 h 45"/>
                <a:gd name="T122" fmla="*/ 97 w 97"/>
                <a:gd name="T123" fmla="*/ 45 h 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7" h="45">
                  <a:moveTo>
                    <a:pt x="97" y="28"/>
                  </a:moveTo>
                  <a:lnTo>
                    <a:pt x="96" y="29"/>
                  </a:lnTo>
                  <a:lnTo>
                    <a:pt x="93" y="29"/>
                  </a:lnTo>
                  <a:lnTo>
                    <a:pt x="92" y="31"/>
                  </a:lnTo>
                  <a:lnTo>
                    <a:pt x="91" y="32"/>
                  </a:lnTo>
                  <a:lnTo>
                    <a:pt x="88" y="32"/>
                  </a:lnTo>
                  <a:lnTo>
                    <a:pt x="87" y="33"/>
                  </a:lnTo>
                  <a:lnTo>
                    <a:pt x="88" y="37"/>
                  </a:lnTo>
                  <a:lnTo>
                    <a:pt x="86" y="38"/>
                  </a:lnTo>
                  <a:lnTo>
                    <a:pt x="84" y="39"/>
                  </a:lnTo>
                  <a:lnTo>
                    <a:pt x="85" y="40"/>
                  </a:lnTo>
                  <a:lnTo>
                    <a:pt x="82" y="42"/>
                  </a:lnTo>
                  <a:lnTo>
                    <a:pt x="77" y="42"/>
                  </a:lnTo>
                  <a:lnTo>
                    <a:pt x="76" y="41"/>
                  </a:lnTo>
                  <a:lnTo>
                    <a:pt x="74" y="41"/>
                  </a:lnTo>
                  <a:lnTo>
                    <a:pt x="73" y="43"/>
                  </a:lnTo>
                  <a:lnTo>
                    <a:pt x="72" y="45"/>
                  </a:lnTo>
                  <a:lnTo>
                    <a:pt x="72" y="43"/>
                  </a:lnTo>
                  <a:lnTo>
                    <a:pt x="69" y="41"/>
                  </a:lnTo>
                  <a:lnTo>
                    <a:pt x="59" y="41"/>
                  </a:lnTo>
                  <a:lnTo>
                    <a:pt x="56" y="39"/>
                  </a:lnTo>
                  <a:lnTo>
                    <a:pt x="54" y="38"/>
                  </a:lnTo>
                  <a:lnTo>
                    <a:pt x="45" y="38"/>
                  </a:lnTo>
                  <a:lnTo>
                    <a:pt x="44" y="40"/>
                  </a:lnTo>
                  <a:lnTo>
                    <a:pt x="43" y="41"/>
                  </a:lnTo>
                  <a:lnTo>
                    <a:pt x="41" y="43"/>
                  </a:lnTo>
                  <a:lnTo>
                    <a:pt x="38" y="44"/>
                  </a:lnTo>
                  <a:lnTo>
                    <a:pt x="36" y="44"/>
                  </a:lnTo>
                  <a:lnTo>
                    <a:pt x="33" y="44"/>
                  </a:lnTo>
                  <a:lnTo>
                    <a:pt x="31" y="43"/>
                  </a:lnTo>
                  <a:lnTo>
                    <a:pt x="27" y="42"/>
                  </a:lnTo>
                  <a:lnTo>
                    <a:pt x="26" y="40"/>
                  </a:lnTo>
                  <a:lnTo>
                    <a:pt x="20" y="37"/>
                  </a:lnTo>
                  <a:lnTo>
                    <a:pt x="17" y="33"/>
                  </a:lnTo>
                  <a:lnTo>
                    <a:pt x="10" y="29"/>
                  </a:lnTo>
                  <a:lnTo>
                    <a:pt x="6" y="25"/>
                  </a:lnTo>
                  <a:lnTo>
                    <a:pt x="6" y="22"/>
                  </a:lnTo>
                  <a:lnTo>
                    <a:pt x="5" y="20"/>
                  </a:lnTo>
                  <a:lnTo>
                    <a:pt x="3" y="19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6" y="14"/>
                  </a:lnTo>
                  <a:lnTo>
                    <a:pt x="10" y="12"/>
                  </a:lnTo>
                  <a:lnTo>
                    <a:pt x="14" y="11"/>
                  </a:lnTo>
                  <a:lnTo>
                    <a:pt x="18" y="10"/>
                  </a:lnTo>
                  <a:lnTo>
                    <a:pt x="20" y="8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3" y="1"/>
                  </a:lnTo>
                  <a:lnTo>
                    <a:pt x="34" y="3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39" y="5"/>
                  </a:lnTo>
                  <a:lnTo>
                    <a:pt x="43" y="2"/>
                  </a:lnTo>
                  <a:lnTo>
                    <a:pt x="46" y="3"/>
                  </a:lnTo>
                  <a:lnTo>
                    <a:pt x="47" y="5"/>
                  </a:lnTo>
                  <a:lnTo>
                    <a:pt x="49" y="5"/>
                  </a:lnTo>
                  <a:lnTo>
                    <a:pt x="55" y="7"/>
                  </a:lnTo>
                  <a:lnTo>
                    <a:pt x="57" y="9"/>
                  </a:lnTo>
                  <a:lnTo>
                    <a:pt x="61" y="9"/>
                  </a:lnTo>
                  <a:lnTo>
                    <a:pt x="61" y="10"/>
                  </a:lnTo>
                  <a:lnTo>
                    <a:pt x="59" y="12"/>
                  </a:lnTo>
                  <a:lnTo>
                    <a:pt x="65" y="15"/>
                  </a:lnTo>
                  <a:lnTo>
                    <a:pt x="67" y="17"/>
                  </a:lnTo>
                  <a:lnTo>
                    <a:pt x="69" y="14"/>
                  </a:lnTo>
                  <a:lnTo>
                    <a:pt x="68" y="13"/>
                  </a:lnTo>
                  <a:lnTo>
                    <a:pt x="68" y="12"/>
                  </a:lnTo>
                  <a:lnTo>
                    <a:pt x="75" y="14"/>
                  </a:lnTo>
                  <a:lnTo>
                    <a:pt x="81" y="14"/>
                  </a:lnTo>
                  <a:lnTo>
                    <a:pt x="81" y="18"/>
                  </a:lnTo>
                  <a:lnTo>
                    <a:pt x="83" y="20"/>
                  </a:lnTo>
                  <a:lnTo>
                    <a:pt x="84" y="19"/>
                  </a:lnTo>
                  <a:lnTo>
                    <a:pt x="87" y="20"/>
                  </a:lnTo>
                  <a:lnTo>
                    <a:pt x="92" y="25"/>
                  </a:lnTo>
                  <a:lnTo>
                    <a:pt x="97" y="28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43" name="Freeform 922"/>
            <p:cNvSpPr>
              <a:spLocks/>
            </p:cNvSpPr>
            <p:nvPr/>
          </p:nvSpPr>
          <p:spPr bwMode="auto">
            <a:xfrm>
              <a:off x="4484689" y="2206625"/>
              <a:ext cx="98425" cy="50271"/>
            </a:xfrm>
            <a:custGeom>
              <a:avLst/>
              <a:gdLst>
                <a:gd name="T0" fmla="*/ 2147483647 w 62"/>
                <a:gd name="T1" fmla="*/ 2147483647 h 32"/>
                <a:gd name="T2" fmla="*/ 2147483647 w 62"/>
                <a:gd name="T3" fmla="*/ 2147483647 h 32"/>
                <a:gd name="T4" fmla="*/ 2147483647 w 62"/>
                <a:gd name="T5" fmla="*/ 2147483647 h 32"/>
                <a:gd name="T6" fmla="*/ 2147483647 w 62"/>
                <a:gd name="T7" fmla="*/ 2147483647 h 32"/>
                <a:gd name="T8" fmla="*/ 0 w 62"/>
                <a:gd name="T9" fmla="*/ 2147483647 h 32"/>
                <a:gd name="T10" fmla="*/ 2147483647 w 62"/>
                <a:gd name="T11" fmla="*/ 2147483647 h 32"/>
                <a:gd name="T12" fmla="*/ 2147483647 w 62"/>
                <a:gd name="T13" fmla="*/ 2147483647 h 32"/>
                <a:gd name="T14" fmla="*/ 2147483647 w 62"/>
                <a:gd name="T15" fmla="*/ 2147483647 h 32"/>
                <a:gd name="T16" fmla="*/ 2147483647 w 62"/>
                <a:gd name="T17" fmla="*/ 2147483647 h 32"/>
                <a:gd name="T18" fmla="*/ 2147483647 w 62"/>
                <a:gd name="T19" fmla="*/ 2147483647 h 32"/>
                <a:gd name="T20" fmla="*/ 2147483647 w 62"/>
                <a:gd name="T21" fmla="*/ 2147483647 h 32"/>
                <a:gd name="T22" fmla="*/ 2147483647 w 62"/>
                <a:gd name="T23" fmla="*/ 2147483647 h 32"/>
                <a:gd name="T24" fmla="*/ 2147483647 w 62"/>
                <a:gd name="T25" fmla="*/ 2147483647 h 32"/>
                <a:gd name="T26" fmla="*/ 2147483647 w 62"/>
                <a:gd name="T27" fmla="*/ 2147483647 h 32"/>
                <a:gd name="T28" fmla="*/ 2147483647 w 62"/>
                <a:gd name="T29" fmla="*/ 2147483647 h 32"/>
                <a:gd name="T30" fmla="*/ 2147483647 w 62"/>
                <a:gd name="T31" fmla="*/ 2147483647 h 32"/>
                <a:gd name="T32" fmla="*/ 2147483647 w 62"/>
                <a:gd name="T33" fmla="*/ 2147483647 h 32"/>
                <a:gd name="T34" fmla="*/ 2147483647 w 62"/>
                <a:gd name="T35" fmla="*/ 2147483647 h 32"/>
                <a:gd name="T36" fmla="*/ 2147483647 w 62"/>
                <a:gd name="T37" fmla="*/ 2147483647 h 32"/>
                <a:gd name="T38" fmla="*/ 2147483647 w 62"/>
                <a:gd name="T39" fmla="*/ 2147483647 h 32"/>
                <a:gd name="T40" fmla="*/ 2147483647 w 62"/>
                <a:gd name="T41" fmla="*/ 2147483647 h 32"/>
                <a:gd name="T42" fmla="*/ 2147483647 w 62"/>
                <a:gd name="T43" fmla="*/ 2147483647 h 32"/>
                <a:gd name="T44" fmla="*/ 2147483647 w 62"/>
                <a:gd name="T45" fmla="*/ 2147483647 h 32"/>
                <a:gd name="T46" fmla="*/ 2147483647 w 62"/>
                <a:gd name="T47" fmla="*/ 2147483647 h 32"/>
                <a:gd name="T48" fmla="*/ 2147483647 w 62"/>
                <a:gd name="T49" fmla="*/ 2147483647 h 32"/>
                <a:gd name="T50" fmla="*/ 2147483647 w 62"/>
                <a:gd name="T51" fmla="*/ 2147483647 h 32"/>
                <a:gd name="T52" fmla="*/ 2147483647 w 62"/>
                <a:gd name="T53" fmla="*/ 2147483647 h 32"/>
                <a:gd name="T54" fmla="*/ 2147483647 w 62"/>
                <a:gd name="T55" fmla="*/ 2147483647 h 32"/>
                <a:gd name="T56" fmla="*/ 2147483647 w 62"/>
                <a:gd name="T57" fmla="*/ 2147483647 h 32"/>
                <a:gd name="T58" fmla="*/ 2147483647 w 62"/>
                <a:gd name="T59" fmla="*/ 2147483647 h 32"/>
                <a:gd name="T60" fmla="*/ 2147483647 w 62"/>
                <a:gd name="T61" fmla="*/ 2147483647 h 32"/>
                <a:gd name="T62" fmla="*/ 2147483647 w 62"/>
                <a:gd name="T63" fmla="*/ 2147483647 h 32"/>
                <a:gd name="T64" fmla="*/ 2147483647 w 62"/>
                <a:gd name="T65" fmla="*/ 2147483647 h 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2"/>
                <a:gd name="T100" fmla="*/ 0 h 32"/>
                <a:gd name="T101" fmla="*/ 62 w 62"/>
                <a:gd name="T102" fmla="*/ 32 h 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2" h="32">
                  <a:moveTo>
                    <a:pt x="14" y="32"/>
                  </a:moveTo>
                  <a:lnTo>
                    <a:pt x="13" y="29"/>
                  </a:lnTo>
                  <a:lnTo>
                    <a:pt x="12" y="29"/>
                  </a:lnTo>
                  <a:lnTo>
                    <a:pt x="11" y="27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27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1" y="19"/>
                  </a:lnTo>
                  <a:lnTo>
                    <a:pt x="2" y="18"/>
                  </a:lnTo>
                  <a:lnTo>
                    <a:pt x="3" y="17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7" y="11"/>
                  </a:lnTo>
                  <a:lnTo>
                    <a:pt x="13" y="5"/>
                  </a:lnTo>
                  <a:lnTo>
                    <a:pt x="12" y="4"/>
                  </a:lnTo>
                  <a:lnTo>
                    <a:pt x="13" y="2"/>
                  </a:lnTo>
                  <a:lnTo>
                    <a:pt x="17" y="3"/>
                  </a:lnTo>
                  <a:lnTo>
                    <a:pt x="20" y="2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32" y="1"/>
                  </a:lnTo>
                  <a:lnTo>
                    <a:pt x="38" y="0"/>
                  </a:lnTo>
                  <a:lnTo>
                    <a:pt x="44" y="1"/>
                  </a:lnTo>
                  <a:lnTo>
                    <a:pt x="48" y="3"/>
                  </a:lnTo>
                  <a:lnTo>
                    <a:pt x="51" y="4"/>
                  </a:lnTo>
                  <a:lnTo>
                    <a:pt x="50" y="7"/>
                  </a:lnTo>
                  <a:lnTo>
                    <a:pt x="50" y="9"/>
                  </a:lnTo>
                  <a:lnTo>
                    <a:pt x="52" y="12"/>
                  </a:lnTo>
                  <a:lnTo>
                    <a:pt x="53" y="12"/>
                  </a:lnTo>
                  <a:lnTo>
                    <a:pt x="56" y="13"/>
                  </a:lnTo>
                  <a:lnTo>
                    <a:pt x="58" y="14"/>
                  </a:lnTo>
                  <a:lnTo>
                    <a:pt x="61" y="13"/>
                  </a:lnTo>
                  <a:lnTo>
                    <a:pt x="62" y="14"/>
                  </a:lnTo>
                  <a:lnTo>
                    <a:pt x="62" y="17"/>
                  </a:lnTo>
                  <a:lnTo>
                    <a:pt x="62" y="18"/>
                  </a:lnTo>
                  <a:lnTo>
                    <a:pt x="61" y="19"/>
                  </a:lnTo>
                  <a:lnTo>
                    <a:pt x="58" y="19"/>
                  </a:lnTo>
                  <a:lnTo>
                    <a:pt x="57" y="20"/>
                  </a:lnTo>
                  <a:lnTo>
                    <a:pt x="58" y="22"/>
                  </a:lnTo>
                  <a:lnTo>
                    <a:pt x="58" y="23"/>
                  </a:lnTo>
                  <a:lnTo>
                    <a:pt x="58" y="24"/>
                  </a:lnTo>
                  <a:lnTo>
                    <a:pt x="53" y="23"/>
                  </a:lnTo>
                  <a:lnTo>
                    <a:pt x="50" y="23"/>
                  </a:lnTo>
                  <a:lnTo>
                    <a:pt x="48" y="22"/>
                  </a:lnTo>
                  <a:lnTo>
                    <a:pt x="46" y="21"/>
                  </a:lnTo>
                  <a:lnTo>
                    <a:pt x="46" y="23"/>
                  </a:lnTo>
                  <a:lnTo>
                    <a:pt x="43" y="28"/>
                  </a:lnTo>
                  <a:lnTo>
                    <a:pt x="43" y="30"/>
                  </a:lnTo>
                  <a:lnTo>
                    <a:pt x="42" y="31"/>
                  </a:lnTo>
                  <a:lnTo>
                    <a:pt x="41" y="30"/>
                  </a:lnTo>
                  <a:lnTo>
                    <a:pt x="38" y="29"/>
                  </a:lnTo>
                  <a:lnTo>
                    <a:pt x="36" y="27"/>
                  </a:lnTo>
                  <a:lnTo>
                    <a:pt x="34" y="22"/>
                  </a:lnTo>
                  <a:lnTo>
                    <a:pt x="32" y="23"/>
                  </a:lnTo>
                  <a:lnTo>
                    <a:pt x="30" y="25"/>
                  </a:lnTo>
                  <a:lnTo>
                    <a:pt x="30" y="28"/>
                  </a:lnTo>
                  <a:lnTo>
                    <a:pt x="29" y="29"/>
                  </a:lnTo>
                  <a:lnTo>
                    <a:pt x="26" y="31"/>
                  </a:lnTo>
                  <a:lnTo>
                    <a:pt x="23" y="30"/>
                  </a:lnTo>
                  <a:lnTo>
                    <a:pt x="16" y="32"/>
                  </a:lnTo>
                  <a:lnTo>
                    <a:pt x="14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44" name="Freeform 923"/>
            <p:cNvSpPr>
              <a:spLocks/>
            </p:cNvSpPr>
            <p:nvPr/>
          </p:nvSpPr>
          <p:spPr bwMode="auto">
            <a:xfrm>
              <a:off x="4484689" y="2206625"/>
              <a:ext cx="98425" cy="50271"/>
            </a:xfrm>
            <a:custGeom>
              <a:avLst/>
              <a:gdLst>
                <a:gd name="T0" fmla="*/ 2147483647 w 62"/>
                <a:gd name="T1" fmla="*/ 2147483647 h 32"/>
                <a:gd name="T2" fmla="*/ 2147483647 w 62"/>
                <a:gd name="T3" fmla="*/ 2147483647 h 32"/>
                <a:gd name="T4" fmla="*/ 2147483647 w 62"/>
                <a:gd name="T5" fmla="*/ 2147483647 h 32"/>
                <a:gd name="T6" fmla="*/ 2147483647 w 62"/>
                <a:gd name="T7" fmla="*/ 2147483647 h 32"/>
                <a:gd name="T8" fmla="*/ 0 w 62"/>
                <a:gd name="T9" fmla="*/ 2147483647 h 32"/>
                <a:gd name="T10" fmla="*/ 2147483647 w 62"/>
                <a:gd name="T11" fmla="*/ 2147483647 h 32"/>
                <a:gd name="T12" fmla="*/ 2147483647 w 62"/>
                <a:gd name="T13" fmla="*/ 2147483647 h 32"/>
                <a:gd name="T14" fmla="*/ 2147483647 w 62"/>
                <a:gd name="T15" fmla="*/ 2147483647 h 32"/>
                <a:gd name="T16" fmla="*/ 2147483647 w 62"/>
                <a:gd name="T17" fmla="*/ 2147483647 h 32"/>
                <a:gd name="T18" fmla="*/ 2147483647 w 62"/>
                <a:gd name="T19" fmla="*/ 2147483647 h 32"/>
                <a:gd name="T20" fmla="*/ 2147483647 w 62"/>
                <a:gd name="T21" fmla="*/ 2147483647 h 32"/>
                <a:gd name="T22" fmla="*/ 2147483647 w 62"/>
                <a:gd name="T23" fmla="*/ 2147483647 h 32"/>
                <a:gd name="T24" fmla="*/ 2147483647 w 62"/>
                <a:gd name="T25" fmla="*/ 2147483647 h 32"/>
                <a:gd name="T26" fmla="*/ 2147483647 w 62"/>
                <a:gd name="T27" fmla="*/ 2147483647 h 32"/>
                <a:gd name="T28" fmla="*/ 2147483647 w 62"/>
                <a:gd name="T29" fmla="*/ 2147483647 h 32"/>
                <a:gd name="T30" fmla="*/ 2147483647 w 62"/>
                <a:gd name="T31" fmla="*/ 2147483647 h 32"/>
                <a:gd name="T32" fmla="*/ 2147483647 w 62"/>
                <a:gd name="T33" fmla="*/ 2147483647 h 32"/>
                <a:gd name="T34" fmla="*/ 2147483647 w 62"/>
                <a:gd name="T35" fmla="*/ 2147483647 h 32"/>
                <a:gd name="T36" fmla="*/ 2147483647 w 62"/>
                <a:gd name="T37" fmla="*/ 2147483647 h 32"/>
                <a:gd name="T38" fmla="*/ 2147483647 w 62"/>
                <a:gd name="T39" fmla="*/ 2147483647 h 32"/>
                <a:gd name="T40" fmla="*/ 2147483647 w 62"/>
                <a:gd name="T41" fmla="*/ 2147483647 h 32"/>
                <a:gd name="T42" fmla="*/ 2147483647 w 62"/>
                <a:gd name="T43" fmla="*/ 2147483647 h 32"/>
                <a:gd name="T44" fmla="*/ 2147483647 w 62"/>
                <a:gd name="T45" fmla="*/ 2147483647 h 32"/>
                <a:gd name="T46" fmla="*/ 2147483647 w 62"/>
                <a:gd name="T47" fmla="*/ 2147483647 h 32"/>
                <a:gd name="T48" fmla="*/ 2147483647 w 62"/>
                <a:gd name="T49" fmla="*/ 2147483647 h 32"/>
                <a:gd name="T50" fmla="*/ 2147483647 w 62"/>
                <a:gd name="T51" fmla="*/ 2147483647 h 32"/>
                <a:gd name="T52" fmla="*/ 2147483647 w 62"/>
                <a:gd name="T53" fmla="*/ 2147483647 h 32"/>
                <a:gd name="T54" fmla="*/ 2147483647 w 62"/>
                <a:gd name="T55" fmla="*/ 2147483647 h 32"/>
                <a:gd name="T56" fmla="*/ 2147483647 w 62"/>
                <a:gd name="T57" fmla="*/ 2147483647 h 32"/>
                <a:gd name="T58" fmla="*/ 2147483647 w 62"/>
                <a:gd name="T59" fmla="*/ 2147483647 h 32"/>
                <a:gd name="T60" fmla="*/ 2147483647 w 62"/>
                <a:gd name="T61" fmla="*/ 2147483647 h 32"/>
                <a:gd name="T62" fmla="*/ 2147483647 w 62"/>
                <a:gd name="T63" fmla="*/ 2147483647 h 32"/>
                <a:gd name="T64" fmla="*/ 2147483647 w 62"/>
                <a:gd name="T65" fmla="*/ 2147483647 h 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2"/>
                <a:gd name="T100" fmla="*/ 0 h 32"/>
                <a:gd name="T101" fmla="*/ 62 w 62"/>
                <a:gd name="T102" fmla="*/ 32 h 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2" h="32">
                  <a:moveTo>
                    <a:pt x="14" y="32"/>
                  </a:moveTo>
                  <a:lnTo>
                    <a:pt x="13" y="29"/>
                  </a:lnTo>
                  <a:lnTo>
                    <a:pt x="12" y="29"/>
                  </a:lnTo>
                  <a:lnTo>
                    <a:pt x="11" y="27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27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1" y="19"/>
                  </a:lnTo>
                  <a:lnTo>
                    <a:pt x="2" y="18"/>
                  </a:lnTo>
                  <a:lnTo>
                    <a:pt x="3" y="17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7" y="11"/>
                  </a:lnTo>
                  <a:lnTo>
                    <a:pt x="13" y="5"/>
                  </a:lnTo>
                  <a:lnTo>
                    <a:pt x="12" y="4"/>
                  </a:lnTo>
                  <a:lnTo>
                    <a:pt x="13" y="2"/>
                  </a:lnTo>
                  <a:lnTo>
                    <a:pt x="17" y="3"/>
                  </a:lnTo>
                  <a:lnTo>
                    <a:pt x="20" y="2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32" y="1"/>
                  </a:lnTo>
                  <a:lnTo>
                    <a:pt x="38" y="0"/>
                  </a:lnTo>
                  <a:lnTo>
                    <a:pt x="44" y="1"/>
                  </a:lnTo>
                  <a:lnTo>
                    <a:pt x="48" y="3"/>
                  </a:lnTo>
                  <a:lnTo>
                    <a:pt x="51" y="4"/>
                  </a:lnTo>
                  <a:lnTo>
                    <a:pt x="50" y="7"/>
                  </a:lnTo>
                  <a:lnTo>
                    <a:pt x="50" y="9"/>
                  </a:lnTo>
                  <a:lnTo>
                    <a:pt x="52" y="12"/>
                  </a:lnTo>
                  <a:lnTo>
                    <a:pt x="53" y="12"/>
                  </a:lnTo>
                  <a:lnTo>
                    <a:pt x="56" y="13"/>
                  </a:lnTo>
                  <a:lnTo>
                    <a:pt x="58" y="14"/>
                  </a:lnTo>
                  <a:lnTo>
                    <a:pt x="61" y="13"/>
                  </a:lnTo>
                  <a:lnTo>
                    <a:pt x="62" y="14"/>
                  </a:lnTo>
                  <a:lnTo>
                    <a:pt x="62" y="17"/>
                  </a:lnTo>
                  <a:lnTo>
                    <a:pt x="62" y="18"/>
                  </a:lnTo>
                  <a:lnTo>
                    <a:pt x="61" y="19"/>
                  </a:lnTo>
                  <a:lnTo>
                    <a:pt x="58" y="19"/>
                  </a:lnTo>
                  <a:lnTo>
                    <a:pt x="57" y="20"/>
                  </a:lnTo>
                  <a:lnTo>
                    <a:pt x="58" y="22"/>
                  </a:lnTo>
                  <a:lnTo>
                    <a:pt x="58" y="23"/>
                  </a:lnTo>
                  <a:lnTo>
                    <a:pt x="58" y="24"/>
                  </a:lnTo>
                  <a:lnTo>
                    <a:pt x="53" y="23"/>
                  </a:lnTo>
                  <a:lnTo>
                    <a:pt x="50" y="23"/>
                  </a:lnTo>
                  <a:lnTo>
                    <a:pt x="48" y="22"/>
                  </a:lnTo>
                  <a:lnTo>
                    <a:pt x="46" y="21"/>
                  </a:lnTo>
                  <a:lnTo>
                    <a:pt x="46" y="23"/>
                  </a:lnTo>
                  <a:lnTo>
                    <a:pt x="43" y="28"/>
                  </a:lnTo>
                  <a:lnTo>
                    <a:pt x="43" y="30"/>
                  </a:lnTo>
                  <a:lnTo>
                    <a:pt x="42" y="31"/>
                  </a:lnTo>
                  <a:lnTo>
                    <a:pt x="41" y="30"/>
                  </a:lnTo>
                  <a:lnTo>
                    <a:pt x="38" y="29"/>
                  </a:lnTo>
                  <a:lnTo>
                    <a:pt x="36" y="27"/>
                  </a:lnTo>
                  <a:lnTo>
                    <a:pt x="34" y="22"/>
                  </a:lnTo>
                  <a:lnTo>
                    <a:pt x="32" y="23"/>
                  </a:lnTo>
                  <a:lnTo>
                    <a:pt x="30" y="25"/>
                  </a:lnTo>
                  <a:lnTo>
                    <a:pt x="30" y="28"/>
                  </a:lnTo>
                  <a:lnTo>
                    <a:pt x="29" y="29"/>
                  </a:lnTo>
                  <a:lnTo>
                    <a:pt x="26" y="31"/>
                  </a:lnTo>
                  <a:lnTo>
                    <a:pt x="23" y="30"/>
                  </a:lnTo>
                  <a:lnTo>
                    <a:pt x="16" y="32"/>
                  </a:lnTo>
                  <a:lnTo>
                    <a:pt x="14" y="3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45" name="Freeform 924"/>
            <p:cNvSpPr>
              <a:spLocks/>
            </p:cNvSpPr>
            <p:nvPr/>
          </p:nvSpPr>
          <p:spPr bwMode="auto">
            <a:xfrm>
              <a:off x="4410075" y="2100792"/>
              <a:ext cx="76200" cy="52917"/>
            </a:xfrm>
            <a:custGeom>
              <a:avLst/>
              <a:gdLst>
                <a:gd name="T0" fmla="*/ 2147483647 w 48"/>
                <a:gd name="T1" fmla="*/ 2147483647 h 34"/>
                <a:gd name="T2" fmla="*/ 2147483647 w 48"/>
                <a:gd name="T3" fmla="*/ 2147483647 h 34"/>
                <a:gd name="T4" fmla="*/ 2147483647 w 48"/>
                <a:gd name="T5" fmla="*/ 2147483647 h 34"/>
                <a:gd name="T6" fmla="*/ 2147483647 w 48"/>
                <a:gd name="T7" fmla="*/ 2147483647 h 34"/>
                <a:gd name="T8" fmla="*/ 2147483647 w 48"/>
                <a:gd name="T9" fmla="*/ 2147483647 h 34"/>
                <a:gd name="T10" fmla="*/ 2147483647 w 48"/>
                <a:gd name="T11" fmla="*/ 2147483647 h 34"/>
                <a:gd name="T12" fmla="*/ 2147483647 w 48"/>
                <a:gd name="T13" fmla="*/ 2147483647 h 34"/>
                <a:gd name="T14" fmla="*/ 2147483647 w 48"/>
                <a:gd name="T15" fmla="*/ 2147483647 h 34"/>
                <a:gd name="T16" fmla="*/ 2147483647 w 48"/>
                <a:gd name="T17" fmla="*/ 2147483647 h 34"/>
                <a:gd name="T18" fmla="*/ 2147483647 w 48"/>
                <a:gd name="T19" fmla="*/ 2147483647 h 34"/>
                <a:gd name="T20" fmla="*/ 2147483647 w 48"/>
                <a:gd name="T21" fmla="*/ 2147483647 h 34"/>
                <a:gd name="T22" fmla="*/ 2147483647 w 48"/>
                <a:gd name="T23" fmla="*/ 2147483647 h 34"/>
                <a:gd name="T24" fmla="*/ 2147483647 w 48"/>
                <a:gd name="T25" fmla="*/ 2147483647 h 34"/>
                <a:gd name="T26" fmla="*/ 2147483647 w 48"/>
                <a:gd name="T27" fmla="*/ 2147483647 h 34"/>
                <a:gd name="T28" fmla="*/ 2147483647 w 48"/>
                <a:gd name="T29" fmla="*/ 2147483647 h 34"/>
                <a:gd name="T30" fmla="*/ 2147483647 w 48"/>
                <a:gd name="T31" fmla="*/ 2147483647 h 34"/>
                <a:gd name="T32" fmla="*/ 2147483647 w 48"/>
                <a:gd name="T33" fmla="*/ 2147483647 h 34"/>
                <a:gd name="T34" fmla="*/ 2147483647 w 48"/>
                <a:gd name="T35" fmla="*/ 2147483647 h 34"/>
                <a:gd name="T36" fmla="*/ 2147483647 w 48"/>
                <a:gd name="T37" fmla="*/ 2147483647 h 34"/>
                <a:gd name="T38" fmla="*/ 2147483647 w 48"/>
                <a:gd name="T39" fmla="*/ 2147483647 h 34"/>
                <a:gd name="T40" fmla="*/ 2147483647 w 48"/>
                <a:gd name="T41" fmla="*/ 2147483647 h 34"/>
                <a:gd name="T42" fmla="*/ 2147483647 w 48"/>
                <a:gd name="T43" fmla="*/ 2147483647 h 34"/>
                <a:gd name="T44" fmla="*/ 0 w 48"/>
                <a:gd name="T45" fmla="*/ 2147483647 h 34"/>
                <a:gd name="T46" fmla="*/ 0 w 48"/>
                <a:gd name="T47" fmla="*/ 2147483647 h 34"/>
                <a:gd name="T48" fmla="*/ 0 w 48"/>
                <a:gd name="T49" fmla="*/ 2147483647 h 34"/>
                <a:gd name="T50" fmla="*/ 2147483647 w 48"/>
                <a:gd name="T51" fmla="*/ 2147483647 h 34"/>
                <a:gd name="T52" fmla="*/ 2147483647 w 48"/>
                <a:gd name="T53" fmla="*/ 2147483647 h 34"/>
                <a:gd name="T54" fmla="*/ 2147483647 w 48"/>
                <a:gd name="T55" fmla="*/ 2147483647 h 34"/>
                <a:gd name="T56" fmla="*/ 2147483647 w 48"/>
                <a:gd name="T57" fmla="*/ 2147483647 h 34"/>
                <a:gd name="T58" fmla="*/ 2147483647 w 48"/>
                <a:gd name="T59" fmla="*/ 2147483647 h 34"/>
                <a:gd name="T60" fmla="*/ 2147483647 w 48"/>
                <a:gd name="T61" fmla="*/ 2147483647 h 34"/>
                <a:gd name="T62" fmla="*/ 2147483647 w 48"/>
                <a:gd name="T63" fmla="*/ 2147483647 h 34"/>
                <a:gd name="T64" fmla="*/ 2147483647 w 48"/>
                <a:gd name="T65" fmla="*/ 0 h 34"/>
                <a:gd name="T66" fmla="*/ 2147483647 w 48"/>
                <a:gd name="T67" fmla="*/ 0 h 34"/>
                <a:gd name="T68" fmla="*/ 2147483647 w 48"/>
                <a:gd name="T69" fmla="*/ 2147483647 h 34"/>
                <a:gd name="T70" fmla="*/ 2147483647 w 48"/>
                <a:gd name="T71" fmla="*/ 2147483647 h 34"/>
                <a:gd name="T72" fmla="*/ 2147483647 w 48"/>
                <a:gd name="T73" fmla="*/ 2147483647 h 34"/>
                <a:gd name="T74" fmla="*/ 2147483647 w 48"/>
                <a:gd name="T75" fmla="*/ 2147483647 h 34"/>
                <a:gd name="T76" fmla="*/ 2147483647 w 48"/>
                <a:gd name="T77" fmla="*/ 2147483647 h 34"/>
                <a:gd name="T78" fmla="*/ 2147483647 w 48"/>
                <a:gd name="T79" fmla="*/ 2147483647 h 34"/>
                <a:gd name="T80" fmla="*/ 2147483647 w 48"/>
                <a:gd name="T81" fmla="*/ 2147483647 h 34"/>
                <a:gd name="T82" fmla="*/ 2147483647 w 48"/>
                <a:gd name="T83" fmla="*/ 2147483647 h 34"/>
                <a:gd name="T84" fmla="*/ 2147483647 w 48"/>
                <a:gd name="T85" fmla="*/ 2147483647 h 34"/>
                <a:gd name="T86" fmla="*/ 2147483647 w 48"/>
                <a:gd name="T87" fmla="*/ 2147483647 h 34"/>
                <a:gd name="T88" fmla="*/ 2147483647 w 48"/>
                <a:gd name="T89" fmla="*/ 2147483647 h 34"/>
                <a:gd name="T90" fmla="*/ 2147483647 w 48"/>
                <a:gd name="T91" fmla="*/ 2147483647 h 34"/>
                <a:gd name="T92" fmla="*/ 2147483647 w 48"/>
                <a:gd name="T93" fmla="*/ 2147483647 h 34"/>
                <a:gd name="T94" fmla="*/ 2147483647 w 48"/>
                <a:gd name="T95" fmla="*/ 2147483647 h 34"/>
                <a:gd name="T96" fmla="*/ 2147483647 w 48"/>
                <a:gd name="T97" fmla="*/ 2147483647 h 34"/>
                <a:gd name="T98" fmla="*/ 2147483647 w 48"/>
                <a:gd name="T99" fmla="*/ 2147483647 h 34"/>
                <a:gd name="T100" fmla="*/ 2147483647 w 48"/>
                <a:gd name="T101" fmla="*/ 2147483647 h 34"/>
                <a:gd name="T102" fmla="*/ 2147483647 w 48"/>
                <a:gd name="T103" fmla="*/ 2147483647 h 34"/>
                <a:gd name="T104" fmla="*/ 2147483647 w 48"/>
                <a:gd name="T105" fmla="*/ 2147483647 h 34"/>
                <a:gd name="T106" fmla="*/ 2147483647 w 48"/>
                <a:gd name="T107" fmla="*/ 2147483647 h 34"/>
                <a:gd name="T108" fmla="*/ 2147483647 w 48"/>
                <a:gd name="T109" fmla="*/ 2147483647 h 3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8"/>
                <a:gd name="T166" fmla="*/ 0 h 34"/>
                <a:gd name="T167" fmla="*/ 48 w 48"/>
                <a:gd name="T168" fmla="*/ 34 h 3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8" h="34">
                  <a:moveTo>
                    <a:pt x="41" y="33"/>
                  </a:moveTo>
                  <a:lnTo>
                    <a:pt x="39" y="34"/>
                  </a:lnTo>
                  <a:lnTo>
                    <a:pt x="37" y="33"/>
                  </a:lnTo>
                  <a:lnTo>
                    <a:pt x="34" y="31"/>
                  </a:lnTo>
                  <a:lnTo>
                    <a:pt x="31" y="30"/>
                  </a:lnTo>
                  <a:lnTo>
                    <a:pt x="32" y="29"/>
                  </a:lnTo>
                  <a:lnTo>
                    <a:pt x="31" y="28"/>
                  </a:lnTo>
                  <a:lnTo>
                    <a:pt x="30" y="24"/>
                  </a:lnTo>
                  <a:lnTo>
                    <a:pt x="29" y="24"/>
                  </a:lnTo>
                  <a:lnTo>
                    <a:pt x="28" y="25"/>
                  </a:lnTo>
                  <a:lnTo>
                    <a:pt x="27" y="27"/>
                  </a:lnTo>
                  <a:lnTo>
                    <a:pt x="23" y="27"/>
                  </a:lnTo>
                  <a:lnTo>
                    <a:pt x="21" y="26"/>
                  </a:lnTo>
                  <a:lnTo>
                    <a:pt x="20" y="23"/>
                  </a:lnTo>
                  <a:lnTo>
                    <a:pt x="20" y="20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6"/>
                  </a:lnTo>
                  <a:lnTo>
                    <a:pt x="6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3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9" y="5"/>
                  </a:lnTo>
                  <a:lnTo>
                    <a:pt x="40" y="7"/>
                  </a:lnTo>
                  <a:lnTo>
                    <a:pt x="39" y="9"/>
                  </a:lnTo>
                  <a:lnTo>
                    <a:pt x="40" y="11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6" y="14"/>
                  </a:lnTo>
                  <a:lnTo>
                    <a:pt x="47" y="16"/>
                  </a:lnTo>
                  <a:lnTo>
                    <a:pt x="48" y="18"/>
                  </a:lnTo>
                  <a:lnTo>
                    <a:pt x="48" y="19"/>
                  </a:lnTo>
                  <a:lnTo>
                    <a:pt x="46" y="23"/>
                  </a:lnTo>
                  <a:lnTo>
                    <a:pt x="43" y="23"/>
                  </a:lnTo>
                  <a:lnTo>
                    <a:pt x="41" y="25"/>
                  </a:lnTo>
                  <a:lnTo>
                    <a:pt x="40" y="27"/>
                  </a:lnTo>
                  <a:lnTo>
                    <a:pt x="41" y="29"/>
                  </a:lnTo>
                  <a:lnTo>
                    <a:pt x="41" y="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46" name="Freeform 925"/>
            <p:cNvSpPr>
              <a:spLocks/>
            </p:cNvSpPr>
            <p:nvPr/>
          </p:nvSpPr>
          <p:spPr bwMode="auto">
            <a:xfrm>
              <a:off x="4410075" y="2100792"/>
              <a:ext cx="76200" cy="52917"/>
            </a:xfrm>
            <a:custGeom>
              <a:avLst/>
              <a:gdLst>
                <a:gd name="T0" fmla="*/ 2147483647 w 48"/>
                <a:gd name="T1" fmla="*/ 2147483647 h 34"/>
                <a:gd name="T2" fmla="*/ 2147483647 w 48"/>
                <a:gd name="T3" fmla="*/ 2147483647 h 34"/>
                <a:gd name="T4" fmla="*/ 2147483647 w 48"/>
                <a:gd name="T5" fmla="*/ 2147483647 h 34"/>
                <a:gd name="T6" fmla="*/ 2147483647 w 48"/>
                <a:gd name="T7" fmla="*/ 2147483647 h 34"/>
                <a:gd name="T8" fmla="*/ 2147483647 w 48"/>
                <a:gd name="T9" fmla="*/ 2147483647 h 34"/>
                <a:gd name="T10" fmla="*/ 2147483647 w 48"/>
                <a:gd name="T11" fmla="*/ 2147483647 h 34"/>
                <a:gd name="T12" fmla="*/ 2147483647 w 48"/>
                <a:gd name="T13" fmla="*/ 2147483647 h 34"/>
                <a:gd name="T14" fmla="*/ 2147483647 w 48"/>
                <a:gd name="T15" fmla="*/ 2147483647 h 34"/>
                <a:gd name="T16" fmla="*/ 2147483647 w 48"/>
                <a:gd name="T17" fmla="*/ 2147483647 h 34"/>
                <a:gd name="T18" fmla="*/ 2147483647 w 48"/>
                <a:gd name="T19" fmla="*/ 2147483647 h 34"/>
                <a:gd name="T20" fmla="*/ 2147483647 w 48"/>
                <a:gd name="T21" fmla="*/ 2147483647 h 34"/>
                <a:gd name="T22" fmla="*/ 2147483647 w 48"/>
                <a:gd name="T23" fmla="*/ 2147483647 h 34"/>
                <a:gd name="T24" fmla="*/ 2147483647 w 48"/>
                <a:gd name="T25" fmla="*/ 2147483647 h 34"/>
                <a:gd name="T26" fmla="*/ 2147483647 w 48"/>
                <a:gd name="T27" fmla="*/ 2147483647 h 34"/>
                <a:gd name="T28" fmla="*/ 2147483647 w 48"/>
                <a:gd name="T29" fmla="*/ 2147483647 h 34"/>
                <a:gd name="T30" fmla="*/ 2147483647 w 48"/>
                <a:gd name="T31" fmla="*/ 2147483647 h 34"/>
                <a:gd name="T32" fmla="*/ 2147483647 w 48"/>
                <a:gd name="T33" fmla="*/ 2147483647 h 34"/>
                <a:gd name="T34" fmla="*/ 2147483647 w 48"/>
                <a:gd name="T35" fmla="*/ 2147483647 h 34"/>
                <a:gd name="T36" fmla="*/ 2147483647 w 48"/>
                <a:gd name="T37" fmla="*/ 2147483647 h 34"/>
                <a:gd name="T38" fmla="*/ 2147483647 w 48"/>
                <a:gd name="T39" fmla="*/ 2147483647 h 34"/>
                <a:gd name="T40" fmla="*/ 2147483647 w 48"/>
                <a:gd name="T41" fmla="*/ 2147483647 h 34"/>
                <a:gd name="T42" fmla="*/ 2147483647 w 48"/>
                <a:gd name="T43" fmla="*/ 2147483647 h 34"/>
                <a:gd name="T44" fmla="*/ 0 w 48"/>
                <a:gd name="T45" fmla="*/ 2147483647 h 34"/>
                <a:gd name="T46" fmla="*/ 0 w 48"/>
                <a:gd name="T47" fmla="*/ 2147483647 h 34"/>
                <a:gd name="T48" fmla="*/ 0 w 48"/>
                <a:gd name="T49" fmla="*/ 2147483647 h 34"/>
                <a:gd name="T50" fmla="*/ 2147483647 w 48"/>
                <a:gd name="T51" fmla="*/ 2147483647 h 34"/>
                <a:gd name="T52" fmla="*/ 2147483647 w 48"/>
                <a:gd name="T53" fmla="*/ 2147483647 h 34"/>
                <a:gd name="T54" fmla="*/ 2147483647 w 48"/>
                <a:gd name="T55" fmla="*/ 2147483647 h 34"/>
                <a:gd name="T56" fmla="*/ 2147483647 w 48"/>
                <a:gd name="T57" fmla="*/ 2147483647 h 34"/>
                <a:gd name="T58" fmla="*/ 2147483647 w 48"/>
                <a:gd name="T59" fmla="*/ 2147483647 h 34"/>
                <a:gd name="T60" fmla="*/ 2147483647 w 48"/>
                <a:gd name="T61" fmla="*/ 2147483647 h 34"/>
                <a:gd name="T62" fmla="*/ 2147483647 w 48"/>
                <a:gd name="T63" fmla="*/ 2147483647 h 34"/>
                <a:gd name="T64" fmla="*/ 2147483647 w 48"/>
                <a:gd name="T65" fmla="*/ 0 h 34"/>
                <a:gd name="T66" fmla="*/ 2147483647 w 48"/>
                <a:gd name="T67" fmla="*/ 0 h 34"/>
                <a:gd name="T68" fmla="*/ 2147483647 w 48"/>
                <a:gd name="T69" fmla="*/ 2147483647 h 34"/>
                <a:gd name="T70" fmla="*/ 2147483647 w 48"/>
                <a:gd name="T71" fmla="*/ 2147483647 h 34"/>
                <a:gd name="T72" fmla="*/ 2147483647 w 48"/>
                <a:gd name="T73" fmla="*/ 2147483647 h 34"/>
                <a:gd name="T74" fmla="*/ 2147483647 w 48"/>
                <a:gd name="T75" fmla="*/ 2147483647 h 34"/>
                <a:gd name="T76" fmla="*/ 2147483647 w 48"/>
                <a:gd name="T77" fmla="*/ 2147483647 h 34"/>
                <a:gd name="T78" fmla="*/ 2147483647 w 48"/>
                <a:gd name="T79" fmla="*/ 2147483647 h 34"/>
                <a:gd name="T80" fmla="*/ 2147483647 w 48"/>
                <a:gd name="T81" fmla="*/ 2147483647 h 34"/>
                <a:gd name="T82" fmla="*/ 2147483647 w 48"/>
                <a:gd name="T83" fmla="*/ 2147483647 h 34"/>
                <a:gd name="T84" fmla="*/ 2147483647 w 48"/>
                <a:gd name="T85" fmla="*/ 2147483647 h 34"/>
                <a:gd name="T86" fmla="*/ 2147483647 w 48"/>
                <a:gd name="T87" fmla="*/ 2147483647 h 34"/>
                <a:gd name="T88" fmla="*/ 2147483647 w 48"/>
                <a:gd name="T89" fmla="*/ 2147483647 h 34"/>
                <a:gd name="T90" fmla="*/ 2147483647 w 48"/>
                <a:gd name="T91" fmla="*/ 2147483647 h 34"/>
                <a:gd name="T92" fmla="*/ 2147483647 w 48"/>
                <a:gd name="T93" fmla="*/ 2147483647 h 34"/>
                <a:gd name="T94" fmla="*/ 2147483647 w 48"/>
                <a:gd name="T95" fmla="*/ 2147483647 h 34"/>
                <a:gd name="T96" fmla="*/ 2147483647 w 48"/>
                <a:gd name="T97" fmla="*/ 2147483647 h 34"/>
                <a:gd name="T98" fmla="*/ 2147483647 w 48"/>
                <a:gd name="T99" fmla="*/ 2147483647 h 34"/>
                <a:gd name="T100" fmla="*/ 2147483647 w 48"/>
                <a:gd name="T101" fmla="*/ 2147483647 h 34"/>
                <a:gd name="T102" fmla="*/ 2147483647 w 48"/>
                <a:gd name="T103" fmla="*/ 2147483647 h 34"/>
                <a:gd name="T104" fmla="*/ 2147483647 w 48"/>
                <a:gd name="T105" fmla="*/ 2147483647 h 34"/>
                <a:gd name="T106" fmla="*/ 2147483647 w 48"/>
                <a:gd name="T107" fmla="*/ 2147483647 h 34"/>
                <a:gd name="T108" fmla="*/ 2147483647 w 48"/>
                <a:gd name="T109" fmla="*/ 2147483647 h 3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8"/>
                <a:gd name="T166" fmla="*/ 0 h 34"/>
                <a:gd name="T167" fmla="*/ 48 w 48"/>
                <a:gd name="T168" fmla="*/ 34 h 3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8" h="34">
                  <a:moveTo>
                    <a:pt x="41" y="33"/>
                  </a:moveTo>
                  <a:lnTo>
                    <a:pt x="39" y="34"/>
                  </a:lnTo>
                  <a:lnTo>
                    <a:pt x="37" y="33"/>
                  </a:lnTo>
                  <a:lnTo>
                    <a:pt x="34" y="31"/>
                  </a:lnTo>
                  <a:lnTo>
                    <a:pt x="31" y="30"/>
                  </a:lnTo>
                  <a:lnTo>
                    <a:pt x="32" y="29"/>
                  </a:lnTo>
                  <a:lnTo>
                    <a:pt x="31" y="28"/>
                  </a:lnTo>
                  <a:lnTo>
                    <a:pt x="30" y="24"/>
                  </a:lnTo>
                  <a:lnTo>
                    <a:pt x="29" y="24"/>
                  </a:lnTo>
                  <a:lnTo>
                    <a:pt x="28" y="25"/>
                  </a:lnTo>
                  <a:lnTo>
                    <a:pt x="27" y="27"/>
                  </a:lnTo>
                  <a:lnTo>
                    <a:pt x="23" y="27"/>
                  </a:lnTo>
                  <a:lnTo>
                    <a:pt x="21" y="26"/>
                  </a:lnTo>
                  <a:lnTo>
                    <a:pt x="20" y="23"/>
                  </a:lnTo>
                  <a:lnTo>
                    <a:pt x="20" y="20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6"/>
                  </a:lnTo>
                  <a:lnTo>
                    <a:pt x="6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3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9" y="5"/>
                  </a:lnTo>
                  <a:lnTo>
                    <a:pt x="40" y="7"/>
                  </a:lnTo>
                  <a:lnTo>
                    <a:pt x="39" y="9"/>
                  </a:lnTo>
                  <a:lnTo>
                    <a:pt x="40" y="11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6" y="14"/>
                  </a:lnTo>
                  <a:lnTo>
                    <a:pt x="47" y="16"/>
                  </a:lnTo>
                  <a:lnTo>
                    <a:pt x="48" y="18"/>
                  </a:lnTo>
                  <a:lnTo>
                    <a:pt x="48" y="19"/>
                  </a:lnTo>
                  <a:lnTo>
                    <a:pt x="46" y="23"/>
                  </a:lnTo>
                  <a:lnTo>
                    <a:pt x="43" y="23"/>
                  </a:lnTo>
                  <a:lnTo>
                    <a:pt x="41" y="25"/>
                  </a:lnTo>
                  <a:lnTo>
                    <a:pt x="40" y="27"/>
                  </a:lnTo>
                  <a:lnTo>
                    <a:pt x="41" y="29"/>
                  </a:lnTo>
                  <a:lnTo>
                    <a:pt x="41" y="33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47" name="Freeform 926"/>
            <p:cNvSpPr>
              <a:spLocks/>
            </p:cNvSpPr>
            <p:nvPr/>
          </p:nvSpPr>
          <p:spPr bwMode="auto">
            <a:xfrm>
              <a:off x="4381501" y="2350823"/>
              <a:ext cx="9525" cy="5292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2147483647 h 3"/>
                <a:gd name="T10" fmla="*/ 0 w 6"/>
                <a:gd name="T11" fmla="*/ 0 h 3"/>
                <a:gd name="T12" fmla="*/ 2147483647 w 6"/>
                <a:gd name="T13" fmla="*/ 0 h 3"/>
                <a:gd name="T14" fmla="*/ 2147483647 w 6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3"/>
                <a:gd name="T26" fmla="*/ 6 w 6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3">
                  <a:moveTo>
                    <a:pt x="5" y="1"/>
                  </a:moveTo>
                  <a:lnTo>
                    <a:pt x="6" y="2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48" name="Freeform 927"/>
            <p:cNvSpPr>
              <a:spLocks/>
            </p:cNvSpPr>
            <p:nvPr/>
          </p:nvSpPr>
          <p:spPr bwMode="auto">
            <a:xfrm>
              <a:off x="4381501" y="2350823"/>
              <a:ext cx="9525" cy="5292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2147483647 h 3"/>
                <a:gd name="T10" fmla="*/ 0 w 6"/>
                <a:gd name="T11" fmla="*/ 0 h 3"/>
                <a:gd name="T12" fmla="*/ 2147483647 w 6"/>
                <a:gd name="T13" fmla="*/ 0 h 3"/>
                <a:gd name="T14" fmla="*/ 2147483647 w 6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3"/>
                <a:gd name="T26" fmla="*/ 6 w 6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3">
                  <a:moveTo>
                    <a:pt x="5" y="1"/>
                  </a:moveTo>
                  <a:lnTo>
                    <a:pt x="6" y="2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5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49" name="Freeform 928"/>
            <p:cNvSpPr>
              <a:spLocks/>
            </p:cNvSpPr>
            <p:nvPr/>
          </p:nvSpPr>
          <p:spPr bwMode="auto">
            <a:xfrm>
              <a:off x="4138614" y="2319074"/>
              <a:ext cx="288925" cy="219604"/>
            </a:xfrm>
            <a:custGeom>
              <a:avLst/>
              <a:gdLst>
                <a:gd name="T0" fmla="*/ 2147483647 w 182"/>
                <a:gd name="T1" fmla="*/ 2147483647 h 138"/>
                <a:gd name="T2" fmla="*/ 2147483647 w 182"/>
                <a:gd name="T3" fmla="*/ 2147483647 h 138"/>
                <a:gd name="T4" fmla="*/ 2147483647 w 182"/>
                <a:gd name="T5" fmla="*/ 2147483647 h 138"/>
                <a:gd name="T6" fmla="*/ 2147483647 w 182"/>
                <a:gd name="T7" fmla="*/ 2147483647 h 138"/>
                <a:gd name="T8" fmla="*/ 2147483647 w 182"/>
                <a:gd name="T9" fmla="*/ 2147483647 h 138"/>
                <a:gd name="T10" fmla="*/ 2147483647 w 182"/>
                <a:gd name="T11" fmla="*/ 2147483647 h 138"/>
                <a:gd name="T12" fmla="*/ 2147483647 w 182"/>
                <a:gd name="T13" fmla="*/ 2147483647 h 138"/>
                <a:gd name="T14" fmla="*/ 2147483647 w 182"/>
                <a:gd name="T15" fmla="*/ 2147483647 h 138"/>
                <a:gd name="T16" fmla="*/ 2147483647 w 182"/>
                <a:gd name="T17" fmla="*/ 2147483647 h 138"/>
                <a:gd name="T18" fmla="*/ 2147483647 w 182"/>
                <a:gd name="T19" fmla="*/ 2147483647 h 138"/>
                <a:gd name="T20" fmla="*/ 2147483647 w 182"/>
                <a:gd name="T21" fmla="*/ 2147483647 h 138"/>
                <a:gd name="T22" fmla="*/ 2147483647 w 182"/>
                <a:gd name="T23" fmla="*/ 2147483647 h 138"/>
                <a:gd name="T24" fmla="*/ 2147483647 w 182"/>
                <a:gd name="T25" fmla="*/ 2147483647 h 138"/>
                <a:gd name="T26" fmla="*/ 2147483647 w 182"/>
                <a:gd name="T27" fmla="*/ 2147483647 h 138"/>
                <a:gd name="T28" fmla="*/ 2147483647 w 182"/>
                <a:gd name="T29" fmla="*/ 2147483647 h 138"/>
                <a:gd name="T30" fmla="*/ 2147483647 w 182"/>
                <a:gd name="T31" fmla="*/ 2147483647 h 138"/>
                <a:gd name="T32" fmla="*/ 2147483647 w 182"/>
                <a:gd name="T33" fmla="*/ 2147483647 h 138"/>
                <a:gd name="T34" fmla="*/ 2147483647 w 182"/>
                <a:gd name="T35" fmla="*/ 2147483647 h 138"/>
                <a:gd name="T36" fmla="*/ 2147483647 w 182"/>
                <a:gd name="T37" fmla="*/ 2147483647 h 138"/>
                <a:gd name="T38" fmla="*/ 2147483647 w 182"/>
                <a:gd name="T39" fmla="*/ 0 h 138"/>
                <a:gd name="T40" fmla="*/ 2147483647 w 182"/>
                <a:gd name="T41" fmla="*/ 2147483647 h 138"/>
                <a:gd name="T42" fmla="*/ 2147483647 w 182"/>
                <a:gd name="T43" fmla="*/ 2147483647 h 138"/>
                <a:gd name="T44" fmla="*/ 2147483647 w 182"/>
                <a:gd name="T45" fmla="*/ 2147483647 h 138"/>
                <a:gd name="T46" fmla="*/ 2147483647 w 182"/>
                <a:gd name="T47" fmla="*/ 2147483647 h 138"/>
                <a:gd name="T48" fmla="*/ 2147483647 w 182"/>
                <a:gd name="T49" fmla="*/ 2147483647 h 138"/>
                <a:gd name="T50" fmla="*/ 2147483647 w 182"/>
                <a:gd name="T51" fmla="*/ 2147483647 h 138"/>
                <a:gd name="T52" fmla="*/ 2147483647 w 182"/>
                <a:gd name="T53" fmla="*/ 2147483647 h 138"/>
                <a:gd name="T54" fmla="*/ 2147483647 w 182"/>
                <a:gd name="T55" fmla="*/ 2147483647 h 138"/>
                <a:gd name="T56" fmla="*/ 2147483647 w 182"/>
                <a:gd name="T57" fmla="*/ 2147483647 h 138"/>
                <a:gd name="T58" fmla="*/ 2147483647 w 182"/>
                <a:gd name="T59" fmla="*/ 2147483647 h 138"/>
                <a:gd name="T60" fmla="*/ 2147483647 w 182"/>
                <a:gd name="T61" fmla="*/ 2147483647 h 138"/>
                <a:gd name="T62" fmla="*/ 2147483647 w 182"/>
                <a:gd name="T63" fmla="*/ 2147483647 h 138"/>
                <a:gd name="T64" fmla="*/ 2147483647 w 182"/>
                <a:gd name="T65" fmla="*/ 2147483647 h 138"/>
                <a:gd name="T66" fmla="*/ 2147483647 w 182"/>
                <a:gd name="T67" fmla="*/ 2147483647 h 138"/>
                <a:gd name="T68" fmla="*/ 2147483647 w 182"/>
                <a:gd name="T69" fmla="*/ 2147483647 h 138"/>
                <a:gd name="T70" fmla="*/ 2147483647 w 182"/>
                <a:gd name="T71" fmla="*/ 2147483647 h 138"/>
                <a:gd name="T72" fmla="*/ 2147483647 w 182"/>
                <a:gd name="T73" fmla="*/ 2147483647 h 138"/>
                <a:gd name="T74" fmla="*/ 2147483647 w 182"/>
                <a:gd name="T75" fmla="*/ 2147483647 h 138"/>
                <a:gd name="T76" fmla="*/ 2147483647 w 182"/>
                <a:gd name="T77" fmla="*/ 2147483647 h 138"/>
                <a:gd name="T78" fmla="*/ 2147483647 w 182"/>
                <a:gd name="T79" fmla="*/ 2147483647 h 138"/>
                <a:gd name="T80" fmla="*/ 2147483647 w 182"/>
                <a:gd name="T81" fmla="*/ 2147483647 h 138"/>
                <a:gd name="T82" fmla="*/ 2147483647 w 182"/>
                <a:gd name="T83" fmla="*/ 2147483647 h 138"/>
                <a:gd name="T84" fmla="*/ 2147483647 w 182"/>
                <a:gd name="T85" fmla="*/ 2147483647 h 138"/>
                <a:gd name="T86" fmla="*/ 2147483647 w 182"/>
                <a:gd name="T87" fmla="*/ 2147483647 h 138"/>
                <a:gd name="T88" fmla="*/ 2147483647 w 182"/>
                <a:gd name="T89" fmla="*/ 2147483647 h 138"/>
                <a:gd name="T90" fmla="*/ 2147483647 w 182"/>
                <a:gd name="T91" fmla="*/ 2147483647 h 138"/>
                <a:gd name="T92" fmla="*/ 2147483647 w 182"/>
                <a:gd name="T93" fmla="*/ 2147483647 h 138"/>
                <a:gd name="T94" fmla="*/ 2147483647 w 182"/>
                <a:gd name="T95" fmla="*/ 2147483647 h 138"/>
                <a:gd name="T96" fmla="*/ 2147483647 w 182"/>
                <a:gd name="T97" fmla="*/ 2147483647 h 138"/>
                <a:gd name="T98" fmla="*/ 2147483647 w 182"/>
                <a:gd name="T99" fmla="*/ 2147483647 h 138"/>
                <a:gd name="T100" fmla="*/ 2147483647 w 182"/>
                <a:gd name="T101" fmla="*/ 2147483647 h 138"/>
                <a:gd name="T102" fmla="*/ 2147483647 w 182"/>
                <a:gd name="T103" fmla="*/ 2147483647 h 138"/>
                <a:gd name="T104" fmla="*/ 2147483647 w 182"/>
                <a:gd name="T105" fmla="*/ 2147483647 h 138"/>
                <a:gd name="T106" fmla="*/ 2147483647 w 182"/>
                <a:gd name="T107" fmla="*/ 2147483647 h 138"/>
                <a:gd name="T108" fmla="*/ 2147483647 w 182"/>
                <a:gd name="T109" fmla="*/ 2147483647 h 138"/>
                <a:gd name="T110" fmla="*/ 2147483647 w 182"/>
                <a:gd name="T111" fmla="*/ 2147483647 h 1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2"/>
                <a:gd name="T169" fmla="*/ 0 h 138"/>
                <a:gd name="T170" fmla="*/ 182 w 182"/>
                <a:gd name="T171" fmla="*/ 138 h 1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2" h="138">
                  <a:moveTo>
                    <a:pt x="25" y="116"/>
                  </a:moveTo>
                  <a:lnTo>
                    <a:pt x="23" y="112"/>
                  </a:lnTo>
                  <a:lnTo>
                    <a:pt x="23" y="110"/>
                  </a:lnTo>
                  <a:lnTo>
                    <a:pt x="26" y="106"/>
                  </a:lnTo>
                  <a:lnTo>
                    <a:pt x="29" y="104"/>
                  </a:lnTo>
                  <a:lnTo>
                    <a:pt x="31" y="102"/>
                  </a:lnTo>
                  <a:lnTo>
                    <a:pt x="30" y="99"/>
                  </a:lnTo>
                  <a:lnTo>
                    <a:pt x="28" y="96"/>
                  </a:lnTo>
                  <a:lnTo>
                    <a:pt x="27" y="92"/>
                  </a:lnTo>
                  <a:lnTo>
                    <a:pt x="28" y="89"/>
                  </a:lnTo>
                  <a:lnTo>
                    <a:pt x="29" y="85"/>
                  </a:lnTo>
                  <a:lnTo>
                    <a:pt x="30" y="83"/>
                  </a:lnTo>
                  <a:lnTo>
                    <a:pt x="30" y="82"/>
                  </a:lnTo>
                  <a:lnTo>
                    <a:pt x="27" y="78"/>
                  </a:lnTo>
                  <a:lnTo>
                    <a:pt x="26" y="73"/>
                  </a:lnTo>
                  <a:lnTo>
                    <a:pt x="28" y="72"/>
                  </a:lnTo>
                  <a:lnTo>
                    <a:pt x="31" y="71"/>
                  </a:lnTo>
                  <a:lnTo>
                    <a:pt x="33" y="68"/>
                  </a:lnTo>
                  <a:lnTo>
                    <a:pt x="35" y="65"/>
                  </a:lnTo>
                  <a:lnTo>
                    <a:pt x="32" y="63"/>
                  </a:lnTo>
                  <a:lnTo>
                    <a:pt x="32" y="61"/>
                  </a:lnTo>
                  <a:lnTo>
                    <a:pt x="35" y="58"/>
                  </a:lnTo>
                  <a:lnTo>
                    <a:pt x="35" y="54"/>
                  </a:lnTo>
                  <a:lnTo>
                    <a:pt x="36" y="51"/>
                  </a:lnTo>
                  <a:lnTo>
                    <a:pt x="36" y="48"/>
                  </a:lnTo>
                  <a:lnTo>
                    <a:pt x="41" y="42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1" y="35"/>
                  </a:lnTo>
                  <a:lnTo>
                    <a:pt x="40" y="32"/>
                  </a:lnTo>
                  <a:lnTo>
                    <a:pt x="36" y="32"/>
                  </a:lnTo>
                  <a:lnTo>
                    <a:pt x="31" y="32"/>
                  </a:lnTo>
                  <a:lnTo>
                    <a:pt x="28" y="33"/>
                  </a:lnTo>
                  <a:lnTo>
                    <a:pt x="21" y="33"/>
                  </a:lnTo>
                  <a:lnTo>
                    <a:pt x="18" y="33"/>
                  </a:lnTo>
                  <a:lnTo>
                    <a:pt x="17" y="32"/>
                  </a:lnTo>
                  <a:lnTo>
                    <a:pt x="16" y="29"/>
                  </a:lnTo>
                  <a:lnTo>
                    <a:pt x="12" y="30"/>
                  </a:lnTo>
                  <a:lnTo>
                    <a:pt x="8" y="31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7" y="28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7" y="23"/>
                  </a:lnTo>
                  <a:lnTo>
                    <a:pt x="5" y="22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5" y="8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5" y="2"/>
                  </a:lnTo>
                  <a:lnTo>
                    <a:pt x="45" y="2"/>
                  </a:lnTo>
                  <a:lnTo>
                    <a:pt x="48" y="1"/>
                  </a:lnTo>
                  <a:lnTo>
                    <a:pt x="51" y="1"/>
                  </a:lnTo>
                  <a:lnTo>
                    <a:pt x="56" y="3"/>
                  </a:lnTo>
                  <a:lnTo>
                    <a:pt x="59" y="3"/>
                  </a:lnTo>
                  <a:lnTo>
                    <a:pt x="68" y="4"/>
                  </a:lnTo>
                  <a:lnTo>
                    <a:pt x="72" y="6"/>
                  </a:lnTo>
                  <a:lnTo>
                    <a:pt x="78" y="4"/>
                  </a:lnTo>
                  <a:lnTo>
                    <a:pt x="81" y="4"/>
                  </a:lnTo>
                  <a:lnTo>
                    <a:pt x="85" y="4"/>
                  </a:lnTo>
                  <a:lnTo>
                    <a:pt x="89" y="6"/>
                  </a:lnTo>
                  <a:lnTo>
                    <a:pt x="97" y="6"/>
                  </a:lnTo>
                  <a:lnTo>
                    <a:pt x="101" y="7"/>
                  </a:lnTo>
                  <a:lnTo>
                    <a:pt x="106" y="7"/>
                  </a:lnTo>
                  <a:lnTo>
                    <a:pt x="108" y="6"/>
                  </a:lnTo>
                  <a:lnTo>
                    <a:pt x="109" y="7"/>
                  </a:lnTo>
                  <a:lnTo>
                    <a:pt x="114" y="11"/>
                  </a:lnTo>
                  <a:lnTo>
                    <a:pt x="117" y="12"/>
                  </a:lnTo>
                  <a:lnTo>
                    <a:pt x="119" y="13"/>
                  </a:lnTo>
                  <a:lnTo>
                    <a:pt x="122" y="14"/>
                  </a:lnTo>
                  <a:lnTo>
                    <a:pt x="124" y="16"/>
                  </a:lnTo>
                  <a:lnTo>
                    <a:pt x="137" y="19"/>
                  </a:lnTo>
                  <a:lnTo>
                    <a:pt x="140" y="19"/>
                  </a:lnTo>
                  <a:lnTo>
                    <a:pt x="142" y="19"/>
                  </a:lnTo>
                  <a:lnTo>
                    <a:pt x="144" y="18"/>
                  </a:lnTo>
                  <a:lnTo>
                    <a:pt x="147" y="17"/>
                  </a:lnTo>
                  <a:lnTo>
                    <a:pt x="149" y="18"/>
                  </a:lnTo>
                  <a:lnTo>
                    <a:pt x="153" y="20"/>
                  </a:lnTo>
                  <a:lnTo>
                    <a:pt x="156" y="21"/>
                  </a:lnTo>
                  <a:lnTo>
                    <a:pt x="156" y="23"/>
                  </a:lnTo>
                  <a:lnTo>
                    <a:pt x="158" y="23"/>
                  </a:lnTo>
                  <a:lnTo>
                    <a:pt x="159" y="22"/>
                  </a:lnTo>
                  <a:lnTo>
                    <a:pt x="158" y="21"/>
                  </a:lnTo>
                  <a:lnTo>
                    <a:pt x="161" y="23"/>
                  </a:lnTo>
                  <a:lnTo>
                    <a:pt x="163" y="24"/>
                  </a:lnTo>
                  <a:lnTo>
                    <a:pt x="171" y="23"/>
                  </a:lnTo>
                  <a:lnTo>
                    <a:pt x="174" y="23"/>
                  </a:lnTo>
                  <a:lnTo>
                    <a:pt x="178" y="23"/>
                  </a:lnTo>
                  <a:lnTo>
                    <a:pt x="180" y="23"/>
                  </a:lnTo>
                  <a:lnTo>
                    <a:pt x="182" y="24"/>
                  </a:lnTo>
                  <a:lnTo>
                    <a:pt x="182" y="26"/>
                  </a:lnTo>
                  <a:lnTo>
                    <a:pt x="180" y="27"/>
                  </a:lnTo>
                  <a:lnTo>
                    <a:pt x="180" y="29"/>
                  </a:lnTo>
                  <a:lnTo>
                    <a:pt x="181" y="31"/>
                  </a:lnTo>
                  <a:lnTo>
                    <a:pt x="179" y="34"/>
                  </a:lnTo>
                  <a:lnTo>
                    <a:pt x="169" y="40"/>
                  </a:lnTo>
                  <a:lnTo>
                    <a:pt x="166" y="43"/>
                  </a:lnTo>
                  <a:lnTo>
                    <a:pt x="149" y="49"/>
                  </a:lnTo>
                  <a:lnTo>
                    <a:pt x="147" y="52"/>
                  </a:lnTo>
                  <a:lnTo>
                    <a:pt x="147" y="54"/>
                  </a:lnTo>
                  <a:lnTo>
                    <a:pt x="144" y="57"/>
                  </a:lnTo>
                  <a:lnTo>
                    <a:pt x="141" y="60"/>
                  </a:lnTo>
                  <a:lnTo>
                    <a:pt x="137" y="67"/>
                  </a:lnTo>
                  <a:lnTo>
                    <a:pt x="131" y="73"/>
                  </a:lnTo>
                  <a:lnTo>
                    <a:pt x="130" y="77"/>
                  </a:lnTo>
                  <a:lnTo>
                    <a:pt x="129" y="78"/>
                  </a:lnTo>
                  <a:lnTo>
                    <a:pt x="129" y="79"/>
                  </a:lnTo>
                  <a:lnTo>
                    <a:pt x="130" y="80"/>
                  </a:lnTo>
                  <a:lnTo>
                    <a:pt x="131" y="82"/>
                  </a:lnTo>
                  <a:lnTo>
                    <a:pt x="131" y="84"/>
                  </a:lnTo>
                  <a:lnTo>
                    <a:pt x="132" y="85"/>
                  </a:lnTo>
                  <a:lnTo>
                    <a:pt x="134" y="86"/>
                  </a:lnTo>
                  <a:lnTo>
                    <a:pt x="137" y="86"/>
                  </a:lnTo>
                  <a:lnTo>
                    <a:pt x="138" y="89"/>
                  </a:lnTo>
                  <a:lnTo>
                    <a:pt x="136" y="91"/>
                  </a:lnTo>
                  <a:lnTo>
                    <a:pt x="132" y="93"/>
                  </a:lnTo>
                  <a:lnTo>
                    <a:pt x="130" y="95"/>
                  </a:lnTo>
                  <a:lnTo>
                    <a:pt x="128" y="96"/>
                  </a:lnTo>
                  <a:lnTo>
                    <a:pt x="126" y="101"/>
                  </a:lnTo>
                  <a:lnTo>
                    <a:pt x="124" y="104"/>
                  </a:lnTo>
                  <a:lnTo>
                    <a:pt x="123" y="105"/>
                  </a:lnTo>
                  <a:lnTo>
                    <a:pt x="122" y="108"/>
                  </a:lnTo>
                  <a:lnTo>
                    <a:pt x="123" y="110"/>
                  </a:lnTo>
                  <a:lnTo>
                    <a:pt x="114" y="111"/>
                  </a:lnTo>
                  <a:lnTo>
                    <a:pt x="109" y="115"/>
                  </a:lnTo>
                  <a:lnTo>
                    <a:pt x="107" y="121"/>
                  </a:lnTo>
                  <a:lnTo>
                    <a:pt x="106" y="123"/>
                  </a:lnTo>
                  <a:lnTo>
                    <a:pt x="104" y="124"/>
                  </a:lnTo>
                  <a:lnTo>
                    <a:pt x="102" y="124"/>
                  </a:lnTo>
                  <a:lnTo>
                    <a:pt x="99" y="124"/>
                  </a:lnTo>
                  <a:lnTo>
                    <a:pt x="94" y="125"/>
                  </a:lnTo>
                  <a:lnTo>
                    <a:pt x="91" y="125"/>
                  </a:lnTo>
                  <a:lnTo>
                    <a:pt x="87" y="124"/>
                  </a:lnTo>
                  <a:lnTo>
                    <a:pt x="82" y="125"/>
                  </a:lnTo>
                  <a:lnTo>
                    <a:pt x="79" y="124"/>
                  </a:lnTo>
                  <a:lnTo>
                    <a:pt x="69" y="126"/>
                  </a:lnTo>
                  <a:lnTo>
                    <a:pt x="66" y="129"/>
                  </a:lnTo>
                  <a:lnTo>
                    <a:pt x="62" y="130"/>
                  </a:lnTo>
                  <a:lnTo>
                    <a:pt x="59" y="131"/>
                  </a:lnTo>
                  <a:lnTo>
                    <a:pt x="57" y="133"/>
                  </a:lnTo>
                  <a:lnTo>
                    <a:pt x="56" y="135"/>
                  </a:lnTo>
                  <a:lnTo>
                    <a:pt x="55" y="136"/>
                  </a:lnTo>
                  <a:lnTo>
                    <a:pt x="52" y="138"/>
                  </a:lnTo>
                  <a:lnTo>
                    <a:pt x="48" y="136"/>
                  </a:lnTo>
                  <a:lnTo>
                    <a:pt x="45" y="134"/>
                  </a:lnTo>
                  <a:lnTo>
                    <a:pt x="42" y="130"/>
                  </a:lnTo>
                  <a:lnTo>
                    <a:pt x="41" y="128"/>
                  </a:lnTo>
                  <a:lnTo>
                    <a:pt x="40" y="125"/>
                  </a:lnTo>
                  <a:lnTo>
                    <a:pt x="39" y="123"/>
                  </a:lnTo>
                  <a:lnTo>
                    <a:pt x="39" y="122"/>
                  </a:lnTo>
                  <a:lnTo>
                    <a:pt x="38" y="121"/>
                  </a:lnTo>
                  <a:lnTo>
                    <a:pt x="36" y="119"/>
                  </a:lnTo>
                  <a:lnTo>
                    <a:pt x="32" y="116"/>
                  </a:lnTo>
                  <a:lnTo>
                    <a:pt x="30" y="116"/>
                  </a:lnTo>
                  <a:lnTo>
                    <a:pt x="25" y="1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0" name="Freeform 929"/>
            <p:cNvSpPr>
              <a:spLocks/>
            </p:cNvSpPr>
            <p:nvPr/>
          </p:nvSpPr>
          <p:spPr bwMode="auto">
            <a:xfrm>
              <a:off x="4138614" y="2319074"/>
              <a:ext cx="288925" cy="219604"/>
            </a:xfrm>
            <a:custGeom>
              <a:avLst/>
              <a:gdLst>
                <a:gd name="T0" fmla="*/ 2147483647 w 182"/>
                <a:gd name="T1" fmla="*/ 2147483647 h 138"/>
                <a:gd name="T2" fmla="*/ 2147483647 w 182"/>
                <a:gd name="T3" fmla="*/ 2147483647 h 138"/>
                <a:gd name="T4" fmla="*/ 2147483647 w 182"/>
                <a:gd name="T5" fmla="*/ 2147483647 h 138"/>
                <a:gd name="T6" fmla="*/ 2147483647 w 182"/>
                <a:gd name="T7" fmla="*/ 2147483647 h 138"/>
                <a:gd name="T8" fmla="*/ 2147483647 w 182"/>
                <a:gd name="T9" fmla="*/ 2147483647 h 138"/>
                <a:gd name="T10" fmla="*/ 2147483647 w 182"/>
                <a:gd name="T11" fmla="*/ 2147483647 h 138"/>
                <a:gd name="T12" fmla="*/ 2147483647 w 182"/>
                <a:gd name="T13" fmla="*/ 2147483647 h 138"/>
                <a:gd name="T14" fmla="*/ 2147483647 w 182"/>
                <a:gd name="T15" fmla="*/ 2147483647 h 138"/>
                <a:gd name="T16" fmla="*/ 2147483647 w 182"/>
                <a:gd name="T17" fmla="*/ 2147483647 h 138"/>
                <a:gd name="T18" fmla="*/ 2147483647 w 182"/>
                <a:gd name="T19" fmla="*/ 2147483647 h 138"/>
                <a:gd name="T20" fmla="*/ 2147483647 w 182"/>
                <a:gd name="T21" fmla="*/ 2147483647 h 138"/>
                <a:gd name="T22" fmla="*/ 2147483647 w 182"/>
                <a:gd name="T23" fmla="*/ 2147483647 h 138"/>
                <a:gd name="T24" fmla="*/ 2147483647 w 182"/>
                <a:gd name="T25" fmla="*/ 2147483647 h 138"/>
                <a:gd name="T26" fmla="*/ 2147483647 w 182"/>
                <a:gd name="T27" fmla="*/ 2147483647 h 138"/>
                <a:gd name="T28" fmla="*/ 2147483647 w 182"/>
                <a:gd name="T29" fmla="*/ 2147483647 h 138"/>
                <a:gd name="T30" fmla="*/ 2147483647 w 182"/>
                <a:gd name="T31" fmla="*/ 2147483647 h 138"/>
                <a:gd name="T32" fmla="*/ 2147483647 w 182"/>
                <a:gd name="T33" fmla="*/ 2147483647 h 138"/>
                <a:gd name="T34" fmla="*/ 2147483647 w 182"/>
                <a:gd name="T35" fmla="*/ 2147483647 h 138"/>
                <a:gd name="T36" fmla="*/ 2147483647 w 182"/>
                <a:gd name="T37" fmla="*/ 2147483647 h 138"/>
                <a:gd name="T38" fmla="*/ 2147483647 w 182"/>
                <a:gd name="T39" fmla="*/ 0 h 138"/>
                <a:gd name="T40" fmla="*/ 2147483647 w 182"/>
                <a:gd name="T41" fmla="*/ 2147483647 h 138"/>
                <a:gd name="T42" fmla="*/ 2147483647 w 182"/>
                <a:gd name="T43" fmla="*/ 2147483647 h 138"/>
                <a:gd name="T44" fmla="*/ 2147483647 w 182"/>
                <a:gd name="T45" fmla="*/ 2147483647 h 138"/>
                <a:gd name="T46" fmla="*/ 2147483647 w 182"/>
                <a:gd name="T47" fmla="*/ 2147483647 h 138"/>
                <a:gd name="T48" fmla="*/ 2147483647 w 182"/>
                <a:gd name="T49" fmla="*/ 2147483647 h 138"/>
                <a:gd name="T50" fmla="*/ 2147483647 w 182"/>
                <a:gd name="T51" fmla="*/ 2147483647 h 138"/>
                <a:gd name="T52" fmla="*/ 2147483647 w 182"/>
                <a:gd name="T53" fmla="*/ 2147483647 h 138"/>
                <a:gd name="T54" fmla="*/ 2147483647 w 182"/>
                <a:gd name="T55" fmla="*/ 2147483647 h 138"/>
                <a:gd name="T56" fmla="*/ 2147483647 w 182"/>
                <a:gd name="T57" fmla="*/ 2147483647 h 138"/>
                <a:gd name="T58" fmla="*/ 2147483647 w 182"/>
                <a:gd name="T59" fmla="*/ 2147483647 h 138"/>
                <a:gd name="T60" fmla="*/ 2147483647 w 182"/>
                <a:gd name="T61" fmla="*/ 2147483647 h 138"/>
                <a:gd name="T62" fmla="*/ 2147483647 w 182"/>
                <a:gd name="T63" fmla="*/ 2147483647 h 138"/>
                <a:gd name="T64" fmla="*/ 2147483647 w 182"/>
                <a:gd name="T65" fmla="*/ 2147483647 h 138"/>
                <a:gd name="T66" fmla="*/ 2147483647 w 182"/>
                <a:gd name="T67" fmla="*/ 2147483647 h 138"/>
                <a:gd name="T68" fmla="*/ 2147483647 w 182"/>
                <a:gd name="T69" fmla="*/ 2147483647 h 138"/>
                <a:gd name="T70" fmla="*/ 2147483647 w 182"/>
                <a:gd name="T71" fmla="*/ 2147483647 h 138"/>
                <a:gd name="T72" fmla="*/ 2147483647 w 182"/>
                <a:gd name="T73" fmla="*/ 2147483647 h 138"/>
                <a:gd name="T74" fmla="*/ 2147483647 w 182"/>
                <a:gd name="T75" fmla="*/ 2147483647 h 138"/>
                <a:gd name="T76" fmla="*/ 2147483647 w 182"/>
                <a:gd name="T77" fmla="*/ 2147483647 h 138"/>
                <a:gd name="T78" fmla="*/ 2147483647 w 182"/>
                <a:gd name="T79" fmla="*/ 2147483647 h 138"/>
                <a:gd name="T80" fmla="*/ 2147483647 w 182"/>
                <a:gd name="T81" fmla="*/ 2147483647 h 138"/>
                <a:gd name="T82" fmla="*/ 2147483647 w 182"/>
                <a:gd name="T83" fmla="*/ 2147483647 h 138"/>
                <a:gd name="T84" fmla="*/ 2147483647 w 182"/>
                <a:gd name="T85" fmla="*/ 2147483647 h 138"/>
                <a:gd name="T86" fmla="*/ 2147483647 w 182"/>
                <a:gd name="T87" fmla="*/ 2147483647 h 138"/>
                <a:gd name="T88" fmla="*/ 2147483647 w 182"/>
                <a:gd name="T89" fmla="*/ 2147483647 h 138"/>
                <a:gd name="T90" fmla="*/ 2147483647 w 182"/>
                <a:gd name="T91" fmla="*/ 2147483647 h 138"/>
                <a:gd name="T92" fmla="*/ 2147483647 w 182"/>
                <a:gd name="T93" fmla="*/ 2147483647 h 138"/>
                <a:gd name="T94" fmla="*/ 2147483647 w 182"/>
                <a:gd name="T95" fmla="*/ 2147483647 h 138"/>
                <a:gd name="T96" fmla="*/ 2147483647 w 182"/>
                <a:gd name="T97" fmla="*/ 2147483647 h 138"/>
                <a:gd name="T98" fmla="*/ 2147483647 w 182"/>
                <a:gd name="T99" fmla="*/ 2147483647 h 138"/>
                <a:gd name="T100" fmla="*/ 2147483647 w 182"/>
                <a:gd name="T101" fmla="*/ 2147483647 h 138"/>
                <a:gd name="T102" fmla="*/ 2147483647 w 182"/>
                <a:gd name="T103" fmla="*/ 2147483647 h 138"/>
                <a:gd name="T104" fmla="*/ 2147483647 w 182"/>
                <a:gd name="T105" fmla="*/ 2147483647 h 138"/>
                <a:gd name="T106" fmla="*/ 2147483647 w 182"/>
                <a:gd name="T107" fmla="*/ 2147483647 h 138"/>
                <a:gd name="T108" fmla="*/ 2147483647 w 182"/>
                <a:gd name="T109" fmla="*/ 2147483647 h 138"/>
                <a:gd name="T110" fmla="*/ 2147483647 w 182"/>
                <a:gd name="T111" fmla="*/ 2147483647 h 1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2"/>
                <a:gd name="T169" fmla="*/ 0 h 138"/>
                <a:gd name="T170" fmla="*/ 182 w 182"/>
                <a:gd name="T171" fmla="*/ 138 h 13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2" h="138">
                  <a:moveTo>
                    <a:pt x="25" y="116"/>
                  </a:moveTo>
                  <a:lnTo>
                    <a:pt x="23" y="112"/>
                  </a:lnTo>
                  <a:lnTo>
                    <a:pt x="23" y="110"/>
                  </a:lnTo>
                  <a:lnTo>
                    <a:pt x="26" y="106"/>
                  </a:lnTo>
                  <a:lnTo>
                    <a:pt x="29" y="104"/>
                  </a:lnTo>
                  <a:lnTo>
                    <a:pt x="31" y="102"/>
                  </a:lnTo>
                  <a:lnTo>
                    <a:pt x="30" y="99"/>
                  </a:lnTo>
                  <a:lnTo>
                    <a:pt x="28" y="96"/>
                  </a:lnTo>
                  <a:lnTo>
                    <a:pt x="27" y="92"/>
                  </a:lnTo>
                  <a:lnTo>
                    <a:pt x="28" y="89"/>
                  </a:lnTo>
                  <a:lnTo>
                    <a:pt x="29" y="85"/>
                  </a:lnTo>
                  <a:lnTo>
                    <a:pt x="30" y="83"/>
                  </a:lnTo>
                  <a:lnTo>
                    <a:pt x="30" y="82"/>
                  </a:lnTo>
                  <a:lnTo>
                    <a:pt x="27" y="78"/>
                  </a:lnTo>
                  <a:lnTo>
                    <a:pt x="26" y="73"/>
                  </a:lnTo>
                  <a:lnTo>
                    <a:pt x="28" y="72"/>
                  </a:lnTo>
                  <a:lnTo>
                    <a:pt x="31" y="71"/>
                  </a:lnTo>
                  <a:lnTo>
                    <a:pt x="33" y="68"/>
                  </a:lnTo>
                  <a:lnTo>
                    <a:pt x="35" y="65"/>
                  </a:lnTo>
                  <a:lnTo>
                    <a:pt x="32" y="63"/>
                  </a:lnTo>
                  <a:lnTo>
                    <a:pt x="32" y="61"/>
                  </a:lnTo>
                  <a:lnTo>
                    <a:pt x="35" y="58"/>
                  </a:lnTo>
                  <a:lnTo>
                    <a:pt x="35" y="54"/>
                  </a:lnTo>
                  <a:lnTo>
                    <a:pt x="36" y="51"/>
                  </a:lnTo>
                  <a:lnTo>
                    <a:pt x="36" y="48"/>
                  </a:lnTo>
                  <a:lnTo>
                    <a:pt x="41" y="42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1" y="35"/>
                  </a:lnTo>
                  <a:lnTo>
                    <a:pt x="40" y="32"/>
                  </a:lnTo>
                  <a:lnTo>
                    <a:pt x="36" y="32"/>
                  </a:lnTo>
                  <a:lnTo>
                    <a:pt x="31" y="32"/>
                  </a:lnTo>
                  <a:lnTo>
                    <a:pt x="28" y="33"/>
                  </a:lnTo>
                  <a:lnTo>
                    <a:pt x="21" y="33"/>
                  </a:lnTo>
                  <a:lnTo>
                    <a:pt x="18" y="33"/>
                  </a:lnTo>
                  <a:lnTo>
                    <a:pt x="17" y="32"/>
                  </a:lnTo>
                  <a:lnTo>
                    <a:pt x="16" y="29"/>
                  </a:lnTo>
                  <a:lnTo>
                    <a:pt x="12" y="30"/>
                  </a:lnTo>
                  <a:lnTo>
                    <a:pt x="8" y="31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7" y="28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7" y="23"/>
                  </a:lnTo>
                  <a:lnTo>
                    <a:pt x="5" y="22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5" y="8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5" y="2"/>
                  </a:lnTo>
                  <a:lnTo>
                    <a:pt x="45" y="2"/>
                  </a:lnTo>
                  <a:lnTo>
                    <a:pt x="48" y="1"/>
                  </a:lnTo>
                  <a:lnTo>
                    <a:pt x="51" y="1"/>
                  </a:lnTo>
                  <a:lnTo>
                    <a:pt x="56" y="3"/>
                  </a:lnTo>
                  <a:lnTo>
                    <a:pt x="59" y="3"/>
                  </a:lnTo>
                  <a:lnTo>
                    <a:pt x="68" y="4"/>
                  </a:lnTo>
                  <a:lnTo>
                    <a:pt x="72" y="6"/>
                  </a:lnTo>
                  <a:lnTo>
                    <a:pt x="78" y="4"/>
                  </a:lnTo>
                  <a:lnTo>
                    <a:pt x="81" y="4"/>
                  </a:lnTo>
                  <a:lnTo>
                    <a:pt x="85" y="4"/>
                  </a:lnTo>
                  <a:lnTo>
                    <a:pt x="89" y="6"/>
                  </a:lnTo>
                  <a:lnTo>
                    <a:pt x="97" y="6"/>
                  </a:lnTo>
                  <a:lnTo>
                    <a:pt x="101" y="7"/>
                  </a:lnTo>
                  <a:lnTo>
                    <a:pt x="106" y="7"/>
                  </a:lnTo>
                  <a:lnTo>
                    <a:pt x="108" y="6"/>
                  </a:lnTo>
                  <a:lnTo>
                    <a:pt x="109" y="7"/>
                  </a:lnTo>
                  <a:lnTo>
                    <a:pt x="114" y="11"/>
                  </a:lnTo>
                  <a:lnTo>
                    <a:pt x="117" y="12"/>
                  </a:lnTo>
                  <a:lnTo>
                    <a:pt x="119" y="13"/>
                  </a:lnTo>
                  <a:lnTo>
                    <a:pt x="122" y="14"/>
                  </a:lnTo>
                  <a:lnTo>
                    <a:pt x="124" y="16"/>
                  </a:lnTo>
                  <a:lnTo>
                    <a:pt x="137" y="19"/>
                  </a:lnTo>
                  <a:lnTo>
                    <a:pt x="140" y="19"/>
                  </a:lnTo>
                  <a:lnTo>
                    <a:pt x="142" y="19"/>
                  </a:lnTo>
                  <a:lnTo>
                    <a:pt x="144" y="18"/>
                  </a:lnTo>
                  <a:lnTo>
                    <a:pt x="147" y="17"/>
                  </a:lnTo>
                  <a:lnTo>
                    <a:pt x="149" y="18"/>
                  </a:lnTo>
                  <a:lnTo>
                    <a:pt x="153" y="20"/>
                  </a:lnTo>
                  <a:lnTo>
                    <a:pt x="156" y="21"/>
                  </a:lnTo>
                  <a:lnTo>
                    <a:pt x="156" y="23"/>
                  </a:lnTo>
                  <a:lnTo>
                    <a:pt x="158" y="23"/>
                  </a:lnTo>
                  <a:lnTo>
                    <a:pt x="159" y="22"/>
                  </a:lnTo>
                  <a:lnTo>
                    <a:pt x="158" y="21"/>
                  </a:lnTo>
                  <a:lnTo>
                    <a:pt x="161" y="23"/>
                  </a:lnTo>
                  <a:lnTo>
                    <a:pt x="163" y="24"/>
                  </a:lnTo>
                  <a:lnTo>
                    <a:pt x="171" y="23"/>
                  </a:lnTo>
                  <a:lnTo>
                    <a:pt x="174" y="23"/>
                  </a:lnTo>
                  <a:lnTo>
                    <a:pt x="178" y="23"/>
                  </a:lnTo>
                  <a:lnTo>
                    <a:pt x="180" y="23"/>
                  </a:lnTo>
                  <a:lnTo>
                    <a:pt x="182" y="24"/>
                  </a:lnTo>
                  <a:lnTo>
                    <a:pt x="182" y="26"/>
                  </a:lnTo>
                  <a:lnTo>
                    <a:pt x="180" y="27"/>
                  </a:lnTo>
                  <a:lnTo>
                    <a:pt x="180" y="29"/>
                  </a:lnTo>
                  <a:lnTo>
                    <a:pt x="181" y="31"/>
                  </a:lnTo>
                  <a:lnTo>
                    <a:pt x="179" y="34"/>
                  </a:lnTo>
                  <a:lnTo>
                    <a:pt x="169" y="40"/>
                  </a:lnTo>
                  <a:lnTo>
                    <a:pt x="166" y="43"/>
                  </a:lnTo>
                  <a:lnTo>
                    <a:pt x="149" y="49"/>
                  </a:lnTo>
                  <a:lnTo>
                    <a:pt x="147" y="52"/>
                  </a:lnTo>
                  <a:lnTo>
                    <a:pt x="147" y="54"/>
                  </a:lnTo>
                  <a:lnTo>
                    <a:pt x="144" y="57"/>
                  </a:lnTo>
                  <a:lnTo>
                    <a:pt x="141" y="60"/>
                  </a:lnTo>
                  <a:lnTo>
                    <a:pt x="137" y="67"/>
                  </a:lnTo>
                  <a:lnTo>
                    <a:pt x="131" y="73"/>
                  </a:lnTo>
                  <a:lnTo>
                    <a:pt x="130" y="77"/>
                  </a:lnTo>
                  <a:lnTo>
                    <a:pt x="129" y="78"/>
                  </a:lnTo>
                  <a:lnTo>
                    <a:pt x="129" y="79"/>
                  </a:lnTo>
                  <a:lnTo>
                    <a:pt x="130" y="80"/>
                  </a:lnTo>
                  <a:lnTo>
                    <a:pt x="131" y="82"/>
                  </a:lnTo>
                  <a:lnTo>
                    <a:pt x="131" y="84"/>
                  </a:lnTo>
                  <a:lnTo>
                    <a:pt x="132" y="85"/>
                  </a:lnTo>
                  <a:lnTo>
                    <a:pt x="134" y="86"/>
                  </a:lnTo>
                  <a:lnTo>
                    <a:pt x="137" y="86"/>
                  </a:lnTo>
                  <a:lnTo>
                    <a:pt x="138" y="89"/>
                  </a:lnTo>
                  <a:lnTo>
                    <a:pt x="136" y="91"/>
                  </a:lnTo>
                  <a:lnTo>
                    <a:pt x="132" y="93"/>
                  </a:lnTo>
                  <a:lnTo>
                    <a:pt x="130" y="95"/>
                  </a:lnTo>
                  <a:lnTo>
                    <a:pt x="128" y="96"/>
                  </a:lnTo>
                  <a:lnTo>
                    <a:pt x="126" y="101"/>
                  </a:lnTo>
                  <a:lnTo>
                    <a:pt x="124" y="104"/>
                  </a:lnTo>
                  <a:lnTo>
                    <a:pt x="123" y="105"/>
                  </a:lnTo>
                  <a:lnTo>
                    <a:pt x="122" y="108"/>
                  </a:lnTo>
                  <a:lnTo>
                    <a:pt x="123" y="110"/>
                  </a:lnTo>
                  <a:lnTo>
                    <a:pt x="114" y="111"/>
                  </a:lnTo>
                  <a:lnTo>
                    <a:pt x="109" y="115"/>
                  </a:lnTo>
                  <a:lnTo>
                    <a:pt x="107" y="121"/>
                  </a:lnTo>
                  <a:lnTo>
                    <a:pt x="106" y="123"/>
                  </a:lnTo>
                  <a:lnTo>
                    <a:pt x="104" y="124"/>
                  </a:lnTo>
                  <a:lnTo>
                    <a:pt x="102" y="124"/>
                  </a:lnTo>
                  <a:lnTo>
                    <a:pt x="99" y="124"/>
                  </a:lnTo>
                  <a:lnTo>
                    <a:pt x="94" y="125"/>
                  </a:lnTo>
                  <a:lnTo>
                    <a:pt x="91" y="125"/>
                  </a:lnTo>
                  <a:lnTo>
                    <a:pt x="87" y="124"/>
                  </a:lnTo>
                  <a:lnTo>
                    <a:pt x="82" y="125"/>
                  </a:lnTo>
                  <a:lnTo>
                    <a:pt x="79" y="124"/>
                  </a:lnTo>
                  <a:lnTo>
                    <a:pt x="69" y="126"/>
                  </a:lnTo>
                  <a:lnTo>
                    <a:pt x="66" y="129"/>
                  </a:lnTo>
                  <a:lnTo>
                    <a:pt x="62" y="130"/>
                  </a:lnTo>
                  <a:lnTo>
                    <a:pt x="59" y="131"/>
                  </a:lnTo>
                  <a:lnTo>
                    <a:pt x="57" y="133"/>
                  </a:lnTo>
                  <a:lnTo>
                    <a:pt x="56" y="135"/>
                  </a:lnTo>
                  <a:lnTo>
                    <a:pt x="55" y="136"/>
                  </a:lnTo>
                  <a:lnTo>
                    <a:pt x="52" y="138"/>
                  </a:lnTo>
                  <a:lnTo>
                    <a:pt x="48" y="136"/>
                  </a:lnTo>
                  <a:lnTo>
                    <a:pt x="45" y="134"/>
                  </a:lnTo>
                  <a:lnTo>
                    <a:pt x="42" y="130"/>
                  </a:lnTo>
                  <a:lnTo>
                    <a:pt x="41" y="128"/>
                  </a:lnTo>
                  <a:lnTo>
                    <a:pt x="40" y="125"/>
                  </a:lnTo>
                  <a:lnTo>
                    <a:pt x="39" y="123"/>
                  </a:lnTo>
                  <a:lnTo>
                    <a:pt x="39" y="122"/>
                  </a:lnTo>
                  <a:lnTo>
                    <a:pt x="38" y="121"/>
                  </a:lnTo>
                  <a:lnTo>
                    <a:pt x="36" y="119"/>
                  </a:lnTo>
                  <a:lnTo>
                    <a:pt x="32" y="116"/>
                  </a:lnTo>
                  <a:lnTo>
                    <a:pt x="30" y="116"/>
                  </a:lnTo>
                  <a:lnTo>
                    <a:pt x="25" y="116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3" name="Freeform 932"/>
            <p:cNvSpPr>
              <a:spLocks/>
            </p:cNvSpPr>
            <p:nvPr/>
          </p:nvSpPr>
          <p:spPr bwMode="auto">
            <a:xfrm>
              <a:off x="5287963" y="2495021"/>
              <a:ext cx="247650" cy="243417"/>
            </a:xfrm>
            <a:custGeom>
              <a:avLst/>
              <a:gdLst>
                <a:gd name="T0" fmla="*/ 2147483647 w 156"/>
                <a:gd name="T1" fmla="*/ 2147483647 h 153"/>
                <a:gd name="T2" fmla="*/ 2147483647 w 156"/>
                <a:gd name="T3" fmla="*/ 2147483647 h 153"/>
                <a:gd name="T4" fmla="*/ 2147483647 w 156"/>
                <a:gd name="T5" fmla="*/ 2147483647 h 153"/>
                <a:gd name="T6" fmla="*/ 2147483647 w 156"/>
                <a:gd name="T7" fmla="*/ 2147483647 h 153"/>
                <a:gd name="T8" fmla="*/ 2147483647 w 156"/>
                <a:gd name="T9" fmla="*/ 2147483647 h 153"/>
                <a:gd name="T10" fmla="*/ 2147483647 w 156"/>
                <a:gd name="T11" fmla="*/ 2147483647 h 153"/>
                <a:gd name="T12" fmla="*/ 2147483647 w 156"/>
                <a:gd name="T13" fmla="*/ 2147483647 h 153"/>
                <a:gd name="T14" fmla="*/ 2147483647 w 156"/>
                <a:gd name="T15" fmla="*/ 2147483647 h 153"/>
                <a:gd name="T16" fmla="*/ 2147483647 w 156"/>
                <a:gd name="T17" fmla="*/ 2147483647 h 153"/>
                <a:gd name="T18" fmla="*/ 2147483647 w 156"/>
                <a:gd name="T19" fmla="*/ 2147483647 h 153"/>
                <a:gd name="T20" fmla="*/ 2147483647 w 156"/>
                <a:gd name="T21" fmla="*/ 2147483647 h 153"/>
                <a:gd name="T22" fmla="*/ 2147483647 w 156"/>
                <a:gd name="T23" fmla="*/ 2147483647 h 153"/>
                <a:gd name="T24" fmla="*/ 2147483647 w 156"/>
                <a:gd name="T25" fmla="*/ 2147483647 h 153"/>
                <a:gd name="T26" fmla="*/ 2147483647 w 156"/>
                <a:gd name="T27" fmla="*/ 2147483647 h 153"/>
                <a:gd name="T28" fmla="*/ 2147483647 w 156"/>
                <a:gd name="T29" fmla="*/ 2147483647 h 153"/>
                <a:gd name="T30" fmla="*/ 2147483647 w 156"/>
                <a:gd name="T31" fmla="*/ 2147483647 h 153"/>
                <a:gd name="T32" fmla="*/ 2147483647 w 156"/>
                <a:gd name="T33" fmla="*/ 2147483647 h 153"/>
                <a:gd name="T34" fmla="*/ 2147483647 w 156"/>
                <a:gd name="T35" fmla="*/ 2147483647 h 153"/>
                <a:gd name="T36" fmla="*/ 2147483647 w 156"/>
                <a:gd name="T37" fmla="*/ 2147483647 h 153"/>
                <a:gd name="T38" fmla="*/ 2147483647 w 156"/>
                <a:gd name="T39" fmla="*/ 2147483647 h 153"/>
                <a:gd name="T40" fmla="*/ 2147483647 w 156"/>
                <a:gd name="T41" fmla="*/ 2147483647 h 153"/>
                <a:gd name="T42" fmla="*/ 2147483647 w 156"/>
                <a:gd name="T43" fmla="*/ 2147483647 h 153"/>
                <a:gd name="T44" fmla="*/ 2147483647 w 156"/>
                <a:gd name="T45" fmla="*/ 2147483647 h 153"/>
                <a:gd name="T46" fmla="*/ 2147483647 w 156"/>
                <a:gd name="T47" fmla="*/ 2147483647 h 153"/>
                <a:gd name="T48" fmla="*/ 2147483647 w 156"/>
                <a:gd name="T49" fmla="*/ 2147483647 h 153"/>
                <a:gd name="T50" fmla="*/ 2147483647 w 156"/>
                <a:gd name="T51" fmla="*/ 2147483647 h 153"/>
                <a:gd name="T52" fmla="*/ 2147483647 w 156"/>
                <a:gd name="T53" fmla="*/ 2147483647 h 153"/>
                <a:gd name="T54" fmla="*/ 2147483647 w 156"/>
                <a:gd name="T55" fmla="*/ 2147483647 h 153"/>
                <a:gd name="T56" fmla="*/ 2147483647 w 156"/>
                <a:gd name="T57" fmla="*/ 2147483647 h 153"/>
                <a:gd name="T58" fmla="*/ 2147483647 w 156"/>
                <a:gd name="T59" fmla="*/ 2147483647 h 153"/>
                <a:gd name="T60" fmla="*/ 2147483647 w 156"/>
                <a:gd name="T61" fmla="*/ 2147483647 h 153"/>
                <a:gd name="T62" fmla="*/ 2147483647 w 156"/>
                <a:gd name="T63" fmla="*/ 2147483647 h 153"/>
                <a:gd name="T64" fmla="*/ 2147483647 w 156"/>
                <a:gd name="T65" fmla="*/ 2147483647 h 153"/>
                <a:gd name="T66" fmla="*/ 2147483647 w 156"/>
                <a:gd name="T67" fmla="*/ 2147483647 h 153"/>
                <a:gd name="T68" fmla="*/ 2147483647 w 156"/>
                <a:gd name="T69" fmla="*/ 2147483647 h 153"/>
                <a:gd name="T70" fmla="*/ 2147483647 w 156"/>
                <a:gd name="T71" fmla="*/ 2147483647 h 153"/>
                <a:gd name="T72" fmla="*/ 2147483647 w 156"/>
                <a:gd name="T73" fmla="*/ 2147483647 h 153"/>
                <a:gd name="T74" fmla="*/ 2147483647 w 156"/>
                <a:gd name="T75" fmla="*/ 2147483647 h 153"/>
                <a:gd name="T76" fmla="*/ 2147483647 w 156"/>
                <a:gd name="T77" fmla="*/ 2147483647 h 153"/>
                <a:gd name="T78" fmla="*/ 2147483647 w 156"/>
                <a:gd name="T79" fmla="*/ 2147483647 h 153"/>
                <a:gd name="T80" fmla="*/ 2147483647 w 156"/>
                <a:gd name="T81" fmla="*/ 2147483647 h 153"/>
                <a:gd name="T82" fmla="*/ 2147483647 w 156"/>
                <a:gd name="T83" fmla="*/ 2147483647 h 153"/>
                <a:gd name="T84" fmla="*/ 2147483647 w 156"/>
                <a:gd name="T85" fmla="*/ 2147483647 h 1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6"/>
                <a:gd name="T130" fmla="*/ 0 h 153"/>
                <a:gd name="T131" fmla="*/ 156 w 156"/>
                <a:gd name="T132" fmla="*/ 153 h 1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6" h="153">
                  <a:moveTo>
                    <a:pt x="156" y="135"/>
                  </a:moveTo>
                  <a:lnTo>
                    <a:pt x="155" y="139"/>
                  </a:lnTo>
                  <a:lnTo>
                    <a:pt x="152" y="136"/>
                  </a:lnTo>
                  <a:lnTo>
                    <a:pt x="149" y="135"/>
                  </a:lnTo>
                  <a:lnTo>
                    <a:pt x="148" y="135"/>
                  </a:lnTo>
                  <a:lnTo>
                    <a:pt x="148" y="136"/>
                  </a:lnTo>
                  <a:lnTo>
                    <a:pt x="145" y="135"/>
                  </a:lnTo>
                  <a:lnTo>
                    <a:pt x="141" y="135"/>
                  </a:lnTo>
                  <a:lnTo>
                    <a:pt x="136" y="136"/>
                  </a:lnTo>
                  <a:lnTo>
                    <a:pt x="134" y="142"/>
                  </a:lnTo>
                  <a:lnTo>
                    <a:pt x="132" y="148"/>
                  </a:lnTo>
                  <a:lnTo>
                    <a:pt x="128" y="153"/>
                  </a:lnTo>
                  <a:lnTo>
                    <a:pt x="101" y="151"/>
                  </a:lnTo>
                  <a:lnTo>
                    <a:pt x="82" y="142"/>
                  </a:lnTo>
                  <a:lnTo>
                    <a:pt x="81" y="142"/>
                  </a:lnTo>
                  <a:lnTo>
                    <a:pt x="80" y="131"/>
                  </a:lnTo>
                  <a:lnTo>
                    <a:pt x="78" y="130"/>
                  </a:lnTo>
                  <a:lnTo>
                    <a:pt x="71" y="129"/>
                  </a:lnTo>
                  <a:lnTo>
                    <a:pt x="67" y="123"/>
                  </a:lnTo>
                  <a:lnTo>
                    <a:pt x="66" y="122"/>
                  </a:lnTo>
                  <a:lnTo>
                    <a:pt x="50" y="116"/>
                  </a:lnTo>
                  <a:lnTo>
                    <a:pt x="31" y="103"/>
                  </a:lnTo>
                  <a:lnTo>
                    <a:pt x="6" y="96"/>
                  </a:lnTo>
                  <a:lnTo>
                    <a:pt x="0" y="75"/>
                  </a:lnTo>
                  <a:lnTo>
                    <a:pt x="11" y="68"/>
                  </a:lnTo>
                  <a:lnTo>
                    <a:pt x="14" y="64"/>
                  </a:lnTo>
                  <a:lnTo>
                    <a:pt x="17" y="63"/>
                  </a:lnTo>
                  <a:lnTo>
                    <a:pt x="24" y="60"/>
                  </a:lnTo>
                  <a:lnTo>
                    <a:pt x="26" y="58"/>
                  </a:lnTo>
                  <a:lnTo>
                    <a:pt x="27" y="57"/>
                  </a:lnTo>
                  <a:lnTo>
                    <a:pt x="31" y="55"/>
                  </a:lnTo>
                  <a:lnTo>
                    <a:pt x="33" y="49"/>
                  </a:lnTo>
                  <a:lnTo>
                    <a:pt x="32" y="39"/>
                  </a:lnTo>
                  <a:lnTo>
                    <a:pt x="31" y="20"/>
                  </a:lnTo>
                  <a:lnTo>
                    <a:pt x="38" y="17"/>
                  </a:lnTo>
                  <a:lnTo>
                    <a:pt x="42" y="9"/>
                  </a:lnTo>
                  <a:lnTo>
                    <a:pt x="46" y="5"/>
                  </a:lnTo>
                  <a:lnTo>
                    <a:pt x="52" y="0"/>
                  </a:lnTo>
                  <a:lnTo>
                    <a:pt x="57" y="2"/>
                  </a:lnTo>
                  <a:lnTo>
                    <a:pt x="66" y="3"/>
                  </a:lnTo>
                  <a:lnTo>
                    <a:pt x="71" y="2"/>
                  </a:lnTo>
                  <a:lnTo>
                    <a:pt x="74" y="5"/>
                  </a:lnTo>
                  <a:lnTo>
                    <a:pt x="78" y="5"/>
                  </a:lnTo>
                  <a:lnTo>
                    <a:pt x="80" y="4"/>
                  </a:lnTo>
                  <a:lnTo>
                    <a:pt x="83" y="12"/>
                  </a:lnTo>
                  <a:lnTo>
                    <a:pt x="86" y="18"/>
                  </a:lnTo>
                  <a:lnTo>
                    <a:pt x="90" y="20"/>
                  </a:lnTo>
                  <a:lnTo>
                    <a:pt x="93" y="25"/>
                  </a:lnTo>
                  <a:lnTo>
                    <a:pt x="96" y="29"/>
                  </a:lnTo>
                  <a:lnTo>
                    <a:pt x="103" y="30"/>
                  </a:lnTo>
                  <a:lnTo>
                    <a:pt x="106" y="30"/>
                  </a:lnTo>
                  <a:lnTo>
                    <a:pt x="105" y="32"/>
                  </a:lnTo>
                  <a:lnTo>
                    <a:pt x="104" y="35"/>
                  </a:lnTo>
                  <a:lnTo>
                    <a:pt x="106" y="41"/>
                  </a:lnTo>
                  <a:lnTo>
                    <a:pt x="104" y="44"/>
                  </a:lnTo>
                  <a:lnTo>
                    <a:pt x="102" y="50"/>
                  </a:lnTo>
                  <a:lnTo>
                    <a:pt x="102" y="52"/>
                  </a:lnTo>
                  <a:lnTo>
                    <a:pt x="99" y="52"/>
                  </a:lnTo>
                  <a:lnTo>
                    <a:pt x="98" y="54"/>
                  </a:lnTo>
                  <a:lnTo>
                    <a:pt x="98" y="62"/>
                  </a:lnTo>
                  <a:lnTo>
                    <a:pt x="98" y="63"/>
                  </a:lnTo>
                  <a:lnTo>
                    <a:pt x="97" y="63"/>
                  </a:lnTo>
                  <a:lnTo>
                    <a:pt x="98" y="68"/>
                  </a:lnTo>
                  <a:lnTo>
                    <a:pt x="101" y="70"/>
                  </a:lnTo>
                  <a:lnTo>
                    <a:pt x="103" y="69"/>
                  </a:lnTo>
                  <a:lnTo>
                    <a:pt x="104" y="72"/>
                  </a:lnTo>
                  <a:lnTo>
                    <a:pt x="106" y="73"/>
                  </a:lnTo>
                  <a:lnTo>
                    <a:pt x="108" y="76"/>
                  </a:lnTo>
                  <a:lnTo>
                    <a:pt x="109" y="80"/>
                  </a:lnTo>
                  <a:lnTo>
                    <a:pt x="113" y="82"/>
                  </a:lnTo>
                  <a:lnTo>
                    <a:pt x="117" y="84"/>
                  </a:lnTo>
                  <a:lnTo>
                    <a:pt x="122" y="88"/>
                  </a:lnTo>
                  <a:lnTo>
                    <a:pt x="125" y="89"/>
                  </a:lnTo>
                  <a:lnTo>
                    <a:pt x="128" y="90"/>
                  </a:lnTo>
                  <a:lnTo>
                    <a:pt x="132" y="93"/>
                  </a:lnTo>
                  <a:lnTo>
                    <a:pt x="134" y="98"/>
                  </a:lnTo>
                  <a:lnTo>
                    <a:pt x="136" y="101"/>
                  </a:lnTo>
                  <a:lnTo>
                    <a:pt x="138" y="104"/>
                  </a:lnTo>
                  <a:lnTo>
                    <a:pt x="138" y="112"/>
                  </a:lnTo>
                  <a:lnTo>
                    <a:pt x="139" y="118"/>
                  </a:lnTo>
                  <a:lnTo>
                    <a:pt x="143" y="120"/>
                  </a:lnTo>
                  <a:lnTo>
                    <a:pt x="145" y="125"/>
                  </a:lnTo>
                  <a:lnTo>
                    <a:pt x="147" y="129"/>
                  </a:lnTo>
                  <a:lnTo>
                    <a:pt x="149" y="130"/>
                  </a:lnTo>
                  <a:lnTo>
                    <a:pt x="155" y="134"/>
                  </a:lnTo>
                  <a:lnTo>
                    <a:pt x="156" y="1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4" name="Freeform 933"/>
            <p:cNvSpPr>
              <a:spLocks/>
            </p:cNvSpPr>
            <p:nvPr/>
          </p:nvSpPr>
          <p:spPr bwMode="auto">
            <a:xfrm>
              <a:off x="5287963" y="2495021"/>
              <a:ext cx="247650" cy="243417"/>
            </a:xfrm>
            <a:custGeom>
              <a:avLst/>
              <a:gdLst>
                <a:gd name="T0" fmla="*/ 2147483647 w 156"/>
                <a:gd name="T1" fmla="*/ 2147483647 h 153"/>
                <a:gd name="T2" fmla="*/ 2147483647 w 156"/>
                <a:gd name="T3" fmla="*/ 2147483647 h 153"/>
                <a:gd name="T4" fmla="*/ 2147483647 w 156"/>
                <a:gd name="T5" fmla="*/ 2147483647 h 153"/>
                <a:gd name="T6" fmla="*/ 2147483647 w 156"/>
                <a:gd name="T7" fmla="*/ 2147483647 h 153"/>
                <a:gd name="T8" fmla="*/ 2147483647 w 156"/>
                <a:gd name="T9" fmla="*/ 2147483647 h 153"/>
                <a:gd name="T10" fmla="*/ 2147483647 w 156"/>
                <a:gd name="T11" fmla="*/ 2147483647 h 153"/>
                <a:gd name="T12" fmla="*/ 2147483647 w 156"/>
                <a:gd name="T13" fmla="*/ 2147483647 h 153"/>
                <a:gd name="T14" fmla="*/ 2147483647 w 156"/>
                <a:gd name="T15" fmla="*/ 2147483647 h 153"/>
                <a:gd name="T16" fmla="*/ 2147483647 w 156"/>
                <a:gd name="T17" fmla="*/ 2147483647 h 153"/>
                <a:gd name="T18" fmla="*/ 2147483647 w 156"/>
                <a:gd name="T19" fmla="*/ 2147483647 h 153"/>
                <a:gd name="T20" fmla="*/ 2147483647 w 156"/>
                <a:gd name="T21" fmla="*/ 2147483647 h 153"/>
                <a:gd name="T22" fmla="*/ 2147483647 w 156"/>
                <a:gd name="T23" fmla="*/ 2147483647 h 153"/>
                <a:gd name="T24" fmla="*/ 2147483647 w 156"/>
                <a:gd name="T25" fmla="*/ 2147483647 h 153"/>
                <a:gd name="T26" fmla="*/ 2147483647 w 156"/>
                <a:gd name="T27" fmla="*/ 2147483647 h 153"/>
                <a:gd name="T28" fmla="*/ 2147483647 w 156"/>
                <a:gd name="T29" fmla="*/ 2147483647 h 153"/>
                <a:gd name="T30" fmla="*/ 2147483647 w 156"/>
                <a:gd name="T31" fmla="*/ 2147483647 h 153"/>
                <a:gd name="T32" fmla="*/ 2147483647 w 156"/>
                <a:gd name="T33" fmla="*/ 2147483647 h 153"/>
                <a:gd name="T34" fmla="*/ 2147483647 w 156"/>
                <a:gd name="T35" fmla="*/ 2147483647 h 153"/>
                <a:gd name="T36" fmla="*/ 2147483647 w 156"/>
                <a:gd name="T37" fmla="*/ 2147483647 h 153"/>
                <a:gd name="T38" fmla="*/ 2147483647 w 156"/>
                <a:gd name="T39" fmla="*/ 2147483647 h 153"/>
                <a:gd name="T40" fmla="*/ 2147483647 w 156"/>
                <a:gd name="T41" fmla="*/ 2147483647 h 153"/>
                <a:gd name="T42" fmla="*/ 2147483647 w 156"/>
                <a:gd name="T43" fmla="*/ 2147483647 h 153"/>
                <a:gd name="T44" fmla="*/ 2147483647 w 156"/>
                <a:gd name="T45" fmla="*/ 2147483647 h 153"/>
                <a:gd name="T46" fmla="*/ 2147483647 w 156"/>
                <a:gd name="T47" fmla="*/ 2147483647 h 153"/>
                <a:gd name="T48" fmla="*/ 2147483647 w 156"/>
                <a:gd name="T49" fmla="*/ 2147483647 h 153"/>
                <a:gd name="T50" fmla="*/ 2147483647 w 156"/>
                <a:gd name="T51" fmla="*/ 2147483647 h 153"/>
                <a:gd name="T52" fmla="*/ 2147483647 w 156"/>
                <a:gd name="T53" fmla="*/ 2147483647 h 153"/>
                <a:gd name="T54" fmla="*/ 2147483647 w 156"/>
                <a:gd name="T55" fmla="*/ 2147483647 h 153"/>
                <a:gd name="T56" fmla="*/ 2147483647 w 156"/>
                <a:gd name="T57" fmla="*/ 2147483647 h 153"/>
                <a:gd name="T58" fmla="*/ 2147483647 w 156"/>
                <a:gd name="T59" fmla="*/ 2147483647 h 153"/>
                <a:gd name="T60" fmla="*/ 2147483647 w 156"/>
                <a:gd name="T61" fmla="*/ 2147483647 h 153"/>
                <a:gd name="T62" fmla="*/ 2147483647 w 156"/>
                <a:gd name="T63" fmla="*/ 2147483647 h 153"/>
                <a:gd name="T64" fmla="*/ 2147483647 w 156"/>
                <a:gd name="T65" fmla="*/ 2147483647 h 153"/>
                <a:gd name="T66" fmla="*/ 2147483647 w 156"/>
                <a:gd name="T67" fmla="*/ 2147483647 h 153"/>
                <a:gd name="T68" fmla="*/ 2147483647 w 156"/>
                <a:gd name="T69" fmla="*/ 2147483647 h 153"/>
                <a:gd name="T70" fmla="*/ 2147483647 w 156"/>
                <a:gd name="T71" fmla="*/ 2147483647 h 153"/>
                <a:gd name="T72" fmla="*/ 2147483647 w 156"/>
                <a:gd name="T73" fmla="*/ 2147483647 h 153"/>
                <a:gd name="T74" fmla="*/ 2147483647 w 156"/>
                <a:gd name="T75" fmla="*/ 2147483647 h 153"/>
                <a:gd name="T76" fmla="*/ 2147483647 w 156"/>
                <a:gd name="T77" fmla="*/ 2147483647 h 153"/>
                <a:gd name="T78" fmla="*/ 2147483647 w 156"/>
                <a:gd name="T79" fmla="*/ 2147483647 h 153"/>
                <a:gd name="T80" fmla="*/ 2147483647 w 156"/>
                <a:gd name="T81" fmla="*/ 2147483647 h 153"/>
                <a:gd name="T82" fmla="*/ 2147483647 w 156"/>
                <a:gd name="T83" fmla="*/ 2147483647 h 153"/>
                <a:gd name="T84" fmla="*/ 2147483647 w 156"/>
                <a:gd name="T85" fmla="*/ 2147483647 h 1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6"/>
                <a:gd name="T130" fmla="*/ 0 h 153"/>
                <a:gd name="T131" fmla="*/ 156 w 156"/>
                <a:gd name="T132" fmla="*/ 153 h 1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6" h="153">
                  <a:moveTo>
                    <a:pt x="156" y="135"/>
                  </a:moveTo>
                  <a:lnTo>
                    <a:pt x="155" y="139"/>
                  </a:lnTo>
                  <a:lnTo>
                    <a:pt x="152" y="136"/>
                  </a:lnTo>
                  <a:lnTo>
                    <a:pt x="149" y="135"/>
                  </a:lnTo>
                  <a:lnTo>
                    <a:pt x="148" y="135"/>
                  </a:lnTo>
                  <a:lnTo>
                    <a:pt x="148" y="136"/>
                  </a:lnTo>
                  <a:lnTo>
                    <a:pt x="145" y="135"/>
                  </a:lnTo>
                  <a:lnTo>
                    <a:pt x="141" y="135"/>
                  </a:lnTo>
                  <a:lnTo>
                    <a:pt x="136" y="136"/>
                  </a:lnTo>
                  <a:lnTo>
                    <a:pt x="134" y="142"/>
                  </a:lnTo>
                  <a:lnTo>
                    <a:pt x="132" y="148"/>
                  </a:lnTo>
                  <a:lnTo>
                    <a:pt x="128" y="153"/>
                  </a:lnTo>
                  <a:lnTo>
                    <a:pt x="101" y="151"/>
                  </a:lnTo>
                  <a:lnTo>
                    <a:pt x="82" y="142"/>
                  </a:lnTo>
                  <a:lnTo>
                    <a:pt x="81" y="142"/>
                  </a:lnTo>
                  <a:lnTo>
                    <a:pt x="80" y="131"/>
                  </a:lnTo>
                  <a:lnTo>
                    <a:pt x="78" y="130"/>
                  </a:lnTo>
                  <a:lnTo>
                    <a:pt x="71" y="129"/>
                  </a:lnTo>
                  <a:lnTo>
                    <a:pt x="67" y="123"/>
                  </a:lnTo>
                  <a:lnTo>
                    <a:pt x="66" y="122"/>
                  </a:lnTo>
                  <a:lnTo>
                    <a:pt x="50" y="116"/>
                  </a:lnTo>
                  <a:lnTo>
                    <a:pt x="31" y="103"/>
                  </a:lnTo>
                  <a:lnTo>
                    <a:pt x="6" y="96"/>
                  </a:lnTo>
                  <a:lnTo>
                    <a:pt x="0" y="75"/>
                  </a:lnTo>
                  <a:lnTo>
                    <a:pt x="11" y="68"/>
                  </a:lnTo>
                  <a:lnTo>
                    <a:pt x="14" y="64"/>
                  </a:lnTo>
                  <a:lnTo>
                    <a:pt x="17" y="63"/>
                  </a:lnTo>
                  <a:lnTo>
                    <a:pt x="24" y="60"/>
                  </a:lnTo>
                  <a:lnTo>
                    <a:pt x="26" y="58"/>
                  </a:lnTo>
                  <a:lnTo>
                    <a:pt x="27" y="57"/>
                  </a:lnTo>
                  <a:lnTo>
                    <a:pt x="31" y="55"/>
                  </a:lnTo>
                  <a:lnTo>
                    <a:pt x="33" y="49"/>
                  </a:lnTo>
                  <a:lnTo>
                    <a:pt x="32" y="39"/>
                  </a:lnTo>
                  <a:lnTo>
                    <a:pt x="31" y="20"/>
                  </a:lnTo>
                  <a:lnTo>
                    <a:pt x="38" y="17"/>
                  </a:lnTo>
                  <a:lnTo>
                    <a:pt x="42" y="9"/>
                  </a:lnTo>
                  <a:lnTo>
                    <a:pt x="46" y="5"/>
                  </a:lnTo>
                  <a:lnTo>
                    <a:pt x="52" y="0"/>
                  </a:lnTo>
                  <a:lnTo>
                    <a:pt x="57" y="2"/>
                  </a:lnTo>
                  <a:lnTo>
                    <a:pt x="66" y="3"/>
                  </a:lnTo>
                  <a:lnTo>
                    <a:pt x="71" y="2"/>
                  </a:lnTo>
                  <a:lnTo>
                    <a:pt x="74" y="5"/>
                  </a:lnTo>
                  <a:lnTo>
                    <a:pt x="78" y="5"/>
                  </a:lnTo>
                  <a:lnTo>
                    <a:pt x="80" y="4"/>
                  </a:lnTo>
                  <a:lnTo>
                    <a:pt x="83" y="12"/>
                  </a:lnTo>
                  <a:lnTo>
                    <a:pt x="86" y="18"/>
                  </a:lnTo>
                  <a:lnTo>
                    <a:pt x="90" y="20"/>
                  </a:lnTo>
                  <a:lnTo>
                    <a:pt x="93" y="25"/>
                  </a:lnTo>
                  <a:lnTo>
                    <a:pt x="96" y="29"/>
                  </a:lnTo>
                  <a:lnTo>
                    <a:pt x="103" y="30"/>
                  </a:lnTo>
                  <a:lnTo>
                    <a:pt x="106" y="30"/>
                  </a:lnTo>
                  <a:lnTo>
                    <a:pt x="105" y="32"/>
                  </a:lnTo>
                  <a:lnTo>
                    <a:pt x="104" y="35"/>
                  </a:lnTo>
                  <a:lnTo>
                    <a:pt x="106" y="41"/>
                  </a:lnTo>
                  <a:lnTo>
                    <a:pt x="104" y="44"/>
                  </a:lnTo>
                  <a:lnTo>
                    <a:pt x="102" y="50"/>
                  </a:lnTo>
                  <a:lnTo>
                    <a:pt x="102" y="52"/>
                  </a:lnTo>
                  <a:lnTo>
                    <a:pt x="99" y="52"/>
                  </a:lnTo>
                  <a:lnTo>
                    <a:pt x="98" y="54"/>
                  </a:lnTo>
                  <a:lnTo>
                    <a:pt x="98" y="62"/>
                  </a:lnTo>
                  <a:lnTo>
                    <a:pt x="98" y="63"/>
                  </a:lnTo>
                  <a:lnTo>
                    <a:pt x="97" y="63"/>
                  </a:lnTo>
                  <a:lnTo>
                    <a:pt x="98" y="68"/>
                  </a:lnTo>
                  <a:lnTo>
                    <a:pt x="101" y="70"/>
                  </a:lnTo>
                  <a:lnTo>
                    <a:pt x="103" y="69"/>
                  </a:lnTo>
                  <a:lnTo>
                    <a:pt x="104" y="72"/>
                  </a:lnTo>
                  <a:lnTo>
                    <a:pt x="106" y="73"/>
                  </a:lnTo>
                  <a:lnTo>
                    <a:pt x="108" y="76"/>
                  </a:lnTo>
                  <a:lnTo>
                    <a:pt x="109" y="80"/>
                  </a:lnTo>
                  <a:lnTo>
                    <a:pt x="113" y="82"/>
                  </a:lnTo>
                  <a:lnTo>
                    <a:pt x="117" y="84"/>
                  </a:lnTo>
                  <a:lnTo>
                    <a:pt x="122" y="88"/>
                  </a:lnTo>
                  <a:lnTo>
                    <a:pt x="125" y="89"/>
                  </a:lnTo>
                  <a:lnTo>
                    <a:pt x="128" y="90"/>
                  </a:lnTo>
                  <a:lnTo>
                    <a:pt x="132" y="93"/>
                  </a:lnTo>
                  <a:lnTo>
                    <a:pt x="134" y="98"/>
                  </a:lnTo>
                  <a:lnTo>
                    <a:pt x="136" y="101"/>
                  </a:lnTo>
                  <a:lnTo>
                    <a:pt x="138" y="104"/>
                  </a:lnTo>
                  <a:lnTo>
                    <a:pt x="138" y="112"/>
                  </a:lnTo>
                  <a:lnTo>
                    <a:pt x="139" y="118"/>
                  </a:lnTo>
                  <a:lnTo>
                    <a:pt x="143" y="120"/>
                  </a:lnTo>
                  <a:lnTo>
                    <a:pt x="145" y="125"/>
                  </a:lnTo>
                  <a:lnTo>
                    <a:pt x="147" y="129"/>
                  </a:lnTo>
                  <a:lnTo>
                    <a:pt x="149" y="130"/>
                  </a:lnTo>
                  <a:lnTo>
                    <a:pt x="155" y="134"/>
                  </a:lnTo>
                  <a:lnTo>
                    <a:pt x="156" y="135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77" name="Freeform 956"/>
            <p:cNvSpPr>
              <a:spLocks/>
            </p:cNvSpPr>
            <p:nvPr/>
          </p:nvSpPr>
          <p:spPr bwMode="auto">
            <a:xfrm>
              <a:off x="5360989" y="2386542"/>
              <a:ext cx="84137" cy="67469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2147483647 h 43"/>
                <a:gd name="T8" fmla="*/ 2147483647 w 53"/>
                <a:gd name="T9" fmla="*/ 2147483647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2147483647 h 43"/>
                <a:gd name="T18" fmla="*/ 2147483647 w 53"/>
                <a:gd name="T19" fmla="*/ 2147483647 h 43"/>
                <a:gd name="T20" fmla="*/ 2147483647 w 53"/>
                <a:gd name="T21" fmla="*/ 2147483647 h 43"/>
                <a:gd name="T22" fmla="*/ 0 w 53"/>
                <a:gd name="T23" fmla="*/ 2147483647 h 43"/>
                <a:gd name="T24" fmla="*/ 2147483647 w 53"/>
                <a:gd name="T25" fmla="*/ 2147483647 h 43"/>
                <a:gd name="T26" fmla="*/ 2147483647 w 53"/>
                <a:gd name="T27" fmla="*/ 2147483647 h 43"/>
                <a:gd name="T28" fmla="*/ 2147483647 w 53"/>
                <a:gd name="T29" fmla="*/ 2147483647 h 43"/>
                <a:gd name="T30" fmla="*/ 2147483647 w 53"/>
                <a:gd name="T31" fmla="*/ 0 h 43"/>
                <a:gd name="T32" fmla="*/ 2147483647 w 53"/>
                <a:gd name="T33" fmla="*/ 2147483647 h 43"/>
                <a:gd name="T34" fmla="*/ 2147483647 w 53"/>
                <a:gd name="T35" fmla="*/ 2147483647 h 43"/>
                <a:gd name="T36" fmla="*/ 2147483647 w 53"/>
                <a:gd name="T37" fmla="*/ 0 h 43"/>
                <a:gd name="T38" fmla="*/ 2147483647 w 53"/>
                <a:gd name="T39" fmla="*/ 0 h 43"/>
                <a:gd name="T40" fmla="*/ 2147483647 w 53"/>
                <a:gd name="T41" fmla="*/ 2147483647 h 43"/>
                <a:gd name="T42" fmla="*/ 2147483647 w 53"/>
                <a:gd name="T43" fmla="*/ 2147483647 h 43"/>
                <a:gd name="T44" fmla="*/ 2147483647 w 53"/>
                <a:gd name="T45" fmla="*/ 2147483647 h 43"/>
                <a:gd name="T46" fmla="*/ 2147483647 w 53"/>
                <a:gd name="T47" fmla="*/ 2147483647 h 43"/>
                <a:gd name="T48" fmla="*/ 2147483647 w 53"/>
                <a:gd name="T49" fmla="*/ 2147483647 h 43"/>
                <a:gd name="T50" fmla="*/ 2147483647 w 53"/>
                <a:gd name="T51" fmla="*/ 2147483647 h 43"/>
                <a:gd name="T52" fmla="*/ 2147483647 w 53"/>
                <a:gd name="T53" fmla="*/ 2147483647 h 43"/>
                <a:gd name="T54" fmla="*/ 2147483647 w 53"/>
                <a:gd name="T55" fmla="*/ 2147483647 h 43"/>
                <a:gd name="T56" fmla="*/ 2147483647 w 53"/>
                <a:gd name="T57" fmla="*/ 2147483647 h 43"/>
                <a:gd name="T58" fmla="*/ 2147483647 w 53"/>
                <a:gd name="T59" fmla="*/ 2147483647 h 43"/>
                <a:gd name="T60" fmla="*/ 2147483647 w 53"/>
                <a:gd name="T61" fmla="*/ 2147483647 h 43"/>
                <a:gd name="T62" fmla="*/ 2147483647 w 53"/>
                <a:gd name="T63" fmla="*/ 2147483647 h 43"/>
                <a:gd name="T64" fmla="*/ 2147483647 w 53"/>
                <a:gd name="T65" fmla="*/ 2147483647 h 43"/>
                <a:gd name="T66" fmla="*/ 2147483647 w 53"/>
                <a:gd name="T67" fmla="*/ 2147483647 h 43"/>
                <a:gd name="T68" fmla="*/ 2147483647 w 53"/>
                <a:gd name="T69" fmla="*/ 2147483647 h 43"/>
                <a:gd name="T70" fmla="*/ 2147483647 w 53"/>
                <a:gd name="T71" fmla="*/ 2147483647 h 43"/>
                <a:gd name="T72" fmla="*/ 2147483647 w 53"/>
                <a:gd name="T73" fmla="*/ 2147483647 h 43"/>
                <a:gd name="T74" fmla="*/ 2147483647 w 53"/>
                <a:gd name="T75" fmla="*/ 2147483647 h 43"/>
                <a:gd name="T76" fmla="*/ 2147483647 w 53"/>
                <a:gd name="T77" fmla="*/ 2147483647 h 43"/>
                <a:gd name="T78" fmla="*/ 2147483647 w 53"/>
                <a:gd name="T79" fmla="*/ 2147483647 h 43"/>
                <a:gd name="T80" fmla="*/ 2147483647 w 53"/>
                <a:gd name="T81" fmla="*/ 2147483647 h 43"/>
                <a:gd name="T82" fmla="*/ 2147483647 w 53"/>
                <a:gd name="T83" fmla="*/ 2147483647 h 43"/>
                <a:gd name="T84" fmla="*/ 2147483647 w 53"/>
                <a:gd name="T85" fmla="*/ 2147483647 h 43"/>
                <a:gd name="T86" fmla="*/ 2147483647 w 53"/>
                <a:gd name="T87" fmla="*/ 2147483647 h 43"/>
                <a:gd name="T88" fmla="*/ 2147483647 w 53"/>
                <a:gd name="T89" fmla="*/ 2147483647 h 43"/>
                <a:gd name="T90" fmla="*/ 2147483647 w 53"/>
                <a:gd name="T91" fmla="*/ 2147483647 h 43"/>
                <a:gd name="T92" fmla="*/ 2147483647 w 53"/>
                <a:gd name="T93" fmla="*/ 2147483647 h 43"/>
                <a:gd name="T94" fmla="*/ 2147483647 w 53"/>
                <a:gd name="T95" fmla="*/ 2147483647 h 43"/>
                <a:gd name="T96" fmla="*/ 2147483647 w 53"/>
                <a:gd name="T97" fmla="*/ 2147483647 h 43"/>
                <a:gd name="T98" fmla="*/ 2147483647 w 53"/>
                <a:gd name="T99" fmla="*/ 2147483647 h 43"/>
                <a:gd name="T100" fmla="*/ 2147483647 w 53"/>
                <a:gd name="T101" fmla="*/ 2147483647 h 43"/>
                <a:gd name="T102" fmla="*/ 2147483647 w 53"/>
                <a:gd name="T103" fmla="*/ 2147483647 h 43"/>
                <a:gd name="T104" fmla="*/ 2147483647 w 53"/>
                <a:gd name="T105" fmla="*/ 2147483647 h 43"/>
                <a:gd name="T106" fmla="*/ 2147483647 w 53"/>
                <a:gd name="T107" fmla="*/ 2147483647 h 43"/>
                <a:gd name="T108" fmla="*/ 2147483647 w 53"/>
                <a:gd name="T109" fmla="*/ 2147483647 h 43"/>
                <a:gd name="T110" fmla="*/ 2147483647 w 53"/>
                <a:gd name="T111" fmla="*/ 2147483647 h 43"/>
                <a:gd name="T112" fmla="*/ 2147483647 w 53"/>
                <a:gd name="T113" fmla="*/ 2147483647 h 43"/>
                <a:gd name="T114" fmla="*/ 2147483647 w 53"/>
                <a:gd name="T115" fmla="*/ 2147483647 h 43"/>
                <a:gd name="T116" fmla="*/ 2147483647 w 53"/>
                <a:gd name="T117" fmla="*/ 2147483647 h 43"/>
                <a:gd name="T118" fmla="*/ 2147483647 w 53"/>
                <a:gd name="T119" fmla="*/ 2147483647 h 43"/>
                <a:gd name="T120" fmla="*/ 2147483647 w 53"/>
                <a:gd name="T121" fmla="*/ 2147483647 h 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3"/>
                <a:gd name="T184" fmla="*/ 0 h 43"/>
                <a:gd name="T185" fmla="*/ 53 w 53"/>
                <a:gd name="T186" fmla="*/ 43 h 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3" h="43">
                  <a:moveTo>
                    <a:pt x="26" y="29"/>
                  </a:moveTo>
                  <a:lnTo>
                    <a:pt x="22" y="27"/>
                  </a:lnTo>
                  <a:lnTo>
                    <a:pt x="21" y="26"/>
                  </a:lnTo>
                  <a:lnTo>
                    <a:pt x="19" y="25"/>
                  </a:lnTo>
                  <a:lnTo>
                    <a:pt x="16" y="21"/>
                  </a:lnTo>
                  <a:lnTo>
                    <a:pt x="14" y="20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6" y="13"/>
                  </a:lnTo>
                  <a:lnTo>
                    <a:pt x="5" y="8"/>
                  </a:lnTo>
                  <a:lnTo>
                    <a:pt x="2" y="5"/>
                  </a:lnTo>
                  <a:lnTo>
                    <a:pt x="0" y="3"/>
                  </a:lnTo>
                  <a:lnTo>
                    <a:pt x="6" y="3"/>
                  </a:lnTo>
                  <a:lnTo>
                    <a:pt x="7" y="2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31" y="6"/>
                  </a:lnTo>
                  <a:lnTo>
                    <a:pt x="32" y="8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32" y="13"/>
                  </a:lnTo>
                  <a:lnTo>
                    <a:pt x="34" y="16"/>
                  </a:lnTo>
                  <a:lnTo>
                    <a:pt x="36" y="17"/>
                  </a:lnTo>
                  <a:lnTo>
                    <a:pt x="40" y="19"/>
                  </a:lnTo>
                  <a:lnTo>
                    <a:pt x="40" y="20"/>
                  </a:lnTo>
                  <a:lnTo>
                    <a:pt x="40" y="22"/>
                  </a:lnTo>
                  <a:lnTo>
                    <a:pt x="38" y="23"/>
                  </a:lnTo>
                  <a:lnTo>
                    <a:pt x="39" y="25"/>
                  </a:lnTo>
                  <a:lnTo>
                    <a:pt x="42" y="28"/>
                  </a:lnTo>
                  <a:lnTo>
                    <a:pt x="47" y="30"/>
                  </a:lnTo>
                  <a:lnTo>
                    <a:pt x="49" y="30"/>
                  </a:lnTo>
                  <a:lnTo>
                    <a:pt x="50" y="31"/>
                  </a:lnTo>
                  <a:lnTo>
                    <a:pt x="50" y="32"/>
                  </a:lnTo>
                  <a:lnTo>
                    <a:pt x="50" y="35"/>
                  </a:lnTo>
                  <a:lnTo>
                    <a:pt x="52" y="36"/>
                  </a:lnTo>
                  <a:lnTo>
                    <a:pt x="52" y="38"/>
                  </a:lnTo>
                  <a:lnTo>
                    <a:pt x="50" y="39"/>
                  </a:lnTo>
                  <a:lnTo>
                    <a:pt x="51" y="40"/>
                  </a:lnTo>
                  <a:lnTo>
                    <a:pt x="53" y="42"/>
                  </a:lnTo>
                  <a:lnTo>
                    <a:pt x="53" y="43"/>
                  </a:lnTo>
                  <a:lnTo>
                    <a:pt x="52" y="43"/>
                  </a:lnTo>
                  <a:lnTo>
                    <a:pt x="48" y="43"/>
                  </a:lnTo>
                  <a:lnTo>
                    <a:pt x="46" y="43"/>
                  </a:lnTo>
                  <a:lnTo>
                    <a:pt x="45" y="38"/>
                  </a:lnTo>
                  <a:lnTo>
                    <a:pt x="44" y="36"/>
                  </a:lnTo>
                  <a:lnTo>
                    <a:pt x="41" y="33"/>
                  </a:lnTo>
                  <a:lnTo>
                    <a:pt x="40" y="32"/>
                  </a:lnTo>
                  <a:lnTo>
                    <a:pt x="38" y="31"/>
                  </a:lnTo>
                  <a:lnTo>
                    <a:pt x="37" y="32"/>
                  </a:lnTo>
                  <a:lnTo>
                    <a:pt x="35" y="31"/>
                  </a:lnTo>
                  <a:lnTo>
                    <a:pt x="32" y="31"/>
                  </a:lnTo>
                  <a:lnTo>
                    <a:pt x="30" y="29"/>
                  </a:lnTo>
                  <a:lnTo>
                    <a:pt x="28" y="29"/>
                  </a:lnTo>
                  <a:lnTo>
                    <a:pt x="26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78" name="Freeform 957"/>
            <p:cNvSpPr>
              <a:spLocks/>
            </p:cNvSpPr>
            <p:nvPr/>
          </p:nvSpPr>
          <p:spPr bwMode="auto">
            <a:xfrm>
              <a:off x="5360989" y="2386542"/>
              <a:ext cx="84137" cy="67469"/>
            </a:xfrm>
            <a:custGeom>
              <a:avLst/>
              <a:gdLst>
                <a:gd name="T0" fmla="*/ 2147483647 w 53"/>
                <a:gd name="T1" fmla="*/ 2147483647 h 43"/>
                <a:gd name="T2" fmla="*/ 2147483647 w 53"/>
                <a:gd name="T3" fmla="*/ 2147483647 h 43"/>
                <a:gd name="T4" fmla="*/ 2147483647 w 53"/>
                <a:gd name="T5" fmla="*/ 2147483647 h 43"/>
                <a:gd name="T6" fmla="*/ 2147483647 w 53"/>
                <a:gd name="T7" fmla="*/ 2147483647 h 43"/>
                <a:gd name="T8" fmla="*/ 2147483647 w 53"/>
                <a:gd name="T9" fmla="*/ 2147483647 h 43"/>
                <a:gd name="T10" fmla="*/ 2147483647 w 53"/>
                <a:gd name="T11" fmla="*/ 2147483647 h 43"/>
                <a:gd name="T12" fmla="*/ 2147483647 w 53"/>
                <a:gd name="T13" fmla="*/ 2147483647 h 43"/>
                <a:gd name="T14" fmla="*/ 2147483647 w 53"/>
                <a:gd name="T15" fmla="*/ 2147483647 h 43"/>
                <a:gd name="T16" fmla="*/ 2147483647 w 53"/>
                <a:gd name="T17" fmla="*/ 2147483647 h 43"/>
                <a:gd name="T18" fmla="*/ 2147483647 w 53"/>
                <a:gd name="T19" fmla="*/ 2147483647 h 43"/>
                <a:gd name="T20" fmla="*/ 2147483647 w 53"/>
                <a:gd name="T21" fmla="*/ 2147483647 h 43"/>
                <a:gd name="T22" fmla="*/ 0 w 53"/>
                <a:gd name="T23" fmla="*/ 2147483647 h 43"/>
                <a:gd name="T24" fmla="*/ 2147483647 w 53"/>
                <a:gd name="T25" fmla="*/ 2147483647 h 43"/>
                <a:gd name="T26" fmla="*/ 2147483647 w 53"/>
                <a:gd name="T27" fmla="*/ 2147483647 h 43"/>
                <a:gd name="T28" fmla="*/ 2147483647 w 53"/>
                <a:gd name="T29" fmla="*/ 2147483647 h 43"/>
                <a:gd name="T30" fmla="*/ 2147483647 w 53"/>
                <a:gd name="T31" fmla="*/ 0 h 43"/>
                <a:gd name="T32" fmla="*/ 2147483647 w 53"/>
                <a:gd name="T33" fmla="*/ 2147483647 h 43"/>
                <a:gd name="T34" fmla="*/ 2147483647 w 53"/>
                <a:gd name="T35" fmla="*/ 2147483647 h 43"/>
                <a:gd name="T36" fmla="*/ 2147483647 w 53"/>
                <a:gd name="T37" fmla="*/ 0 h 43"/>
                <a:gd name="T38" fmla="*/ 2147483647 w 53"/>
                <a:gd name="T39" fmla="*/ 0 h 43"/>
                <a:gd name="T40" fmla="*/ 2147483647 w 53"/>
                <a:gd name="T41" fmla="*/ 2147483647 h 43"/>
                <a:gd name="T42" fmla="*/ 2147483647 w 53"/>
                <a:gd name="T43" fmla="*/ 2147483647 h 43"/>
                <a:gd name="T44" fmla="*/ 2147483647 w 53"/>
                <a:gd name="T45" fmla="*/ 2147483647 h 43"/>
                <a:gd name="T46" fmla="*/ 2147483647 w 53"/>
                <a:gd name="T47" fmla="*/ 2147483647 h 43"/>
                <a:gd name="T48" fmla="*/ 2147483647 w 53"/>
                <a:gd name="T49" fmla="*/ 2147483647 h 43"/>
                <a:gd name="T50" fmla="*/ 2147483647 w 53"/>
                <a:gd name="T51" fmla="*/ 2147483647 h 43"/>
                <a:gd name="T52" fmla="*/ 2147483647 w 53"/>
                <a:gd name="T53" fmla="*/ 2147483647 h 43"/>
                <a:gd name="T54" fmla="*/ 2147483647 w 53"/>
                <a:gd name="T55" fmla="*/ 2147483647 h 43"/>
                <a:gd name="T56" fmla="*/ 2147483647 w 53"/>
                <a:gd name="T57" fmla="*/ 2147483647 h 43"/>
                <a:gd name="T58" fmla="*/ 2147483647 w 53"/>
                <a:gd name="T59" fmla="*/ 2147483647 h 43"/>
                <a:gd name="T60" fmla="*/ 2147483647 w 53"/>
                <a:gd name="T61" fmla="*/ 2147483647 h 43"/>
                <a:gd name="T62" fmla="*/ 2147483647 w 53"/>
                <a:gd name="T63" fmla="*/ 2147483647 h 43"/>
                <a:gd name="T64" fmla="*/ 2147483647 w 53"/>
                <a:gd name="T65" fmla="*/ 2147483647 h 43"/>
                <a:gd name="T66" fmla="*/ 2147483647 w 53"/>
                <a:gd name="T67" fmla="*/ 2147483647 h 43"/>
                <a:gd name="T68" fmla="*/ 2147483647 w 53"/>
                <a:gd name="T69" fmla="*/ 2147483647 h 43"/>
                <a:gd name="T70" fmla="*/ 2147483647 w 53"/>
                <a:gd name="T71" fmla="*/ 2147483647 h 43"/>
                <a:gd name="T72" fmla="*/ 2147483647 w 53"/>
                <a:gd name="T73" fmla="*/ 2147483647 h 43"/>
                <a:gd name="T74" fmla="*/ 2147483647 w 53"/>
                <a:gd name="T75" fmla="*/ 2147483647 h 43"/>
                <a:gd name="T76" fmla="*/ 2147483647 w 53"/>
                <a:gd name="T77" fmla="*/ 2147483647 h 43"/>
                <a:gd name="T78" fmla="*/ 2147483647 w 53"/>
                <a:gd name="T79" fmla="*/ 2147483647 h 43"/>
                <a:gd name="T80" fmla="*/ 2147483647 w 53"/>
                <a:gd name="T81" fmla="*/ 2147483647 h 43"/>
                <a:gd name="T82" fmla="*/ 2147483647 w 53"/>
                <a:gd name="T83" fmla="*/ 2147483647 h 43"/>
                <a:gd name="T84" fmla="*/ 2147483647 w 53"/>
                <a:gd name="T85" fmla="*/ 2147483647 h 43"/>
                <a:gd name="T86" fmla="*/ 2147483647 w 53"/>
                <a:gd name="T87" fmla="*/ 2147483647 h 43"/>
                <a:gd name="T88" fmla="*/ 2147483647 w 53"/>
                <a:gd name="T89" fmla="*/ 2147483647 h 43"/>
                <a:gd name="T90" fmla="*/ 2147483647 w 53"/>
                <a:gd name="T91" fmla="*/ 2147483647 h 43"/>
                <a:gd name="T92" fmla="*/ 2147483647 w 53"/>
                <a:gd name="T93" fmla="*/ 2147483647 h 43"/>
                <a:gd name="T94" fmla="*/ 2147483647 w 53"/>
                <a:gd name="T95" fmla="*/ 2147483647 h 43"/>
                <a:gd name="T96" fmla="*/ 2147483647 w 53"/>
                <a:gd name="T97" fmla="*/ 2147483647 h 43"/>
                <a:gd name="T98" fmla="*/ 2147483647 w 53"/>
                <a:gd name="T99" fmla="*/ 2147483647 h 43"/>
                <a:gd name="T100" fmla="*/ 2147483647 w 53"/>
                <a:gd name="T101" fmla="*/ 2147483647 h 43"/>
                <a:gd name="T102" fmla="*/ 2147483647 w 53"/>
                <a:gd name="T103" fmla="*/ 2147483647 h 43"/>
                <a:gd name="T104" fmla="*/ 2147483647 w 53"/>
                <a:gd name="T105" fmla="*/ 2147483647 h 43"/>
                <a:gd name="T106" fmla="*/ 2147483647 w 53"/>
                <a:gd name="T107" fmla="*/ 2147483647 h 43"/>
                <a:gd name="T108" fmla="*/ 2147483647 w 53"/>
                <a:gd name="T109" fmla="*/ 2147483647 h 43"/>
                <a:gd name="T110" fmla="*/ 2147483647 w 53"/>
                <a:gd name="T111" fmla="*/ 2147483647 h 43"/>
                <a:gd name="T112" fmla="*/ 2147483647 w 53"/>
                <a:gd name="T113" fmla="*/ 2147483647 h 43"/>
                <a:gd name="T114" fmla="*/ 2147483647 w 53"/>
                <a:gd name="T115" fmla="*/ 2147483647 h 43"/>
                <a:gd name="T116" fmla="*/ 2147483647 w 53"/>
                <a:gd name="T117" fmla="*/ 2147483647 h 43"/>
                <a:gd name="T118" fmla="*/ 2147483647 w 53"/>
                <a:gd name="T119" fmla="*/ 2147483647 h 43"/>
                <a:gd name="T120" fmla="*/ 2147483647 w 53"/>
                <a:gd name="T121" fmla="*/ 2147483647 h 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3"/>
                <a:gd name="T184" fmla="*/ 0 h 43"/>
                <a:gd name="T185" fmla="*/ 53 w 53"/>
                <a:gd name="T186" fmla="*/ 43 h 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3" h="43">
                  <a:moveTo>
                    <a:pt x="26" y="29"/>
                  </a:moveTo>
                  <a:lnTo>
                    <a:pt x="22" y="27"/>
                  </a:lnTo>
                  <a:lnTo>
                    <a:pt x="21" y="26"/>
                  </a:lnTo>
                  <a:lnTo>
                    <a:pt x="19" y="25"/>
                  </a:lnTo>
                  <a:lnTo>
                    <a:pt x="16" y="21"/>
                  </a:lnTo>
                  <a:lnTo>
                    <a:pt x="14" y="20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6" y="13"/>
                  </a:lnTo>
                  <a:lnTo>
                    <a:pt x="5" y="8"/>
                  </a:lnTo>
                  <a:lnTo>
                    <a:pt x="2" y="5"/>
                  </a:lnTo>
                  <a:lnTo>
                    <a:pt x="0" y="3"/>
                  </a:lnTo>
                  <a:lnTo>
                    <a:pt x="6" y="3"/>
                  </a:lnTo>
                  <a:lnTo>
                    <a:pt x="7" y="2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31" y="6"/>
                  </a:lnTo>
                  <a:lnTo>
                    <a:pt x="32" y="8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32" y="13"/>
                  </a:lnTo>
                  <a:lnTo>
                    <a:pt x="34" y="16"/>
                  </a:lnTo>
                  <a:lnTo>
                    <a:pt x="36" y="17"/>
                  </a:lnTo>
                  <a:lnTo>
                    <a:pt x="40" y="19"/>
                  </a:lnTo>
                  <a:lnTo>
                    <a:pt x="40" y="20"/>
                  </a:lnTo>
                  <a:lnTo>
                    <a:pt x="40" y="22"/>
                  </a:lnTo>
                  <a:lnTo>
                    <a:pt x="38" y="23"/>
                  </a:lnTo>
                  <a:lnTo>
                    <a:pt x="39" y="25"/>
                  </a:lnTo>
                  <a:lnTo>
                    <a:pt x="42" y="28"/>
                  </a:lnTo>
                  <a:lnTo>
                    <a:pt x="47" y="30"/>
                  </a:lnTo>
                  <a:lnTo>
                    <a:pt x="49" y="30"/>
                  </a:lnTo>
                  <a:lnTo>
                    <a:pt x="50" y="31"/>
                  </a:lnTo>
                  <a:lnTo>
                    <a:pt x="50" y="32"/>
                  </a:lnTo>
                  <a:lnTo>
                    <a:pt x="50" y="35"/>
                  </a:lnTo>
                  <a:lnTo>
                    <a:pt x="52" y="36"/>
                  </a:lnTo>
                  <a:lnTo>
                    <a:pt x="52" y="38"/>
                  </a:lnTo>
                  <a:lnTo>
                    <a:pt x="50" y="39"/>
                  </a:lnTo>
                  <a:lnTo>
                    <a:pt x="51" y="40"/>
                  </a:lnTo>
                  <a:lnTo>
                    <a:pt x="53" y="42"/>
                  </a:lnTo>
                  <a:lnTo>
                    <a:pt x="53" y="43"/>
                  </a:lnTo>
                  <a:lnTo>
                    <a:pt x="52" y="43"/>
                  </a:lnTo>
                  <a:lnTo>
                    <a:pt x="48" y="43"/>
                  </a:lnTo>
                  <a:lnTo>
                    <a:pt x="46" y="43"/>
                  </a:lnTo>
                  <a:lnTo>
                    <a:pt x="45" y="38"/>
                  </a:lnTo>
                  <a:lnTo>
                    <a:pt x="44" y="36"/>
                  </a:lnTo>
                  <a:lnTo>
                    <a:pt x="41" y="33"/>
                  </a:lnTo>
                  <a:lnTo>
                    <a:pt x="40" y="32"/>
                  </a:lnTo>
                  <a:lnTo>
                    <a:pt x="38" y="31"/>
                  </a:lnTo>
                  <a:lnTo>
                    <a:pt x="37" y="32"/>
                  </a:lnTo>
                  <a:lnTo>
                    <a:pt x="35" y="31"/>
                  </a:lnTo>
                  <a:lnTo>
                    <a:pt x="32" y="31"/>
                  </a:lnTo>
                  <a:lnTo>
                    <a:pt x="30" y="29"/>
                  </a:lnTo>
                  <a:lnTo>
                    <a:pt x="28" y="29"/>
                  </a:lnTo>
                  <a:lnTo>
                    <a:pt x="26" y="29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79" name="Freeform 958"/>
            <p:cNvSpPr>
              <a:spLocks/>
            </p:cNvSpPr>
            <p:nvPr/>
          </p:nvSpPr>
          <p:spPr bwMode="auto">
            <a:xfrm>
              <a:off x="6003925" y="2427553"/>
              <a:ext cx="6350" cy="2646"/>
            </a:xfrm>
            <a:custGeom>
              <a:avLst/>
              <a:gdLst>
                <a:gd name="T0" fmla="*/ 2147483647 w 4"/>
                <a:gd name="T1" fmla="*/ 2147483647 h 2"/>
                <a:gd name="T2" fmla="*/ 2147483647 w 4"/>
                <a:gd name="T3" fmla="*/ 0 h 2"/>
                <a:gd name="T4" fmla="*/ 0 w 4"/>
                <a:gd name="T5" fmla="*/ 0 h 2"/>
                <a:gd name="T6" fmla="*/ 2147483647 w 4"/>
                <a:gd name="T7" fmla="*/ 2147483647 h 2"/>
                <a:gd name="T8" fmla="*/ 2147483647 w 4"/>
                <a:gd name="T9" fmla="*/ 2147483647 h 2"/>
                <a:gd name="T10" fmla="*/ 2147483647 w 4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80" name="Freeform 959"/>
            <p:cNvSpPr>
              <a:spLocks/>
            </p:cNvSpPr>
            <p:nvPr/>
          </p:nvSpPr>
          <p:spPr bwMode="auto">
            <a:xfrm>
              <a:off x="6003925" y="2427553"/>
              <a:ext cx="6350" cy="2646"/>
            </a:xfrm>
            <a:custGeom>
              <a:avLst/>
              <a:gdLst>
                <a:gd name="T0" fmla="*/ 2147483647 w 4"/>
                <a:gd name="T1" fmla="*/ 2147483647 h 2"/>
                <a:gd name="T2" fmla="*/ 2147483647 w 4"/>
                <a:gd name="T3" fmla="*/ 0 h 2"/>
                <a:gd name="T4" fmla="*/ 0 w 4"/>
                <a:gd name="T5" fmla="*/ 0 h 2"/>
                <a:gd name="T6" fmla="*/ 2147483647 w 4"/>
                <a:gd name="T7" fmla="*/ 2147483647 h 2"/>
                <a:gd name="T8" fmla="*/ 2147483647 w 4"/>
                <a:gd name="T9" fmla="*/ 2147483647 h 2"/>
                <a:gd name="T10" fmla="*/ 2147483647 w 4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4" y="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6" name="Freeform 1240"/>
            <p:cNvSpPr>
              <a:spLocks/>
            </p:cNvSpPr>
            <p:nvPr/>
          </p:nvSpPr>
          <p:spPr bwMode="auto">
            <a:xfrm>
              <a:off x="4852988" y="1969824"/>
              <a:ext cx="203200" cy="134938"/>
            </a:xfrm>
            <a:custGeom>
              <a:avLst/>
              <a:gdLst>
                <a:gd name="T0" fmla="*/ 2147483647 w 128"/>
                <a:gd name="T1" fmla="*/ 2147483647 h 85"/>
                <a:gd name="T2" fmla="*/ 2147483647 w 128"/>
                <a:gd name="T3" fmla="*/ 2147483647 h 85"/>
                <a:gd name="T4" fmla="*/ 2147483647 w 128"/>
                <a:gd name="T5" fmla="*/ 2147483647 h 85"/>
                <a:gd name="T6" fmla="*/ 2147483647 w 128"/>
                <a:gd name="T7" fmla="*/ 2147483647 h 85"/>
                <a:gd name="T8" fmla="*/ 2147483647 w 128"/>
                <a:gd name="T9" fmla="*/ 2147483647 h 85"/>
                <a:gd name="T10" fmla="*/ 2147483647 w 128"/>
                <a:gd name="T11" fmla="*/ 2147483647 h 85"/>
                <a:gd name="T12" fmla="*/ 2147483647 w 128"/>
                <a:gd name="T13" fmla="*/ 2147483647 h 85"/>
                <a:gd name="T14" fmla="*/ 2147483647 w 128"/>
                <a:gd name="T15" fmla="*/ 2147483647 h 85"/>
                <a:gd name="T16" fmla="*/ 2147483647 w 128"/>
                <a:gd name="T17" fmla="*/ 2147483647 h 85"/>
                <a:gd name="T18" fmla="*/ 2147483647 w 128"/>
                <a:gd name="T19" fmla="*/ 2147483647 h 85"/>
                <a:gd name="T20" fmla="*/ 2147483647 w 128"/>
                <a:gd name="T21" fmla="*/ 2147483647 h 85"/>
                <a:gd name="T22" fmla="*/ 2147483647 w 128"/>
                <a:gd name="T23" fmla="*/ 2147483647 h 85"/>
                <a:gd name="T24" fmla="*/ 2147483647 w 128"/>
                <a:gd name="T25" fmla="*/ 2147483647 h 85"/>
                <a:gd name="T26" fmla="*/ 2147483647 w 128"/>
                <a:gd name="T27" fmla="*/ 2147483647 h 85"/>
                <a:gd name="T28" fmla="*/ 2147483647 w 128"/>
                <a:gd name="T29" fmla="*/ 2147483647 h 85"/>
                <a:gd name="T30" fmla="*/ 2147483647 w 128"/>
                <a:gd name="T31" fmla="*/ 2147483647 h 85"/>
                <a:gd name="T32" fmla="*/ 2147483647 w 128"/>
                <a:gd name="T33" fmla="*/ 2147483647 h 85"/>
                <a:gd name="T34" fmla="*/ 2147483647 w 128"/>
                <a:gd name="T35" fmla="*/ 2147483647 h 85"/>
                <a:gd name="T36" fmla="*/ 2147483647 w 128"/>
                <a:gd name="T37" fmla="*/ 2147483647 h 85"/>
                <a:gd name="T38" fmla="*/ 2147483647 w 128"/>
                <a:gd name="T39" fmla="*/ 0 h 85"/>
                <a:gd name="T40" fmla="*/ 2147483647 w 128"/>
                <a:gd name="T41" fmla="*/ 2147483647 h 85"/>
                <a:gd name="T42" fmla="*/ 2147483647 w 128"/>
                <a:gd name="T43" fmla="*/ 2147483647 h 85"/>
                <a:gd name="T44" fmla="*/ 2147483647 w 128"/>
                <a:gd name="T45" fmla="*/ 2147483647 h 85"/>
                <a:gd name="T46" fmla="*/ 2147483647 w 128"/>
                <a:gd name="T47" fmla="*/ 2147483647 h 85"/>
                <a:gd name="T48" fmla="*/ 2147483647 w 128"/>
                <a:gd name="T49" fmla="*/ 2147483647 h 85"/>
                <a:gd name="T50" fmla="*/ 2147483647 w 128"/>
                <a:gd name="T51" fmla="*/ 2147483647 h 85"/>
                <a:gd name="T52" fmla="*/ 2147483647 w 128"/>
                <a:gd name="T53" fmla="*/ 2147483647 h 85"/>
                <a:gd name="T54" fmla="*/ 2147483647 w 128"/>
                <a:gd name="T55" fmla="*/ 2147483647 h 85"/>
                <a:gd name="T56" fmla="*/ 2147483647 w 128"/>
                <a:gd name="T57" fmla="*/ 2147483647 h 85"/>
                <a:gd name="T58" fmla="*/ 2147483647 w 128"/>
                <a:gd name="T59" fmla="*/ 2147483647 h 85"/>
                <a:gd name="T60" fmla="*/ 2147483647 w 128"/>
                <a:gd name="T61" fmla="*/ 2147483647 h 85"/>
                <a:gd name="T62" fmla="*/ 2147483647 w 128"/>
                <a:gd name="T63" fmla="*/ 2147483647 h 85"/>
                <a:gd name="T64" fmla="*/ 2147483647 w 128"/>
                <a:gd name="T65" fmla="*/ 2147483647 h 85"/>
                <a:gd name="T66" fmla="*/ 2147483647 w 128"/>
                <a:gd name="T67" fmla="*/ 2147483647 h 85"/>
                <a:gd name="T68" fmla="*/ 2147483647 w 128"/>
                <a:gd name="T69" fmla="*/ 2147483647 h 85"/>
                <a:gd name="T70" fmla="*/ 2147483647 w 128"/>
                <a:gd name="T71" fmla="*/ 2147483647 h 85"/>
                <a:gd name="T72" fmla="*/ 2147483647 w 128"/>
                <a:gd name="T73" fmla="*/ 2147483647 h 85"/>
                <a:gd name="T74" fmla="*/ 2147483647 w 128"/>
                <a:gd name="T75" fmla="*/ 2147483647 h 85"/>
                <a:gd name="T76" fmla="*/ 2147483647 w 128"/>
                <a:gd name="T77" fmla="*/ 2147483647 h 85"/>
                <a:gd name="T78" fmla="*/ 2147483647 w 128"/>
                <a:gd name="T79" fmla="*/ 2147483647 h 85"/>
                <a:gd name="T80" fmla="*/ 2147483647 w 128"/>
                <a:gd name="T81" fmla="*/ 2147483647 h 85"/>
                <a:gd name="T82" fmla="*/ 2147483647 w 128"/>
                <a:gd name="T83" fmla="*/ 2147483647 h 85"/>
                <a:gd name="T84" fmla="*/ 2147483647 w 128"/>
                <a:gd name="T85" fmla="*/ 2147483647 h 85"/>
                <a:gd name="T86" fmla="*/ 2147483647 w 128"/>
                <a:gd name="T87" fmla="*/ 2147483647 h 85"/>
                <a:gd name="T88" fmla="*/ 2147483647 w 128"/>
                <a:gd name="T89" fmla="*/ 2147483647 h 85"/>
                <a:gd name="T90" fmla="*/ 2147483647 w 128"/>
                <a:gd name="T91" fmla="*/ 2147483647 h 85"/>
                <a:gd name="T92" fmla="*/ 2147483647 w 128"/>
                <a:gd name="T93" fmla="*/ 2147483647 h 85"/>
                <a:gd name="T94" fmla="*/ 2147483647 w 128"/>
                <a:gd name="T95" fmla="*/ 2147483647 h 85"/>
                <a:gd name="T96" fmla="*/ 2147483647 w 128"/>
                <a:gd name="T97" fmla="*/ 2147483647 h 85"/>
                <a:gd name="T98" fmla="*/ 2147483647 w 128"/>
                <a:gd name="T99" fmla="*/ 2147483647 h 85"/>
                <a:gd name="T100" fmla="*/ 2147483647 w 128"/>
                <a:gd name="T101" fmla="*/ 2147483647 h 85"/>
                <a:gd name="T102" fmla="*/ 2147483647 w 128"/>
                <a:gd name="T103" fmla="*/ 2147483647 h 85"/>
                <a:gd name="T104" fmla="*/ 2147483647 w 128"/>
                <a:gd name="T105" fmla="*/ 2147483647 h 85"/>
                <a:gd name="T106" fmla="*/ 2147483647 w 128"/>
                <a:gd name="T107" fmla="*/ 2147483647 h 85"/>
                <a:gd name="T108" fmla="*/ 2147483647 w 128"/>
                <a:gd name="T109" fmla="*/ 2147483647 h 85"/>
                <a:gd name="T110" fmla="*/ 2147483647 w 128"/>
                <a:gd name="T111" fmla="*/ 2147483647 h 85"/>
                <a:gd name="T112" fmla="*/ 2147483647 w 128"/>
                <a:gd name="T113" fmla="*/ 2147483647 h 85"/>
                <a:gd name="T114" fmla="*/ 2147483647 w 128"/>
                <a:gd name="T115" fmla="*/ 2147483647 h 85"/>
                <a:gd name="T116" fmla="*/ 2147483647 w 128"/>
                <a:gd name="T117" fmla="*/ 2147483647 h 8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8"/>
                <a:gd name="T178" fmla="*/ 0 h 85"/>
                <a:gd name="T179" fmla="*/ 128 w 128"/>
                <a:gd name="T180" fmla="*/ 85 h 8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8" h="85">
                  <a:moveTo>
                    <a:pt x="5" y="80"/>
                  </a:moveTo>
                  <a:lnTo>
                    <a:pt x="5" y="72"/>
                  </a:lnTo>
                  <a:lnTo>
                    <a:pt x="1" y="69"/>
                  </a:lnTo>
                  <a:lnTo>
                    <a:pt x="0" y="67"/>
                  </a:lnTo>
                  <a:lnTo>
                    <a:pt x="2" y="65"/>
                  </a:lnTo>
                  <a:lnTo>
                    <a:pt x="5" y="63"/>
                  </a:lnTo>
                  <a:lnTo>
                    <a:pt x="7" y="60"/>
                  </a:lnTo>
                  <a:lnTo>
                    <a:pt x="7" y="57"/>
                  </a:lnTo>
                  <a:lnTo>
                    <a:pt x="6" y="53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3" y="39"/>
                  </a:lnTo>
                  <a:lnTo>
                    <a:pt x="7" y="38"/>
                  </a:lnTo>
                  <a:lnTo>
                    <a:pt x="11" y="39"/>
                  </a:lnTo>
                  <a:lnTo>
                    <a:pt x="13" y="38"/>
                  </a:lnTo>
                  <a:lnTo>
                    <a:pt x="14" y="37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16" y="35"/>
                  </a:lnTo>
                  <a:lnTo>
                    <a:pt x="18" y="35"/>
                  </a:lnTo>
                  <a:lnTo>
                    <a:pt x="21" y="35"/>
                  </a:lnTo>
                  <a:lnTo>
                    <a:pt x="22" y="34"/>
                  </a:lnTo>
                  <a:lnTo>
                    <a:pt x="23" y="32"/>
                  </a:lnTo>
                  <a:lnTo>
                    <a:pt x="25" y="32"/>
                  </a:lnTo>
                  <a:lnTo>
                    <a:pt x="26" y="35"/>
                  </a:lnTo>
                  <a:lnTo>
                    <a:pt x="28" y="35"/>
                  </a:lnTo>
                  <a:lnTo>
                    <a:pt x="30" y="35"/>
                  </a:lnTo>
                  <a:lnTo>
                    <a:pt x="30" y="32"/>
                  </a:lnTo>
                  <a:lnTo>
                    <a:pt x="28" y="31"/>
                  </a:lnTo>
                  <a:lnTo>
                    <a:pt x="27" y="30"/>
                  </a:lnTo>
                  <a:lnTo>
                    <a:pt x="27" y="29"/>
                  </a:lnTo>
                  <a:lnTo>
                    <a:pt x="28" y="27"/>
                  </a:lnTo>
                  <a:lnTo>
                    <a:pt x="28" y="25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4" y="18"/>
                  </a:lnTo>
                  <a:lnTo>
                    <a:pt x="35" y="18"/>
                  </a:lnTo>
                  <a:lnTo>
                    <a:pt x="38" y="18"/>
                  </a:lnTo>
                  <a:lnTo>
                    <a:pt x="40" y="15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5" y="12"/>
                  </a:lnTo>
                  <a:lnTo>
                    <a:pt x="35" y="11"/>
                  </a:lnTo>
                  <a:lnTo>
                    <a:pt x="37" y="10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2" y="8"/>
                  </a:lnTo>
                  <a:lnTo>
                    <a:pt x="42" y="7"/>
                  </a:lnTo>
                  <a:lnTo>
                    <a:pt x="43" y="6"/>
                  </a:lnTo>
                  <a:lnTo>
                    <a:pt x="47" y="7"/>
                  </a:lnTo>
                  <a:lnTo>
                    <a:pt x="49" y="7"/>
                  </a:lnTo>
                  <a:lnTo>
                    <a:pt x="51" y="5"/>
                  </a:lnTo>
                  <a:lnTo>
                    <a:pt x="52" y="4"/>
                  </a:lnTo>
                  <a:lnTo>
                    <a:pt x="54" y="1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58" y="1"/>
                  </a:lnTo>
                  <a:lnTo>
                    <a:pt x="63" y="1"/>
                  </a:lnTo>
                  <a:lnTo>
                    <a:pt x="64" y="1"/>
                  </a:lnTo>
                  <a:lnTo>
                    <a:pt x="66" y="4"/>
                  </a:lnTo>
                  <a:lnTo>
                    <a:pt x="69" y="2"/>
                  </a:lnTo>
                  <a:lnTo>
                    <a:pt x="72" y="2"/>
                  </a:lnTo>
                  <a:lnTo>
                    <a:pt x="75" y="5"/>
                  </a:lnTo>
                  <a:lnTo>
                    <a:pt x="75" y="8"/>
                  </a:lnTo>
                  <a:lnTo>
                    <a:pt x="78" y="7"/>
                  </a:lnTo>
                  <a:lnTo>
                    <a:pt x="79" y="7"/>
                  </a:lnTo>
                  <a:lnTo>
                    <a:pt x="82" y="6"/>
                  </a:lnTo>
                  <a:lnTo>
                    <a:pt x="85" y="6"/>
                  </a:lnTo>
                  <a:lnTo>
                    <a:pt x="87" y="6"/>
                  </a:lnTo>
                  <a:lnTo>
                    <a:pt x="88" y="6"/>
                  </a:lnTo>
                  <a:lnTo>
                    <a:pt x="91" y="7"/>
                  </a:lnTo>
                  <a:lnTo>
                    <a:pt x="93" y="9"/>
                  </a:lnTo>
                  <a:lnTo>
                    <a:pt x="95" y="10"/>
                  </a:lnTo>
                  <a:lnTo>
                    <a:pt x="96" y="11"/>
                  </a:lnTo>
                  <a:lnTo>
                    <a:pt x="95" y="14"/>
                  </a:lnTo>
                  <a:lnTo>
                    <a:pt x="96" y="15"/>
                  </a:lnTo>
                  <a:lnTo>
                    <a:pt x="97" y="16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8" y="20"/>
                  </a:lnTo>
                  <a:lnTo>
                    <a:pt x="96" y="21"/>
                  </a:lnTo>
                  <a:lnTo>
                    <a:pt x="96" y="22"/>
                  </a:lnTo>
                  <a:lnTo>
                    <a:pt x="97" y="24"/>
                  </a:lnTo>
                  <a:lnTo>
                    <a:pt x="101" y="26"/>
                  </a:lnTo>
                  <a:lnTo>
                    <a:pt x="102" y="29"/>
                  </a:lnTo>
                  <a:lnTo>
                    <a:pt x="106" y="32"/>
                  </a:lnTo>
                  <a:lnTo>
                    <a:pt x="107" y="34"/>
                  </a:lnTo>
                  <a:lnTo>
                    <a:pt x="111" y="36"/>
                  </a:lnTo>
                  <a:lnTo>
                    <a:pt x="113" y="37"/>
                  </a:lnTo>
                  <a:lnTo>
                    <a:pt x="113" y="38"/>
                  </a:lnTo>
                  <a:lnTo>
                    <a:pt x="113" y="39"/>
                  </a:lnTo>
                  <a:lnTo>
                    <a:pt x="114" y="41"/>
                  </a:lnTo>
                  <a:lnTo>
                    <a:pt x="119" y="40"/>
                  </a:lnTo>
                  <a:lnTo>
                    <a:pt x="122" y="41"/>
                  </a:lnTo>
                  <a:lnTo>
                    <a:pt x="124" y="41"/>
                  </a:lnTo>
                  <a:lnTo>
                    <a:pt x="123" y="43"/>
                  </a:lnTo>
                  <a:lnTo>
                    <a:pt x="125" y="45"/>
                  </a:lnTo>
                  <a:lnTo>
                    <a:pt x="127" y="45"/>
                  </a:lnTo>
                  <a:lnTo>
                    <a:pt x="128" y="47"/>
                  </a:lnTo>
                  <a:lnTo>
                    <a:pt x="126" y="48"/>
                  </a:lnTo>
                  <a:lnTo>
                    <a:pt x="125" y="49"/>
                  </a:lnTo>
                  <a:lnTo>
                    <a:pt x="123" y="51"/>
                  </a:lnTo>
                  <a:lnTo>
                    <a:pt x="122" y="52"/>
                  </a:lnTo>
                  <a:lnTo>
                    <a:pt x="117" y="51"/>
                  </a:lnTo>
                  <a:lnTo>
                    <a:pt x="114" y="50"/>
                  </a:lnTo>
                  <a:lnTo>
                    <a:pt x="112" y="49"/>
                  </a:lnTo>
                  <a:lnTo>
                    <a:pt x="109" y="50"/>
                  </a:lnTo>
                  <a:lnTo>
                    <a:pt x="111" y="51"/>
                  </a:lnTo>
                  <a:lnTo>
                    <a:pt x="108" y="52"/>
                  </a:lnTo>
                  <a:lnTo>
                    <a:pt x="108" y="53"/>
                  </a:lnTo>
                  <a:lnTo>
                    <a:pt x="112" y="56"/>
                  </a:lnTo>
                  <a:lnTo>
                    <a:pt x="113" y="57"/>
                  </a:lnTo>
                  <a:lnTo>
                    <a:pt x="113" y="59"/>
                  </a:lnTo>
                  <a:lnTo>
                    <a:pt x="114" y="60"/>
                  </a:lnTo>
                  <a:lnTo>
                    <a:pt x="114" y="61"/>
                  </a:lnTo>
                  <a:lnTo>
                    <a:pt x="116" y="62"/>
                  </a:lnTo>
                  <a:lnTo>
                    <a:pt x="117" y="63"/>
                  </a:lnTo>
                  <a:lnTo>
                    <a:pt x="117" y="66"/>
                  </a:lnTo>
                  <a:lnTo>
                    <a:pt x="119" y="69"/>
                  </a:lnTo>
                  <a:lnTo>
                    <a:pt x="114" y="69"/>
                  </a:lnTo>
                  <a:lnTo>
                    <a:pt x="113" y="70"/>
                  </a:lnTo>
                  <a:lnTo>
                    <a:pt x="111" y="70"/>
                  </a:lnTo>
                  <a:lnTo>
                    <a:pt x="108" y="71"/>
                  </a:lnTo>
                  <a:lnTo>
                    <a:pt x="105" y="75"/>
                  </a:lnTo>
                  <a:lnTo>
                    <a:pt x="104" y="76"/>
                  </a:lnTo>
                  <a:lnTo>
                    <a:pt x="104" y="78"/>
                  </a:lnTo>
                  <a:lnTo>
                    <a:pt x="104" y="80"/>
                  </a:lnTo>
                  <a:lnTo>
                    <a:pt x="105" y="82"/>
                  </a:lnTo>
                  <a:lnTo>
                    <a:pt x="105" y="85"/>
                  </a:lnTo>
                  <a:lnTo>
                    <a:pt x="103" y="85"/>
                  </a:lnTo>
                  <a:lnTo>
                    <a:pt x="102" y="83"/>
                  </a:lnTo>
                  <a:lnTo>
                    <a:pt x="99" y="82"/>
                  </a:lnTo>
                  <a:lnTo>
                    <a:pt x="97" y="82"/>
                  </a:lnTo>
                  <a:lnTo>
                    <a:pt x="93" y="83"/>
                  </a:lnTo>
                  <a:lnTo>
                    <a:pt x="91" y="83"/>
                  </a:lnTo>
                  <a:lnTo>
                    <a:pt x="89" y="85"/>
                  </a:lnTo>
                  <a:lnTo>
                    <a:pt x="87" y="83"/>
                  </a:lnTo>
                  <a:lnTo>
                    <a:pt x="86" y="81"/>
                  </a:lnTo>
                  <a:lnTo>
                    <a:pt x="83" y="80"/>
                  </a:lnTo>
                  <a:lnTo>
                    <a:pt x="79" y="83"/>
                  </a:lnTo>
                  <a:lnTo>
                    <a:pt x="77" y="82"/>
                  </a:lnTo>
                  <a:lnTo>
                    <a:pt x="76" y="81"/>
                  </a:lnTo>
                  <a:lnTo>
                    <a:pt x="74" y="81"/>
                  </a:lnTo>
                  <a:lnTo>
                    <a:pt x="72" y="81"/>
                  </a:lnTo>
                  <a:lnTo>
                    <a:pt x="69" y="80"/>
                  </a:lnTo>
                  <a:lnTo>
                    <a:pt x="68" y="81"/>
                  </a:lnTo>
                  <a:lnTo>
                    <a:pt x="66" y="81"/>
                  </a:lnTo>
                  <a:lnTo>
                    <a:pt x="65" y="81"/>
                  </a:lnTo>
                  <a:lnTo>
                    <a:pt x="63" y="82"/>
                  </a:lnTo>
                  <a:lnTo>
                    <a:pt x="62" y="81"/>
                  </a:lnTo>
                  <a:lnTo>
                    <a:pt x="61" y="80"/>
                  </a:lnTo>
                  <a:lnTo>
                    <a:pt x="57" y="80"/>
                  </a:lnTo>
                  <a:lnTo>
                    <a:pt x="55" y="79"/>
                  </a:lnTo>
                  <a:lnTo>
                    <a:pt x="54" y="78"/>
                  </a:lnTo>
                  <a:lnTo>
                    <a:pt x="53" y="77"/>
                  </a:lnTo>
                  <a:lnTo>
                    <a:pt x="51" y="77"/>
                  </a:lnTo>
                  <a:lnTo>
                    <a:pt x="48" y="76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1" y="75"/>
                  </a:lnTo>
                  <a:lnTo>
                    <a:pt x="36" y="73"/>
                  </a:lnTo>
                  <a:lnTo>
                    <a:pt x="34" y="73"/>
                  </a:lnTo>
                  <a:lnTo>
                    <a:pt x="31" y="73"/>
                  </a:lnTo>
                  <a:lnTo>
                    <a:pt x="28" y="72"/>
                  </a:lnTo>
                  <a:lnTo>
                    <a:pt x="18" y="73"/>
                  </a:lnTo>
                  <a:lnTo>
                    <a:pt x="16" y="75"/>
                  </a:lnTo>
                  <a:lnTo>
                    <a:pt x="16" y="76"/>
                  </a:lnTo>
                  <a:lnTo>
                    <a:pt x="14" y="77"/>
                  </a:lnTo>
                  <a:lnTo>
                    <a:pt x="11" y="79"/>
                  </a:lnTo>
                  <a:lnTo>
                    <a:pt x="8" y="78"/>
                  </a:lnTo>
                  <a:lnTo>
                    <a:pt x="6" y="79"/>
                  </a:lnTo>
                  <a:lnTo>
                    <a:pt x="5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7" name="Freeform 1241"/>
            <p:cNvSpPr>
              <a:spLocks/>
            </p:cNvSpPr>
            <p:nvPr/>
          </p:nvSpPr>
          <p:spPr bwMode="auto">
            <a:xfrm>
              <a:off x="4852988" y="1969824"/>
              <a:ext cx="203200" cy="134938"/>
            </a:xfrm>
            <a:custGeom>
              <a:avLst/>
              <a:gdLst>
                <a:gd name="T0" fmla="*/ 2147483647 w 128"/>
                <a:gd name="T1" fmla="*/ 2147483647 h 85"/>
                <a:gd name="T2" fmla="*/ 2147483647 w 128"/>
                <a:gd name="T3" fmla="*/ 2147483647 h 85"/>
                <a:gd name="T4" fmla="*/ 2147483647 w 128"/>
                <a:gd name="T5" fmla="*/ 2147483647 h 85"/>
                <a:gd name="T6" fmla="*/ 2147483647 w 128"/>
                <a:gd name="T7" fmla="*/ 2147483647 h 85"/>
                <a:gd name="T8" fmla="*/ 2147483647 w 128"/>
                <a:gd name="T9" fmla="*/ 2147483647 h 85"/>
                <a:gd name="T10" fmla="*/ 2147483647 w 128"/>
                <a:gd name="T11" fmla="*/ 2147483647 h 85"/>
                <a:gd name="T12" fmla="*/ 2147483647 w 128"/>
                <a:gd name="T13" fmla="*/ 2147483647 h 85"/>
                <a:gd name="T14" fmla="*/ 2147483647 w 128"/>
                <a:gd name="T15" fmla="*/ 2147483647 h 85"/>
                <a:gd name="T16" fmla="*/ 2147483647 w 128"/>
                <a:gd name="T17" fmla="*/ 2147483647 h 85"/>
                <a:gd name="T18" fmla="*/ 2147483647 w 128"/>
                <a:gd name="T19" fmla="*/ 2147483647 h 85"/>
                <a:gd name="T20" fmla="*/ 2147483647 w 128"/>
                <a:gd name="T21" fmla="*/ 2147483647 h 85"/>
                <a:gd name="T22" fmla="*/ 2147483647 w 128"/>
                <a:gd name="T23" fmla="*/ 2147483647 h 85"/>
                <a:gd name="T24" fmla="*/ 2147483647 w 128"/>
                <a:gd name="T25" fmla="*/ 2147483647 h 85"/>
                <a:gd name="T26" fmla="*/ 2147483647 w 128"/>
                <a:gd name="T27" fmla="*/ 2147483647 h 85"/>
                <a:gd name="T28" fmla="*/ 2147483647 w 128"/>
                <a:gd name="T29" fmla="*/ 2147483647 h 85"/>
                <a:gd name="T30" fmla="*/ 2147483647 w 128"/>
                <a:gd name="T31" fmla="*/ 2147483647 h 85"/>
                <a:gd name="T32" fmla="*/ 2147483647 w 128"/>
                <a:gd name="T33" fmla="*/ 2147483647 h 85"/>
                <a:gd name="T34" fmla="*/ 2147483647 w 128"/>
                <a:gd name="T35" fmla="*/ 2147483647 h 85"/>
                <a:gd name="T36" fmla="*/ 2147483647 w 128"/>
                <a:gd name="T37" fmla="*/ 2147483647 h 85"/>
                <a:gd name="T38" fmla="*/ 2147483647 w 128"/>
                <a:gd name="T39" fmla="*/ 0 h 85"/>
                <a:gd name="T40" fmla="*/ 2147483647 w 128"/>
                <a:gd name="T41" fmla="*/ 2147483647 h 85"/>
                <a:gd name="T42" fmla="*/ 2147483647 w 128"/>
                <a:gd name="T43" fmla="*/ 2147483647 h 85"/>
                <a:gd name="T44" fmla="*/ 2147483647 w 128"/>
                <a:gd name="T45" fmla="*/ 2147483647 h 85"/>
                <a:gd name="T46" fmla="*/ 2147483647 w 128"/>
                <a:gd name="T47" fmla="*/ 2147483647 h 85"/>
                <a:gd name="T48" fmla="*/ 2147483647 w 128"/>
                <a:gd name="T49" fmla="*/ 2147483647 h 85"/>
                <a:gd name="T50" fmla="*/ 2147483647 w 128"/>
                <a:gd name="T51" fmla="*/ 2147483647 h 85"/>
                <a:gd name="T52" fmla="*/ 2147483647 w 128"/>
                <a:gd name="T53" fmla="*/ 2147483647 h 85"/>
                <a:gd name="T54" fmla="*/ 2147483647 w 128"/>
                <a:gd name="T55" fmla="*/ 2147483647 h 85"/>
                <a:gd name="T56" fmla="*/ 2147483647 w 128"/>
                <a:gd name="T57" fmla="*/ 2147483647 h 85"/>
                <a:gd name="T58" fmla="*/ 2147483647 w 128"/>
                <a:gd name="T59" fmla="*/ 2147483647 h 85"/>
                <a:gd name="T60" fmla="*/ 2147483647 w 128"/>
                <a:gd name="T61" fmla="*/ 2147483647 h 85"/>
                <a:gd name="T62" fmla="*/ 2147483647 w 128"/>
                <a:gd name="T63" fmla="*/ 2147483647 h 85"/>
                <a:gd name="T64" fmla="*/ 2147483647 w 128"/>
                <a:gd name="T65" fmla="*/ 2147483647 h 85"/>
                <a:gd name="T66" fmla="*/ 2147483647 w 128"/>
                <a:gd name="T67" fmla="*/ 2147483647 h 85"/>
                <a:gd name="T68" fmla="*/ 2147483647 w 128"/>
                <a:gd name="T69" fmla="*/ 2147483647 h 85"/>
                <a:gd name="T70" fmla="*/ 2147483647 w 128"/>
                <a:gd name="T71" fmla="*/ 2147483647 h 85"/>
                <a:gd name="T72" fmla="*/ 2147483647 w 128"/>
                <a:gd name="T73" fmla="*/ 2147483647 h 85"/>
                <a:gd name="T74" fmla="*/ 2147483647 w 128"/>
                <a:gd name="T75" fmla="*/ 2147483647 h 85"/>
                <a:gd name="T76" fmla="*/ 2147483647 w 128"/>
                <a:gd name="T77" fmla="*/ 2147483647 h 85"/>
                <a:gd name="T78" fmla="*/ 2147483647 w 128"/>
                <a:gd name="T79" fmla="*/ 2147483647 h 85"/>
                <a:gd name="T80" fmla="*/ 2147483647 w 128"/>
                <a:gd name="T81" fmla="*/ 2147483647 h 85"/>
                <a:gd name="T82" fmla="*/ 2147483647 w 128"/>
                <a:gd name="T83" fmla="*/ 2147483647 h 85"/>
                <a:gd name="T84" fmla="*/ 2147483647 w 128"/>
                <a:gd name="T85" fmla="*/ 2147483647 h 85"/>
                <a:gd name="T86" fmla="*/ 2147483647 w 128"/>
                <a:gd name="T87" fmla="*/ 2147483647 h 85"/>
                <a:gd name="T88" fmla="*/ 2147483647 w 128"/>
                <a:gd name="T89" fmla="*/ 2147483647 h 85"/>
                <a:gd name="T90" fmla="*/ 2147483647 w 128"/>
                <a:gd name="T91" fmla="*/ 2147483647 h 85"/>
                <a:gd name="T92" fmla="*/ 2147483647 w 128"/>
                <a:gd name="T93" fmla="*/ 2147483647 h 85"/>
                <a:gd name="T94" fmla="*/ 2147483647 w 128"/>
                <a:gd name="T95" fmla="*/ 2147483647 h 85"/>
                <a:gd name="T96" fmla="*/ 2147483647 w 128"/>
                <a:gd name="T97" fmla="*/ 2147483647 h 85"/>
                <a:gd name="T98" fmla="*/ 2147483647 w 128"/>
                <a:gd name="T99" fmla="*/ 2147483647 h 85"/>
                <a:gd name="T100" fmla="*/ 2147483647 w 128"/>
                <a:gd name="T101" fmla="*/ 2147483647 h 85"/>
                <a:gd name="T102" fmla="*/ 2147483647 w 128"/>
                <a:gd name="T103" fmla="*/ 2147483647 h 85"/>
                <a:gd name="T104" fmla="*/ 2147483647 w 128"/>
                <a:gd name="T105" fmla="*/ 2147483647 h 85"/>
                <a:gd name="T106" fmla="*/ 2147483647 w 128"/>
                <a:gd name="T107" fmla="*/ 2147483647 h 85"/>
                <a:gd name="T108" fmla="*/ 2147483647 w 128"/>
                <a:gd name="T109" fmla="*/ 2147483647 h 85"/>
                <a:gd name="T110" fmla="*/ 2147483647 w 128"/>
                <a:gd name="T111" fmla="*/ 2147483647 h 85"/>
                <a:gd name="T112" fmla="*/ 2147483647 w 128"/>
                <a:gd name="T113" fmla="*/ 2147483647 h 85"/>
                <a:gd name="T114" fmla="*/ 2147483647 w 128"/>
                <a:gd name="T115" fmla="*/ 2147483647 h 85"/>
                <a:gd name="T116" fmla="*/ 2147483647 w 128"/>
                <a:gd name="T117" fmla="*/ 2147483647 h 8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8"/>
                <a:gd name="T178" fmla="*/ 0 h 85"/>
                <a:gd name="T179" fmla="*/ 128 w 128"/>
                <a:gd name="T180" fmla="*/ 85 h 8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8" h="85">
                  <a:moveTo>
                    <a:pt x="5" y="80"/>
                  </a:moveTo>
                  <a:lnTo>
                    <a:pt x="5" y="72"/>
                  </a:lnTo>
                  <a:lnTo>
                    <a:pt x="1" y="69"/>
                  </a:lnTo>
                  <a:lnTo>
                    <a:pt x="0" y="67"/>
                  </a:lnTo>
                  <a:lnTo>
                    <a:pt x="2" y="65"/>
                  </a:lnTo>
                  <a:lnTo>
                    <a:pt x="5" y="63"/>
                  </a:lnTo>
                  <a:lnTo>
                    <a:pt x="7" y="60"/>
                  </a:lnTo>
                  <a:lnTo>
                    <a:pt x="7" y="57"/>
                  </a:lnTo>
                  <a:lnTo>
                    <a:pt x="6" y="53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3" y="39"/>
                  </a:lnTo>
                  <a:lnTo>
                    <a:pt x="7" y="38"/>
                  </a:lnTo>
                  <a:lnTo>
                    <a:pt x="11" y="39"/>
                  </a:lnTo>
                  <a:lnTo>
                    <a:pt x="13" y="38"/>
                  </a:lnTo>
                  <a:lnTo>
                    <a:pt x="14" y="37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16" y="35"/>
                  </a:lnTo>
                  <a:lnTo>
                    <a:pt x="18" y="35"/>
                  </a:lnTo>
                  <a:lnTo>
                    <a:pt x="21" y="35"/>
                  </a:lnTo>
                  <a:lnTo>
                    <a:pt x="22" y="34"/>
                  </a:lnTo>
                  <a:lnTo>
                    <a:pt x="23" y="32"/>
                  </a:lnTo>
                  <a:lnTo>
                    <a:pt x="25" y="32"/>
                  </a:lnTo>
                  <a:lnTo>
                    <a:pt x="26" y="35"/>
                  </a:lnTo>
                  <a:lnTo>
                    <a:pt x="28" y="35"/>
                  </a:lnTo>
                  <a:lnTo>
                    <a:pt x="30" y="35"/>
                  </a:lnTo>
                  <a:lnTo>
                    <a:pt x="30" y="32"/>
                  </a:lnTo>
                  <a:lnTo>
                    <a:pt x="28" y="31"/>
                  </a:lnTo>
                  <a:lnTo>
                    <a:pt x="27" y="30"/>
                  </a:lnTo>
                  <a:lnTo>
                    <a:pt x="27" y="29"/>
                  </a:lnTo>
                  <a:lnTo>
                    <a:pt x="28" y="27"/>
                  </a:lnTo>
                  <a:lnTo>
                    <a:pt x="28" y="25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4" y="18"/>
                  </a:lnTo>
                  <a:lnTo>
                    <a:pt x="35" y="18"/>
                  </a:lnTo>
                  <a:lnTo>
                    <a:pt x="38" y="18"/>
                  </a:lnTo>
                  <a:lnTo>
                    <a:pt x="40" y="15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5" y="12"/>
                  </a:lnTo>
                  <a:lnTo>
                    <a:pt x="35" y="11"/>
                  </a:lnTo>
                  <a:lnTo>
                    <a:pt x="37" y="10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2" y="8"/>
                  </a:lnTo>
                  <a:lnTo>
                    <a:pt x="42" y="7"/>
                  </a:lnTo>
                  <a:lnTo>
                    <a:pt x="43" y="6"/>
                  </a:lnTo>
                  <a:lnTo>
                    <a:pt x="47" y="7"/>
                  </a:lnTo>
                  <a:lnTo>
                    <a:pt x="49" y="7"/>
                  </a:lnTo>
                  <a:lnTo>
                    <a:pt x="51" y="5"/>
                  </a:lnTo>
                  <a:lnTo>
                    <a:pt x="52" y="4"/>
                  </a:lnTo>
                  <a:lnTo>
                    <a:pt x="54" y="1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58" y="1"/>
                  </a:lnTo>
                  <a:lnTo>
                    <a:pt x="63" y="1"/>
                  </a:lnTo>
                  <a:lnTo>
                    <a:pt x="64" y="1"/>
                  </a:lnTo>
                  <a:lnTo>
                    <a:pt x="66" y="4"/>
                  </a:lnTo>
                  <a:lnTo>
                    <a:pt x="69" y="2"/>
                  </a:lnTo>
                  <a:lnTo>
                    <a:pt x="72" y="2"/>
                  </a:lnTo>
                  <a:lnTo>
                    <a:pt x="75" y="5"/>
                  </a:lnTo>
                  <a:lnTo>
                    <a:pt x="75" y="8"/>
                  </a:lnTo>
                  <a:lnTo>
                    <a:pt x="78" y="7"/>
                  </a:lnTo>
                  <a:lnTo>
                    <a:pt x="79" y="7"/>
                  </a:lnTo>
                  <a:lnTo>
                    <a:pt x="82" y="6"/>
                  </a:lnTo>
                  <a:lnTo>
                    <a:pt x="85" y="6"/>
                  </a:lnTo>
                  <a:lnTo>
                    <a:pt x="87" y="6"/>
                  </a:lnTo>
                  <a:lnTo>
                    <a:pt x="88" y="6"/>
                  </a:lnTo>
                  <a:lnTo>
                    <a:pt x="91" y="7"/>
                  </a:lnTo>
                  <a:lnTo>
                    <a:pt x="93" y="9"/>
                  </a:lnTo>
                  <a:lnTo>
                    <a:pt x="95" y="10"/>
                  </a:lnTo>
                  <a:lnTo>
                    <a:pt x="96" y="11"/>
                  </a:lnTo>
                  <a:lnTo>
                    <a:pt x="95" y="14"/>
                  </a:lnTo>
                  <a:lnTo>
                    <a:pt x="96" y="15"/>
                  </a:lnTo>
                  <a:lnTo>
                    <a:pt x="97" y="16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8" y="20"/>
                  </a:lnTo>
                  <a:lnTo>
                    <a:pt x="96" y="21"/>
                  </a:lnTo>
                  <a:lnTo>
                    <a:pt x="96" y="22"/>
                  </a:lnTo>
                  <a:lnTo>
                    <a:pt x="97" y="24"/>
                  </a:lnTo>
                  <a:lnTo>
                    <a:pt x="101" y="26"/>
                  </a:lnTo>
                  <a:lnTo>
                    <a:pt x="102" y="29"/>
                  </a:lnTo>
                  <a:lnTo>
                    <a:pt x="106" y="32"/>
                  </a:lnTo>
                  <a:lnTo>
                    <a:pt x="107" y="34"/>
                  </a:lnTo>
                  <a:lnTo>
                    <a:pt x="111" y="36"/>
                  </a:lnTo>
                  <a:lnTo>
                    <a:pt x="113" y="37"/>
                  </a:lnTo>
                  <a:lnTo>
                    <a:pt x="113" y="38"/>
                  </a:lnTo>
                  <a:lnTo>
                    <a:pt x="113" y="39"/>
                  </a:lnTo>
                  <a:lnTo>
                    <a:pt x="114" y="41"/>
                  </a:lnTo>
                  <a:lnTo>
                    <a:pt x="119" y="40"/>
                  </a:lnTo>
                  <a:lnTo>
                    <a:pt x="122" y="41"/>
                  </a:lnTo>
                  <a:lnTo>
                    <a:pt x="124" y="41"/>
                  </a:lnTo>
                  <a:lnTo>
                    <a:pt x="123" y="43"/>
                  </a:lnTo>
                  <a:lnTo>
                    <a:pt x="125" y="45"/>
                  </a:lnTo>
                  <a:lnTo>
                    <a:pt x="127" y="45"/>
                  </a:lnTo>
                  <a:lnTo>
                    <a:pt x="128" y="47"/>
                  </a:lnTo>
                  <a:lnTo>
                    <a:pt x="126" y="48"/>
                  </a:lnTo>
                  <a:lnTo>
                    <a:pt x="125" y="49"/>
                  </a:lnTo>
                  <a:lnTo>
                    <a:pt x="123" y="51"/>
                  </a:lnTo>
                  <a:lnTo>
                    <a:pt x="122" y="52"/>
                  </a:lnTo>
                  <a:lnTo>
                    <a:pt x="117" y="51"/>
                  </a:lnTo>
                  <a:lnTo>
                    <a:pt x="114" y="50"/>
                  </a:lnTo>
                  <a:lnTo>
                    <a:pt x="112" y="49"/>
                  </a:lnTo>
                  <a:lnTo>
                    <a:pt x="109" y="50"/>
                  </a:lnTo>
                  <a:lnTo>
                    <a:pt x="111" y="51"/>
                  </a:lnTo>
                  <a:lnTo>
                    <a:pt x="108" y="52"/>
                  </a:lnTo>
                  <a:lnTo>
                    <a:pt x="108" y="53"/>
                  </a:lnTo>
                  <a:lnTo>
                    <a:pt x="112" y="56"/>
                  </a:lnTo>
                  <a:lnTo>
                    <a:pt x="113" y="57"/>
                  </a:lnTo>
                  <a:lnTo>
                    <a:pt x="113" y="59"/>
                  </a:lnTo>
                  <a:lnTo>
                    <a:pt x="114" y="60"/>
                  </a:lnTo>
                  <a:lnTo>
                    <a:pt x="114" y="61"/>
                  </a:lnTo>
                  <a:lnTo>
                    <a:pt x="116" y="62"/>
                  </a:lnTo>
                  <a:lnTo>
                    <a:pt x="117" y="63"/>
                  </a:lnTo>
                  <a:lnTo>
                    <a:pt x="117" y="66"/>
                  </a:lnTo>
                  <a:lnTo>
                    <a:pt x="119" y="69"/>
                  </a:lnTo>
                  <a:lnTo>
                    <a:pt x="114" y="69"/>
                  </a:lnTo>
                  <a:lnTo>
                    <a:pt x="113" y="70"/>
                  </a:lnTo>
                  <a:lnTo>
                    <a:pt x="111" y="70"/>
                  </a:lnTo>
                  <a:lnTo>
                    <a:pt x="108" y="71"/>
                  </a:lnTo>
                  <a:lnTo>
                    <a:pt x="105" y="75"/>
                  </a:lnTo>
                  <a:lnTo>
                    <a:pt x="104" y="76"/>
                  </a:lnTo>
                  <a:lnTo>
                    <a:pt x="104" y="78"/>
                  </a:lnTo>
                  <a:lnTo>
                    <a:pt x="104" y="80"/>
                  </a:lnTo>
                  <a:lnTo>
                    <a:pt x="105" y="82"/>
                  </a:lnTo>
                  <a:lnTo>
                    <a:pt x="105" y="85"/>
                  </a:lnTo>
                  <a:lnTo>
                    <a:pt x="103" y="85"/>
                  </a:lnTo>
                  <a:lnTo>
                    <a:pt x="102" y="83"/>
                  </a:lnTo>
                  <a:lnTo>
                    <a:pt x="99" y="82"/>
                  </a:lnTo>
                  <a:lnTo>
                    <a:pt x="97" y="82"/>
                  </a:lnTo>
                  <a:lnTo>
                    <a:pt x="93" y="83"/>
                  </a:lnTo>
                  <a:lnTo>
                    <a:pt x="91" y="83"/>
                  </a:lnTo>
                  <a:lnTo>
                    <a:pt x="89" y="85"/>
                  </a:lnTo>
                  <a:lnTo>
                    <a:pt x="87" y="83"/>
                  </a:lnTo>
                  <a:lnTo>
                    <a:pt x="86" y="81"/>
                  </a:lnTo>
                  <a:lnTo>
                    <a:pt x="83" y="80"/>
                  </a:lnTo>
                  <a:lnTo>
                    <a:pt x="79" y="83"/>
                  </a:lnTo>
                  <a:lnTo>
                    <a:pt x="77" y="82"/>
                  </a:lnTo>
                  <a:lnTo>
                    <a:pt x="76" y="81"/>
                  </a:lnTo>
                  <a:lnTo>
                    <a:pt x="74" y="81"/>
                  </a:lnTo>
                  <a:lnTo>
                    <a:pt x="72" y="81"/>
                  </a:lnTo>
                  <a:lnTo>
                    <a:pt x="69" y="80"/>
                  </a:lnTo>
                  <a:lnTo>
                    <a:pt x="68" y="81"/>
                  </a:lnTo>
                  <a:lnTo>
                    <a:pt x="66" y="81"/>
                  </a:lnTo>
                  <a:lnTo>
                    <a:pt x="65" y="81"/>
                  </a:lnTo>
                  <a:lnTo>
                    <a:pt x="63" y="82"/>
                  </a:lnTo>
                  <a:lnTo>
                    <a:pt x="62" y="81"/>
                  </a:lnTo>
                  <a:lnTo>
                    <a:pt x="61" y="80"/>
                  </a:lnTo>
                  <a:lnTo>
                    <a:pt x="57" y="80"/>
                  </a:lnTo>
                  <a:lnTo>
                    <a:pt x="55" y="79"/>
                  </a:lnTo>
                  <a:lnTo>
                    <a:pt x="54" y="78"/>
                  </a:lnTo>
                  <a:lnTo>
                    <a:pt x="53" y="77"/>
                  </a:lnTo>
                  <a:lnTo>
                    <a:pt x="51" y="77"/>
                  </a:lnTo>
                  <a:lnTo>
                    <a:pt x="48" y="76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1" y="75"/>
                  </a:lnTo>
                  <a:lnTo>
                    <a:pt x="36" y="73"/>
                  </a:lnTo>
                  <a:lnTo>
                    <a:pt x="34" y="73"/>
                  </a:lnTo>
                  <a:lnTo>
                    <a:pt x="31" y="73"/>
                  </a:lnTo>
                  <a:lnTo>
                    <a:pt x="28" y="72"/>
                  </a:lnTo>
                  <a:lnTo>
                    <a:pt x="18" y="73"/>
                  </a:lnTo>
                  <a:lnTo>
                    <a:pt x="16" y="75"/>
                  </a:lnTo>
                  <a:lnTo>
                    <a:pt x="16" y="76"/>
                  </a:lnTo>
                  <a:lnTo>
                    <a:pt x="14" y="77"/>
                  </a:lnTo>
                  <a:lnTo>
                    <a:pt x="11" y="79"/>
                  </a:lnTo>
                  <a:lnTo>
                    <a:pt x="8" y="78"/>
                  </a:lnTo>
                  <a:lnTo>
                    <a:pt x="6" y="79"/>
                  </a:lnTo>
                  <a:lnTo>
                    <a:pt x="5" y="8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8" name="Freeform 1242"/>
            <p:cNvSpPr>
              <a:spLocks/>
            </p:cNvSpPr>
            <p:nvPr/>
          </p:nvSpPr>
          <p:spPr bwMode="auto">
            <a:xfrm>
              <a:off x="4725988" y="2153709"/>
              <a:ext cx="120650" cy="50271"/>
            </a:xfrm>
            <a:custGeom>
              <a:avLst/>
              <a:gdLst>
                <a:gd name="T0" fmla="*/ 2147483647 w 76"/>
                <a:gd name="T1" fmla="*/ 2147483647 h 31"/>
                <a:gd name="T2" fmla="*/ 2147483647 w 76"/>
                <a:gd name="T3" fmla="*/ 2147483647 h 31"/>
                <a:gd name="T4" fmla="*/ 2147483647 w 76"/>
                <a:gd name="T5" fmla="*/ 2147483647 h 31"/>
                <a:gd name="T6" fmla="*/ 2147483647 w 76"/>
                <a:gd name="T7" fmla="*/ 2147483647 h 31"/>
                <a:gd name="T8" fmla="*/ 2147483647 w 76"/>
                <a:gd name="T9" fmla="*/ 2147483647 h 31"/>
                <a:gd name="T10" fmla="*/ 2147483647 w 76"/>
                <a:gd name="T11" fmla="*/ 2147483647 h 31"/>
                <a:gd name="T12" fmla="*/ 2147483647 w 76"/>
                <a:gd name="T13" fmla="*/ 2147483647 h 31"/>
                <a:gd name="T14" fmla="*/ 2147483647 w 76"/>
                <a:gd name="T15" fmla="*/ 2147483647 h 31"/>
                <a:gd name="T16" fmla="*/ 2147483647 w 76"/>
                <a:gd name="T17" fmla="*/ 2147483647 h 31"/>
                <a:gd name="T18" fmla="*/ 2147483647 w 76"/>
                <a:gd name="T19" fmla="*/ 2147483647 h 31"/>
                <a:gd name="T20" fmla="*/ 2147483647 w 76"/>
                <a:gd name="T21" fmla="*/ 2147483647 h 31"/>
                <a:gd name="T22" fmla="*/ 2147483647 w 76"/>
                <a:gd name="T23" fmla="*/ 2147483647 h 31"/>
                <a:gd name="T24" fmla="*/ 2147483647 w 76"/>
                <a:gd name="T25" fmla="*/ 2147483647 h 31"/>
                <a:gd name="T26" fmla="*/ 2147483647 w 76"/>
                <a:gd name="T27" fmla="*/ 2147483647 h 31"/>
                <a:gd name="T28" fmla="*/ 2147483647 w 76"/>
                <a:gd name="T29" fmla="*/ 2147483647 h 31"/>
                <a:gd name="T30" fmla="*/ 2147483647 w 76"/>
                <a:gd name="T31" fmla="*/ 2147483647 h 31"/>
                <a:gd name="T32" fmla="*/ 2147483647 w 76"/>
                <a:gd name="T33" fmla="*/ 2147483647 h 31"/>
                <a:gd name="T34" fmla="*/ 2147483647 w 76"/>
                <a:gd name="T35" fmla="*/ 2147483647 h 31"/>
                <a:gd name="T36" fmla="*/ 2147483647 w 76"/>
                <a:gd name="T37" fmla="*/ 2147483647 h 31"/>
                <a:gd name="T38" fmla="*/ 0 w 76"/>
                <a:gd name="T39" fmla="*/ 2147483647 h 31"/>
                <a:gd name="T40" fmla="*/ 2147483647 w 76"/>
                <a:gd name="T41" fmla="*/ 2147483647 h 31"/>
                <a:gd name="T42" fmla="*/ 2147483647 w 76"/>
                <a:gd name="T43" fmla="*/ 2147483647 h 31"/>
                <a:gd name="T44" fmla="*/ 2147483647 w 76"/>
                <a:gd name="T45" fmla="*/ 2147483647 h 31"/>
                <a:gd name="T46" fmla="*/ 2147483647 w 76"/>
                <a:gd name="T47" fmla="*/ 2147483647 h 31"/>
                <a:gd name="T48" fmla="*/ 2147483647 w 76"/>
                <a:gd name="T49" fmla="*/ 2147483647 h 31"/>
                <a:gd name="T50" fmla="*/ 2147483647 w 76"/>
                <a:gd name="T51" fmla="*/ 2147483647 h 31"/>
                <a:gd name="T52" fmla="*/ 2147483647 w 76"/>
                <a:gd name="T53" fmla="*/ 2147483647 h 31"/>
                <a:gd name="T54" fmla="*/ 2147483647 w 76"/>
                <a:gd name="T55" fmla="*/ 2147483647 h 31"/>
                <a:gd name="T56" fmla="*/ 2147483647 w 76"/>
                <a:gd name="T57" fmla="*/ 2147483647 h 31"/>
                <a:gd name="T58" fmla="*/ 2147483647 w 76"/>
                <a:gd name="T59" fmla="*/ 2147483647 h 31"/>
                <a:gd name="T60" fmla="*/ 2147483647 w 76"/>
                <a:gd name="T61" fmla="*/ 2147483647 h 31"/>
                <a:gd name="T62" fmla="*/ 2147483647 w 76"/>
                <a:gd name="T63" fmla="*/ 2147483647 h 31"/>
                <a:gd name="T64" fmla="*/ 2147483647 w 76"/>
                <a:gd name="T65" fmla="*/ 2147483647 h 31"/>
                <a:gd name="T66" fmla="*/ 2147483647 w 76"/>
                <a:gd name="T67" fmla="*/ 2147483647 h 31"/>
                <a:gd name="T68" fmla="*/ 2147483647 w 76"/>
                <a:gd name="T69" fmla="*/ 2147483647 h 31"/>
                <a:gd name="T70" fmla="*/ 2147483647 w 76"/>
                <a:gd name="T71" fmla="*/ 0 h 31"/>
                <a:gd name="T72" fmla="*/ 2147483647 w 76"/>
                <a:gd name="T73" fmla="*/ 2147483647 h 31"/>
                <a:gd name="T74" fmla="*/ 2147483647 w 76"/>
                <a:gd name="T75" fmla="*/ 2147483647 h 31"/>
                <a:gd name="T76" fmla="*/ 2147483647 w 76"/>
                <a:gd name="T77" fmla="*/ 0 h 31"/>
                <a:gd name="T78" fmla="*/ 2147483647 w 76"/>
                <a:gd name="T79" fmla="*/ 2147483647 h 31"/>
                <a:gd name="T80" fmla="*/ 2147483647 w 76"/>
                <a:gd name="T81" fmla="*/ 2147483647 h 31"/>
                <a:gd name="T82" fmla="*/ 2147483647 w 76"/>
                <a:gd name="T83" fmla="*/ 2147483647 h 31"/>
                <a:gd name="T84" fmla="*/ 2147483647 w 76"/>
                <a:gd name="T85" fmla="*/ 2147483647 h 31"/>
                <a:gd name="T86" fmla="*/ 2147483647 w 76"/>
                <a:gd name="T87" fmla="*/ 2147483647 h 31"/>
                <a:gd name="T88" fmla="*/ 2147483647 w 76"/>
                <a:gd name="T89" fmla="*/ 2147483647 h 31"/>
                <a:gd name="T90" fmla="*/ 2147483647 w 76"/>
                <a:gd name="T91" fmla="*/ 2147483647 h 31"/>
                <a:gd name="T92" fmla="*/ 2147483647 w 76"/>
                <a:gd name="T93" fmla="*/ 2147483647 h 31"/>
                <a:gd name="T94" fmla="*/ 2147483647 w 76"/>
                <a:gd name="T95" fmla="*/ 2147483647 h 31"/>
                <a:gd name="T96" fmla="*/ 2147483647 w 76"/>
                <a:gd name="T97" fmla="*/ 2147483647 h 31"/>
                <a:gd name="T98" fmla="*/ 2147483647 w 76"/>
                <a:gd name="T99" fmla="*/ 2147483647 h 31"/>
                <a:gd name="T100" fmla="*/ 2147483647 w 76"/>
                <a:gd name="T101" fmla="*/ 2147483647 h 31"/>
                <a:gd name="T102" fmla="*/ 2147483647 w 76"/>
                <a:gd name="T103" fmla="*/ 2147483647 h 31"/>
                <a:gd name="T104" fmla="*/ 2147483647 w 76"/>
                <a:gd name="T105" fmla="*/ 2147483647 h 31"/>
                <a:gd name="T106" fmla="*/ 2147483647 w 76"/>
                <a:gd name="T107" fmla="*/ 2147483647 h 31"/>
                <a:gd name="T108" fmla="*/ 2147483647 w 76"/>
                <a:gd name="T109" fmla="*/ 2147483647 h 31"/>
                <a:gd name="T110" fmla="*/ 2147483647 w 76"/>
                <a:gd name="T111" fmla="*/ 2147483647 h 31"/>
                <a:gd name="T112" fmla="*/ 2147483647 w 76"/>
                <a:gd name="T113" fmla="*/ 2147483647 h 31"/>
                <a:gd name="T114" fmla="*/ 2147483647 w 76"/>
                <a:gd name="T115" fmla="*/ 2147483647 h 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6"/>
                <a:gd name="T175" fmla="*/ 0 h 31"/>
                <a:gd name="T176" fmla="*/ 76 w 76"/>
                <a:gd name="T177" fmla="*/ 31 h 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6" h="31">
                  <a:moveTo>
                    <a:pt x="73" y="20"/>
                  </a:moveTo>
                  <a:lnTo>
                    <a:pt x="70" y="21"/>
                  </a:lnTo>
                  <a:lnTo>
                    <a:pt x="65" y="19"/>
                  </a:lnTo>
                  <a:lnTo>
                    <a:pt x="61" y="17"/>
                  </a:lnTo>
                  <a:lnTo>
                    <a:pt x="58" y="17"/>
                  </a:lnTo>
                  <a:lnTo>
                    <a:pt x="54" y="17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3"/>
                  </a:lnTo>
                  <a:lnTo>
                    <a:pt x="43" y="24"/>
                  </a:lnTo>
                  <a:lnTo>
                    <a:pt x="39" y="23"/>
                  </a:lnTo>
                  <a:lnTo>
                    <a:pt x="34" y="25"/>
                  </a:lnTo>
                  <a:lnTo>
                    <a:pt x="27" y="26"/>
                  </a:lnTo>
                  <a:lnTo>
                    <a:pt x="24" y="31"/>
                  </a:lnTo>
                  <a:lnTo>
                    <a:pt x="22" y="31"/>
                  </a:lnTo>
                  <a:lnTo>
                    <a:pt x="14" y="31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5" y="14"/>
                  </a:lnTo>
                  <a:lnTo>
                    <a:pt x="10" y="14"/>
                  </a:lnTo>
                  <a:lnTo>
                    <a:pt x="13" y="12"/>
                  </a:lnTo>
                  <a:lnTo>
                    <a:pt x="12" y="11"/>
                  </a:lnTo>
                  <a:lnTo>
                    <a:pt x="14" y="10"/>
                  </a:lnTo>
                  <a:lnTo>
                    <a:pt x="16" y="9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3" y="0"/>
                  </a:lnTo>
                  <a:lnTo>
                    <a:pt x="36" y="1"/>
                  </a:lnTo>
                  <a:lnTo>
                    <a:pt x="39" y="3"/>
                  </a:lnTo>
                  <a:lnTo>
                    <a:pt x="41" y="5"/>
                  </a:lnTo>
                  <a:lnTo>
                    <a:pt x="43" y="5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2" y="2"/>
                  </a:lnTo>
                  <a:lnTo>
                    <a:pt x="54" y="4"/>
                  </a:lnTo>
                  <a:lnTo>
                    <a:pt x="56" y="3"/>
                  </a:lnTo>
                  <a:lnTo>
                    <a:pt x="58" y="2"/>
                  </a:lnTo>
                  <a:lnTo>
                    <a:pt x="62" y="1"/>
                  </a:lnTo>
                  <a:lnTo>
                    <a:pt x="65" y="2"/>
                  </a:lnTo>
                  <a:lnTo>
                    <a:pt x="68" y="3"/>
                  </a:lnTo>
                  <a:lnTo>
                    <a:pt x="71" y="5"/>
                  </a:lnTo>
                  <a:lnTo>
                    <a:pt x="74" y="6"/>
                  </a:lnTo>
                  <a:lnTo>
                    <a:pt x="76" y="7"/>
                  </a:lnTo>
                  <a:lnTo>
                    <a:pt x="76" y="9"/>
                  </a:lnTo>
                  <a:lnTo>
                    <a:pt x="74" y="15"/>
                  </a:lnTo>
                  <a:lnTo>
                    <a:pt x="73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Freeform 1243"/>
            <p:cNvSpPr>
              <a:spLocks/>
            </p:cNvSpPr>
            <p:nvPr/>
          </p:nvSpPr>
          <p:spPr bwMode="auto">
            <a:xfrm>
              <a:off x="4725988" y="2153709"/>
              <a:ext cx="120650" cy="50271"/>
            </a:xfrm>
            <a:custGeom>
              <a:avLst/>
              <a:gdLst>
                <a:gd name="T0" fmla="*/ 2147483647 w 76"/>
                <a:gd name="T1" fmla="*/ 2147483647 h 31"/>
                <a:gd name="T2" fmla="*/ 2147483647 w 76"/>
                <a:gd name="T3" fmla="*/ 2147483647 h 31"/>
                <a:gd name="T4" fmla="*/ 2147483647 w 76"/>
                <a:gd name="T5" fmla="*/ 2147483647 h 31"/>
                <a:gd name="T6" fmla="*/ 2147483647 w 76"/>
                <a:gd name="T7" fmla="*/ 2147483647 h 31"/>
                <a:gd name="T8" fmla="*/ 2147483647 w 76"/>
                <a:gd name="T9" fmla="*/ 2147483647 h 31"/>
                <a:gd name="T10" fmla="*/ 2147483647 w 76"/>
                <a:gd name="T11" fmla="*/ 2147483647 h 31"/>
                <a:gd name="T12" fmla="*/ 2147483647 w 76"/>
                <a:gd name="T13" fmla="*/ 2147483647 h 31"/>
                <a:gd name="T14" fmla="*/ 2147483647 w 76"/>
                <a:gd name="T15" fmla="*/ 2147483647 h 31"/>
                <a:gd name="T16" fmla="*/ 2147483647 w 76"/>
                <a:gd name="T17" fmla="*/ 2147483647 h 31"/>
                <a:gd name="T18" fmla="*/ 2147483647 w 76"/>
                <a:gd name="T19" fmla="*/ 2147483647 h 31"/>
                <a:gd name="T20" fmla="*/ 2147483647 w 76"/>
                <a:gd name="T21" fmla="*/ 2147483647 h 31"/>
                <a:gd name="T22" fmla="*/ 2147483647 w 76"/>
                <a:gd name="T23" fmla="*/ 2147483647 h 31"/>
                <a:gd name="T24" fmla="*/ 2147483647 w 76"/>
                <a:gd name="T25" fmla="*/ 2147483647 h 31"/>
                <a:gd name="T26" fmla="*/ 2147483647 w 76"/>
                <a:gd name="T27" fmla="*/ 2147483647 h 31"/>
                <a:gd name="T28" fmla="*/ 2147483647 w 76"/>
                <a:gd name="T29" fmla="*/ 2147483647 h 31"/>
                <a:gd name="T30" fmla="*/ 2147483647 w 76"/>
                <a:gd name="T31" fmla="*/ 2147483647 h 31"/>
                <a:gd name="T32" fmla="*/ 2147483647 w 76"/>
                <a:gd name="T33" fmla="*/ 2147483647 h 31"/>
                <a:gd name="T34" fmla="*/ 2147483647 w 76"/>
                <a:gd name="T35" fmla="*/ 2147483647 h 31"/>
                <a:gd name="T36" fmla="*/ 2147483647 w 76"/>
                <a:gd name="T37" fmla="*/ 2147483647 h 31"/>
                <a:gd name="T38" fmla="*/ 0 w 76"/>
                <a:gd name="T39" fmla="*/ 2147483647 h 31"/>
                <a:gd name="T40" fmla="*/ 2147483647 w 76"/>
                <a:gd name="T41" fmla="*/ 2147483647 h 31"/>
                <a:gd name="T42" fmla="*/ 2147483647 w 76"/>
                <a:gd name="T43" fmla="*/ 2147483647 h 31"/>
                <a:gd name="T44" fmla="*/ 2147483647 w 76"/>
                <a:gd name="T45" fmla="*/ 2147483647 h 31"/>
                <a:gd name="T46" fmla="*/ 2147483647 w 76"/>
                <a:gd name="T47" fmla="*/ 2147483647 h 31"/>
                <a:gd name="T48" fmla="*/ 2147483647 w 76"/>
                <a:gd name="T49" fmla="*/ 2147483647 h 31"/>
                <a:gd name="T50" fmla="*/ 2147483647 w 76"/>
                <a:gd name="T51" fmla="*/ 2147483647 h 31"/>
                <a:gd name="T52" fmla="*/ 2147483647 w 76"/>
                <a:gd name="T53" fmla="*/ 2147483647 h 31"/>
                <a:gd name="T54" fmla="*/ 2147483647 w 76"/>
                <a:gd name="T55" fmla="*/ 2147483647 h 31"/>
                <a:gd name="T56" fmla="*/ 2147483647 w 76"/>
                <a:gd name="T57" fmla="*/ 2147483647 h 31"/>
                <a:gd name="T58" fmla="*/ 2147483647 w 76"/>
                <a:gd name="T59" fmla="*/ 2147483647 h 31"/>
                <a:gd name="T60" fmla="*/ 2147483647 w 76"/>
                <a:gd name="T61" fmla="*/ 2147483647 h 31"/>
                <a:gd name="T62" fmla="*/ 2147483647 w 76"/>
                <a:gd name="T63" fmla="*/ 2147483647 h 31"/>
                <a:gd name="T64" fmla="*/ 2147483647 w 76"/>
                <a:gd name="T65" fmla="*/ 2147483647 h 31"/>
                <a:gd name="T66" fmla="*/ 2147483647 w 76"/>
                <a:gd name="T67" fmla="*/ 2147483647 h 31"/>
                <a:gd name="T68" fmla="*/ 2147483647 w 76"/>
                <a:gd name="T69" fmla="*/ 2147483647 h 31"/>
                <a:gd name="T70" fmla="*/ 2147483647 w 76"/>
                <a:gd name="T71" fmla="*/ 0 h 31"/>
                <a:gd name="T72" fmla="*/ 2147483647 w 76"/>
                <a:gd name="T73" fmla="*/ 2147483647 h 31"/>
                <a:gd name="T74" fmla="*/ 2147483647 w 76"/>
                <a:gd name="T75" fmla="*/ 2147483647 h 31"/>
                <a:gd name="T76" fmla="*/ 2147483647 w 76"/>
                <a:gd name="T77" fmla="*/ 0 h 31"/>
                <a:gd name="T78" fmla="*/ 2147483647 w 76"/>
                <a:gd name="T79" fmla="*/ 2147483647 h 31"/>
                <a:gd name="T80" fmla="*/ 2147483647 w 76"/>
                <a:gd name="T81" fmla="*/ 2147483647 h 31"/>
                <a:gd name="T82" fmla="*/ 2147483647 w 76"/>
                <a:gd name="T83" fmla="*/ 2147483647 h 31"/>
                <a:gd name="T84" fmla="*/ 2147483647 w 76"/>
                <a:gd name="T85" fmla="*/ 2147483647 h 31"/>
                <a:gd name="T86" fmla="*/ 2147483647 w 76"/>
                <a:gd name="T87" fmla="*/ 2147483647 h 31"/>
                <a:gd name="T88" fmla="*/ 2147483647 w 76"/>
                <a:gd name="T89" fmla="*/ 2147483647 h 31"/>
                <a:gd name="T90" fmla="*/ 2147483647 w 76"/>
                <a:gd name="T91" fmla="*/ 2147483647 h 31"/>
                <a:gd name="T92" fmla="*/ 2147483647 w 76"/>
                <a:gd name="T93" fmla="*/ 2147483647 h 31"/>
                <a:gd name="T94" fmla="*/ 2147483647 w 76"/>
                <a:gd name="T95" fmla="*/ 2147483647 h 31"/>
                <a:gd name="T96" fmla="*/ 2147483647 w 76"/>
                <a:gd name="T97" fmla="*/ 2147483647 h 31"/>
                <a:gd name="T98" fmla="*/ 2147483647 w 76"/>
                <a:gd name="T99" fmla="*/ 2147483647 h 31"/>
                <a:gd name="T100" fmla="*/ 2147483647 w 76"/>
                <a:gd name="T101" fmla="*/ 2147483647 h 31"/>
                <a:gd name="T102" fmla="*/ 2147483647 w 76"/>
                <a:gd name="T103" fmla="*/ 2147483647 h 31"/>
                <a:gd name="T104" fmla="*/ 2147483647 w 76"/>
                <a:gd name="T105" fmla="*/ 2147483647 h 31"/>
                <a:gd name="T106" fmla="*/ 2147483647 w 76"/>
                <a:gd name="T107" fmla="*/ 2147483647 h 31"/>
                <a:gd name="T108" fmla="*/ 2147483647 w 76"/>
                <a:gd name="T109" fmla="*/ 2147483647 h 31"/>
                <a:gd name="T110" fmla="*/ 2147483647 w 76"/>
                <a:gd name="T111" fmla="*/ 2147483647 h 31"/>
                <a:gd name="T112" fmla="*/ 2147483647 w 76"/>
                <a:gd name="T113" fmla="*/ 2147483647 h 31"/>
                <a:gd name="T114" fmla="*/ 2147483647 w 76"/>
                <a:gd name="T115" fmla="*/ 2147483647 h 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6"/>
                <a:gd name="T175" fmla="*/ 0 h 31"/>
                <a:gd name="T176" fmla="*/ 76 w 76"/>
                <a:gd name="T177" fmla="*/ 31 h 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6" h="31">
                  <a:moveTo>
                    <a:pt x="73" y="20"/>
                  </a:moveTo>
                  <a:lnTo>
                    <a:pt x="70" y="21"/>
                  </a:lnTo>
                  <a:lnTo>
                    <a:pt x="65" y="19"/>
                  </a:lnTo>
                  <a:lnTo>
                    <a:pt x="61" y="17"/>
                  </a:lnTo>
                  <a:lnTo>
                    <a:pt x="58" y="17"/>
                  </a:lnTo>
                  <a:lnTo>
                    <a:pt x="54" y="17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3"/>
                  </a:lnTo>
                  <a:lnTo>
                    <a:pt x="43" y="24"/>
                  </a:lnTo>
                  <a:lnTo>
                    <a:pt x="39" y="23"/>
                  </a:lnTo>
                  <a:lnTo>
                    <a:pt x="34" y="25"/>
                  </a:lnTo>
                  <a:lnTo>
                    <a:pt x="27" y="26"/>
                  </a:lnTo>
                  <a:lnTo>
                    <a:pt x="24" y="31"/>
                  </a:lnTo>
                  <a:lnTo>
                    <a:pt x="22" y="31"/>
                  </a:lnTo>
                  <a:lnTo>
                    <a:pt x="14" y="31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5" y="14"/>
                  </a:lnTo>
                  <a:lnTo>
                    <a:pt x="10" y="14"/>
                  </a:lnTo>
                  <a:lnTo>
                    <a:pt x="13" y="12"/>
                  </a:lnTo>
                  <a:lnTo>
                    <a:pt x="12" y="11"/>
                  </a:lnTo>
                  <a:lnTo>
                    <a:pt x="14" y="10"/>
                  </a:lnTo>
                  <a:lnTo>
                    <a:pt x="16" y="9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3" y="0"/>
                  </a:lnTo>
                  <a:lnTo>
                    <a:pt x="36" y="1"/>
                  </a:lnTo>
                  <a:lnTo>
                    <a:pt x="39" y="3"/>
                  </a:lnTo>
                  <a:lnTo>
                    <a:pt x="41" y="5"/>
                  </a:lnTo>
                  <a:lnTo>
                    <a:pt x="43" y="5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2" y="2"/>
                  </a:lnTo>
                  <a:lnTo>
                    <a:pt x="54" y="4"/>
                  </a:lnTo>
                  <a:lnTo>
                    <a:pt x="56" y="3"/>
                  </a:lnTo>
                  <a:lnTo>
                    <a:pt x="58" y="2"/>
                  </a:lnTo>
                  <a:lnTo>
                    <a:pt x="62" y="1"/>
                  </a:lnTo>
                  <a:lnTo>
                    <a:pt x="65" y="2"/>
                  </a:lnTo>
                  <a:lnTo>
                    <a:pt x="68" y="3"/>
                  </a:lnTo>
                  <a:lnTo>
                    <a:pt x="71" y="5"/>
                  </a:lnTo>
                  <a:lnTo>
                    <a:pt x="74" y="6"/>
                  </a:lnTo>
                  <a:lnTo>
                    <a:pt x="76" y="7"/>
                  </a:lnTo>
                  <a:lnTo>
                    <a:pt x="76" y="9"/>
                  </a:lnTo>
                  <a:lnTo>
                    <a:pt x="74" y="15"/>
                  </a:lnTo>
                  <a:lnTo>
                    <a:pt x="73" y="2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0" name="Freeform 1244"/>
            <p:cNvSpPr>
              <a:spLocks/>
            </p:cNvSpPr>
            <p:nvPr/>
          </p:nvSpPr>
          <p:spPr bwMode="auto">
            <a:xfrm>
              <a:off x="4564063" y="2213240"/>
              <a:ext cx="4762" cy="11906"/>
            </a:xfrm>
            <a:custGeom>
              <a:avLst/>
              <a:gdLst>
                <a:gd name="T0" fmla="*/ 2147483647 w 3"/>
                <a:gd name="T1" fmla="*/ 2147483647 h 8"/>
                <a:gd name="T2" fmla="*/ 2147483647 w 3"/>
                <a:gd name="T3" fmla="*/ 2147483647 h 8"/>
                <a:gd name="T4" fmla="*/ 2147483647 w 3"/>
                <a:gd name="T5" fmla="*/ 2147483647 h 8"/>
                <a:gd name="T6" fmla="*/ 2147483647 w 3"/>
                <a:gd name="T7" fmla="*/ 2147483647 h 8"/>
                <a:gd name="T8" fmla="*/ 2147483647 w 3"/>
                <a:gd name="T9" fmla="*/ 0 h 8"/>
                <a:gd name="T10" fmla="*/ 0 w 3"/>
                <a:gd name="T11" fmla="*/ 2147483647 h 8"/>
                <a:gd name="T12" fmla="*/ 0 w 3"/>
                <a:gd name="T13" fmla="*/ 2147483647 h 8"/>
                <a:gd name="T14" fmla="*/ 2147483647 w 3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8"/>
                <a:gd name="T26" fmla="*/ 3 w 3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8">
                  <a:moveTo>
                    <a:pt x="2" y="8"/>
                  </a:moveTo>
                  <a:lnTo>
                    <a:pt x="3" y="6"/>
                  </a:lnTo>
                  <a:lnTo>
                    <a:pt x="3" y="4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1" name="Freeform 1245"/>
            <p:cNvSpPr>
              <a:spLocks/>
            </p:cNvSpPr>
            <p:nvPr/>
          </p:nvSpPr>
          <p:spPr bwMode="auto">
            <a:xfrm>
              <a:off x="4564063" y="2213240"/>
              <a:ext cx="4762" cy="11906"/>
            </a:xfrm>
            <a:custGeom>
              <a:avLst/>
              <a:gdLst>
                <a:gd name="T0" fmla="*/ 2147483647 w 3"/>
                <a:gd name="T1" fmla="*/ 2147483647 h 8"/>
                <a:gd name="T2" fmla="*/ 2147483647 w 3"/>
                <a:gd name="T3" fmla="*/ 2147483647 h 8"/>
                <a:gd name="T4" fmla="*/ 2147483647 w 3"/>
                <a:gd name="T5" fmla="*/ 2147483647 h 8"/>
                <a:gd name="T6" fmla="*/ 2147483647 w 3"/>
                <a:gd name="T7" fmla="*/ 2147483647 h 8"/>
                <a:gd name="T8" fmla="*/ 2147483647 w 3"/>
                <a:gd name="T9" fmla="*/ 0 h 8"/>
                <a:gd name="T10" fmla="*/ 0 w 3"/>
                <a:gd name="T11" fmla="*/ 2147483647 h 8"/>
                <a:gd name="T12" fmla="*/ 0 w 3"/>
                <a:gd name="T13" fmla="*/ 2147483647 h 8"/>
                <a:gd name="T14" fmla="*/ 2147483647 w 3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8"/>
                <a:gd name="T26" fmla="*/ 3 w 3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8">
                  <a:moveTo>
                    <a:pt x="2" y="8"/>
                  </a:moveTo>
                  <a:lnTo>
                    <a:pt x="3" y="6"/>
                  </a:lnTo>
                  <a:lnTo>
                    <a:pt x="3" y="4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2" name="Freeform 1246"/>
            <p:cNvSpPr>
              <a:spLocks/>
            </p:cNvSpPr>
            <p:nvPr/>
          </p:nvSpPr>
          <p:spPr bwMode="auto">
            <a:xfrm>
              <a:off x="5208588" y="2500313"/>
              <a:ext cx="152400" cy="145521"/>
            </a:xfrm>
            <a:custGeom>
              <a:avLst/>
              <a:gdLst>
                <a:gd name="T0" fmla="*/ 2147483647 w 96"/>
                <a:gd name="T1" fmla="*/ 2147483647 h 92"/>
                <a:gd name="T2" fmla="*/ 2147483647 w 96"/>
                <a:gd name="T3" fmla="*/ 2147483647 h 92"/>
                <a:gd name="T4" fmla="*/ 2147483647 w 96"/>
                <a:gd name="T5" fmla="*/ 2147483647 h 92"/>
                <a:gd name="T6" fmla="*/ 2147483647 w 96"/>
                <a:gd name="T7" fmla="*/ 2147483647 h 92"/>
                <a:gd name="T8" fmla="*/ 2147483647 w 96"/>
                <a:gd name="T9" fmla="*/ 2147483647 h 92"/>
                <a:gd name="T10" fmla="*/ 2147483647 w 96"/>
                <a:gd name="T11" fmla="*/ 0 h 92"/>
                <a:gd name="T12" fmla="*/ 2147483647 w 96"/>
                <a:gd name="T13" fmla="*/ 2147483647 h 92"/>
                <a:gd name="T14" fmla="*/ 2147483647 w 96"/>
                <a:gd name="T15" fmla="*/ 2147483647 h 92"/>
                <a:gd name="T16" fmla="*/ 2147483647 w 96"/>
                <a:gd name="T17" fmla="*/ 2147483647 h 92"/>
                <a:gd name="T18" fmla="*/ 2147483647 w 96"/>
                <a:gd name="T19" fmla="*/ 2147483647 h 92"/>
                <a:gd name="T20" fmla="*/ 2147483647 w 96"/>
                <a:gd name="T21" fmla="*/ 2147483647 h 92"/>
                <a:gd name="T22" fmla="*/ 2147483647 w 96"/>
                <a:gd name="T23" fmla="*/ 2147483647 h 92"/>
                <a:gd name="T24" fmla="*/ 2147483647 w 96"/>
                <a:gd name="T25" fmla="*/ 2147483647 h 92"/>
                <a:gd name="T26" fmla="*/ 2147483647 w 96"/>
                <a:gd name="T27" fmla="*/ 2147483647 h 92"/>
                <a:gd name="T28" fmla="*/ 2147483647 w 96"/>
                <a:gd name="T29" fmla="*/ 2147483647 h 92"/>
                <a:gd name="T30" fmla="*/ 2147483647 w 96"/>
                <a:gd name="T31" fmla="*/ 2147483647 h 92"/>
                <a:gd name="T32" fmla="*/ 2147483647 w 96"/>
                <a:gd name="T33" fmla="*/ 2147483647 h 92"/>
                <a:gd name="T34" fmla="*/ 2147483647 w 96"/>
                <a:gd name="T35" fmla="*/ 2147483647 h 92"/>
                <a:gd name="T36" fmla="*/ 2147483647 w 96"/>
                <a:gd name="T37" fmla="*/ 2147483647 h 92"/>
                <a:gd name="T38" fmla="*/ 2147483647 w 96"/>
                <a:gd name="T39" fmla="*/ 2147483647 h 92"/>
                <a:gd name="T40" fmla="*/ 2147483647 w 96"/>
                <a:gd name="T41" fmla="*/ 2147483647 h 92"/>
                <a:gd name="T42" fmla="*/ 0 w 96"/>
                <a:gd name="T43" fmla="*/ 2147483647 h 92"/>
                <a:gd name="T44" fmla="*/ 2147483647 w 96"/>
                <a:gd name="T45" fmla="*/ 2147483647 h 92"/>
                <a:gd name="T46" fmla="*/ 2147483647 w 96"/>
                <a:gd name="T47" fmla="*/ 2147483647 h 92"/>
                <a:gd name="T48" fmla="*/ 2147483647 w 96"/>
                <a:gd name="T49" fmla="*/ 2147483647 h 92"/>
                <a:gd name="T50" fmla="*/ 2147483647 w 96"/>
                <a:gd name="T51" fmla="*/ 2147483647 h 92"/>
                <a:gd name="T52" fmla="*/ 2147483647 w 96"/>
                <a:gd name="T53" fmla="*/ 2147483647 h 92"/>
                <a:gd name="T54" fmla="*/ 2147483647 w 96"/>
                <a:gd name="T55" fmla="*/ 2147483647 h 92"/>
                <a:gd name="T56" fmla="*/ 2147483647 w 96"/>
                <a:gd name="T57" fmla="*/ 2147483647 h 92"/>
                <a:gd name="T58" fmla="*/ 2147483647 w 96"/>
                <a:gd name="T59" fmla="*/ 2147483647 h 92"/>
                <a:gd name="T60" fmla="*/ 2147483647 w 96"/>
                <a:gd name="T61" fmla="*/ 2147483647 h 92"/>
                <a:gd name="T62" fmla="*/ 2147483647 w 96"/>
                <a:gd name="T63" fmla="*/ 2147483647 h 92"/>
                <a:gd name="T64" fmla="*/ 2147483647 w 96"/>
                <a:gd name="T65" fmla="*/ 2147483647 h 92"/>
                <a:gd name="T66" fmla="*/ 2147483647 w 96"/>
                <a:gd name="T67" fmla="*/ 2147483647 h 92"/>
                <a:gd name="T68" fmla="*/ 2147483647 w 96"/>
                <a:gd name="T69" fmla="*/ 2147483647 h 92"/>
                <a:gd name="T70" fmla="*/ 2147483647 w 96"/>
                <a:gd name="T71" fmla="*/ 2147483647 h 92"/>
                <a:gd name="T72" fmla="*/ 2147483647 w 96"/>
                <a:gd name="T73" fmla="*/ 2147483647 h 92"/>
                <a:gd name="T74" fmla="*/ 2147483647 w 96"/>
                <a:gd name="T75" fmla="*/ 2147483647 h 92"/>
                <a:gd name="T76" fmla="*/ 0 w 96"/>
                <a:gd name="T77" fmla="*/ 2147483647 h 92"/>
                <a:gd name="T78" fmla="*/ 2147483647 w 96"/>
                <a:gd name="T79" fmla="*/ 2147483647 h 92"/>
                <a:gd name="T80" fmla="*/ 2147483647 w 96"/>
                <a:gd name="T81" fmla="*/ 2147483647 h 92"/>
                <a:gd name="T82" fmla="*/ 2147483647 w 96"/>
                <a:gd name="T83" fmla="*/ 2147483647 h 92"/>
                <a:gd name="T84" fmla="*/ 2147483647 w 96"/>
                <a:gd name="T85" fmla="*/ 2147483647 h 92"/>
                <a:gd name="T86" fmla="*/ 2147483647 w 96"/>
                <a:gd name="T87" fmla="*/ 2147483647 h 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6"/>
                <a:gd name="T133" fmla="*/ 0 h 92"/>
                <a:gd name="T134" fmla="*/ 96 w 96"/>
                <a:gd name="T135" fmla="*/ 92 h 9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6" h="92">
                  <a:moveTo>
                    <a:pt x="50" y="72"/>
                  </a:moveTo>
                  <a:lnTo>
                    <a:pt x="61" y="65"/>
                  </a:lnTo>
                  <a:lnTo>
                    <a:pt x="64" y="61"/>
                  </a:lnTo>
                  <a:lnTo>
                    <a:pt x="67" y="60"/>
                  </a:lnTo>
                  <a:lnTo>
                    <a:pt x="74" y="57"/>
                  </a:lnTo>
                  <a:lnTo>
                    <a:pt x="76" y="55"/>
                  </a:lnTo>
                  <a:lnTo>
                    <a:pt x="77" y="54"/>
                  </a:lnTo>
                  <a:lnTo>
                    <a:pt x="81" y="52"/>
                  </a:lnTo>
                  <a:lnTo>
                    <a:pt x="83" y="46"/>
                  </a:lnTo>
                  <a:lnTo>
                    <a:pt x="82" y="36"/>
                  </a:lnTo>
                  <a:lnTo>
                    <a:pt x="81" y="17"/>
                  </a:lnTo>
                  <a:lnTo>
                    <a:pt x="88" y="14"/>
                  </a:lnTo>
                  <a:lnTo>
                    <a:pt x="92" y="6"/>
                  </a:lnTo>
                  <a:lnTo>
                    <a:pt x="96" y="2"/>
                  </a:lnTo>
                  <a:lnTo>
                    <a:pt x="93" y="4"/>
                  </a:lnTo>
                  <a:lnTo>
                    <a:pt x="93" y="2"/>
                  </a:lnTo>
                  <a:lnTo>
                    <a:pt x="93" y="1"/>
                  </a:lnTo>
                  <a:lnTo>
                    <a:pt x="92" y="0"/>
                  </a:lnTo>
                  <a:lnTo>
                    <a:pt x="91" y="0"/>
                  </a:lnTo>
                  <a:lnTo>
                    <a:pt x="88" y="2"/>
                  </a:lnTo>
                  <a:lnTo>
                    <a:pt x="84" y="4"/>
                  </a:lnTo>
                  <a:lnTo>
                    <a:pt x="75" y="5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5" y="5"/>
                  </a:lnTo>
                  <a:lnTo>
                    <a:pt x="63" y="7"/>
                  </a:lnTo>
                  <a:lnTo>
                    <a:pt x="61" y="8"/>
                  </a:lnTo>
                  <a:lnTo>
                    <a:pt x="57" y="9"/>
                  </a:lnTo>
                  <a:lnTo>
                    <a:pt x="56" y="10"/>
                  </a:lnTo>
                  <a:lnTo>
                    <a:pt x="47" y="11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7"/>
                  </a:lnTo>
                  <a:lnTo>
                    <a:pt x="31" y="8"/>
                  </a:lnTo>
                  <a:lnTo>
                    <a:pt x="29" y="9"/>
                  </a:lnTo>
                  <a:lnTo>
                    <a:pt x="25" y="10"/>
                  </a:lnTo>
                  <a:lnTo>
                    <a:pt x="23" y="11"/>
                  </a:lnTo>
                  <a:lnTo>
                    <a:pt x="22" y="12"/>
                  </a:lnTo>
                  <a:lnTo>
                    <a:pt x="17" y="11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9" y="11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6" y="24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1" y="25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1" y="32"/>
                  </a:lnTo>
                  <a:lnTo>
                    <a:pt x="2" y="37"/>
                  </a:lnTo>
                  <a:lnTo>
                    <a:pt x="3" y="41"/>
                  </a:lnTo>
                  <a:lnTo>
                    <a:pt x="2" y="45"/>
                  </a:lnTo>
                  <a:lnTo>
                    <a:pt x="3" y="48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10" y="47"/>
                  </a:lnTo>
                  <a:lnTo>
                    <a:pt x="10" y="48"/>
                  </a:lnTo>
                  <a:lnTo>
                    <a:pt x="11" y="48"/>
                  </a:lnTo>
                  <a:lnTo>
                    <a:pt x="12" y="48"/>
                  </a:lnTo>
                  <a:lnTo>
                    <a:pt x="12" y="49"/>
                  </a:lnTo>
                  <a:lnTo>
                    <a:pt x="11" y="49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3" y="54"/>
                  </a:lnTo>
                  <a:lnTo>
                    <a:pt x="14" y="55"/>
                  </a:lnTo>
                  <a:lnTo>
                    <a:pt x="14" y="56"/>
                  </a:lnTo>
                  <a:lnTo>
                    <a:pt x="15" y="57"/>
                  </a:lnTo>
                  <a:lnTo>
                    <a:pt x="14" y="57"/>
                  </a:lnTo>
                  <a:lnTo>
                    <a:pt x="14" y="58"/>
                  </a:lnTo>
                  <a:lnTo>
                    <a:pt x="12" y="59"/>
                  </a:lnTo>
                  <a:lnTo>
                    <a:pt x="11" y="60"/>
                  </a:lnTo>
                  <a:lnTo>
                    <a:pt x="11" y="61"/>
                  </a:lnTo>
                  <a:lnTo>
                    <a:pt x="10" y="62"/>
                  </a:lnTo>
                  <a:lnTo>
                    <a:pt x="12" y="62"/>
                  </a:lnTo>
                  <a:lnTo>
                    <a:pt x="12" y="64"/>
                  </a:lnTo>
                  <a:lnTo>
                    <a:pt x="11" y="64"/>
                  </a:lnTo>
                  <a:lnTo>
                    <a:pt x="6" y="64"/>
                  </a:lnTo>
                  <a:lnTo>
                    <a:pt x="6" y="65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5" y="68"/>
                  </a:lnTo>
                  <a:lnTo>
                    <a:pt x="6" y="68"/>
                  </a:lnTo>
                  <a:lnTo>
                    <a:pt x="6" y="69"/>
                  </a:lnTo>
                  <a:lnTo>
                    <a:pt x="5" y="71"/>
                  </a:lnTo>
                  <a:lnTo>
                    <a:pt x="4" y="72"/>
                  </a:lnTo>
                  <a:lnTo>
                    <a:pt x="3" y="73"/>
                  </a:lnTo>
                  <a:lnTo>
                    <a:pt x="2" y="73"/>
                  </a:lnTo>
                  <a:lnTo>
                    <a:pt x="0" y="75"/>
                  </a:lnTo>
                  <a:lnTo>
                    <a:pt x="1" y="78"/>
                  </a:lnTo>
                  <a:lnTo>
                    <a:pt x="0" y="79"/>
                  </a:lnTo>
                  <a:lnTo>
                    <a:pt x="1" y="80"/>
                  </a:lnTo>
                  <a:lnTo>
                    <a:pt x="1" y="81"/>
                  </a:lnTo>
                  <a:lnTo>
                    <a:pt x="1" y="83"/>
                  </a:lnTo>
                  <a:lnTo>
                    <a:pt x="0" y="85"/>
                  </a:lnTo>
                  <a:lnTo>
                    <a:pt x="3" y="83"/>
                  </a:lnTo>
                  <a:lnTo>
                    <a:pt x="4" y="85"/>
                  </a:lnTo>
                  <a:lnTo>
                    <a:pt x="6" y="87"/>
                  </a:lnTo>
                  <a:lnTo>
                    <a:pt x="9" y="88"/>
                  </a:lnTo>
                  <a:lnTo>
                    <a:pt x="11" y="90"/>
                  </a:lnTo>
                  <a:lnTo>
                    <a:pt x="13" y="91"/>
                  </a:lnTo>
                  <a:lnTo>
                    <a:pt x="16" y="92"/>
                  </a:lnTo>
                  <a:lnTo>
                    <a:pt x="19" y="91"/>
                  </a:lnTo>
                  <a:lnTo>
                    <a:pt x="31" y="83"/>
                  </a:lnTo>
                  <a:lnTo>
                    <a:pt x="36" y="80"/>
                  </a:lnTo>
                  <a:lnTo>
                    <a:pt x="50" y="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3" name="Freeform 1247"/>
            <p:cNvSpPr>
              <a:spLocks/>
            </p:cNvSpPr>
            <p:nvPr/>
          </p:nvSpPr>
          <p:spPr bwMode="auto">
            <a:xfrm>
              <a:off x="5208588" y="2500313"/>
              <a:ext cx="152400" cy="145521"/>
            </a:xfrm>
            <a:custGeom>
              <a:avLst/>
              <a:gdLst>
                <a:gd name="T0" fmla="*/ 2147483647 w 96"/>
                <a:gd name="T1" fmla="*/ 2147483647 h 92"/>
                <a:gd name="T2" fmla="*/ 2147483647 w 96"/>
                <a:gd name="T3" fmla="*/ 2147483647 h 92"/>
                <a:gd name="T4" fmla="*/ 2147483647 w 96"/>
                <a:gd name="T5" fmla="*/ 2147483647 h 92"/>
                <a:gd name="T6" fmla="*/ 2147483647 w 96"/>
                <a:gd name="T7" fmla="*/ 2147483647 h 92"/>
                <a:gd name="T8" fmla="*/ 2147483647 w 96"/>
                <a:gd name="T9" fmla="*/ 2147483647 h 92"/>
                <a:gd name="T10" fmla="*/ 2147483647 w 96"/>
                <a:gd name="T11" fmla="*/ 0 h 92"/>
                <a:gd name="T12" fmla="*/ 2147483647 w 96"/>
                <a:gd name="T13" fmla="*/ 2147483647 h 92"/>
                <a:gd name="T14" fmla="*/ 2147483647 w 96"/>
                <a:gd name="T15" fmla="*/ 2147483647 h 92"/>
                <a:gd name="T16" fmla="*/ 2147483647 w 96"/>
                <a:gd name="T17" fmla="*/ 2147483647 h 92"/>
                <a:gd name="T18" fmla="*/ 2147483647 w 96"/>
                <a:gd name="T19" fmla="*/ 2147483647 h 92"/>
                <a:gd name="T20" fmla="*/ 2147483647 w 96"/>
                <a:gd name="T21" fmla="*/ 2147483647 h 92"/>
                <a:gd name="T22" fmla="*/ 2147483647 w 96"/>
                <a:gd name="T23" fmla="*/ 2147483647 h 92"/>
                <a:gd name="T24" fmla="*/ 2147483647 w 96"/>
                <a:gd name="T25" fmla="*/ 2147483647 h 92"/>
                <a:gd name="T26" fmla="*/ 2147483647 w 96"/>
                <a:gd name="T27" fmla="*/ 2147483647 h 92"/>
                <a:gd name="T28" fmla="*/ 2147483647 w 96"/>
                <a:gd name="T29" fmla="*/ 2147483647 h 92"/>
                <a:gd name="T30" fmla="*/ 2147483647 w 96"/>
                <a:gd name="T31" fmla="*/ 2147483647 h 92"/>
                <a:gd name="T32" fmla="*/ 2147483647 w 96"/>
                <a:gd name="T33" fmla="*/ 2147483647 h 92"/>
                <a:gd name="T34" fmla="*/ 2147483647 w 96"/>
                <a:gd name="T35" fmla="*/ 2147483647 h 92"/>
                <a:gd name="T36" fmla="*/ 2147483647 w 96"/>
                <a:gd name="T37" fmla="*/ 2147483647 h 92"/>
                <a:gd name="T38" fmla="*/ 2147483647 w 96"/>
                <a:gd name="T39" fmla="*/ 2147483647 h 92"/>
                <a:gd name="T40" fmla="*/ 2147483647 w 96"/>
                <a:gd name="T41" fmla="*/ 2147483647 h 92"/>
                <a:gd name="T42" fmla="*/ 0 w 96"/>
                <a:gd name="T43" fmla="*/ 2147483647 h 92"/>
                <a:gd name="T44" fmla="*/ 2147483647 w 96"/>
                <a:gd name="T45" fmla="*/ 2147483647 h 92"/>
                <a:gd name="T46" fmla="*/ 2147483647 w 96"/>
                <a:gd name="T47" fmla="*/ 2147483647 h 92"/>
                <a:gd name="T48" fmla="*/ 2147483647 w 96"/>
                <a:gd name="T49" fmla="*/ 2147483647 h 92"/>
                <a:gd name="T50" fmla="*/ 2147483647 w 96"/>
                <a:gd name="T51" fmla="*/ 2147483647 h 92"/>
                <a:gd name="T52" fmla="*/ 2147483647 w 96"/>
                <a:gd name="T53" fmla="*/ 2147483647 h 92"/>
                <a:gd name="T54" fmla="*/ 2147483647 w 96"/>
                <a:gd name="T55" fmla="*/ 2147483647 h 92"/>
                <a:gd name="T56" fmla="*/ 2147483647 w 96"/>
                <a:gd name="T57" fmla="*/ 2147483647 h 92"/>
                <a:gd name="T58" fmla="*/ 2147483647 w 96"/>
                <a:gd name="T59" fmla="*/ 2147483647 h 92"/>
                <a:gd name="T60" fmla="*/ 2147483647 w 96"/>
                <a:gd name="T61" fmla="*/ 2147483647 h 92"/>
                <a:gd name="T62" fmla="*/ 2147483647 w 96"/>
                <a:gd name="T63" fmla="*/ 2147483647 h 92"/>
                <a:gd name="T64" fmla="*/ 2147483647 w 96"/>
                <a:gd name="T65" fmla="*/ 2147483647 h 92"/>
                <a:gd name="T66" fmla="*/ 2147483647 w 96"/>
                <a:gd name="T67" fmla="*/ 2147483647 h 92"/>
                <a:gd name="T68" fmla="*/ 2147483647 w 96"/>
                <a:gd name="T69" fmla="*/ 2147483647 h 92"/>
                <a:gd name="T70" fmla="*/ 2147483647 w 96"/>
                <a:gd name="T71" fmla="*/ 2147483647 h 92"/>
                <a:gd name="T72" fmla="*/ 2147483647 w 96"/>
                <a:gd name="T73" fmla="*/ 2147483647 h 92"/>
                <a:gd name="T74" fmla="*/ 2147483647 w 96"/>
                <a:gd name="T75" fmla="*/ 2147483647 h 92"/>
                <a:gd name="T76" fmla="*/ 0 w 96"/>
                <a:gd name="T77" fmla="*/ 2147483647 h 92"/>
                <a:gd name="T78" fmla="*/ 2147483647 w 96"/>
                <a:gd name="T79" fmla="*/ 2147483647 h 92"/>
                <a:gd name="T80" fmla="*/ 2147483647 w 96"/>
                <a:gd name="T81" fmla="*/ 2147483647 h 92"/>
                <a:gd name="T82" fmla="*/ 2147483647 w 96"/>
                <a:gd name="T83" fmla="*/ 2147483647 h 92"/>
                <a:gd name="T84" fmla="*/ 2147483647 w 96"/>
                <a:gd name="T85" fmla="*/ 2147483647 h 92"/>
                <a:gd name="T86" fmla="*/ 2147483647 w 96"/>
                <a:gd name="T87" fmla="*/ 2147483647 h 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6"/>
                <a:gd name="T133" fmla="*/ 0 h 92"/>
                <a:gd name="T134" fmla="*/ 96 w 96"/>
                <a:gd name="T135" fmla="*/ 92 h 9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6" h="92">
                  <a:moveTo>
                    <a:pt x="50" y="72"/>
                  </a:moveTo>
                  <a:lnTo>
                    <a:pt x="61" y="65"/>
                  </a:lnTo>
                  <a:lnTo>
                    <a:pt x="64" y="61"/>
                  </a:lnTo>
                  <a:lnTo>
                    <a:pt x="67" y="60"/>
                  </a:lnTo>
                  <a:lnTo>
                    <a:pt x="74" y="57"/>
                  </a:lnTo>
                  <a:lnTo>
                    <a:pt x="76" y="55"/>
                  </a:lnTo>
                  <a:lnTo>
                    <a:pt x="77" y="54"/>
                  </a:lnTo>
                  <a:lnTo>
                    <a:pt x="81" y="52"/>
                  </a:lnTo>
                  <a:lnTo>
                    <a:pt x="83" y="46"/>
                  </a:lnTo>
                  <a:lnTo>
                    <a:pt x="82" y="36"/>
                  </a:lnTo>
                  <a:lnTo>
                    <a:pt x="81" y="17"/>
                  </a:lnTo>
                  <a:lnTo>
                    <a:pt x="88" y="14"/>
                  </a:lnTo>
                  <a:lnTo>
                    <a:pt x="92" y="6"/>
                  </a:lnTo>
                  <a:lnTo>
                    <a:pt x="96" y="2"/>
                  </a:lnTo>
                  <a:lnTo>
                    <a:pt x="93" y="4"/>
                  </a:lnTo>
                  <a:lnTo>
                    <a:pt x="93" y="2"/>
                  </a:lnTo>
                  <a:lnTo>
                    <a:pt x="93" y="1"/>
                  </a:lnTo>
                  <a:lnTo>
                    <a:pt x="92" y="0"/>
                  </a:lnTo>
                  <a:lnTo>
                    <a:pt x="91" y="0"/>
                  </a:lnTo>
                  <a:lnTo>
                    <a:pt x="88" y="2"/>
                  </a:lnTo>
                  <a:lnTo>
                    <a:pt x="84" y="4"/>
                  </a:lnTo>
                  <a:lnTo>
                    <a:pt x="75" y="5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5" y="5"/>
                  </a:lnTo>
                  <a:lnTo>
                    <a:pt x="63" y="7"/>
                  </a:lnTo>
                  <a:lnTo>
                    <a:pt x="61" y="8"/>
                  </a:lnTo>
                  <a:lnTo>
                    <a:pt x="57" y="9"/>
                  </a:lnTo>
                  <a:lnTo>
                    <a:pt x="56" y="10"/>
                  </a:lnTo>
                  <a:lnTo>
                    <a:pt x="47" y="11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7"/>
                  </a:lnTo>
                  <a:lnTo>
                    <a:pt x="31" y="8"/>
                  </a:lnTo>
                  <a:lnTo>
                    <a:pt x="29" y="9"/>
                  </a:lnTo>
                  <a:lnTo>
                    <a:pt x="25" y="10"/>
                  </a:lnTo>
                  <a:lnTo>
                    <a:pt x="23" y="11"/>
                  </a:lnTo>
                  <a:lnTo>
                    <a:pt x="22" y="12"/>
                  </a:lnTo>
                  <a:lnTo>
                    <a:pt x="17" y="11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9" y="11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6" y="24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1" y="25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1" y="32"/>
                  </a:lnTo>
                  <a:lnTo>
                    <a:pt x="2" y="37"/>
                  </a:lnTo>
                  <a:lnTo>
                    <a:pt x="3" y="41"/>
                  </a:lnTo>
                  <a:lnTo>
                    <a:pt x="2" y="45"/>
                  </a:lnTo>
                  <a:lnTo>
                    <a:pt x="3" y="48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10" y="47"/>
                  </a:lnTo>
                  <a:lnTo>
                    <a:pt x="10" y="48"/>
                  </a:lnTo>
                  <a:lnTo>
                    <a:pt x="11" y="48"/>
                  </a:lnTo>
                  <a:lnTo>
                    <a:pt x="12" y="48"/>
                  </a:lnTo>
                  <a:lnTo>
                    <a:pt x="12" y="49"/>
                  </a:lnTo>
                  <a:lnTo>
                    <a:pt x="11" y="49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3" y="54"/>
                  </a:lnTo>
                  <a:lnTo>
                    <a:pt x="14" y="55"/>
                  </a:lnTo>
                  <a:lnTo>
                    <a:pt x="14" y="56"/>
                  </a:lnTo>
                  <a:lnTo>
                    <a:pt x="15" y="57"/>
                  </a:lnTo>
                  <a:lnTo>
                    <a:pt x="14" y="57"/>
                  </a:lnTo>
                  <a:lnTo>
                    <a:pt x="14" y="58"/>
                  </a:lnTo>
                  <a:lnTo>
                    <a:pt x="12" y="59"/>
                  </a:lnTo>
                  <a:lnTo>
                    <a:pt x="11" y="60"/>
                  </a:lnTo>
                  <a:lnTo>
                    <a:pt x="11" y="61"/>
                  </a:lnTo>
                  <a:lnTo>
                    <a:pt x="10" y="62"/>
                  </a:lnTo>
                  <a:lnTo>
                    <a:pt x="12" y="62"/>
                  </a:lnTo>
                  <a:lnTo>
                    <a:pt x="12" y="64"/>
                  </a:lnTo>
                  <a:lnTo>
                    <a:pt x="11" y="64"/>
                  </a:lnTo>
                  <a:lnTo>
                    <a:pt x="6" y="64"/>
                  </a:lnTo>
                  <a:lnTo>
                    <a:pt x="6" y="65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5" y="68"/>
                  </a:lnTo>
                  <a:lnTo>
                    <a:pt x="6" y="68"/>
                  </a:lnTo>
                  <a:lnTo>
                    <a:pt x="6" y="69"/>
                  </a:lnTo>
                  <a:lnTo>
                    <a:pt x="5" y="71"/>
                  </a:lnTo>
                  <a:lnTo>
                    <a:pt x="4" y="72"/>
                  </a:lnTo>
                  <a:lnTo>
                    <a:pt x="3" y="73"/>
                  </a:lnTo>
                  <a:lnTo>
                    <a:pt x="2" y="73"/>
                  </a:lnTo>
                  <a:lnTo>
                    <a:pt x="0" y="75"/>
                  </a:lnTo>
                  <a:lnTo>
                    <a:pt x="1" y="78"/>
                  </a:lnTo>
                  <a:lnTo>
                    <a:pt x="0" y="79"/>
                  </a:lnTo>
                  <a:lnTo>
                    <a:pt x="1" y="80"/>
                  </a:lnTo>
                  <a:lnTo>
                    <a:pt x="1" y="81"/>
                  </a:lnTo>
                  <a:lnTo>
                    <a:pt x="1" y="83"/>
                  </a:lnTo>
                  <a:lnTo>
                    <a:pt x="0" y="85"/>
                  </a:lnTo>
                  <a:lnTo>
                    <a:pt x="3" y="83"/>
                  </a:lnTo>
                  <a:lnTo>
                    <a:pt x="4" y="85"/>
                  </a:lnTo>
                  <a:lnTo>
                    <a:pt x="6" y="87"/>
                  </a:lnTo>
                  <a:lnTo>
                    <a:pt x="9" y="88"/>
                  </a:lnTo>
                  <a:lnTo>
                    <a:pt x="11" y="90"/>
                  </a:lnTo>
                  <a:lnTo>
                    <a:pt x="13" y="91"/>
                  </a:lnTo>
                  <a:lnTo>
                    <a:pt x="16" y="92"/>
                  </a:lnTo>
                  <a:lnTo>
                    <a:pt x="19" y="91"/>
                  </a:lnTo>
                  <a:lnTo>
                    <a:pt x="31" y="83"/>
                  </a:lnTo>
                  <a:lnTo>
                    <a:pt x="36" y="80"/>
                  </a:lnTo>
                  <a:lnTo>
                    <a:pt x="50" y="72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6" name="Freeform 1250"/>
            <p:cNvSpPr>
              <a:spLocks/>
            </p:cNvSpPr>
            <p:nvPr/>
          </p:nvSpPr>
          <p:spPr bwMode="auto">
            <a:xfrm>
              <a:off x="5805488" y="2467240"/>
              <a:ext cx="323850" cy="263260"/>
            </a:xfrm>
            <a:custGeom>
              <a:avLst/>
              <a:gdLst>
                <a:gd name="T0" fmla="*/ 2147483647 w 204"/>
                <a:gd name="T1" fmla="*/ 2147483647 h 166"/>
                <a:gd name="T2" fmla="*/ 2147483647 w 204"/>
                <a:gd name="T3" fmla="*/ 2147483647 h 166"/>
                <a:gd name="T4" fmla="*/ 2147483647 w 204"/>
                <a:gd name="T5" fmla="*/ 2147483647 h 166"/>
                <a:gd name="T6" fmla="*/ 2147483647 w 204"/>
                <a:gd name="T7" fmla="*/ 2147483647 h 166"/>
                <a:gd name="T8" fmla="*/ 2147483647 w 204"/>
                <a:gd name="T9" fmla="*/ 2147483647 h 166"/>
                <a:gd name="T10" fmla="*/ 2147483647 w 204"/>
                <a:gd name="T11" fmla="*/ 2147483647 h 166"/>
                <a:gd name="T12" fmla="*/ 2147483647 w 204"/>
                <a:gd name="T13" fmla="*/ 2147483647 h 166"/>
                <a:gd name="T14" fmla="*/ 2147483647 w 204"/>
                <a:gd name="T15" fmla="*/ 2147483647 h 166"/>
                <a:gd name="T16" fmla="*/ 2147483647 w 204"/>
                <a:gd name="T17" fmla="*/ 2147483647 h 166"/>
                <a:gd name="T18" fmla="*/ 2147483647 w 204"/>
                <a:gd name="T19" fmla="*/ 2147483647 h 166"/>
                <a:gd name="T20" fmla="*/ 2147483647 w 204"/>
                <a:gd name="T21" fmla="*/ 2147483647 h 166"/>
                <a:gd name="T22" fmla="*/ 2147483647 w 204"/>
                <a:gd name="T23" fmla="*/ 2147483647 h 166"/>
                <a:gd name="T24" fmla="*/ 2147483647 w 204"/>
                <a:gd name="T25" fmla="*/ 2147483647 h 166"/>
                <a:gd name="T26" fmla="*/ 2147483647 w 204"/>
                <a:gd name="T27" fmla="*/ 2147483647 h 166"/>
                <a:gd name="T28" fmla="*/ 2147483647 w 204"/>
                <a:gd name="T29" fmla="*/ 2147483647 h 166"/>
                <a:gd name="T30" fmla="*/ 2147483647 w 204"/>
                <a:gd name="T31" fmla="*/ 2147483647 h 166"/>
                <a:gd name="T32" fmla="*/ 2147483647 w 204"/>
                <a:gd name="T33" fmla="*/ 2147483647 h 166"/>
                <a:gd name="T34" fmla="*/ 2147483647 w 204"/>
                <a:gd name="T35" fmla="*/ 2147483647 h 166"/>
                <a:gd name="T36" fmla="*/ 2147483647 w 204"/>
                <a:gd name="T37" fmla="*/ 2147483647 h 166"/>
                <a:gd name="T38" fmla="*/ 2147483647 w 204"/>
                <a:gd name="T39" fmla="*/ 2147483647 h 166"/>
                <a:gd name="T40" fmla="*/ 2147483647 w 204"/>
                <a:gd name="T41" fmla="*/ 2147483647 h 166"/>
                <a:gd name="T42" fmla="*/ 2147483647 w 204"/>
                <a:gd name="T43" fmla="*/ 2147483647 h 166"/>
                <a:gd name="T44" fmla="*/ 2147483647 w 204"/>
                <a:gd name="T45" fmla="*/ 2147483647 h 166"/>
                <a:gd name="T46" fmla="*/ 2147483647 w 204"/>
                <a:gd name="T47" fmla="*/ 2147483647 h 166"/>
                <a:gd name="T48" fmla="*/ 2147483647 w 204"/>
                <a:gd name="T49" fmla="*/ 2147483647 h 166"/>
                <a:gd name="T50" fmla="*/ 2147483647 w 204"/>
                <a:gd name="T51" fmla="*/ 2147483647 h 166"/>
                <a:gd name="T52" fmla="*/ 2147483647 w 204"/>
                <a:gd name="T53" fmla="*/ 2147483647 h 166"/>
                <a:gd name="T54" fmla="*/ 2147483647 w 204"/>
                <a:gd name="T55" fmla="*/ 2147483647 h 166"/>
                <a:gd name="T56" fmla="*/ 2147483647 w 204"/>
                <a:gd name="T57" fmla="*/ 2147483647 h 166"/>
                <a:gd name="T58" fmla="*/ 2147483647 w 204"/>
                <a:gd name="T59" fmla="*/ 2147483647 h 166"/>
                <a:gd name="T60" fmla="*/ 2147483647 w 204"/>
                <a:gd name="T61" fmla="*/ 2147483647 h 166"/>
                <a:gd name="T62" fmla="*/ 2147483647 w 204"/>
                <a:gd name="T63" fmla="*/ 2147483647 h 166"/>
                <a:gd name="T64" fmla="*/ 2147483647 w 204"/>
                <a:gd name="T65" fmla="*/ 2147483647 h 166"/>
                <a:gd name="T66" fmla="*/ 2147483647 w 204"/>
                <a:gd name="T67" fmla="*/ 2147483647 h 166"/>
                <a:gd name="T68" fmla="*/ 2147483647 w 204"/>
                <a:gd name="T69" fmla="*/ 2147483647 h 166"/>
                <a:gd name="T70" fmla="*/ 2147483647 w 204"/>
                <a:gd name="T71" fmla="*/ 2147483647 h 166"/>
                <a:gd name="T72" fmla="*/ 2147483647 w 204"/>
                <a:gd name="T73" fmla="*/ 2147483647 h 166"/>
                <a:gd name="T74" fmla="*/ 2147483647 w 204"/>
                <a:gd name="T75" fmla="*/ 2147483647 h 166"/>
                <a:gd name="T76" fmla="*/ 2147483647 w 204"/>
                <a:gd name="T77" fmla="*/ 2147483647 h 166"/>
                <a:gd name="T78" fmla="*/ 2147483647 w 204"/>
                <a:gd name="T79" fmla="*/ 2147483647 h 166"/>
                <a:gd name="T80" fmla="*/ 2147483647 w 204"/>
                <a:gd name="T81" fmla="*/ 2147483647 h 166"/>
                <a:gd name="T82" fmla="*/ 2147483647 w 204"/>
                <a:gd name="T83" fmla="*/ 2147483647 h 166"/>
                <a:gd name="T84" fmla="*/ 2147483647 w 204"/>
                <a:gd name="T85" fmla="*/ 2147483647 h 166"/>
                <a:gd name="T86" fmla="*/ 2147483647 w 204"/>
                <a:gd name="T87" fmla="*/ 2147483647 h 166"/>
                <a:gd name="T88" fmla="*/ 2147483647 w 204"/>
                <a:gd name="T89" fmla="*/ 2147483647 h 166"/>
                <a:gd name="T90" fmla="*/ 2147483647 w 204"/>
                <a:gd name="T91" fmla="*/ 2147483647 h 166"/>
                <a:gd name="T92" fmla="*/ 2147483647 w 204"/>
                <a:gd name="T93" fmla="*/ 2147483647 h 166"/>
                <a:gd name="T94" fmla="*/ 2147483647 w 204"/>
                <a:gd name="T95" fmla="*/ 2147483647 h 166"/>
                <a:gd name="T96" fmla="*/ 2147483647 w 204"/>
                <a:gd name="T97" fmla="*/ 2147483647 h 166"/>
                <a:gd name="T98" fmla="*/ 2147483647 w 204"/>
                <a:gd name="T99" fmla="*/ 2147483647 h 166"/>
                <a:gd name="T100" fmla="*/ 2147483647 w 204"/>
                <a:gd name="T101" fmla="*/ 2147483647 h 166"/>
                <a:gd name="T102" fmla="*/ 2147483647 w 204"/>
                <a:gd name="T103" fmla="*/ 2147483647 h 166"/>
                <a:gd name="T104" fmla="*/ 2147483647 w 204"/>
                <a:gd name="T105" fmla="*/ 2147483647 h 166"/>
                <a:gd name="T106" fmla="*/ 2147483647 w 204"/>
                <a:gd name="T107" fmla="*/ 2147483647 h 166"/>
                <a:gd name="T108" fmla="*/ 2147483647 w 204"/>
                <a:gd name="T109" fmla="*/ 2147483647 h 166"/>
                <a:gd name="T110" fmla="*/ 2147483647 w 204"/>
                <a:gd name="T111" fmla="*/ 2147483647 h 166"/>
                <a:gd name="T112" fmla="*/ 2147483647 w 204"/>
                <a:gd name="T113" fmla="*/ 2147483647 h 166"/>
                <a:gd name="T114" fmla="*/ 2147483647 w 204"/>
                <a:gd name="T115" fmla="*/ 2147483647 h 166"/>
                <a:gd name="T116" fmla="*/ 2147483647 w 204"/>
                <a:gd name="T117" fmla="*/ 2147483647 h 166"/>
                <a:gd name="T118" fmla="*/ 2147483647 w 204"/>
                <a:gd name="T119" fmla="*/ 2147483647 h 166"/>
                <a:gd name="T120" fmla="*/ 2147483647 w 204"/>
                <a:gd name="T121" fmla="*/ 2147483647 h 166"/>
                <a:gd name="T122" fmla="*/ 2147483647 w 204"/>
                <a:gd name="T123" fmla="*/ 2147483647 h 166"/>
                <a:gd name="T124" fmla="*/ 2147483647 w 204"/>
                <a:gd name="T125" fmla="*/ 2147483647 h 1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4"/>
                <a:gd name="T190" fmla="*/ 0 h 166"/>
                <a:gd name="T191" fmla="*/ 204 w 204"/>
                <a:gd name="T192" fmla="*/ 166 h 1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4" h="166">
                  <a:moveTo>
                    <a:pt x="21" y="158"/>
                  </a:moveTo>
                  <a:lnTo>
                    <a:pt x="23" y="151"/>
                  </a:lnTo>
                  <a:lnTo>
                    <a:pt x="29" y="142"/>
                  </a:lnTo>
                  <a:lnTo>
                    <a:pt x="30" y="138"/>
                  </a:lnTo>
                  <a:lnTo>
                    <a:pt x="29" y="133"/>
                  </a:lnTo>
                  <a:lnTo>
                    <a:pt x="26" y="129"/>
                  </a:lnTo>
                  <a:lnTo>
                    <a:pt x="23" y="127"/>
                  </a:lnTo>
                  <a:lnTo>
                    <a:pt x="20" y="127"/>
                  </a:lnTo>
                  <a:lnTo>
                    <a:pt x="15" y="126"/>
                  </a:lnTo>
                  <a:lnTo>
                    <a:pt x="12" y="122"/>
                  </a:lnTo>
                  <a:lnTo>
                    <a:pt x="12" y="119"/>
                  </a:lnTo>
                  <a:lnTo>
                    <a:pt x="11" y="113"/>
                  </a:lnTo>
                  <a:lnTo>
                    <a:pt x="10" y="109"/>
                  </a:lnTo>
                  <a:lnTo>
                    <a:pt x="8" y="104"/>
                  </a:lnTo>
                  <a:lnTo>
                    <a:pt x="5" y="101"/>
                  </a:lnTo>
                  <a:lnTo>
                    <a:pt x="5" y="96"/>
                  </a:lnTo>
                  <a:lnTo>
                    <a:pt x="7" y="90"/>
                  </a:lnTo>
                  <a:lnTo>
                    <a:pt x="7" y="88"/>
                  </a:lnTo>
                  <a:lnTo>
                    <a:pt x="2" y="87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5" y="76"/>
                  </a:lnTo>
                  <a:lnTo>
                    <a:pt x="5" y="71"/>
                  </a:lnTo>
                  <a:lnTo>
                    <a:pt x="8" y="66"/>
                  </a:lnTo>
                  <a:lnTo>
                    <a:pt x="8" y="60"/>
                  </a:lnTo>
                  <a:lnTo>
                    <a:pt x="7" y="56"/>
                  </a:lnTo>
                  <a:lnTo>
                    <a:pt x="7" y="51"/>
                  </a:lnTo>
                  <a:lnTo>
                    <a:pt x="9" y="52"/>
                  </a:lnTo>
                  <a:lnTo>
                    <a:pt x="11" y="55"/>
                  </a:lnTo>
                  <a:lnTo>
                    <a:pt x="11" y="56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20" y="57"/>
                  </a:lnTo>
                  <a:lnTo>
                    <a:pt x="22" y="58"/>
                  </a:lnTo>
                  <a:lnTo>
                    <a:pt x="24" y="59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31" y="59"/>
                  </a:lnTo>
                  <a:lnTo>
                    <a:pt x="32" y="57"/>
                  </a:lnTo>
                  <a:lnTo>
                    <a:pt x="34" y="57"/>
                  </a:lnTo>
                  <a:lnTo>
                    <a:pt x="35" y="56"/>
                  </a:lnTo>
                  <a:lnTo>
                    <a:pt x="35" y="52"/>
                  </a:lnTo>
                  <a:lnTo>
                    <a:pt x="36" y="52"/>
                  </a:lnTo>
                  <a:lnTo>
                    <a:pt x="36" y="51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6" y="48"/>
                  </a:lnTo>
                  <a:lnTo>
                    <a:pt x="38" y="47"/>
                  </a:lnTo>
                  <a:lnTo>
                    <a:pt x="43" y="47"/>
                  </a:lnTo>
                  <a:lnTo>
                    <a:pt x="44" y="45"/>
                  </a:lnTo>
                  <a:lnTo>
                    <a:pt x="46" y="45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3" y="39"/>
                  </a:lnTo>
                  <a:lnTo>
                    <a:pt x="53" y="38"/>
                  </a:lnTo>
                  <a:lnTo>
                    <a:pt x="53" y="36"/>
                  </a:lnTo>
                  <a:lnTo>
                    <a:pt x="53" y="33"/>
                  </a:lnTo>
                  <a:lnTo>
                    <a:pt x="53" y="32"/>
                  </a:lnTo>
                  <a:lnTo>
                    <a:pt x="54" y="27"/>
                  </a:lnTo>
                  <a:lnTo>
                    <a:pt x="53" y="26"/>
                  </a:lnTo>
                  <a:lnTo>
                    <a:pt x="53" y="25"/>
                  </a:lnTo>
                  <a:lnTo>
                    <a:pt x="54" y="25"/>
                  </a:lnTo>
                  <a:lnTo>
                    <a:pt x="55" y="22"/>
                  </a:lnTo>
                  <a:lnTo>
                    <a:pt x="58" y="22"/>
                  </a:lnTo>
                  <a:lnTo>
                    <a:pt x="60" y="22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4" y="21"/>
                  </a:lnTo>
                  <a:lnTo>
                    <a:pt x="64" y="19"/>
                  </a:lnTo>
                  <a:lnTo>
                    <a:pt x="64" y="18"/>
                  </a:lnTo>
                  <a:lnTo>
                    <a:pt x="65" y="18"/>
                  </a:lnTo>
                  <a:lnTo>
                    <a:pt x="68" y="18"/>
                  </a:lnTo>
                  <a:lnTo>
                    <a:pt x="72" y="20"/>
                  </a:lnTo>
                  <a:lnTo>
                    <a:pt x="74" y="21"/>
                  </a:lnTo>
                  <a:lnTo>
                    <a:pt x="79" y="21"/>
                  </a:lnTo>
                  <a:lnTo>
                    <a:pt x="86" y="20"/>
                  </a:lnTo>
                  <a:lnTo>
                    <a:pt x="89" y="21"/>
                  </a:lnTo>
                  <a:lnTo>
                    <a:pt x="91" y="22"/>
                  </a:lnTo>
                  <a:lnTo>
                    <a:pt x="93" y="22"/>
                  </a:lnTo>
                  <a:lnTo>
                    <a:pt x="96" y="22"/>
                  </a:lnTo>
                  <a:lnTo>
                    <a:pt x="99" y="23"/>
                  </a:lnTo>
                  <a:lnTo>
                    <a:pt x="103" y="28"/>
                  </a:lnTo>
                  <a:lnTo>
                    <a:pt x="105" y="27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10" y="23"/>
                  </a:lnTo>
                  <a:lnTo>
                    <a:pt x="111" y="23"/>
                  </a:lnTo>
                  <a:lnTo>
                    <a:pt x="113" y="23"/>
                  </a:lnTo>
                  <a:lnTo>
                    <a:pt x="113" y="22"/>
                  </a:lnTo>
                  <a:lnTo>
                    <a:pt x="114" y="22"/>
                  </a:lnTo>
                  <a:lnTo>
                    <a:pt x="115" y="22"/>
                  </a:lnTo>
                  <a:lnTo>
                    <a:pt x="117" y="23"/>
                  </a:lnTo>
                  <a:lnTo>
                    <a:pt x="122" y="25"/>
                  </a:lnTo>
                  <a:lnTo>
                    <a:pt x="123" y="23"/>
                  </a:lnTo>
                  <a:lnTo>
                    <a:pt x="122" y="22"/>
                  </a:lnTo>
                  <a:lnTo>
                    <a:pt x="121" y="21"/>
                  </a:lnTo>
                  <a:lnTo>
                    <a:pt x="121" y="19"/>
                  </a:lnTo>
                  <a:lnTo>
                    <a:pt x="122" y="16"/>
                  </a:lnTo>
                  <a:lnTo>
                    <a:pt x="123" y="16"/>
                  </a:lnTo>
                  <a:lnTo>
                    <a:pt x="125" y="17"/>
                  </a:lnTo>
                  <a:lnTo>
                    <a:pt x="127" y="16"/>
                  </a:lnTo>
                  <a:lnTo>
                    <a:pt x="130" y="18"/>
                  </a:lnTo>
                  <a:lnTo>
                    <a:pt x="131" y="18"/>
                  </a:lnTo>
                  <a:lnTo>
                    <a:pt x="132" y="18"/>
                  </a:lnTo>
                  <a:lnTo>
                    <a:pt x="133" y="16"/>
                  </a:lnTo>
                  <a:lnTo>
                    <a:pt x="133" y="15"/>
                  </a:lnTo>
                  <a:lnTo>
                    <a:pt x="131" y="12"/>
                  </a:lnTo>
                  <a:lnTo>
                    <a:pt x="131" y="11"/>
                  </a:lnTo>
                  <a:lnTo>
                    <a:pt x="133" y="8"/>
                  </a:lnTo>
                  <a:lnTo>
                    <a:pt x="134" y="3"/>
                  </a:lnTo>
                  <a:lnTo>
                    <a:pt x="135" y="3"/>
                  </a:lnTo>
                  <a:lnTo>
                    <a:pt x="135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9" y="0"/>
                  </a:lnTo>
                  <a:lnTo>
                    <a:pt x="142" y="1"/>
                  </a:lnTo>
                  <a:lnTo>
                    <a:pt x="146" y="5"/>
                  </a:lnTo>
                  <a:lnTo>
                    <a:pt x="146" y="6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0"/>
                  </a:lnTo>
                  <a:lnTo>
                    <a:pt x="149" y="11"/>
                  </a:lnTo>
                  <a:lnTo>
                    <a:pt x="150" y="10"/>
                  </a:lnTo>
                  <a:lnTo>
                    <a:pt x="151" y="11"/>
                  </a:lnTo>
                  <a:lnTo>
                    <a:pt x="152" y="12"/>
                  </a:lnTo>
                  <a:lnTo>
                    <a:pt x="151" y="12"/>
                  </a:lnTo>
                  <a:lnTo>
                    <a:pt x="151" y="15"/>
                  </a:lnTo>
                  <a:lnTo>
                    <a:pt x="152" y="17"/>
                  </a:lnTo>
                  <a:lnTo>
                    <a:pt x="152" y="18"/>
                  </a:lnTo>
                  <a:lnTo>
                    <a:pt x="152" y="20"/>
                  </a:lnTo>
                  <a:lnTo>
                    <a:pt x="153" y="22"/>
                  </a:lnTo>
                  <a:lnTo>
                    <a:pt x="153" y="25"/>
                  </a:lnTo>
                  <a:lnTo>
                    <a:pt x="154" y="27"/>
                  </a:lnTo>
                  <a:lnTo>
                    <a:pt x="156" y="30"/>
                  </a:lnTo>
                  <a:lnTo>
                    <a:pt x="159" y="32"/>
                  </a:lnTo>
                  <a:lnTo>
                    <a:pt x="159" y="33"/>
                  </a:lnTo>
                  <a:lnTo>
                    <a:pt x="160" y="33"/>
                  </a:lnTo>
                  <a:lnTo>
                    <a:pt x="162" y="33"/>
                  </a:lnTo>
                  <a:lnTo>
                    <a:pt x="164" y="31"/>
                  </a:lnTo>
                  <a:lnTo>
                    <a:pt x="167" y="28"/>
                  </a:lnTo>
                  <a:lnTo>
                    <a:pt x="173" y="27"/>
                  </a:lnTo>
                  <a:lnTo>
                    <a:pt x="174" y="25"/>
                  </a:lnTo>
                  <a:lnTo>
                    <a:pt x="175" y="23"/>
                  </a:lnTo>
                  <a:lnTo>
                    <a:pt x="176" y="22"/>
                  </a:lnTo>
                  <a:lnTo>
                    <a:pt x="177" y="22"/>
                  </a:lnTo>
                  <a:lnTo>
                    <a:pt x="178" y="21"/>
                  </a:lnTo>
                  <a:lnTo>
                    <a:pt x="181" y="20"/>
                  </a:lnTo>
                  <a:lnTo>
                    <a:pt x="182" y="19"/>
                  </a:lnTo>
                  <a:lnTo>
                    <a:pt x="183" y="19"/>
                  </a:lnTo>
                  <a:lnTo>
                    <a:pt x="184" y="20"/>
                  </a:lnTo>
                  <a:lnTo>
                    <a:pt x="185" y="20"/>
                  </a:lnTo>
                  <a:lnTo>
                    <a:pt x="186" y="20"/>
                  </a:lnTo>
                  <a:lnTo>
                    <a:pt x="187" y="22"/>
                  </a:lnTo>
                  <a:lnTo>
                    <a:pt x="188" y="23"/>
                  </a:lnTo>
                  <a:lnTo>
                    <a:pt x="190" y="23"/>
                  </a:lnTo>
                  <a:lnTo>
                    <a:pt x="191" y="21"/>
                  </a:lnTo>
                  <a:lnTo>
                    <a:pt x="191" y="22"/>
                  </a:lnTo>
                  <a:lnTo>
                    <a:pt x="192" y="22"/>
                  </a:lnTo>
                  <a:lnTo>
                    <a:pt x="194" y="20"/>
                  </a:lnTo>
                  <a:lnTo>
                    <a:pt x="197" y="20"/>
                  </a:lnTo>
                  <a:lnTo>
                    <a:pt x="200" y="20"/>
                  </a:lnTo>
                  <a:lnTo>
                    <a:pt x="201" y="21"/>
                  </a:lnTo>
                  <a:lnTo>
                    <a:pt x="203" y="21"/>
                  </a:lnTo>
                  <a:lnTo>
                    <a:pt x="204" y="22"/>
                  </a:lnTo>
                  <a:lnTo>
                    <a:pt x="203" y="22"/>
                  </a:lnTo>
                  <a:lnTo>
                    <a:pt x="201" y="22"/>
                  </a:lnTo>
                  <a:lnTo>
                    <a:pt x="200" y="22"/>
                  </a:lnTo>
                  <a:lnTo>
                    <a:pt x="198" y="25"/>
                  </a:lnTo>
                  <a:lnTo>
                    <a:pt x="200" y="26"/>
                  </a:lnTo>
                  <a:lnTo>
                    <a:pt x="201" y="26"/>
                  </a:lnTo>
                  <a:lnTo>
                    <a:pt x="202" y="27"/>
                  </a:lnTo>
                  <a:lnTo>
                    <a:pt x="202" y="29"/>
                  </a:lnTo>
                  <a:lnTo>
                    <a:pt x="200" y="28"/>
                  </a:lnTo>
                  <a:lnTo>
                    <a:pt x="198" y="29"/>
                  </a:lnTo>
                  <a:lnTo>
                    <a:pt x="197" y="29"/>
                  </a:lnTo>
                  <a:lnTo>
                    <a:pt x="196" y="30"/>
                  </a:lnTo>
                  <a:lnTo>
                    <a:pt x="194" y="30"/>
                  </a:lnTo>
                  <a:lnTo>
                    <a:pt x="191" y="29"/>
                  </a:lnTo>
                  <a:lnTo>
                    <a:pt x="188" y="29"/>
                  </a:lnTo>
                  <a:lnTo>
                    <a:pt x="187" y="29"/>
                  </a:lnTo>
                  <a:lnTo>
                    <a:pt x="177" y="30"/>
                  </a:lnTo>
                  <a:lnTo>
                    <a:pt x="176" y="29"/>
                  </a:lnTo>
                  <a:lnTo>
                    <a:pt x="174" y="30"/>
                  </a:lnTo>
                  <a:lnTo>
                    <a:pt x="173" y="31"/>
                  </a:lnTo>
                  <a:lnTo>
                    <a:pt x="171" y="32"/>
                  </a:lnTo>
                  <a:lnTo>
                    <a:pt x="169" y="32"/>
                  </a:lnTo>
                  <a:lnTo>
                    <a:pt x="167" y="33"/>
                  </a:lnTo>
                  <a:lnTo>
                    <a:pt x="166" y="33"/>
                  </a:lnTo>
                  <a:lnTo>
                    <a:pt x="166" y="35"/>
                  </a:lnTo>
                  <a:lnTo>
                    <a:pt x="165" y="36"/>
                  </a:lnTo>
                  <a:lnTo>
                    <a:pt x="163" y="36"/>
                  </a:lnTo>
                  <a:lnTo>
                    <a:pt x="163" y="37"/>
                  </a:lnTo>
                  <a:lnTo>
                    <a:pt x="163" y="38"/>
                  </a:lnTo>
                  <a:lnTo>
                    <a:pt x="162" y="38"/>
                  </a:lnTo>
                  <a:lnTo>
                    <a:pt x="161" y="37"/>
                  </a:lnTo>
                  <a:lnTo>
                    <a:pt x="160" y="37"/>
                  </a:lnTo>
                  <a:lnTo>
                    <a:pt x="160" y="38"/>
                  </a:lnTo>
                  <a:lnTo>
                    <a:pt x="160" y="39"/>
                  </a:lnTo>
                  <a:lnTo>
                    <a:pt x="156" y="42"/>
                  </a:lnTo>
                  <a:lnTo>
                    <a:pt x="155" y="43"/>
                  </a:lnTo>
                  <a:lnTo>
                    <a:pt x="155" y="45"/>
                  </a:lnTo>
                  <a:lnTo>
                    <a:pt x="155" y="46"/>
                  </a:lnTo>
                  <a:lnTo>
                    <a:pt x="159" y="47"/>
                  </a:lnTo>
                  <a:lnTo>
                    <a:pt x="161" y="49"/>
                  </a:lnTo>
                  <a:lnTo>
                    <a:pt x="163" y="52"/>
                  </a:lnTo>
                  <a:lnTo>
                    <a:pt x="164" y="56"/>
                  </a:lnTo>
                  <a:lnTo>
                    <a:pt x="164" y="58"/>
                  </a:lnTo>
                  <a:lnTo>
                    <a:pt x="164" y="59"/>
                  </a:lnTo>
                  <a:lnTo>
                    <a:pt x="165" y="60"/>
                  </a:lnTo>
                  <a:lnTo>
                    <a:pt x="165" y="61"/>
                  </a:lnTo>
                  <a:lnTo>
                    <a:pt x="164" y="63"/>
                  </a:lnTo>
                  <a:lnTo>
                    <a:pt x="163" y="66"/>
                  </a:lnTo>
                  <a:lnTo>
                    <a:pt x="162" y="67"/>
                  </a:lnTo>
                  <a:lnTo>
                    <a:pt x="161" y="69"/>
                  </a:lnTo>
                  <a:lnTo>
                    <a:pt x="160" y="71"/>
                  </a:lnTo>
                  <a:lnTo>
                    <a:pt x="159" y="72"/>
                  </a:lnTo>
                  <a:lnTo>
                    <a:pt x="160" y="75"/>
                  </a:lnTo>
                  <a:lnTo>
                    <a:pt x="161" y="75"/>
                  </a:lnTo>
                  <a:lnTo>
                    <a:pt x="162" y="76"/>
                  </a:lnTo>
                  <a:lnTo>
                    <a:pt x="162" y="77"/>
                  </a:lnTo>
                  <a:lnTo>
                    <a:pt x="162" y="78"/>
                  </a:lnTo>
                  <a:lnTo>
                    <a:pt x="161" y="81"/>
                  </a:lnTo>
                  <a:lnTo>
                    <a:pt x="159" y="82"/>
                  </a:lnTo>
                  <a:lnTo>
                    <a:pt x="156" y="82"/>
                  </a:lnTo>
                  <a:lnTo>
                    <a:pt x="153" y="82"/>
                  </a:lnTo>
                  <a:lnTo>
                    <a:pt x="147" y="81"/>
                  </a:lnTo>
                  <a:lnTo>
                    <a:pt x="146" y="81"/>
                  </a:lnTo>
                  <a:lnTo>
                    <a:pt x="145" y="81"/>
                  </a:lnTo>
                  <a:lnTo>
                    <a:pt x="145" y="83"/>
                  </a:lnTo>
                  <a:lnTo>
                    <a:pt x="145" y="85"/>
                  </a:lnTo>
                  <a:lnTo>
                    <a:pt x="147" y="87"/>
                  </a:lnTo>
                  <a:lnTo>
                    <a:pt x="149" y="87"/>
                  </a:lnTo>
                  <a:lnTo>
                    <a:pt x="151" y="91"/>
                  </a:lnTo>
                  <a:lnTo>
                    <a:pt x="153" y="92"/>
                  </a:lnTo>
                  <a:lnTo>
                    <a:pt x="153" y="93"/>
                  </a:lnTo>
                  <a:lnTo>
                    <a:pt x="152" y="94"/>
                  </a:lnTo>
                  <a:lnTo>
                    <a:pt x="151" y="96"/>
                  </a:lnTo>
                  <a:lnTo>
                    <a:pt x="149" y="98"/>
                  </a:lnTo>
                  <a:lnTo>
                    <a:pt x="145" y="98"/>
                  </a:lnTo>
                  <a:lnTo>
                    <a:pt x="143" y="99"/>
                  </a:lnTo>
                  <a:lnTo>
                    <a:pt x="143" y="102"/>
                  </a:lnTo>
                  <a:lnTo>
                    <a:pt x="142" y="103"/>
                  </a:lnTo>
                  <a:lnTo>
                    <a:pt x="142" y="104"/>
                  </a:lnTo>
                  <a:lnTo>
                    <a:pt x="142" y="106"/>
                  </a:lnTo>
                  <a:lnTo>
                    <a:pt x="142" y="107"/>
                  </a:lnTo>
                  <a:lnTo>
                    <a:pt x="141" y="109"/>
                  </a:lnTo>
                  <a:lnTo>
                    <a:pt x="141" y="110"/>
                  </a:lnTo>
                  <a:lnTo>
                    <a:pt x="141" y="111"/>
                  </a:lnTo>
                  <a:lnTo>
                    <a:pt x="142" y="116"/>
                  </a:lnTo>
                  <a:lnTo>
                    <a:pt x="143" y="119"/>
                  </a:lnTo>
                  <a:lnTo>
                    <a:pt x="143" y="120"/>
                  </a:lnTo>
                  <a:lnTo>
                    <a:pt x="139" y="126"/>
                  </a:lnTo>
                  <a:lnTo>
                    <a:pt x="137" y="126"/>
                  </a:lnTo>
                  <a:lnTo>
                    <a:pt x="136" y="126"/>
                  </a:lnTo>
                  <a:lnTo>
                    <a:pt x="135" y="124"/>
                  </a:lnTo>
                  <a:lnTo>
                    <a:pt x="135" y="123"/>
                  </a:lnTo>
                  <a:lnTo>
                    <a:pt x="133" y="122"/>
                  </a:lnTo>
                  <a:lnTo>
                    <a:pt x="132" y="122"/>
                  </a:lnTo>
                  <a:lnTo>
                    <a:pt x="131" y="122"/>
                  </a:lnTo>
                  <a:lnTo>
                    <a:pt x="132" y="123"/>
                  </a:lnTo>
                  <a:lnTo>
                    <a:pt x="127" y="122"/>
                  </a:lnTo>
                  <a:lnTo>
                    <a:pt x="125" y="122"/>
                  </a:lnTo>
                  <a:lnTo>
                    <a:pt x="124" y="123"/>
                  </a:lnTo>
                  <a:lnTo>
                    <a:pt x="124" y="124"/>
                  </a:lnTo>
                  <a:lnTo>
                    <a:pt x="120" y="127"/>
                  </a:lnTo>
                  <a:lnTo>
                    <a:pt x="119" y="128"/>
                  </a:lnTo>
                  <a:lnTo>
                    <a:pt x="120" y="129"/>
                  </a:lnTo>
                  <a:lnTo>
                    <a:pt x="122" y="129"/>
                  </a:lnTo>
                  <a:lnTo>
                    <a:pt x="122" y="130"/>
                  </a:lnTo>
                  <a:lnTo>
                    <a:pt x="122" y="131"/>
                  </a:lnTo>
                  <a:lnTo>
                    <a:pt x="119" y="131"/>
                  </a:lnTo>
                  <a:lnTo>
                    <a:pt x="116" y="132"/>
                  </a:lnTo>
                  <a:lnTo>
                    <a:pt x="113" y="132"/>
                  </a:lnTo>
                  <a:lnTo>
                    <a:pt x="111" y="132"/>
                  </a:lnTo>
                  <a:lnTo>
                    <a:pt x="110" y="131"/>
                  </a:lnTo>
                  <a:lnTo>
                    <a:pt x="109" y="130"/>
                  </a:lnTo>
                  <a:lnTo>
                    <a:pt x="107" y="131"/>
                  </a:lnTo>
                  <a:lnTo>
                    <a:pt x="106" y="134"/>
                  </a:lnTo>
                  <a:lnTo>
                    <a:pt x="103" y="137"/>
                  </a:lnTo>
                  <a:lnTo>
                    <a:pt x="102" y="139"/>
                  </a:lnTo>
                  <a:lnTo>
                    <a:pt x="102" y="143"/>
                  </a:lnTo>
                  <a:lnTo>
                    <a:pt x="103" y="147"/>
                  </a:lnTo>
                  <a:lnTo>
                    <a:pt x="103" y="152"/>
                  </a:lnTo>
                  <a:lnTo>
                    <a:pt x="103" y="153"/>
                  </a:lnTo>
                  <a:lnTo>
                    <a:pt x="104" y="154"/>
                  </a:lnTo>
                  <a:lnTo>
                    <a:pt x="105" y="156"/>
                  </a:lnTo>
                  <a:lnTo>
                    <a:pt x="103" y="158"/>
                  </a:lnTo>
                  <a:lnTo>
                    <a:pt x="96" y="159"/>
                  </a:lnTo>
                  <a:lnTo>
                    <a:pt x="91" y="161"/>
                  </a:lnTo>
                  <a:lnTo>
                    <a:pt x="86" y="162"/>
                  </a:lnTo>
                  <a:lnTo>
                    <a:pt x="79" y="162"/>
                  </a:lnTo>
                  <a:lnTo>
                    <a:pt x="75" y="162"/>
                  </a:lnTo>
                  <a:lnTo>
                    <a:pt x="73" y="163"/>
                  </a:lnTo>
                  <a:lnTo>
                    <a:pt x="72" y="164"/>
                  </a:lnTo>
                  <a:lnTo>
                    <a:pt x="72" y="166"/>
                  </a:lnTo>
                  <a:lnTo>
                    <a:pt x="66" y="163"/>
                  </a:lnTo>
                  <a:lnTo>
                    <a:pt x="62" y="163"/>
                  </a:lnTo>
                  <a:lnTo>
                    <a:pt x="58" y="164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4"/>
                  </a:lnTo>
                  <a:lnTo>
                    <a:pt x="49" y="164"/>
                  </a:lnTo>
                  <a:lnTo>
                    <a:pt x="48" y="166"/>
                  </a:lnTo>
                  <a:lnTo>
                    <a:pt x="46" y="166"/>
                  </a:lnTo>
                  <a:lnTo>
                    <a:pt x="44" y="166"/>
                  </a:lnTo>
                  <a:lnTo>
                    <a:pt x="39" y="162"/>
                  </a:lnTo>
                  <a:lnTo>
                    <a:pt x="21" y="1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7" name="Freeform 1251"/>
            <p:cNvSpPr>
              <a:spLocks/>
            </p:cNvSpPr>
            <p:nvPr/>
          </p:nvSpPr>
          <p:spPr bwMode="auto">
            <a:xfrm>
              <a:off x="5805488" y="2467240"/>
              <a:ext cx="323850" cy="263260"/>
            </a:xfrm>
            <a:custGeom>
              <a:avLst/>
              <a:gdLst>
                <a:gd name="T0" fmla="*/ 2147483647 w 204"/>
                <a:gd name="T1" fmla="*/ 2147483647 h 166"/>
                <a:gd name="T2" fmla="*/ 2147483647 w 204"/>
                <a:gd name="T3" fmla="*/ 2147483647 h 166"/>
                <a:gd name="T4" fmla="*/ 2147483647 w 204"/>
                <a:gd name="T5" fmla="*/ 2147483647 h 166"/>
                <a:gd name="T6" fmla="*/ 2147483647 w 204"/>
                <a:gd name="T7" fmla="*/ 2147483647 h 166"/>
                <a:gd name="T8" fmla="*/ 2147483647 w 204"/>
                <a:gd name="T9" fmla="*/ 2147483647 h 166"/>
                <a:gd name="T10" fmla="*/ 2147483647 w 204"/>
                <a:gd name="T11" fmla="*/ 2147483647 h 166"/>
                <a:gd name="T12" fmla="*/ 2147483647 w 204"/>
                <a:gd name="T13" fmla="*/ 2147483647 h 166"/>
                <a:gd name="T14" fmla="*/ 2147483647 w 204"/>
                <a:gd name="T15" fmla="*/ 2147483647 h 166"/>
                <a:gd name="T16" fmla="*/ 2147483647 w 204"/>
                <a:gd name="T17" fmla="*/ 2147483647 h 166"/>
                <a:gd name="T18" fmla="*/ 2147483647 w 204"/>
                <a:gd name="T19" fmla="*/ 2147483647 h 166"/>
                <a:gd name="T20" fmla="*/ 2147483647 w 204"/>
                <a:gd name="T21" fmla="*/ 2147483647 h 166"/>
                <a:gd name="T22" fmla="*/ 2147483647 w 204"/>
                <a:gd name="T23" fmla="*/ 2147483647 h 166"/>
                <a:gd name="T24" fmla="*/ 2147483647 w 204"/>
                <a:gd name="T25" fmla="*/ 2147483647 h 166"/>
                <a:gd name="T26" fmla="*/ 2147483647 w 204"/>
                <a:gd name="T27" fmla="*/ 2147483647 h 166"/>
                <a:gd name="T28" fmla="*/ 2147483647 w 204"/>
                <a:gd name="T29" fmla="*/ 2147483647 h 166"/>
                <a:gd name="T30" fmla="*/ 2147483647 w 204"/>
                <a:gd name="T31" fmla="*/ 2147483647 h 166"/>
                <a:gd name="T32" fmla="*/ 2147483647 w 204"/>
                <a:gd name="T33" fmla="*/ 2147483647 h 166"/>
                <a:gd name="T34" fmla="*/ 2147483647 w 204"/>
                <a:gd name="T35" fmla="*/ 2147483647 h 166"/>
                <a:gd name="T36" fmla="*/ 2147483647 w 204"/>
                <a:gd name="T37" fmla="*/ 2147483647 h 166"/>
                <a:gd name="T38" fmla="*/ 2147483647 w 204"/>
                <a:gd name="T39" fmla="*/ 2147483647 h 166"/>
                <a:gd name="T40" fmla="*/ 2147483647 w 204"/>
                <a:gd name="T41" fmla="*/ 2147483647 h 166"/>
                <a:gd name="T42" fmla="*/ 2147483647 w 204"/>
                <a:gd name="T43" fmla="*/ 2147483647 h 166"/>
                <a:gd name="T44" fmla="*/ 2147483647 w 204"/>
                <a:gd name="T45" fmla="*/ 2147483647 h 166"/>
                <a:gd name="T46" fmla="*/ 2147483647 w 204"/>
                <a:gd name="T47" fmla="*/ 2147483647 h 166"/>
                <a:gd name="T48" fmla="*/ 2147483647 w 204"/>
                <a:gd name="T49" fmla="*/ 2147483647 h 166"/>
                <a:gd name="T50" fmla="*/ 2147483647 w 204"/>
                <a:gd name="T51" fmla="*/ 2147483647 h 166"/>
                <a:gd name="T52" fmla="*/ 2147483647 w 204"/>
                <a:gd name="T53" fmla="*/ 2147483647 h 166"/>
                <a:gd name="T54" fmla="*/ 2147483647 w 204"/>
                <a:gd name="T55" fmla="*/ 2147483647 h 166"/>
                <a:gd name="T56" fmla="*/ 2147483647 w 204"/>
                <a:gd name="T57" fmla="*/ 2147483647 h 166"/>
                <a:gd name="T58" fmla="*/ 2147483647 w 204"/>
                <a:gd name="T59" fmla="*/ 2147483647 h 166"/>
                <a:gd name="T60" fmla="*/ 2147483647 w 204"/>
                <a:gd name="T61" fmla="*/ 2147483647 h 166"/>
                <a:gd name="T62" fmla="*/ 2147483647 w 204"/>
                <a:gd name="T63" fmla="*/ 2147483647 h 166"/>
                <a:gd name="T64" fmla="*/ 2147483647 w 204"/>
                <a:gd name="T65" fmla="*/ 2147483647 h 166"/>
                <a:gd name="T66" fmla="*/ 2147483647 w 204"/>
                <a:gd name="T67" fmla="*/ 2147483647 h 166"/>
                <a:gd name="T68" fmla="*/ 2147483647 w 204"/>
                <a:gd name="T69" fmla="*/ 2147483647 h 166"/>
                <a:gd name="T70" fmla="*/ 2147483647 w 204"/>
                <a:gd name="T71" fmla="*/ 2147483647 h 166"/>
                <a:gd name="T72" fmla="*/ 2147483647 w 204"/>
                <a:gd name="T73" fmla="*/ 2147483647 h 166"/>
                <a:gd name="T74" fmla="*/ 2147483647 w 204"/>
                <a:gd name="T75" fmla="*/ 2147483647 h 166"/>
                <a:gd name="T76" fmla="*/ 2147483647 w 204"/>
                <a:gd name="T77" fmla="*/ 2147483647 h 166"/>
                <a:gd name="T78" fmla="*/ 2147483647 w 204"/>
                <a:gd name="T79" fmla="*/ 2147483647 h 166"/>
                <a:gd name="T80" fmla="*/ 2147483647 w 204"/>
                <a:gd name="T81" fmla="*/ 2147483647 h 166"/>
                <a:gd name="T82" fmla="*/ 2147483647 w 204"/>
                <a:gd name="T83" fmla="*/ 2147483647 h 166"/>
                <a:gd name="T84" fmla="*/ 2147483647 w 204"/>
                <a:gd name="T85" fmla="*/ 2147483647 h 166"/>
                <a:gd name="T86" fmla="*/ 2147483647 w 204"/>
                <a:gd name="T87" fmla="*/ 2147483647 h 166"/>
                <a:gd name="T88" fmla="*/ 2147483647 w 204"/>
                <a:gd name="T89" fmla="*/ 2147483647 h 166"/>
                <a:gd name="T90" fmla="*/ 2147483647 w 204"/>
                <a:gd name="T91" fmla="*/ 2147483647 h 166"/>
                <a:gd name="T92" fmla="*/ 2147483647 w 204"/>
                <a:gd name="T93" fmla="*/ 2147483647 h 166"/>
                <a:gd name="T94" fmla="*/ 2147483647 w 204"/>
                <a:gd name="T95" fmla="*/ 2147483647 h 166"/>
                <a:gd name="T96" fmla="*/ 2147483647 w 204"/>
                <a:gd name="T97" fmla="*/ 2147483647 h 166"/>
                <a:gd name="T98" fmla="*/ 2147483647 w 204"/>
                <a:gd name="T99" fmla="*/ 2147483647 h 166"/>
                <a:gd name="T100" fmla="*/ 2147483647 w 204"/>
                <a:gd name="T101" fmla="*/ 2147483647 h 166"/>
                <a:gd name="T102" fmla="*/ 2147483647 w 204"/>
                <a:gd name="T103" fmla="*/ 2147483647 h 166"/>
                <a:gd name="T104" fmla="*/ 2147483647 w 204"/>
                <a:gd name="T105" fmla="*/ 2147483647 h 166"/>
                <a:gd name="T106" fmla="*/ 2147483647 w 204"/>
                <a:gd name="T107" fmla="*/ 2147483647 h 166"/>
                <a:gd name="T108" fmla="*/ 2147483647 w 204"/>
                <a:gd name="T109" fmla="*/ 2147483647 h 166"/>
                <a:gd name="T110" fmla="*/ 2147483647 w 204"/>
                <a:gd name="T111" fmla="*/ 2147483647 h 166"/>
                <a:gd name="T112" fmla="*/ 2147483647 w 204"/>
                <a:gd name="T113" fmla="*/ 2147483647 h 166"/>
                <a:gd name="T114" fmla="*/ 2147483647 w 204"/>
                <a:gd name="T115" fmla="*/ 2147483647 h 166"/>
                <a:gd name="T116" fmla="*/ 2147483647 w 204"/>
                <a:gd name="T117" fmla="*/ 2147483647 h 166"/>
                <a:gd name="T118" fmla="*/ 2147483647 w 204"/>
                <a:gd name="T119" fmla="*/ 2147483647 h 166"/>
                <a:gd name="T120" fmla="*/ 2147483647 w 204"/>
                <a:gd name="T121" fmla="*/ 2147483647 h 166"/>
                <a:gd name="T122" fmla="*/ 2147483647 w 204"/>
                <a:gd name="T123" fmla="*/ 2147483647 h 166"/>
                <a:gd name="T124" fmla="*/ 2147483647 w 204"/>
                <a:gd name="T125" fmla="*/ 2147483647 h 1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4"/>
                <a:gd name="T190" fmla="*/ 0 h 166"/>
                <a:gd name="T191" fmla="*/ 204 w 204"/>
                <a:gd name="T192" fmla="*/ 166 h 1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4" h="166">
                  <a:moveTo>
                    <a:pt x="21" y="158"/>
                  </a:moveTo>
                  <a:lnTo>
                    <a:pt x="23" y="151"/>
                  </a:lnTo>
                  <a:lnTo>
                    <a:pt x="29" y="142"/>
                  </a:lnTo>
                  <a:lnTo>
                    <a:pt x="30" y="138"/>
                  </a:lnTo>
                  <a:lnTo>
                    <a:pt x="29" y="133"/>
                  </a:lnTo>
                  <a:lnTo>
                    <a:pt x="26" y="129"/>
                  </a:lnTo>
                  <a:lnTo>
                    <a:pt x="23" y="127"/>
                  </a:lnTo>
                  <a:lnTo>
                    <a:pt x="20" y="127"/>
                  </a:lnTo>
                  <a:lnTo>
                    <a:pt x="15" y="126"/>
                  </a:lnTo>
                  <a:lnTo>
                    <a:pt x="12" y="122"/>
                  </a:lnTo>
                  <a:lnTo>
                    <a:pt x="12" y="119"/>
                  </a:lnTo>
                  <a:lnTo>
                    <a:pt x="11" y="113"/>
                  </a:lnTo>
                  <a:lnTo>
                    <a:pt x="10" y="109"/>
                  </a:lnTo>
                  <a:lnTo>
                    <a:pt x="8" y="104"/>
                  </a:lnTo>
                  <a:lnTo>
                    <a:pt x="5" y="101"/>
                  </a:lnTo>
                  <a:lnTo>
                    <a:pt x="5" y="96"/>
                  </a:lnTo>
                  <a:lnTo>
                    <a:pt x="7" y="90"/>
                  </a:lnTo>
                  <a:lnTo>
                    <a:pt x="7" y="88"/>
                  </a:lnTo>
                  <a:lnTo>
                    <a:pt x="2" y="87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5" y="76"/>
                  </a:lnTo>
                  <a:lnTo>
                    <a:pt x="5" y="71"/>
                  </a:lnTo>
                  <a:lnTo>
                    <a:pt x="8" y="66"/>
                  </a:lnTo>
                  <a:lnTo>
                    <a:pt x="8" y="60"/>
                  </a:lnTo>
                  <a:lnTo>
                    <a:pt x="7" y="56"/>
                  </a:lnTo>
                  <a:lnTo>
                    <a:pt x="7" y="51"/>
                  </a:lnTo>
                  <a:lnTo>
                    <a:pt x="9" y="52"/>
                  </a:lnTo>
                  <a:lnTo>
                    <a:pt x="11" y="55"/>
                  </a:lnTo>
                  <a:lnTo>
                    <a:pt x="11" y="56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20" y="57"/>
                  </a:lnTo>
                  <a:lnTo>
                    <a:pt x="22" y="58"/>
                  </a:lnTo>
                  <a:lnTo>
                    <a:pt x="24" y="59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31" y="59"/>
                  </a:lnTo>
                  <a:lnTo>
                    <a:pt x="32" y="57"/>
                  </a:lnTo>
                  <a:lnTo>
                    <a:pt x="34" y="57"/>
                  </a:lnTo>
                  <a:lnTo>
                    <a:pt x="35" y="56"/>
                  </a:lnTo>
                  <a:lnTo>
                    <a:pt x="35" y="52"/>
                  </a:lnTo>
                  <a:lnTo>
                    <a:pt x="36" y="52"/>
                  </a:lnTo>
                  <a:lnTo>
                    <a:pt x="36" y="51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6" y="48"/>
                  </a:lnTo>
                  <a:lnTo>
                    <a:pt x="38" y="47"/>
                  </a:lnTo>
                  <a:lnTo>
                    <a:pt x="43" y="47"/>
                  </a:lnTo>
                  <a:lnTo>
                    <a:pt x="44" y="45"/>
                  </a:lnTo>
                  <a:lnTo>
                    <a:pt x="46" y="45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3" y="39"/>
                  </a:lnTo>
                  <a:lnTo>
                    <a:pt x="53" y="38"/>
                  </a:lnTo>
                  <a:lnTo>
                    <a:pt x="53" y="36"/>
                  </a:lnTo>
                  <a:lnTo>
                    <a:pt x="53" y="33"/>
                  </a:lnTo>
                  <a:lnTo>
                    <a:pt x="53" y="32"/>
                  </a:lnTo>
                  <a:lnTo>
                    <a:pt x="54" y="27"/>
                  </a:lnTo>
                  <a:lnTo>
                    <a:pt x="53" y="26"/>
                  </a:lnTo>
                  <a:lnTo>
                    <a:pt x="53" y="25"/>
                  </a:lnTo>
                  <a:lnTo>
                    <a:pt x="54" y="25"/>
                  </a:lnTo>
                  <a:lnTo>
                    <a:pt x="55" y="22"/>
                  </a:lnTo>
                  <a:lnTo>
                    <a:pt x="58" y="22"/>
                  </a:lnTo>
                  <a:lnTo>
                    <a:pt x="60" y="22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4" y="21"/>
                  </a:lnTo>
                  <a:lnTo>
                    <a:pt x="64" y="19"/>
                  </a:lnTo>
                  <a:lnTo>
                    <a:pt x="64" y="18"/>
                  </a:lnTo>
                  <a:lnTo>
                    <a:pt x="65" y="18"/>
                  </a:lnTo>
                  <a:lnTo>
                    <a:pt x="68" y="18"/>
                  </a:lnTo>
                  <a:lnTo>
                    <a:pt x="72" y="20"/>
                  </a:lnTo>
                  <a:lnTo>
                    <a:pt x="74" y="21"/>
                  </a:lnTo>
                  <a:lnTo>
                    <a:pt x="79" y="21"/>
                  </a:lnTo>
                  <a:lnTo>
                    <a:pt x="86" y="20"/>
                  </a:lnTo>
                  <a:lnTo>
                    <a:pt x="89" y="21"/>
                  </a:lnTo>
                  <a:lnTo>
                    <a:pt x="91" y="22"/>
                  </a:lnTo>
                  <a:lnTo>
                    <a:pt x="93" y="22"/>
                  </a:lnTo>
                  <a:lnTo>
                    <a:pt x="96" y="22"/>
                  </a:lnTo>
                  <a:lnTo>
                    <a:pt x="99" y="23"/>
                  </a:lnTo>
                  <a:lnTo>
                    <a:pt x="103" y="28"/>
                  </a:lnTo>
                  <a:lnTo>
                    <a:pt x="105" y="27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10" y="23"/>
                  </a:lnTo>
                  <a:lnTo>
                    <a:pt x="111" y="23"/>
                  </a:lnTo>
                  <a:lnTo>
                    <a:pt x="113" y="23"/>
                  </a:lnTo>
                  <a:lnTo>
                    <a:pt x="113" y="22"/>
                  </a:lnTo>
                  <a:lnTo>
                    <a:pt x="114" y="22"/>
                  </a:lnTo>
                  <a:lnTo>
                    <a:pt x="115" y="22"/>
                  </a:lnTo>
                  <a:lnTo>
                    <a:pt x="117" y="23"/>
                  </a:lnTo>
                  <a:lnTo>
                    <a:pt x="122" y="25"/>
                  </a:lnTo>
                  <a:lnTo>
                    <a:pt x="123" y="23"/>
                  </a:lnTo>
                  <a:lnTo>
                    <a:pt x="122" y="22"/>
                  </a:lnTo>
                  <a:lnTo>
                    <a:pt x="121" y="21"/>
                  </a:lnTo>
                  <a:lnTo>
                    <a:pt x="121" y="19"/>
                  </a:lnTo>
                  <a:lnTo>
                    <a:pt x="122" y="16"/>
                  </a:lnTo>
                  <a:lnTo>
                    <a:pt x="123" y="16"/>
                  </a:lnTo>
                  <a:lnTo>
                    <a:pt x="125" y="17"/>
                  </a:lnTo>
                  <a:lnTo>
                    <a:pt x="127" y="16"/>
                  </a:lnTo>
                  <a:lnTo>
                    <a:pt x="130" y="18"/>
                  </a:lnTo>
                  <a:lnTo>
                    <a:pt x="131" y="18"/>
                  </a:lnTo>
                  <a:lnTo>
                    <a:pt x="132" y="18"/>
                  </a:lnTo>
                  <a:lnTo>
                    <a:pt x="133" y="16"/>
                  </a:lnTo>
                  <a:lnTo>
                    <a:pt x="133" y="15"/>
                  </a:lnTo>
                  <a:lnTo>
                    <a:pt x="131" y="12"/>
                  </a:lnTo>
                  <a:lnTo>
                    <a:pt x="131" y="11"/>
                  </a:lnTo>
                  <a:lnTo>
                    <a:pt x="133" y="8"/>
                  </a:lnTo>
                  <a:lnTo>
                    <a:pt x="134" y="3"/>
                  </a:lnTo>
                  <a:lnTo>
                    <a:pt x="135" y="3"/>
                  </a:lnTo>
                  <a:lnTo>
                    <a:pt x="135" y="1"/>
                  </a:lnTo>
                  <a:lnTo>
                    <a:pt x="136" y="1"/>
                  </a:lnTo>
                  <a:lnTo>
                    <a:pt x="137" y="1"/>
                  </a:lnTo>
                  <a:lnTo>
                    <a:pt x="139" y="0"/>
                  </a:lnTo>
                  <a:lnTo>
                    <a:pt x="142" y="1"/>
                  </a:lnTo>
                  <a:lnTo>
                    <a:pt x="146" y="5"/>
                  </a:lnTo>
                  <a:lnTo>
                    <a:pt x="146" y="6"/>
                  </a:lnTo>
                  <a:lnTo>
                    <a:pt x="146" y="8"/>
                  </a:lnTo>
                  <a:lnTo>
                    <a:pt x="146" y="9"/>
                  </a:lnTo>
                  <a:lnTo>
                    <a:pt x="146" y="10"/>
                  </a:lnTo>
                  <a:lnTo>
                    <a:pt x="149" y="11"/>
                  </a:lnTo>
                  <a:lnTo>
                    <a:pt x="150" y="10"/>
                  </a:lnTo>
                  <a:lnTo>
                    <a:pt x="151" y="11"/>
                  </a:lnTo>
                  <a:lnTo>
                    <a:pt x="152" y="12"/>
                  </a:lnTo>
                  <a:lnTo>
                    <a:pt x="151" y="12"/>
                  </a:lnTo>
                  <a:lnTo>
                    <a:pt x="151" y="15"/>
                  </a:lnTo>
                  <a:lnTo>
                    <a:pt x="152" y="17"/>
                  </a:lnTo>
                  <a:lnTo>
                    <a:pt x="152" y="18"/>
                  </a:lnTo>
                  <a:lnTo>
                    <a:pt x="152" y="20"/>
                  </a:lnTo>
                  <a:lnTo>
                    <a:pt x="153" y="22"/>
                  </a:lnTo>
                  <a:lnTo>
                    <a:pt x="153" y="25"/>
                  </a:lnTo>
                  <a:lnTo>
                    <a:pt x="154" y="27"/>
                  </a:lnTo>
                  <a:lnTo>
                    <a:pt x="156" y="30"/>
                  </a:lnTo>
                  <a:lnTo>
                    <a:pt x="159" y="32"/>
                  </a:lnTo>
                  <a:lnTo>
                    <a:pt x="159" y="33"/>
                  </a:lnTo>
                  <a:lnTo>
                    <a:pt x="160" y="33"/>
                  </a:lnTo>
                  <a:lnTo>
                    <a:pt x="162" y="33"/>
                  </a:lnTo>
                  <a:lnTo>
                    <a:pt x="164" y="31"/>
                  </a:lnTo>
                  <a:lnTo>
                    <a:pt x="167" y="28"/>
                  </a:lnTo>
                  <a:lnTo>
                    <a:pt x="173" y="27"/>
                  </a:lnTo>
                  <a:lnTo>
                    <a:pt x="174" y="25"/>
                  </a:lnTo>
                  <a:lnTo>
                    <a:pt x="175" y="23"/>
                  </a:lnTo>
                  <a:lnTo>
                    <a:pt x="176" y="22"/>
                  </a:lnTo>
                  <a:lnTo>
                    <a:pt x="177" y="22"/>
                  </a:lnTo>
                  <a:lnTo>
                    <a:pt x="178" y="21"/>
                  </a:lnTo>
                  <a:lnTo>
                    <a:pt x="181" y="20"/>
                  </a:lnTo>
                  <a:lnTo>
                    <a:pt x="182" y="19"/>
                  </a:lnTo>
                  <a:lnTo>
                    <a:pt x="183" y="19"/>
                  </a:lnTo>
                  <a:lnTo>
                    <a:pt x="184" y="20"/>
                  </a:lnTo>
                  <a:lnTo>
                    <a:pt x="185" y="20"/>
                  </a:lnTo>
                  <a:lnTo>
                    <a:pt x="186" y="20"/>
                  </a:lnTo>
                  <a:lnTo>
                    <a:pt x="187" y="22"/>
                  </a:lnTo>
                  <a:lnTo>
                    <a:pt x="188" y="23"/>
                  </a:lnTo>
                  <a:lnTo>
                    <a:pt x="190" y="23"/>
                  </a:lnTo>
                  <a:lnTo>
                    <a:pt x="191" y="21"/>
                  </a:lnTo>
                  <a:lnTo>
                    <a:pt x="191" y="22"/>
                  </a:lnTo>
                  <a:lnTo>
                    <a:pt x="192" y="22"/>
                  </a:lnTo>
                  <a:lnTo>
                    <a:pt x="194" y="20"/>
                  </a:lnTo>
                  <a:lnTo>
                    <a:pt x="197" y="20"/>
                  </a:lnTo>
                  <a:lnTo>
                    <a:pt x="200" y="20"/>
                  </a:lnTo>
                  <a:lnTo>
                    <a:pt x="201" y="21"/>
                  </a:lnTo>
                  <a:lnTo>
                    <a:pt x="203" y="21"/>
                  </a:lnTo>
                  <a:lnTo>
                    <a:pt x="204" y="22"/>
                  </a:lnTo>
                  <a:lnTo>
                    <a:pt x="203" y="22"/>
                  </a:lnTo>
                  <a:lnTo>
                    <a:pt x="201" y="22"/>
                  </a:lnTo>
                  <a:lnTo>
                    <a:pt x="200" y="22"/>
                  </a:lnTo>
                  <a:lnTo>
                    <a:pt x="198" y="25"/>
                  </a:lnTo>
                  <a:lnTo>
                    <a:pt x="200" y="26"/>
                  </a:lnTo>
                  <a:lnTo>
                    <a:pt x="201" y="26"/>
                  </a:lnTo>
                  <a:lnTo>
                    <a:pt x="202" y="27"/>
                  </a:lnTo>
                  <a:lnTo>
                    <a:pt x="202" y="29"/>
                  </a:lnTo>
                  <a:lnTo>
                    <a:pt x="200" y="28"/>
                  </a:lnTo>
                  <a:lnTo>
                    <a:pt x="198" y="29"/>
                  </a:lnTo>
                  <a:lnTo>
                    <a:pt x="197" y="29"/>
                  </a:lnTo>
                  <a:lnTo>
                    <a:pt x="196" y="30"/>
                  </a:lnTo>
                  <a:lnTo>
                    <a:pt x="194" y="30"/>
                  </a:lnTo>
                  <a:lnTo>
                    <a:pt x="191" y="29"/>
                  </a:lnTo>
                  <a:lnTo>
                    <a:pt x="188" y="29"/>
                  </a:lnTo>
                  <a:lnTo>
                    <a:pt x="187" y="29"/>
                  </a:lnTo>
                  <a:lnTo>
                    <a:pt x="177" y="30"/>
                  </a:lnTo>
                  <a:lnTo>
                    <a:pt x="176" y="29"/>
                  </a:lnTo>
                  <a:lnTo>
                    <a:pt x="174" y="30"/>
                  </a:lnTo>
                  <a:lnTo>
                    <a:pt x="173" y="31"/>
                  </a:lnTo>
                  <a:lnTo>
                    <a:pt x="171" y="32"/>
                  </a:lnTo>
                  <a:lnTo>
                    <a:pt x="169" y="32"/>
                  </a:lnTo>
                  <a:lnTo>
                    <a:pt x="167" y="33"/>
                  </a:lnTo>
                  <a:lnTo>
                    <a:pt x="166" y="33"/>
                  </a:lnTo>
                  <a:lnTo>
                    <a:pt x="166" y="35"/>
                  </a:lnTo>
                  <a:lnTo>
                    <a:pt x="165" y="36"/>
                  </a:lnTo>
                  <a:lnTo>
                    <a:pt x="163" y="36"/>
                  </a:lnTo>
                  <a:lnTo>
                    <a:pt x="163" y="37"/>
                  </a:lnTo>
                  <a:lnTo>
                    <a:pt x="163" y="38"/>
                  </a:lnTo>
                  <a:lnTo>
                    <a:pt x="162" y="38"/>
                  </a:lnTo>
                  <a:lnTo>
                    <a:pt x="161" y="37"/>
                  </a:lnTo>
                  <a:lnTo>
                    <a:pt x="160" y="37"/>
                  </a:lnTo>
                  <a:lnTo>
                    <a:pt x="160" y="38"/>
                  </a:lnTo>
                  <a:lnTo>
                    <a:pt x="160" y="39"/>
                  </a:lnTo>
                  <a:lnTo>
                    <a:pt x="156" y="42"/>
                  </a:lnTo>
                  <a:lnTo>
                    <a:pt x="155" y="43"/>
                  </a:lnTo>
                  <a:lnTo>
                    <a:pt x="155" y="45"/>
                  </a:lnTo>
                  <a:lnTo>
                    <a:pt x="155" y="46"/>
                  </a:lnTo>
                  <a:lnTo>
                    <a:pt x="159" y="47"/>
                  </a:lnTo>
                  <a:lnTo>
                    <a:pt x="161" y="49"/>
                  </a:lnTo>
                  <a:lnTo>
                    <a:pt x="163" y="52"/>
                  </a:lnTo>
                  <a:lnTo>
                    <a:pt x="164" y="56"/>
                  </a:lnTo>
                  <a:lnTo>
                    <a:pt x="164" y="58"/>
                  </a:lnTo>
                  <a:lnTo>
                    <a:pt x="164" y="59"/>
                  </a:lnTo>
                  <a:lnTo>
                    <a:pt x="165" y="60"/>
                  </a:lnTo>
                  <a:lnTo>
                    <a:pt x="165" y="61"/>
                  </a:lnTo>
                  <a:lnTo>
                    <a:pt x="164" y="63"/>
                  </a:lnTo>
                  <a:lnTo>
                    <a:pt x="163" y="66"/>
                  </a:lnTo>
                  <a:lnTo>
                    <a:pt x="162" y="67"/>
                  </a:lnTo>
                  <a:lnTo>
                    <a:pt x="161" y="69"/>
                  </a:lnTo>
                  <a:lnTo>
                    <a:pt x="160" y="71"/>
                  </a:lnTo>
                  <a:lnTo>
                    <a:pt x="159" y="72"/>
                  </a:lnTo>
                  <a:lnTo>
                    <a:pt x="160" y="75"/>
                  </a:lnTo>
                  <a:lnTo>
                    <a:pt x="161" y="75"/>
                  </a:lnTo>
                  <a:lnTo>
                    <a:pt x="162" y="76"/>
                  </a:lnTo>
                  <a:lnTo>
                    <a:pt x="162" y="77"/>
                  </a:lnTo>
                  <a:lnTo>
                    <a:pt x="162" y="78"/>
                  </a:lnTo>
                  <a:lnTo>
                    <a:pt x="161" y="81"/>
                  </a:lnTo>
                  <a:lnTo>
                    <a:pt x="159" y="82"/>
                  </a:lnTo>
                  <a:lnTo>
                    <a:pt x="156" y="82"/>
                  </a:lnTo>
                  <a:lnTo>
                    <a:pt x="153" y="82"/>
                  </a:lnTo>
                  <a:lnTo>
                    <a:pt x="147" y="81"/>
                  </a:lnTo>
                  <a:lnTo>
                    <a:pt x="146" y="81"/>
                  </a:lnTo>
                  <a:lnTo>
                    <a:pt x="145" y="81"/>
                  </a:lnTo>
                  <a:lnTo>
                    <a:pt x="145" y="83"/>
                  </a:lnTo>
                  <a:lnTo>
                    <a:pt x="145" y="85"/>
                  </a:lnTo>
                  <a:lnTo>
                    <a:pt x="147" y="87"/>
                  </a:lnTo>
                  <a:lnTo>
                    <a:pt x="149" y="87"/>
                  </a:lnTo>
                  <a:lnTo>
                    <a:pt x="151" y="91"/>
                  </a:lnTo>
                  <a:lnTo>
                    <a:pt x="153" y="92"/>
                  </a:lnTo>
                  <a:lnTo>
                    <a:pt x="153" y="93"/>
                  </a:lnTo>
                  <a:lnTo>
                    <a:pt x="152" y="94"/>
                  </a:lnTo>
                  <a:lnTo>
                    <a:pt x="151" y="96"/>
                  </a:lnTo>
                  <a:lnTo>
                    <a:pt x="149" y="98"/>
                  </a:lnTo>
                  <a:lnTo>
                    <a:pt x="145" y="98"/>
                  </a:lnTo>
                  <a:lnTo>
                    <a:pt x="143" y="99"/>
                  </a:lnTo>
                  <a:lnTo>
                    <a:pt x="143" y="102"/>
                  </a:lnTo>
                  <a:lnTo>
                    <a:pt x="142" y="103"/>
                  </a:lnTo>
                  <a:lnTo>
                    <a:pt x="142" y="104"/>
                  </a:lnTo>
                  <a:lnTo>
                    <a:pt x="142" y="106"/>
                  </a:lnTo>
                  <a:lnTo>
                    <a:pt x="142" y="107"/>
                  </a:lnTo>
                  <a:lnTo>
                    <a:pt x="141" y="109"/>
                  </a:lnTo>
                  <a:lnTo>
                    <a:pt x="141" y="110"/>
                  </a:lnTo>
                  <a:lnTo>
                    <a:pt x="141" y="111"/>
                  </a:lnTo>
                  <a:lnTo>
                    <a:pt x="142" y="116"/>
                  </a:lnTo>
                  <a:lnTo>
                    <a:pt x="143" y="119"/>
                  </a:lnTo>
                  <a:lnTo>
                    <a:pt x="143" y="120"/>
                  </a:lnTo>
                  <a:lnTo>
                    <a:pt x="139" y="126"/>
                  </a:lnTo>
                  <a:lnTo>
                    <a:pt x="137" y="126"/>
                  </a:lnTo>
                  <a:lnTo>
                    <a:pt x="136" y="126"/>
                  </a:lnTo>
                  <a:lnTo>
                    <a:pt x="135" y="124"/>
                  </a:lnTo>
                  <a:lnTo>
                    <a:pt x="135" y="123"/>
                  </a:lnTo>
                  <a:lnTo>
                    <a:pt x="133" y="122"/>
                  </a:lnTo>
                  <a:lnTo>
                    <a:pt x="132" y="122"/>
                  </a:lnTo>
                  <a:lnTo>
                    <a:pt x="131" y="122"/>
                  </a:lnTo>
                  <a:lnTo>
                    <a:pt x="132" y="123"/>
                  </a:lnTo>
                  <a:lnTo>
                    <a:pt x="127" y="122"/>
                  </a:lnTo>
                  <a:lnTo>
                    <a:pt x="125" y="122"/>
                  </a:lnTo>
                  <a:lnTo>
                    <a:pt x="124" y="123"/>
                  </a:lnTo>
                  <a:lnTo>
                    <a:pt x="124" y="124"/>
                  </a:lnTo>
                  <a:lnTo>
                    <a:pt x="120" y="127"/>
                  </a:lnTo>
                  <a:lnTo>
                    <a:pt x="119" y="128"/>
                  </a:lnTo>
                  <a:lnTo>
                    <a:pt x="120" y="129"/>
                  </a:lnTo>
                  <a:lnTo>
                    <a:pt x="122" y="129"/>
                  </a:lnTo>
                  <a:lnTo>
                    <a:pt x="122" y="130"/>
                  </a:lnTo>
                  <a:lnTo>
                    <a:pt x="122" y="131"/>
                  </a:lnTo>
                  <a:lnTo>
                    <a:pt x="119" y="131"/>
                  </a:lnTo>
                  <a:lnTo>
                    <a:pt x="116" y="132"/>
                  </a:lnTo>
                  <a:lnTo>
                    <a:pt x="113" y="132"/>
                  </a:lnTo>
                  <a:lnTo>
                    <a:pt x="111" y="132"/>
                  </a:lnTo>
                  <a:lnTo>
                    <a:pt x="110" y="131"/>
                  </a:lnTo>
                  <a:lnTo>
                    <a:pt x="109" y="130"/>
                  </a:lnTo>
                  <a:lnTo>
                    <a:pt x="107" y="131"/>
                  </a:lnTo>
                  <a:lnTo>
                    <a:pt x="106" y="134"/>
                  </a:lnTo>
                  <a:lnTo>
                    <a:pt x="103" y="137"/>
                  </a:lnTo>
                  <a:lnTo>
                    <a:pt x="102" y="139"/>
                  </a:lnTo>
                  <a:lnTo>
                    <a:pt x="102" y="143"/>
                  </a:lnTo>
                  <a:lnTo>
                    <a:pt x="103" y="147"/>
                  </a:lnTo>
                  <a:lnTo>
                    <a:pt x="103" y="152"/>
                  </a:lnTo>
                  <a:lnTo>
                    <a:pt x="103" y="153"/>
                  </a:lnTo>
                  <a:lnTo>
                    <a:pt x="104" y="154"/>
                  </a:lnTo>
                  <a:lnTo>
                    <a:pt x="105" y="156"/>
                  </a:lnTo>
                  <a:lnTo>
                    <a:pt x="103" y="158"/>
                  </a:lnTo>
                  <a:lnTo>
                    <a:pt x="96" y="159"/>
                  </a:lnTo>
                  <a:lnTo>
                    <a:pt x="91" y="161"/>
                  </a:lnTo>
                  <a:lnTo>
                    <a:pt x="86" y="162"/>
                  </a:lnTo>
                  <a:lnTo>
                    <a:pt x="79" y="162"/>
                  </a:lnTo>
                  <a:lnTo>
                    <a:pt x="75" y="162"/>
                  </a:lnTo>
                  <a:lnTo>
                    <a:pt x="73" y="163"/>
                  </a:lnTo>
                  <a:lnTo>
                    <a:pt x="72" y="164"/>
                  </a:lnTo>
                  <a:lnTo>
                    <a:pt x="72" y="166"/>
                  </a:lnTo>
                  <a:lnTo>
                    <a:pt x="66" y="163"/>
                  </a:lnTo>
                  <a:lnTo>
                    <a:pt x="62" y="163"/>
                  </a:lnTo>
                  <a:lnTo>
                    <a:pt x="58" y="164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4"/>
                  </a:lnTo>
                  <a:lnTo>
                    <a:pt x="49" y="164"/>
                  </a:lnTo>
                  <a:lnTo>
                    <a:pt x="48" y="166"/>
                  </a:lnTo>
                  <a:lnTo>
                    <a:pt x="46" y="166"/>
                  </a:lnTo>
                  <a:lnTo>
                    <a:pt x="44" y="166"/>
                  </a:lnTo>
                  <a:lnTo>
                    <a:pt x="39" y="162"/>
                  </a:lnTo>
                  <a:lnTo>
                    <a:pt x="21" y="158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0" name="Freeform 1264"/>
            <p:cNvSpPr>
              <a:spLocks/>
            </p:cNvSpPr>
            <p:nvPr/>
          </p:nvSpPr>
          <p:spPr bwMode="auto">
            <a:xfrm>
              <a:off x="5402263" y="2431521"/>
              <a:ext cx="31750" cy="22490"/>
            </a:xfrm>
            <a:custGeom>
              <a:avLst/>
              <a:gdLst>
                <a:gd name="T0" fmla="*/ 2147483647 w 20"/>
                <a:gd name="T1" fmla="*/ 2147483647 h 14"/>
                <a:gd name="T2" fmla="*/ 2147483647 w 20"/>
                <a:gd name="T3" fmla="*/ 2147483647 h 14"/>
                <a:gd name="T4" fmla="*/ 2147483647 w 20"/>
                <a:gd name="T5" fmla="*/ 2147483647 h 14"/>
                <a:gd name="T6" fmla="*/ 2147483647 w 20"/>
                <a:gd name="T7" fmla="*/ 2147483647 h 14"/>
                <a:gd name="T8" fmla="*/ 0 w 20"/>
                <a:gd name="T9" fmla="*/ 0 h 14"/>
                <a:gd name="T10" fmla="*/ 2147483647 w 20"/>
                <a:gd name="T11" fmla="*/ 0 h 14"/>
                <a:gd name="T12" fmla="*/ 2147483647 w 20"/>
                <a:gd name="T13" fmla="*/ 0 h 14"/>
                <a:gd name="T14" fmla="*/ 2147483647 w 20"/>
                <a:gd name="T15" fmla="*/ 2147483647 h 14"/>
                <a:gd name="T16" fmla="*/ 2147483647 w 20"/>
                <a:gd name="T17" fmla="*/ 2147483647 h 14"/>
                <a:gd name="T18" fmla="*/ 2147483647 w 20"/>
                <a:gd name="T19" fmla="*/ 2147483647 h 14"/>
                <a:gd name="T20" fmla="*/ 2147483647 w 20"/>
                <a:gd name="T21" fmla="*/ 2147483647 h 14"/>
                <a:gd name="T22" fmla="*/ 2147483647 w 20"/>
                <a:gd name="T23" fmla="*/ 2147483647 h 14"/>
                <a:gd name="T24" fmla="*/ 2147483647 w 20"/>
                <a:gd name="T25" fmla="*/ 2147483647 h 14"/>
                <a:gd name="T26" fmla="*/ 2147483647 w 20"/>
                <a:gd name="T27" fmla="*/ 2147483647 h 14"/>
                <a:gd name="T28" fmla="*/ 2147483647 w 20"/>
                <a:gd name="T29" fmla="*/ 2147483647 h 14"/>
                <a:gd name="T30" fmla="*/ 2147483647 w 20"/>
                <a:gd name="T31" fmla="*/ 2147483647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"/>
                <a:gd name="T49" fmla="*/ 0 h 14"/>
                <a:gd name="T50" fmla="*/ 20 w 20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" h="14">
                  <a:moveTo>
                    <a:pt x="20" y="14"/>
                  </a:moveTo>
                  <a:lnTo>
                    <a:pt x="16" y="14"/>
                  </a:lnTo>
                  <a:lnTo>
                    <a:pt x="12" y="1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9" y="2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1" name="Freeform 1265"/>
            <p:cNvSpPr>
              <a:spLocks/>
            </p:cNvSpPr>
            <p:nvPr/>
          </p:nvSpPr>
          <p:spPr bwMode="auto">
            <a:xfrm>
              <a:off x="5402263" y="2431521"/>
              <a:ext cx="31750" cy="22490"/>
            </a:xfrm>
            <a:custGeom>
              <a:avLst/>
              <a:gdLst>
                <a:gd name="T0" fmla="*/ 2147483647 w 20"/>
                <a:gd name="T1" fmla="*/ 2147483647 h 14"/>
                <a:gd name="T2" fmla="*/ 2147483647 w 20"/>
                <a:gd name="T3" fmla="*/ 2147483647 h 14"/>
                <a:gd name="T4" fmla="*/ 2147483647 w 20"/>
                <a:gd name="T5" fmla="*/ 2147483647 h 14"/>
                <a:gd name="T6" fmla="*/ 2147483647 w 20"/>
                <a:gd name="T7" fmla="*/ 2147483647 h 14"/>
                <a:gd name="T8" fmla="*/ 0 w 20"/>
                <a:gd name="T9" fmla="*/ 0 h 14"/>
                <a:gd name="T10" fmla="*/ 2147483647 w 20"/>
                <a:gd name="T11" fmla="*/ 0 h 14"/>
                <a:gd name="T12" fmla="*/ 2147483647 w 20"/>
                <a:gd name="T13" fmla="*/ 0 h 14"/>
                <a:gd name="T14" fmla="*/ 2147483647 w 20"/>
                <a:gd name="T15" fmla="*/ 2147483647 h 14"/>
                <a:gd name="T16" fmla="*/ 2147483647 w 20"/>
                <a:gd name="T17" fmla="*/ 2147483647 h 14"/>
                <a:gd name="T18" fmla="*/ 2147483647 w 20"/>
                <a:gd name="T19" fmla="*/ 2147483647 h 14"/>
                <a:gd name="T20" fmla="*/ 2147483647 w 20"/>
                <a:gd name="T21" fmla="*/ 2147483647 h 14"/>
                <a:gd name="T22" fmla="*/ 2147483647 w 20"/>
                <a:gd name="T23" fmla="*/ 2147483647 h 14"/>
                <a:gd name="T24" fmla="*/ 2147483647 w 20"/>
                <a:gd name="T25" fmla="*/ 2147483647 h 14"/>
                <a:gd name="T26" fmla="*/ 2147483647 w 20"/>
                <a:gd name="T27" fmla="*/ 2147483647 h 14"/>
                <a:gd name="T28" fmla="*/ 2147483647 w 20"/>
                <a:gd name="T29" fmla="*/ 2147483647 h 14"/>
                <a:gd name="T30" fmla="*/ 2147483647 w 20"/>
                <a:gd name="T31" fmla="*/ 2147483647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"/>
                <a:gd name="T49" fmla="*/ 0 h 14"/>
                <a:gd name="T50" fmla="*/ 20 w 20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" h="14">
                  <a:moveTo>
                    <a:pt x="20" y="14"/>
                  </a:moveTo>
                  <a:lnTo>
                    <a:pt x="16" y="14"/>
                  </a:lnTo>
                  <a:lnTo>
                    <a:pt x="12" y="1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9" y="2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4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2" name="Freeform 1266"/>
            <p:cNvSpPr>
              <a:spLocks/>
            </p:cNvSpPr>
            <p:nvPr/>
          </p:nvSpPr>
          <p:spPr bwMode="auto">
            <a:xfrm>
              <a:off x="5395913" y="2368021"/>
              <a:ext cx="133350" cy="99219"/>
            </a:xfrm>
            <a:custGeom>
              <a:avLst/>
              <a:gdLst>
                <a:gd name="T0" fmla="*/ 2147483647 w 84"/>
                <a:gd name="T1" fmla="*/ 2147483647 h 62"/>
                <a:gd name="T2" fmla="*/ 2147483647 w 84"/>
                <a:gd name="T3" fmla="*/ 2147483647 h 62"/>
                <a:gd name="T4" fmla="*/ 2147483647 w 84"/>
                <a:gd name="T5" fmla="*/ 2147483647 h 62"/>
                <a:gd name="T6" fmla="*/ 2147483647 w 84"/>
                <a:gd name="T7" fmla="*/ 2147483647 h 62"/>
                <a:gd name="T8" fmla="*/ 2147483647 w 84"/>
                <a:gd name="T9" fmla="*/ 2147483647 h 62"/>
                <a:gd name="T10" fmla="*/ 2147483647 w 84"/>
                <a:gd name="T11" fmla="*/ 2147483647 h 62"/>
                <a:gd name="T12" fmla="*/ 2147483647 w 84"/>
                <a:gd name="T13" fmla="*/ 2147483647 h 62"/>
                <a:gd name="T14" fmla="*/ 2147483647 w 84"/>
                <a:gd name="T15" fmla="*/ 2147483647 h 62"/>
                <a:gd name="T16" fmla="*/ 2147483647 w 84"/>
                <a:gd name="T17" fmla="*/ 2147483647 h 62"/>
                <a:gd name="T18" fmla="*/ 2147483647 w 84"/>
                <a:gd name="T19" fmla="*/ 2147483647 h 62"/>
                <a:gd name="T20" fmla="*/ 2147483647 w 84"/>
                <a:gd name="T21" fmla="*/ 2147483647 h 62"/>
                <a:gd name="T22" fmla="*/ 2147483647 w 84"/>
                <a:gd name="T23" fmla="*/ 2147483647 h 62"/>
                <a:gd name="T24" fmla="*/ 2147483647 w 84"/>
                <a:gd name="T25" fmla="*/ 2147483647 h 62"/>
                <a:gd name="T26" fmla="*/ 2147483647 w 84"/>
                <a:gd name="T27" fmla="*/ 2147483647 h 62"/>
                <a:gd name="T28" fmla="*/ 2147483647 w 84"/>
                <a:gd name="T29" fmla="*/ 2147483647 h 62"/>
                <a:gd name="T30" fmla="*/ 2147483647 w 84"/>
                <a:gd name="T31" fmla="*/ 2147483647 h 62"/>
                <a:gd name="T32" fmla="*/ 2147483647 w 84"/>
                <a:gd name="T33" fmla="*/ 2147483647 h 62"/>
                <a:gd name="T34" fmla="*/ 2147483647 w 84"/>
                <a:gd name="T35" fmla="*/ 2147483647 h 62"/>
                <a:gd name="T36" fmla="*/ 2147483647 w 84"/>
                <a:gd name="T37" fmla="*/ 2147483647 h 62"/>
                <a:gd name="T38" fmla="*/ 2147483647 w 84"/>
                <a:gd name="T39" fmla="*/ 2147483647 h 62"/>
                <a:gd name="T40" fmla="*/ 2147483647 w 84"/>
                <a:gd name="T41" fmla="*/ 2147483647 h 62"/>
                <a:gd name="T42" fmla="*/ 2147483647 w 84"/>
                <a:gd name="T43" fmla="*/ 2147483647 h 62"/>
                <a:gd name="T44" fmla="*/ 2147483647 w 84"/>
                <a:gd name="T45" fmla="*/ 2147483647 h 62"/>
                <a:gd name="T46" fmla="*/ 2147483647 w 84"/>
                <a:gd name="T47" fmla="*/ 2147483647 h 62"/>
                <a:gd name="T48" fmla="*/ 2147483647 w 84"/>
                <a:gd name="T49" fmla="*/ 2147483647 h 62"/>
                <a:gd name="T50" fmla="*/ 2147483647 w 84"/>
                <a:gd name="T51" fmla="*/ 2147483647 h 62"/>
                <a:gd name="T52" fmla="*/ 2147483647 w 84"/>
                <a:gd name="T53" fmla="*/ 2147483647 h 62"/>
                <a:gd name="T54" fmla="*/ 2147483647 w 84"/>
                <a:gd name="T55" fmla="*/ 2147483647 h 62"/>
                <a:gd name="T56" fmla="*/ 2147483647 w 84"/>
                <a:gd name="T57" fmla="*/ 2147483647 h 62"/>
                <a:gd name="T58" fmla="*/ 2147483647 w 84"/>
                <a:gd name="T59" fmla="*/ 2147483647 h 62"/>
                <a:gd name="T60" fmla="*/ 2147483647 w 84"/>
                <a:gd name="T61" fmla="*/ 2147483647 h 62"/>
                <a:gd name="T62" fmla="*/ 2147483647 w 84"/>
                <a:gd name="T63" fmla="*/ 2147483647 h 62"/>
                <a:gd name="T64" fmla="*/ 2147483647 w 84"/>
                <a:gd name="T65" fmla="*/ 2147483647 h 62"/>
                <a:gd name="T66" fmla="*/ 2147483647 w 84"/>
                <a:gd name="T67" fmla="*/ 2147483647 h 62"/>
                <a:gd name="T68" fmla="*/ 2147483647 w 84"/>
                <a:gd name="T69" fmla="*/ 2147483647 h 62"/>
                <a:gd name="T70" fmla="*/ 2147483647 w 84"/>
                <a:gd name="T71" fmla="*/ 2147483647 h 62"/>
                <a:gd name="T72" fmla="*/ 2147483647 w 84"/>
                <a:gd name="T73" fmla="*/ 2147483647 h 62"/>
                <a:gd name="T74" fmla="*/ 2147483647 w 84"/>
                <a:gd name="T75" fmla="*/ 2147483647 h 62"/>
                <a:gd name="T76" fmla="*/ 2147483647 w 84"/>
                <a:gd name="T77" fmla="*/ 2147483647 h 62"/>
                <a:gd name="T78" fmla="*/ 2147483647 w 84"/>
                <a:gd name="T79" fmla="*/ 2147483647 h 62"/>
                <a:gd name="T80" fmla="*/ 2147483647 w 84"/>
                <a:gd name="T81" fmla="*/ 2147483647 h 62"/>
                <a:gd name="T82" fmla="*/ 2147483647 w 84"/>
                <a:gd name="T83" fmla="*/ 2147483647 h 62"/>
                <a:gd name="T84" fmla="*/ 0 w 84"/>
                <a:gd name="T85" fmla="*/ 2147483647 h 62"/>
                <a:gd name="T86" fmla="*/ 2147483647 w 84"/>
                <a:gd name="T87" fmla="*/ 2147483647 h 62"/>
                <a:gd name="T88" fmla="*/ 2147483647 w 84"/>
                <a:gd name="T89" fmla="*/ 2147483647 h 62"/>
                <a:gd name="T90" fmla="*/ 2147483647 w 84"/>
                <a:gd name="T91" fmla="*/ 2147483647 h 62"/>
                <a:gd name="T92" fmla="*/ 2147483647 w 84"/>
                <a:gd name="T93" fmla="*/ 2147483647 h 62"/>
                <a:gd name="T94" fmla="*/ 2147483647 w 84"/>
                <a:gd name="T95" fmla="*/ 2147483647 h 62"/>
                <a:gd name="T96" fmla="*/ 2147483647 w 84"/>
                <a:gd name="T97" fmla="*/ 2147483647 h 62"/>
                <a:gd name="T98" fmla="*/ 2147483647 w 84"/>
                <a:gd name="T99" fmla="*/ 2147483647 h 62"/>
                <a:gd name="T100" fmla="*/ 2147483647 w 84"/>
                <a:gd name="T101" fmla="*/ 2147483647 h 62"/>
                <a:gd name="T102" fmla="*/ 2147483647 w 84"/>
                <a:gd name="T103" fmla="*/ 0 h 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4"/>
                <a:gd name="T157" fmla="*/ 0 h 62"/>
                <a:gd name="T158" fmla="*/ 84 w 84"/>
                <a:gd name="T159" fmla="*/ 62 h 6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4" h="62">
                  <a:moveTo>
                    <a:pt x="19" y="0"/>
                  </a:moveTo>
                  <a:lnTo>
                    <a:pt x="23" y="1"/>
                  </a:lnTo>
                  <a:lnTo>
                    <a:pt x="24" y="1"/>
                  </a:lnTo>
                  <a:lnTo>
                    <a:pt x="28" y="4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4" y="10"/>
                  </a:lnTo>
                  <a:lnTo>
                    <a:pt x="35" y="11"/>
                  </a:lnTo>
                  <a:lnTo>
                    <a:pt x="37" y="11"/>
                  </a:lnTo>
                  <a:lnTo>
                    <a:pt x="41" y="12"/>
                  </a:lnTo>
                  <a:lnTo>
                    <a:pt x="44" y="12"/>
                  </a:lnTo>
                  <a:lnTo>
                    <a:pt x="45" y="11"/>
                  </a:lnTo>
                  <a:lnTo>
                    <a:pt x="46" y="7"/>
                  </a:lnTo>
                  <a:lnTo>
                    <a:pt x="47" y="6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50" y="1"/>
                  </a:lnTo>
                  <a:lnTo>
                    <a:pt x="59" y="8"/>
                  </a:lnTo>
                  <a:lnTo>
                    <a:pt x="65" y="17"/>
                  </a:lnTo>
                  <a:lnTo>
                    <a:pt x="68" y="20"/>
                  </a:lnTo>
                  <a:lnTo>
                    <a:pt x="71" y="23"/>
                  </a:lnTo>
                  <a:lnTo>
                    <a:pt x="74" y="24"/>
                  </a:lnTo>
                  <a:lnTo>
                    <a:pt x="77" y="23"/>
                  </a:lnTo>
                  <a:lnTo>
                    <a:pt x="79" y="24"/>
                  </a:lnTo>
                  <a:lnTo>
                    <a:pt x="80" y="24"/>
                  </a:lnTo>
                  <a:lnTo>
                    <a:pt x="83" y="27"/>
                  </a:lnTo>
                  <a:lnTo>
                    <a:pt x="84" y="29"/>
                  </a:lnTo>
                  <a:lnTo>
                    <a:pt x="80" y="27"/>
                  </a:lnTo>
                  <a:lnTo>
                    <a:pt x="76" y="27"/>
                  </a:lnTo>
                  <a:lnTo>
                    <a:pt x="74" y="29"/>
                  </a:lnTo>
                  <a:lnTo>
                    <a:pt x="73" y="31"/>
                  </a:lnTo>
                  <a:lnTo>
                    <a:pt x="73" y="37"/>
                  </a:lnTo>
                  <a:lnTo>
                    <a:pt x="73" y="41"/>
                  </a:lnTo>
                  <a:lnTo>
                    <a:pt x="71" y="46"/>
                  </a:lnTo>
                  <a:lnTo>
                    <a:pt x="73" y="51"/>
                  </a:lnTo>
                  <a:lnTo>
                    <a:pt x="68" y="48"/>
                  </a:lnTo>
                  <a:lnTo>
                    <a:pt x="66" y="50"/>
                  </a:lnTo>
                  <a:lnTo>
                    <a:pt x="66" y="51"/>
                  </a:lnTo>
                  <a:lnTo>
                    <a:pt x="67" y="57"/>
                  </a:lnTo>
                  <a:lnTo>
                    <a:pt x="68" y="61"/>
                  </a:lnTo>
                  <a:lnTo>
                    <a:pt x="67" y="62"/>
                  </a:lnTo>
                  <a:lnTo>
                    <a:pt x="65" y="62"/>
                  </a:lnTo>
                  <a:lnTo>
                    <a:pt x="64" y="61"/>
                  </a:lnTo>
                  <a:lnTo>
                    <a:pt x="61" y="59"/>
                  </a:lnTo>
                  <a:lnTo>
                    <a:pt x="58" y="59"/>
                  </a:lnTo>
                  <a:lnTo>
                    <a:pt x="57" y="57"/>
                  </a:lnTo>
                  <a:lnTo>
                    <a:pt x="54" y="55"/>
                  </a:lnTo>
                  <a:lnTo>
                    <a:pt x="55" y="54"/>
                  </a:lnTo>
                  <a:lnTo>
                    <a:pt x="58" y="52"/>
                  </a:lnTo>
                  <a:lnTo>
                    <a:pt x="55" y="47"/>
                  </a:lnTo>
                  <a:lnTo>
                    <a:pt x="55" y="43"/>
                  </a:lnTo>
                  <a:lnTo>
                    <a:pt x="49" y="41"/>
                  </a:lnTo>
                  <a:lnTo>
                    <a:pt x="43" y="42"/>
                  </a:lnTo>
                  <a:lnTo>
                    <a:pt x="40" y="44"/>
                  </a:lnTo>
                  <a:lnTo>
                    <a:pt x="38" y="47"/>
                  </a:lnTo>
                  <a:lnTo>
                    <a:pt x="37" y="51"/>
                  </a:lnTo>
                  <a:lnTo>
                    <a:pt x="35" y="54"/>
                  </a:lnTo>
                  <a:lnTo>
                    <a:pt x="31" y="54"/>
                  </a:lnTo>
                  <a:lnTo>
                    <a:pt x="31" y="53"/>
                  </a:lnTo>
                  <a:lnTo>
                    <a:pt x="29" y="51"/>
                  </a:lnTo>
                  <a:lnTo>
                    <a:pt x="28" y="50"/>
                  </a:lnTo>
                  <a:lnTo>
                    <a:pt x="30" y="49"/>
                  </a:lnTo>
                  <a:lnTo>
                    <a:pt x="30" y="47"/>
                  </a:lnTo>
                  <a:lnTo>
                    <a:pt x="28" y="46"/>
                  </a:lnTo>
                  <a:lnTo>
                    <a:pt x="28" y="43"/>
                  </a:lnTo>
                  <a:lnTo>
                    <a:pt x="28" y="42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20" y="39"/>
                  </a:lnTo>
                  <a:lnTo>
                    <a:pt x="17" y="36"/>
                  </a:lnTo>
                  <a:lnTo>
                    <a:pt x="16" y="34"/>
                  </a:lnTo>
                  <a:lnTo>
                    <a:pt x="18" y="33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4" y="28"/>
                  </a:lnTo>
                  <a:lnTo>
                    <a:pt x="12" y="27"/>
                  </a:lnTo>
                  <a:lnTo>
                    <a:pt x="10" y="24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2" y="10"/>
                  </a:lnTo>
                  <a:lnTo>
                    <a:pt x="5" y="8"/>
                  </a:lnTo>
                  <a:lnTo>
                    <a:pt x="7" y="8"/>
                  </a:lnTo>
                  <a:lnTo>
                    <a:pt x="9" y="9"/>
                  </a:lnTo>
                  <a:lnTo>
                    <a:pt x="12" y="10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23" y="13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19" y="6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3" name="Freeform 1267"/>
            <p:cNvSpPr>
              <a:spLocks/>
            </p:cNvSpPr>
            <p:nvPr/>
          </p:nvSpPr>
          <p:spPr bwMode="auto">
            <a:xfrm>
              <a:off x="5395913" y="2368021"/>
              <a:ext cx="133350" cy="99219"/>
            </a:xfrm>
            <a:custGeom>
              <a:avLst/>
              <a:gdLst>
                <a:gd name="T0" fmla="*/ 2147483647 w 84"/>
                <a:gd name="T1" fmla="*/ 2147483647 h 62"/>
                <a:gd name="T2" fmla="*/ 2147483647 w 84"/>
                <a:gd name="T3" fmla="*/ 2147483647 h 62"/>
                <a:gd name="T4" fmla="*/ 2147483647 w 84"/>
                <a:gd name="T5" fmla="*/ 2147483647 h 62"/>
                <a:gd name="T6" fmla="*/ 2147483647 w 84"/>
                <a:gd name="T7" fmla="*/ 2147483647 h 62"/>
                <a:gd name="T8" fmla="*/ 2147483647 w 84"/>
                <a:gd name="T9" fmla="*/ 2147483647 h 62"/>
                <a:gd name="T10" fmla="*/ 2147483647 w 84"/>
                <a:gd name="T11" fmla="*/ 2147483647 h 62"/>
                <a:gd name="T12" fmla="*/ 2147483647 w 84"/>
                <a:gd name="T13" fmla="*/ 2147483647 h 62"/>
                <a:gd name="T14" fmla="*/ 2147483647 w 84"/>
                <a:gd name="T15" fmla="*/ 2147483647 h 62"/>
                <a:gd name="T16" fmla="*/ 2147483647 w 84"/>
                <a:gd name="T17" fmla="*/ 2147483647 h 62"/>
                <a:gd name="T18" fmla="*/ 2147483647 w 84"/>
                <a:gd name="T19" fmla="*/ 2147483647 h 62"/>
                <a:gd name="T20" fmla="*/ 2147483647 w 84"/>
                <a:gd name="T21" fmla="*/ 2147483647 h 62"/>
                <a:gd name="T22" fmla="*/ 2147483647 w 84"/>
                <a:gd name="T23" fmla="*/ 2147483647 h 62"/>
                <a:gd name="T24" fmla="*/ 2147483647 w 84"/>
                <a:gd name="T25" fmla="*/ 2147483647 h 62"/>
                <a:gd name="T26" fmla="*/ 2147483647 w 84"/>
                <a:gd name="T27" fmla="*/ 2147483647 h 62"/>
                <a:gd name="T28" fmla="*/ 2147483647 w 84"/>
                <a:gd name="T29" fmla="*/ 2147483647 h 62"/>
                <a:gd name="T30" fmla="*/ 2147483647 w 84"/>
                <a:gd name="T31" fmla="*/ 2147483647 h 62"/>
                <a:gd name="T32" fmla="*/ 2147483647 w 84"/>
                <a:gd name="T33" fmla="*/ 2147483647 h 62"/>
                <a:gd name="T34" fmla="*/ 2147483647 w 84"/>
                <a:gd name="T35" fmla="*/ 2147483647 h 62"/>
                <a:gd name="T36" fmla="*/ 2147483647 w 84"/>
                <a:gd name="T37" fmla="*/ 2147483647 h 62"/>
                <a:gd name="T38" fmla="*/ 2147483647 w 84"/>
                <a:gd name="T39" fmla="*/ 2147483647 h 62"/>
                <a:gd name="T40" fmla="*/ 2147483647 w 84"/>
                <a:gd name="T41" fmla="*/ 2147483647 h 62"/>
                <a:gd name="T42" fmla="*/ 2147483647 w 84"/>
                <a:gd name="T43" fmla="*/ 2147483647 h 62"/>
                <a:gd name="T44" fmla="*/ 2147483647 w 84"/>
                <a:gd name="T45" fmla="*/ 2147483647 h 62"/>
                <a:gd name="T46" fmla="*/ 2147483647 w 84"/>
                <a:gd name="T47" fmla="*/ 2147483647 h 62"/>
                <a:gd name="T48" fmla="*/ 2147483647 w 84"/>
                <a:gd name="T49" fmla="*/ 2147483647 h 62"/>
                <a:gd name="T50" fmla="*/ 2147483647 w 84"/>
                <a:gd name="T51" fmla="*/ 2147483647 h 62"/>
                <a:gd name="T52" fmla="*/ 2147483647 w 84"/>
                <a:gd name="T53" fmla="*/ 2147483647 h 62"/>
                <a:gd name="T54" fmla="*/ 2147483647 w 84"/>
                <a:gd name="T55" fmla="*/ 2147483647 h 62"/>
                <a:gd name="T56" fmla="*/ 2147483647 w 84"/>
                <a:gd name="T57" fmla="*/ 2147483647 h 62"/>
                <a:gd name="T58" fmla="*/ 2147483647 w 84"/>
                <a:gd name="T59" fmla="*/ 2147483647 h 62"/>
                <a:gd name="T60" fmla="*/ 2147483647 w 84"/>
                <a:gd name="T61" fmla="*/ 2147483647 h 62"/>
                <a:gd name="T62" fmla="*/ 2147483647 w 84"/>
                <a:gd name="T63" fmla="*/ 2147483647 h 62"/>
                <a:gd name="T64" fmla="*/ 2147483647 w 84"/>
                <a:gd name="T65" fmla="*/ 2147483647 h 62"/>
                <a:gd name="T66" fmla="*/ 2147483647 w 84"/>
                <a:gd name="T67" fmla="*/ 2147483647 h 62"/>
                <a:gd name="T68" fmla="*/ 2147483647 w 84"/>
                <a:gd name="T69" fmla="*/ 2147483647 h 62"/>
                <a:gd name="T70" fmla="*/ 2147483647 w 84"/>
                <a:gd name="T71" fmla="*/ 2147483647 h 62"/>
                <a:gd name="T72" fmla="*/ 2147483647 w 84"/>
                <a:gd name="T73" fmla="*/ 2147483647 h 62"/>
                <a:gd name="T74" fmla="*/ 2147483647 w 84"/>
                <a:gd name="T75" fmla="*/ 2147483647 h 62"/>
                <a:gd name="T76" fmla="*/ 2147483647 w 84"/>
                <a:gd name="T77" fmla="*/ 2147483647 h 62"/>
                <a:gd name="T78" fmla="*/ 2147483647 w 84"/>
                <a:gd name="T79" fmla="*/ 2147483647 h 62"/>
                <a:gd name="T80" fmla="*/ 2147483647 w 84"/>
                <a:gd name="T81" fmla="*/ 2147483647 h 62"/>
                <a:gd name="T82" fmla="*/ 2147483647 w 84"/>
                <a:gd name="T83" fmla="*/ 2147483647 h 62"/>
                <a:gd name="T84" fmla="*/ 0 w 84"/>
                <a:gd name="T85" fmla="*/ 2147483647 h 62"/>
                <a:gd name="T86" fmla="*/ 2147483647 w 84"/>
                <a:gd name="T87" fmla="*/ 2147483647 h 62"/>
                <a:gd name="T88" fmla="*/ 2147483647 w 84"/>
                <a:gd name="T89" fmla="*/ 2147483647 h 62"/>
                <a:gd name="T90" fmla="*/ 2147483647 w 84"/>
                <a:gd name="T91" fmla="*/ 2147483647 h 62"/>
                <a:gd name="T92" fmla="*/ 2147483647 w 84"/>
                <a:gd name="T93" fmla="*/ 2147483647 h 62"/>
                <a:gd name="T94" fmla="*/ 2147483647 w 84"/>
                <a:gd name="T95" fmla="*/ 2147483647 h 62"/>
                <a:gd name="T96" fmla="*/ 2147483647 w 84"/>
                <a:gd name="T97" fmla="*/ 2147483647 h 62"/>
                <a:gd name="T98" fmla="*/ 2147483647 w 84"/>
                <a:gd name="T99" fmla="*/ 2147483647 h 62"/>
                <a:gd name="T100" fmla="*/ 2147483647 w 84"/>
                <a:gd name="T101" fmla="*/ 2147483647 h 62"/>
                <a:gd name="T102" fmla="*/ 2147483647 w 84"/>
                <a:gd name="T103" fmla="*/ 0 h 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4"/>
                <a:gd name="T157" fmla="*/ 0 h 62"/>
                <a:gd name="T158" fmla="*/ 84 w 84"/>
                <a:gd name="T159" fmla="*/ 62 h 6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4" h="62">
                  <a:moveTo>
                    <a:pt x="19" y="0"/>
                  </a:moveTo>
                  <a:lnTo>
                    <a:pt x="23" y="1"/>
                  </a:lnTo>
                  <a:lnTo>
                    <a:pt x="24" y="1"/>
                  </a:lnTo>
                  <a:lnTo>
                    <a:pt x="28" y="4"/>
                  </a:lnTo>
                  <a:lnTo>
                    <a:pt x="29" y="6"/>
                  </a:lnTo>
                  <a:lnTo>
                    <a:pt x="31" y="6"/>
                  </a:lnTo>
                  <a:lnTo>
                    <a:pt x="34" y="10"/>
                  </a:lnTo>
                  <a:lnTo>
                    <a:pt x="35" y="11"/>
                  </a:lnTo>
                  <a:lnTo>
                    <a:pt x="37" y="11"/>
                  </a:lnTo>
                  <a:lnTo>
                    <a:pt x="41" y="12"/>
                  </a:lnTo>
                  <a:lnTo>
                    <a:pt x="44" y="12"/>
                  </a:lnTo>
                  <a:lnTo>
                    <a:pt x="45" y="11"/>
                  </a:lnTo>
                  <a:lnTo>
                    <a:pt x="46" y="7"/>
                  </a:lnTo>
                  <a:lnTo>
                    <a:pt x="47" y="6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50" y="1"/>
                  </a:lnTo>
                  <a:lnTo>
                    <a:pt x="59" y="8"/>
                  </a:lnTo>
                  <a:lnTo>
                    <a:pt x="65" y="17"/>
                  </a:lnTo>
                  <a:lnTo>
                    <a:pt x="68" y="20"/>
                  </a:lnTo>
                  <a:lnTo>
                    <a:pt x="71" y="23"/>
                  </a:lnTo>
                  <a:lnTo>
                    <a:pt x="74" y="24"/>
                  </a:lnTo>
                  <a:lnTo>
                    <a:pt x="77" y="23"/>
                  </a:lnTo>
                  <a:lnTo>
                    <a:pt x="79" y="24"/>
                  </a:lnTo>
                  <a:lnTo>
                    <a:pt x="80" y="24"/>
                  </a:lnTo>
                  <a:lnTo>
                    <a:pt x="83" y="27"/>
                  </a:lnTo>
                  <a:lnTo>
                    <a:pt x="84" y="29"/>
                  </a:lnTo>
                  <a:lnTo>
                    <a:pt x="80" y="27"/>
                  </a:lnTo>
                  <a:lnTo>
                    <a:pt x="76" y="27"/>
                  </a:lnTo>
                  <a:lnTo>
                    <a:pt x="74" y="29"/>
                  </a:lnTo>
                  <a:lnTo>
                    <a:pt x="73" y="31"/>
                  </a:lnTo>
                  <a:lnTo>
                    <a:pt x="73" y="37"/>
                  </a:lnTo>
                  <a:lnTo>
                    <a:pt x="73" y="41"/>
                  </a:lnTo>
                  <a:lnTo>
                    <a:pt x="71" y="46"/>
                  </a:lnTo>
                  <a:lnTo>
                    <a:pt x="73" y="51"/>
                  </a:lnTo>
                  <a:lnTo>
                    <a:pt x="68" y="48"/>
                  </a:lnTo>
                  <a:lnTo>
                    <a:pt x="66" y="50"/>
                  </a:lnTo>
                  <a:lnTo>
                    <a:pt x="66" y="51"/>
                  </a:lnTo>
                  <a:lnTo>
                    <a:pt x="67" y="57"/>
                  </a:lnTo>
                  <a:lnTo>
                    <a:pt x="68" y="61"/>
                  </a:lnTo>
                  <a:lnTo>
                    <a:pt x="67" y="62"/>
                  </a:lnTo>
                  <a:lnTo>
                    <a:pt x="65" y="62"/>
                  </a:lnTo>
                  <a:lnTo>
                    <a:pt x="64" y="61"/>
                  </a:lnTo>
                  <a:lnTo>
                    <a:pt x="61" y="59"/>
                  </a:lnTo>
                  <a:lnTo>
                    <a:pt x="58" y="59"/>
                  </a:lnTo>
                  <a:lnTo>
                    <a:pt x="57" y="57"/>
                  </a:lnTo>
                  <a:lnTo>
                    <a:pt x="54" y="55"/>
                  </a:lnTo>
                  <a:lnTo>
                    <a:pt x="55" y="54"/>
                  </a:lnTo>
                  <a:lnTo>
                    <a:pt x="58" y="52"/>
                  </a:lnTo>
                  <a:lnTo>
                    <a:pt x="55" y="47"/>
                  </a:lnTo>
                  <a:lnTo>
                    <a:pt x="55" y="43"/>
                  </a:lnTo>
                  <a:lnTo>
                    <a:pt x="49" y="41"/>
                  </a:lnTo>
                  <a:lnTo>
                    <a:pt x="43" y="42"/>
                  </a:lnTo>
                  <a:lnTo>
                    <a:pt x="40" y="44"/>
                  </a:lnTo>
                  <a:lnTo>
                    <a:pt x="38" y="47"/>
                  </a:lnTo>
                  <a:lnTo>
                    <a:pt x="37" y="51"/>
                  </a:lnTo>
                  <a:lnTo>
                    <a:pt x="35" y="54"/>
                  </a:lnTo>
                  <a:lnTo>
                    <a:pt x="31" y="54"/>
                  </a:lnTo>
                  <a:lnTo>
                    <a:pt x="31" y="53"/>
                  </a:lnTo>
                  <a:lnTo>
                    <a:pt x="29" y="51"/>
                  </a:lnTo>
                  <a:lnTo>
                    <a:pt x="28" y="50"/>
                  </a:lnTo>
                  <a:lnTo>
                    <a:pt x="30" y="49"/>
                  </a:lnTo>
                  <a:lnTo>
                    <a:pt x="30" y="47"/>
                  </a:lnTo>
                  <a:lnTo>
                    <a:pt x="28" y="46"/>
                  </a:lnTo>
                  <a:lnTo>
                    <a:pt x="28" y="43"/>
                  </a:lnTo>
                  <a:lnTo>
                    <a:pt x="28" y="42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20" y="39"/>
                  </a:lnTo>
                  <a:lnTo>
                    <a:pt x="17" y="36"/>
                  </a:lnTo>
                  <a:lnTo>
                    <a:pt x="16" y="34"/>
                  </a:lnTo>
                  <a:lnTo>
                    <a:pt x="18" y="33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4" y="28"/>
                  </a:lnTo>
                  <a:lnTo>
                    <a:pt x="12" y="27"/>
                  </a:lnTo>
                  <a:lnTo>
                    <a:pt x="10" y="24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9" y="17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2" y="10"/>
                  </a:lnTo>
                  <a:lnTo>
                    <a:pt x="5" y="8"/>
                  </a:lnTo>
                  <a:lnTo>
                    <a:pt x="7" y="8"/>
                  </a:lnTo>
                  <a:lnTo>
                    <a:pt x="9" y="9"/>
                  </a:lnTo>
                  <a:lnTo>
                    <a:pt x="12" y="10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23" y="13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19" y="6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19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32" name="Freeform 1276"/>
            <p:cNvSpPr>
              <a:spLocks/>
            </p:cNvSpPr>
            <p:nvPr/>
          </p:nvSpPr>
          <p:spPr bwMode="auto">
            <a:xfrm>
              <a:off x="5387976" y="1992312"/>
              <a:ext cx="900113" cy="402167"/>
            </a:xfrm>
            <a:custGeom>
              <a:avLst/>
              <a:gdLst>
                <a:gd name="T0" fmla="*/ 2147483647 w 567"/>
                <a:gd name="T1" fmla="*/ 2147483647 h 253"/>
                <a:gd name="T2" fmla="*/ 2147483647 w 567"/>
                <a:gd name="T3" fmla="*/ 2147483647 h 253"/>
                <a:gd name="T4" fmla="*/ 2147483647 w 567"/>
                <a:gd name="T5" fmla="*/ 2147483647 h 253"/>
                <a:gd name="T6" fmla="*/ 2147483647 w 567"/>
                <a:gd name="T7" fmla="*/ 2147483647 h 253"/>
                <a:gd name="T8" fmla="*/ 2147483647 w 567"/>
                <a:gd name="T9" fmla="*/ 2147483647 h 253"/>
                <a:gd name="T10" fmla="*/ 2147483647 w 567"/>
                <a:gd name="T11" fmla="*/ 2147483647 h 253"/>
                <a:gd name="T12" fmla="*/ 2147483647 w 567"/>
                <a:gd name="T13" fmla="*/ 2147483647 h 253"/>
                <a:gd name="T14" fmla="*/ 2147483647 w 567"/>
                <a:gd name="T15" fmla="*/ 2147483647 h 253"/>
                <a:gd name="T16" fmla="*/ 2147483647 w 567"/>
                <a:gd name="T17" fmla="*/ 2147483647 h 253"/>
                <a:gd name="T18" fmla="*/ 2147483647 w 567"/>
                <a:gd name="T19" fmla="*/ 2147483647 h 253"/>
                <a:gd name="T20" fmla="*/ 2147483647 w 567"/>
                <a:gd name="T21" fmla="*/ 2147483647 h 253"/>
                <a:gd name="T22" fmla="*/ 2147483647 w 567"/>
                <a:gd name="T23" fmla="*/ 2147483647 h 253"/>
                <a:gd name="T24" fmla="*/ 0 w 567"/>
                <a:gd name="T25" fmla="*/ 2147483647 h 253"/>
                <a:gd name="T26" fmla="*/ 2147483647 w 567"/>
                <a:gd name="T27" fmla="*/ 2147483647 h 253"/>
                <a:gd name="T28" fmla="*/ 2147483647 w 567"/>
                <a:gd name="T29" fmla="*/ 2147483647 h 253"/>
                <a:gd name="T30" fmla="*/ 2147483647 w 567"/>
                <a:gd name="T31" fmla="*/ 2147483647 h 253"/>
                <a:gd name="T32" fmla="*/ 2147483647 w 567"/>
                <a:gd name="T33" fmla="*/ 2147483647 h 253"/>
                <a:gd name="T34" fmla="*/ 2147483647 w 567"/>
                <a:gd name="T35" fmla="*/ 2147483647 h 253"/>
                <a:gd name="T36" fmla="*/ 2147483647 w 567"/>
                <a:gd name="T37" fmla="*/ 2147483647 h 253"/>
                <a:gd name="T38" fmla="*/ 2147483647 w 567"/>
                <a:gd name="T39" fmla="*/ 2147483647 h 253"/>
                <a:gd name="T40" fmla="*/ 2147483647 w 567"/>
                <a:gd name="T41" fmla="*/ 2147483647 h 253"/>
                <a:gd name="T42" fmla="*/ 2147483647 w 567"/>
                <a:gd name="T43" fmla="*/ 2147483647 h 253"/>
                <a:gd name="T44" fmla="*/ 2147483647 w 567"/>
                <a:gd name="T45" fmla="*/ 2147483647 h 253"/>
                <a:gd name="T46" fmla="*/ 2147483647 w 567"/>
                <a:gd name="T47" fmla="*/ 2147483647 h 253"/>
                <a:gd name="T48" fmla="*/ 2147483647 w 567"/>
                <a:gd name="T49" fmla="*/ 2147483647 h 253"/>
                <a:gd name="T50" fmla="*/ 2147483647 w 567"/>
                <a:gd name="T51" fmla="*/ 2147483647 h 253"/>
                <a:gd name="T52" fmla="*/ 2147483647 w 567"/>
                <a:gd name="T53" fmla="*/ 2147483647 h 253"/>
                <a:gd name="T54" fmla="*/ 2147483647 w 567"/>
                <a:gd name="T55" fmla="*/ 2147483647 h 253"/>
                <a:gd name="T56" fmla="*/ 2147483647 w 567"/>
                <a:gd name="T57" fmla="*/ 2147483647 h 253"/>
                <a:gd name="T58" fmla="*/ 2147483647 w 567"/>
                <a:gd name="T59" fmla="*/ 2147483647 h 253"/>
                <a:gd name="T60" fmla="*/ 2147483647 w 567"/>
                <a:gd name="T61" fmla="*/ 2147483647 h 253"/>
                <a:gd name="T62" fmla="*/ 2147483647 w 567"/>
                <a:gd name="T63" fmla="*/ 2147483647 h 253"/>
                <a:gd name="T64" fmla="*/ 2147483647 w 567"/>
                <a:gd name="T65" fmla="*/ 2147483647 h 253"/>
                <a:gd name="T66" fmla="*/ 2147483647 w 567"/>
                <a:gd name="T67" fmla="*/ 0 h 253"/>
                <a:gd name="T68" fmla="*/ 2147483647 w 567"/>
                <a:gd name="T69" fmla="*/ 2147483647 h 253"/>
                <a:gd name="T70" fmla="*/ 2147483647 w 567"/>
                <a:gd name="T71" fmla="*/ 2147483647 h 253"/>
                <a:gd name="T72" fmla="*/ 2147483647 w 567"/>
                <a:gd name="T73" fmla="*/ 2147483647 h 253"/>
                <a:gd name="T74" fmla="*/ 2147483647 w 567"/>
                <a:gd name="T75" fmla="*/ 2147483647 h 253"/>
                <a:gd name="T76" fmla="*/ 2147483647 w 567"/>
                <a:gd name="T77" fmla="*/ 2147483647 h 253"/>
                <a:gd name="T78" fmla="*/ 2147483647 w 567"/>
                <a:gd name="T79" fmla="*/ 2147483647 h 253"/>
                <a:gd name="T80" fmla="*/ 2147483647 w 567"/>
                <a:gd name="T81" fmla="*/ 2147483647 h 253"/>
                <a:gd name="T82" fmla="*/ 2147483647 w 567"/>
                <a:gd name="T83" fmla="*/ 2147483647 h 253"/>
                <a:gd name="T84" fmla="*/ 2147483647 w 567"/>
                <a:gd name="T85" fmla="*/ 2147483647 h 253"/>
                <a:gd name="T86" fmla="*/ 2147483647 w 567"/>
                <a:gd name="T87" fmla="*/ 2147483647 h 253"/>
                <a:gd name="T88" fmla="*/ 2147483647 w 567"/>
                <a:gd name="T89" fmla="*/ 2147483647 h 253"/>
                <a:gd name="T90" fmla="*/ 2147483647 w 567"/>
                <a:gd name="T91" fmla="*/ 2147483647 h 253"/>
                <a:gd name="T92" fmla="*/ 2147483647 w 567"/>
                <a:gd name="T93" fmla="*/ 2147483647 h 253"/>
                <a:gd name="T94" fmla="*/ 2147483647 w 567"/>
                <a:gd name="T95" fmla="*/ 2147483647 h 253"/>
                <a:gd name="T96" fmla="*/ 2147483647 w 567"/>
                <a:gd name="T97" fmla="*/ 2147483647 h 253"/>
                <a:gd name="T98" fmla="*/ 2147483647 w 567"/>
                <a:gd name="T99" fmla="*/ 2147483647 h 253"/>
                <a:gd name="T100" fmla="*/ 2147483647 w 567"/>
                <a:gd name="T101" fmla="*/ 2147483647 h 253"/>
                <a:gd name="T102" fmla="*/ 2147483647 w 567"/>
                <a:gd name="T103" fmla="*/ 2147483647 h 253"/>
                <a:gd name="T104" fmla="*/ 2147483647 w 567"/>
                <a:gd name="T105" fmla="*/ 2147483647 h 253"/>
                <a:gd name="T106" fmla="*/ 2147483647 w 567"/>
                <a:gd name="T107" fmla="*/ 2147483647 h 253"/>
                <a:gd name="T108" fmla="*/ 2147483647 w 567"/>
                <a:gd name="T109" fmla="*/ 2147483647 h 253"/>
                <a:gd name="T110" fmla="*/ 2147483647 w 567"/>
                <a:gd name="T111" fmla="*/ 2147483647 h 253"/>
                <a:gd name="T112" fmla="*/ 2147483647 w 567"/>
                <a:gd name="T113" fmla="*/ 2147483647 h 253"/>
                <a:gd name="T114" fmla="*/ 2147483647 w 567"/>
                <a:gd name="T115" fmla="*/ 2147483647 h 253"/>
                <a:gd name="T116" fmla="*/ 2147483647 w 567"/>
                <a:gd name="T117" fmla="*/ 2147483647 h 253"/>
                <a:gd name="T118" fmla="*/ 2147483647 w 567"/>
                <a:gd name="T119" fmla="*/ 2147483647 h 253"/>
                <a:gd name="T120" fmla="*/ 2147483647 w 567"/>
                <a:gd name="T121" fmla="*/ 2147483647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67"/>
                <a:gd name="T184" fmla="*/ 0 h 253"/>
                <a:gd name="T185" fmla="*/ 567 w 567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67" h="253">
                  <a:moveTo>
                    <a:pt x="151" y="183"/>
                  </a:moveTo>
                  <a:lnTo>
                    <a:pt x="155" y="199"/>
                  </a:lnTo>
                  <a:lnTo>
                    <a:pt x="160" y="216"/>
                  </a:lnTo>
                  <a:lnTo>
                    <a:pt x="164" y="233"/>
                  </a:lnTo>
                  <a:lnTo>
                    <a:pt x="167" y="247"/>
                  </a:lnTo>
                  <a:lnTo>
                    <a:pt x="164" y="248"/>
                  </a:lnTo>
                  <a:lnTo>
                    <a:pt x="160" y="248"/>
                  </a:lnTo>
                  <a:lnTo>
                    <a:pt x="156" y="247"/>
                  </a:lnTo>
                  <a:lnTo>
                    <a:pt x="153" y="241"/>
                  </a:lnTo>
                  <a:lnTo>
                    <a:pt x="151" y="239"/>
                  </a:lnTo>
                  <a:lnTo>
                    <a:pt x="150" y="238"/>
                  </a:lnTo>
                  <a:lnTo>
                    <a:pt x="146" y="234"/>
                  </a:lnTo>
                  <a:lnTo>
                    <a:pt x="145" y="233"/>
                  </a:lnTo>
                  <a:lnTo>
                    <a:pt x="141" y="230"/>
                  </a:lnTo>
                  <a:lnTo>
                    <a:pt x="139" y="229"/>
                  </a:lnTo>
                  <a:lnTo>
                    <a:pt x="136" y="228"/>
                  </a:lnTo>
                  <a:lnTo>
                    <a:pt x="134" y="228"/>
                  </a:lnTo>
                  <a:lnTo>
                    <a:pt x="132" y="229"/>
                  </a:lnTo>
                  <a:lnTo>
                    <a:pt x="126" y="230"/>
                  </a:lnTo>
                  <a:lnTo>
                    <a:pt x="121" y="233"/>
                  </a:lnTo>
                  <a:lnTo>
                    <a:pt x="114" y="239"/>
                  </a:lnTo>
                  <a:lnTo>
                    <a:pt x="111" y="229"/>
                  </a:lnTo>
                  <a:lnTo>
                    <a:pt x="113" y="227"/>
                  </a:lnTo>
                  <a:lnTo>
                    <a:pt x="112" y="222"/>
                  </a:lnTo>
                  <a:lnTo>
                    <a:pt x="109" y="220"/>
                  </a:lnTo>
                  <a:lnTo>
                    <a:pt x="105" y="220"/>
                  </a:lnTo>
                  <a:lnTo>
                    <a:pt x="100" y="218"/>
                  </a:lnTo>
                  <a:lnTo>
                    <a:pt x="96" y="215"/>
                  </a:lnTo>
                  <a:lnTo>
                    <a:pt x="94" y="215"/>
                  </a:lnTo>
                  <a:lnTo>
                    <a:pt x="91" y="215"/>
                  </a:lnTo>
                  <a:lnTo>
                    <a:pt x="89" y="206"/>
                  </a:lnTo>
                  <a:lnTo>
                    <a:pt x="84" y="200"/>
                  </a:lnTo>
                  <a:lnTo>
                    <a:pt x="82" y="199"/>
                  </a:lnTo>
                  <a:lnTo>
                    <a:pt x="79" y="196"/>
                  </a:lnTo>
                  <a:lnTo>
                    <a:pt x="72" y="194"/>
                  </a:lnTo>
                  <a:lnTo>
                    <a:pt x="69" y="190"/>
                  </a:lnTo>
                  <a:lnTo>
                    <a:pt x="70" y="188"/>
                  </a:lnTo>
                  <a:lnTo>
                    <a:pt x="74" y="188"/>
                  </a:lnTo>
                  <a:lnTo>
                    <a:pt x="80" y="189"/>
                  </a:lnTo>
                  <a:lnTo>
                    <a:pt x="82" y="190"/>
                  </a:lnTo>
                  <a:lnTo>
                    <a:pt x="84" y="189"/>
                  </a:lnTo>
                  <a:lnTo>
                    <a:pt x="88" y="190"/>
                  </a:lnTo>
                  <a:lnTo>
                    <a:pt x="86" y="188"/>
                  </a:lnTo>
                  <a:lnTo>
                    <a:pt x="84" y="186"/>
                  </a:lnTo>
                  <a:lnTo>
                    <a:pt x="83" y="182"/>
                  </a:lnTo>
                  <a:lnTo>
                    <a:pt x="84" y="179"/>
                  </a:lnTo>
                  <a:lnTo>
                    <a:pt x="86" y="178"/>
                  </a:lnTo>
                  <a:lnTo>
                    <a:pt x="86" y="179"/>
                  </a:lnTo>
                  <a:lnTo>
                    <a:pt x="90" y="179"/>
                  </a:lnTo>
                  <a:lnTo>
                    <a:pt x="92" y="179"/>
                  </a:lnTo>
                  <a:lnTo>
                    <a:pt x="92" y="177"/>
                  </a:lnTo>
                  <a:lnTo>
                    <a:pt x="94" y="175"/>
                  </a:lnTo>
                  <a:lnTo>
                    <a:pt x="99" y="175"/>
                  </a:lnTo>
                  <a:lnTo>
                    <a:pt x="103" y="177"/>
                  </a:lnTo>
                  <a:lnTo>
                    <a:pt x="108" y="178"/>
                  </a:lnTo>
                  <a:lnTo>
                    <a:pt x="112" y="177"/>
                  </a:lnTo>
                  <a:lnTo>
                    <a:pt x="114" y="176"/>
                  </a:lnTo>
                  <a:lnTo>
                    <a:pt x="115" y="176"/>
                  </a:lnTo>
                  <a:lnTo>
                    <a:pt x="116" y="177"/>
                  </a:lnTo>
                  <a:lnTo>
                    <a:pt x="122" y="178"/>
                  </a:lnTo>
                  <a:lnTo>
                    <a:pt x="125" y="179"/>
                  </a:lnTo>
                  <a:lnTo>
                    <a:pt x="127" y="179"/>
                  </a:lnTo>
                  <a:lnTo>
                    <a:pt x="131" y="180"/>
                  </a:lnTo>
                  <a:lnTo>
                    <a:pt x="132" y="178"/>
                  </a:lnTo>
                  <a:lnTo>
                    <a:pt x="129" y="175"/>
                  </a:lnTo>
                  <a:lnTo>
                    <a:pt x="132" y="175"/>
                  </a:lnTo>
                  <a:lnTo>
                    <a:pt x="129" y="173"/>
                  </a:lnTo>
                  <a:lnTo>
                    <a:pt x="125" y="169"/>
                  </a:lnTo>
                  <a:lnTo>
                    <a:pt x="122" y="168"/>
                  </a:lnTo>
                  <a:lnTo>
                    <a:pt x="121" y="166"/>
                  </a:lnTo>
                  <a:lnTo>
                    <a:pt x="117" y="165"/>
                  </a:lnTo>
                  <a:lnTo>
                    <a:pt x="113" y="162"/>
                  </a:lnTo>
                  <a:lnTo>
                    <a:pt x="111" y="156"/>
                  </a:lnTo>
                  <a:lnTo>
                    <a:pt x="109" y="154"/>
                  </a:lnTo>
                  <a:lnTo>
                    <a:pt x="108" y="155"/>
                  </a:lnTo>
                  <a:lnTo>
                    <a:pt x="105" y="152"/>
                  </a:lnTo>
                  <a:lnTo>
                    <a:pt x="103" y="152"/>
                  </a:lnTo>
                  <a:lnTo>
                    <a:pt x="102" y="148"/>
                  </a:lnTo>
                  <a:lnTo>
                    <a:pt x="96" y="145"/>
                  </a:lnTo>
                  <a:lnTo>
                    <a:pt x="93" y="145"/>
                  </a:lnTo>
                  <a:lnTo>
                    <a:pt x="93" y="144"/>
                  </a:lnTo>
                  <a:lnTo>
                    <a:pt x="90" y="143"/>
                  </a:lnTo>
                  <a:lnTo>
                    <a:pt x="86" y="144"/>
                  </a:lnTo>
                  <a:lnTo>
                    <a:pt x="84" y="145"/>
                  </a:lnTo>
                  <a:lnTo>
                    <a:pt x="82" y="146"/>
                  </a:lnTo>
                  <a:lnTo>
                    <a:pt x="81" y="144"/>
                  </a:lnTo>
                  <a:lnTo>
                    <a:pt x="76" y="144"/>
                  </a:lnTo>
                  <a:lnTo>
                    <a:pt x="75" y="143"/>
                  </a:lnTo>
                  <a:lnTo>
                    <a:pt x="72" y="143"/>
                  </a:lnTo>
                  <a:lnTo>
                    <a:pt x="68" y="142"/>
                  </a:lnTo>
                  <a:lnTo>
                    <a:pt x="61" y="149"/>
                  </a:lnTo>
                  <a:lnTo>
                    <a:pt x="55" y="149"/>
                  </a:lnTo>
                  <a:lnTo>
                    <a:pt x="50" y="152"/>
                  </a:lnTo>
                  <a:lnTo>
                    <a:pt x="43" y="153"/>
                  </a:lnTo>
                  <a:lnTo>
                    <a:pt x="38" y="154"/>
                  </a:lnTo>
                  <a:lnTo>
                    <a:pt x="44" y="157"/>
                  </a:lnTo>
                  <a:lnTo>
                    <a:pt x="40" y="158"/>
                  </a:lnTo>
                  <a:lnTo>
                    <a:pt x="39" y="158"/>
                  </a:lnTo>
                  <a:lnTo>
                    <a:pt x="36" y="157"/>
                  </a:lnTo>
                  <a:lnTo>
                    <a:pt x="35" y="156"/>
                  </a:lnTo>
                  <a:lnTo>
                    <a:pt x="33" y="156"/>
                  </a:lnTo>
                  <a:lnTo>
                    <a:pt x="31" y="155"/>
                  </a:lnTo>
                  <a:lnTo>
                    <a:pt x="30" y="154"/>
                  </a:lnTo>
                  <a:lnTo>
                    <a:pt x="31" y="153"/>
                  </a:lnTo>
                  <a:lnTo>
                    <a:pt x="31" y="150"/>
                  </a:lnTo>
                  <a:lnTo>
                    <a:pt x="33" y="150"/>
                  </a:lnTo>
                  <a:lnTo>
                    <a:pt x="35" y="152"/>
                  </a:lnTo>
                  <a:lnTo>
                    <a:pt x="39" y="150"/>
                  </a:lnTo>
                  <a:lnTo>
                    <a:pt x="33" y="138"/>
                  </a:lnTo>
                  <a:lnTo>
                    <a:pt x="31" y="138"/>
                  </a:lnTo>
                  <a:lnTo>
                    <a:pt x="30" y="136"/>
                  </a:lnTo>
                  <a:lnTo>
                    <a:pt x="29" y="135"/>
                  </a:lnTo>
                  <a:lnTo>
                    <a:pt x="27" y="133"/>
                  </a:lnTo>
                  <a:lnTo>
                    <a:pt x="25" y="132"/>
                  </a:lnTo>
                  <a:lnTo>
                    <a:pt x="23" y="132"/>
                  </a:lnTo>
                  <a:lnTo>
                    <a:pt x="19" y="133"/>
                  </a:lnTo>
                  <a:lnTo>
                    <a:pt x="15" y="132"/>
                  </a:lnTo>
                  <a:lnTo>
                    <a:pt x="15" y="134"/>
                  </a:lnTo>
                  <a:lnTo>
                    <a:pt x="12" y="131"/>
                  </a:lnTo>
                  <a:lnTo>
                    <a:pt x="11" y="129"/>
                  </a:lnTo>
                  <a:lnTo>
                    <a:pt x="10" y="127"/>
                  </a:lnTo>
                  <a:lnTo>
                    <a:pt x="10" y="126"/>
                  </a:lnTo>
                  <a:lnTo>
                    <a:pt x="9" y="125"/>
                  </a:lnTo>
                  <a:lnTo>
                    <a:pt x="9" y="123"/>
                  </a:lnTo>
                  <a:lnTo>
                    <a:pt x="0" y="121"/>
                  </a:lnTo>
                  <a:lnTo>
                    <a:pt x="1" y="112"/>
                  </a:lnTo>
                  <a:lnTo>
                    <a:pt x="4" y="109"/>
                  </a:lnTo>
                  <a:lnTo>
                    <a:pt x="4" y="108"/>
                  </a:lnTo>
                  <a:lnTo>
                    <a:pt x="3" y="107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3" y="93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3" y="88"/>
                  </a:lnTo>
                  <a:lnTo>
                    <a:pt x="3" y="87"/>
                  </a:lnTo>
                  <a:lnTo>
                    <a:pt x="3" y="86"/>
                  </a:lnTo>
                  <a:lnTo>
                    <a:pt x="4" y="84"/>
                  </a:lnTo>
                  <a:lnTo>
                    <a:pt x="7" y="85"/>
                  </a:lnTo>
                  <a:lnTo>
                    <a:pt x="8" y="87"/>
                  </a:lnTo>
                  <a:lnTo>
                    <a:pt x="11" y="88"/>
                  </a:lnTo>
                  <a:lnTo>
                    <a:pt x="18" y="96"/>
                  </a:lnTo>
                  <a:lnTo>
                    <a:pt x="20" y="97"/>
                  </a:lnTo>
                  <a:lnTo>
                    <a:pt x="25" y="93"/>
                  </a:lnTo>
                  <a:lnTo>
                    <a:pt x="24" y="92"/>
                  </a:lnTo>
                  <a:lnTo>
                    <a:pt x="23" y="91"/>
                  </a:lnTo>
                  <a:lnTo>
                    <a:pt x="21" y="85"/>
                  </a:lnTo>
                  <a:lnTo>
                    <a:pt x="19" y="82"/>
                  </a:lnTo>
                  <a:lnTo>
                    <a:pt x="21" y="83"/>
                  </a:lnTo>
                  <a:lnTo>
                    <a:pt x="22" y="82"/>
                  </a:lnTo>
                  <a:lnTo>
                    <a:pt x="27" y="79"/>
                  </a:lnTo>
                  <a:lnTo>
                    <a:pt x="29" y="78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8" y="74"/>
                  </a:lnTo>
                  <a:lnTo>
                    <a:pt x="30" y="73"/>
                  </a:lnTo>
                  <a:lnTo>
                    <a:pt x="32" y="74"/>
                  </a:lnTo>
                  <a:lnTo>
                    <a:pt x="33" y="73"/>
                  </a:lnTo>
                  <a:lnTo>
                    <a:pt x="34" y="72"/>
                  </a:lnTo>
                  <a:lnTo>
                    <a:pt x="36" y="71"/>
                  </a:lnTo>
                  <a:lnTo>
                    <a:pt x="38" y="71"/>
                  </a:lnTo>
                  <a:lnTo>
                    <a:pt x="39" y="69"/>
                  </a:lnTo>
                  <a:lnTo>
                    <a:pt x="40" y="68"/>
                  </a:lnTo>
                  <a:lnTo>
                    <a:pt x="41" y="67"/>
                  </a:lnTo>
                  <a:lnTo>
                    <a:pt x="41" y="65"/>
                  </a:lnTo>
                  <a:lnTo>
                    <a:pt x="42" y="64"/>
                  </a:lnTo>
                  <a:lnTo>
                    <a:pt x="46" y="64"/>
                  </a:lnTo>
                  <a:lnTo>
                    <a:pt x="50" y="64"/>
                  </a:lnTo>
                  <a:lnTo>
                    <a:pt x="51" y="65"/>
                  </a:lnTo>
                  <a:lnTo>
                    <a:pt x="52" y="66"/>
                  </a:lnTo>
                  <a:lnTo>
                    <a:pt x="56" y="66"/>
                  </a:lnTo>
                  <a:lnTo>
                    <a:pt x="58" y="67"/>
                  </a:lnTo>
                  <a:lnTo>
                    <a:pt x="59" y="66"/>
                  </a:lnTo>
                  <a:lnTo>
                    <a:pt x="59" y="64"/>
                  </a:lnTo>
                  <a:lnTo>
                    <a:pt x="60" y="63"/>
                  </a:lnTo>
                  <a:lnTo>
                    <a:pt x="61" y="63"/>
                  </a:lnTo>
                  <a:lnTo>
                    <a:pt x="63" y="63"/>
                  </a:lnTo>
                  <a:lnTo>
                    <a:pt x="65" y="63"/>
                  </a:lnTo>
                  <a:lnTo>
                    <a:pt x="68" y="65"/>
                  </a:lnTo>
                  <a:lnTo>
                    <a:pt x="69" y="66"/>
                  </a:lnTo>
                  <a:lnTo>
                    <a:pt x="71" y="66"/>
                  </a:lnTo>
                  <a:lnTo>
                    <a:pt x="73" y="66"/>
                  </a:lnTo>
                  <a:lnTo>
                    <a:pt x="75" y="66"/>
                  </a:lnTo>
                  <a:lnTo>
                    <a:pt x="79" y="66"/>
                  </a:lnTo>
                  <a:lnTo>
                    <a:pt x="81" y="66"/>
                  </a:lnTo>
                  <a:lnTo>
                    <a:pt x="83" y="67"/>
                  </a:lnTo>
                  <a:lnTo>
                    <a:pt x="84" y="68"/>
                  </a:lnTo>
                  <a:lnTo>
                    <a:pt x="86" y="71"/>
                  </a:lnTo>
                  <a:lnTo>
                    <a:pt x="93" y="74"/>
                  </a:lnTo>
                  <a:lnTo>
                    <a:pt x="94" y="75"/>
                  </a:lnTo>
                  <a:lnTo>
                    <a:pt x="95" y="76"/>
                  </a:lnTo>
                  <a:lnTo>
                    <a:pt x="100" y="78"/>
                  </a:lnTo>
                  <a:lnTo>
                    <a:pt x="100" y="81"/>
                  </a:lnTo>
                  <a:lnTo>
                    <a:pt x="100" y="82"/>
                  </a:lnTo>
                  <a:lnTo>
                    <a:pt x="102" y="83"/>
                  </a:lnTo>
                  <a:lnTo>
                    <a:pt x="104" y="83"/>
                  </a:lnTo>
                  <a:lnTo>
                    <a:pt x="103" y="82"/>
                  </a:lnTo>
                  <a:lnTo>
                    <a:pt x="102" y="79"/>
                  </a:lnTo>
                  <a:lnTo>
                    <a:pt x="102" y="78"/>
                  </a:lnTo>
                  <a:lnTo>
                    <a:pt x="101" y="76"/>
                  </a:lnTo>
                  <a:lnTo>
                    <a:pt x="101" y="75"/>
                  </a:lnTo>
                  <a:lnTo>
                    <a:pt x="103" y="75"/>
                  </a:lnTo>
                  <a:lnTo>
                    <a:pt x="104" y="76"/>
                  </a:lnTo>
                  <a:lnTo>
                    <a:pt x="106" y="77"/>
                  </a:lnTo>
                  <a:lnTo>
                    <a:pt x="108" y="79"/>
                  </a:lnTo>
                  <a:lnTo>
                    <a:pt x="110" y="81"/>
                  </a:lnTo>
                  <a:lnTo>
                    <a:pt x="114" y="82"/>
                  </a:lnTo>
                  <a:lnTo>
                    <a:pt x="117" y="83"/>
                  </a:lnTo>
                  <a:lnTo>
                    <a:pt x="120" y="83"/>
                  </a:lnTo>
                  <a:lnTo>
                    <a:pt x="124" y="79"/>
                  </a:lnTo>
                  <a:lnTo>
                    <a:pt x="123" y="78"/>
                  </a:lnTo>
                  <a:lnTo>
                    <a:pt x="125" y="77"/>
                  </a:lnTo>
                  <a:lnTo>
                    <a:pt x="126" y="76"/>
                  </a:lnTo>
                  <a:lnTo>
                    <a:pt x="127" y="76"/>
                  </a:lnTo>
                  <a:lnTo>
                    <a:pt x="130" y="76"/>
                  </a:lnTo>
                  <a:lnTo>
                    <a:pt x="130" y="75"/>
                  </a:lnTo>
                  <a:lnTo>
                    <a:pt x="132" y="75"/>
                  </a:lnTo>
                  <a:lnTo>
                    <a:pt x="134" y="75"/>
                  </a:lnTo>
                  <a:lnTo>
                    <a:pt x="135" y="74"/>
                  </a:lnTo>
                  <a:lnTo>
                    <a:pt x="137" y="75"/>
                  </a:lnTo>
                  <a:lnTo>
                    <a:pt x="141" y="77"/>
                  </a:lnTo>
                  <a:lnTo>
                    <a:pt x="144" y="76"/>
                  </a:lnTo>
                  <a:lnTo>
                    <a:pt x="144" y="74"/>
                  </a:lnTo>
                  <a:lnTo>
                    <a:pt x="149" y="74"/>
                  </a:lnTo>
                  <a:lnTo>
                    <a:pt x="150" y="74"/>
                  </a:lnTo>
                  <a:lnTo>
                    <a:pt x="154" y="75"/>
                  </a:lnTo>
                  <a:lnTo>
                    <a:pt x="155" y="76"/>
                  </a:lnTo>
                  <a:lnTo>
                    <a:pt x="157" y="79"/>
                  </a:lnTo>
                  <a:lnTo>
                    <a:pt x="159" y="81"/>
                  </a:lnTo>
                  <a:lnTo>
                    <a:pt x="161" y="82"/>
                  </a:lnTo>
                  <a:lnTo>
                    <a:pt x="164" y="82"/>
                  </a:lnTo>
                  <a:lnTo>
                    <a:pt x="169" y="82"/>
                  </a:lnTo>
                  <a:lnTo>
                    <a:pt x="170" y="84"/>
                  </a:lnTo>
                  <a:lnTo>
                    <a:pt x="174" y="84"/>
                  </a:lnTo>
                  <a:lnTo>
                    <a:pt x="175" y="83"/>
                  </a:lnTo>
                  <a:lnTo>
                    <a:pt x="176" y="79"/>
                  </a:lnTo>
                  <a:lnTo>
                    <a:pt x="177" y="78"/>
                  </a:lnTo>
                  <a:lnTo>
                    <a:pt x="179" y="79"/>
                  </a:lnTo>
                  <a:lnTo>
                    <a:pt x="183" y="82"/>
                  </a:lnTo>
                  <a:lnTo>
                    <a:pt x="186" y="82"/>
                  </a:lnTo>
                  <a:lnTo>
                    <a:pt x="191" y="82"/>
                  </a:lnTo>
                  <a:lnTo>
                    <a:pt x="192" y="81"/>
                  </a:lnTo>
                  <a:lnTo>
                    <a:pt x="195" y="79"/>
                  </a:lnTo>
                  <a:lnTo>
                    <a:pt x="195" y="72"/>
                  </a:lnTo>
                  <a:lnTo>
                    <a:pt x="196" y="71"/>
                  </a:lnTo>
                  <a:lnTo>
                    <a:pt x="194" y="68"/>
                  </a:lnTo>
                  <a:lnTo>
                    <a:pt x="193" y="68"/>
                  </a:lnTo>
                  <a:lnTo>
                    <a:pt x="190" y="68"/>
                  </a:lnTo>
                  <a:lnTo>
                    <a:pt x="186" y="67"/>
                  </a:lnTo>
                  <a:lnTo>
                    <a:pt x="184" y="66"/>
                  </a:lnTo>
                  <a:lnTo>
                    <a:pt x="183" y="65"/>
                  </a:lnTo>
                  <a:lnTo>
                    <a:pt x="179" y="65"/>
                  </a:lnTo>
                  <a:lnTo>
                    <a:pt x="176" y="64"/>
                  </a:lnTo>
                  <a:lnTo>
                    <a:pt x="175" y="63"/>
                  </a:lnTo>
                  <a:lnTo>
                    <a:pt x="174" y="61"/>
                  </a:lnTo>
                  <a:lnTo>
                    <a:pt x="170" y="61"/>
                  </a:lnTo>
                  <a:lnTo>
                    <a:pt x="170" y="58"/>
                  </a:lnTo>
                  <a:lnTo>
                    <a:pt x="171" y="58"/>
                  </a:lnTo>
                  <a:lnTo>
                    <a:pt x="173" y="56"/>
                  </a:lnTo>
                  <a:lnTo>
                    <a:pt x="177" y="55"/>
                  </a:lnTo>
                  <a:lnTo>
                    <a:pt x="180" y="54"/>
                  </a:lnTo>
                  <a:lnTo>
                    <a:pt x="181" y="52"/>
                  </a:lnTo>
                  <a:lnTo>
                    <a:pt x="180" y="51"/>
                  </a:lnTo>
                  <a:lnTo>
                    <a:pt x="173" y="45"/>
                  </a:lnTo>
                  <a:lnTo>
                    <a:pt x="175" y="45"/>
                  </a:lnTo>
                  <a:lnTo>
                    <a:pt x="176" y="44"/>
                  </a:lnTo>
                  <a:lnTo>
                    <a:pt x="176" y="42"/>
                  </a:lnTo>
                  <a:lnTo>
                    <a:pt x="177" y="41"/>
                  </a:lnTo>
                  <a:lnTo>
                    <a:pt x="180" y="41"/>
                  </a:lnTo>
                  <a:lnTo>
                    <a:pt x="182" y="42"/>
                  </a:lnTo>
                  <a:lnTo>
                    <a:pt x="183" y="41"/>
                  </a:lnTo>
                  <a:lnTo>
                    <a:pt x="185" y="42"/>
                  </a:lnTo>
                  <a:lnTo>
                    <a:pt x="190" y="42"/>
                  </a:lnTo>
                  <a:lnTo>
                    <a:pt x="191" y="41"/>
                  </a:lnTo>
                  <a:lnTo>
                    <a:pt x="192" y="39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77" y="36"/>
                  </a:lnTo>
                  <a:lnTo>
                    <a:pt x="176" y="34"/>
                  </a:lnTo>
                  <a:lnTo>
                    <a:pt x="175" y="33"/>
                  </a:lnTo>
                  <a:lnTo>
                    <a:pt x="177" y="33"/>
                  </a:lnTo>
                  <a:lnTo>
                    <a:pt x="180" y="32"/>
                  </a:lnTo>
                  <a:lnTo>
                    <a:pt x="180" y="31"/>
                  </a:lnTo>
                  <a:lnTo>
                    <a:pt x="177" y="29"/>
                  </a:lnTo>
                  <a:lnTo>
                    <a:pt x="176" y="31"/>
                  </a:lnTo>
                  <a:lnTo>
                    <a:pt x="173" y="31"/>
                  </a:lnTo>
                  <a:lnTo>
                    <a:pt x="172" y="29"/>
                  </a:lnTo>
                  <a:lnTo>
                    <a:pt x="172" y="27"/>
                  </a:lnTo>
                  <a:lnTo>
                    <a:pt x="173" y="26"/>
                  </a:lnTo>
                  <a:lnTo>
                    <a:pt x="170" y="24"/>
                  </a:lnTo>
                  <a:lnTo>
                    <a:pt x="173" y="24"/>
                  </a:lnTo>
                  <a:lnTo>
                    <a:pt x="174" y="23"/>
                  </a:lnTo>
                  <a:lnTo>
                    <a:pt x="176" y="23"/>
                  </a:lnTo>
                  <a:lnTo>
                    <a:pt x="177" y="24"/>
                  </a:lnTo>
                  <a:lnTo>
                    <a:pt x="180" y="24"/>
                  </a:lnTo>
                  <a:lnTo>
                    <a:pt x="182" y="24"/>
                  </a:lnTo>
                  <a:lnTo>
                    <a:pt x="183" y="24"/>
                  </a:lnTo>
                  <a:lnTo>
                    <a:pt x="190" y="24"/>
                  </a:lnTo>
                  <a:lnTo>
                    <a:pt x="191" y="25"/>
                  </a:lnTo>
                  <a:lnTo>
                    <a:pt x="193" y="23"/>
                  </a:lnTo>
                  <a:lnTo>
                    <a:pt x="194" y="23"/>
                  </a:lnTo>
                  <a:lnTo>
                    <a:pt x="198" y="23"/>
                  </a:lnTo>
                  <a:lnTo>
                    <a:pt x="200" y="22"/>
                  </a:lnTo>
                  <a:lnTo>
                    <a:pt x="201" y="21"/>
                  </a:lnTo>
                  <a:lnTo>
                    <a:pt x="203" y="20"/>
                  </a:lnTo>
                  <a:lnTo>
                    <a:pt x="205" y="20"/>
                  </a:lnTo>
                  <a:lnTo>
                    <a:pt x="207" y="21"/>
                  </a:lnTo>
                  <a:lnTo>
                    <a:pt x="210" y="21"/>
                  </a:lnTo>
                  <a:lnTo>
                    <a:pt x="210" y="20"/>
                  </a:lnTo>
                  <a:lnTo>
                    <a:pt x="213" y="18"/>
                  </a:lnTo>
                  <a:lnTo>
                    <a:pt x="214" y="17"/>
                  </a:lnTo>
                  <a:lnTo>
                    <a:pt x="216" y="17"/>
                  </a:lnTo>
                  <a:lnTo>
                    <a:pt x="218" y="17"/>
                  </a:lnTo>
                  <a:lnTo>
                    <a:pt x="220" y="17"/>
                  </a:lnTo>
                  <a:lnTo>
                    <a:pt x="222" y="17"/>
                  </a:lnTo>
                  <a:lnTo>
                    <a:pt x="223" y="16"/>
                  </a:lnTo>
                  <a:lnTo>
                    <a:pt x="222" y="15"/>
                  </a:lnTo>
                  <a:lnTo>
                    <a:pt x="223" y="13"/>
                  </a:lnTo>
                  <a:lnTo>
                    <a:pt x="224" y="13"/>
                  </a:lnTo>
                  <a:lnTo>
                    <a:pt x="226" y="12"/>
                  </a:lnTo>
                  <a:lnTo>
                    <a:pt x="227" y="13"/>
                  </a:lnTo>
                  <a:lnTo>
                    <a:pt x="232" y="12"/>
                  </a:lnTo>
                  <a:lnTo>
                    <a:pt x="241" y="11"/>
                  </a:lnTo>
                  <a:lnTo>
                    <a:pt x="247" y="10"/>
                  </a:lnTo>
                  <a:lnTo>
                    <a:pt x="254" y="8"/>
                  </a:lnTo>
                  <a:lnTo>
                    <a:pt x="255" y="7"/>
                  </a:lnTo>
                  <a:lnTo>
                    <a:pt x="257" y="7"/>
                  </a:lnTo>
                  <a:lnTo>
                    <a:pt x="258" y="6"/>
                  </a:lnTo>
                  <a:lnTo>
                    <a:pt x="260" y="5"/>
                  </a:lnTo>
                  <a:lnTo>
                    <a:pt x="258" y="4"/>
                  </a:lnTo>
                  <a:lnTo>
                    <a:pt x="258" y="3"/>
                  </a:lnTo>
                  <a:lnTo>
                    <a:pt x="261" y="3"/>
                  </a:lnTo>
                  <a:lnTo>
                    <a:pt x="262" y="3"/>
                  </a:lnTo>
                  <a:lnTo>
                    <a:pt x="263" y="2"/>
                  </a:lnTo>
                  <a:lnTo>
                    <a:pt x="264" y="1"/>
                  </a:lnTo>
                  <a:lnTo>
                    <a:pt x="266" y="1"/>
                  </a:lnTo>
                  <a:lnTo>
                    <a:pt x="266" y="0"/>
                  </a:lnTo>
                  <a:lnTo>
                    <a:pt x="268" y="0"/>
                  </a:lnTo>
                  <a:lnTo>
                    <a:pt x="271" y="1"/>
                  </a:lnTo>
                  <a:lnTo>
                    <a:pt x="272" y="0"/>
                  </a:lnTo>
                  <a:lnTo>
                    <a:pt x="274" y="1"/>
                  </a:lnTo>
                  <a:lnTo>
                    <a:pt x="276" y="1"/>
                  </a:lnTo>
                  <a:lnTo>
                    <a:pt x="278" y="1"/>
                  </a:lnTo>
                  <a:lnTo>
                    <a:pt x="279" y="2"/>
                  </a:lnTo>
                  <a:lnTo>
                    <a:pt x="284" y="4"/>
                  </a:lnTo>
                  <a:lnTo>
                    <a:pt x="285" y="3"/>
                  </a:lnTo>
                  <a:lnTo>
                    <a:pt x="286" y="2"/>
                  </a:lnTo>
                  <a:lnTo>
                    <a:pt x="289" y="2"/>
                  </a:lnTo>
                  <a:lnTo>
                    <a:pt x="292" y="2"/>
                  </a:lnTo>
                  <a:lnTo>
                    <a:pt x="294" y="3"/>
                  </a:lnTo>
                  <a:lnTo>
                    <a:pt x="295" y="4"/>
                  </a:lnTo>
                  <a:lnTo>
                    <a:pt x="297" y="7"/>
                  </a:lnTo>
                  <a:lnTo>
                    <a:pt x="297" y="8"/>
                  </a:lnTo>
                  <a:lnTo>
                    <a:pt x="298" y="10"/>
                  </a:lnTo>
                  <a:lnTo>
                    <a:pt x="303" y="12"/>
                  </a:lnTo>
                  <a:lnTo>
                    <a:pt x="303" y="13"/>
                  </a:lnTo>
                  <a:lnTo>
                    <a:pt x="304" y="16"/>
                  </a:lnTo>
                  <a:lnTo>
                    <a:pt x="304" y="17"/>
                  </a:lnTo>
                  <a:lnTo>
                    <a:pt x="303" y="18"/>
                  </a:lnTo>
                  <a:lnTo>
                    <a:pt x="304" y="20"/>
                  </a:lnTo>
                  <a:lnTo>
                    <a:pt x="305" y="22"/>
                  </a:lnTo>
                  <a:lnTo>
                    <a:pt x="309" y="21"/>
                  </a:lnTo>
                  <a:lnTo>
                    <a:pt x="312" y="22"/>
                  </a:lnTo>
                  <a:lnTo>
                    <a:pt x="313" y="22"/>
                  </a:lnTo>
                  <a:lnTo>
                    <a:pt x="313" y="20"/>
                  </a:lnTo>
                  <a:lnTo>
                    <a:pt x="315" y="20"/>
                  </a:lnTo>
                  <a:lnTo>
                    <a:pt x="317" y="21"/>
                  </a:lnTo>
                  <a:lnTo>
                    <a:pt x="317" y="18"/>
                  </a:lnTo>
                  <a:lnTo>
                    <a:pt x="316" y="17"/>
                  </a:lnTo>
                  <a:lnTo>
                    <a:pt x="318" y="17"/>
                  </a:lnTo>
                  <a:lnTo>
                    <a:pt x="319" y="18"/>
                  </a:lnTo>
                  <a:lnTo>
                    <a:pt x="321" y="21"/>
                  </a:lnTo>
                  <a:lnTo>
                    <a:pt x="323" y="22"/>
                  </a:lnTo>
                  <a:lnTo>
                    <a:pt x="323" y="23"/>
                  </a:lnTo>
                  <a:lnTo>
                    <a:pt x="323" y="24"/>
                  </a:lnTo>
                  <a:lnTo>
                    <a:pt x="327" y="25"/>
                  </a:lnTo>
                  <a:lnTo>
                    <a:pt x="326" y="23"/>
                  </a:lnTo>
                  <a:lnTo>
                    <a:pt x="324" y="22"/>
                  </a:lnTo>
                  <a:lnTo>
                    <a:pt x="326" y="22"/>
                  </a:lnTo>
                  <a:lnTo>
                    <a:pt x="329" y="22"/>
                  </a:lnTo>
                  <a:lnTo>
                    <a:pt x="332" y="23"/>
                  </a:lnTo>
                  <a:lnTo>
                    <a:pt x="334" y="24"/>
                  </a:lnTo>
                  <a:lnTo>
                    <a:pt x="336" y="25"/>
                  </a:lnTo>
                  <a:lnTo>
                    <a:pt x="338" y="25"/>
                  </a:lnTo>
                  <a:lnTo>
                    <a:pt x="338" y="23"/>
                  </a:lnTo>
                  <a:lnTo>
                    <a:pt x="341" y="23"/>
                  </a:lnTo>
                  <a:lnTo>
                    <a:pt x="342" y="24"/>
                  </a:lnTo>
                  <a:lnTo>
                    <a:pt x="342" y="26"/>
                  </a:lnTo>
                  <a:lnTo>
                    <a:pt x="341" y="26"/>
                  </a:lnTo>
                  <a:lnTo>
                    <a:pt x="339" y="27"/>
                  </a:lnTo>
                  <a:lnTo>
                    <a:pt x="338" y="28"/>
                  </a:lnTo>
                  <a:lnTo>
                    <a:pt x="338" y="29"/>
                  </a:lnTo>
                  <a:lnTo>
                    <a:pt x="339" y="32"/>
                  </a:lnTo>
                  <a:lnTo>
                    <a:pt x="341" y="33"/>
                  </a:lnTo>
                  <a:lnTo>
                    <a:pt x="343" y="33"/>
                  </a:lnTo>
                  <a:lnTo>
                    <a:pt x="344" y="32"/>
                  </a:lnTo>
                  <a:lnTo>
                    <a:pt x="347" y="31"/>
                  </a:lnTo>
                  <a:lnTo>
                    <a:pt x="349" y="31"/>
                  </a:lnTo>
                  <a:lnTo>
                    <a:pt x="351" y="31"/>
                  </a:lnTo>
                  <a:lnTo>
                    <a:pt x="353" y="32"/>
                  </a:lnTo>
                  <a:lnTo>
                    <a:pt x="355" y="32"/>
                  </a:lnTo>
                  <a:lnTo>
                    <a:pt x="354" y="31"/>
                  </a:lnTo>
                  <a:lnTo>
                    <a:pt x="354" y="29"/>
                  </a:lnTo>
                  <a:lnTo>
                    <a:pt x="356" y="28"/>
                  </a:lnTo>
                  <a:lnTo>
                    <a:pt x="357" y="27"/>
                  </a:lnTo>
                  <a:lnTo>
                    <a:pt x="362" y="26"/>
                  </a:lnTo>
                  <a:lnTo>
                    <a:pt x="364" y="24"/>
                  </a:lnTo>
                  <a:lnTo>
                    <a:pt x="364" y="22"/>
                  </a:lnTo>
                  <a:lnTo>
                    <a:pt x="365" y="21"/>
                  </a:lnTo>
                  <a:lnTo>
                    <a:pt x="367" y="21"/>
                  </a:lnTo>
                  <a:lnTo>
                    <a:pt x="370" y="21"/>
                  </a:lnTo>
                  <a:lnTo>
                    <a:pt x="372" y="20"/>
                  </a:lnTo>
                  <a:lnTo>
                    <a:pt x="373" y="18"/>
                  </a:lnTo>
                  <a:lnTo>
                    <a:pt x="376" y="18"/>
                  </a:lnTo>
                  <a:lnTo>
                    <a:pt x="378" y="16"/>
                  </a:lnTo>
                  <a:lnTo>
                    <a:pt x="380" y="18"/>
                  </a:lnTo>
                  <a:lnTo>
                    <a:pt x="382" y="20"/>
                  </a:lnTo>
                  <a:lnTo>
                    <a:pt x="380" y="21"/>
                  </a:lnTo>
                  <a:lnTo>
                    <a:pt x="379" y="21"/>
                  </a:lnTo>
                  <a:lnTo>
                    <a:pt x="377" y="21"/>
                  </a:lnTo>
                  <a:lnTo>
                    <a:pt x="377" y="23"/>
                  </a:lnTo>
                  <a:lnTo>
                    <a:pt x="379" y="2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55" y="79"/>
                  </a:lnTo>
                  <a:lnTo>
                    <a:pt x="457" y="77"/>
                  </a:lnTo>
                  <a:lnTo>
                    <a:pt x="457" y="76"/>
                  </a:lnTo>
                  <a:lnTo>
                    <a:pt x="456" y="74"/>
                  </a:lnTo>
                  <a:lnTo>
                    <a:pt x="458" y="72"/>
                  </a:lnTo>
                  <a:lnTo>
                    <a:pt x="459" y="72"/>
                  </a:lnTo>
                  <a:lnTo>
                    <a:pt x="461" y="73"/>
                  </a:lnTo>
                  <a:lnTo>
                    <a:pt x="464" y="73"/>
                  </a:lnTo>
                  <a:lnTo>
                    <a:pt x="468" y="75"/>
                  </a:lnTo>
                  <a:lnTo>
                    <a:pt x="468" y="76"/>
                  </a:lnTo>
                  <a:lnTo>
                    <a:pt x="469" y="77"/>
                  </a:lnTo>
                  <a:lnTo>
                    <a:pt x="471" y="77"/>
                  </a:lnTo>
                  <a:lnTo>
                    <a:pt x="474" y="81"/>
                  </a:lnTo>
                  <a:lnTo>
                    <a:pt x="479" y="79"/>
                  </a:lnTo>
                  <a:lnTo>
                    <a:pt x="484" y="81"/>
                  </a:lnTo>
                  <a:lnTo>
                    <a:pt x="486" y="81"/>
                  </a:lnTo>
                  <a:lnTo>
                    <a:pt x="490" y="81"/>
                  </a:lnTo>
                  <a:lnTo>
                    <a:pt x="489" y="79"/>
                  </a:lnTo>
                  <a:lnTo>
                    <a:pt x="490" y="77"/>
                  </a:lnTo>
                  <a:lnTo>
                    <a:pt x="493" y="78"/>
                  </a:lnTo>
                  <a:lnTo>
                    <a:pt x="495" y="78"/>
                  </a:lnTo>
                  <a:lnTo>
                    <a:pt x="495" y="76"/>
                  </a:lnTo>
                  <a:lnTo>
                    <a:pt x="496" y="75"/>
                  </a:lnTo>
                  <a:lnTo>
                    <a:pt x="500" y="76"/>
                  </a:lnTo>
                  <a:lnTo>
                    <a:pt x="503" y="77"/>
                  </a:lnTo>
                  <a:lnTo>
                    <a:pt x="504" y="78"/>
                  </a:lnTo>
                  <a:lnTo>
                    <a:pt x="506" y="79"/>
                  </a:lnTo>
                  <a:lnTo>
                    <a:pt x="510" y="82"/>
                  </a:lnTo>
                  <a:lnTo>
                    <a:pt x="513" y="83"/>
                  </a:lnTo>
                  <a:lnTo>
                    <a:pt x="514" y="84"/>
                  </a:lnTo>
                  <a:lnTo>
                    <a:pt x="515" y="86"/>
                  </a:lnTo>
                  <a:lnTo>
                    <a:pt x="515" y="87"/>
                  </a:lnTo>
                  <a:lnTo>
                    <a:pt x="517" y="88"/>
                  </a:lnTo>
                  <a:lnTo>
                    <a:pt x="519" y="89"/>
                  </a:lnTo>
                  <a:lnTo>
                    <a:pt x="526" y="92"/>
                  </a:lnTo>
                  <a:lnTo>
                    <a:pt x="527" y="93"/>
                  </a:lnTo>
                  <a:lnTo>
                    <a:pt x="528" y="95"/>
                  </a:lnTo>
                  <a:lnTo>
                    <a:pt x="530" y="95"/>
                  </a:lnTo>
                  <a:lnTo>
                    <a:pt x="532" y="96"/>
                  </a:lnTo>
                  <a:lnTo>
                    <a:pt x="535" y="99"/>
                  </a:lnTo>
                  <a:lnTo>
                    <a:pt x="537" y="101"/>
                  </a:lnTo>
                  <a:lnTo>
                    <a:pt x="541" y="101"/>
                  </a:lnTo>
                  <a:lnTo>
                    <a:pt x="544" y="102"/>
                  </a:lnTo>
                  <a:lnTo>
                    <a:pt x="546" y="102"/>
                  </a:lnTo>
                  <a:lnTo>
                    <a:pt x="548" y="103"/>
                  </a:lnTo>
                  <a:lnTo>
                    <a:pt x="550" y="103"/>
                  </a:lnTo>
                  <a:lnTo>
                    <a:pt x="550" y="101"/>
                  </a:lnTo>
                  <a:lnTo>
                    <a:pt x="551" y="99"/>
                  </a:lnTo>
                  <a:lnTo>
                    <a:pt x="555" y="98"/>
                  </a:lnTo>
                  <a:lnTo>
                    <a:pt x="556" y="101"/>
                  </a:lnTo>
                  <a:lnTo>
                    <a:pt x="557" y="102"/>
                  </a:lnTo>
                  <a:lnTo>
                    <a:pt x="559" y="103"/>
                  </a:lnTo>
                  <a:lnTo>
                    <a:pt x="562" y="106"/>
                  </a:lnTo>
                  <a:lnTo>
                    <a:pt x="565" y="106"/>
                  </a:lnTo>
                  <a:lnTo>
                    <a:pt x="567" y="108"/>
                  </a:lnTo>
                  <a:lnTo>
                    <a:pt x="566" y="114"/>
                  </a:lnTo>
                  <a:lnTo>
                    <a:pt x="566" y="118"/>
                  </a:lnTo>
                  <a:lnTo>
                    <a:pt x="562" y="122"/>
                  </a:lnTo>
                  <a:lnTo>
                    <a:pt x="558" y="123"/>
                  </a:lnTo>
                  <a:lnTo>
                    <a:pt x="554" y="123"/>
                  </a:lnTo>
                  <a:lnTo>
                    <a:pt x="554" y="127"/>
                  </a:lnTo>
                  <a:lnTo>
                    <a:pt x="555" y="133"/>
                  </a:lnTo>
                  <a:lnTo>
                    <a:pt x="557" y="137"/>
                  </a:lnTo>
                  <a:lnTo>
                    <a:pt x="560" y="145"/>
                  </a:lnTo>
                  <a:lnTo>
                    <a:pt x="555" y="147"/>
                  </a:lnTo>
                  <a:lnTo>
                    <a:pt x="552" y="149"/>
                  </a:lnTo>
                  <a:lnTo>
                    <a:pt x="549" y="148"/>
                  </a:lnTo>
                  <a:lnTo>
                    <a:pt x="546" y="146"/>
                  </a:lnTo>
                  <a:lnTo>
                    <a:pt x="537" y="147"/>
                  </a:lnTo>
                  <a:lnTo>
                    <a:pt x="531" y="145"/>
                  </a:lnTo>
                  <a:lnTo>
                    <a:pt x="528" y="144"/>
                  </a:lnTo>
                  <a:lnTo>
                    <a:pt x="522" y="144"/>
                  </a:lnTo>
                  <a:lnTo>
                    <a:pt x="521" y="148"/>
                  </a:lnTo>
                  <a:lnTo>
                    <a:pt x="521" y="154"/>
                  </a:lnTo>
                  <a:lnTo>
                    <a:pt x="521" y="160"/>
                  </a:lnTo>
                  <a:lnTo>
                    <a:pt x="521" y="166"/>
                  </a:lnTo>
                  <a:lnTo>
                    <a:pt x="522" y="170"/>
                  </a:lnTo>
                  <a:lnTo>
                    <a:pt x="525" y="174"/>
                  </a:lnTo>
                  <a:lnTo>
                    <a:pt x="528" y="177"/>
                  </a:lnTo>
                  <a:lnTo>
                    <a:pt x="526" y="178"/>
                  </a:lnTo>
                  <a:lnTo>
                    <a:pt x="511" y="179"/>
                  </a:lnTo>
                  <a:lnTo>
                    <a:pt x="507" y="182"/>
                  </a:lnTo>
                  <a:lnTo>
                    <a:pt x="503" y="182"/>
                  </a:lnTo>
                  <a:lnTo>
                    <a:pt x="498" y="184"/>
                  </a:lnTo>
                  <a:lnTo>
                    <a:pt x="496" y="185"/>
                  </a:lnTo>
                  <a:lnTo>
                    <a:pt x="499" y="187"/>
                  </a:lnTo>
                  <a:lnTo>
                    <a:pt x="503" y="190"/>
                  </a:lnTo>
                  <a:lnTo>
                    <a:pt x="507" y="199"/>
                  </a:lnTo>
                  <a:lnTo>
                    <a:pt x="509" y="203"/>
                  </a:lnTo>
                  <a:lnTo>
                    <a:pt x="513" y="206"/>
                  </a:lnTo>
                  <a:lnTo>
                    <a:pt x="517" y="212"/>
                  </a:lnTo>
                  <a:lnTo>
                    <a:pt x="518" y="216"/>
                  </a:lnTo>
                  <a:lnTo>
                    <a:pt x="516" y="218"/>
                  </a:lnTo>
                  <a:lnTo>
                    <a:pt x="517" y="220"/>
                  </a:lnTo>
                  <a:lnTo>
                    <a:pt x="516" y="223"/>
                  </a:lnTo>
                  <a:lnTo>
                    <a:pt x="516" y="226"/>
                  </a:lnTo>
                  <a:lnTo>
                    <a:pt x="518" y="230"/>
                  </a:lnTo>
                  <a:lnTo>
                    <a:pt x="516" y="230"/>
                  </a:lnTo>
                  <a:lnTo>
                    <a:pt x="509" y="227"/>
                  </a:lnTo>
                  <a:lnTo>
                    <a:pt x="505" y="226"/>
                  </a:lnTo>
                  <a:lnTo>
                    <a:pt x="499" y="222"/>
                  </a:lnTo>
                  <a:lnTo>
                    <a:pt x="495" y="222"/>
                  </a:lnTo>
                  <a:lnTo>
                    <a:pt x="493" y="222"/>
                  </a:lnTo>
                  <a:lnTo>
                    <a:pt x="490" y="222"/>
                  </a:lnTo>
                  <a:lnTo>
                    <a:pt x="488" y="220"/>
                  </a:lnTo>
                  <a:lnTo>
                    <a:pt x="486" y="219"/>
                  </a:lnTo>
                  <a:lnTo>
                    <a:pt x="480" y="220"/>
                  </a:lnTo>
                  <a:lnTo>
                    <a:pt x="474" y="219"/>
                  </a:lnTo>
                  <a:lnTo>
                    <a:pt x="471" y="219"/>
                  </a:lnTo>
                  <a:lnTo>
                    <a:pt x="467" y="218"/>
                  </a:lnTo>
                  <a:lnTo>
                    <a:pt x="465" y="218"/>
                  </a:lnTo>
                  <a:lnTo>
                    <a:pt x="461" y="219"/>
                  </a:lnTo>
                  <a:lnTo>
                    <a:pt x="453" y="218"/>
                  </a:lnTo>
                  <a:lnTo>
                    <a:pt x="450" y="218"/>
                  </a:lnTo>
                  <a:lnTo>
                    <a:pt x="446" y="219"/>
                  </a:lnTo>
                  <a:lnTo>
                    <a:pt x="443" y="219"/>
                  </a:lnTo>
                  <a:lnTo>
                    <a:pt x="439" y="219"/>
                  </a:lnTo>
                  <a:lnTo>
                    <a:pt x="438" y="218"/>
                  </a:lnTo>
                  <a:lnTo>
                    <a:pt x="436" y="217"/>
                  </a:lnTo>
                  <a:lnTo>
                    <a:pt x="432" y="218"/>
                  </a:lnTo>
                  <a:lnTo>
                    <a:pt x="429" y="216"/>
                  </a:lnTo>
                  <a:lnTo>
                    <a:pt x="423" y="214"/>
                  </a:lnTo>
                  <a:lnTo>
                    <a:pt x="422" y="215"/>
                  </a:lnTo>
                  <a:lnTo>
                    <a:pt x="419" y="215"/>
                  </a:lnTo>
                  <a:lnTo>
                    <a:pt x="417" y="216"/>
                  </a:lnTo>
                  <a:lnTo>
                    <a:pt x="415" y="218"/>
                  </a:lnTo>
                  <a:lnTo>
                    <a:pt x="415" y="219"/>
                  </a:lnTo>
                  <a:lnTo>
                    <a:pt x="415" y="222"/>
                  </a:lnTo>
                  <a:lnTo>
                    <a:pt x="415" y="225"/>
                  </a:lnTo>
                  <a:lnTo>
                    <a:pt x="415" y="227"/>
                  </a:lnTo>
                  <a:lnTo>
                    <a:pt x="410" y="226"/>
                  </a:lnTo>
                  <a:lnTo>
                    <a:pt x="406" y="225"/>
                  </a:lnTo>
                  <a:lnTo>
                    <a:pt x="402" y="223"/>
                  </a:lnTo>
                  <a:lnTo>
                    <a:pt x="399" y="223"/>
                  </a:lnTo>
                  <a:lnTo>
                    <a:pt x="397" y="222"/>
                  </a:lnTo>
                  <a:lnTo>
                    <a:pt x="395" y="222"/>
                  </a:lnTo>
                  <a:lnTo>
                    <a:pt x="390" y="222"/>
                  </a:lnTo>
                  <a:lnTo>
                    <a:pt x="388" y="222"/>
                  </a:lnTo>
                  <a:lnTo>
                    <a:pt x="386" y="220"/>
                  </a:lnTo>
                  <a:lnTo>
                    <a:pt x="383" y="222"/>
                  </a:lnTo>
                  <a:lnTo>
                    <a:pt x="380" y="223"/>
                  </a:lnTo>
                  <a:lnTo>
                    <a:pt x="380" y="224"/>
                  </a:lnTo>
                  <a:lnTo>
                    <a:pt x="382" y="226"/>
                  </a:lnTo>
                  <a:lnTo>
                    <a:pt x="380" y="227"/>
                  </a:lnTo>
                  <a:lnTo>
                    <a:pt x="380" y="229"/>
                  </a:lnTo>
                  <a:lnTo>
                    <a:pt x="380" y="232"/>
                  </a:lnTo>
                  <a:lnTo>
                    <a:pt x="378" y="234"/>
                  </a:lnTo>
                  <a:lnTo>
                    <a:pt x="376" y="235"/>
                  </a:lnTo>
                  <a:lnTo>
                    <a:pt x="374" y="234"/>
                  </a:lnTo>
                  <a:lnTo>
                    <a:pt x="374" y="238"/>
                  </a:lnTo>
                  <a:lnTo>
                    <a:pt x="373" y="239"/>
                  </a:lnTo>
                  <a:lnTo>
                    <a:pt x="367" y="241"/>
                  </a:lnTo>
                  <a:lnTo>
                    <a:pt x="364" y="244"/>
                  </a:lnTo>
                  <a:lnTo>
                    <a:pt x="363" y="245"/>
                  </a:lnTo>
                  <a:lnTo>
                    <a:pt x="362" y="246"/>
                  </a:lnTo>
                  <a:lnTo>
                    <a:pt x="359" y="247"/>
                  </a:lnTo>
                  <a:lnTo>
                    <a:pt x="359" y="248"/>
                  </a:lnTo>
                  <a:lnTo>
                    <a:pt x="359" y="250"/>
                  </a:lnTo>
                  <a:lnTo>
                    <a:pt x="358" y="251"/>
                  </a:lnTo>
                  <a:lnTo>
                    <a:pt x="356" y="253"/>
                  </a:lnTo>
                  <a:lnTo>
                    <a:pt x="354" y="253"/>
                  </a:lnTo>
                  <a:lnTo>
                    <a:pt x="349" y="250"/>
                  </a:lnTo>
                  <a:lnTo>
                    <a:pt x="347" y="250"/>
                  </a:lnTo>
                  <a:lnTo>
                    <a:pt x="343" y="248"/>
                  </a:lnTo>
                  <a:lnTo>
                    <a:pt x="328" y="249"/>
                  </a:lnTo>
                  <a:lnTo>
                    <a:pt x="322" y="238"/>
                  </a:lnTo>
                  <a:lnTo>
                    <a:pt x="313" y="237"/>
                  </a:lnTo>
                  <a:lnTo>
                    <a:pt x="312" y="234"/>
                  </a:lnTo>
                  <a:lnTo>
                    <a:pt x="311" y="229"/>
                  </a:lnTo>
                  <a:lnTo>
                    <a:pt x="313" y="229"/>
                  </a:lnTo>
                  <a:lnTo>
                    <a:pt x="309" y="219"/>
                  </a:lnTo>
                  <a:lnTo>
                    <a:pt x="305" y="219"/>
                  </a:lnTo>
                  <a:lnTo>
                    <a:pt x="298" y="212"/>
                  </a:lnTo>
                  <a:lnTo>
                    <a:pt x="295" y="209"/>
                  </a:lnTo>
                  <a:lnTo>
                    <a:pt x="293" y="208"/>
                  </a:lnTo>
                  <a:lnTo>
                    <a:pt x="288" y="206"/>
                  </a:lnTo>
                  <a:lnTo>
                    <a:pt x="286" y="204"/>
                  </a:lnTo>
                  <a:lnTo>
                    <a:pt x="283" y="206"/>
                  </a:lnTo>
                  <a:lnTo>
                    <a:pt x="263" y="205"/>
                  </a:lnTo>
                  <a:lnTo>
                    <a:pt x="245" y="208"/>
                  </a:lnTo>
                  <a:lnTo>
                    <a:pt x="236" y="202"/>
                  </a:lnTo>
                  <a:lnTo>
                    <a:pt x="221" y="190"/>
                  </a:lnTo>
                  <a:lnTo>
                    <a:pt x="210" y="183"/>
                  </a:lnTo>
                  <a:lnTo>
                    <a:pt x="205" y="180"/>
                  </a:lnTo>
                  <a:lnTo>
                    <a:pt x="200" y="177"/>
                  </a:lnTo>
                  <a:lnTo>
                    <a:pt x="193" y="174"/>
                  </a:lnTo>
                  <a:lnTo>
                    <a:pt x="184" y="170"/>
                  </a:lnTo>
                  <a:lnTo>
                    <a:pt x="151" y="1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33" name="Freeform 1277"/>
            <p:cNvSpPr>
              <a:spLocks/>
            </p:cNvSpPr>
            <p:nvPr/>
          </p:nvSpPr>
          <p:spPr bwMode="auto">
            <a:xfrm>
              <a:off x="5387976" y="1992312"/>
              <a:ext cx="900113" cy="402167"/>
            </a:xfrm>
            <a:custGeom>
              <a:avLst/>
              <a:gdLst>
                <a:gd name="T0" fmla="*/ 2147483647 w 567"/>
                <a:gd name="T1" fmla="*/ 2147483647 h 253"/>
                <a:gd name="T2" fmla="*/ 2147483647 w 567"/>
                <a:gd name="T3" fmla="*/ 2147483647 h 253"/>
                <a:gd name="T4" fmla="*/ 2147483647 w 567"/>
                <a:gd name="T5" fmla="*/ 2147483647 h 253"/>
                <a:gd name="T6" fmla="*/ 2147483647 w 567"/>
                <a:gd name="T7" fmla="*/ 2147483647 h 253"/>
                <a:gd name="T8" fmla="*/ 2147483647 w 567"/>
                <a:gd name="T9" fmla="*/ 2147483647 h 253"/>
                <a:gd name="T10" fmla="*/ 2147483647 w 567"/>
                <a:gd name="T11" fmla="*/ 2147483647 h 253"/>
                <a:gd name="T12" fmla="*/ 2147483647 w 567"/>
                <a:gd name="T13" fmla="*/ 2147483647 h 253"/>
                <a:gd name="T14" fmla="*/ 2147483647 w 567"/>
                <a:gd name="T15" fmla="*/ 2147483647 h 253"/>
                <a:gd name="T16" fmla="*/ 2147483647 w 567"/>
                <a:gd name="T17" fmla="*/ 2147483647 h 253"/>
                <a:gd name="T18" fmla="*/ 2147483647 w 567"/>
                <a:gd name="T19" fmla="*/ 2147483647 h 253"/>
                <a:gd name="T20" fmla="*/ 2147483647 w 567"/>
                <a:gd name="T21" fmla="*/ 2147483647 h 253"/>
                <a:gd name="T22" fmla="*/ 2147483647 w 567"/>
                <a:gd name="T23" fmla="*/ 2147483647 h 253"/>
                <a:gd name="T24" fmla="*/ 0 w 567"/>
                <a:gd name="T25" fmla="*/ 2147483647 h 253"/>
                <a:gd name="T26" fmla="*/ 2147483647 w 567"/>
                <a:gd name="T27" fmla="*/ 2147483647 h 253"/>
                <a:gd name="T28" fmla="*/ 2147483647 w 567"/>
                <a:gd name="T29" fmla="*/ 2147483647 h 253"/>
                <a:gd name="T30" fmla="*/ 2147483647 w 567"/>
                <a:gd name="T31" fmla="*/ 2147483647 h 253"/>
                <a:gd name="T32" fmla="*/ 2147483647 w 567"/>
                <a:gd name="T33" fmla="*/ 2147483647 h 253"/>
                <a:gd name="T34" fmla="*/ 2147483647 w 567"/>
                <a:gd name="T35" fmla="*/ 2147483647 h 253"/>
                <a:gd name="T36" fmla="*/ 2147483647 w 567"/>
                <a:gd name="T37" fmla="*/ 2147483647 h 253"/>
                <a:gd name="T38" fmla="*/ 2147483647 w 567"/>
                <a:gd name="T39" fmla="*/ 2147483647 h 253"/>
                <a:gd name="T40" fmla="*/ 2147483647 w 567"/>
                <a:gd name="T41" fmla="*/ 2147483647 h 253"/>
                <a:gd name="T42" fmla="*/ 2147483647 w 567"/>
                <a:gd name="T43" fmla="*/ 2147483647 h 253"/>
                <a:gd name="T44" fmla="*/ 2147483647 w 567"/>
                <a:gd name="T45" fmla="*/ 2147483647 h 253"/>
                <a:gd name="T46" fmla="*/ 2147483647 w 567"/>
                <a:gd name="T47" fmla="*/ 2147483647 h 253"/>
                <a:gd name="T48" fmla="*/ 2147483647 w 567"/>
                <a:gd name="T49" fmla="*/ 2147483647 h 253"/>
                <a:gd name="T50" fmla="*/ 2147483647 w 567"/>
                <a:gd name="T51" fmla="*/ 2147483647 h 253"/>
                <a:gd name="T52" fmla="*/ 2147483647 w 567"/>
                <a:gd name="T53" fmla="*/ 2147483647 h 253"/>
                <a:gd name="T54" fmla="*/ 2147483647 w 567"/>
                <a:gd name="T55" fmla="*/ 2147483647 h 253"/>
                <a:gd name="T56" fmla="*/ 2147483647 w 567"/>
                <a:gd name="T57" fmla="*/ 2147483647 h 253"/>
                <a:gd name="T58" fmla="*/ 2147483647 w 567"/>
                <a:gd name="T59" fmla="*/ 2147483647 h 253"/>
                <a:gd name="T60" fmla="*/ 2147483647 w 567"/>
                <a:gd name="T61" fmla="*/ 2147483647 h 253"/>
                <a:gd name="T62" fmla="*/ 2147483647 w 567"/>
                <a:gd name="T63" fmla="*/ 2147483647 h 253"/>
                <a:gd name="T64" fmla="*/ 2147483647 w 567"/>
                <a:gd name="T65" fmla="*/ 2147483647 h 253"/>
                <a:gd name="T66" fmla="*/ 2147483647 w 567"/>
                <a:gd name="T67" fmla="*/ 0 h 253"/>
                <a:gd name="T68" fmla="*/ 2147483647 w 567"/>
                <a:gd name="T69" fmla="*/ 2147483647 h 253"/>
                <a:gd name="T70" fmla="*/ 2147483647 w 567"/>
                <a:gd name="T71" fmla="*/ 2147483647 h 253"/>
                <a:gd name="T72" fmla="*/ 2147483647 w 567"/>
                <a:gd name="T73" fmla="*/ 2147483647 h 253"/>
                <a:gd name="T74" fmla="*/ 2147483647 w 567"/>
                <a:gd name="T75" fmla="*/ 2147483647 h 253"/>
                <a:gd name="T76" fmla="*/ 2147483647 w 567"/>
                <a:gd name="T77" fmla="*/ 2147483647 h 253"/>
                <a:gd name="T78" fmla="*/ 2147483647 w 567"/>
                <a:gd name="T79" fmla="*/ 2147483647 h 253"/>
                <a:gd name="T80" fmla="*/ 2147483647 w 567"/>
                <a:gd name="T81" fmla="*/ 2147483647 h 253"/>
                <a:gd name="T82" fmla="*/ 2147483647 w 567"/>
                <a:gd name="T83" fmla="*/ 2147483647 h 253"/>
                <a:gd name="T84" fmla="*/ 2147483647 w 567"/>
                <a:gd name="T85" fmla="*/ 2147483647 h 253"/>
                <a:gd name="T86" fmla="*/ 2147483647 w 567"/>
                <a:gd name="T87" fmla="*/ 2147483647 h 253"/>
                <a:gd name="T88" fmla="*/ 2147483647 w 567"/>
                <a:gd name="T89" fmla="*/ 2147483647 h 253"/>
                <a:gd name="T90" fmla="*/ 2147483647 w 567"/>
                <a:gd name="T91" fmla="*/ 2147483647 h 253"/>
                <a:gd name="T92" fmla="*/ 2147483647 w 567"/>
                <a:gd name="T93" fmla="*/ 2147483647 h 253"/>
                <a:gd name="T94" fmla="*/ 2147483647 w 567"/>
                <a:gd name="T95" fmla="*/ 2147483647 h 253"/>
                <a:gd name="T96" fmla="*/ 2147483647 w 567"/>
                <a:gd name="T97" fmla="*/ 2147483647 h 253"/>
                <a:gd name="T98" fmla="*/ 2147483647 w 567"/>
                <a:gd name="T99" fmla="*/ 2147483647 h 253"/>
                <a:gd name="T100" fmla="*/ 2147483647 w 567"/>
                <a:gd name="T101" fmla="*/ 2147483647 h 253"/>
                <a:gd name="T102" fmla="*/ 2147483647 w 567"/>
                <a:gd name="T103" fmla="*/ 2147483647 h 253"/>
                <a:gd name="T104" fmla="*/ 2147483647 w 567"/>
                <a:gd name="T105" fmla="*/ 2147483647 h 253"/>
                <a:gd name="T106" fmla="*/ 2147483647 w 567"/>
                <a:gd name="T107" fmla="*/ 2147483647 h 253"/>
                <a:gd name="T108" fmla="*/ 2147483647 w 567"/>
                <a:gd name="T109" fmla="*/ 2147483647 h 253"/>
                <a:gd name="T110" fmla="*/ 2147483647 w 567"/>
                <a:gd name="T111" fmla="*/ 2147483647 h 253"/>
                <a:gd name="T112" fmla="*/ 2147483647 w 567"/>
                <a:gd name="T113" fmla="*/ 2147483647 h 253"/>
                <a:gd name="T114" fmla="*/ 2147483647 w 567"/>
                <a:gd name="T115" fmla="*/ 2147483647 h 253"/>
                <a:gd name="T116" fmla="*/ 2147483647 w 567"/>
                <a:gd name="T117" fmla="*/ 2147483647 h 253"/>
                <a:gd name="T118" fmla="*/ 2147483647 w 567"/>
                <a:gd name="T119" fmla="*/ 2147483647 h 253"/>
                <a:gd name="T120" fmla="*/ 2147483647 w 567"/>
                <a:gd name="T121" fmla="*/ 2147483647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67"/>
                <a:gd name="T184" fmla="*/ 0 h 253"/>
                <a:gd name="T185" fmla="*/ 567 w 567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67" h="253">
                  <a:moveTo>
                    <a:pt x="151" y="183"/>
                  </a:moveTo>
                  <a:lnTo>
                    <a:pt x="155" y="199"/>
                  </a:lnTo>
                  <a:lnTo>
                    <a:pt x="160" y="216"/>
                  </a:lnTo>
                  <a:lnTo>
                    <a:pt x="164" y="233"/>
                  </a:lnTo>
                  <a:lnTo>
                    <a:pt x="167" y="247"/>
                  </a:lnTo>
                  <a:lnTo>
                    <a:pt x="164" y="248"/>
                  </a:lnTo>
                  <a:lnTo>
                    <a:pt x="160" y="248"/>
                  </a:lnTo>
                  <a:lnTo>
                    <a:pt x="156" y="247"/>
                  </a:lnTo>
                  <a:lnTo>
                    <a:pt x="153" y="241"/>
                  </a:lnTo>
                  <a:lnTo>
                    <a:pt x="151" y="239"/>
                  </a:lnTo>
                  <a:lnTo>
                    <a:pt x="150" y="238"/>
                  </a:lnTo>
                  <a:lnTo>
                    <a:pt x="146" y="234"/>
                  </a:lnTo>
                  <a:lnTo>
                    <a:pt x="145" y="233"/>
                  </a:lnTo>
                  <a:lnTo>
                    <a:pt x="141" y="230"/>
                  </a:lnTo>
                  <a:lnTo>
                    <a:pt x="139" y="229"/>
                  </a:lnTo>
                  <a:lnTo>
                    <a:pt x="136" y="228"/>
                  </a:lnTo>
                  <a:lnTo>
                    <a:pt x="134" y="228"/>
                  </a:lnTo>
                  <a:lnTo>
                    <a:pt x="132" y="229"/>
                  </a:lnTo>
                  <a:lnTo>
                    <a:pt x="126" y="230"/>
                  </a:lnTo>
                  <a:lnTo>
                    <a:pt x="121" y="233"/>
                  </a:lnTo>
                  <a:lnTo>
                    <a:pt x="114" y="239"/>
                  </a:lnTo>
                  <a:lnTo>
                    <a:pt x="111" y="229"/>
                  </a:lnTo>
                  <a:lnTo>
                    <a:pt x="113" y="227"/>
                  </a:lnTo>
                  <a:lnTo>
                    <a:pt x="112" y="222"/>
                  </a:lnTo>
                  <a:lnTo>
                    <a:pt x="109" y="220"/>
                  </a:lnTo>
                  <a:lnTo>
                    <a:pt x="105" y="220"/>
                  </a:lnTo>
                  <a:lnTo>
                    <a:pt x="100" y="218"/>
                  </a:lnTo>
                  <a:lnTo>
                    <a:pt x="96" y="215"/>
                  </a:lnTo>
                  <a:lnTo>
                    <a:pt x="94" y="215"/>
                  </a:lnTo>
                  <a:lnTo>
                    <a:pt x="91" y="215"/>
                  </a:lnTo>
                  <a:lnTo>
                    <a:pt x="89" y="206"/>
                  </a:lnTo>
                  <a:lnTo>
                    <a:pt x="84" y="200"/>
                  </a:lnTo>
                  <a:lnTo>
                    <a:pt x="82" y="199"/>
                  </a:lnTo>
                  <a:lnTo>
                    <a:pt x="79" y="196"/>
                  </a:lnTo>
                  <a:lnTo>
                    <a:pt x="72" y="194"/>
                  </a:lnTo>
                  <a:lnTo>
                    <a:pt x="69" y="190"/>
                  </a:lnTo>
                  <a:lnTo>
                    <a:pt x="70" y="188"/>
                  </a:lnTo>
                  <a:lnTo>
                    <a:pt x="74" y="188"/>
                  </a:lnTo>
                  <a:lnTo>
                    <a:pt x="80" y="189"/>
                  </a:lnTo>
                  <a:lnTo>
                    <a:pt x="82" y="190"/>
                  </a:lnTo>
                  <a:lnTo>
                    <a:pt x="84" y="189"/>
                  </a:lnTo>
                  <a:lnTo>
                    <a:pt x="88" y="190"/>
                  </a:lnTo>
                  <a:lnTo>
                    <a:pt x="86" y="188"/>
                  </a:lnTo>
                  <a:lnTo>
                    <a:pt x="84" y="186"/>
                  </a:lnTo>
                  <a:lnTo>
                    <a:pt x="83" y="182"/>
                  </a:lnTo>
                  <a:lnTo>
                    <a:pt x="84" y="179"/>
                  </a:lnTo>
                  <a:lnTo>
                    <a:pt x="86" y="178"/>
                  </a:lnTo>
                  <a:lnTo>
                    <a:pt x="86" y="179"/>
                  </a:lnTo>
                  <a:lnTo>
                    <a:pt x="90" y="179"/>
                  </a:lnTo>
                  <a:lnTo>
                    <a:pt x="92" y="179"/>
                  </a:lnTo>
                  <a:lnTo>
                    <a:pt x="92" y="177"/>
                  </a:lnTo>
                  <a:lnTo>
                    <a:pt x="94" y="175"/>
                  </a:lnTo>
                  <a:lnTo>
                    <a:pt x="99" y="175"/>
                  </a:lnTo>
                  <a:lnTo>
                    <a:pt x="103" y="177"/>
                  </a:lnTo>
                  <a:lnTo>
                    <a:pt x="108" y="178"/>
                  </a:lnTo>
                  <a:lnTo>
                    <a:pt x="112" y="177"/>
                  </a:lnTo>
                  <a:lnTo>
                    <a:pt x="114" y="176"/>
                  </a:lnTo>
                  <a:lnTo>
                    <a:pt x="115" y="176"/>
                  </a:lnTo>
                  <a:lnTo>
                    <a:pt x="116" y="177"/>
                  </a:lnTo>
                  <a:lnTo>
                    <a:pt x="122" y="178"/>
                  </a:lnTo>
                  <a:lnTo>
                    <a:pt x="125" y="179"/>
                  </a:lnTo>
                  <a:lnTo>
                    <a:pt x="127" y="179"/>
                  </a:lnTo>
                  <a:lnTo>
                    <a:pt x="131" y="180"/>
                  </a:lnTo>
                  <a:lnTo>
                    <a:pt x="132" y="178"/>
                  </a:lnTo>
                  <a:lnTo>
                    <a:pt x="129" y="175"/>
                  </a:lnTo>
                  <a:lnTo>
                    <a:pt x="132" y="175"/>
                  </a:lnTo>
                  <a:lnTo>
                    <a:pt x="129" y="173"/>
                  </a:lnTo>
                  <a:lnTo>
                    <a:pt x="125" y="169"/>
                  </a:lnTo>
                  <a:lnTo>
                    <a:pt x="122" y="168"/>
                  </a:lnTo>
                  <a:lnTo>
                    <a:pt x="121" y="166"/>
                  </a:lnTo>
                  <a:lnTo>
                    <a:pt x="117" y="165"/>
                  </a:lnTo>
                  <a:lnTo>
                    <a:pt x="113" y="162"/>
                  </a:lnTo>
                  <a:lnTo>
                    <a:pt x="111" y="156"/>
                  </a:lnTo>
                  <a:lnTo>
                    <a:pt x="109" y="154"/>
                  </a:lnTo>
                  <a:lnTo>
                    <a:pt x="108" y="155"/>
                  </a:lnTo>
                  <a:lnTo>
                    <a:pt x="105" y="152"/>
                  </a:lnTo>
                  <a:lnTo>
                    <a:pt x="103" y="152"/>
                  </a:lnTo>
                  <a:lnTo>
                    <a:pt x="102" y="148"/>
                  </a:lnTo>
                  <a:lnTo>
                    <a:pt x="96" y="145"/>
                  </a:lnTo>
                  <a:lnTo>
                    <a:pt x="93" y="145"/>
                  </a:lnTo>
                  <a:lnTo>
                    <a:pt x="93" y="144"/>
                  </a:lnTo>
                  <a:lnTo>
                    <a:pt x="90" y="143"/>
                  </a:lnTo>
                  <a:lnTo>
                    <a:pt x="86" y="144"/>
                  </a:lnTo>
                  <a:lnTo>
                    <a:pt x="84" y="145"/>
                  </a:lnTo>
                  <a:lnTo>
                    <a:pt x="82" y="146"/>
                  </a:lnTo>
                  <a:lnTo>
                    <a:pt x="81" y="144"/>
                  </a:lnTo>
                  <a:lnTo>
                    <a:pt x="76" y="144"/>
                  </a:lnTo>
                  <a:lnTo>
                    <a:pt x="75" y="143"/>
                  </a:lnTo>
                  <a:lnTo>
                    <a:pt x="72" y="143"/>
                  </a:lnTo>
                  <a:lnTo>
                    <a:pt x="68" y="142"/>
                  </a:lnTo>
                  <a:lnTo>
                    <a:pt x="61" y="149"/>
                  </a:lnTo>
                  <a:lnTo>
                    <a:pt x="55" y="149"/>
                  </a:lnTo>
                  <a:lnTo>
                    <a:pt x="50" y="152"/>
                  </a:lnTo>
                  <a:lnTo>
                    <a:pt x="43" y="153"/>
                  </a:lnTo>
                  <a:lnTo>
                    <a:pt x="38" y="154"/>
                  </a:lnTo>
                  <a:lnTo>
                    <a:pt x="44" y="157"/>
                  </a:lnTo>
                  <a:lnTo>
                    <a:pt x="40" y="158"/>
                  </a:lnTo>
                  <a:lnTo>
                    <a:pt x="39" y="158"/>
                  </a:lnTo>
                  <a:lnTo>
                    <a:pt x="36" y="157"/>
                  </a:lnTo>
                  <a:lnTo>
                    <a:pt x="35" y="156"/>
                  </a:lnTo>
                  <a:lnTo>
                    <a:pt x="33" y="156"/>
                  </a:lnTo>
                  <a:lnTo>
                    <a:pt x="31" y="155"/>
                  </a:lnTo>
                  <a:lnTo>
                    <a:pt x="30" y="154"/>
                  </a:lnTo>
                  <a:lnTo>
                    <a:pt x="31" y="153"/>
                  </a:lnTo>
                  <a:lnTo>
                    <a:pt x="31" y="150"/>
                  </a:lnTo>
                  <a:lnTo>
                    <a:pt x="33" y="150"/>
                  </a:lnTo>
                  <a:lnTo>
                    <a:pt x="35" y="152"/>
                  </a:lnTo>
                  <a:lnTo>
                    <a:pt x="39" y="150"/>
                  </a:lnTo>
                  <a:lnTo>
                    <a:pt x="33" y="138"/>
                  </a:lnTo>
                  <a:lnTo>
                    <a:pt x="31" y="138"/>
                  </a:lnTo>
                  <a:lnTo>
                    <a:pt x="30" y="136"/>
                  </a:lnTo>
                  <a:lnTo>
                    <a:pt x="29" y="135"/>
                  </a:lnTo>
                  <a:lnTo>
                    <a:pt x="27" y="133"/>
                  </a:lnTo>
                  <a:lnTo>
                    <a:pt x="25" y="132"/>
                  </a:lnTo>
                  <a:lnTo>
                    <a:pt x="23" y="132"/>
                  </a:lnTo>
                  <a:lnTo>
                    <a:pt x="19" y="133"/>
                  </a:lnTo>
                  <a:lnTo>
                    <a:pt x="15" y="132"/>
                  </a:lnTo>
                  <a:lnTo>
                    <a:pt x="15" y="134"/>
                  </a:lnTo>
                  <a:lnTo>
                    <a:pt x="12" y="131"/>
                  </a:lnTo>
                  <a:lnTo>
                    <a:pt x="11" y="129"/>
                  </a:lnTo>
                  <a:lnTo>
                    <a:pt x="10" y="127"/>
                  </a:lnTo>
                  <a:lnTo>
                    <a:pt x="10" y="126"/>
                  </a:lnTo>
                  <a:lnTo>
                    <a:pt x="9" y="125"/>
                  </a:lnTo>
                  <a:lnTo>
                    <a:pt x="9" y="123"/>
                  </a:lnTo>
                  <a:lnTo>
                    <a:pt x="0" y="121"/>
                  </a:lnTo>
                  <a:lnTo>
                    <a:pt x="1" y="112"/>
                  </a:lnTo>
                  <a:lnTo>
                    <a:pt x="4" y="109"/>
                  </a:lnTo>
                  <a:lnTo>
                    <a:pt x="4" y="108"/>
                  </a:lnTo>
                  <a:lnTo>
                    <a:pt x="3" y="107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3" y="93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3" y="88"/>
                  </a:lnTo>
                  <a:lnTo>
                    <a:pt x="3" y="87"/>
                  </a:lnTo>
                  <a:lnTo>
                    <a:pt x="3" y="86"/>
                  </a:lnTo>
                  <a:lnTo>
                    <a:pt x="4" y="84"/>
                  </a:lnTo>
                  <a:lnTo>
                    <a:pt x="7" y="85"/>
                  </a:lnTo>
                  <a:lnTo>
                    <a:pt x="8" y="87"/>
                  </a:lnTo>
                  <a:lnTo>
                    <a:pt x="11" y="88"/>
                  </a:lnTo>
                  <a:lnTo>
                    <a:pt x="18" y="96"/>
                  </a:lnTo>
                  <a:lnTo>
                    <a:pt x="20" y="97"/>
                  </a:lnTo>
                  <a:lnTo>
                    <a:pt x="25" y="93"/>
                  </a:lnTo>
                  <a:lnTo>
                    <a:pt x="24" y="92"/>
                  </a:lnTo>
                  <a:lnTo>
                    <a:pt x="23" y="91"/>
                  </a:lnTo>
                  <a:lnTo>
                    <a:pt x="21" y="85"/>
                  </a:lnTo>
                  <a:lnTo>
                    <a:pt x="19" y="82"/>
                  </a:lnTo>
                  <a:lnTo>
                    <a:pt x="21" y="83"/>
                  </a:lnTo>
                  <a:lnTo>
                    <a:pt x="22" y="82"/>
                  </a:lnTo>
                  <a:lnTo>
                    <a:pt x="27" y="79"/>
                  </a:lnTo>
                  <a:lnTo>
                    <a:pt x="29" y="78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28" y="74"/>
                  </a:lnTo>
                  <a:lnTo>
                    <a:pt x="30" y="73"/>
                  </a:lnTo>
                  <a:lnTo>
                    <a:pt x="32" y="74"/>
                  </a:lnTo>
                  <a:lnTo>
                    <a:pt x="33" y="73"/>
                  </a:lnTo>
                  <a:lnTo>
                    <a:pt x="34" y="72"/>
                  </a:lnTo>
                  <a:lnTo>
                    <a:pt x="36" y="71"/>
                  </a:lnTo>
                  <a:lnTo>
                    <a:pt x="38" y="71"/>
                  </a:lnTo>
                  <a:lnTo>
                    <a:pt x="39" y="69"/>
                  </a:lnTo>
                  <a:lnTo>
                    <a:pt x="40" y="68"/>
                  </a:lnTo>
                  <a:lnTo>
                    <a:pt x="41" y="67"/>
                  </a:lnTo>
                  <a:lnTo>
                    <a:pt x="41" y="65"/>
                  </a:lnTo>
                  <a:lnTo>
                    <a:pt x="42" y="64"/>
                  </a:lnTo>
                  <a:lnTo>
                    <a:pt x="46" y="64"/>
                  </a:lnTo>
                  <a:lnTo>
                    <a:pt x="50" y="64"/>
                  </a:lnTo>
                  <a:lnTo>
                    <a:pt x="51" y="65"/>
                  </a:lnTo>
                  <a:lnTo>
                    <a:pt x="52" y="66"/>
                  </a:lnTo>
                  <a:lnTo>
                    <a:pt x="56" y="66"/>
                  </a:lnTo>
                  <a:lnTo>
                    <a:pt x="58" y="67"/>
                  </a:lnTo>
                  <a:lnTo>
                    <a:pt x="59" y="66"/>
                  </a:lnTo>
                  <a:lnTo>
                    <a:pt x="59" y="64"/>
                  </a:lnTo>
                  <a:lnTo>
                    <a:pt x="60" y="63"/>
                  </a:lnTo>
                  <a:lnTo>
                    <a:pt x="61" y="63"/>
                  </a:lnTo>
                  <a:lnTo>
                    <a:pt x="63" y="63"/>
                  </a:lnTo>
                  <a:lnTo>
                    <a:pt x="65" y="63"/>
                  </a:lnTo>
                  <a:lnTo>
                    <a:pt x="68" y="65"/>
                  </a:lnTo>
                  <a:lnTo>
                    <a:pt x="69" y="66"/>
                  </a:lnTo>
                  <a:lnTo>
                    <a:pt x="71" y="66"/>
                  </a:lnTo>
                  <a:lnTo>
                    <a:pt x="73" y="66"/>
                  </a:lnTo>
                  <a:lnTo>
                    <a:pt x="75" y="66"/>
                  </a:lnTo>
                  <a:lnTo>
                    <a:pt x="79" y="66"/>
                  </a:lnTo>
                  <a:lnTo>
                    <a:pt x="81" y="66"/>
                  </a:lnTo>
                  <a:lnTo>
                    <a:pt x="83" y="67"/>
                  </a:lnTo>
                  <a:lnTo>
                    <a:pt x="84" y="68"/>
                  </a:lnTo>
                  <a:lnTo>
                    <a:pt x="86" y="71"/>
                  </a:lnTo>
                  <a:lnTo>
                    <a:pt x="93" y="74"/>
                  </a:lnTo>
                  <a:lnTo>
                    <a:pt x="94" y="75"/>
                  </a:lnTo>
                  <a:lnTo>
                    <a:pt x="95" y="76"/>
                  </a:lnTo>
                  <a:lnTo>
                    <a:pt x="100" y="78"/>
                  </a:lnTo>
                  <a:lnTo>
                    <a:pt x="100" y="81"/>
                  </a:lnTo>
                  <a:lnTo>
                    <a:pt x="100" y="82"/>
                  </a:lnTo>
                  <a:lnTo>
                    <a:pt x="102" y="83"/>
                  </a:lnTo>
                  <a:lnTo>
                    <a:pt x="104" y="83"/>
                  </a:lnTo>
                  <a:lnTo>
                    <a:pt x="103" y="82"/>
                  </a:lnTo>
                  <a:lnTo>
                    <a:pt x="102" y="79"/>
                  </a:lnTo>
                  <a:lnTo>
                    <a:pt x="102" y="78"/>
                  </a:lnTo>
                  <a:lnTo>
                    <a:pt x="101" y="76"/>
                  </a:lnTo>
                  <a:lnTo>
                    <a:pt x="101" y="75"/>
                  </a:lnTo>
                  <a:lnTo>
                    <a:pt x="103" y="75"/>
                  </a:lnTo>
                  <a:lnTo>
                    <a:pt x="104" y="76"/>
                  </a:lnTo>
                  <a:lnTo>
                    <a:pt x="106" y="77"/>
                  </a:lnTo>
                  <a:lnTo>
                    <a:pt x="108" y="79"/>
                  </a:lnTo>
                  <a:lnTo>
                    <a:pt x="110" y="81"/>
                  </a:lnTo>
                  <a:lnTo>
                    <a:pt x="114" y="82"/>
                  </a:lnTo>
                  <a:lnTo>
                    <a:pt x="117" y="83"/>
                  </a:lnTo>
                  <a:lnTo>
                    <a:pt x="120" y="83"/>
                  </a:lnTo>
                  <a:lnTo>
                    <a:pt x="124" y="79"/>
                  </a:lnTo>
                  <a:lnTo>
                    <a:pt x="123" y="78"/>
                  </a:lnTo>
                  <a:lnTo>
                    <a:pt x="125" y="77"/>
                  </a:lnTo>
                  <a:lnTo>
                    <a:pt x="126" y="76"/>
                  </a:lnTo>
                  <a:lnTo>
                    <a:pt x="127" y="76"/>
                  </a:lnTo>
                  <a:lnTo>
                    <a:pt x="130" y="76"/>
                  </a:lnTo>
                  <a:lnTo>
                    <a:pt x="130" y="75"/>
                  </a:lnTo>
                  <a:lnTo>
                    <a:pt x="132" y="75"/>
                  </a:lnTo>
                  <a:lnTo>
                    <a:pt x="134" y="75"/>
                  </a:lnTo>
                  <a:lnTo>
                    <a:pt x="135" y="74"/>
                  </a:lnTo>
                  <a:lnTo>
                    <a:pt x="137" y="75"/>
                  </a:lnTo>
                  <a:lnTo>
                    <a:pt x="141" y="77"/>
                  </a:lnTo>
                  <a:lnTo>
                    <a:pt x="144" y="76"/>
                  </a:lnTo>
                  <a:lnTo>
                    <a:pt x="144" y="74"/>
                  </a:lnTo>
                  <a:lnTo>
                    <a:pt x="149" y="74"/>
                  </a:lnTo>
                  <a:lnTo>
                    <a:pt x="150" y="74"/>
                  </a:lnTo>
                  <a:lnTo>
                    <a:pt x="154" y="75"/>
                  </a:lnTo>
                  <a:lnTo>
                    <a:pt x="155" y="76"/>
                  </a:lnTo>
                  <a:lnTo>
                    <a:pt x="157" y="79"/>
                  </a:lnTo>
                  <a:lnTo>
                    <a:pt x="159" y="81"/>
                  </a:lnTo>
                  <a:lnTo>
                    <a:pt x="161" y="82"/>
                  </a:lnTo>
                  <a:lnTo>
                    <a:pt x="164" y="82"/>
                  </a:lnTo>
                  <a:lnTo>
                    <a:pt x="169" y="82"/>
                  </a:lnTo>
                  <a:lnTo>
                    <a:pt x="170" y="84"/>
                  </a:lnTo>
                  <a:lnTo>
                    <a:pt x="174" y="84"/>
                  </a:lnTo>
                  <a:lnTo>
                    <a:pt x="175" y="83"/>
                  </a:lnTo>
                  <a:lnTo>
                    <a:pt x="176" y="79"/>
                  </a:lnTo>
                  <a:lnTo>
                    <a:pt x="177" y="78"/>
                  </a:lnTo>
                  <a:lnTo>
                    <a:pt x="179" y="79"/>
                  </a:lnTo>
                  <a:lnTo>
                    <a:pt x="183" y="82"/>
                  </a:lnTo>
                  <a:lnTo>
                    <a:pt x="186" y="82"/>
                  </a:lnTo>
                  <a:lnTo>
                    <a:pt x="191" y="82"/>
                  </a:lnTo>
                  <a:lnTo>
                    <a:pt x="192" y="81"/>
                  </a:lnTo>
                  <a:lnTo>
                    <a:pt x="195" y="79"/>
                  </a:lnTo>
                  <a:lnTo>
                    <a:pt x="195" y="72"/>
                  </a:lnTo>
                  <a:lnTo>
                    <a:pt x="196" y="71"/>
                  </a:lnTo>
                  <a:lnTo>
                    <a:pt x="194" y="68"/>
                  </a:lnTo>
                  <a:lnTo>
                    <a:pt x="193" y="68"/>
                  </a:lnTo>
                  <a:lnTo>
                    <a:pt x="190" y="68"/>
                  </a:lnTo>
                  <a:lnTo>
                    <a:pt x="186" y="67"/>
                  </a:lnTo>
                  <a:lnTo>
                    <a:pt x="184" y="66"/>
                  </a:lnTo>
                  <a:lnTo>
                    <a:pt x="183" y="65"/>
                  </a:lnTo>
                  <a:lnTo>
                    <a:pt x="179" y="65"/>
                  </a:lnTo>
                  <a:lnTo>
                    <a:pt x="176" y="64"/>
                  </a:lnTo>
                  <a:lnTo>
                    <a:pt x="175" y="63"/>
                  </a:lnTo>
                  <a:lnTo>
                    <a:pt x="174" y="61"/>
                  </a:lnTo>
                  <a:lnTo>
                    <a:pt x="170" y="61"/>
                  </a:lnTo>
                  <a:lnTo>
                    <a:pt x="170" y="58"/>
                  </a:lnTo>
                  <a:lnTo>
                    <a:pt x="171" y="58"/>
                  </a:lnTo>
                  <a:lnTo>
                    <a:pt x="173" y="56"/>
                  </a:lnTo>
                  <a:lnTo>
                    <a:pt x="177" y="55"/>
                  </a:lnTo>
                  <a:lnTo>
                    <a:pt x="180" y="54"/>
                  </a:lnTo>
                  <a:lnTo>
                    <a:pt x="181" y="52"/>
                  </a:lnTo>
                  <a:lnTo>
                    <a:pt x="180" y="51"/>
                  </a:lnTo>
                  <a:lnTo>
                    <a:pt x="173" y="45"/>
                  </a:lnTo>
                  <a:lnTo>
                    <a:pt x="175" y="45"/>
                  </a:lnTo>
                  <a:lnTo>
                    <a:pt x="176" y="44"/>
                  </a:lnTo>
                  <a:lnTo>
                    <a:pt x="176" y="42"/>
                  </a:lnTo>
                  <a:lnTo>
                    <a:pt x="177" y="41"/>
                  </a:lnTo>
                  <a:lnTo>
                    <a:pt x="180" y="41"/>
                  </a:lnTo>
                  <a:lnTo>
                    <a:pt x="182" y="42"/>
                  </a:lnTo>
                  <a:lnTo>
                    <a:pt x="183" y="41"/>
                  </a:lnTo>
                  <a:lnTo>
                    <a:pt x="185" y="42"/>
                  </a:lnTo>
                  <a:lnTo>
                    <a:pt x="190" y="42"/>
                  </a:lnTo>
                  <a:lnTo>
                    <a:pt x="191" y="41"/>
                  </a:lnTo>
                  <a:lnTo>
                    <a:pt x="192" y="39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77" y="36"/>
                  </a:lnTo>
                  <a:lnTo>
                    <a:pt x="176" y="34"/>
                  </a:lnTo>
                  <a:lnTo>
                    <a:pt x="175" y="33"/>
                  </a:lnTo>
                  <a:lnTo>
                    <a:pt x="177" y="33"/>
                  </a:lnTo>
                  <a:lnTo>
                    <a:pt x="180" y="32"/>
                  </a:lnTo>
                  <a:lnTo>
                    <a:pt x="180" y="31"/>
                  </a:lnTo>
                  <a:lnTo>
                    <a:pt x="177" y="29"/>
                  </a:lnTo>
                  <a:lnTo>
                    <a:pt x="176" y="31"/>
                  </a:lnTo>
                  <a:lnTo>
                    <a:pt x="173" y="31"/>
                  </a:lnTo>
                  <a:lnTo>
                    <a:pt x="172" y="29"/>
                  </a:lnTo>
                  <a:lnTo>
                    <a:pt x="172" y="27"/>
                  </a:lnTo>
                  <a:lnTo>
                    <a:pt x="173" y="26"/>
                  </a:lnTo>
                  <a:lnTo>
                    <a:pt x="170" y="24"/>
                  </a:lnTo>
                  <a:lnTo>
                    <a:pt x="173" y="24"/>
                  </a:lnTo>
                  <a:lnTo>
                    <a:pt x="174" y="23"/>
                  </a:lnTo>
                  <a:lnTo>
                    <a:pt x="176" y="23"/>
                  </a:lnTo>
                  <a:lnTo>
                    <a:pt x="177" y="24"/>
                  </a:lnTo>
                  <a:lnTo>
                    <a:pt x="180" y="24"/>
                  </a:lnTo>
                  <a:lnTo>
                    <a:pt x="182" y="24"/>
                  </a:lnTo>
                  <a:lnTo>
                    <a:pt x="183" y="24"/>
                  </a:lnTo>
                  <a:lnTo>
                    <a:pt x="190" y="24"/>
                  </a:lnTo>
                  <a:lnTo>
                    <a:pt x="191" y="25"/>
                  </a:lnTo>
                  <a:lnTo>
                    <a:pt x="193" y="23"/>
                  </a:lnTo>
                  <a:lnTo>
                    <a:pt x="194" y="23"/>
                  </a:lnTo>
                  <a:lnTo>
                    <a:pt x="198" y="23"/>
                  </a:lnTo>
                  <a:lnTo>
                    <a:pt x="200" y="22"/>
                  </a:lnTo>
                  <a:lnTo>
                    <a:pt x="201" y="21"/>
                  </a:lnTo>
                  <a:lnTo>
                    <a:pt x="203" y="20"/>
                  </a:lnTo>
                  <a:lnTo>
                    <a:pt x="205" y="20"/>
                  </a:lnTo>
                  <a:lnTo>
                    <a:pt x="207" y="21"/>
                  </a:lnTo>
                  <a:lnTo>
                    <a:pt x="210" y="21"/>
                  </a:lnTo>
                  <a:lnTo>
                    <a:pt x="210" y="20"/>
                  </a:lnTo>
                  <a:lnTo>
                    <a:pt x="213" y="18"/>
                  </a:lnTo>
                  <a:lnTo>
                    <a:pt x="214" y="17"/>
                  </a:lnTo>
                  <a:lnTo>
                    <a:pt x="216" y="17"/>
                  </a:lnTo>
                  <a:lnTo>
                    <a:pt x="218" y="17"/>
                  </a:lnTo>
                  <a:lnTo>
                    <a:pt x="220" y="17"/>
                  </a:lnTo>
                  <a:lnTo>
                    <a:pt x="222" y="17"/>
                  </a:lnTo>
                  <a:lnTo>
                    <a:pt x="223" y="16"/>
                  </a:lnTo>
                  <a:lnTo>
                    <a:pt x="222" y="15"/>
                  </a:lnTo>
                  <a:lnTo>
                    <a:pt x="223" y="13"/>
                  </a:lnTo>
                  <a:lnTo>
                    <a:pt x="224" y="13"/>
                  </a:lnTo>
                  <a:lnTo>
                    <a:pt x="226" y="12"/>
                  </a:lnTo>
                  <a:lnTo>
                    <a:pt x="227" y="13"/>
                  </a:lnTo>
                  <a:lnTo>
                    <a:pt x="232" y="12"/>
                  </a:lnTo>
                  <a:lnTo>
                    <a:pt x="241" y="11"/>
                  </a:lnTo>
                  <a:lnTo>
                    <a:pt x="247" y="10"/>
                  </a:lnTo>
                  <a:lnTo>
                    <a:pt x="254" y="8"/>
                  </a:lnTo>
                  <a:lnTo>
                    <a:pt x="255" y="7"/>
                  </a:lnTo>
                  <a:lnTo>
                    <a:pt x="257" y="7"/>
                  </a:lnTo>
                  <a:lnTo>
                    <a:pt x="258" y="6"/>
                  </a:lnTo>
                  <a:lnTo>
                    <a:pt x="260" y="5"/>
                  </a:lnTo>
                  <a:lnTo>
                    <a:pt x="258" y="4"/>
                  </a:lnTo>
                  <a:lnTo>
                    <a:pt x="258" y="3"/>
                  </a:lnTo>
                  <a:lnTo>
                    <a:pt x="261" y="3"/>
                  </a:lnTo>
                  <a:lnTo>
                    <a:pt x="262" y="3"/>
                  </a:lnTo>
                  <a:lnTo>
                    <a:pt x="263" y="2"/>
                  </a:lnTo>
                  <a:lnTo>
                    <a:pt x="264" y="1"/>
                  </a:lnTo>
                  <a:lnTo>
                    <a:pt x="266" y="1"/>
                  </a:lnTo>
                  <a:lnTo>
                    <a:pt x="266" y="0"/>
                  </a:lnTo>
                  <a:lnTo>
                    <a:pt x="268" y="0"/>
                  </a:lnTo>
                  <a:lnTo>
                    <a:pt x="271" y="1"/>
                  </a:lnTo>
                  <a:lnTo>
                    <a:pt x="272" y="0"/>
                  </a:lnTo>
                  <a:lnTo>
                    <a:pt x="274" y="1"/>
                  </a:lnTo>
                  <a:lnTo>
                    <a:pt x="276" y="1"/>
                  </a:lnTo>
                  <a:lnTo>
                    <a:pt x="278" y="1"/>
                  </a:lnTo>
                  <a:lnTo>
                    <a:pt x="279" y="2"/>
                  </a:lnTo>
                  <a:lnTo>
                    <a:pt x="284" y="4"/>
                  </a:lnTo>
                  <a:lnTo>
                    <a:pt x="285" y="3"/>
                  </a:lnTo>
                  <a:lnTo>
                    <a:pt x="286" y="2"/>
                  </a:lnTo>
                  <a:lnTo>
                    <a:pt x="289" y="2"/>
                  </a:lnTo>
                  <a:lnTo>
                    <a:pt x="292" y="2"/>
                  </a:lnTo>
                  <a:lnTo>
                    <a:pt x="294" y="3"/>
                  </a:lnTo>
                  <a:lnTo>
                    <a:pt x="295" y="4"/>
                  </a:lnTo>
                  <a:lnTo>
                    <a:pt x="297" y="7"/>
                  </a:lnTo>
                  <a:lnTo>
                    <a:pt x="297" y="8"/>
                  </a:lnTo>
                  <a:lnTo>
                    <a:pt x="298" y="10"/>
                  </a:lnTo>
                  <a:lnTo>
                    <a:pt x="303" y="12"/>
                  </a:lnTo>
                  <a:lnTo>
                    <a:pt x="303" y="13"/>
                  </a:lnTo>
                  <a:lnTo>
                    <a:pt x="304" y="16"/>
                  </a:lnTo>
                  <a:lnTo>
                    <a:pt x="304" y="17"/>
                  </a:lnTo>
                  <a:lnTo>
                    <a:pt x="303" y="18"/>
                  </a:lnTo>
                  <a:lnTo>
                    <a:pt x="304" y="20"/>
                  </a:lnTo>
                  <a:lnTo>
                    <a:pt x="305" y="22"/>
                  </a:lnTo>
                  <a:lnTo>
                    <a:pt x="309" y="21"/>
                  </a:lnTo>
                  <a:lnTo>
                    <a:pt x="312" y="22"/>
                  </a:lnTo>
                  <a:lnTo>
                    <a:pt x="313" y="22"/>
                  </a:lnTo>
                  <a:lnTo>
                    <a:pt x="313" y="20"/>
                  </a:lnTo>
                  <a:lnTo>
                    <a:pt x="315" y="20"/>
                  </a:lnTo>
                  <a:lnTo>
                    <a:pt x="317" y="21"/>
                  </a:lnTo>
                  <a:lnTo>
                    <a:pt x="317" y="18"/>
                  </a:lnTo>
                  <a:lnTo>
                    <a:pt x="316" y="17"/>
                  </a:lnTo>
                  <a:lnTo>
                    <a:pt x="318" y="17"/>
                  </a:lnTo>
                  <a:lnTo>
                    <a:pt x="319" y="18"/>
                  </a:lnTo>
                  <a:lnTo>
                    <a:pt x="321" y="21"/>
                  </a:lnTo>
                  <a:lnTo>
                    <a:pt x="323" y="22"/>
                  </a:lnTo>
                  <a:lnTo>
                    <a:pt x="323" y="23"/>
                  </a:lnTo>
                  <a:lnTo>
                    <a:pt x="323" y="24"/>
                  </a:lnTo>
                  <a:lnTo>
                    <a:pt x="327" y="25"/>
                  </a:lnTo>
                  <a:lnTo>
                    <a:pt x="326" y="23"/>
                  </a:lnTo>
                  <a:lnTo>
                    <a:pt x="324" y="22"/>
                  </a:lnTo>
                  <a:lnTo>
                    <a:pt x="326" y="22"/>
                  </a:lnTo>
                  <a:lnTo>
                    <a:pt x="329" y="22"/>
                  </a:lnTo>
                  <a:lnTo>
                    <a:pt x="332" y="23"/>
                  </a:lnTo>
                  <a:lnTo>
                    <a:pt x="334" y="24"/>
                  </a:lnTo>
                  <a:lnTo>
                    <a:pt x="336" y="25"/>
                  </a:lnTo>
                  <a:lnTo>
                    <a:pt x="338" y="25"/>
                  </a:lnTo>
                  <a:lnTo>
                    <a:pt x="338" y="23"/>
                  </a:lnTo>
                  <a:lnTo>
                    <a:pt x="341" y="23"/>
                  </a:lnTo>
                  <a:lnTo>
                    <a:pt x="342" y="24"/>
                  </a:lnTo>
                  <a:lnTo>
                    <a:pt x="342" y="26"/>
                  </a:lnTo>
                  <a:lnTo>
                    <a:pt x="341" y="26"/>
                  </a:lnTo>
                  <a:lnTo>
                    <a:pt x="339" y="27"/>
                  </a:lnTo>
                  <a:lnTo>
                    <a:pt x="338" y="28"/>
                  </a:lnTo>
                  <a:lnTo>
                    <a:pt x="338" y="29"/>
                  </a:lnTo>
                  <a:lnTo>
                    <a:pt x="339" y="32"/>
                  </a:lnTo>
                  <a:lnTo>
                    <a:pt x="341" y="33"/>
                  </a:lnTo>
                  <a:lnTo>
                    <a:pt x="343" y="33"/>
                  </a:lnTo>
                  <a:lnTo>
                    <a:pt x="344" y="32"/>
                  </a:lnTo>
                  <a:lnTo>
                    <a:pt x="347" y="31"/>
                  </a:lnTo>
                  <a:lnTo>
                    <a:pt x="349" y="31"/>
                  </a:lnTo>
                  <a:lnTo>
                    <a:pt x="351" y="31"/>
                  </a:lnTo>
                  <a:lnTo>
                    <a:pt x="353" y="32"/>
                  </a:lnTo>
                  <a:lnTo>
                    <a:pt x="355" y="32"/>
                  </a:lnTo>
                  <a:lnTo>
                    <a:pt x="354" y="31"/>
                  </a:lnTo>
                  <a:lnTo>
                    <a:pt x="354" y="29"/>
                  </a:lnTo>
                  <a:lnTo>
                    <a:pt x="356" y="28"/>
                  </a:lnTo>
                  <a:lnTo>
                    <a:pt x="357" y="27"/>
                  </a:lnTo>
                  <a:lnTo>
                    <a:pt x="362" y="26"/>
                  </a:lnTo>
                  <a:lnTo>
                    <a:pt x="364" y="24"/>
                  </a:lnTo>
                  <a:lnTo>
                    <a:pt x="364" y="22"/>
                  </a:lnTo>
                  <a:lnTo>
                    <a:pt x="365" y="21"/>
                  </a:lnTo>
                  <a:lnTo>
                    <a:pt x="367" y="21"/>
                  </a:lnTo>
                  <a:lnTo>
                    <a:pt x="370" y="21"/>
                  </a:lnTo>
                  <a:lnTo>
                    <a:pt x="372" y="20"/>
                  </a:lnTo>
                  <a:lnTo>
                    <a:pt x="373" y="18"/>
                  </a:lnTo>
                  <a:lnTo>
                    <a:pt x="376" y="18"/>
                  </a:lnTo>
                  <a:lnTo>
                    <a:pt x="378" y="16"/>
                  </a:lnTo>
                  <a:lnTo>
                    <a:pt x="380" y="18"/>
                  </a:lnTo>
                  <a:lnTo>
                    <a:pt x="382" y="20"/>
                  </a:lnTo>
                  <a:lnTo>
                    <a:pt x="380" y="21"/>
                  </a:lnTo>
                  <a:lnTo>
                    <a:pt x="379" y="21"/>
                  </a:lnTo>
                  <a:lnTo>
                    <a:pt x="377" y="21"/>
                  </a:lnTo>
                  <a:lnTo>
                    <a:pt x="377" y="23"/>
                  </a:lnTo>
                  <a:lnTo>
                    <a:pt x="379" y="2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55" y="79"/>
                  </a:lnTo>
                  <a:lnTo>
                    <a:pt x="457" y="77"/>
                  </a:lnTo>
                  <a:lnTo>
                    <a:pt x="457" y="76"/>
                  </a:lnTo>
                  <a:lnTo>
                    <a:pt x="456" y="74"/>
                  </a:lnTo>
                  <a:lnTo>
                    <a:pt x="458" y="72"/>
                  </a:lnTo>
                  <a:lnTo>
                    <a:pt x="459" y="72"/>
                  </a:lnTo>
                  <a:lnTo>
                    <a:pt x="461" y="73"/>
                  </a:lnTo>
                  <a:lnTo>
                    <a:pt x="464" y="73"/>
                  </a:lnTo>
                  <a:lnTo>
                    <a:pt x="468" y="75"/>
                  </a:lnTo>
                  <a:lnTo>
                    <a:pt x="468" y="76"/>
                  </a:lnTo>
                  <a:lnTo>
                    <a:pt x="469" y="77"/>
                  </a:lnTo>
                  <a:lnTo>
                    <a:pt x="471" y="77"/>
                  </a:lnTo>
                  <a:lnTo>
                    <a:pt x="474" y="81"/>
                  </a:lnTo>
                  <a:lnTo>
                    <a:pt x="479" y="79"/>
                  </a:lnTo>
                  <a:lnTo>
                    <a:pt x="484" y="81"/>
                  </a:lnTo>
                  <a:lnTo>
                    <a:pt x="486" y="81"/>
                  </a:lnTo>
                  <a:lnTo>
                    <a:pt x="490" y="81"/>
                  </a:lnTo>
                  <a:lnTo>
                    <a:pt x="489" y="79"/>
                  </a:lnTo>
                  <a:lnTo>
                    <a:pt x="490" y="77"/>
                  </a:lnTo>
                  <a:lnTo>
                    <a:pt x="493" y="78"/>
                  </a:lnTo>
                  <a:lnTo>
                    <a:pt x="495" y="78"/>
                  </a:lnTo>
                  <a:lnTo>
                    <a:pt x="495" y="76"/>
                  </a:lnTo>
                  <a:lnTo>
                    <a:pt x="496" y="75"/>
                  </a:lnTo>
                  <a:lnTo>
                    <a:pt x="500" y="76"/>
                  </a:lnTo>
                  <a:lnTo>
                    <a:pt x="503" y="77"/>
                  </a:lnTo>
                  <a:lnTo>
                    <a:pt x="504" y="78"/>
                  </a:lnTo>
                  <a:lnTo>
                    <a:pt x="506" y="79"/>
                  </a:lnTo>
                  <a:lnTo>
                    <a:pt x="510" y="82"/>
                  </a:lnTo>
                  <a:lnTo>
                    <a:pt x="513" y="83"/>
                  </a:lnTo>
                  <a:lnTo>
                    <a:pt x="514" y="84"/>
                  </a:lnTo>
                  <a:lnTo>
                    <a:pt x="515" y="86"/>
                  </a:lnTo>
                  <a:lnTo>
                    <a:pt x="515" y="87"/>
                  </a:lnTo>
                  <a:lnTo>
                    <a:pt x="517" y="88"/>
                  </a:lnTo>
                  <a:lnTo>
                    <a:pt x="519" y="89"/>
                  </a:lnTo>
                  <a:lnTo>
                    <a:pt x="526" y="92"/>
                  </a:lnTo>
                  <a:lnTo>
                    <a:pt x="527" y="93"/>
                  </a:lnTo>
                  <a:lnTo>
                    <a:pt x="528" y="95"/>
                  </a:lnTo>
                  <a:lnTo>
                    <a:pt x="530" y="95"/>
                  </a:lnTo>
                  <a:lnTo>
                    <a:pt x="532" y="96"/>
                  </a:lnTo>
                  <a:lnTo>
                    <a:pt x="535" y="99"/>
                  </a:lnTo>
                  <a:lnTo>
                    <a:pt x="537" y="101"/>
                  </a:lnTo>
                  <a:lnTo>
                    <a:pt x="541" y="101"/>
                  </a:lnTo>
                  <a:lnTo>
                    <a:pt x="544" y="102"/>
                  </a:lnTo>
                  <a:lnTo>
                    <a:pt x="546" y="102"/>
                  </a:lnTo>
                  <a:lnTo>
                    <a:pt x="548" y="103"/>
                  </a:lnTo>
                  <a:lnTo>
                    <a:pt x="550" y="103"/>
                  </a:lnTo>
                  <a:lnTo>
                    <a:pt x="550" y="101"/>
                  </a:lnTo>
                  <a:lnTo>
                    <a:pt x="551" y="99"/>
                  </a:lnTo>
                  <a:lnTo>
                    <a:pt x="555" y="98"/>
                  </a:lnTo>
                  <a:lnTo>
                    <a:pt x="556" y="101"/>
                  </a:lnTo>
                  <a:lnTo>
                    <a:pt x="557" y="102"/>
                  </a:lnTo>
                  <a:lnTo>
                    <a:pt x="559" y="103"/>
                  </a:lnTo>
                  <a:lnTo>
                    <a:pt x="562" y="106"/>
                  </a:lnTo>
                  <a:lnTo>
                    <a:pt x="565" y="106"/>
                  </a:lnTo>
                  <a:lnTo>
                    <a:pt x="567" y="108"/>
                  </a:lnTo>
                  <a:lnTo>
                    <a:pt x="566" y="114"/>
                  </a:lnTo>
                  <a:lnTo>
                    <a:pt x="566" y="118"/>
                  </a:lnTo>
                  <a:lnTo>
                    <a:pt x="562" y="122"/>
                  </a:lnTo>
                  <a:lnTo>
                    <a:pt x="558" y="123"/>
                  </a:lnTo>
                  <a:lnTo>
                    <a:pt x="554" y="123"/>
                  </a:lnTo>
                  <a:lnTo>
                    <a:pt x="554" y="127"/>
                  </a:lnTo>
                  <a:lnTo>
                    <a:pt x="555" y="133"/>
                  </a:lnTo>
                  <a:lnTo>
                    <a:pt x="557" y="137"/>
                  </a:lnTo>
                  <a:lnTo>
                    <a:pt x="560" y="145"/>
                  </a:lnTo>
                  <a:lnTo>
                    <a:pt x="555" y="147"/>
                  </a:lnTo>
                  <a:lnTo>
                    <a:pt x="552" y="149"/>
                  </a:lnTo>
                  <a:lnTo>
                    <a:pt x="549" y="148"/>
                  </a:lnTo>
                  <a:lnTo>
                    <a:pt x="546" y="146"/>
                  </a:lnTo>
                  <a:lnTo>
                    <a:pt x="537" y="147"/>
                  </a:lnTo>
                  <a:lnTo>
                    <a:pt x="531" y="145"/>
                  </a:lnTo>
                  <a:lnTo>
                    <a:pt x="528" y="144"/>
                  </a:lnTo>
                  <a:lnTo>
                    <a:pt x="522" y="144"/>
                  </a:lnTo>
                  <a:lnTo>
                    <a:pt x="521" y="148"/>
                  </a:lnTo>
                  <a:lnTo>
                    <a:pt x="521" y="154"/>
                  </a:lnTo>
                  <a:lnTo>
                    <a:pt x="521" y="160"/>
                  </a:lnTo>
                  <a:lnTo>
                    <a:pt x="521" y="166"/>
                  </a:lnTo>
                  <a:lnTo>
                    <a:pt x="522" y="170"/>
                  </a:lnTo>
                  <a:lnTo>
                    <a:pt x="525" y="174"/>
                  </a:lnTo>
                  <a:lnTo>
                    <a:pt x="528" y="177"/>
                  </a:lnTo>
                  <a:lnTo>
                    <a:pt x="526" y="178"/>
                  </a:lnTo>
                  <a:lnTo>
                    <a:pt x="511" y="179"/>
                  </a:lnTo>
                  <a:lnTo>
                    <a:pt x="507" y="182"/>
                  </a:lnTo>
                  <a:lnTo>
                    <a:pt x="503" y="182"/>
                  </a:lnTo>
                  <a:lnTo>
                    <a:pt x="498" y="184"/>
                  </a:lnTo>
                  <a:lnTo>
                    <a:pt x="496" y="185"/>
                  </a:lnTo>
                  <a:lnTo>
                    <a:pt x="499" y="187"/>
                  </a:lnTo>
                  <a:lnTo>
                    <a:pt x="503" y="190"/>
                  </a:lnTo>
                  <a:lnTo>
                    <a:pt x="507" y="199"/>
                  </a:lnTo>
                  <a:lnTo>
                    <a:pt x="509" y="203"/>
                  </a:lnTo>
                  <a:lnTo>
                    <a:pt x="513" y="206"/>
                  </a:lnTo>
                  <a:lnTo>
                    <a:pt x="517" y="212"/>
                  </a:lnTo>
                  <a:lnTo>
                    <a:pt x="518" y="216"/>
                  </a:lnTo>
                  <a:lnTo>
                    <a:pt x="516" y="218"/>
                  </a:lnTo>
                  <a:lnTo>
                    <a:pt x="517" y="220"/>
                  </a:lnTo>
                  <a:lnTo>
                    <a:pt x="516" y="223"/>
                  </a:lnTo>
                  <a:lnTo>
                    <a:pt x="516" y="226"/>
                  </a:lnTo>
                  <a:lnTo>
                    <a:pt x="518" y="230"/>
                  </a:lnTo>
                  <a:lnTo>
                    <a:pt x="516" y="230"/>
                  </a:lnTo>
                  <a:lnTo>
                    <a:pt x="509" y="227"/>
                  </a:lnTo>
                  <a:lnTo>
                    <a:pt x="505" y="226"/>
                  </a:lnTo>
                  <a:lnTo>
                    <a:pt x="499" y="222"/>
                  </a:lnTo>
                  <a:lnTo>
                    <a:pt x="495" y="222"/>
                  </a:lnTo>
                  <a:lnTo>
                    <a:pt x="493" y="222"/>
                  </a:lnTo>
                  <a:lnTo>
                    <a:pt x="490" y="222"/>
                  </a:lnTo>
                  <a:lnTo>
                    <a:pt x="488" y="220"/>
                  </a:lnTo>
                  <a:lnTo>
                    <a:pt x="486" y="219"/>
                  </a:lnTo>
                  <a:lnTo>
                    <a:pt x="480" y="220"/>
                  </a:lnTo>
                  <a:lnTo>
                    <a:pt x="474" y="219"/>
                  </a:lnTo>
                  <a:lnTo>
                    <a:pt x="471" y="219"/>
                  </a:lnTo>
                  <a:lnTo>
                    <a:pt x="467" y="218"/>
                  </a:lnTo>
                  <a:lnTo>
                    <a:pt x="465" y="218"/>
                  </a:lnTo>
                  <a:lnTo>
                    <a:pt x="461" y="219"/>
                  </a:lnTo>
                  <a:lnTo>
                    <a:pt x="453" y="218"/>
                  </a:lnTo>
                  <a:lnTo>
                    <a:pt x="450" y="218"/>
                  </a:lnTo>
                  <a:lnTo>
                    <a:pt x="446" y="219"/>
                  </a:lnTo>
                  <a:lnTo>
                    <a:pt x="443" y="219"/>
                  </a:lnTo>
                  <a:lnTo>
                    <a:pt x="439" y="219"/>
                  </a:lnTo>
                  <a:lnTo>
                    <a:pt x="438" y="218"/>
                  </a:lnTo>
                  <a:lnTo>
                    <a:pt x="436" y="217"/>
                  </a:lnTo>
                  <a:lnTo>
                    <a:pt x="432" y="218"/>
                  </a:lnTo>
                  <a:lnTo>
                    <a:pt x="429" y="216"/>
                  </a:lnTo>
                  <a:lnTo>
                    <a:pt x="423" y="214"/>
                  </a:lnTo>
                  <a:lnTo>
                    <a:pt x="422" y="215"/>
                  </a:lnTo>
                  <a:lnTo>
                    <a:pt x="419" y="215"/>
                  </a:lnTo>
                  <a:lnTo>
                    <a:pt x="417" y="216"/>
                  </a:lnTo>
                  <a:lnTo>
                    <a:pt x="415" y="218"/>
                  </a:lnTo>
                  <a:lnTo>
                    <a:pt x="415" y="219"/>
                  </a:lnTo>
                  <a:lnTo>
                    <a:pt x="415" y="222"/>
                  </a:lnTo>
                  <a:lnTo>
                    <a:pt x="415" y="225"/>
                  </a:lnTo>
                  <a:lnTo>
                    <a:pt x="415" y="227"/>
                  </a:lnTo>
                  <a:lnTo>
                    <a:pt x="410" y="226"/>
                  </a:lnTo>
                  <a:lnTo>
                    <a:pt x="406" y="225"/>
                  </a:lnTo>
                  <a:lnTo>
                    <a:pt x="402" y="223"/>
                  </a:lnTo>
                  <a:lnTo>
                    <a:pt x="399" y="223"/>
                  </a:lnTo>
                  <a:lnTo>
                    <a:pt x="397" y="222"/>
                  </a:lnTo>
                  <a:lnTo>
                    <a:pt x="395" y="222"/>
                  </a:lnTo>
                  <a:lnTo>
                    <a:pt x="390" y="222"/>
                  </a:lnTo>
                  <a:lnTo>
                    <a:pt x="388" y="222"/>
                  </a:lnTo>
                  <a:lnTo>
                    <a:pt x="386" y="220"/>
                  </a:lnTo>
                  <a:lnTo>
                    <a:pt x="383" y="222"/>
                  </a:lnTo>
                  <a:lnTo>
                    <a:pt x="380" y="223"/>
                  </a:lnTo>
                  <a:lnTo>
                    <a:pt x="380" y="224"/>
                  </a:lnTo>
                  <a:lnTo>
                    <a:pt x="382" y="226"/>
                  </a:lnTo>
                  <a:lnTo>
                    <a:pt x="380" y="227"/>
                  </a:lnTo>
                  <a:lnTo>
                    <a:pt x="380" y="229"/>
                  </a:lnTo>
                  <a:lnTo>
                    <a:pt x="380" y="232"/>
                  </a:lnTo>
                  <a:lnTo>
                    <a:pt x="378" y="234"/>
                  </a:lnTo>
                  <a:lnTo>
                    <a:pt x="376" y="235"/>
                  </a:lnTo>
                  <a:lnTo>
                    <a:pt x="374" y="234"/>
                  </a:lnTo>
                  <a:lnTo>
                    <a:pt x="374" y="238"/>
                  </a:lnTo>
                  <a:lnTo>
                    <a:pt x="373" y="239"/>
                  </a:lnTo>
                  <a:lnTo>
                    <a:pt x="367" y="241"/>
                  </a:lnTo>
                  <a:lnTo>
                    <a:pt x="364" y="244"/>
                  </a:lnTo>
                  <a:lnTo>
                    <a:pt x="363" y="245"/>
                  </a:lnTo>
                  <a:lnTo>
                    <a:pt x="362" y="246"/>
                  </a:lnTo>
                  <a:lnTo>
                    <a:pt x="359" y="247"/>
                  </a:lnTo>
                  <a:lnTo>
                    <a:pt x="359" y="248"/>
                  </a:lnTo>
                  <a:lnTo>
                    <a:pt x="359" y="250"/>
                  </a:lnTo>
                  <a:lnTo>
                    <a:pt x="358" y="251"/>
                  </a:lnTo>
                  <a:lnTo>
                    <a:pt x="356" y="253"/>
                  </a:lnTo>
                  <a:lnTo>
                    <a:pt x="354" y="253"/>
                  </a:lnTo>
                  <a:lnTo>
                    <a:pt x="349" y="250"/>
                  </a:lnTo>
                  <a:lnTo>
                    <a:pt x="347" y="250"/>
                  </a:lnTo>
                  <a:lnTo>
                    <a:pt x="343" y="248"/>
                  </a:lnTo>
                  <a:lnTo>
                    <a:pt x="328" y="249"/>
                  </a:lnTo>
                  <a:lnTo>
                    <a:pt x="322" y="238"/>
                  </a:lnTo>
                  <a:lnTo>
                    <a:pt x="313" y="237"/>
                  </a:lnTo>
                  <a:lnTo>
                    <a:pt x="312" y="234"/>
                  </a:lnTo>
                  <a:lnTo>
                    <a:pt x="311" y="229"/>
                  </a:lnTo>
                  <a:lnTo>
                    <a:pt x="313" y="229"/>
                  </a:lnTo>
                  <a:lnTo>
                    <a:pt x="309" y="219"/>
                  </a:lnTo>
                  <a:lnTo>
                    <a:pt x="305" y="219"/>
                  </a:lnTo>
                  <a:lnTo>
                    <a:pt x="298" y="212"/>
                  </a:lnTo>
                  <a:lnTo>
                    <a:pt x="295" y="209"/>
                  </a:lnTo>
                  <a:lnTo>
                    <a:pt x="293" y="208"/>
                  </a:lnTo>
                  <a:lnTo>
                    <a:pt x="288" y="206"/>
                  </a:lnTo>
                  <a:lnTo>
                    <a:pt x="286" y="204"/>
                  </a:lnTo>
                  <a:lnTo>
                    <a:pt x="283" y="206"/>
                  </a:lnTo>
                  <a:lnTo>
                    <a:pt x="263" y="205"/>
                  </a:lnTo>
                  <a:lnTo>
                    <a:pt x="245" y="208"/>
                  </a:lnTo>
                  <a:lnTo>
                    <a:pt x="236" y="202"/>
                  </a:lnTo>
                  <a:lnTo>
                    <a:pt x="221" y="190"/>
                  </a:lnTo>
                  <a:lnTo>
                    <a:pt x="210" y="183"/>
                  </a:lnTo>
                  <a:lnTo>
                    <a:pt x="205" y="180"/>
                  </a:lnTo>
                  <a:lnTo>
                    <a:pt x="200" y="177"/>
                  </a:lnTo>
                  <a:lnTo>
                    <a:pt x="193" y="174"/>
                  </a:lnTo>
                  <a:lnTo>
                    <a:pt x="184" y="170"/>
                  </a:lnTo>
                  <a:lnTo>
                    <a:pt x="151" y="183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50" name="Freeform 1394"/>
            <p:cNvSpPr>
              <a:spLocks/>
            </p:cNvSpPr>
            <p:nvPr/>
          </p:nvSpPr>
          <p:spPr bwMode="auto">
            <a:xfrm>
              <a:off x="4652964" y="2227792"/>
              <a:ext cx="71437" cy="43657"/>
            </a:xfrm>
            <a:custGeom>
              <a:avLst/>
              <a:gdLst>
                <a:gd name="T0" fmla="*/ 2147483647 w 45"/>
                <a:gd name="T1" fmla="*/ 2147483647 h 28"/>
                <a:gd name="T2" fmla="*/ 2147483647 w 45"/>
                <a:gd name="T3" fmla="*/ 2147483647 h 28"/>
                <a:gd name="T4" fmla="*/ 2147483647 w 45"/>
                <a:gd name="T5" fmla="*/ 2147483647 h 28"/>
                <a:gd name="T6" fmla="*/ 2147483647 w 45"/>
                <a:gd name="T7" fmla="*/ 2147483647 h 28"/>
                <a:gd name="T8" fmla="*/ 2147483647 w 45"/>
                <a:gd name="T9" fmla="*/ 2147483647 h 28"/>
                <a:gd name="T10" fmla="*/ 2147483647 w 45"/>
                <a:gd name="T11" fmla="*/ 2147483647 h 28"/>
                <a:gd name="T12" fmla="*/ 0 w 45"/>
                <a:gd name="T13" fmla="*/ 2147483647 h 28"/>
                <a:gd name="T14" fmla="*/ 0 w 45"/>
                <a:gd name="T15" fmla="*/ 2147483647 h 28"/>
                <a:gd name="T16" fmla="*/ 2147483647 w 45"/>
                <a:gd name="T17" fmla="*/ 2147483647 h 28"/>
                <a:gd name="T18" fmla="*/ 2147483647 w 45"/>
                <a:gd name="T19" fmla="*/ 2147483647 h 28"/>
                <a:gd name="T20" fmla="*/ 2147483647 w 45"/>
                <a:gd name="T21" fmla="*/ 2147483647 h 28"/>
                <a:gd name="T22" fmla="*/ 2147483647 w 45"/>
                <a:gd name="T23" fmla="*/ 2147483647 h 28"/>
                <a:gd name="T24" fmla="*/ 2147483647 w 45"/>
                <a:gd name="T25" fmla="*/ 2147483647 h 28"/>
                <a:gd name="T26" fmla="*/ 2147483647 w 45"/>
                <a:gd name="T27" fmla="*/ 2147483647 h 28"/>
                <a:gd name="T28" fmla="*/ 2147483647 w 45"/>
                <a:gd name="T29" fmla="*/ 2147483647 h 28"/>
                <a:gd name="T30" fmla="*/ 2147483647 w 45"/>
                <a:gd name="T31" fmla="*/ 2147483647 h 28"/>
                <a:gd name="T32" fmla="*/ 2147483647 w 45"/>
                <a:gd name="T33" fmla="*/ 2147483647 h 28"/>
                <a:gd name="T34" fmla="*/ 2147483647 w 45"/>
                <a:gd name="T35" fmla="*/ 2147483647 h 28"/>
                <a:gd name="T36" fmla="*/ 2147483647 w 45"/>
                <a:gd name="T37" fmla="*/ 2147483647 h 28"/>
                <a:gd name="T38" fmla="*/ 2147483647 w 45"/>
                <a:gd name="T39" fmla="*/ 2147483647 h 28"/>
                <a:gd name="T40" fmla="*/ 2147483647 w 45"/>
                <a:gd name="T41" fmla="*/ 2147483647 h 28"/>
                <a:gd name="T42" fmla="*/ 2147483647 w 45"/>
                <a:gd name="T43" fmla="*/ 2147483647 h 28"/>
                <a:gd name="T44" fmla="*/ 2147483647 w 45"/>
                <a:gd name="T45" fmla="*/ 2147483647 h 28"/>
                <a:gd name="T46" fmla="*/ 2147483647 w 45"/>
                <a:gd name="T47" fmla="*/ 2147483647 h 28"/>
                <a:gd name="T48" fmla="*/ 2147483647 w 45"/>
                <a:gd name="T49" fmla="*/ 2147483647 h 28"/>
                <a:gd name="T50" fmla="*/ 2147483647 w 45"/>
                <a:gd name="T51" fmla="*/ 2147483647 h 28"/>
                <a:gd name="T52" fmla="*/ 2147483647 w 45"/>
                <a:gd name="T53" fmla="*/ 2147483647 h 28"/>
                <a:gd name="T54" fmla="*/ 2147483647 w 45"/>
                <a:gd name="T55" fmla="*/ 2147483647 h 28"/>
                <a:gd name="T56" fmla="*/ 2147483647 w 45"/>
                <a:gd name="T57" fmla="*/ 2147483647 h 28"/>
                <a:gd name="T58" fmla="*/ 2147483647 w 45"/>
                <a:gd name="T59" fmla="*/ 2147483647 h 28"/>
                <a:gd name="T60" fmla="*/ 2147483647 w 45"/>
                <a:gd name="T61" fmla="*/ 2147483647 h 28"/>
                <a:gd name="T62" fmla="*/ 2147483647 w 45"/>
                <a:gd name="T63" fmla="*/ 2147483647 h 28"/>
                <a:gd name="T64" fmla="*/ 2147483647 w 45"/>
                <a:gd name="T65" fmla="*/ 2147483647 h 28"/>
                <a:gd name="T66" fmla="*/ 2147483647 w 45"/>
                <a:gd name="T67" fmla="*/ 2147483647 h 28"/>
                <a:gd name="T68" fmla="*/ 2147483647 w 45"/>
                <a:gd name="T69" fmla="*/ 2147483647 h 28"/>
                <a:gd name="T70" fmla="*/ 2147483647 w 45"/>
                <a:gd name="T71" fmla="*/ 2147483647 h 28"/>
                <a:gd name="T72" fmla="*/ 2147483647 w 45"/>
                <a:gd name="T73" fmla="*/ 0 h 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"/>
                <a:gd name="T112" fmla="*/ 0 h 28"/>
                <a:gd name="T113" fmla="*/ 45 w 45"/>
                <a:gd name="T114" fmla="*/ 28 h 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" h="28">
                  <a:moveTo>
                    <a:pt x="37" y="0"/>
                  </a:moveTo>
                  <a:lnTo>
                    <a:pt x="35" y="1"/>
                  </a:lnTo>
                  <a:lnTo>
                    <a:pt x="35" y="4"/>
                  </a:lnTo>
                  <a:lnTo>
                    <a:pt x="29" y="2"/>
                  </a:lnTo>
                  <a:lnTo>
                    <a:pt x="27" y="5"/>
                  </a:lnTo>
                  <a:lnTo>
                    <a:pt x="22" y="4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5" y="8"/>
                  </a:lnTo>
                  <a:lnTo>
                    <a:pt x="7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2" y="26"/>
                  </a:lnTo>
                  <a:lnTo>
                    <a:pt x="5" y="27"/>
                  </a:lnTo>
                  <a:lnTo>
                    <a:pt x="8" y="27"/>
                  </a:lnTo>
                  <a:lnTo>
                    <a:pt x="9" y="26"/>
                  </a:lnTo>
                  <a:lnTo>
                    <a:pt x="10" y="27"/>
                  </a:lnTo>
                  <a:lnTo>
                    <a:pt x="15" y="27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20" y="28"/>
                  </a:lnTo>
                  <a:lnTo>
                    <a:pt x="21" y="27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5" y="28"/>
                  </a:lnTo>
                  <a:lnTo>
                    <a:pt x="26" y="28"/>
                  </a:lnTo>
                  <a:lnTo>
                    <a:pt x="27" y="28"/>
                  </a:lnTo>
                  <a:lnTo>
                    <a:pt x="27" y="25"/>
                  </a:lnTo>
                  <a:lnTo>
                    <a:pt x="28" y="24"/>
                  </a:lnTo>
                  <a:lnTo>
                    <a:pt x="27" y="22"/>
                  </a:lnTo>
                  <a:lnTo>
                    <a:pt x="29" y="20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1" y="12"/>
                  </a:lnTo>
                  <a:lnTo>
                    <a:pt x="37" y="11"/>
                  </a:lnTo>
                  <a:lnTo>
                    <a:pt x="37" y="10"/>
                  </a:lnTo>
                  <a:lnTo>
                    <a:pt x="37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39" y="8"/>
                  </a:lnTo>
                  <a:lnTo>
                    <a:pt x="39" y="7"/>
                  </a:lnTo>
                  <a:lnTo>
                    <a:pt x="40" y="6"/>
                  </a:lnTo>
                  <a:lnTo>
                    <a:pt x="41" y="6"/>
                  </a:lnTo>
                  <a:lnTo>
                    <a:pt x="43" y="8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2" y="5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51" name="Freeform 1395"/>
            <p:cNvSpPr>
              <a:spLocks/>
            </p:cNvSpPr>
            <p:nvPr/>
          </p:nvSpPr>
          <p:spPr bwMode="auto">
            <a:xfrm>
              <a:off x="4652964" y="2227792"/>
              <a:ext cx="71437" cy="43657"/>
            </a:xfrm>
            <a:custGeom>
              <a:avLst/>
              <a:gdLst>
                <a:gd name="T0" fmla="*/ 2147483647 w 45"/>
                <a:gd name="T1" fmla="*/ 2147483647 h 28"/>
                <a:gd name="T2" fmla="*/ 2147483647 w 45"/>
                <a:gd name="T3" fmla="*/ 2147483647 h 28"/>
                <a:gd name="T4" fmla="*/ 2147483647 w 45"/>
                <a:gd name="T5" fmla="*/ 2147483647 h 28"/>
                <a:gd name="T6" fmla="*/ 2147483647 w 45"/>
                <a:gd name="T7" fmla="*/ 2147483647 h 28"/>
                <a:gd name="T8" fmla="*/ 2147483647 w 45"/>
                <a:gd name="T9" fmla="*/ 2147483647 h 28"/>
                <a:gd name="T10" fmla="*/ 2147483647 w 45"/>
                <a:gd name="T11" fmla="*/ 2147483647 h 28"/>
                <a:gd name="T12" fmla="*/ 0 w 45"/>
                <a:gd name="T13" fmla="*/ 2147483647 h 28"/>
                <a:gd name="T14" fmla="*/ 0 w 45"/>
                <a:gd name="T15" fmla="*/ 2147483647 h 28"/>
                <a:gd name="T16" fmla="*/ 2147483647 w 45"/>
                <a:gd name="T17" fmla="*/ 2147483647 h 28"/>
                <a:gd name="T18" fmla="*/ 2147483647 w 45"/>
                <a:gd name="T19" fmla="*/ 2147483647 h 28"/>
                <a:gd name="T20" fmla="*/ 2147483647 w 45"/>
                <a:gd name="T21" fmla="*/ 2147483647 h 28"/>
                <a:gd name="T22" fmla="*/ 2147483647 w 45"/>
                <a:gd name="T23" fmla="*/ 2147483647 h 28"/>
                <a:gd name="T24" fmla="*/ 2147483647 w 45"/>
                <a:gd name="T25" fmla="*/ 2147483647 h 28"/>
                <a:gd name="T26" fmla="*/ 2147483647 w 45"/>
                <a:gd name="T27" fmla="*/ 2147483647 h 28"/>
                <a:gd name="T28" fmla="*/ 2147483647 w 45"/>
                <a:gd name="T29" fmla="*/ 2147483647 h 28"/>
                <a:gd name="T30" fmla="*/ 2147483647 w 45"/>
                <a:gd name="T31" fmla="*/ 2147483647 h 28"/>
                <a:gd name="T32" fmla="*/ 2147483647 w 45"/>
                <a:gd name="T33" fmla="*/ 2147483647 h 28"/>
                <a:gd name="T34" fmla="*/ 2147483647 w 45"/>
                <a:gd name="T35" fmla="*/ 2147483647 h 28"/>
                <a:gd name="T36" fmla="*/ 2147483647 w 45"/>
                <a:gd name="T37" fmla="*/ 2147483647 h 28"/>
                <a:gd name="T38" fmla="*/ 2147483647 w 45"/>
                <a:gd name="T39" fmla="*/ 2147483647 h 28"/>
                <a:gd name="T40" fmla="*/ 2147483647 w 45"/>
                <a:gd name="T41" fmla="*/ 2147483647 h 28"/>
                <a:gd name="T42" fmla="*/ 2147483647 w 45"/>
                <a:gd name="T43" fmla="*/ 2147483647 h 28"/>
                <a:gd name="T44" fmla="*/ 2147483647 w 45"/>
                <a:gd name="T45" fmla="*/ 2147483647 h 28"/>
                <a:gd name="T46" fmla="*/ 2147483647 w 45"/>
                <a:gd name="T47" fmla="*/ 2147483647 h 28"/>
                <a:gd name="T48" fmla="*/ 2147483647 w 45"/>
                <a:gd name="T49" fmla="*/ 2147483647 h 28"/>
                <a:gd name="T50" fmla="*/ 2147483647 w 45"/>
                <a:gd name="T51" fmla="*/ 2147483647 h 28"/>
                <a:gd name="T52" fmla="*/ 2147483647 w 45"/>
                <a:gd name="T53" fmla="*/ 2147483647 h 28"/>
                <a:gd name="T54" fmla="*/ 2147483647 w 45"/>
                <a:gd name="T55" fmla="*/ 2147483647 h 28"/>
                <a:gd name="T56" fmla="*/ 2147483647 w 45"/>
                <a:gd name="T57" fmla="*/ 2147483647 h 28"/>
                <a:gd name="T58" fmla="*/ 2147483647 w 45"/>
                <a:gd name="T59" fmla="*/ 2147483647 h 28"/>
                <a:gd name="T60" fmla="*/ 2147483647 w 45"/>
                <a:gd name="T61" fmla="*/ 2147483647 h 28"/>
                <a:gd name="T62" fmla="*/ 2147483647 w 45"/>
                <a:gd name="T63" fmla="*/ 2147483647 h 28"/>
                <a:gd name="T64" fmla="*/ 2147483647 w 45"/>
                <a:gd name="T65" fmla="*/ 2147483647 h 28"/>
                <a:gd name="T66" fmla="*/ 2147483647 w 45"/>
                <a:gd name="T67" fmla="*/ 2147483647 h 28"/>
                <a:gd name="T68" fmla="*/ 2147483647 w 45"/>
                <a:gd name="T69" fmla="*/ 2147483647 h 28"/>
                <a:gd name="T70" fmla="*/ 2147483647 w 45"/>
                <a:gd name="T71" fmla="*/ 2147483647 h 28"/>
                <a:gd name="T72" fmla="*/ 2147483647 w 45"/>
                <a:gd name="T73" fmla="*/ 0 h 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"/>
                <a:gd name="T112" fmla="*/ 0 h 28"/>
                <a:gd name="T113" fmla="*/ 45 w 45"/>
                <a:gd name="T114" fmla="*/ 28 h 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" h="28">
                  <a:moveTo>
                    <a:pt x="37" y="0"/>
                  </a:moveTo>
                  <a:lnTo>
                    <a:pt x="35" y="1"/>
                  </a:lnTo>
                  <a:lnTo>
                    <a:pt x="35" y="4"/>
                  </a:lnTo>
                  <a:lnTo>
                    <a:pt x="29" y="2"/>
                  </a:lnTo>
                  <a:lnTo>
                    <a:pt x="27" y="5"/>
                  </a:lnTo>
                  <a:lnTo>
                    <a:pt x="22" y="4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5" y="8"/>
                  </a:lnTo>
                  <a:lnTo>
                    <a:pt x="7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2" y="26"/>
                  </a:lnTo>
                  <a:lnTo>
                    <a:pt x="5" y="27"/>
                  </a:lnTo>
                  <a:lnTo>
                    <a:pt x="8" y="27"/>
                  </a:lnTo>
                  <a:lnTo>
                    <a:pt x="9" y="26"/>
                  </a:lnTo>
                  <a:lnTo>
                    <a:pt x="10" y="27"/>
                  </a:lnTo>
                  <a:lnTo>
                    <a:pt x="15" y="27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20" y="28"/>
                  </a:lnTo>
                  <a:lnTo>
                    <a:pt x="21" y="27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5" y="28"/>
                  </a:lnTo>
                  <a:lnTo>
                    <a:pt x="26" y="28"/>
                  </a:lnTo>
                  <a:lnTo>
                    <a:pt x="27" y="28"/>
                  </a:lnTo>
                  <a:lnTo>
                    <a:pt x="27" y="25"/>
                  </a:lnTo>
                  <a:lnTo>
                    <a:pt x="28" y="24"/>
                  </a:lnTo>
                  <a:lnTo>
                    <a:pt x="27" y="22"/>
                  </a:lnTo>
                  <a:lnTo>
                    <a:pt x="29" y="20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1" y="12"/>
                  </a:lnTo>
                  <a:lnTo>
                    <a:pt x="37" y="11"/>
                  </a:lnTo>
                  <a:lnTo>
                    <a:pt x="37" y="10"/>
                  </a:lnTo>
                  <a:lnTo>
                    <a:pt x="37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39" y="8"/>
                  </a:lnTo>
                  <a:lnTo>
                    <a:pt x="39" y="7"/>
                  </a:lnTo>
                  <a:lnTo>
                    <a:pt x="40" y="6"/>
                  </a:lnTo>
                  <a:lnTo>
                    <a:pt x="41" y="6"/>
                  </a:lnTo>
                  <a:lnTo>
                    <a:pt x="43" y="8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2" y="5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52" name="Freeform 1396"/>
            <p:cNvSpPr>
              <a:spLocks/>
            </p:cNvSpPr>
            <p:nvPr/>
          </p:nvSpPr>
          <p:spPr bwMode="auto">
            <a:xfrm>
              <a:off x="4826000" y="2357438"/>
              <a:ext cx="58738" cy="42333"/>
            </a:xfrm>
            <a:custGeom>
              <a:avLst/>
              <a:gdLst>
                <a:gd name="T0" fmla="*/ 2147483647 w 37"/>
                <a:gd name="T1" fmla="*/ 2147483647 h 27"/>
                <a:gd name="T2" fmla="*/ 2147483647 w 37"/>
                <a:gd name="T3" fmla="*/ 2147483647 h 27"/>
                <a:gd name="T4" fmla="*/ 2147483647 w 37"/>
                <a:gd name="T5" fmla="*/ 2147483647 h 27"/>
                <a:gd name="T6" fmla="*/ 0 w 37"/>
                <a:gd name="T7" fmla="*/ 2147483647 h 27"/>
                <a:gd name="T8" fmla="*/ 2147483647 w 37"/>
                <a:gd name="T9" fmla="*/ 2147483647 h 27"/>
                <a:gd name="T10" fmla="*/ 2147483647 w 37"/>
                <a:gd name="T11" fmla="*/ 2147483647 h 27"/>
                <a:gd name="T12" fmla="*/ 2147483647 w 37"/>
                <a:gd name="T13" fmla="*/ 2147483647 h 27"/>
                <a:gd name="T14" fmla="*/ 2147483647 w 37"/>
                <a:gd name="T15" fmla="*/ 2147483647 h 27"/>
                <a:gd name="T16" fmla="*/ 2147483647 w 37"/>
                <a:gd name="T17" fmla="*/ 2147483647 h 27"/>
                <a:gd name="T18" fmla="*/ 2147483647 w 37"/>
                <a:gd name="T19" fmla="*/ 0 h 27"/>
                <a:gd name="T20" fmla="*/ 2147483647 w 37"/>
                <a:gd name="T21" fmla="*/ 0 h 27"/>
                <a:gd name="T22" fmla="*/ 2147483647 w 37"/>
                <a:gd name="T23" fmla="*/ 2147483647 h 27"/>
                <a:gd name="T24" fmla="*/ 2147483647 w 37"/>
                <a:gd name="T25" fmla="*/ 2147483647 h 27"/>
                <a:gd name="T26" fmla="*/ 2147483647 w 37"/>
                <a:gd name="T27" fmla="*/ 2147483647 h 27"/>
                <a:gd name="T28" fmla="*/ 2147483647 w 37"/>
                <a:gd name="T29" fmla="*/ 0 h 27"/>
                <a:gd name="T30" fmla="*/ 2147483647 w 37"/>
                <a:gd name="T31" fmla="*/ 2147483647 h 27"/>
                <a:gd name="T32" fmla="*/ 2147483647 w 37"/>
                <a:gd name="T33" fmla="*/ 0 h 27"/>
                <a:gd name="T34" fmla="*/ 2147483647 w 37"/>
                <a:gd name="T35" fmla="*/ 0 h 27"/>
                <a:gd name="T36" fmla="*/ 2147483647 w 37"/>
                <a:gd name="T37" fmla="*/ 0 h 27"/>
                <a:gd name="T38" fmla="*/ 2147483647 w 37"/>
                <a:gd name="T39" fmla="*/ 2147483647 h 27"/>
                <a:gd name="T40" fmla="*/ 2147483647 w 37"/>
                <a:gd name="T41" fmla="*/ 2147483647 h 27"/>
                <a:gd name="T42" fmla="*/ 2147483647 w 37"/>
                <a:gd name="T43" fmla="*/ 2147483647 h 27"/>
                <a:gd name="T44" fmla="*/ 2147483647 w 37"/>
                <a:gd name="T45" fmla="*/ 2147483647 h 27"/>
                <a:gd name="T46" fmla="*/ 2147483647 w 37"/>
                <a:gd name="T47" fmla="*/ 2147483647 h 27"/>
                <a:gd name="T48" fmla="*/ 2147483647 w 37"/>
                <a:gd name="T49" fmla="*/ 2147483647 h 27"/>
                <a:gd name="T50" fmla="*/ 2147483647 w 37"/>
                <a:gd name="T51" fmla="*/ 2147483647 h 27"/>
                <a:gd name="T52" fmla="*/ 2147483647 w 37"/>
                <a:gd name="T53" fmla="*/ 2147483647 h 27"/>
                <a:gd name="T54" fmla="*/ 2147483647 w 37"/>
                <a:gd name="T55" fmla="*/ 2147483647 h 27"/>
                <a:gd name="T56" fmla="*/ 2147483647 w 37"/>
                <a:gd name="T57" fmla="*/ 2147483647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"/>
                <a:gd name="T88" fmla="*/ 0 h 27"/>
                <a:gd name="T89" fmla="*/ 37 w 37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" h="27">
                  <a:moveTo>
                    <a:pt x="9" y="27"/>
                  </a:moveTo>
                  <a:lnTo>
                    <a:pt x="3" y="23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2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33" y="6"/>
                  </a:lnTo>
                  <a:lnTo>
                    <a:pt x="35" y="13"/>
                  </a:lnTo>
                  <a:lnTo>
                    <a:pt x="37" y="17"/>
                  </a:lnTo>
                  <a:lnTo>
                    <a:pt x="34" y="18"/>
                  </a:lnTo>
                  <a:lnTo>
                    <a:pt x="31" y="21"/>
                  </a:lnTo>
                  <a:lnTo>
                    <a:pt x="25" y="21"/>
                  </a:lnTo>
                  <a:lnTo>
                    <a:pt x="21" y="23"/>
                  </a:lnTo>
                  <a:lnTo>
                    <a:pt x="19" y="25"/>
                  </a:lnTo>
                  <a:lnTo>
                    <a:pt x="9" y="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53" name="Freeform 1397"/>
            <p:cNvSpPr>
              <a:spLocks/>
            </p:cNvSpPr>
            <p:nvPr/>
          </p:nvSpPr>
          <p:spPr bwMode="auto">
            <a:xfrm>
              <a:off x="4826000" y="2357438"/>
              <a:ext cx="58738" cy="42333"/>
            </a:xfrm>
            <a:custGeom>
              <a:avLst/>
              <a:gdLst>
                <a:gd name="T0" fmla="*/ 2147483647 w 37"/>
                <a:gd name="T1" fmla="*/ 2147483647 h 27"/>
                <a:gd name="T2" fmla="*/ 2147483647 w 37"/>
                <a:gd name="T3" fmla="*/ 2147483647 h 27"/>
                <a:gd name="T4" fmla="*/ 2147483647 w 37"/>
                <a:gd name="T5" fmla="*/ 2147483647 h 27"/>
                <a:gd name="T6" fmla="*/ 0 w 37"/>
                <a:gd name="T7" fmla="*/ 2147483647 h 27"/>
                <a:gd name="T8" fmla="*/ 2147483647 w 37"/>
                <a:gd name="T9" fmla="*/ 2147483647 h 27"/>
                <a:gd name="T10" fmla="*/ 2147483647 w 37"/>
                <a:gd name="T11" fmla="*/ 2147483647 h 27"/>
                <a:gd name="T12" fmla="*/ 2147483647 w 37"/>
                <a:gd name="T13" fmla="*/ 2147483647 h 27"/>
                <a:gd name="T14" fmla="*/ 2147483647 w 37"/>
                <a:gd name="T15" fmla="*/ 2147483647 h 27"/>
                <a:gd name="T16" fmla="*/ 2147483647 w 37"/>
                <a:gd name="T17" fmla="*/ 2147483647 h 27"/>
                <a:gd name="T18" fmla="*/ 2147483647 w 37"/>
                <a:gd name="T19" fmla="*/ 0 h 27"/>
                <a:gd name="T20" fmla="*/ 2147483647 w 37"/>
                <a:gd name="T21" fmla="*/ 0 h 27"/>
                <a:gd name="T22" fmla="*/ 2147483647 w 37"/>
                <a:gd name="T23" fmla="*/ 2147483647 h 27"/>
                <a:gd name="T24" fmla="*/ 2147483647 w 37"/>
                <a:gd name="T25" fmla="*/ 2147483647 h 27"/>
                <a:gd name="T26" fmla="*/ 2147483647 w 37"/>
                <a:gd name="T27" fmla="*/ 2147483647 h 27"/>
                <a:gd name="T28" fmla="*/ 2147483647 w 37"/>
                <a:gd name="T29" fmla="*/ 0 h 27"/>
                <a:gd name="T30" fmla="*/ 2147483647 w 37"/>
                <a:gd name="T31" fmla="*/ 2147483647 h 27"/>
                <a:gd name="T32" fmla="*/ 2147483647 w 37"/>
                <a:gd name="T33" fmla="*/ 0 h 27"/>
                <a:gd name="T34" fmla="*/ 2147483647 w 37"/>
                <a:gd name="T35" fmla="*/ 0 h 27"/>
                <a:gd name="T36" fmla="*/ 2147483647 w 37"/>
                <a:gd name="T37" fmla="*/ 0 h 27"/>
                <a:gd name="T38" fmla="*/ 2147483647 w 37"/>
                <a:gd name="T39" fmla="*/ 2147483647 h 27"/>
                <a:gd name="T40" fmla="*/ 2147483647 w 37"/>
                <a:gd name="T41" fmla="*/ 2147483647 h 27"/>
                <a:gd name="T42" fmla="*/ 2147483647 w 37"/>
                <a:gd name="T43" fmla="*/ 2147483647 h 27"/>
                <a:gd name="T44" fmla="*/ 2147483647 w 37"/>
                <a:gd name="T45" fmla="*/ 2147483647 h 27"/>
                <a:gd name="T46" fmla="*/ 2147483647 w 37"/>
                <a:gd name="T47" fmla="*/ 2147483647 h 27"/>
                <a:gd name="T48" fmla="*/ 2147483647 w 37"/>
                <a:gd name="T49" fmla="*/ 2147483647 h 27"/>
                <a:gd name="T50" fmla="*/ 2147483647 w 37"/>
                <a:gd name="T51" fmla="*/ 2147483647 h 27"/>
                <a:gd name="T52" fmla="*/ 2147483647 w 37"/>
                <a:gd name="T53" fmla="*/ 2147483647 h 27"/>
                <a:gd name="T54" fmla="*/ 2147483647 w 37"/>
                <a:gd name="T55" fmla="*/ 2147483647 h 27"/>
                <a:gd name="T56" fmla="*/ 2147483647 w 37"/>
                <a:gd name="T57" fmla="*/ 2147483647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"/>
                <a:gd name="T88" fmla="*/ 0 h 27"/>
                <a:gd name="T89" fmla="*/ 37 w 37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" h="27">
                  <a:moveTo>
                    <a:pt x="9" y="27"/>
                  </a:moveTo>
                  <a:lnTo>
                    <a:pt x="3" y="23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2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33" y="6"/>
                  </a:lnTo>
                  <a:lnTo>
                    <a:pt x="35" y="13"/>
                  </a:lnTo>
                  <a:lnTo>
                    <a:pt x="37" y="17"/>
                  </a:lnTo>
                  <a:lnTo>
                    <a:pt x="34" y="18"/>
                  </a:lnTo>
                  <a:lnTo>
                    <a:pt x="31" y="21"/>
                  </a:lnTo>
                  <a:lnTo>
                    <a:pt x="25" y="21"/>
                  </a:lnTo>
                  <a:lnTo>
                    <a:pt x="21" y="23"/>
                  </a:lnTo>
                  <a:lnTo>
                    <a:pt x="19" y="25"/>
                  </a:lnTo>
                  <a:lnTo>
                    <a:pt x="9" y="27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2" name="Freeform 1406"/>
            <p:cNvSpPr>
              <a:spLocks/>
            </p:cNvSpPr>
            <p:nvPr/>
          </p:nvSpPr>
          <p:spPr bwMode="auto">
            <a:xfrm>
              <a:off x="4806951" y="2189428"/>
              <a:ext cx="219075" cy="129646"/>
            </a:xfrm>
            <a:custGeom>
              <a:avLst/>
              <a:gdLst>
                <a:gd name="T0" fmla="*/ 2147483647 w 138"/>
                <a:gd name="T1" fmla="*/ 2147483647 h 82"/>
                <a:gd name="T2" fmla="*/ 2147483647 w 138"/>
                <a:gd name="T3" fmla="*/ 2147483647 h 82"/>
                <a:gd name="T4" fmla="*/ 2147483647 w 138"/>
                <a:gd name="T5" fmla="*/ 2147483647 h 82"/>
                <a:gd name="T6" fmla="*/ 2147483647 w 138"/>
                <a:gd name="T7" fmla="*/ 2147483647 h 82"/>
                <a:gd name="T8" fmla="*/ 2147483647 w 138"/>
                <a:gd name="T9" fmla="*/ 2147483647 h 82"/>
                <a:gd name="T10" fmla="*/ 2147483647 w 138"/>
                <a:gd name="T11" fmla="*/ 2147483647 h 82"/>
                <a:gd name="T12" fmla="*/ 2147483647 w 138"/>
                <a:gd name="T13" fmla="*/ 2147483647 h 82"/>
                <a:gd name="T14" fmla="*/ 2147483647 w 138"/>
                <a:gd name="T15" fmla="*/ 2147483647 h 82"/>
                <a:gd name="T16" fmla="*/ 2147483647 w 138"/>
                <a:gd name="T17" fmla="*/ 2147483647 h 82"/>
                <a:gd name="T18" fmla="*/ 2147483647 w 138"/>
                <a:gd name="T19" fmla="*/ 2147483647 h 82"/>
                <a:gd name="T20" fmla="*/ 2147483647 w 138"/>
                <a:gd name="T21" fmla="*/ 2147483647 h 82"/>
                <a:gd name="T22" fmla="*/ 2147483647 w 138"/>
                <a:gd name="T23" fmla="*/ 2147483647 h 82"/>
                <a:gd name="T24" fmla="*/ 2147483647 w 138"/>
                <a:gd name="T25" fmla="*/ 2147483647 h 82"/>
                <a:gd name="T26" fmla="*/ 2147483647 w 138"/>
                <a:gd name="T27" fmla="*/ 2147483647 h 82"/>
                <a:gd name="T28" fmla="*/ 2147483647 w 138"/>
                <a:gd name="T29" fmla="*/ 2147483647 h 82"/>
                <a:gd name="T30" fmla="*/ 2147483647 w 138"/>
                <a:gd name="T31" fmla="*/ 2147483647 h 82"/>
                <a:gd name="T32" fmla="*/ 0 w 138"/>
                <a:gd name="T33" fmla="*/ 2147483647 h 82"/>
                <a:gd name="T34" fmla="*/ 2147483647 w 138"/>
                <a:gd name="T35" fmla="*/ 2147483647 h 82"/>
                <a:gd name="T36" fmla="*/ 2147483647 w 138"/>
                <a:gd name="T37" fmla="*/ 2147483647 h 82"/>
                <a:gd name="T38" fmla="*/ 2147483647 w 138"/>
                <a:gd name="T39" fmla="*/ 2147483647 h 82"/>
                <a:gd name="T40" fmla="*/ 2147483647 w 138"/>
                <a:gd name="T41" fmla="*/ 2147483647 h 82"/>
                <a:gd name="T42" fmla="*/ 2147483647 w 138"/>
                <a:gd name="T43" fmla="*/ 2147483647 h 82"/>
                <a:gd name="T44" fmla="*/ 2147483647 w 138"/>
                <a:gd name="T45" fmla="*/ 2147483647 h 82"/>
                <a:gd name="T46" fmla="*/ 2147483647 w 138"/>
                <a:gd name="T47" fmla="*/ 2147483647 h 82"/>
                <a:gd name="T48" fmla="*/ 2147483647 w 138"/>
                <a:gd name="T49" fmla="*/ 2147483647 h 82"/>
                <a:gd name="T50" fmla="*/ 2147483647 w 138"/>
                <a:gd name="T51" fmla="*/ 2147483647 h 82"/>
                <a:gd name="T52" fmla="*/ 2147483647 w 138"/>
                <a:gd name="T53" fmla="*/ 2147483647 h 82"/>
                <a:gd name="T54" fmla="*/ 2147483647 w 138"/>
                <a:gd name="T55" fmla="*/ 2147483647 h 82"/>
                <a:gd name="T56" fmla="*/ 2147483647 w 138"/>
                <a:gd name="T57" fmla="*/ 2147483647 h 82"/>
                <a:gd name="T58" fmla="*/ 2147483647 w 138"/>
                <a:gd name="T59" fmla="*/ 2147483647 h 82"/>
                <a:gd name="T60" fmla="*/ 2147483647 w 138"/>
                <a:gd name="T61" fmla="*/ 0 h 82"/>
                <a:gd name="T62" fmla="*/ 2147483647 w 138"/>
                <a:gd name="T63" fmla="*/ 0 h 82"/>
                <a:gd name="T64" fmla="*/ 2147483647 w 138"/>
                <a:gd name="T65" fmla="*/ 2147483647 h 82"/>
                <a:gd name="T66" fmla="*/ 2147483647 w 138"/>
                <a:gd name="T67" fmla="*/ 2147483647 h 82"/>
                <a:gd name="T68" fmla="*/ 2147483647 w 138"/>
                <a:gd name="T69" fmla="*/ 2147483647 h 82"/>
                <a:gd name="T70" fmla="*/ 2147483647 w 138"/>
                <a:gd name="T71" fmla="*/ 2147483647 h 82"/>
                <a:gd name="T72" fmla="*/ 2147483647 w 138"/>
                <a:gd name="T73" fmla="*/ 2147483647 h 82"/>
                <a:gd name="T74" fmla="*/ 2147483647 w 138"/>
                <a:gd name="T75" fmla="*/ 2147483647 h 82"/>
                <a:gd name="T76" fmla="*/ 2147483647 w 138"/>
                <a:gd name="T77" fmla="*/ 2147483647 h 82"/>
                <a:gd name="T78" fmla="*/ 2147483647 w 138"/>
                <a:gd name="T79" fmla="*/ 2147483647 h 82"/>
                <a:gd name="T80" fmla="*/ 2147483647 w 138"/>
                <a:gd name="T81" fmla="*/ 2147483647 h 82"/>
                <a:gd name="T82" fmla="*/ 2147483647 w 138"/>
                <a:gd name="T83" fmla="*/ 2147483647 h 82"/>
                <a:gd name="T84" fmla="*/ 2147483647 w 138"/>
                <a:gd name="T85" fmla="*/ 2147483647 h 82"/>
                <a:gd name="T86" fmla="*/ 2147483647 w 138"/>
                <a:gd name="T87" fmla="*/ 2147483647 h 82"/>
                <a:gd name="T88" fmla="*/ 2147483647 w 138"/>
                <a:gd name="T89" fmla="*/ 2147483647 h 82"/>
                <a:gd name="T90" fmla="*/ 2147483647 w 138"/>
                <a:gd name="T91" fmla="*/ 2147483647 h 82"/>
                <a:gd name="T92" fmla="*/ 2147483647 w 138"/>
                <a:gd name="T93" fmla="*/ 2147483647 h 82"/>
                <a:gd name="T94" fmla="*/ 2147483647 w 138"/>
                <a:gd name="T95" fmla="*/ 2147483647 h 82"/>
                <a:gd name="T96" fmla="*/ 2147483647 w 138"/>
                <a:gd name="T97" fmla="*/ 2147483647 h 82"/>
                <a:gd name="T98" fmla="*/ 2147483647 w 138"/>
                <a:gd name="T99" fmla="*/ 2147483647 h 82"/>
                <a:gd name="T100" fmla="*/ 2147483647 w 138"/>
                <a:gd name="T101" fmla="*/ 2147483647 h 82"/>
                <a:gd name="T102" fmla="*/ 2147483647 w 138"/>
                <a:gd name="T103" fmla="*/ 2147483647 h 82"/>
                <a:gd name="T104" fmla="*/ 2147483647 w 138"/>
                <a:gd name="T105" fmla="*/ 2147483647 h 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8"/>
                <a:gd name="T160" fmla="*/ 0 h 82"/>
                <a:gd name="T161" fmla="*/ 138 w 138"/>
                <a:gd name="T162" fmla="*/ 82 h 8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8" h="82">
                  <a:moveTo>
                    <a:pt x="126" y="80"/>
                  </a:moveTo>
                  <a:lnTo>
                    <a:pt x="122" y="81"/>
                  </a:lnTo>
                  <a:lnTo>
                    <a:pt x="116" y="78"/>
                  </a:lnTo>
                  <a:lnTo>
                    <a:pt x="108" y="75"/>
                  </a:lnTo>
                  <a:lnTo>
                    <a:pt x="106" y="74"/>
                  </a:lnTo>
                  <a:lnTo>
                    <a:pt x="102" y="74"/>
                  </a:lnTo>
                  <a:lnTo>
                    <a:pt x="95" y="76"/>
                  </a:lnTo>
                  <a:lnTo>
                    <a:pt x="90" y="79"/>
                  </a:lnTo>
                  <a:lnTo>
                    <a:pt x="85" y="81"/>
                  </a:lnTo>
                  <a:lnTo>
                    <a:pt x="81" y="82"/>
                  </a:lnTo>
                  <a:lnTo>
                    <a:pt x="69" y="81"/>
                  </a:lnTo>
                  <a:lnTo>
                    <a:pt x="57" y="81"/>
                  </a:lnTo>
                  <a:lnTo>
                    <a:pt x="49" y="80"/>
                  </a:lnTo>
                  <a:lnTo>
                    <a:pt x="45" y="80"/>
                  </a:lnTo>
                  <a:lnTo>
                    <a:pt x="42" y="78"/>
                  </a:lnTo>
                  <a:lnTo>
                    <a:pt x="43" y="74"/>
                  </a:lnTo>
                  <a:lnTo>
                    <a:pt x="40" y="73"/>
                  </a:lnTo>
                  <a:lnTo>
                    <a:pt x="37" y="72"/>
                  </a:lnTo>
                  <a:lnTo>
                    <a:pt x="35" y="69"/>
                  </a:lnTo>
                  <a:lnTo>
                    <a:pt x="37" y="66"/>
                  </a:lnTo>
                  <a:lnTo>
                    <a:pt x="35" y="63"/>
                  </a:lnTo>
                  <a:lnTo>
                    <a:pt x="32" y="65"/>
                  </a:lnTo>
                  <a:lnTo>
                    <a:pt x="24" y="63"/>
                  </a:lnTo>
                  <a:lnTo>
                    <a:pt x="21" y="61"/>
                  </a:lnTo>
                  <a:lnTo>
                    <a:pt x="20" y="56"/>
                  </a:lnTo>
                  <a:lnTo>
                    <a:pt x="19" y="55"/>
                  </a:lnTo>
                  <a:lnTo>
                    <a:pt x="16" y="53"/>
                  </a:lnTo>
                  <a:lnTo>
                    <a:pt x="14" y="53"/>
                  </a:lnTo>
                  <a:lnTo>
                    <a:pt x="11" y="50"/>
                  </a:lnTo>
                  <a:lnTo>
                    <a:pt x="10" y="45"/>
                  </a:lnTo>
                  <a:lnTo>
                    <a:pt x="7" y="43"/>
                  </a:lnTo>
                  <a:lnTo>
                    <a:pt x="5" y="40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9" y="35"/>
                  </a:lnTo>
                  <a:lnTo>
                    <a:pt x="12" y="34"/>
                  </a:lnTo>
                  <a:lnTo>
                    <a:pt x="14" y="30"/>
                  </a:lnTo>
                  <a:lnTo>
                    <a:pt x="15" y="28"/>
                  </a:lnTo>
                  <a:lnTo>
                    <a:pt x="17" y="24"/>
                  </a:lnTo>
                  <a:lnTo>
                    <a:pt x="19" y="22"/>
                  </a:lnTo>
                  <a:lnTo>
                    <a:pt x="21" y="19"/>
                  </a:lnTo>
                  <a:lnTo>
                    <a:pt x="21" y="16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5" y="10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2" y="7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9" y="5"/>
                  </a:lnTo>
                  <a:lnTo>
                    <a:pt x="44" y="5"/>
                  </a:lnTo>
                  <a:lnTo>
                    <a:pt x="50" y="5"/>
                  </a:lnTo>
                  <a:lnTo>
                    <a:pt x="54" y="5"/>
                  </a:lnTo>
                  <a:lnTo>
                    <a:pt x="57" y="5"/>
                  </a:lnTo>
                  <a:lnTo>
                    <a:pt x="61" y="7"/>
                  </a:lnTo>
                  <a:lnTo>
                    <a:pt x="64" y="8"/>
                  </a:lnTo>
                  <a:lnTo>
                    <a:pt x="67" y="5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92" y="2"/>
                  </a:lnTo>
                  <a:lnTo>
                    <a:pt x="95" y="5"/>
                  </a:lnTo>
                  <a:lnTo>
                    <a:pt x="97" y="9"/>
                  </a:lnTo>
                  <a:lnTo>
                    <a:pt x="100" y="12"/>
                  </a:lnTo>
                  <a:lnTo>
                    <a:pt x="103" y="16"/>
                  </a:lnTo>
                  <a:lnTo>
                    <a:pt x="107" y="21"/>
                  </a:lnTo>
                  <a:lnTo>
                    <a:pt x="111" y="25"/>
                  </a:lnTo>
                  <a:lnTo>
                    <a:pt x="113" y="32"/>
                  </a:lnTo>
                  <a:lnTo>
                    <a:pt x="113" y="36"/>
                  </a:lnTo>
                  <a:lnTo>
                    <a:pt x="113" y="40"/>
                  </a:lnTo>
                  <a:lnTo>
                    <a:pt x="114" y="43"/>
                  </a:lnTo>
                  <a:lnTo>
                    <a:pt x="115" y="45"/>
                  </a:lnTo>
                  <a:lnTo>
                    <a:pt x="115" y="49"/>
                  </a:lnTo>
                  <a:lnTo>
                    <a:pt x="115" y="50"/>
                  </a:lnTo>
                  <a:lnTo>
                    <a:pt x="117" y="50"/>
                  </a:lnTo>
                  <a:lnTo>
                    <a:pt x="122" y="53"/>
                  </a:lnTo>
                  <a:lnTo>
                    <a:pt x="124" y="53"/>
                  </a:lnTo>
                  <a:lnTo>
                    <a:pt x="127" y="52"/>
                  </a:lnTo>
                  <a:lnTo>
                    <a:pt x="131" y="51"/>
                  </a:lnTo>
                  <a:lnTo>
                    <a:pt x="133" y="50"/>
                  </a:lnTo>
                  <a:lnTo>
                    <a:pt x="135" y="51"/>
                  </a:lnTo>
                  <a:lnTo>
                    <a:pt x="136" y="51"/>
                  </a:lnTo>
                  <a:lnTo>
                    <a:pt x="137" y="53"/>
                  </a:lnTo>
                  <a:lnTo>
                    <a:pt x="138" y="56"/>
                  </a:lnTo>
                  <a:lnTo>
                    <a:pt x="138" y="60"/>
                  </a:lnTo>
                  <a:lnTo>
                    <a:pt x="137" y="61"/>
                  </a:lnTo>
                  <a:lnTo>
                    <a:pt x="136" y="62"/>
                  </a:lnTo>
                  <a:lnTo>
                    <a:pt x="134" y="62"/>
                  </a:lnTo>
                  <a:lnTo>
                    <a:pt x="132" y="64"/>
                  </a:lnTo>
                  <a:lnTo>
                    <a:pt x="130" y="66"/>
                  </a:lnTo>
                  <a:lnTo>
                    <a:pt x="127" y="68"/>
                  </a:lnTo>
                  <a:lnTo>
                    <a:pt x="127" y="66"/>
                  </a:lnTo>
                  <a:lnTo>
                    <a:pt x="128" y="65"/>
                  </a:lnTo>
                  <a:lnTo>
                    <a:pt x="130" y="62"/>
                  </a:lnTo>
                  <a:lnTo>
                    <a:pt x="130" y="59"/>
                  </a:lnTo>
                  <a:lnTo>
                    <a:pt x="127" y="59"/>
                  </a:lnTo>
                  <a:lnTo>
                    <a:pt x="127" y="64"/>
                  </a:lnTo>
                  <a:lnTo>
                    <a:pt x="126" y="66"/>
                  </a:lnTo>
                  <a:lnTo>
                    <a:pt x="126" y="70"/>
                  </a:lnTo>
                  <a:lnTo>
                    <a:pt x="125" y="72"/>
                  </a:lnTo>
                  <a:lnTo>
                    <a:pt x="126" y="75"/>
                  </a:lnTo>
                  <a:lnTo>
                    <a:pt x="126" y="78"/>
                  </a:lnTo>
                  <a:lnTo>
                    <a:pt x="126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3" name="Freeform 1407"/>
            <p:cNvSpPr>
              <a:spLocks/>
            </p:cNvSpPr>
            <p:nvPr/>
          </p:nvSpPr>
          <p:spPr bwMode="auto">
            <a:xfrm>
              <a:off x="4806951" y="2189428"/>
              <a:ext cx="219075" cy="129646"/>
            </a:xfrm>
            <a:custGeom>
              <a:avLst/>
              <a:gdLst>
                <a:gd name="T0" fmla="*/ 2147483647 w 138"/>
                <a:gd name="T1" fmla="*/ 2147483647 h 82"/>
                <a:gd name="T2" fmla="*/ 2147483647 w 138"/>
                <a:gd name="T3" fmla="*/ 2147483647 h 82"/>
                <a:gd name="T4" fmla="*/ 2147483647 w 138"/>
                <a:gd name="T5" fmla="*/ 2147483647 h 82"/>
                <a:gd name="T6" fmla="*/ 2147483647 w 138"/>
                <a:gd name="T7" fmla="*/ 2147483647 h 82"/>
                <a:gd name="T8" fmla="*/ 2147483647 w 138"/>
                <a:gd name="T9" fmla="*/ 2147483647 h 82"/>
                <a:gd name="T10" fmla="*/ 2147483647 w 138"/>
                <a:gd name="T11" fmla="*/ 2147483647 h 82"/>
                <a:gd name="T12" fmla="*/ 2147483647 w 138"/>
                <a:gd name="T13" fmla="*/ 2147483647 h 82"/>
                <a:gd name="T14" fmla="*/ 2147483647 w 138"/>
                <a:gd name="T15" fmla="*/ 2147483647 h 82"/>
                <a:gd name="T16" fmla="*/ 2147483647 w 138"/>
                <a:gd name="T17" fmla="*/ 2147483647 h 82"/>
                <a:gd name="T18" fmla="*/ 2147483647 w 138"/>
                <a:gd name="T19" fmla="*/ 2147483647 h 82"/>
                <a:gd name="T20" fmla="*/ 2147483647 w 138"/>
                <a:gd name="T21" fmla="*/ 2147483647 h 82"/>
                <a:gd name="T22" fmla="*/ 2147483647 w 138"/>
                <a:gd name="T23" fmla="*/ 2147483647 h 82"/>
                <a:gd name="T24" fmla="*/ 2147483647 w 138"/>
                <a:gd name="T25" fmla="*/ 2147483647 h 82"/>
                <a:gd name="T26" fmla="*/ 2147483647 w 138"/>
                <a:gd name="T27" fmla="*/ 2147483647 h 82"/>
                <a:gd name="T28" fmla="*/ 2147483647 w 138"/>
                <a:gd name="T29" fmla="*/ 2147483647 h 82"/>
                <a:gd name="T30" fmla="*/ 2147483647 w 138"/>
                <a:gd name="T31" fmla="*/ 2147483647 h 82"/>
                <a:gd name="T32" fmla="*/ 0 w 138"/>
                <a:gd name="T33" fmla="*/ 2147483647 h 82"/>
                <a:gd name="T34" fmla="*/ 2147483647 w 138"/>
                <a:gd name="T35" fmla="*/ 2147483647 h 82"/>
                <a:gd name="T36" fmla="*/ 2147483647 w 138"/>
                <a:gd name="T37" fmla="*/ 2147483647 h 82"/>
                <a:gd name="T38" fmla="*/ 2147483647 w 138"/>
                <a:gd name="T39" fmla="*/ 2147483647 h 82"/>
                <a:gd name="T40" fmla="*/ 2147483647 w 138"/>
                <a:gd name="T41" fmla="*/ 2147483647 h 82"/>
                <a:gd name="T42" fmla="*/ 2147483647 w 138"/>
                <a:gd name="T43" fmla="*/ 2147483647 h 82"/>
                <a:gd name="T44" fmla="*/ 2147483647 w 138"/>
                <a:gd name="T45" fmla="*/ 2147483647 h 82"/>
                <a:gd name="T46" fmla="*/ 2147483647 w 138"/>
                <a:gd name="T47" fmla="*/ 2147483647 h 82"/>
                <a:gd name="T48" fmla="*/ 2147483647 w 138"/>
                <a:gd name="T49" fmla="*/ 2147483647 h 82"/>
                <a:gd name="T50" fmla="*/ 2147483647 w 138"/>
                <a:gd name="T51" fmla="*/ 2147483647 h 82"/>
                <a:gd name="T52" fmla="*/ 2147483647 w 138"/>
                <a:gd name="T53" fmla="*/ 2147483647 h 82"/>
                <a:gd name="T54" fmla="*/ 2147483647 w 138"/>
                <a:gd name="T55" fmla="*/ 2147483647 h 82"/>
                <a:gd name="T56" fmla="*/ 2147483647 w 138"/>
                <a:gd name="T57" fmla="*/ 2147483647 h 82"/>
                <a:gd name="T58" fmla="*/ 2147483647 w 138"/>
                <a:gd name="T59" fmla="*/ 2147483647 h 82"/>
                <a:gd name="T60" fmla="*/ 2147483647 w 138"/>
                <a:gd name="T61" fmla="*/ 0 h 82"/>
                <a:gd name="T62" fmla="*/ 2147483647 w 138"/>
                <a:gd name="T63" fmla="*/ 0 h 82"/>
                <a:gd name="T64" fmla="*/ 2147483647 w 138"/>
                <a:gd name="T65" fmla="*/ 2147483647 h 82"/>
                <a:gd name="T66" fmla="*/ 2147483647 w 138"/>
                <a:gd name="T67" fmla="*/ 2147483647 h 82"/>
                <a:gd name="T68" fmla="*/ 2147483647 w 138"/>
                <a:gd name="T69" fmla="*/ 2147483647 h 82"/>
                <a:gd name="T70" fmla="*/ 2147483647 w 138"/>
                <a:gd name="T71" fmla="*/ 2147483647 h 82"/>
                <a:gd name="T72" fmla="*/ 2147483647 w 138"/>
                <a:gd name="T73" fmla="*/ 2147483647 h 82"/>
                <a:gd name="T74" fmla="*/ 2147483647 w 138"/>
                <a:gd name="T75" fmla="*/ 2147483647 h 82"/>
                <a:gd name="T76" fmla="*/ 2147483647 w 138"/>
                <a:gd name="T77" fmla="*/ 2147483647 h 82"/>
                <a:gd name="T78" fmla="*/ 2147483647 w 138"/>
                <a:gd name="T79" fmla="*/ 2147483647 h 82"/>
                <a:gd name="T80" fmla="*/ 2147483647 w 138"/>
                <a:gd name="T81" fmla="*/ 2147483647 h 82"/>
                <a:gd name="T82" fmla="*/ 2147483647 w 138"/>
                <a:gd name="T83" fmla="*/ 2147483647 h 82"/>
                <a:gd name="T84" fmla="*/ 2147483647 w 138"/>
                <a:gd name="T85" fmla="*/ 2147483647 h 82"/>
                <a:gd name="T86" fmla="*/ 2147483647 w 138"/>
                <a:gd name="T87" fmla="*/ 2147483647 h 82"/>
                <a:gd name="T88" fmla="*/ 2147483647 w 138"/>
                <a:gd name="T89" fmla="*/ 2147483647 h 82"/>
                <a:gd name="T90" fmla="*/ 2147483647 w 138"/>
                <a:gd name="T91" fmla="*/ 2147483647 h 82"/>
                <a:gd name="T92" fmla="*/ 2147483647 w 138"/>
                <a:gd name="T93" fmla="*/ 2147483647 h 82"/>
                <a:gd name="T94" fmla="*/ 2147483647 w 138"/>
                <a:gd name="T95" fmla="*/ 2147483647 h 82"/>
                <a:gd name="T96" fmla="*/ 2147483647 w 138"/>
                <a:gd name="T97" fmla="*/ 2147483647 h 82"/>
                <a:gd name="T98" fmla="*/ 2147483647 w 138"/>
                <a:gd name="T99" fmla="*/ 2147483647 h 82"/>
                <a:gd name="T100" fmla="*/ 2147483647 w 138"/>
                <a:gd name="T101" fmla="*/ 2147483647 h 82"/>
                <a:gd name="T102" fmla="*/ 2147483647 w 138"/>
                <a:gd name="T103" fmla="*/ 2147483647 h 82"/>
                <a:gd name="T104" fmla="*/ 2147483647 w 138"/>
                <a:gd name="T105" fmla="*/ 2147483647 h 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8"/>
                <a:gd name="T160" fmla="*/ 0 h 82"/>
                <a:gd name="T161" fmla="*/ 138 w 138"/>
                <a:gd name="T162" fmla="*/ 82 h 8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8" h="82">
                  <a:moveTo>
                    <a:pt x="126" y="80"/>
                  </a:moveTo>
                  <a:lnTo>
                    <a:pt x="122" y="81"/>
                  </a:lnTo>
                  <a:lnTo>
                    <a:pt x="116" y="78"/>
                  </a:lnTo>
                  <a:lnTo>
                    <a:pt x="108" y="75"/>
                  </a:lnTo>
                  <a:lnTo>
                    <a:pt x="106" y="74"/>
                  </a:lnTo>
                  <a:lnTo>
                    <a:pt x="102" y="74"/>
                  </a:lnTo>
                  <a:lnTo>
                    <a:pt x="95" y="76"/>
                  </a:lnTo>
                  <a:lnTo>
                    <a:pt x="90" y="79"/>
                  </a:lnTo>
                  <a:lnTo>
                    <a:pt x="85" y="81"/>
                  </a:lnTo>
                  <a:lnTo>
                    <a:pt x="81" y="82"/>
                  </a:lnTo>
                  <a:lnTo>
                    <a:pt x="69" y="81"/>
                  </a:lnTo>
                  <a:lnTo>
                    <a:pt x="57" y="81"/>
                  </a:lnTo>
                  <a:lnTo>
                    <a:pt x="49" y="80"/>
                  </a:lnTo>
                  <a:lnTo>
                    <a:pt x="45" y="80"/>
                  </a:lnTo>
                  <a:lnTo>
                    <a:pt x="42" y="78"/>
                  </a:lnTo>
                  <a:lnTo>
                    <a:pt x="43" y="74"/>
                  </a:lnTo>
                  <a:lnTo>
                    <a:pt x="40" y="73"/>
                  </a:lnTo>
                  <a:lnTo>
                    <a:pt x="37" y="72"/>
                  </a:lnTo>
                  <a:lnTo>
                    <a:pt x="35" y="69"/>
                  </a:lnTo>
                  <a:lnTo>
                    <a:pt x="37" y="66"/>
                  </a:lnTo>
                  <a:lnTo>
                    <a:pt x="35" y="63"/>
                  </a:lnTo>
                  <a:lnTo>
                    <a:pt x="32" y="65"/>
                  </a:lnTo>
                  <a:lnTo>
                    <a:pt x="24" y="63"/>
                  </a:lnTo>
                  <a:lnTo>
                    <a:pt x="21" y="61"/>
                  </a:lnTo>
                  <a:lnTo>
                    <a:pt x="20" y="56"/>
                  </a:lnTo>
                  <a:lnTo>
                    <a:pt x="19" y="55"/>
                  </a:lnTo>
                  <a:lnTo>
                    <a:pt x="16" y="53"/>
                  </a:lnTo>
                  <a:lnTo>
                    <a:pt x="14" y="53"/>
                  </a:lnTo>
                  <a:lnTo>
                    <a:pt x="11" y="50"/>
                  </a:lnTo>
                  <a:lnTo>
                    <a:pt x="10" y="45"/>
                  </a:lnTo>
                  <a:lnTo>
                    <a:pt x="7" y="43"/>
                  </a:lnTo>
                  <a:lnTo>
                    <a:pt x="5" y="40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9" y="35"/>
                  </a:lnTo>
                  <a:lnTo>
                    <a:pt x="12" y="34"/>
                  </a:lnTo>
                  <a:lnTo>
                    <a:pt x="14" y="30"/>
                  </a:lnTo>
                  <a:lnTo>
                    <a:pt x="15" y="28"/>
                  </a:lnTo>
                  <a:lnTo>
                    <a:pt x="17" y="24"/>
                  </a:lnTo>
                  <a:lnTo>
                    <a:pt x="19" y="22"/>
                  </a:lnTo>
                  <a:lnTo>
                    <a:pt x="21" y="19"/>
                  </a:lnTo>
                  <a:lnTo>
                    <a:pt x="21" y="16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5" y="10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2" y="7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9" y="5"/>
                  </a:lnTo>
                  <a:lnTo>
                    <a:pt x="44" y="5"/>
                  </a:lnTo>
                  <a:lnTo>
                    <a:pt x="50" y="5"/>
                  </a:lnTo>
                  <a:lnTo>
                    <a:pt x="54" y="5"/>
                  </a:lnTo>
                  <a:lnTo>
                    <a:pt x="57" y="5"/>
                  </a:lnTo>
                  <a:lnTo>
                    <a:pt x="61" y="7"/>
                  </a:lnTo>
                  <a:lnTo>
                    <a:pt x="64" y="8"/>
                  </a:lnTo>
                  <a:lnTo>
                    <a:pt x="67" y="5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92" y="2"/>
                  </a:lnTo>
                  <a:lnTo>
                    <a:pt x="95" y="5"/>
                  </a:lnTo>
                  <a:lnTo>
                    <a:pt x="97" y="9"/>
                  </a:lnTo>
                  <a:lnTo>
                    <a:pt x="100" y="12"/>
                  </a:lnTo>
                  <a:lnTo>
                    <a:pt x="103" y="16"/>
                  </a:lnTo>
                  <a:lnTo>
                    <a:pt x="107" y="21"/>
                  </a:lnTo>
                  <a:lnTo>
                    <a:pt x="111" y="25"/>
                  </a:lnTo>
                  <a:lnTo>
                    <a:pt x="113" y="32"/>
                  </a:lnTo>
                  <a:lnTo>
                    <a:pt x="113" y="36"/>
                  </a:lnTo>
                  <a:lnTo>
                    <a:pt x="113" y="40"/>
                  </a:lnTo>
                  <a:lnTo>
                    <a:pt x="114" y="43"/>
                  </a:lnTo>
                  <a:lnTo>
                    <a:pt x="115" y="45"/>
                  </a:lnTo>
                  <a:lnTo>
                    <a:pt x="115" y="49"/>
                  </a:lnTo>
                  <a:lnTo>
                    <a:pt x="115" y="50"/>
                  </a:lnTo>
                  <a:lnTo>
                    <a:pt x="117" y="50"/>
                  </a:lnTo>
                  <a:lnTo>
                    <a:pt x="122" y="53"/>
                  </a:lnTo>
                  <a:lnTo>
                    <a:pt x="124" y="53"/>
                  </a:lnTo>
                  <a:lnTo>
                    <a:pt x="127" y="52"/>
                  </a:lnTo>
                  <a:lnTo>
                    <a:pt x="131" y="51"/>
                  </a:lnTo>
                  <a:lnTo>
                    <a:pt x="133" y="50"/>
                  </a:lnTo>
                  <a:lnTo>
                    <a:pt x="135" y="51"/>
                  </a:lnTo>
                  <a:lnTo>
                    <a:pt x="136" y="51"/>
                  </a:lnTo>
                  <a:lnTo>
                    <a:pt x="137" y="53"/>
                  </a:lnTo>
                  <a:lnTo>
                    <a:pt x="138" y="56"/>
                  </a:lnTo>
                  <a:lnTo>
                    <a:pt x="138" y="60"/>
                  </a:lnTo>
                  <a:lnTo>
                    <a:pt x="137" y="61"/>
                  </a:lnTo>
                  <a:lnTo>
                    <a:pt x="136" y="62"/>
                  </a:lnTo>
                  <a:lnTo>
                    <a:pt x="134" y="62"/>
                  </a:lnTo>
                  <a:lnTo>
                    <a:pt x="132" y="64"/>
                  </a:lnTo>
                  <a:lnTo>
                    <a:pt x="130" y="66"/>
                  </a:lnTo>
                  <a:lnTo>
                    <a:pt x="127" y="68"/>
                  </a:lnTo>
                  <a:lnTo>
                    <a:pt x="127" y="66"/>
                  </a:lnTo>
                  <a:lnTo>
                    <a:pt x="128" y="65"/>
                  </a:lnTo>
                  <a:lnTo>
                    <a:pt x="130" y="62"/>
                  </a:lnTo>
                  <a:lnTo>
                    <a:pt x="130" y="59"/>
                  </a:lnTo>
                  <a:lnTo>
                    <a:pt x="127" y="59"/>
                  </a:lnTo>
                  <a:lnTo>
                    <a:pt x="127" y="64"/>
                  </a:lnTo>
                  <a:lnTo>
                    <a:pt x="126" y="66"/>
                  </a:lnTo>
                  <a:lnTo>
                    <a:pt x="126" y="70"/>
                  </a:lnTo>
                  <a:lnTo>
                    <a:pt x="125" y="72"/>
                  </a:lnTo>
                  <a:lnTo>
                    <a:pt x="126" y="75"/>
                  </a:lnTo>
                  <a:lnTo>
                    <a:pt x="126" y="78"/>
                  </a:lnTo>
                  <a:lnTo>
                    <a:pt x="126" y="8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4" name="Freeform 1408"/>
            <p:cNvSpPr>
              <a:spLocks/>
            </p:cNvSpPr>
            <p:nvPr/>
          </p:nvSpPr>
          <p:spPr bwMode="auto">
            <a:xfrm>
              <a:off x="4799014" y="1905000"/>
              <a:ext cx="28575" cy="17198"/>
            </a:xfrm>
            <a:custGeom>
              <a:avLst/>
              <a:gdLst>
                <a:gd name="T0" fmla="*/ 2147483647 w 18"/>
                <a:gd name="T1" fmla="*/ 0 h 11"/>
                <a:gd name="T2" fmla="*/ 2147483647 w 18"/>
                <a:gd name="T3" fmla="*/ 0 h 11"/>
                <a:gd name="T4" fmla="*/ 2147483647 w 18"/>
                <a:gd name="T5" fmla="*/ 0 h 11"/>
                <a:gd name="T6" fmla="*/ 2147483647 w 18"/>
                <a:gd name="T7" fmla="*/ 0 h 11"/>
                <a:gd name="T8" fmla="*/ 2147483647 w 18"/>
                <a:gd name="T9" fmla="*/ 2147483647 h 11"/>
                <a:gd name="T10" fmla="*/ 2147483647 w 18"/>
                <a:gd name="T11" fmla="*/ 2147483647 h 11"/>
                <a:gd name="T12" fmla="*/ 2147483647 w 18"/>
                <a:gd name="T13" fmla="*/ 2147483647 h 11"/>
                <a:gd name="T14" fmla="*/ 0 w 18"/>
                <a:gd name="T15" fmla="*/ 2147483647 h 11"/>
                <a:gd name="T16" fmla="*/ 0 w 18"/>
                <a:gd name="T17" fmla="*/ 2147483647 h 11"/>
                <a:gd name="T18" fmla="*/ 2147483647 w 18"/>
                <a:gd name="T19" fmla="*/ 2147483647 h 11"/>
                <a:gd name="T20" fmla="*/ 2147483647 w 18"/>
                <a:gd name="T21" fmla="*/ 2147483647 h 11"/>
                <a:gd name="T22" fmla="*/ 2147483647 w 18"/>
                <a:gd name="T23" fmla="*/ 2147483647 h 11"/>
                <a:gd name="T24" fmla="*/ 2147483647 w 18"/>
                <a:gd name="T25" fmla="*/ 2147483647 h 11"/>
                <a:gd name="T26" fmla="*/ 2147483647 w 18"/>
                <a:gd name="T27" fmla="*/ 2147483647 h 11"/>
                <a:gd name="T28" fmla="*/ 2147483647 w 18"/>
                <a:gd name="T29" fmla="*/ 2147483647 h 11"/>
                <a:gd name="T30" fmla="*/ 2147483647 w 18"/>
                <a:gd name="T31" fmla="*/ 2147483647 h 11"/>
                <a:gd name="T32" fmla="*/ 2147483647 w 18"/>
                <a:gd name="T33" fmla="*/ 2147483647 h 11"/>
                <a:gd name="T34" fmla="*/ 2147483647 w 18"/>
                <a:gd name="T35" fmla="*/ 2147483647 h 11"/>
                <a:gd name="T36" fmla="*/ 2147483647 w 18"/>
                <a:gd name="T37" fmla="*/ 2147483647 h 11"/>
                <a:gd name="T38" fmla="*/ 2147483647 w 18"/>
                <a:gd name="T39" fmla="*/ 2147483647 h 11"/>
                <a:gd name="T40" fmla="*/ 2147483647 w 18"/>
                <a:gd name="T41" fmla="*/ 2147483647 h 11"/>
                <a:gd name="T42" fmla="*/ 2147483647 w 18"/>
                <a:gd name="T43" fmla="*/ 2147483647 h 11"/>
                <a:gd name="T44" fmla="*/ 2147483647 w 18"/>
                <a:gd name="T45" fmla="*/ 2147483647 h 11"/>
                <a:gd name="T46" fmla="*/ 2147483647 w 18"/>
                <a:gd name="T47" fmla="*/ 2147483647 h 11"/>
                <a:gd name="T48" fmla="*/ 2147483647 w 18"/>
                <a:gd name="T49" fmla="*/ 2147483647 h 11"/>
                <a:gd name="T50" fmla="*/ 2147483647 w 18"/>
                <a:gd name="T51" fmla="*/ 2147483647 h 11"/>
                <a:gd name="T52" fmla="*/ 2147483647 w 18"/>
                <a:gd name="T53" fmla="*/ 0 h 11"/>
                <a:gd name="T54" fmla="*/ 2147483647 w 18"/>
                <a:gd name="T55" fmla="*/ 0 h 1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"/>
                <a:gd name="T85" fmla="*/ 0 h 11"/>
                <a:gd name="T86" fmla="*/ 18 w 18"/>
                <a:gd name="T87" fmla="*/ 11 h 1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" h="11">
                  <a:moveTo>
                    <a:pt x="15" y="0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4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1" y="6"/>
                  </a:lnTo>
                  <a:lnTo>
                    <a:pt x="12" y="5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5" name="Freeform 1409"/>
            <p:cNvSpPr>
              <a:spLocks/>
            </p:cNvSpPr>
            <p:nvPr/>
          </p:nvSpPr>
          <p:spPr bwMode="auto">
            <a:xfrm>
              <a:off x="4799014" y="1905000"/>
              <a:ext cx="28575" cy="17198"/>
            </a:xfrm>
            <a:custGeom>
              <a:avLst/>
              <a:gdLst>
                <a:gd name="T0" fmla="*/ 2147483647 w 18"/>
                <a:gd name="T1" fmla="*/ 0 h 11"/>
                <a:gd name="T2" fmla="*/ 2147483647 w 18"/>
                <a:gd name="T3" fmla="*/ 0 h 11"/>
                <a:gd name="T4" fmla="*/ 2147483647 w 18"/>
                <a:gd name="T5" fmla="*/ 0 h 11"/>
                <a:gd name="T6" fmla="*/ 2147483647 w 18"/>
                <a:gd name="T7" fmla="*/ 0 h 11"/>
                <a:gd name="T8" fmla="*/ 2147483647 w 18"/>
                <a:gd name="T9" fmla="*/ 2147483647 h 11"/>
                <a:gd name="T10" fmla="*/ 2147483647 w 18"/>
                <a:gd name="T11" fmla="*/ 2147483647 h 11"/>
                <a:gd name="T12" fmla="*/ 2147483647 w 18"/>
                <a:gd name="T13" fmla="*/ 2147483647 h 11"/>
                <a:gd name="T14" fmla="*/ 0 w 18"/>
                <a:gd name="T15" fmla="*/ 2147483647 h 11"/>
                <a:gd name="T16" fmla="*/ 0 w 18"/>
                <a:gd name="T17" fmla="*/ 2147483647 h 11"/>
                <a:gd name="T18" fmla="*/ 2147483647 w 18"/>
                <a:gd name="T19" fmla="*/ 2147483647 h 11"/>
                <a:gd name="T20" fmla="*/ 2147483647 w 18"/>
                <a:gd name="T21" fmla="*/ 2147483647 h 11"/>
                <a:gd name="T22" fmla="*/ 2147483647 w 18"/>
                <a:gd name="T23" fmla="*/ 2147483647 h 11"/>
                <a:gd name="T24" fmla="*/ 2147483647 w 18"/>
                <a:gd name="T25" fmla="*/ 2147483647 h 11"/>
                <a:gd name="T26" fmla="*/ 2147483647 w 18"/>
                <a:gd name="T27" fmla="*/ 2147483647 h 11"/>
                <a:gd name="T28" fmla="*/ 2147483647 w 18"/>
                <a:gd name="T29" fmla="*/ 2147483647 h 11"/>
                <a:gd name="T30" fmla="*/ 2147483647 w 18"/>
                <a:gd name="T31" fmla="*/ 2147483647 h 11"/>
                <a:gd name="T32" fmla="*/ 2147483647 w 18"/>
                <a:gd name="T33" fmla="*/ 2147483647 h 11"/>
                <a:gd name="T34" fmla="*/ 2147483647 w 18"/>
                <a:gd name="T35" fmla="*/ 2147483647 h 11"/>
                <a:gd name="T36" fmla="*/ 2147483647 w 18"/>
                <a:gd name="T37" fmla="*/ 2147483647 h 11"/>
                <a:gd name="T38" fmla="*/ 2147483647 w 18"/>
                <a:gd name="T39" fmla="*/ 2147483647 h 11"/>
                <a:gd name="T40" fmla="*/ 2147483647 w 18"/>
                <a:gd name="T41" fmla="*/ 2147483647 h 11"/>
                <a:gd name="T42" fmla="*/ 2147483647 w 18"/>
                <a:gd name="T43" fmla="*/ 2147483647 h 11"/>
                <a:gd name="T44" fmla="*/ 2147483647 w 18"/>
                <a:gd name="T45" fmla="*/ 2147483647 h 11"/>
                <a:gd name="T46" fmla="*/ 2147483647 w 18"/>
                <a:gd name="T47" fmla="*/ 2147483647 h 11"/>
                <a:gd name="T48" fmla="*/ 2147483647 w 18"/>
                <a:gd name="T49" fmla="*/ 2147483647 h 11"/>
                <a:gd name="T50" fmla="*/ 2147483647 w 18"/>
                <a:gd name="T51" fmla="*/ 2147483647 h 11"/>
                <a:gd name="T52" fmla="*/ 2147483647 w 18"/>
                <a:gd name="T53" fmla="*/ 0 h 11"/>
                <a:gd name="T54" fmla="*/ 2147483647 w 18"/>
                <a:gd name="T55" fmla="*/ 0 h 1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"/>
                <a:gd name="T85" fmla="*/ 0 h 11"/>
                <a:gd name="T86" fmla="*/ 18 w 18"/>
                <a:gd name="T87" fmla="*/ 11 h 1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" h="11">
                  <a:moveTo>
                    <a:pt x="15" y="0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4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1" y="6"/>
                  </a:lnTo>
                  <a:lnTo>
                    <a:pt x="12" y="5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5" y="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6" name="Freeform 1410"/>
            <p:cNvSpPr>
              <a:spLocks/>
            </p:cNvSpPr>
            <p:nvPr/>
          </p:nvSpPr>
          <p:spPr bwMode="auto">
            <a:xfrm>
              <a:off x="4800600" y="1891771"/>
              <a:ext cx="20638" cy="11907"/>
            </a:xfrm>
            <a:custGeom>
              <a:avLst/>
              <a:gdLst>
                <a:gd name="T0" fmla="*/ 2147483647 w 13"/>
                <a:gd name="T1" fmla="*/ 2147483647 h 7"/>
                <a:gd name="T2" fmla="*/ 0 w 13"/>
                <a:gd name="T3" fmla="*/ 2147483647 h 7"/>
                <a:gd name="T4" fmla="*/ 0 w 13"/>
                <a:gd name="T5" fmla="*/ 2147483647 h 7"/>
                <a:gd name="T6" fmla="*/ 2147483647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2147483647 h 7"/>
                <a:gd name="T16" fmla="*/ 2147483647 w 13"/>
                <a:gd name="T17" fmla="*/ 2147483647 h 7"/>
                <a:gd name="T18" fmla="*/ 2147483647 w 13"/>
                <a:gd name="T19" fmla="*/ 2147483647 h 7"/>
                <a:gd name="T20" fmla="*/ 2147483647 w 13"/>
                <a:gd name="T21" fmla="*/ 2147483647 h 7"/>
                <a:gd name="T22" fmla="*/ 2147483647 w 13"/>
                <a:gd name="T23" fmla="*/ 2147483647 h 7"/>
                <a:gd name="T24" fmla="*/ 2147483647 w 13"/>
                <a:gd name="T25" fmla="*/ 2147483647 h 7"/>
                <a:gd name="T26" fmla="*/ 2147483647 w 13"/>
                <a:gd name="T27" fmla="*/ 0 h 7"/>
                <a:gd name="T28" fmla="*/ 2147483647 w 13"/>
                <a:gd name="T29" fmla="*/ 0 h 7"/>
                <a:gd name="T30" fmla="*/ 2147483647 w 13"/>
                <a:gd name="T31" fmla="*/ 2147483647 h 7"/>
                <a:gd name="T32" fmla="*/ 2147483647 w 13"/>
                <a:gd name="T33" fmla="*/ 214748364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7"/>
                <a:gd name="T53" fmla="*/ 13 w 13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7">
                  <a:moveTo>
                    <a:pt x="4" y="3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13" y="4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7" name="Freeform 1412"/>
            <p:cNvSpPr>
              <a:spLocks/>
            </p:cNvSpPr>
            <p:nvPr/>
          </p:nvSpPr>
          <p:spPr bwMode="auto">
            <a:xfrm>
              <a:off x="4800600" y="1891771"/>
              <a:ext cx="20638" cy="11907"/>
            </a:xfrm>
            <a:custGeom>
              <a:avLst/>
              <a:gdLst>
                <a:gd name="T0" fmla="*/ 2147483647 w 13"/>
                <a:gd name="T1" fmla="*/ 2147483647 h 7"/>
                <a:gd name="T2" fmla="*/ 0 w 13"/>
                <a:gd name="T3" fmla="*/ 2147483647 h 7"/>
                <a:gd name="T4" fmla="*/ 0 w 13"/>
                <a:gd name="T5" fmla="*/ 2147483647 h 7"/>
                <a:gd name="T6" fmla="*/ 2147483647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2147483647 h 7"/>
                <a:gd name="T16" fmla="*/ 2147483647 w 13"/>
                <a:gd name="T17" fmla="*/ 2147483647 h 7"/>
                <a:gd name="T18" fmla="*/ 2147483647 w 13"/>
                <a:gd name="T19" fmla="*/ 2147483647 h 7"/>
                <a:gd name="T20" fmla="*/ 2147483647 w 13"/>
                <a:gd name="T21" fmla="*/ 2147483647 h 7"/>
                <a:gd name="T22" fmla="*/ 2147483647 w 13"/>
                <a:gd name="T23" fmla="*/ 2147483647 h 7"/>
                <a:gd name="T24" fmla="*/ 2147483647 w 13"/>
                <a:gd name="T25" fmla="*/ 2147483647 h 7"/>
                <a:gd name="T26" fmla="*/ 2147483647 w 13"/>
                <a:gd name="T27" fmla="*/ 0 h 7"/>
                <a:gd name="T28" fmla="*/ 2147483647 w 13"/>
                <a:gd name="T29" fmla="*/ 0 h 7"/>
                <a:gd name="T30" fmla="*/ 2147483647 w 13"/>
                <a:gd name="T31" fmla="*/ 2147483647 h 7"/>
                <a:gd name="T32" fmla="*/ 2147483647 w 13"/>
                <a:gd name="T33" fmla="*/ 214748364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7"/>
                <a:gd name="T53" fmla="*/ 13 w 13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7">
                  <a:moveTo>
                    <a:pt x="4" y="3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13" y="4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3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8" name="Freeform 1413"/>
            <p:cNvSpPr>
              <a:spLocks/>
            </p:cNvSpPr>
            <p:nvPr/>
          </p:nvSpPr>
          <p:spPr bwMode="auto">
            <a:xfrm>
              <a:off x="4829175" y="1875896"/>
              <a:ext cx="101600" cy="58208"/>
            </a:xfrm>
            <a:custGeom>
              <a:avLst/>
              <a:gdLst>
                <a:gd name="T0" fmla="*/ 2147483647 w 64"/>
                <a:gd name="T1" fmla="*/ 0 h 36"/>
                <a:gd name="T2" fmla="*/ 2147483647 w 64"/>
                <a:gd name="T3" fmla="*/ 2147483647 h 36"/>
                <a:gd name="T4" fmla="*/ 2147483647 w 64"/>
                <a:gd name="T5" fmla="*/ 2147483647 h 36"/>
                <a:gd name="T6" fmla="*/ 2147483647 w 64"/>
                <a:gd name="T7" fmla="*/ 2147483647 h 36"/>
                <a:gd name="T8" fmla="*/ 2147483647 w 64"/>
                <a:gd name="T9" fmla="*/ 2147483647 h 36"/>
                <a:gd name="T10" fmla="*/ 2147483647 w 64"/>
                <a:gd name="T11" fmla="*/ 2147483647 h 36"/>
                <a:gd name="T12" fmla="*/ 2147483647 w 64"/>
                <a:gd name="T13" fmla="*/ 2147483647 h 36"/>
                <a:gd name="T14" fmla="*/ 2147483647 w 64"/>
                <a:gd name="T15" fmla="*/ 2147483647 h 36"/>
                <a:gd name="T16" fmla="*/ 2147483647 w 64"/>
                <a:gd name="T17" fmla="*/ 2147483647 h 36"/>
                <a:gd name="T18" fmla="*/ 2147483647 w 64"/>
                <a:gd name="T19" fmla="*/ 2147483647 h 36"/>
                <a:gd name="T20" fmla="*/ 2147483647 w 64"/>
                <a:gd name="T21" fmla="*/ 2147483647 h 36"/>
                <a:gd name="T22" fmla="*/ 2147483647 w 64"/>
                <a:gd name="T23" fmla="*/ 2147483647 h 36"/>
                <a:gd name="T24" fmla="*/ 2147483647 w 64"/>
                <a:gd name="T25" fmla="*/ 2147483647 h 36"/>
                <a:gd name="T26" fmla="*/ 2147483647 w 64"/>
                <a:gd name="T27" fmla="*/ 2147483647 h 36"/>
                <a:gd name="T28" fmla="*/ 2147483647 w 64"/>
                <a:gd name="T29" fmla="*/ 2147483647 h 36"/>
                <a:gd name="T30" fmla="*/ 2147483647 w 64"/>
                <a:gd name="T31" fmla="*/ 2147483647 h 36"/>
                <a:gd name="T32" fmla="*/ 2147483647 w 64"/>
                <a:gd name="T33" fmla="*/ 2147483647 h 36"/>
                <a:gd name="T34" fmla="*/ 2147483647 w 64"/>
                <a:gd name="T35" fmla="*/ 2147483647 h 36"/>
                <a:gd name="T36" fmla="*/ 2147483647 w 64"/>
                <a:gd name="T37" fmla="*/ 2147483647 h 36"/>
                <a:gd name="T38" fmla="*/ 2147483647 w 64"/>
                <a:gd name="T39" fmla="*/ 2147483647 h 36"/>
                <a:gd name="T40" fmla="*/ 2147483647 w 64"/>
                <a:gd name="T41" fmla="*/ 2147483647 h 36"/>
                <a:gd name="T42" fmla="*/ 2147483647 w 64"/>
                <a:gd name="T43" fmla="*/ 2147483647 h 36"/>
                <a:gd name="T44" fmla="*/ 2147483647 w 64"/>
                <a:gd name="T45" fmla="*/ 2147483647 h 36"/>
                <a:gd name="T46" fmla="*/ 2147483647 w 64"/>
                <a:gd name="T47" fmla="*/ 2147483647 h 36"/>
                <a:gd name="T48" fmla="*/ 2147483647 w 64"/>
                <a:gd name="T49" fmla="*/ 2147483647 h 36"/>
                <a:gd name="T50" fmla="*/ 2147483647 w 64"/>
                <a:gd name="T51" fmla="*/ 2147483647 h 36"/>
                <a:gd name="T52" fmla="*/ 2147483647 w 64"/>
                <a:gd name="T53" fmla="*/ 2147483647 h 36"/>
                <a:gd name="T54" fmla="*/ 2147483647 w 64"/>
                <a:gd name="T55" fmla="*/ 2147483647 h 36"/>
                <a:gd name="T56" fmla="*/ 2147483647 w 64"/>
                <a:gd name="T57" fmla="*/ 2147483647 h 36"/>
                <a:gd name="T58" fmla="*/ 2147483647 w 64"/>
                <a:gd name="T59" fmla="*/ 2147483647 h 36"/>
                <a:gd name="T60" fmla="*/ 2147483647 w 64"/>
                <a:gd name="T61" fmla="*/ 2147483647 h 36"/>
                <a:gd name="T62" fmla="*/ 2147483647 w 64"/>
                <a:gd name="T63" fmla="*/ 2147483647 h 36"/>
                <a:gd name="T64" fmla="*/ 2147483647 w 64"/>
                <a:gd name="T65" fmla="*/ 2147483647 h 36"/>
                <a:gd name="T66" fmla="*/ 2147483647 w 64"/>
                <a:gd name="T67" fmla="*/ 2147483647 h 36"/>
                <a:gd name="T68" fmla="*/ 2147483647 w 64"/>
                <a:gd name="T69" fmla="*/ 2147483647 h 36"/>
                <a:gd name="T70" fmla="*/ 2147483647 w 64"/>
                <a:gd name="T71" fmla="*/ 2147483647 h 36"/>
                <a:gd name="T72" fmla="*/ 2147483647 w 64"/>
                <a:gd name="T73" fmla="*/ 2147483647 h 36"/>
                <a:gd name="T74" fmla="*/ 0 w 64"/>
                <a:gd name="T75" fmla="*/ 2147483647 h 36"/>
                <a:gd name="T76" fmla="*/ 2147483647 w 64"/>
                <a:gd name="T77" fmla="*/ 2147483647 h 36"/>
                <a:gd name="T78" fmla="*/ 2147483647 w 64"/>
                <a:gd name="T79" fmla="*/ 2147483647 h 36"/>
                <a:gd name="T80" fmla="*/ 2147483647 w 64"/>
                <a:gd name="T81" fmla="*/ 2147483647 h 36"/>
                <a:gd name="T82" fmla="*/ 2147483647 w 64"/>
                <a:gd name="T83" fmla="*/ 2147483647 h 36"/>
                <a:gd name="T84" fmla="*/ 2147483647 w 64"/>
                <a:gd name="T85" fmla="*/ 2147483647 h 36"/>
                <a:gd name="T86" fmla="*/ 2147483647 w 64"/>
                <a:gd name="T87" fmla="*/ 2147483647 h 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4"/>
                <a:gd name="T133" fmla="*/ 0 h 36"/>
                <a:gd name="T134" fmla="*/ 64 w 64"/>
                <a:gd name="T135" fmla="*/ 36 h 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4" h="36">
                  <a:moveTo>
                    <a:pt x="27" y="1"/>
                  </a:moveTo>
                  <a:lnTo>
                    <a:pt x="27" y="0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6" y="3"/>
                  </a:lnTo>
                  <a:lnTo>
                    <a:pt x="40" y="3"/>
                  </a:lnTo>
                  <a:lnTo>
                    <a:pt x="41" y="4"/>
                  </a:lnTo>
                  <a:lnTo>
                    <a:pt x="45" y="5"/>
                  </a:lnTo>
                  <a:lnTo>
                    <a:pt x="55" y="5"/>
                  </a:lnTo>
                  <a:lnTo>
                    <a:pt x="58" y="4"/>
                  </a:lnTo>
                  <a:lnTo>
                    <a:pt x="58" y="3"/>
                  </a:lnTo>
                  <a:lnTo>
                    <a:pt x="59" y="3"/>
                  </a:lnTo>
                  <a:lnTo>
                    <a:pt x="61" y="4"/>
                  </a:lnTo>
                  <a:lnTo>
                    <a:pt x="61" y="5"/>
                  </a:lnTo>
                  <a:lnTo>
                    <a:pt x="61" y="6"/>
                  </a:lnTo>
                  <a:lnTo>
                    <a:pt x="59" y="8"/>
                  </a:lnTo>
                  <a:lnTo>
                    <a:pt x="58" y="10"/>
                  </a:lnTo>
                  <a:lnTo>
                    <a:pt x="57" y="13"/>
                  </a:lnTo>
                  <a:lnTo>
                    <a:pt x="58" y="15"/>
                  </a:lnTo>
                  <a:lnTo>
                    <a:pt x="58" y="18"/>
                  </a:lnTo>
                  <a:lnTo>
                    <a:pt x="59" y="19"/>
                  </a:lnTo>
                  <a:lnTo>
                    <a:pt x="59" y="20"/>
                  </a:lnTo>
                  <a:lnTo>
                    <a:pt x="59" y="21"/>
                  </a:lnTo>
                  <a:lnTo>
                    <a:pt x="57" y="23"/>
                  </a:lnTo>
                  <a:lnTo>
                    <a:pt x="56" y="24"/>
                  </a:lnTo>
                  <a:lnTo>
                    <a:pt x="56" y="25"/>
                  </a:lnTo>
                  <a:lnTo>
                    <a:pt x="57" y="26"/>
                  </a:lnTo>
                  <a:lnTo>
                    <a:pt x="59" y="26"/>
                  </a:lnTo>
                  <a:lnTo>
                    <a:pt x="62" y="26"/>
                  </a:lnTo>
                  <a:lnTo>
                    <a:pt x="64" y="29"/>
                  </a:lnTo>
                  <a:lnTo>
                    <a:pt x="64" y="31"/>
                  </a:lnTo>
                  <a:lnTo>
                    <a:pt x="62" y="31"/>
                  </a:lnTo>
                  <a:lnTo>
                    <a:pt x="60" y="29"/>
                  </a:lnTo>
                  <a:lnTo>
                    <a:pt x="58" y="28"/>
                  </a:lnTo>
                  <a:lnTo>
                    <a:pt x="59" y="30"/>
                  </a:lnTo>
                  <a:lnTo>
                    <a:pt x="58" y="31"/>
                  </a:lnTo>
                  <a:lnTo>
                    <a:pt x="57" y="35"/>
                  </a:lnTo>
                  <a:lnTo>
                    <a:pt x="58" y="36"/>
                  </a:lnTo>
                  <a:lnTo>
                    <a:pt x="57" y="36"/>
                  </a:lnTo>
                  <a:lnTo>
                    <a:pt x="53" y="35"/>
                  </a:lnTo>
                  <a:lnTo>
                    <a:pt x="49" y="35"/>
                  </a:lnTo>
                  <a:lnTo>
                    <a:pt x="48" y="36"/>
                  </a:lnTo>
                  <a:lnTo>
                    <a:pt x="46" y="36"/>
                  </a:lnTo>
                  <a:lnTo>
                    <a:pt x="40" y="33"/>
                  </a:lnTo>
                  <a:lnTo>
                    <a:pt x="38" y="30"/>
                  </a:lnTo>
                  <a:lnTo>
                    <a:pt x="35" y="30"/>
                  </a:lnTo>
                  <a:lnTo>
                    <a:pt x="31" y="28"/>
                  </a:lnTo>
                  <a:lnTo>
                    <a:pt x="27" y="28"/>
                  </a:lnTo>
                  <a:lnTo>
                    <a:pt x="21" y="28"/>
                  </a:lnTo>
                  <a:lnTo>
                    <a:pt x="18" y="30"/>
                  </a:lnTo>
                  <a:lnTo>
                    <a:pt x="17" y="30"/>
                  </a:lnTo>
                  <a:lnTo>
                    <a:pt x="16" y="31"/>
                  </a:lnTo>
                  <a:lnTo>
                    <a:pt x="16" y="29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6" y="23"/>
                  </a:lnTo>
                  <a:lnTo>
                    <a:pt x="12" y="21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8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1" y="4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9" y="4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5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9" name="Freeform 1414"/>
            <p:cNvSpPr>
              <a:spLocks/>
            </p:cNvSpPr>
            <p:nvPr/>
          </p:nvSpPr>
          <p:spPr bwMode="auto">
            <a:xfrm>
              <a:off x="4829175" y="1875896"/>
              <a:ext cx="101600" cy="58208"/>
            </a:xfrm>
            <a:custGeom>
              <a:avLst/>
              <a:gdLst>
                <a:gd name="T0" fmla="*/ 2147483647 w 64"/>
                <a:gd name="T1" fmla="*/ 0 h 36"/>
                <a:gd name="T2" fmla="*/ 2147483647 w 64"/>
                <a:gd name="T3" fmla="*/ 2147483647 h 36"/>
                <a:gd name="T4" fmla="*/ 2147483647 w 64"/>
                <a:gd name="T5" fmla="*/ 2147483647 h 36"/>
                <a:gd name="T6" fmla="*/ 2147483647 w 64"/>
                <a:gd name="T7" fmla="*/ 2147483647 h 36"/>
                <a:gd name="T8" fmla="*/ 2147483647 w 64"/>
                <a:gd name="T9" fmla="*/ 2147483647 h 36"/>
                <a:gd name="T10" fmla="*/ 2147483647 w 64"/>
                <a:gd name="T11" fmla="*/ 2147483647 h 36"/>
                <a:gd name="T12" fmla="*/ 2147483647 w 64"/>
                <a:gd name="T13" fmla="*/ 2147483647 h 36"/>
                <a:gd name="T14" fmla="*/ 2147483647 w 64"/>
                <a:gd name="T15" fmla="*/ 2147483647 h 36"/>
                <a:gd name="T16" fmla="*/ 2147483647 w 64"/>
                <a:gd name="T17" fmla="*/ 2147483647 h 36"/>
                <a:gd name="T18" fmla="*/ 2147483647 w 64"/>
                <a:gd name="T19" fmla="*/ 2147483647 h 36"/>
                <a:gd name="T20" fmla="*/ 2147483647 w 64"/>
                <a:gd name="T21" fmla="*/ 2147483647 h 36"/>
                <a:gd name="T22" fmla="*/ 2147483647 w 64"/>
                <a:gd name="T23" fmla="*/ 2147483647 h 36"/>
                <a:gd name="T24" fmla="*/ 2147483647 w 64"/>
                <a:gd name="T25" fmla="*/ 2147483647 h 36"/>
                <a:gd name="T26" fmla="*/ 2147483647 w 64"/>
                <a:gd name="T27" fmla="*/ 2147483647 h 36"/>
                <a:gd name="T28" fmla="*/ 2147483647 w 64"/>
                <a:gd name="T29" fmla="*/ 2147483647 h 36"/>
                <a:gd name="T30" fmla="*/ 2147483647 w 64"/>
                <a:gd name="T31" fmla="*/ 2147483647 h 36"/>
                <a:gd name="T32" fmla="*/ 2147483647 w 64"/>
                <a:gd name="T33" fmla="*/ 2147483647 h 36"/>
                <a:gd name="T34" fmla="*/ 2147483647 w 64"/>
                <a:gd name="T35" fmla="*/ 2147483647 h 36"/>
                <a:gd name="T36" fmla="*/ 2147483647 w 64"/>
                <a:gd name="T37" fmla="*/ 2147483647 h 36"/>
                <a:gd name="T38" fmla="*/ 2147483647 w 64"/>
                <a:gd name="T39" fmla="*/ 2147483647 h 36"/>
                <a:gd name="T40" fmla="*/ 2147483647 w 64"/>
                <a:gd name="T41" fmla="*/ 2147483647 h 36"/>
                <a:gd name="T42" fmla="*/ 2147483647 w 64"/>
                <a:gd name="T43" fmla="*/ 2147483647 h 36"/>
                <a:gd name="T44" fmla="*/ 2147483647 w 64"/>
                <a:gd name="T45" fmla="*/ 2147483647 h 36"/>
                <a:gd name="T46" fmla="*/ 2147483647 w 64"/>
                <a:gd name="T47" fmla="*/ 2147483647 h 36"/>
                <a:gd name="T48" fmla="*/ 2147483647 w 64"/>
                <a:gd name="T49" fmla="*/ 2147483647 h 36"/>
                <a:gd name="T50" fmla="*/ 2147483647 w 64"/>
                <a:gd name="T51" fmla="*/ 2147483647 h 36"/>
                <a:gd name="T52" fmla="*/ 2147483647 w 64"/>
                <a:gd name="T53" fmla="*/ 2147483647 h 36"/>
                <a:gd name="T54" fmla="*/ 2147483647 w 64"/>
                <a:gd name="T55" fmla="*/ 2147483647 h 36"/>
                <a:gd name="T56" fmla="*/ 2147483647 w 64"/>
                <a:gd name="T57" fmla="*/ 2147483647 h 36"/>
                <a:gd name="T58" fmla="*/ 2147483647 w 64"/>
                <a:gd name="T59" fmla="*/ 2147483647 h 36"/>
                <a:gd name="T60" fmla="*/ 2147483647 w 64"/>
                <a:gd name="T61" fmla="*/ 2147483647 h 36"/>
                <a:gd name="T62" fmla="*/ 2147483647 w 64"/>
                <a:gd name="T63" fmla="*/ 2147483647 h 36"/>
                <a:gd name="T64" fmla="*/ 2147483647 w 64"/>
                <a:gd name="T65" fmla="*/ 2147483647 h 36"/>
                <a:gd name="T66" fmla="*/ 2147483647 w 64"/>
                <a:gd name="T67" fmla="*/ 2147483647 h 36"/>
                <a:gd name="T68" fmla="*/ 2147483647 w 64"/>
                <a:gd name="T69" fmla="*/ 2147483647 h 36"/>
                <a:gd name="T70" fmla="*/ 2147483647 w 64"/>
                <a:gd name="T71" fmla="*/ 2147483647 h 36"/>
                <a:gd name="T72" fmla="*/ 2147483647 w 64"/>
                <a:gd name="T73" fmla="*/ 2147483647 h 36"/>
                <a:gd name="T74" fmla="*/ 0 w 64"/>
                <a:gd name="T75" fmla="*/ 2147483647 h 36"/>
                <a:gd name="T76" fmla="*/ 2147483647 w 64"/>
                <a:gd name="T77" fmla="*/ 2147483647 h 36"/>
                <a:gd name="T78" fmla="*/ 2147483647 w 64"/>
                <a:gd name="T79" fmla="*/ 2147483647 h 36"/>
                <a:gd name="T80" fmla="*/ 2147483647 w 64"/>
                <a:gd name="T81" fmla="*/ 2147483647 h 36"/>
                <a:gd name="T82" fmla="*/ 2147483647 w 64"/>
                <a:gd name="T83" fmla="*/ 2147483647 h 36"/>
                <a:gd name="T84" fmla="*/ 2147483647 w 64"/>
                <a:gd name="T85" fmla="*/ 2147483647 h 36"/>
                <a:gd name="T86" fmla="*/ 2147483647 w 64"/>
                <a:gd name="T87" fmla="*/ 2147483647 h 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4"/>
                <a:gd name="T133" fmla="*/ 0 h 36"/>
                <a:gd name="T134" fmla="*/ 64 w 64"/>
                <a:gd name="T135" fmla="*/ 36 h 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4" h="36">
                  <a:moveTo>
                    <a:pt x="27" y="1"/>
                  </a:moveTo>
                  <a:lnTo>
                    <a:pt x="27" y="0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6" y="3"/>
                  </a:lnTo>
                  <a:lnTo>
                    <a:pt x="40" y="3"/>
                  </a:lnTo>
                  <a:lnTo>
                    <a:pt x="41" y="4"/>
                  </a:lnTo>
                  <a:lnTo>
                    <a:pt x="45" y="5"/>
                  </a:lnTo>
                  <a:lnTo>
                    <a:pt x="55" y="5"/>
                  </a:lnTo>
                  <a:lnTo>
                    <a:pt x="58" y="4"/>
                  </a:lnTo>
                  <a:lnTo>
                    <a:pt x="58" y="3"/>
                  </a:lnTo>
                  <a:lnTo>
                    <a:pt x="59" y="3"/>
                  </a:lnTo>
                  <a:lnTo>
                    <a:pt x="61" y="4"/>
                  </a:lnTo>
                  <a:lnTo>
                    <a:pt x="61" y="5"/>
                  </a:lnTo>
                  <a:lnTo>
                    <a:pt x="61" y="6"/>
                  </a:lnTo>
                  <a:lnTo>
                    <a:pt x="59" y="8"/>
                  </a:lnTo>
                  <a:lnTo>
                    <a:pt x="58" y="10"/>
                  </a:lnTo>
                  <a:lnTo>
                    <a:pt x="57" y="13"/>
                  </a:lnTo>
                  <a:lnTo>
                    <a:pt x="58" y="15"/>
                  </a:lnTo>
                  <a:lnTo>
                    <a:pt x="58" y="18"/>
                  </a:lnTo>
                  <a:lnTo>
                    <a:pt x="59" y="19"/>
                  </a:lnTo>
                  <a:lnTo>
                    <a:pt x="59" y="20"/>
                  </a:lnTo>
                  <a:lnTo>
                    <a:pt x="59" y="21"/>
                  </a:lnTo>
                  <a:lnTo>
                    <a:pt x="57" y="23"/>
                  </a:lnTo>
                  <a:lnTo>
                    <a:pt x="56" y="24"/>
                  </a:lnTo>
                  <a:lnTo>
                    <a:pt x="56" y="25"/>
                  </a:lnTo>
                  <a:lnTo>
                    <a:pt x="57" y="26"/>
                  </a:lnTo>
                  <a:lnTo>
                    <a:pt x="59" y="26"/>
                  </a:lnTo>
                  <a:lnTo>
                    <a:pt x="62" y="26"/>
                  </a:lnTo>
                  <a:lnTo>
                    <a:pt x="64" y="29"/>
                  </a:lnTo>
                  <a:lnTo>
                    <a:pt x="64" y="31"/>
                  </a:lnTo>
                  <a:lnTo>
                    <a:pt x="62" y="31"/>
                  </a:lnTo>
                  <a:lnTo>
                    <a:pt x="60" y="29"/>
                  </a:lnTo>
                  <a:lnTo>
                    <a:pt x="58" y="28"/>
                  </a:lnTo>
                  <a:lnTo>
                    <a:pt x="59" y="30"/>
                  </a:lnTo>
                  <a:lnTo>
                    <a:pt x="58" y="31"/>
                  </a:lnTo>
                  <a:lnTo>
                    <a:pt x="57" y="35"/>
                  </a:lnTo>
                  <a:lnTo>
                    <a:pt x="58" y="36"/>
                  </a:lnTo>
                  <a:lnTo>
                    <a:pt x="57" y="36"/>
                  </a:lnTo>
                  <a:lnTo>
                    <a:pt x="53" y="35"/>
                  </a:lnTo>
                  <a:lnTo>
                    <a:pt x="49" y="35"/>
                  </a:lnTo>
                  <a:lnTo>
                    <a:pt x="48" y="36"/>
                  </a:lnTo>
                  <a:lnTo>
                    <a:pt x="46" y="36"/>
                  </a:lnTo>
                  <a:lnTo>
                    <a:pt x="40" y="33"/>
                  </a:lnTo>
                  <a:lnTo>
                    <a:pt x="38" y="30"/>
                  </a:lnTo>
                  <a:lnTo>
                    <a:pt x="35" y="30"/>
                  </a:lnTo>
                  <a:lnTo>
                    <a:pt x="31" y="28"/>
                  </a:lnTo>
                  <a:lnTo>
                    <a:pt x="27" y="28"/>
                  </a:lnTo>
                  <a:lnTo>
                    <a:pt x="21" y="28"/>
                  </a:lnTo>
                  <a:lnTo>
                    <a:pt x="18" y="30"/>
                  </a:lnTo>
                  <a:lnTo>
                    <a:pt x="17" y="30"/>
                  </a:lnTo>
                  <a:lnTo>
                    <a:pt x="16" y="31"/>
                  </a:lnTo>
                  <a:lnTo>
                    <a:pt x="16" y="29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6" y="23"/>
                  </a:lnTo>
                  <a:lnTo>
                    <a:pt x="12" y="21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8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1" y="4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9" y="4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5" y="1"/>
                  </a:lnTo>
                  <a:lnTo>
                    <a:pt x="27" y="1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70" name="Freeform 1415"/>
            <p:cNvSpPr>
              <a:spLocks/>
            </p:cNvSpPr>
            <p:nvPr/>
          </p:nvSpPr>
          <p:spPr bwMode="auto">
            <a:xfrm>
              <a:off x="4478338" y="2005542"/>
              <a:ext cx="195262" cy="209021"/>
            </a:xfrm>
            <a:custGeom>
              <a:avLst/>
              <a:gdLst>
                <a:gd name="T0" fmla="*/ 2147483647 w 123"/>
                <a:gd name="T1" fmla="*/ 2147483647 h 132"/>
                <a:gd name="T2" fmla="*/ 2147483647 w 123"/>
                <a:gd name="T3" fmla="*/ 2147483647 h 132"/>
                <a:gd name="T4" fmla="*/ 2147483647 w 123"/>
                <a:gd name="T5" fmla="*/ 2147483647 h 132"/>
                <a:gd name="T6" fmla="*/ 2147483647 w 123"/>
                <a:gd name="T7" fmla="*/ 2147483647 h 132"/>
                <a:gd name="T8" fmla="*/ 2147483647 w 123"/>
                <a:gd name="T9" fmla="*/ 2147483647 h 132"/>
                <a:gd name="T10" fmla="*/ 2147483647 w 123"/>
                <a:gd name="T11" fmla="*/ 0 h 132"/>
                <a:gd name="T12" fmla="*/ 2147483647 w 123"/>
                <a:gd name="T13" fmla="*/ 2147483647 h 132"/>
                <a:gd name="T14" fmla="*/ 2147483647 w 123"/>
                <a:gd name="T15" fmla="*/ 2147483647 h 132"/>
                <a:gd name="T16" fmla="*/ 2147483647 w 123"/>
                <a:gd name="T17" fmla="*/ 2147483647 h 132"/>
                <a:gd name="T18" fmla="*/ 2147483647 w 123"/>
                <a:gd name="T19" fmla="*/ 2147483647 h 132"/>
                <a:gd name="T20" fmla="*/ 2147483647 w 123"/>
                <a:gd name="T21" fmla="*/ 2147483647 h 132"/>
                <a:gd name="T22" fmla="*/ 2147483647 w 123"/>
                <a:gd name="T23" fmla="*/ 2147483647 h 132"/>
                <a:gd name="T24" fmla="*/ 2147483647 w 123"/>
                <a:gd name="T25" fmla="*/ 2147483647 h 132"/>
                <a:gd name="T26" fmla="*/ 2147483647 w 123"/>
                <a:gd name="T27" fmla="*/ 2147483647 h 132"/>
                <a:gd name="T28" fmla="*/ 2147483647 w 123"/>
                <a:gd name="T29" fmla="*/ 2147483647 h 132"/>
                <a:gd name="T30" fmla="*/ 2147483647 w 123"/>
                <a:gd name="T31" fmla="*/ 2147483647 h 132"/>
                <a:gd name="T32" fmla="*/ 2147483647 w 123"/>
                <a:gd name="T33" fmla="*/ 2147483647 h 132"/>
                <a:gd name="T34" fmla="*/ 2147483647 w 123"/>
                <a:gd name="T35" fmla="*/ 2147483647 h 132"/>
                <a:gd name="T36" fmla="*/ 2147483647 w 123"/>
                <a:gd name="T37" fmla="*/ 2147483647 h 132"/>
                <a:gd name="T38" fmla="*/ 0 w 123"/>
                <a:gd name="T39" fmla="*/ 2147483647 h 132"/>
                <a:gd name="T40" fmla="*/ 2147483647 w 123"/>
                <a:gd name="T41" fmla="*/ 2147483647 h 132"/>
                <a:gd name="T42" fmla="*/ 2147483647 w 123"/>
                <a:gd name="T43" fmla="*/ 2147483647 h 132"/>
                <a:gd name="T44" fmla="*/ 2147483647 w 123"/>
                <a:gd name="T45" fmla="*/ 2147483647 h 132"/>
                <a:gd name="T46" fmla="*/ 2147483647 w 123"/>
                <a:gd name="T47" fmla="*/ 2147483647 h 132"/>
                <a:gd name="T48" fmla="*/ 2147483647 w 123"/>
                <a:gd name="T49" fmla="*/ 2147483647 h 132"/>
                <a:gd name="T50" fmla="*/ 2147483647 w 123"/>
                <a:gd name="T51" fmla="*/ 2147483647 h 132"/>
                <a:gd name="T52" fmla="*/ 2147483647 w 123"/>
                <a:gd name="T53" fmla="*/ 2147483647 h 132"/>
                <a:gd name="T54" fmla="*/ 2147483647 w 123"/>
                <a:gd name="T55" fmla="*/ 2147483647 h 132"/>
                <a:gd name="T56" fmla="*/ 2147483647 w 123"/>
                <a:gd name="T57" fmla="*/ 2147483647 h 132"/>
                <a:gd name="T58" fmla="*/ 2147483647 w 123"/>
                <a:gd name="T59" fmla="*/ 2147483647 h 132"/>
                <a:gd name="T60" fmla="*/ 2147483647 w 123"/>
                <a:gd name="T61" fmla="*/ 2147483647 h 132"/>
                <a:gd name="T62" fmla="*/ 2147483647 w 123"/>
                <a:gd name="T63" fmla="*/ 2147483647 h 132"/>
                <a:gd name="T64" fmla="*/ 2147483647 w 123"/>
                <a:gd name="T65" fmla="*/ 2147483647 h 132"/>
                <a:gd name="T66" fmla="*/ 2147483647 w 123"/>
                <a:gd name="T67" fmla="*/ 2147483647 h 132"/>
                <a:gd name="T68" fmla="*/ 2147483647 w 123"/>
                <a:gd name="T69" fmla="*/ 2147483647 h 132"/>
                <a:gd name="T70" fmla="*/ 2147483647 w 123"/>
                <a:gd name="T71" fmla="*/ 2147483647 h 132"/>
                <a:gd name="T72" fmla="*/ 2147483647 w 123"/>
                <a:gd name="T73" fmla="*/ 2147483647 h 132"/>
                <a:gd name="T74" fmla="*/ 2147483647 w 123"/>
                <a:gd name="T75" fmla="*/ 2147483647 h 132"/>
                <a:gd name="T76" fmla="*/ 2147483647 w 123"/>
                <a:gd name="T77" fmla="*/ 2147483647 h 132"/>
                <a:gd name="T78" fmla="*/ 2147483647 w 123"/>
                <a:gd name="T79" fmla="*/ 2147483647 h 132"/>
                <a:gd name="T80" fmla="*/ 2147483647 w 123"/>
                <a:gd name="T81" fmla="*/ 2147483647 h 132"/>
                <a:gd name="T82" fmla="*/ 2147483647 w 123"/>
                <a:gd name="T83" fmla="*/ 2147483647 h 132"/>
                <a:gd name="T84" fmla="*/ 2147483647 w 123"/>
                <a:gd name="T85" fmla="*/ 2147483647 h 132"/>
                <a:gd name="T86" fmla="*/ 2147483647 w 123"/>
                <a:gd name="T87" fmla="*/ 2147483647 h 132"/>
                <a:gd name="T88" fmla="*/ 2147483647 w 123"/>
                <a:gd name="T89" fmla="*/ 2147483647 h 132"/>
                <a:gd name="T90" fmla="*/ 2147483647 w 123"/>
                <a:gd name="T91" fmla="*/ 2147483647 h 132"/>
                <a:gd name="T92" fmla="*/ 2147483647 w 123"/>
                <a:gd name="T93" fmla="*/ 2147483647 h 132"/>
                <a:gd name="T94" fmla="*/ 2147483647 w 123"/>
                <a:gd name="T95" fmla="*/ 2147483647 h 132"/>
                <a:gd name="T96" fmla="*/ 2147483647 w 123"/>
                <a:gd name="T97" fmla="*/ 2147483647 h 132"/>
                <a:gd name="T98" fmla="*/ 2147483647 w 123"/>
                <a:gd name="T99" fmla="*/ 2147483647 h 132"/>
                <a:gd name="T100" fmla="*/ 2147483647 w 123"/>
                <a:gd name="T101" fmla="*/ 2147483647 h 132"/>
                <a:gd name="T102" fmla="*/ 2147483647 w 123"/>
                <a:gd name="T103" fmla="*/ 2147483647 h 132"/>
                <a:gd name="T104" fmla="*/ 2147483647 w 123"/>
                <a:gd name="T105" fmla="*/ 2147483647 h 132"/>
                <a:gd name="T106" fmla="*/ 2147483647 w 123"/>
                <a:gd name="T107" fmla="*/ 2147483647 h 1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3"/>
                <a:gd name="T163" fmla="*/ 0 h 132"/>
                <a:gd name="T164" fmla="*/ 123 w 123"/>
                <a:gd name="T165" fmla="*/ 132 h 1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3" h="132">
                  <a:moveTo>
                    <a:pt x="64" y="17"/>
                  </a:moveTo>
                  <a:lnTo>
                    <a:pt x="62" y="16"/>
                  </a:lnTo>
                  <a:lnTo>
                    <a:pt x="64" y="14"/>
                  </a:lnTo>
                  <a:lnTo>
                    <a:pt x="65" y="13"/>
                  </a:lnTo>
                  <a:lnTo>
                    <a:pt x="66" y="12"/>
                  </a:lnTo>
                  <a:lnTo>
                    <a:pt x="66" y="10"/>
                  </a:lnTo>
                  <a:lnTo>
                    <a:pt x="65" y="9"/>
                  </a:lnTo>
                  <a:lnTo>
                    <a:pt x="61" y="10"/>
                  </a:lnTo>
                  <a:lnTo>
                    <a:pt x="59" y="10"/>
                  </a:lnTo>
                  <a:lnTo>
                    <a:pt x="58" y="9"/>
                  </a:lnTo>
                  <a:lnTo>
                    <a:pt x="56" y="8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0" y="7"/>
                  </a:lnTo>
                  <a:lnTo>
                    <a:pt x="51" y="6"/>
                  </a:lnTo>
                  <a:lnTo>
                    <a:pt x="51" y="5"/>
                  </a:lnTo>
                  <a:lnTo>
                    <a:pt x="50" y="3"/>
                  </a:lnTo>
                  <a:lnTo>
                    <a:pt x="46" y="2"/>
                  </a:lnTo>
                  <a:lnTo>
                    <a:pt x="45" y="2"/>
                  </a:lnTo>
                  <a:lnTo>
                    <a:pt x="45" y="0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5" y="3"/>
                  </a:lnTo>
                  <a:lnTo>
                    <a:pt x="37" y="5"/>
                  </a:lnTo>
                  <a:lnTo>
                    <a:pt x="38" y="6"/>
                  </a:lnTo>
                  <a:lnTo>
                    <a:pt x="39" y="7"/>
                  </a:lnTo>
                  <a:lnTo>
                    <a:pt x="36" y="9"/>
                  </a:lnTo>
                  <a:lnTo>
                    <a:pt x="35" y="10"/>
                  </a:lnTo>
                  <a:lnTo>
                    <a:pt x="37" y="10"/>
                  </a:lnTo>
                  <a:lnTo>
                    <a:pt x="38" y="12"/>
                  </a:lnTo>
                  <a:lnTo>
                    <a:pt x="37" y="13"/>
                  </a:lnTo>
                  <a:lnTo>
                    <a:pt x="38" y="14"/>
                  </a:lnTo>
                  <a:lnTo>
                    <a:pt x="39" y="14"/>
                  </a:lnTo>
                  <a:lnTo>
                    <a:pt x="39" y="15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41" y="18"/>
                  </a:lnTo>
                  <a:lnTo>
                    <a:pt x="40" y="18"/>
                  </a:lnTo>
                  <a:lnTo>
                    <a:pt x="35" y="19"/>
                  </a:lnTo>
                  <a:lnTo>
                    <a:pt x="35" y="20"/>
                  </a:lnTo>
                  <a:lnTo>
                    <a:pt x="34" y="20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5" y="27"/>
                  </a:lnTo>
                  <a:lnTo>
                    <a:pt x="33" y="25"/>
                  </a:lnTo>
                  <a:lnTo>
                    <a:pt x="31" y="24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28" y="24"/>
                  </a:lnTo>
                  <a:lnTo>
                    <a:pt x="27" y="21"/>
                  </a:lnTo>
                  <a:lnTo>
                    <a:pt x="24" y="21"/>
                  </a:lnTo>
                  <a:lnTo>
                    <a:pt x="17" y="23"/>
                  </a:lnTo>
                  <a:lnTo>
                    <a:pt x="16" y="24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9" y="28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5" y="29"/>
                  </a:lnTo>
                  <a:lnTo>
                    <a:pt x="13" y="38"/>
                  </a:lnTo>
                  <a:lnTo>
                    <a:pt x="9" y="40"/>
                  </a:lnTo>
                  <a:lnTo>
                    <a:pt x="9" y="41"/>
                  </a:lnTo>
                  <a:lnTo>
                    <a:pt x="15" y="44"/>
                  </a:lnTo>
                  <a:lnTo>
                    <a:pt x="14" y="46"/>
                  </a:lnTo>
                  <a:lnTo>
                    <a:pt x="13" y="47"/>
                  </a:lnTo>
                  <a:lnTo>
                    <a:pt x="10" y="49"/>
                  </a:lnTo>
                  <a:lnTo>
                    <a:pt x="9" y="51"/>
                  </a:lnTo>
                  <a:lnTo>
                    <a:pt x="8" y="53"/>
                  </a:lnTo>
                  <a:lnTo>
                    <a:pt x="7" y="54"/>
                  </a:lnTo>
                  <a:lnTo>
                    <a:pt x="4" y="53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1" y="57"/>
                  </a:lnTo>
                  <a:lnTo>
                    <a:pt x="3" y="59"/>
                  </a:lnTo>
                  <a:lnTo>
                    <a:pt x="1" y="61"/>
                  </a:lnTo>
                  <a:lnTo>
                    <a:pt x="1" y="65"/>
                  </a:lnTo>
                  <a:lnTo>
                    <a:pt x="0" y="67"/>
                  </a:lnTo>
                  <a:lnTo>
                    <a:pt x="0" y="68"/>
                  </a:lnTo>
                  <a:lnTo>
                    <a:pt x="1" y="71"/>
                  </a:lnTo>
                  <a:lnTo>
                    <a:pt x="1" y="73"/>
                  </a:lnTo>
                  <a:lnTo>
                    <a:pt x="3" y="74"/>
                  </a:lnTo>
                  <a:lnTo>
                    <a:pt x="4" y="76"/>
                  </a:lnTo>
                  <a:lnTo>
                    <a:pt x="5" y="78"/>
                  </a:lnTo>
                  <a:lnTo>
                    <a:pt x="5" y="79"/>
                  </a:lnTo>
                  <a:lnTo>
                    <a:pt x="3" y="83"/>
                  </a:lnTo>
                  <a:lnTo>
                    <a:pt x="5" y="84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6" y="88"/>
                  </a:lnTo>
                  <a:lnTo>
                    <a:pt x="6" y="90"/>
                  </a:lnTo>
                  <a:lnTo>
                    <a:pt x="7" y="93"/>
                  </a:lnTo>
                  <a:lnTo>
                    <a:pt x="6" y="94"/>
                  </a:lnTo>
                  <a:lnTo>
                    <a:pt x="9" y="96"/>
                  </a:lnTo>
                  <a:lnTo>
                    <a:pt x="10" y="97"/>
                  </a:lnTo>
                  <a:lnTo>
                    <a:pt x="13" y="99"/>
                  </a:lnTo>
                  <a:lnTo>
                    <a:pt x="17" y="100"/>
                  </a:lnTo>
                  <a:lnTo>
                    <a:pt x="28" y="103"/>
                  </a:lnTo>
                  <a:lnTo>
                    <a:pt x="31" y="104"/>
                  </a:lnTo>
                  <a:lnTo>
                    <a:pt x="30" y="106"/>
                  </a:lnTo>
                  <a:lnTo>
                    <a:pt x="26" y="111"/>
                  </a:lnTo>
                  <a:lnTo>
                    <a:pt x="26" y="114"/>
                  </a:lnTo>
                  <a:lnTo>
                    <a:pt x="24" y="119"/>
                  </a:lnTo>
                  <a:lnTo>
                    <a:pt x="24" y="125"/>
                  </a:lnTo>
                  <a:lnTo>
                    <a:pt x="25" y="127"/>
                  </a:lnTo>
                  <a:lnTo>
                    <a:pt x="25" y="128"/>
                  </a:lnTo>
                  <a:lnTo>
                    <a:pt x="27" y="129"/>
                  </a:lnTo>
                  <a:lnTo>
                    <a:pt x="36" y="128"/>
                  </a:lnTo>
                  <a:lnTo>
                    <a:pt x="42" y="127"/>
                  </a:lnTo>
                  <a:lnTo>
                    <a:pt x="48" y="128"/>
                  </a:lnTo>
                  <a:lnTo>
                    <a:pt x="52" y="130"/>
                  </a:lnTo>
                  <a:lnTo>
                    <a:pt x="55" y="129"/>
                  </a:lnTo>
                  <a:lnTo>
                    <a:pt x="57" y="129"/>
                  </a:lnTo>
                  <a:lnTo>
                    <a:pt x="59" y="129"/>
                  </a:lnTo>
                  <a:lnTo>
                    <a:pt x="61" y="131"/>
                  </a:lnTo>
                  <a:lnTo>
                    <a:pt x="64" y="132"/>
                  </a:lnTo>
                  <a:lnTo>
                    <a:pt x="65" y="131"/>
                  </a:lnTo>
                  <a:lnTo>
                    <a:pt x="66" y="130"/>
                  </a:lnTo>
                  <a:lnTo>
                    <a:pt x="67" y="129"/>
                  </a:lnTo>
                  <a:lnTo>
                    <a:pt x="70" y="129"/>
                  </a:lnTo>
                  <a:lnTo>
                    <a:pt x="74" y="131"/>
                  </a:lnTo>
                  <a:lnTo>
                    <a:pt x="77" y="131"/>
                  </a:lnTo>
                  <a:lnTo>
                    <a:pt x="82" y="128"/>
                  </a:lnTo>
                  <a:lnTo>
                    <a:pt x="90" y="127"/>
                  </a:lnTo>
                  <a:lnTo>
                    <a:pt x="91" y="126"/>
                  </a:lnTo>
                  <a:lnTo>
                    <a:pt x="95" y="127"/>
                  </a:lnTo>
                  <a:lnTo>
                    <a:pt x="98" y="127"/>
                  </a:lnTo>
                  <a:lnTo>
                    <a:pt x="99" y="128"/>
                  </a:lnTo>
                  <a:lnTo>
                    <a:pt x="101" y="128"/>
                  </a:lnTo>
                  <a:lnTo>
                    <a:pt x="101" y="126"/>
                  </a:lnTo>
                  <a:lnTo>
                    <a:pt x="99" y="123"/>
                  </a:lnTo>
                  <a:lnTo>
                    <a:pt x="99" y="119"/>
                  </a:lnTo>
                  <a:lnTo>
                    <a:pt x="100" y="117"/>
                  </a:lnTo>
                  <a:lnTo>
                    <a:pt x="106" y="115"/>
                  </a:lnTo>
                  <a:lnTo>
                    <a:pt x="106" y="113"/>
                  </a:lnTo>
                  <a:lnTo>
                    <a:pt x="107" y="111"/>
                  </a:lnTo>
                  <a:lnTo>
                    <a:pt x="111" y="109"/>
                  </a:lnTo>
                  <a:lnTo>
                    <a:pt x="111" y="108"/>
                  </a:lnTo>
                  <a:lnTo>
                    <a:pt x="110" y="106"/>
                  </a:lnTo>
                  <a:lnTo>
                    <a:pt x="104" y="103"/>
                  </a:lnTo>
                  <a:lnTo>
                    <a:pt x="101" y="99"/>
                  </a:lnTo>
                  <a:lnTo>
                    <a:pt x="94" y="95"/>
                  </a:lnTo>
                  <a:lnTo>
                    <a:pt x="90" y="91"/>
                  </a:lnTo>
                  <a:lnTo>
                    <a:pt x="90" y="88"/>
                  </a:lnTo>
                  <a:lnTo>
                    <a:pt x="89" y="86"/>
                  </a:lnTo>
                  <a:lnTo>
                    <a:pt x="87" y="85"/>
                  </a:lnTo>
                  <a:lnTo>
                    <a:pt x="85" y="83"/>
                  </a:lnTo>
                  <a:lnTo>
                    <a:pt x="84" y="80"/>
                  </a:lnTo>
                  <a:lnTo>
                    <a:pt x="85" y="79"/>
                  </a:lnTo>
                  <a:lnTo>
                    <a:pt x="88" y="83"/>
                  </a:lnTo>
                  <a:lnTo>
                    <a:pt x="89" y="83"/>
                  </a:lnTo>
                  <a:lnTo>
                    <a:pt x="90" y="80"/>
                  </a:lnTo>
                  <a:lnTo>
                    <a:pt x="94" y="78"/>
                  </a:lnTo>
                  <a:lnTo>
                    <a:pt x="98" y="77"/>
                  </a:lnTo>
                  <a:lnTo>
                    <a:pt x="102" y="76"/>
                  </a:lnTo>
                  <a:lnTo>
                    <a:pt x="104" y="74"/>
                  </a:lnTo>
                  <a:lnTo>
                    <a:pt x="114" y="70"/>
                  </a:lnTo>
                  <a:lnTo>
                    <a:pt x="114" y="66"/>
                  </a:lnTo>
                  <a:lnTo>
                    <a:pt x="117" y="66"/>
                  </a:lnTo>
                  <a:lnTo>
                    <a:pt x="118" y="69"/>
                  </a:lnTo>
                  <a:lnTo>
                    <a:pt x="120" y="70"/>
                  </a:lnTo>
                  <a:lnTo>
                    <a:pt x="122" y="70"/>
                  </a:lnTo>
                  <a:lnTo>
                    <a:pt x="122" y="69"/>
                  </a:lnTo>
                  <a:lnTo>
                    <a:pt x="123" y="66"/>
                  </a:lnTo>
                  <a:lnTo>
                    <a:pt x="123" y="61"/>
                  </a:lnTo>
                  <a:lnTo>
                    <a:pt x="123" y="60"/>
                  </a:lnTo>
                  <a:lnTo>
                    <a:pt x="119" y="57"/>
                  </a:lnTo>
                  <a:lnTo>
                    <a:pt x="118" y="51"/>
                  </a:lnTo>
                  <a:lnTo>
                    <a:pt x="118" y="50"/>
                  </a:lnTo>
                  <a:lnTo>
                    <a:pt x="117" y="47"/>
                  </a:lnTo>
                  <a:lnTo>
                    <a:pt x="116" y="45"/>
                  </a:lnTo>
                  <a:lnTo>
                    <a:pt x="115" y="40"/>
                  </a:lnTo>
                  <a:lnTo>
                    <a:pt x="115" y="38"/>
                  </a:lnTo>
                  <a:lnTo>
                    <a:pt x="110" y="37"/>
                  </a:lnTo>
                  <a:lnTo>
                    <a:pt x="110" y="35"/>
                  </a:lnTo>
                  <a:lnTo>
                    <a:pt x="111" y="33"/>
                  </a:lnTo>
                  <a:lnTo>
                    <a:pt x="112" y="30"/>
                  </a:lnTo>
                  <a:lnTo>
                    <a:pt x="112" y="28"/>
                  </a:lnTo>
                  <a:lnTo>
                    <a:pt x="112" y="25"/>
                  </a:lnTo>
                  <a:lnTo>
                    <a:pt x="110" y="21"/>
                  </a:lnTo>
                  <a:lnTo>
                    <a:pt x="109" y="20"/>
                  </a:lnTo>
                  <a:lnTo>
                    <a:pt x="104" y="19"/>
                  </a:lnTo>
                  <a:lnTo>
                    <a:pt x="104" y="16"/>
                  </a:lnTo>
                  <a:lnTo>
                    <a:pt x="100" y="14"/>
                  </a:lnTo>
                  <a:lnTo>
                    <a:pt x="98" y="14"/>
                  </a:lnTo>
                  <a:lnTo>
                    <a:pt x="97" y="13"/>
                  </a:lnTo>
                  <a:lnTo>
                    <a:pt x="96" y="13"/>
                  </a:lnTo>
                  <a:lnTo>
                    <a:pt x="96" y="12"/>
                  </a:lnTo>
                  <a:lnTo>
                    <a:pt x="94" y="10"/>
                  </a:lnTo>
                  <a:lnTo>
                    <a:pt x="91" y="9"/>
                  </a:lnTo>
                  <a:lnTo>
                    <a:pt x="88" y="10"/>
                  </a:lnTo>
                  <a:lnTo>
                    <a:pt x="86" y="10"/>
                  </a:lnTo>
                  <a:lnTo>
                    <a:pt x="85" y="12"/>
                  </a:lnTo>
                  <a:lnTo>
                    <a:pt x="85" y="10"/>
                  </a:lnTo>
                  <a:lnTo>
                    <a:pt x="87" y="9"/>
                  </a:lnTo>
                  <a:lnTo>
                    <a:pt x="89" y="8"/>
                  </a:lnTo>
                  <a:lnTo>
                    <a:pt x="87" y="8"/>
                  </a:lnTo>
                  <a:lnTo>
                    <a:pt x="85" y="8"/>
                  </a:lnTo>
                  <a:lnTo>
                    <a:pt x="81" y="12"/>
                  </a:lnTo>
                  <a:lnTo>
                    <a:pt x="81" y="14"/>
                  </a:lnTo>
                  <a:lnTo>
                    <a:pt x="80" y="14"/>
                  </a:lnTo>
                  <a:lnTo>
                    <a:pt x="80" y="13"/>
                  </a:lnTo>
                  <a:lnTo>
                    <a:pt x="75" y="14"/>
                  </a:lnTo>
                  <a:lnTo>
                    <a:pt x="71" y="16"/>
                  </a:lnTo>
                  <a:lnTo>
                    <a:pt x="72" y="17"/>
                  </a:lnTo>
                  <a:lnTo>
                    <a:pt x="70" y="17"/>
                  </a:lnTo>
                  <a:lnTo>
                    <a:pt x="67" y="16"/>
                  </a:lnTo>
                  <a:lnTo>
                    <a:pt x="64" y="18"/>
                  </a:lnTo>
                  <a:lnTo>
                    <a:pt x="64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71" name="Freeform 1416"/>
            <p:cNvSpPr>
              <a:spLocks/>
            </p:cNvSpPr>
            <p:nvPr/>
          </p:nvSpPr>
          <p:spPr bwMode="auto">
            <a:xfrm>
              <a:off x="4478338" y="2005542"/>
              <a:ext cx="195262" cy="209021"/>
            </a:xfrm>
            <a:custGeom>
              <a:avLst/>
              <a:gdLst>
                <a:gd name="T0" fmla="*/ 2147483647 w 123"/>
                <a:gd name="T1" fmla="*/ 2147483647 h 132"/>
                <a:gd name="T2" fmla="*/ 2147483647 w 123"/>
                <a:gd name="T3" fmla="*/ 2147483647 h 132"/>
                <a:gd name="T4" fmla="*/ 2147483647 w 123"/>
                <a:gd name="T5" fmla="*/ 2147483647 h 132"/>
                <a:gd name="T6" fmla="*/ 2147483647 w 123"/>
                <a:gd name="T7" fmla="*/ 2147483647 h 132"/>
                <a:gd name="T8" fmla="*/ 2147483647 w 123"/>
                <a:gd name="T9" fmla="*/ 2147483647 h 132"/>
                <a:gd name="T10" fmla="*/ 2147483647 w 123"/>
                <a:gd name="T11" fmla="*/ 0 h 132"/>
                <a:gd name="T12" fmla="*/ 2147483647 w 123"/>
                <a:gd name="T13" fmla="*/ 2147483647 h 132"/>
                <a:gd name="T14" fmla="*/ 2147483647 w 123"/>
                <a:gd name="T15" fmla="*/ 2147483647 h 132"/>
                <a:gd name="T16" fmla="*/ 2147483647 w 123"/>
                <a:gd name="T17" fmla="*/ 2147483647 h 132"/>
                <a:gd name="T18" fmla="*/ 2147483647 w 123"/>
                <a:gd name="T19" fmla="*/ 2147483647 h 132"/>
                <a:gd name="T20" fmla="*/ 2147483647 w 123"/>
                <a:gd name="T21" fmla="*/ 2147483647 h 132"/>
                <a:gd name="T22" fmla="*/ 2147483647 w 123"/>
                <a:gd name="T23" fmla="*/ 2147483647 h 132"/>
                <a:gd name="T24" fmla="*/ 2147483647 w 123"/>
                <a:gd name="T25" fmla="*/ 2147483647 h 132"/>
                <a:gd name="T26" fmla="*/ 2147483647 w 123"/>
                <a:gd name="T27" fmla="*/ 2147483647 h 132"/>
                <a:gd name="T28" fmla="*/ 2147483647 w 123"/>
                <a:gd name="T29" fmla="*/ 2147483647 h 132"/>
                <a:gd name="T30" fmla="*/ 2147483647 w 123"/>
                <a:gd name="T31" fmla="*/ 2147483647 h 132"/>
                <a:gd name="T32" fmla="*/ 2147483647 w 123"/>
                <a:gd name="T33" fmla="*/ 2147483647 h 132"/>
                <a:gd name="T34" fmla="*/ 2147483647 w 123"/>
                <a:gd name="T35" fmla="*/ 2147483647 h 132"/>
                <a:gd name="T36" fmla="*/ 2147483647 w 123"/>
                <a:gd name="T37" fmla="*/ 2147483647 h 132"/>
                <a:gd name="T38" fmla="*/ 0 w 123"/>
                <a:gd name="T39" fmla="*/ 2147483647 h 132"/>
                <a:gd name="T40" fmla="*/ 2147483647 w 123"/>
                <a:gd name="T41" fmla="*/ 2147483647 h 132"/>
                <a:gd name="T42" fmla="*/ 2147483647 w 123"/>
                <a:gd name="T43" fmla="*/ 2147483647 h 132"/>
                <a:gd name="T44" fmla="*/ 2147483647 w 123"/>
                <a:gd name="T45" fmla="*/ 2147483647 h 132"/>
                <a:gd name="T46" fmla="*/ 2147483647 w 123"/>
                <a:gd name="T47" fmla="*/ 2147483647 h 132"/>
                <a:gd name="T48" fmla="*/ 2147483647 w 123"/>
                <a:gd name="T49" fmla="*/ 2147483647 h 132"/>
                <a:gd name="T50" fmla="*/ 2147483647 w 123"/>
                <a:gd name="T51" fmla="*/ 2147483647 h 132"/>
                <a:gd name="T52" fmla="*/ 2147483647 w 123"/>
                <a:gd name="T53" fmla="*/ 2147483647 h 132"/>
                <a:gd name="T54" fmla="*/ 2147483647 w 123"/>
                <a:gd name="T55" fmla="*/ 2147483647 h 132"/>
                <a:gd name="T56" fmla="*/ 2147483647 w 123"/>
                <a:gd name="T57" fmla="*/ 2147483647 h 132"/>
                <a:gd name="T58" fmla="*/ 2147483647 w 123"/>
                <a:gd name="T59" fmla="*/ 2147483647 h 132"/>
                <a:gd name="T60" fmla="*/ 2147483647 w 123"/>
                <a:gd name="T61" fmla="*/ 2147483647 h 132"/>
                <a:gd name="T62" fmla="*/ 2147483647 w 123"/>
                <a:gd name="T63" fmla="*/ 2147483647 h 132"/>
                <a:gd name="T64" fmla="*/ 2147483647 w 123"/>
                <a:gd name="T65" fmla="*/ 2147483647 h 132"/>
                <a:gd name="T66" fmla="*/ 2147483647 w 123"/>
                <a:gd name="T67" fmla="*/ 2147483647 h 132"/>
                <a:gd name="T68" fmla="*/ 2147483647 w 123"/>
                <a:gd name="T69" fmla="*/ 2147483647 h 132"/>
                <a:gd name="T70" fmla="*/ 2147483647 w 123"/>
                <a:gd name="T71" fmla="*/ 2147483647 h 132"/>
                <a:gd name="T72" fmla="*/ 2147483647 w 123"/>
                <a:gd name="T73" fmla="*/ 2147483647 h 132"/>
                <a:gd name="T74" fmla="*/ 2147483647 w 123"/>
                <a:gd name="T75" fmla="*/ 2147483647 h 132"/>
                <a:gd name="T76" fmla="*/ 2147483647 w 123"/>
                <a:gd name="T77" fmla="*/ 2147483647 h 132"/>
                <a:gd name="T78" fmla="*/ 2147483647 w 123"/>
                <a:gd name="T79" fmla="*/ 2147483647 h 132"/>
                <a:gd name="T80" fmla="*/ 2147483647 w 123"/>
                <a:gd name="T81" fmla="*/ 2147483647 h 132"/>
                <a:gd name="T82" fmla="*/ 2147483647 w 123"/>
                <a:gd name="T83" fmla="*/ 2147483647 h 132"/>
                <a:gd name="T84" fmla="*/ 2147483647 w 123"/>
                <a:gd name="T85" fmla="*/ 2147483647 h 132"/>
                <a:gd name="T86" fmla="*/ 2147483647 w 123"/>
                <a:gd name="T87" fmla="*/ 2147483647 h 132"/>
                <a:gd name="T88" fmla="*/ 2147483647 w 123"/>
                <a:gd name="T89" fmla="*/ 2147483647 h 132"/>
                <a:gd name="T90" fmla="*/ 2147483647 w 123"/>
                <a:gd name="T91" fmla="*/ 2147483647 h 132"/>
                <a:gd name="T92" fmla="*/ 2147483647 w 123"/>
                <a:gd name="T93" fmla="*/ 2147483647 h 132"/>
                <a:gd name="T94" fmla="*/ 2147483647 w 123"/>
                <a:gd name="T95" fmla="*/ 2147483647 h 132"/>
                <a:gd name="T96" fmla="*/ 2147483647 w 123"/>
                <a:gd name="T97" fmla="*/ 2147483647 h 132"/>
                <a:gd name="T98" fmla="*/ 2147483647 w 123"/>
                <a:gd name="T99" fmla="*/ 2147483647 h 132"/>
                <a:gd name="T100" fmla="*/ 2147483647 w 123"/>
                <a:gd name="T101" fmla="*/ 2147483647 h 132"/>
                <a:gd name="T102" fmla="*/ 2147483647 w 123"/>
                <a:gd name="T103" fmla="*/ 2147483647 h 132"/>
                <a:gd name="T104" fmla="*/ 2147483647 w 123"/>
                <a:gd name="T105" fmla="*/ 2147483647 h 132"/>
                <a:gd name="T106" fmla="*/ 2147483647 w 123"/>
                <a:gd name="T107" fmla="*/ 2147483647 h 1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3"/>
                <a:gd name="T163" fmla="*/ 0 h 132"/>
                <a:gd name="T164" fmla="*/ 123 w 123"/>
                <a:gd name="T165" fmla="*/ 132 h 1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3" h="132">
                  <a:moveTo>
                    <a:pt x="64" y="17"/>
                  </a:moveTo>
                  <a:lnTo>
                    <a:pt x="62" y="16"/>
                  </a:lnTo>
                  <a:lnTo>
                    <a:pt x="64" y="14"/>
                  </a:lnTo>
                  <a:lnTo>
                    <a:pt x="65" y="13"/>
                  </a:lnTo>
                  <a:lnTo>
                    <a:pt x="66" y="12"/>
                  </a:lnTo>
                  <a:lnTo>
                    <a:pt x="66" y="10"/>
                  </a:lnTo>
                  <a:lnTo>
                    <a:pt x="65" y="9"/>
                  </a:lnTo>
                  <a:lnTo>
                    <a:pt x="61" y="10"/>
                  </a:lnTo>
                  <a:lnTo>
                    <a:pt x="59" y="10"/>
                  </a:lnTo>
                  <a:lnTo>
                    <a:pt x="58" y="9"/>
                  </a:lnTo>
                  <a:lnTo>
                    <a:pt x="56" y="8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0" y="7"/>
                  </a:lnTo>
                  <a:lnTo>
                    <a:pt x="51" y="6"/>
                  </a:lnTo>
                  <a:lnTo>
                    <a:pt x="51" y="5"/>
                  </a:lnTo>
                  <a:lnTo>
                    <a:pt x="50" y="3"/>
                  </a:lnTo>
                  <a:lnTo>
                    <a:pt x="46" y="2"/>
                  </a:lnTo>
                  <a:lnTo>
                    <a:pt x="45" y="2"/>
                  </a:lnTo>
                  <a:lnTo>
                    <a:pt x="45" y="0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5" y="3"/>
                  </a:lnTo>
                  <a:lnTo>
                    <a:pt x="37" y="5"/>
                  </a:lnTo>
                  <a:lnTo>
                    <a:pt x="38" y="6"/>
                  </a:lnTo>
                  <a:lnTo>
                    <a:pt x="39" y="7"/>
                  </a:lnTo>
                  <a:lnTo>
                    <a:pt x="36" y="9"/>
                  </a:lnTo>
                  <a:lnTo>
                    <a:pt x="35" y="10"/>
                  </a:lnTo>
                  <a:lnTo>
                    <a:pt x="37" y="10"/>
                  </a:lnTo>
                  <a:lnTo>
                    <a:pt x="38" y="12"/>
                  </a:lnTo>
                  <a:lnTo>
                    <a:pt x="37" y="13"/>
                  </a:lnTo>
                  <a:lnTo>
                    <a:pt x="38" y="14"/>
                  </a:lnTo>
                  <a:lnTo>
                    <a:pt x="39" y="14"/>
                  </a:lnTo>
                  <a:lnTo>
                    <a:pt x="39" y="15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41" y="18"/>
                  </a:lnTo>
                  <a:lnTo>
                    <a:pt x="40" y="18"/>
                  </a:lnTo>
                  <a:lnTo>
                    <a:pt x="35" y="19"/>
                  </a:lnTo>
                  <a:lnTo>
                    <a:pt x="35" y="20"/>
                  </a:lnTo>
                  <a:lnTo>
                    <a:pt x="34" y="20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5" y="27"/>
                  </a:lnTo>
                  <a:lnTo>
                    <a:pt x="33" y="25"/>
                  </a:lnTo>
                  <a:lnTo>
                    <a:pt x="31" y="24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28" y="24"/>
                  </a:lnTo>
                  <a:lnTo>
                    <a:pt x="27" y="21"/>
                  </a:lnTo>
                  <a:lnTo>
                    <a:pt x="24" y="21"/>
                  </a:lnTo>
                  <a:lnTo>
                    <a:pt x="17" y="23"/>
                  </a:lnTo>
                  <a:lnTo>
                    <a:pt x="16" y="24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19" y="28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5" y="29"/>
                  </a:lnTo>
                  <a:lnTo>
                    <a:pt x="13" y="38"/>
                  </a:lnTo>
                  <a:lnTo>
                    <a:pt x="9" y="40"/>
                  </a:lnTo>
                  <a:lnTo>
                    <a:pt x="9" y="41"/>
                  </a:lnTo>
                  <a:lnTo>
                    <a:pt x="15" y="44"/>
                  </a:lnTo>
                  <a:lnTo>
                    <a:pt x="14" y="46"/>
                  </a:lnTo>
                  <a:lnTo>
                    <a:pt x="13" y="47"/>
                  </a:lnTo>
                  <a:lnTo>
                    <a:pt x="10" y="49"/>
                  </a:lnTo>
                  <a:lnTo>
                    <a:pt x="9" y="51"/>
                  </a:lnTo>
                  <a:lnTo>
                    <a:pt x="8" y="53"/>
                  </a:lnTo>
                  <a:lnTo>
                    <a:pt x="7" y="54"/>
                  </a:lnTo>
                  <a:lnTo>
                    <a:pt x="4" y="53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1" y="57"/>
                  </a:lnTo>
                  <a:lnTo>
                    <a:pt x="3" y="59"/>
                  </a:lnTo>
                  <a:lnTo>
                    <a:pt x="1" y="61"/>
                  </a:lnTo>
                  <a:lnTo>
                    <a:pt x="1" y="65"/>
                  </a:lnTo>
                  <a:lnTo>
                    <a:pt x="0" y="67"/>
                  </a:lnTo>
                  <a:lnTo>
                    <a:pt x="0" y="68"/>
                  </a:lnTo>
                  <a:lnTo>
                    <a:pt x="1" y="71"/>
                  </a:lnTo>
                  <a:lnTo>
                    <a:pt x="1" y="73"/>
                  </a:lnTo>
                  <a:lnTo>
                    <a:pt x="3" y="74"/>
                  </a:lnTo>
                  <a:lnTo>
                    <a:pt x="4" y="76"/>
                  </a:lnTo>
                  <a:lnTo>
                    <a:pt x="5" y="78"/>
                  </a:lnTo>
                  <a:lnTo>
                    <a:pt x="5" y="79"/>
                  </a:lnTo>
                  <a:lnTo>
                    <a:pt x="3" y="83"/>
                  </a:lnTo>
                  <a:lnTo>
                    <a:pt x="5" y="84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6" y="88"/>
                  </a:lnTo>
                  <a:lnTo>
                    <a:pt x="6" y="90"/>
                  </a:lnTo>
                  <a:lnTo>
                    <a:pt x="7" y="93"/>
                  </a:lnTo>
                  <a:lnTo>
                    <a:pt x="6" y="94"/>
                  </a:lnTo>
                  <a:lnTo>
                    <a:pt x="9" y="96"/>
                  </a:lnTo>
                  <a:lnTo>
                    <a:pt x="10" y="97"/>
                  </a:lnTo>
                  <a:lnTo>
                    <a:pt x="13" y="99"/>
                  </a:lnTo>
                  <a:lnTo>
                    <a:pt x="17" y="100"/>
                  </a:lnTo>
                  <a:lnTo>
                    <a:pt x="28" y="103"/>
                  </a:lnTo>
                  <a:lnTo>
                    <a:pt x="31" y="104"/>
                  </a:lnTo>
                  <a:lnTo>
                    <a:pt x="30" y="106"/>
                  </a:lnTo>
                  <a:lnTo>
                    <a:pt x="26" y="111"/>
                  </a:lnTo>
                  <a:lnTo>
                    <a:pt x="26" y="114"/>
                  </a:lnTo>
                  <a:lnTo>
                    <a:pt x="24" y="119"/>
                  </a:lnTo>
                  <a:lnTo>
                    <a:pt x="24" y="125"/>
                  </a:lnTo>
                  <a:lnTo>
                    <a:pt x="25" y="127"/>
                  </a:lnTo>
                  <a:lnTo>
                    <a:pt x="25" y="128"/>
                  </a:lnTo>
                  <a:lnTo>
                    <a:pt x="27" y="129"/>
                  </a:lnTo>
                  <a:lnTo>
                    <a:pt x="36" y="128"/>
                  </a:lnTo>
                  <a:lnTo>
                    <a:pt x="42" y="127"/>
                  </a:lnTo>
                  <a:lnTo>
                    <a:pt x="48" y="128"/>
                  </a:lnTo>
                  <a:lnTo>
                    <a:pt x="52" y="130"/>
                  </a:lnTo>
                  <a:lnTo>
                    <a:pt x="55" y="129"/>
                  </a:lnTo>
                  <a:lnTo>
                    <a:pt x="57" y="129"/>
                  </a:lnTo>
                  <a:lnTo>
                    <a:pt x="59" y="129"/>
                  </a:lnTo>
                  <a:lnTo>
                    <a:pt x="61" y="131"/>
                  </a:lnTo>
                  <a:lnTo>
                    <a:pt x="64" y="132"/>
                  </a:lnTo>
                  <a:lnTo>
                    <a:pt x="65" y="131"/>
                  </a:lnTo>
                  <a:lnTo>
                    <a:pt x="66" y="130"/>
                  </a:lnTo>
                  <a:lnTo>
                    <a:pt x="67" y="129"/>
                  </a:lnTo>
                  <a:lnTo>
                    <a:pt x="70" y="129"/>
                  </a:lnTo>
                  <a:lnTo>
                    <a:pt x="74" y="131"/>
                  </a:lnTo>
                  <a:lnTo>
                    <a:pt x="77" y="131"/>
                  </a:lnTo>
                  <a:lnTo>
                    <a:pt x="82" y="128"/>
                  </a:lnTo>
                  <a:lnTo>
                    <a:pt x="90" y="127"/>
                  </a:lnTo>
                  <a:lnTo>
                    <a:pt x="91" y="126"/>
                  </a:lnTo>
                  <a:lnTo>
                    <a:pt x="95" y="127"/>
                  </a:lnTo>
                  <a:lnTo>
                    <a:pt x="98" y="127"/>
                  </a:lnTo>
                  <a:lnTo>
                    <a:pt x="99" y="128"/>
                  </a:lnTo>
                  <a:lnTo>
                    <a:pt x="101" y="128"/>
                  </a:lnTo>
                  <a:lnTo>
                    <a:pt x="101" y="126"/>
                  </a:lnTo>
                  <a:lnTo>
                    <a:pt x="99" y="123"/>
                  </a:lnTo>
                  <a:lnTo>
                    <a:pt x="99" y="119"/>
                  </a:lnTo>
                  <a:lnTo>
                    <a:pt x="100" y="117"/>
                  </a:lnTo>
                  <a:lnTo>
                    <a:pt x="106" y="115"/>
                  </a:lnTo>
                  <a:lnTo>
                    <a:pt x="106" y="113"/>
                  </a:lnTo>
                  <a:lnTo>
                    <a:pt x="107" y="111"/>
                  </a:lnTo>
                  <a:lnTo>
                    <a:pt x="111" y="109"/>
                  </a:lnTo>
                  <a:lnTo>
                    <a:pt x="111" y="108"/>
                  </a:lnTo>
                  <a:lnTo>
                    <a:pt x="110" y="106"/>
                  </a:lnTo>
                  <a:lnTo>
                    <a:pt x="104" y="103"/>
                  </a:lnTo>
                  <a:lnTo>
                    <a:pt x="101" y="99"/>
                  </a:lnTo>
                  <a:lnTo>
                    <a:pt x="94" y="95"/>
                  </a:lnTo>
                  <a:lnTo>
                    <a:pt x="90" y="91"/>
                  </a:lnTo>
                  <a:lnTo>
                    <a:pt x="90" y="88"/>
                  </a:lnTo>
                  <a:lnTo>
                    <a:pt x="89" y="86"/>
                  </a:lnTo>
                  <a:lnTo>
                    <a:pt x="87" y="85"/>
                  </a:lnTo>
                  <a:lnTo>
                    <a:pt x="85" y="83"/>
                  </a:lnTo>
                  <a:lnTo>
                    <a:pt x="84" y="80"/>
                  </a:lnTo>
                  <a:lnTo>
                    <a:pt x="85" y="79"/>
                  </a:lnTo>
                  <a:lnTo>
                    <a:pt x="88" y="83"/>
                  </a:lnTo>
                  <a:lnTo>
                    <a:pt x="89" y="83"/>
                  </a:lnTo>
                  <a:lnTo>
                    <a:pt x="90" y="80"/>
                  </a:lnTo>
                  <a:lnTo>
                    <a:pt x="94" y="78"/>
                  </a:lnTo>
                  <a:lnTo>
                    <a:pt x="98" y="77"/>
                  </a:lnTo>
                  <a:lnTo>
                    <a:pt x="102" y="76"/>
                  </a:lnTo>
                  <a:lnTo>
                    <a:pt x="104" y="74"/>
                  </a:lnTo>
                  <a:lnTo>
                    <a:pt x="114" y="70"/>
                  </a:lnTo>
                  <a:lnTo>
                    <a:pt x="114" y="66"/>
                  </a:lnTo>
                  <a:lnTo>
                    <a:pt x="117" y="66"/>
                  </a:lnTo>
                  <a:lnTo>
                    <a:pt x="118" y="69"/>
                  </a:lnTo>
                  <a:lnTo>
                    <a:pt x="120" y="70"/>
                  </a:lnTo>
                  <a:lnTo>
                    <a:pt x="122" y="70"/>
                  </a:lnTo>
                  <a:lnTo>
                    <a:pt x="122" y="69"/>
                  </a:lnTo>
                  <a:lnTo>
                    <a:pt x="123" y="66"/>
                  </a:lnTo>
                  <a:lnTo>
                    <a:pt x="123" y="61"/>
                  </a:lnTo>
                  <a:lnTo>
                    <a:pt x="123" y="60"/>
                  </a:lnTo>
                  <a:lnTo>
                    <a:pt x="119" y="57"/>
                  </a:lnTo>
                  <a:lnTo>
                    <a:pt x="118" y="51"/>
                  </a:lnTo>
                  <a:lnTo>
                    <a:pt x="118" y="50"/>
                  </a:lnTo>
                  <a:lnTo>
                    <a:pt x="117" y="47"/>
                  </a:lnTo>
                  <a:lnTo>
                    <a:pt x="116" y="45"/>
                  </a:lnTo>
                  <a:lnTo>
                    <a:pt x="115" y="40"/>
                  </a:lnTo>
                  <a:lnTo>
                    <a:pt x="115" y="38"/>
                  </a:lnTo>
                  <a:lnTo>
                    <a:pt x="110" y="37"/>
                  </a:lnTo>
                  <a:lnTo>
                    <a:pt x="110" y="35"/>
                  </a:lnTo>
                  <a:lnTo>
                    <a:pt x="111" y="33"/>
                  </a:lnTo>
                  <a:lnTo>
                    <a:pt x="112" y="30"/>
                  </a:lnTo>
                  <a:lnTo>
                    <a:pt x="112" y="28"/>
                  </a:lnTo>
                  <a:lnTo>
                    <a:pt x="112" y="25"/>
                  </a:lnTo>
                  <a:lnTo>
                    <a:pt x="110" y="21"/>
                  </a:lnTo>
                  <a:lnTo>
                    <a:pt x="109" y="20"/>
                  </a:lnTo>
                  <a:lnTo>
                    <a:pt x="104" y="19"/>
                  </a:lnTo>
                  <a:lnTo>
                    <a:pt x="104" y="16"/>
                  </a:lnTo>
                  <a:lnTo>
                    <a:pt x="100" y="14"/>
                  </a:lnTo>
                  <a:lnTo>
                    <a:pt x="98" y="14"/>
                  </a:lnTo>
                  <a:lnTo>
                    <a:pt x="97" y="13"/>
                  </a:lnTo>
                  <a:lnTo>
                    <a:pt x="96" y="13"/>
                  </a:lnTo>
                  <a:lnTo>
                    <a:pt x="96" y="12"/>
                  </a:lnTo>
                  <a:lnTo>
                    <a:pt x="94" y="10"/>
                  </a:lnTo>
                  <a:lnTo>
                    <a:pt x="91" y="9"/>
                  </a:lnTo>
                  <a:lnTo>
                    <a:pt x="88" y="10"/>
                  </a:lnTo>
                  <a:lnTo>
                    <a:pt x="86" y="10"/>
                  </a:lnTo>
                  <a:lnTo>
                    <a:pt x="85" y="12"/>
                  </a:lnTo>
                  <a:lnTo>
                    <a:pt x="85" y="10"/>
                  </a:lnTo>
                  <a:lnTo>
                    <a:pt x="87" y="9"/>
                  </a:lnTo>
                  <a:lnTo>
                    <a:pt x="89" y="8"/>
                  </a:lnTo>
                  <a:lnTo>
                    <a:pt x="87" y="8"/>
                  </a:lnTo>
                  <a:lnTo>
                    <a:pt x="85" y="8"/>
                  </a:lnTo>
                  <a:lnTo>
                    <a:pt x="81" y="12"/>
                  </a:lnTo>
                  <a:lnTo>
                    <a:pt x="81" y="14"/>
                  </a:lnTo>
                  <a:lnTo>
                    <a:pt x="80" y="14"/>
                  </a:lnTo>
                  <a:lnTo>
                    <a:pt x="80" y="13"/>
                  </a:lnTo>
                  <a:lnTo>
                    <a:pt x="75" y="14"/>
                  </a:lnTo>
                  <a:lnTo>
                    <a:pt x="71" y="16"/>
                  </a:lnTo>
                  <a:lnTo>
                    <a:pt x="72" y="17"/>
                  </a:lnTo>
                  <a:lnTo>
                    <a:pt x="70" y="17"/>
                  </a:lnTo>
                  <a:lnTo>
                    <a:pt x="67" y="16"/>
                  </a:lnTo>
                  <a:lnTo>
                    <a:pt x="64" y="18"/>
                  </a:lnTo>
                  <a:lnTo>
                    <a:pt x="64" y="17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72" name="Freeform 1417"/>
            <p:cNvSpPr>
              <a:spLocks/>
            </p:cNvSpPr>
            <p:nvPr/>
          </p:nvSpPr>
          <p:spPr bwMode="auto">
            <a:xfrm>
              <a:off x="4629151" y="2013479"/>
              <a:ext cx="9525" cy="10583"/>
            </a:xfrm>
            <a:custGeom>
              <a:avLst/>
              <a:gdLst>
                <a:gd name="T0" fmla="*/ 2147483647 w 6"/>
                <a:gd name="T1" fmla="*/ 2147483647 h 7"/>
                <a:gd name="T2" fmla="*/ 2147483647 w 6"/>
                <a:gd name="T3" fmla="*/ 2147483647 h 7"/>
                <a:gd name="T4" fmla="*/ 2147483647 w 6"/>
                <a:gd name="T5" fmla="*/ 2147483647 h 7"/>
                <a:gd name="T6" fmla="*/ 2147483647 w 6"/>
                <a:gd name="T7" fmla="*/ 2147483647 h 7"/>
                <a:gd name="T8" fmla="*/ 2147483647 w 6"/>
                <a:gd name="T9" fmla="*/ 2147483647 h 7"/>
                <a:gd name="T10" fmla="*/ 2147483647 w 6"/>
                <a:gd name="T11" fmla="*/ 2147483647 h 7"/>
                <a:gd name="T12" fmla="*/ 2147483647 w 6"/>
                <a:gd name="T13" fmla="*/ 2147483647 h 7"/>
                <a:gd name="T14" fmla="*/ 2147483647 w 6"/>
                <a:gd name="T15" fmla="*/ 2147483647 h 7"/>
                <a:gd name="T16" fmla="*/ 0 w 6"/>
                <a:gd name="T17" fmla="*/ 2147483647 h 7"/>
                <a:gd name="T18" fmla="*/ 0 w 6"/>
                <a:gd name="T19" fmla="*/ 2147483647 h 7"/>
                <a:gd name="T20" fmla="*/ 0 w 6"/>
                <a:gd name="T21" fmla="*/ 2147483647 h 7"/>
                <a:gd name="T22" fmla="*/ 0 w 6"/>
                <a:gd name="T23" fmla="*/ 2147483647 h 7"/>
                <a:gd name="T24" fmla="*/ 0 w 6"/>
                <a:gd name="T25" fmla="*/ 2147483647 h 7"/>
                <a:gd name="T26" fmla="*/ 2147483647 w 6"/>
                <a:gd name="T27" fmla="*/ 2147483647 h 7"/>
                <a:gd name="T28" fmla="*/ 2147483647 w 6"/>
                <a:gd name="T29" fmla="*/ 2147483647 h 7"/>
                <a:gd name="T30" fmla="*/ 2147483647 w 6"/>
                <a:gd name="T31" fmla="*/ 2147483647 h 7"/>
                <a:gd name="T32" fmla="*/ 2147483647 w 6"/>
                <a:gd name="T33" fmla="*/ 0 h 7"/>
                <a:gd name="T34" fmla="*/ 2147483647 w 6"/>
                <a:gd name="T35" fmla="*/ 0 h 7"/>
                <a:gd name="T36" fmla="*/ 2147483647 w 6"/>
                <a:gd name="T37" fmla="*/ 0 h 7"/>
                <a:gd name="T38" fmla="*/ 2147483647 w 6"/>
                <a:gd name="T39" fmla="*/ 2147483647 h 7"/>
                <a:gd name="T40" fmla="*/ 2147483647 w 6"/>
                <a:gd name="T41" fmla="*/ 2147483647 h 7"/>
                <a:gd name="T42" fmla="*/ 2147483647 w 6"/>
                <a:gd name="T43" fmla="*/ 2147483647 h 7"/>
                <a:gd name="T44" fmla="*/ 2147483647 w 6"/>
                <a:gd name="T45" fmla="*/ 2147483647 h 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"/>
                <a:gd name="T70" fmla="*/ 0 h 7"/>
                <a:gd name="T71" fmla="*/ 6 w 6"/>
                <a:gd name="T72" fmla="*/ 7 h 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" h="7">
                  <a:moveTo>
                    <a:pt x="5" y="3"/>
                  </a:moveTo>
                  <a:lnTo>
                    <a:pt x="5" y="4"/>
                  </a:lnTo>
                  <a:lnTo>
                    <a:pt x="6" y="5"/>
                  </a:lnTo>
                  <a:lnTo>
                    <a:pt x="6" y="7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73" name="Freeform 1418"/>
            <p:cNvSpPr>
              <a:spLocks/>
            </p:cNvSpPr>
            <p:nvPr/>
          </p:nvSpPr>
          <p:spPr bwMode="auto">
            <a:xfrm>
              <a:off x="4629151" y="2013479"/>
              <a:ext cx="9525" cy="10583"/>
            </a:xfrm>
            <a:custGeom>
              <a:avLst/>
              <a:gdLst>
                <a:gd name="T0" fmla="*/ 2147483647 w 6"/>
                <a:gd name="T1" fmla="*/ 2147483647 h 7"/>
                <a:gd name="T2" fmla="*/ 2147483647 w 6"/>
                <a:gd name="T3" fmla="*/ 2147483647 h 7"/>
                <a:gd name="T4" fmla="*/ 2147483647 w 6"/>
                <a:gd name="T5" fmla="*/ 2147483647 h 7"/>
                <a:gd name="T6" fmla="*/ 2147483647 w 6"/>
                <a:gd name="T7" fmla="*/ 2147483647 h 7"/>
                <a:gd name="T8" fmla="*/ 2147483647 w 6"/>
                <a:gd name="T9" fmla="*/ 2147483647 h 7"/>
                <a:gd name="T10" fmla="*/ 2147483647 w 6"/>
                <a:gd name="T11" fmla="*/ 2147483647 h 7"/>
                <a:gd name="T12" fmla="*/ 2147483647 w 6"/>
                <a:gd name="T13" fmla="*/ 2147483647 h 7"/>
                <a:gd name="T14" fmla="*/ 2147483647 w 6"/>
                <a:gd name="T15" fmla="*/ 2147483647 h 7"/>
                <a:gd name="T16" fmla="*/ 0 w 6"/>
                <a:gd name="T17" fmla="*/ 2147483647 h 7"/>
                <a:gd name="T18" fmla="*/ 0 w 6"/>
                <a:gd name="T19" fmla="*/ 2147483647 h 7"/>
                <a:gd name="T20" fmla="*/ 0 w 6"/>
                <a:gd name="T21" fmla="*/ 2147483647 h 7"/>
                <a:gd name="T22" fmla="*/ 0 w 6"/>
                <a:gd name="T23" fmla="*/ 2147483647 h 7"/>
                <a:gd name="T24" fmla="*/ 0 w 6"/>
                <a:gd name="T25" fmla="*/ 2147483647 h 7"/>
                <a:gd name="T26" fmla="*/ 2147483647 w 6"/>
                <a:gd name="T27" fmla="*/ 2147483647 h 7"/>
                <a:gd name="T28" fmla="*/ 2147483647 w 6"/>
                <a:gd name="T29" fmla="*/ 2147483647 h 7"/>
                <a:gd name="T30" fmla="*/ 2147483647 w 6"/>
                <a:gd name="T31" fmla="*/ 2147483647 h 7"/>
                <a:gd name="T32" fmla="*/ 2147483647 w 6"/>
                <a:gd name="T33" fmla="*/ 0 h 7"/>
                <a:gd name="T34" fmla="*/ 2147483647 w 6"/>
                <a:gd name="T35" fmla="*/ 0 h 7"/>
                <a:gd name="T36" fmla="*/ 2147483647 w 6"/>
                <a:gd name="T37" fmla="*/ 0 h 7"/>
                <a:gd name="T38" fmla="*/ 2147483647 w 6"/>
                <a:gd name="T39" fmla="*/ 2147483647 h 7"/>
                <a:gd name="T40" fmla="*/ 2147483647 w 6"/>
                <a:gd name="T41" fmla="*/ 2147483647 h 7"/>
                <a:gd name="T42" fmla="*/ 2147483647 w 6"/>
                <a:gd name="T43" fmla="*/ 2147483647 h 7"/>
                <a:gd name="T44" fmla="*/ 2147483647 w 6"/>
                <a:gd name="T45" fmla="*/ 2147483647 h 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"/>
                <a:gd name="T70" fmla="*/ 0 h 7"/>
                <a:gd name="T71" fmla="*/ 6 w 6"/>
                <a:gd name="T72" fmla="*/ 7 h 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" h="7">
                  <a:moveTo>
                    <a:pt x="5" y="3"/>
                  </a:moveTo>
                  <a:lnTo>
                    <a:pt x="5" y="4"/>
                  </a:lnTo>
                  <a:lnTo>
                    <a:pt x="6" y="5"/>
                  </a:lnTo>
                  <a:lnTo>
                    <a:pt x="6" y="7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5" y="3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7" name="Freeform 1050"/>
            <p:cNvSpPr>
              <a:spLocks/>
            </p:cNvSpPr>
            <p:nvPr/>
          </p:nvSpPr>
          <p:spPr bwMode="auto">
            <a:xfrm>
              <a:off x="4862512" y="2305016"/>
              <a:ext cx="144462" cy="82550"/>
            </a:xfrm>
            <a:custGeom>
              <a:avLst/>
              <a:gdLst>
                <a:gd name="T0" fmla="*/ 14 w 91"/>
                <a:gd name="T1" fmla="*/ 50 h 52"/>
                <a:gd name="T2" fmla="*/ 12 w 91"/>
                <a:gd name="T3" fmla="*/ 46 h 52"/>
                <a:gd name="T4" fmla="*/ 10 w 91"/>
                <a:gd name="T5" fmla="*/ 39 h 52"/>
                <a:gd name="T6" fmla="*/ 4 w 91"/>
                <a:gd name="T7" fmla="*/ 35 h 52"/>
                <a:gd name="T8" fmla="*/ 4 w 91"/>
                <a:gd name="T9" fmla="*/ 28 h 52"/>
                <a:gd name="T10" fmla="*/ 6 w 91"/>
                <a:gd name="T11" fmla="*/ 22 h 52"/>
                <a:gd name="T12" fmla="*/ 9 w 91"/>
                <a:gd name="T13" fmla="*/ 19 h 52"/>
                <a:gd name="T14" fmla="*/ 5 w 91"/>
                <a:gd name="T15" fmla="*/ 16 h 52"/>
                <a:gd name="T16" fmla="*/ 1 w 91"/>
                <a:gd name="T17" fmla="*/ 12 h 52"/>
                <a:gd name="T18" fmla="*/ 0 w 91"/>
                <a:gd name="T19" fmla="*/ 7 h 52"/>
                <a:gd name="T20" fmla="*/ 0 w 91"/>
                <a:gd name="T21" fmla="*/ 2 h 52"/>
                <a:gd name="T22" fmla="*/ 5 w 91"/>
                <a:gd name="T23" fmla="*/ 0 h 52"/>
                <a:gd name="T24" fmla="*/ 8 w 91"/>
                <a:gd name="T25" fmla="*/ 1 h 52"/>
                <a:gd name="T26" fmla="*/ 7 w 91"/>
                <a:gd name="T27" fmla="*/ 5 h 52"/>
                <a:gd name="T28" fmla="*/ 10 w 91"/>
                <a:gd name="T29" fmla="*/ 7 h 52"/>
                <a:gd name="T30" fmla="*/ 14 w 91"/>
                <a:gd name="T31" fmla="*/ 7 h 52"/>
                <a:gd name="T32" fmla="*/ 22 w 91"/>
                <a:gd name="T33" fmla="*/ 8 h 52"/>
                <a:gd name="T34" fmla="*/ 34 w 91"/>
                <a:gd name="T35" fmla="*/ 8 h 52"/>
                <a:gd name="T36" fmla="*/ 46 w 91"/>
                <a:gd name="T37" fmla="*/ 9 h 52"/>
                <a:gd name="T38" fmla="*/ 50 w 91"/>
                <a:gd name="T39" fmla="*/ 8 h 52"/>
                <a:gd name="T40" fmla="*/ 55 w 91"/>
                <a:gd name="T41" fmla="*/ 6 h 52"/>
                <a:gd name="T42" fmla="*/ 60 w 91"/>
                <a:gd name="T43" fmla="*/ 3 h 52"/>
                <a:gd name="T44" fmla="*/ 67 w 91"/>
                <a:gd name="T45" fmla="*/ 1 h 52"/>
                <a:gd name="T46" fmla="*/ 71 w 91"/>
                <a:gd name="T47" fmla="*/ 1 h 52"/>
                <a:gd name="T48" fmla="*/ 73 w 91"/>
                <a:gd name="T49" fmla="*/ 2 h 52"/>
                <a:gd name="T50" fmla="*/ 81 w 91"/>
                <a:gd name="T51" fmla="*/ 5 h 52"/>
                <a:gd name="T52" fmla="*/ 87 w 91"/>
                <a:gd name="T53" fmla="*/ 8 h 52"/>
                <a:gd name="T54" fmla="*/ 91 w 91"/>
                <a:gd name="T55" fmla="*/ 7 h 52"/>
                <a:gd name="T56" fmla="*/ 91 w 91"/>
                <a:gd name="T57" fmla="*/ 11 h 52"/>
                <a:gd name="T58" fmla="*/ 90 w 91"/>
                <a:gd name="T59" fmla="*/ 13 h 52"/>
                <a:gd name="T60" fmla="*/ 86 w 91"/>
                <a:gd name="T61" fmla="*/ 15 h 52"/>
                <a:gd name="T62" fmla="*/ 82 w 91"/>
                <a:gd name="T63" fmla="*/ 18 h 52"/>
                <a:gd name="T64" fmla="*/ 83 w 91"/>
                <a:gd name="T65" fmla="*/ 26 h 52"/>
                <a:gd name="T66" fmla="*/ 81 w 91"/>
                <a:gd name="T67" fmla="*/ 27 h 52"/>
                <a:gd name="T68" fmla="*/ 81 w 91"/>
                <a:gd name="T69" fmla="*/ 28 h 52"/>
                <a:gd name="T70" fmla="*/ 78 w 91"/>
                <a:gd name="T71" fmla="*/ 30 h 52"/>
                <a:gd name="T72" fmla="*/ 79 w 91"/>
                <a:gd name="T73" fmla="*/ 31 h 52"/>
                <a:gd name="T74" fmla="*/ 80 w 91"/>
                <a:gd name="T75" fmla="*/ 31 h 52"/>
                <a:gd name="T76" fmla="*/ 82 w 91"/>
                <a:gd name="T77" fmla="*/ 33 h 52"/>
                <a:gd name="T78" fmla="*/ 83 w 91"/>
                <a:gd name="T79" fmla="*/ 36 h 52"/>
                <a:gd name="T80" fmla="*/ 87 w 91"/>
                <a:gd name="T81" fmla="*/ 39 h 52"/>
                <a:gd name="T82" fmla="*/ 87 w 91"/>
                <a:gd name="T83" fmla="*/ 40 h 52"/>
                <a:gd name="T84" fmla="*/ 85 w 91"/>
                <a:gd name="T85" fmla="*/ 40 h 52"/>
                <a:gd name="T86" fmla="*/ 79 w 91"/>
                <a:gd name="T87" fmla="*/ 41 h 52"/>
                <a:gd name="T88" fmla="*/ 73 w 91"/>
                <a:gd name="T89" fmla="*/ 39 h 52"/>
                <a:gd name="T90" fmla="*/ 69 w 91"/>
                <a:gd name="T91" fmla="*/ 40 h 52"/>
                <a:gd name="T92" fmla="*/ 65 w 91"/>
                <a:gd name="T93" fmla="*/ 41 h 52"/>
                <a:gd name="T94" fmla="*/ 62 w 91"/>
                <a:gd name="T95" fmla="*/ 43 h 52"/>
                <a:gd name="T96" fmla="*/ 59 w 91"/>
                <a:gd name="T97" fmla="*/ 43 h 52"/>
                <a:gd name="T98" fmla="*/ 60 w 91"/>
                <a:gd name="T99" fmla="*/ 48 h 52"/>
                <a:gd name="T100" fmla="*/ 56 w 91"/>
                <a:gd name="T101" fmla="*/ 51 h 52"/>
                <a:gd name="T102" fmla="*/ 51 w 91"/>
                <a:gd name="T103" fmla="*/ 52 h 52"/>
                <a:gd name="T104" fmla="*/ 41 w 91"/>
                <a:gd name="T105" fmla="*/ 49 h 52"/>
                <a:gd name="T106" fmla="*/ 38 w 91"/>
                <a:gd name="T107" fmla="*/ 47 h 52"/>
                <a:gd name="T108" fmla="*/ 36 w 91"/>
                <a:gd name="T109" fmla="*/ 47 h 52"/>
                <a:gd name="T110" fmla="*/ 27 w 91"/>
                <a:gd name="T111" fmla="*/ 49 h 52"/>
                <a:gd name="T112" fmla="*/ 21 w 91"/>
                <a:gd name="T113" fmla="*/ 49 h 52"/>
                <a:gd name="T114" fmla="*/ 17 w 91"/>
                <a:gd name="T115" fmla="*/ 50 h 52"/>
                <a:gd name="T116" fmla="*/ 14 w 91"/>
                <a:gd name="T117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" h="52">
                  <a:moveTo>
                    <a:pt x="14" y="50"/>
                  </a:moveTo>
                  <a:lnTo>
                    <a:pt x="12" y="46"/>
                  </a:lnTo>
                  <a:lnTo>
                    <a:pt x="10" y="39"/>
                  </a:lnTo>
                  <a:lnTo>
                    <a:pt x="4" y="35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9" y="19"/>
                  </a:lnTo>
                  <a:lnTo>
                    <a:pt x="5" y="16"/>
                  </a:lnTo>
                  <a:lnTo>
                    <a:pt x="1" y="12"/>
                  </a:lnTo>
                  <a:lnTo>
                    <a:pt x="0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8" y="1"/>
                  </a:lnTo>
                  <a:lnTo>
                    <a:pt x="7" y="5"/>
                  </a:lnTo>
                  <a:lnTo>
                    <a:pt x="10" y="7"/>
                  </a:lnTo>
                  <a:lnTo>
                    <a:pt x="14" y="7"/>
                  </a:lnTo>
                  <a:lnTo>
                    <a:pt x="22" y="8"/>
                  </a:lnTo>
                  <a:lnTo>
                    <a:pt x="34" y="8"/>
                  </a:lnTo>
                  <a:lnTo>
                    <a:pt x="46" y="9"/>
                  </a:lnTo>
                  <a:lnTo>
                    <a:pt x="50" y="8"/>
                  </a:lnTo>
                  <a:lnTo>
                    <a:pt x="55" y="6"/>
                  </a:lnTo>
                  <a:lnTo>
                    <a:pt x="60" y="3"/>
                  </a:lnTo>
                  <a:lnTo>
                    <a:pt x="67" y="1"/>
                  </a:lnTo>
                  <a:lnTo>
                    <a:pt x="71" y="1"/>
                  </a:lnTo>
                  <a:lnTo>
                    <a:pt x="73" y="2"/>
                  </a:lnTo>
                  <a:lnTo>
                    <a:pt x="81" y="5"/>
                  </a:lnTo>
                  <a:lnTo>
                    <a:pt x="87" y="8"/>
                  </a:lnTo>
                  <a:lnTo>
                    <a:pt x="91" y="7"/>
                  </a:lnTo>
                  <a:lnTo>
                    <a:pt x="91" y="11"/>
                  </a:lnTo>
                  <a:lnTo>
                    <a:pt x="90" y="13"/>
                  </a:lnTo>
                  <a:lnTo>
                    <a:pt x="86" y="15"/>
                  </a:lnTo>
                  <a:lnTo>
                    <a:pt x="82" y="18"/>
                  </a:lnTo>
                  <a:lnTo>
                    <a:pt x="83" y="26"/>
                  </a:lnTo>
                  <a:lnTo>
                    <a:pt x="81" y="27"/>
                  </a:lnTo>
                  <a:lnTo>
                    <a:pt x="81" y="28"/>
                  </a:lnTo>
                  <a:lnTo>
                    <a:pt x="78" y="30"/>
                  </a:lnTo>
                  <a:lnTo>
                    <a:pt x="79" y="31"/>
                  </a:lnTo>
                  <a:lnTo>
                    <a:pt x="80" y="31"/>
                  </a:lnTo>
                  <a:lnTo>
                    <a:pt x="82" y="33"/>
                  </a:lnTo>
                  <a:lnTo>
                    <a:pt x="83" y="36"/>
                  </a:lnTo>
                  <a:lnTo>
                    <a:pt x="87" y="39"/>
                  </a:lnTo>
                  <a:lnTo>
                    <a:pt x="87" y="40"/>
                  </a:lnTo>
                  <a:lnTo>
                    <a:pt x="85" y="40"/>
                  </a:lnTo>
                  <a:lnTo>
                    <a:pt x="79" y="41"/>
                  </a:lnTo>
                  <a:lnTo>
                    <a:pt x="73" y="39"/>
                  </a:lnTo>
                  <a:lnTo>
                    <a:pt x="69" y="40"/>
                  </a:lnTo>
                  <a:lnTo>
                    <a:pt x="65" y="41"/>
                  </a:lnTo>
                  <a:lnTo>
                    <a:pt x="62" y="43"/>
                  </a:lnTo>
                  <a:lnTo>
                    <a:pt x="59" y="43"/>
                  </a:lnTo>
                  <a:lnTo>
                    <a:pt x="60" y="48"/>
                  </a:lnTo>
                  <a:lnTo>
                    <a:pt x="56" y="51"/>
                  </a:lnTo>
                  <a:lnTo>
                    <a:pt x="51" y="52"/>
                  </a:lnTo>
                  <a:lnTo>
                    <a:pt x="41" y="49"/>
                  </a:lnTo>
                  <a:lnTo>
                    <a:pt x="38" y="47"/>
                  </a:lnTo>
                  <a:lnTo>
                    <a:pt x="36" y="47"/>
                  </a:lnTo>
                  <a:lnTo>
                    <a:pt x="27" y="49"/>
                  </a:lnTo>
                  <a:lnTo>
                    <a:pt x="21" y="49"/>
                  </a:lnTo>
                  <a:lnTo>
                    <a:pt x="17" y="50"/>
                  </a:lnTo>
                  <a:lnTo>
                    <a:pt x="14" y="50"/>
                  </a:lnTo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nb-NO" sz="1000"/>
            </a:p>
          </p:txBody>
        </p:sp>
      </p:grpSp>
      <p:sp>
        <p:nvSpPr>
          <p:cNvPr id="1669" name="Freeform 1046"/>
          <p:cNvSpPr>
            <a:spLocks/>
          </p:cNvSpPr>
          <p:nvPr/>
        </p:nvSpPr>
        <p:spPr bwMode="auto">
          <a:xfrm>
            <a:off x="8482470" y="4108726"/>
            <a:ext cx="2211554" cy="1455596"/>
          </a:xfrm>
          <a:custGeom>
            <a:avLst/>
            <a:gdLst>
              <a:gd name="T0" fmla="*/ 13 w 271"/>
              <a:gd name="T1" fmla="*/ 63 h 151"/>
              <a:gd name="T2" fmla="*/ 31 w 271"/>
              <a:gd name="T3" fmla="*/ 75 h 151"/>
              <a:gd name="T4" fmla="*/ 31 w 271"/>
              <a:gd name="T5" fmla="*/ 66 h 151"/>
              <a:gd name="T6" fmla="*/ 39 w 271"/>
              <a:gd name="T7" fmla="*/ 62 h 151"/>
              <a:gd name="T8" fmla="*/ 42 w 271"/>
              <a:gd name="T9" fmla="*/ 57 h 151"/>
              <a:gd name="T10" fmla="*/ 45 w 271"/>
              <a:gd name="T11" fmla="*/ 56 h 151"/>
              <a:gd name="T12" fmla="*/ 49 w 271"/>
              <a:gd name="T13" fmla="*/ 53 h 151"/>
              <a:gd name="T14" fmla="*/ 61 w 271"/>
              <a:gd name="T15" fmla="*/ 59 h 151"/>
              <a:gd name="T16" fmla="*/ 72 w 271"/>
              <a:gd name="T17" fmla="*/ 63 h 151"/>
              <a:gd name="T18" fmla="*/ 76 w 271"/>
              <a:gd name="T19" fmla="*/ 68 h 151"/>
              <a:gd name="T20" fmla="*/ 75 w 271"/>
              <a:gd name="T21" fmla="*/ 75 h 151"/>
              <a:gd name="T22" fmla="*/ 89 w 271"/>
              <a:gd name="T23" fmla="*/ 79 h 151"/>
              <a:gd name="T24" fmla="*/ 99 w 271"/>
              <a:gd name="T25" fmla="*/ 77 h 151"/>
              <a:gd name="T26" fmla="*/ 107 w 271"/>
              <a:gd name="T27" fmla="*/ 85 h 151"/>
              <a:gd name="T28" fmla="*/ 114 w 271"/>
              <a:gd name="T29" fmla="*/ 93 h 151"/>
              <a:gd name="T30" fmla="*/ 122 w 271"/>
              <a:gd name="T31" fmla="*/ 105 h 151"/>
              <a:gd name="T32" fmla="*/ 151 w 271"/>
              <a:gd name="T33" fmla="*/ 119 h 151"/>
              <a:gd name="T34" fmla="*/ 171 w 271"/>
              <a:gd name="T35" fmla="*/ 132 h 151"/>
              <a:gd name="T36" fmla="*/ 184 w 271"/>
              <a:gd name="T37" fmla="*/ 135 h 151"/>
              <a:gd name="T38" fmla="*/ 190 w 271"/>
              <a:gd name="T39" fmla="*/ 140 h 151"/>
              <a:gd name="T40" fmla="*/ 191 w 271"/>
              <a:gd name="T41" fmla="*/ 150 h 151"/>
              <a:gd name="T42" fmla="*/ 203 w 271"/>
              <a:gd name="T43" fmla="*/ 151 h 151"/>
              <a:gd name="T44" fmla="*/ 209 w 271"/>
              <a:gd name="T45" fmla="*/ 150 h 151"/>
              <a:gd name="T46" fmla="*/ 211 w 271"/>
              <a:gd name="T47" fmla="*/ 140 h 151"/>
              <a:gd name="T48" fmla="*/ 214 w 271"/>
              <a:gd name="T49" fmla="*/ 135 h 151"/>
              <a:gd name="T50" fmla="*/ 207 w 271"/>
              <a:gd name="T51" fmla="*/ 126 h 151"/>
              <a:gd name="T52" fmla="*/ 204 w 271"/>
              <a:gd name="T53" fmla="*/ 118 h 151"/>
              <a:gd name="T54" fmla="*/ 196 w 271"/>
              <a:gd name="T55" fmla="*/ 116 h 151"/>
              <a:gd name="T56" fmla="*/ 195 w 271"/>
              <a:gd name="T57" fmla="*/ 109 h 151"/>
              <a:gd name="T58" fmla="*/ 204 w 271"/>
              <a:gd name="T59" fmla="*/ 109 h 151"/>
              <a:gd name="T60" fmla="*/ 211 w 271"/>
              <a:gd name="T61" fmla="*/ 101 h 151"/>
              <a:gd name="T62" fmla="*/ 217 w 271"/>
              <a:gd name="T63" fmla="*/ 96 h 151"/>
              <a:gd name="T64" fmla="*/ 216 w 271"/>
              <a:gd name="T65" fmla="*/ 89 h 151"/>
              <a:gd name="T66" fmla="*/ 225 w 271"/>
              <a:gd name="T67" fmla="*/ 87 h 151"/>
              <a:gd name="T68" fmla="*/ 233 w 271"/>
              <a:gd name="T69" fmla="*/ 83 h 151"/>
              <a:gd name="T70" fmla="*/ 236 w 271"/>
              <a:gd name="T71" fmla="*/ 89 h 151"/>
              <a:gd name="T72" fmla="*/ 237 w 271"/>
              <a:gd name="T73" fmla="*/ 97 h 151"/>
              <a:gd name="T74" fmla="*/ 245 w 271"/>
              <a:gd name="T75" fmla="*/ 96 h 151"/>
              <a:gd name="T76" fmla="*/ 257 w 271"/>
              <a:gd name="T77" fmla="*/ 96 h 151"/>
              <a:gd name="T78" fmla="*/ 262 w 271"/>
              <a:gd name="T79" fmla="*/ 91 h 151"/>
              <a:gd name="T80" fmla="*/ 271 w 271"/>
              <a:gd name="T81" fmla="*/ 88 h 151"/>
              <a:gd name="T82" fmla="*/ 263 w 271"/>
              <a:gd name="T83" fmla="*/ 85 h 151"/>
              <a:gd name="T84" fmla="*/ 249 w 271"/>
              <a:gd name="T85" fmla="*/ 79 h 151"/>
              <a:gd name="T86" fmla="*/ 245 w 271"/>
              <a:gd name="T87" fmla="*/ 78 h 151"/>
              <a:gd name="T88" fmla="*/ 234 w 271"/>
              <a:gd name="T89" fmla="*/ 78 h 151"/>
              <a:gd name="T90" fmla="*/ 225 w 271"/>
              <a:gd name="T91" fmla="*/ 75 h 151"/>
              <a:gd name="T92" fmla="*/ 232 w 271"/>
              <a:gd name="T93" fmla="*/ 64 h 151"/>
              <a:gd name="T94" fmla="*/ 229 w 271"/>
              <a:gd name="T95" fmla="*/ 62 h 151"/>
              <a:gd name="T96" fmla="*/ 223 w 271"/>
              <a:gd name="T97" fmla="*/ 68 h 151"/>
              <a:gd name="T98" fmla="*/ 212 w 271"/>
              <a:gd name="T99" fmla="*/ 75 h 151"/>
              <a:gd name="T100" fmla="*/ 208 w 271"/>
              <a:gd name="T101" fmla="*/ 80 h 151"/>
              <a:gd name="T102" fmla="*/ 198 w 271"/>
              <a:gd name="T103" fmla="*/ 80 h 151"/>
              <a:gd name="T104" fmla="*/ 171 w 271"/>
              <a:gd name="T105" fmla="*/ 68 h 151"/>
              <a:gd name="T106" fmla="*/ 162 w 271"/>
              <a:gd name="T107" fmla="*/ 59 h 151"/>
              <a:gd name="T108" fmla="*/ 144 w 271"/>
              <a:gd name="T109" fmla="*/ 39 h 151"/>
              <a:gd name="T110" fmla="*/ 132 w 271"/>
              <a:gd name="T111" fmla="*/ 36 h 151"/>
              <a:gd name="T112" fmla="*/ 70 w 271"/>
              <a:gd name="T113" fmla="*/ 20 h 151"/>
              <a:gd name="T114" fmla="*/ 42 w 271"/>
              <a:gd name="T115" fmla="*/ 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71" h="151">
                <a:moveTo>
                  <a:pt x="0" y="13"/>
                </a:moveTo>
                <a:lnTo>
                  <a:pt x="4" y="29"/>
                </a:lnTo>
                <a:lnTo>
                  <a:pt x="9" y="46"/>
                </a:lnTo>
                <a:lnTo>
                  <a:pt x="13" y="63"/>
                </a:lnTo>
                <a:lnTo>
                  <a:pt x="16" y="77"/>
                </a:lnTo>
                <a:lnTo>
                  <a:pt x="32" y="79"/>
                </a:lnTo>
                <a:lnTo>
                  <a:pt x="33" y="78"/>
                </a:lnTo>
                <a:lnTo>
                  <a:pt x="31" y="75"/>
                </a:lnTo>
                <a:lnTo>
                  <a:pt x="31" y="73"/>
                </a:lnTo>
                <a:lnTo>
                  <a:pt x="29" y="68"/>
                </a:lnTo>
                <a:lnTo>
                  <a:pt x="29" y="67"/>
                </a:lnTo>
                <a:lnTo>
                  <a:pt x="31" y="66"/>
                </a:lnTo>
                <a:lnTo>
                  <a:pt x="31" y="64"/>
                </a:lnTo>
                <a:lnTo>
                  <a:pt x="32" y="63"/>
                </a:lnTo>
                <a:lnTo>
                  <a:pt x="34" y="63"/>
                </a:lnTo>
                <a:lnTo>
                  <a:pt x="39" y="62"/>
                </a:lnTo>
                <a:lnTo>
                  <a:pt x="40" y="62"/>
                </a:lnTo>
                <a:lnTo>
                  <a:pt x="41" y="59"/>
                </a:lnTo>
                <a:lnTo>
                  <a:pt x="40" y="57"/>
                </a:lnTo>
                <a:lnTo>
                  <a:pt x="42" y="57"/>
                </a:lnTo>
                <a:lnTo>
                  <a:pt x="45" y="59"/>
                </a:lnTo>
                <a:lnTo>
                  <a:pt x="47" y="59"/>
                </a:lnTo>
                <a:lnTo>
                  <a:pt x="46" y="57"/>
                </a:lnTo>
                <a:lnTo>
                  <a:pt x="45" y="56"/>
                </a:lnTo>
                <a:lnTo>
                  <a:pt x="43" y="55"/>
                </a:lnTo>
                <a:lnTo>
                  <a:pt x="44" y="54"/>
                </a:lnTo>
                <a:lnTo>
                  <a:pt x="46" y="54"/>
                </a:lnTo>
                <a:lnTo>
                  <a:pt x="49" y="53"/>
                </a:lnTo>
                <a:lnTo>
                  <a:pt x="47" y="52"/>
                </a:lnTo>
                <a:lnTo>
                  <a:pt x="55" y="56"/>
                </a:lnTo>
                <a:lnTo>
                  <a:pt x="59" y="58"/>
                </a:lnTo>
                <a:lnTo>
                  <a:pt x="61" y="59"/>
                </a:lnTo>
                <a:lnTo>
                  <a:pt x="63" y="60"/>
                </a:lnTo>
                <a:lnTo>
                  <a:pt x="65" y="60"/>
                </a:lnTo>
                <a:lnTo>
                  <a:pt x="70" y="60"/>
                </a:lnTo>
                <a:lnTo>
                  <a:pt x="72" y="63"/>
                </a:lnTo>
                <a:lnTo>
                  <a:pt x="72" y="65"/>
                </a:lnTo>
                <a:lnTo>
                  <a:pt x="72" y="66"/>
                </a:lnTo>
                <a:lnTo>
                  <a:pt x="74" y="68"/>
                </a:lnTo>
                <a:lnTo>
                  <a:pt x="76" y="68"/>
                </a:lnTo>
                <a:lnTo>
                  <a:pt x="74" y="69"/>
                </a:lnTo>
                <a:lnTo>
                  <a:pt x="75" y="71"/>
                </a:lnTo>
                <a:lnTo>
                  <a:pt x="75" y="74"/>
                </a:lnTo>
                <a:lnTo>
                  <a:pt x="75" y="75"/>
                </a:lnTo>
                <a:lnTo>
                  <a:pt x="77" y="77"/>
                </a:lnTo>
                <a:lnTo>
                  <a:pt x="82" y="79"/>
                </a:lnTo>
                <a:lnTo>
                  <a:pt x="86" y="79"/>
                </a:lnTo>
                <a:lnTo>
                  <a:pt x="89" y="79"/>
                </a:lnTo>
                <a:lnTo>
                  <a:pt x="95" y="80"/>
                </a:lnTo>
                <a:lnTo>
                  <a:pt x="97" y="80"/>
                </a:lnTo>
                <a:lnTo>
                  <a:pt x="96" y="78"/>
                </a:lnTo>
                <a:lnTo>
                  <a:pt x="99" y="77"/>
                </a:lnTo>
                <a:lnTo>
                  <a:pt x="101" y="78"/>
                </a:lnTo>
                <a:lnTo>
                  <a:pt x="104" y="81"/>
                </a:lnTo>
                <a:lnTo>
                  <a:pt x="106" y="83"/>
                </a:lnTo>
                <a:lnTo>
                  <a:pt x="107" y="85"/>
                </a:lnTo>
                <a:lnTo>
                  <a:pt x="109" y="88"/>
                </a:lnTo>
                <a:lnTo>
                  <a:pt x="111" y="90"/>
                </a:lnTo>
                <a:lnTo>
                  <a:pt x="113" y="91"/>
                </a:lnTo>
                <a:lnTo>
                  <a:pt x="114" y="93"/>
                </a:lnTo>
                <a:lnTo>
                  <a:pt x="116" y="97"/>
                </a:lnTo>
                <a:lnTo>
                  <a:pt x="117" y="99"/>
                </a:lnTo>
                <a:lnTo>
                  <a:pt x="120" y="103"/>
                </a:lnTo>
                <a:lnTo>
                  <a:pt x="122" y="105"/>
                </a:lnTo>
                <a:lnTo>
                  <a:pt x="136" y="111"/>
                </a:lnTo>
                <a:lnTo>
                  <a:pt x="144" y="118"/>
                </a:lnTo>
                <a:lnTo>
                  <a:pt x="146" y="119"/>
                </a:lnTo>
                <a:lnTo>
                  <a:pt x="151" y="119"/>
                </a:lnTo>
                <a:lnTo>
                  <a:pt x="155" y="121"/>
                </a:lnTo>
                <a:lnTo>
                  <a:pt x="162" y="126"/>
                </a:lnTo>
                <a:lnTo>
                  <a:pt x="168" y="131"/>
                </a:lnTo>
                <a:lnTo>
                  <a:pt x="171" y="132"/>
                </a:lnTo>
                <a:lnTo>
                  <a:pt x="173" y="134"/>
                </a:lnTo>
                <a:lnTo>
                  <a:pt x="175" y="132"/>
                </a:lnTo>
                <a:lnTo>
                  <a:pt x="177" y="132"/>
                </a:lnTo>
                <a:lnTo>
                  <a:pt x="184" y="135"/>
                </a:lnTo>
                <a:lnTo>
                  <a:pt x="185" y="136"/>
                </a:lnTo>
                <a:lnTo>
                  <a:pt x="187" y="137"/>
                </a:lnTo>
                <a:lnTo>
                  <a:pt x="190" y="138"/>
                </a:lnTo>
                <a:lnTo>
                  <a:pt x="190" y="140"/>
                </a:lnTo>
                <a:lnTo>
                  <a:pt x="188" y="142"/>
                </a:lnTo>
                <a:lnTo>
                  <a:pt x="190" y="147"/>
                </a:lnTo>
                <a:lnTo>
                  <a:pt x="191" y="148"/>
                </a:lnTo>
                <a:lnTo>
                  <a:pt x="191" y="150"/>
                </a:lnTo>
                <a:lnTo>
                  <a:pt x="191" y="150"/>
                </a:lnTo>
                <a:lnTo>
                  <a:pt x="198" y="149"/>
                </a:lnTo>
                <a:lnTo>
                  <a:pt x="201" y="150"/>
                </a:lnTo>
                <a:lnTo>
                  <a:pt x="203" y="151"/>
                </a:lnTo>
                <a:lnTo>
                  <a:pt x="205" y="151"/>
                </a:lnTo>
                <a:lnTo>
                  <a:pt x="208" y="151"/>
                </a:lnTo>
                <a:lnTo>
                  <a:pt x="208" y="151"/>
                </a:lnTo>
                <a:lnTo>
                  <a:pt x="209" y="150"/>
                </a:lnTo>
                <a:lnTo>
                  <a:pt x="209" y="149"/>
                </a:lnTo>
                <a:lnTo>
                  <a:pt x="208" y="147"/>
                </a:lnTo>
                <a:lnTo>
                  <a:pt x="209" y="144"/>
                </a:lnTo>
                <a:lnTo>
                  <a:pt x="211" y="140"/>
                </a:lnTo>
                <a:lnTo>
                  <a:pt x="212" y="139"/>
                </a:lnTo>
                <a:lnTo>
                  <a:pt x="213" y="138"/>
                </a:lnTo>
                <a:lnTo>
                  <a:pt x="214" y="136"/>
                </a:lnTo>
                <a:lnTo>
                  <a:pt x="214" y="135"/>
                </a:lnTo>
                <a:lnTo>
                  <a:pt x="213" y="132"/>
                </a:lnTo>
                <a:lnTo>
                  <a:pt x="211" y="131"/>
                </a:lnTo>
                <a:lnTo>
                  <a:pt x="209" y="129"/>
                </a:lnTo>
                <a:lnTo>
                  <a:pt x="207" y="126"/>
                </a:lnTo>
                <a:lnTo>
                  <a:pt x="207" y="124"/>
                </a:lnTo>
                <a:lnTo>
                  <a:pt x="207" y="121"/>
                </a:lnTo>
                <a:lnTo>
                  <a:pt x="206" y="119"/>
                </a:lnTo>
                <a:lnTo>
                  <a:pt x="204" y="118"/>
                </a:lnTo>
                <a:lnTo>
                  <a:pt x="202" y="119"/>
                </a:lnTo>
                <a:lnTo>
                  <a:pt x="200" y="118"/>
                </a:lnTo>
                <a:lnTo>
                  <a:pt x="198" y="117"/>
                </a:lnTo>
                <a:lnTo>
                  <a:pt x="196" y="116"/>
                </a:lnTo>
                <a:lnTo>
                  <a:pt x="194" y="114"/>
                </a:lnTo>
                <a:lnTo>
                  <a:pt x="195" y="113"/>
                </a:lnTo>
                <a:lnTo>
                  <a:pt x="194" y="110"/>
                </a:lnTo>
                <a:lnTo>
                  <a:pt x="195" y="109"/>
                </a:lnTo>
                <a:lnTo>
                  <a:pt x="197" y="108"/>
                </a:lnTo>
                <a:lnTo>
                  <a:pt x="200" y="108"/>
                </a:lnTo>
                <a:lnTo>
                  <a:pt x="201" y="109"/>
                </a:lnTo>
                <a:lnTo>
                  <a:pt x="204" y="109"/>
                </a:lnTo>
                <a:lnTo>
                  <a:pt x="207" y="109"/>
                </a:lnTo>
                <a:lnTo>
                  <a:pt x="209" y="108"/>
                </a:lnTo>
                <a:lnTo>
                  <a:pt x="211" y="103"/>
                </a:lnTo>
                <a:lnTo>
                  <a:pt x="211" y="101"/>
                </a:lnTo>
                <a:lnTo>
                  <a:pt x="212" y="100"/>
                </a:lnTo>
                <a:lnTo>
                  <a:pt x="216" y="99"/>
                </a:lnTo>
                <a:lnTo>
                  <a:pt x="217" y="98"/>
                </a:lnTo>
                <a:lnTo>
                  <a:pt x="217" y="96"/>
                </a:lnTo>
                <a:lnTo>
                  <a:pt x="217" y="94"/>
                </a:lnTo>
                <a:lnTo>
                  <a:pt x="215" y="93"/>
                </a:lnTo>
                <a:lnTo>
                  <a:pt x="217" y="91"/>
                </a:lnTo>
                <a:lnTo>
                  <a:pt x="216" y="89"/>
                </a:lnTo>
                <a:lnTo>
                  <a:pt x="218" y="88"/>
                </a:lnTo>
                <a:lnTo>
                  <a:pt x="221" y="89"/>
                </a:lnTo>
                <a:lnTo>
                  <a:pt x="223" y="89"/>
                </a:lnTo>
                <a:lnTo>
                  <a:pt x="225" y="87"/>
                </a:lnTo>
                <a:lnTo>
                  <a:pt x="228" y="85"/>
                </a:lnTo>
                <a:lnTo>
                  <a:pt x="229" y="84"/>
                </a:lnTo>
                <a:lnTo>
                  <a:pt x="231" y="83"/>
                </a:lnTo>
                <a:lnTo>
                  <a:pt x="233" y="83"/>
                </a:lnTo>
                <a:lnTo>
                  <a:pt x="234" y="85"/>
                </a:lnTo>
                <a:lnTo>
                  <a:pt x="235" y="86"/>
                </a:lnTo>
                <a:lnTo>
                  <a:pt x="236" y="88"/>
                </a:lnTo>
                <a:lnTo>
                  <a:pt x="236" y="89"/>
                </a:lnTo>
                <a:lnTo>
                  <a:pt x="234" y="90"/>
                </a:lnTo>
                <a:lnTo>
                  <a:pt x="233" y="91"/>
                </a:lnTo>
                <a:lnTo>
                  <a:pt x="235" y="96"/>
                </a:lnTo>
                <a:lnTo>
                  <a:pt x="237" y="97"/>
                </a:lnTo>
                <a:lnTo>
                  <a:pt x="238" y="97"/>
                </a:lnTo>
                <a:lnTo>
                  <a:pt x="241" y="96"/>
                </a:lnTo>
                <a:lnTo>
                  <a:pt x="242" y="96"/>
                </a:lnTo>
                <a:lnTo>
                  <a:pt x="245" y="96"/>
                </a:lnTo>
                <a:lnTo>
                  <a:pt x="247" y="96"/>
                </a:lnTo>
                <a:lnTo>
                  <a:pt x="252" y="98"/>
                </a:lnTo>
                <a:lnTo>
                  <a:pt x="256" y="97"/>
                </a:lnTo>
                <a:lnTo>
                  <a:pt x="257" y="96"/>
                </a:lnTo>
                <a:lnTo>
                  <a:pt x="257" y="94"/>
                </a:lnTo>
                <a:lnTo>
                  <a:pt x="259" y="93"/>
                </a:lnTo>
                <a:lnTo>
                  <a:pt x="262" y="93"/>
                </a:lnTo>
                <a:lnTo>
                  <a:pt x="262" y="91"/>
                </a:lnTo>
                <a:lnTo>
                  <a:pt x="264" y="93"/>
                </a:lnTo>
                <a:lnTo>
                  <a:pt x="266" y="91"/>
                </a:lnTo>
                <a:lnTo>
                  <a:pt x="266" y="89"/>
                </a:lnTo>
                <a:lnTo>
                  <a:pt x="271" y="88"/>
                </a:lnTo>
                <a:lnTo>
                  <a:pt x="271" y="86"/>
                </a:lnTo>
                <a:lnTo>
                  <a:pt x="268" y="86"/>
                </a:lnTo>
                <a:lnTo>
                  <a:pt x="267" y="86"/>
                </a:lnTo>
                <a:lnTo>
                  <a:pt x="263" y="85"/>
                </a:lnTo>
                <a:lnTo>
                  <a:pt x="258" y="83"/>
                </a:lnTo>
                <a:lnTo>
                  <a:pt x="256" y="83"/>
                </a:lnTo>
                <a:lnTo>
                  <a:pt x="254" y="81"/>
                </a:lnTo>
                <a:lnTo>
                  <a:pt x="249" y="79"/>
                </a:lnTo>
                <a:lnTo>
                  <a:pt x="249" y="77"/>
                </a:lnTo>
                <a:lnTo>
                  <a:pt x="247" y="75"/>
                </a:lnTo>
                <a:lnTo>
                  <a:pt x="245" y="74"/>
                </a:lnTo>
                <a:lnTo>
                  <a:pt x="245" y="78"/>
                </a:lnTo>
                <a:lnTo>
                  <a:pt x="244" y="79"/>
                </a:lnTo>
                <a:lnTo>
                  <a:pt x="243" y="81"/>
                </a:lnTo>
                <a:lnTo>
                  <a:pt x="242" y="81"/>
                </a:lnTo>
                <a:lnTo>
                  <a:pt x="234" y="78"/>
                </a:lnTo>
                <a:lnTo>
                  <a:pt x="231" y="75"/>
                </a:lnTo>
                <a:lnTo>
                  <a:pt x="229" y="76"/>
                </a:lnTo>
                <a:lnTo>
                  <a:pt x="227" y="75"/>
                </a:lnTo>
                <a:lnTo>
                  <a:pt x="225" y="75"/>
                </a:lnTo>
                <a:lnTo>
                  <a:pt x="225" y="73"/>
                </a:lnTo>
                <a:lnTo>
                  <a:pt x="227" y="70"/>
                </a:lnTo>
                <a:lnTo>
                  <a:pt x="231" y="67"/>
                </a:lnTo>
                <a:lnTo>
                  <a:pt x="232" y="64"/>
                </a:lnTo>
                <a:lnTo>
                  <a:pt x="235" y="63"/>
                </a:lnTo>
                <a:lnTo>
                  <a:pt x="234" y="60"/>
                </a:lnTo>
                <a:lnTo>
                  <a:pt x="229" y="59"/>
                </a:lnTo>
                <a:lnTo>
                  <a:pt x="229" y="62"/>
                </a:lnTo>
                <a:lnTo>
                  <a:pt x="227" y="64"/>
                </a:lnTo>
                <a:lnTo>
                  <a:pt x="225" y="65"/>
                </a:lnTo>
                <a:lnTo>
                  <a:pt x="223" y="64"/>
                </a:lnTo>
                <a:lnTo>
                  <a:pt x="223" y="68"/>
                </a:lnTo>
                <a:lnTo>
                  <a:pt x="222" y="69"/>
                </a:lnTo>
                <a:lnTo>
                  <a:pt x="216" y="71"/>
                </a:lnTo>
                <a:lnTo>
                  <a:pt x="213" y="74"/>
                </a:lnTo>
                <a:lnTo>
                  <a:pt x="212" y="75"/>
                </a:lnTo>
                <a:lnTo>
                  <a:pt x="211" y="76"/>
                </a:lnTo>
                <a:lnTo>
                  <a:pt x="208" y="77"/>
                </a:lnTo>
                <a:lnTo>
                  <a:pt x="208" y="78"/>
                </a:lnTo>
                <a:lnTo>
                  <a:pt x="208" y="80"/>
                </a:lnTo>
                <a:lnTo>
                  <a:pt x="207" y="81"/>
                </a:lnTo>
                <a:lnTo>
                  <a:pt x="205" y="83"/>
                </a:lnTo>
                <a:lnTo>
                  <a:pt x="203" y="83"/>
                </a:lnTo>
                <a:lnTo>
                  <a:pt x="198" y="80"/>
                </a:lnTo>
                <a:lnTo>
                  <a:pt x="196" y="80"/>
                </a:lnTo>
                <a:lnTo>
                  <a:pt x="192" y="78"/>
                </a:lnTo>
                <a:lnTo>
                  <a:pt x="177" y="79"/>
                </a:lnTo>
                <a:lnTo>
                  <a:pt x="171" y="68"/>
                </a:lnTo>
                <a:lnTo>
                  <a:pt x="162" y="67"/>
                </a:lnTo>
                <a:lnTo>
                  <a:pt x="161" y="64"/>
                </a:lnTo>
                <a:lnTo>
                  <a:pt x="160" y="59"/>
                </a:lnTo>
                <a:lnTo>
                  <a:pt x="162" y="59"/>
                </a:lnTo>
                <a:lnTo>
                  <a:pt x="158" y="49"/>
                </a:lnTo>
                <a:lnTo>
                  <a:pt x="155" y="49"/>
                </a:lnTo>
                <a:lnTo>
                  <a:pt x="147" y="42"/>
                </a:lnTo>
                <a:lnTo>
                  <a:pt x="144" y="39"/>
                </a:lnTo>
                <a:lnTo>
                  <a:pt x="142" y="38"/>
                </a:lnTo>
                <a:lnTo>
                  <a:pt x="137" y="36"/>
                </a:lnTo>
                <a:lnTo>
                  <a:pt x="135" y="34"/>
                </a:lnTo>
                <a:lnTo>
                  <a:pt x="132" y="36"/>
                </a:lnTo>
                <a:lnTo>
                  <a:pt x="112" y="35"/>
                </a:lnTo>
                <a:lnTo>
                  <a:pt x="94" y="38"/>
                </a:lnTo>
                <a:lnTo>
                  <a:pt x="85" y="32"/>
                </a:lnTo>
                <a:lnTo>
                  <a:pt x="70" y="20"/>
                </a:lnTo>
                <a:lnTo>
                  <a:pt x="59" y="13"/>
                </a:lnTo>
                <a:lnTo>
                  <a:pt x="54" y="10"/>
                </a:lnTo>
                <a:lnTo>
                  <a:pt x="49" y="7"/>
                </a:lnTo>
                <a:lnTo>
                  <a:pt x="42" y="4"/>
                </a:lnTo>
                <a:lnTo>
                  <a:pt x="33" y="0"/>
                </a:lnTo>
                <a:lnTo>
                  <a:pt x="0" y="13"/>
                </a:lnTo>
              </a:path>
            </a:pathLst>
          </a:custGeom>
          <a:solidFill>
            <a:srgbClr val="99FFCC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nb-NO" sz="1000"/>
          </a:p>
        </p:txBody>
      </p:sp>
      <p:sp>
        <p:nvSpPr>
          <p:cNvPr id="1670" name="Freeform 1062"/>
          <p:cNvSpPr>
            <a:spLocks/>
          </p:cNvSpPr>
          <p:nvPr/>
        </p:nvSpPr>
        <p:spPr bwMode="auto">
          <a:xfrm>
            <a:off x="3959675" y="3987714"/>
            <a:ext cx="638076" cy="602056"/>
          </a:xfrm>
          <a:custGeom>
            <a:avLst/>
            <a:gdLst>
              <a:gd name="T0" fmla="*/ 67 w 85"/>
              <a:gd name="T1" fmla="*/ 14 h 64"/>
              <a:gd name="T2" fmla="*/ 56 w 85"/>
              <a:gd name="T3" fmla="*/ 11 h 64"/>
              <a:gd name="T4" fmla="*/ 46 w 85"/>
              <a:gd name="T5" fmla="*/ 3 h 64"/>
              <a:gd name="T6" fmla="*/ 41 w 85"/>
              <a:gd name="T7" fmla="*/ 2 h 64"/>
              <a:gd name="T8" fmla="*/ 37 w 85"/>
              <a:gd name="T9" fmla="*/ 1 h 64"/>
              <a:gd name="T10" fmla="*/ 38 w 85"/>
              <a:gd name="T11" fmla="*/ 3 h 64"/>
              <a:gd name="T12" fmla="*/ 35 w 85"/>
              <a:gd name="T13" fmla="*/ 4 h 64"/>
              <a:gd name="T14" fmla="*/ 28 w 85"/>
              <a:gd name="T15" fmla="*/ 8 h 64"/>
              <a:gd name="T16" fmla="*/ 30 w 85"/>
              <a:gd name="T17" fmla="*/ 13 h 64"/>
              <a:gd name="T18" fmla="*/ 25 w 85"/>
              <a:gd name="T19" fmla="*/ 16 h 64"/>
              <a:gd name="T20" fmla="*/ 25 w 85"/>
              <a:gd name="T21" fmla="*/ 22 h 64"/>
              <a:gd name="T22" fmla="*/ 21 w 85"/>
              <a:gd name="T23" fmla="*/ 21 h 64"/>
              <a:gd name="T24" fmla="*/ 19 w 85"/>
              <a:gd name="T25" fmla="*/ 21 h 64"/>
              <a:gd name="T26" fmla="*/ 15 w 85"/>
              <a:gd name="T27" fmla="*/ 18 h 64"/>
              <a:gd name="T28" fmla="*/ 8 w 85"/>
              <a:gd name="T29" fmla="*/ 21 h 64"/>
              <a:gd name="T30" fmla="*/ 3 w 85"/>
              <a:gd name="T31" fmla="*/ 21 h 64"/>
              <a:gd name="T32" fmla="*/ 6 w 85"/>
              <a:gd name="T33" fmla="*/ 31 h 64"/>
              <a:gd name="T34" fmla="*/ 10 w 85"/>
              <a:gd name="T35" fmla="*/ 26 h 64"/>
              <a:gd name="T36" fmla="*/ 18 w 85"/>
              <a:gd name="T37" fmla="*/ 25 h 64"/>
              <a:gd name="T38" fmla="*/ 20 w 85"/>
              <a:gd name="T39" fmla="*/ 30 h 64"/>
              <a:gd name="T40" fmla="*/ 29 w 85"/>
              <a:gd name="T41" fmla="*/ 41 h 64"/>
              <a:gd name="T42" fmla="*/ 26 w 85"/>
              <a:gd name="T43" fmla="*/ 43 h 64"/>
              <a:gd name="T44" fmla="*/ 34 w 85"/>
              <a:gd name="T45" fmla="*/ 50 h 64"/>
              <a:gd name="T46" fmla="*/ 38 w 85"/>
              <a:gd name="T47" fmla="*/ 55 h 64"/>
              <a:gd name="T48" fmla="*/ 51 w 85"/>
              <a:gd name="T49" fmla="*/ 56 h 64"/>
              <a:gd name="T50" fmla="*/ 61 w 85"/>
              <a:gd name="T51" fmla="*/ 64 h 64"/>
              <a:gd name="T52" fmla="*/ 56 w 85"/>
              <a:gd name="T53" fmla="*/ 54 h 64"/>
              <a:gd name="T54" fmla="*/ 48 w 85"/>
              <a:gd name="T55" fmla="*/ 49 h 64"/>
              <a:gd name="T56" fmla="*/ 43 w 85"/>
              <a:gd name="T57" fmla="*/ 44 h 64"/>
              <a:gd name="T58" fmla="*/ 39 w 85"/>
              <a:gd name="T59" fmla="*/ 39 h 64"/>
              <a:gd name="T60" fmla="*/ 39 w 85"/>
              <a:gd name="T61" fmla="*/ 35 h 64"/>
              <a:gd name="T62" fmla="*/ 35 w 85"/>
              <a:gd name="T63" fmla="*/ 31 h 64"/>
              <a:gd name="T64" fmla="*/ 34 w 85"/>
              <a:gd name="T65" fmla="*/ 29 h 64"/>
              <a:gd name="T66" fmla="*/ 34 w 85"/>
              <a:gd name="T67" fmla="*/ 22 h 64"/>
              <a:gd name="T68" fmla="*/ 40 w 85"/>
              <a:gd name="T69" fmla="*/ 26 h 64"/>
              <a:gd name="T70" fmla="*/ 48 w 85"/>
              <a:gd name="T71" fmla="*/ 23 h 64"/>
              <a:gd name="T72" fmla="*/ 53 w 85"/>
              <a:gd name="T73" fmla="*/ 24 h 64"/>
              <a:gd name="T74" fmla="*/ 56 w 85"/>
              <a:gd name="T75" fmla="*/ 24 h 64"/>
              <a:gd name="T76" fmla="*/ 60 w 85"/>
              <a:gd name="T77" fmla="*/ 24 h 64"/>
              <a:gd name="T78" fmla="*/ 65 w 85"/>
              <a:gd name="T79" fmla="*/ 24 h 64"/>
              <a:gd name="T80" fmla="*/ 68 w 85"/>
              <a:gd name="T81" fmla="*/ 25 h 64"/>
              <a:gd name="T82" fmla="*/ 73 w 85"/>
              <a:gd name="T83" fmla="*/ 26 h 64"/>
              <a:gd name="T84" fmla="*/ 75 w 85"/>
              <a:gd name="T85" fmla="*/ 25 h 64"/>
              <a:gd name="T86" fmla="*/ 77 w 85"/>
              <a:gd name="T87" fmla="*/ 29 h 64"/>
              <a:gd name="T88" fmla="*/ 81 w 85"/>
              <a:gd name="T89" fmla="*/ 29 h 64"/>
              <a:gd name="T90" fmla="*/ 80 w 85"/>
              <a:gd name="T91" fmla="*/ 25 h 64"/>
              <a:gd name="T92" fmla="*/ 83 w 85"/>
              <a:gd name="T93" fmla="*/ 23 h 64"/>
              <a:gd name="T94" fmla="*/ 85 w 85"/>
              <a:gd name="T95" fmla="*/ 23 h 64"/>
              <a:gd name="T96" fmla="*/ 83 w 85"/>
              <a:gd name="T97" fmla="*/ 22 h 64"/>
              <a:gd name="T98" fmla="*/ 80 w 85"/>
              <a:gd name="T99" fmla="*/ 21 h 64"/>
              <a:gd name="T100" fmla="*/ 78 w 85"/>
              <a:gd name="T101" fmla="*/ 21 h 64"/>
              <a:gd name="T102" fmla="*/ 78 w 85"/>
              <a:gd name="T103" fmla="*/ 19 h 64"/>
              <a:gd name="T104" fmla="*/ 79 w 85"/>
              <a:gd name="T105" fmla="*/ 18 h 64"/>
              <a:gd name="T106" fmla="*/ 78 w 85"/>
              <a:gd name="T107" fmla="*/ 16 h 64"/>
              <a:gd name="T108" fmla="*/ 76 w 85"/>
              <a:gd name="T109" fmla="*/ 16 h 64"/>
              <a:gd name="T110" fmla="*/ 76 w 85"/>
              <a:gd name="T111" fmla="*/ 14 h 64"/>
              <a:gd name="T112" fmla="*/ 74 w 85"/>
              <a:gd name="T113" fmla="*/ 1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5" h="64">
                <a:moveTo>
                  <a:pt x="74" y="11"/>
                </a:moveTo>
                <a:lnTo>
                  <a:pt x="70" y="13"/>
                </a:lnTo>
                <a:lnTo>
                  <a:pt x="67" y="14"/>
                </a:lnTo>
                <a:lnTo>
                  <a:pt x="63" y="14"/>
                </a:lnTo>
                <a:lnTo>
                  <a:pt x="59" y="12"/>
                </a:lnTo>
                <a:lnTo>
                  <a:pt x="56" y="11"/>
                </a:lnTo>
                <a:lnTo>
                  <a:pt x="53" y="8"/>
                </a:lnTo>
                <a:lnTo>
                  <a:pt x="49" y="6"/>
                </a:lnTo>
                <a:lnTo>
                  <a:pt x="46" y="3"/>
                </a:lnTo>
                <a:lnTo>
                  <a:pt x="43" y="2"/>
                </a:lnTo>
                <a:lnTo>
                  <a:pt x="43" y="1"/>
                </a:lnTo>
                <a:lnTo>
                  <a:pt x="41" y="2"/>
                </a:lnTo>
                <a:lnTo>
                  <a:pt x="39" y="0"/>
                </a:lnTo>
                <a:lnTo>
                  <a:pt x="38" y="0"/>
                </a:lnTo>
                <a:lnTo>
                  <a:pt x="37" y="1"/>
                </a:lnTo>
                <a:lnTo>
                  <a:pt x="37" y="2"/>
                </a:lnTo>
                <a:lnTo>
                  <a:pt x="38" y="3"/>
                </a:lnTo>
                <a:lnTo>
                  <a:pt x="38" y="3"/>
                </a:lnTo>
                <a:lnTo>
                  <a:pt x="37" y="3"/>
                </a:lnTo>
                <a:lnTo>
                  <a:pt x="35" y="3"/>
                </a:lnTo>
                <a:lnTo>
                  <a:pt x="35" y="4"/>
                </a:lnTo>
                <a:lnTo>
                  <a:pt x="35" y="5"/>
                </a:lnTo>
                <a:lnTo>
                  <a:pt x="29" y="6"/>
                </a:lnTo>
                <a:lnTo>
                  <a:pt x="28" y="8"/>
                </a:lnTo>
                <a:lnTo>
                  <a:pt x="28" y="9"/>
                </a:lnTo>
                <a:lnTo>
                  <a:pt x="30" y="10"/>
                </a:lnTo>
                <a:lnTo>
                  <a:pt x="30" y="13"/>
                </a:lnTo>
                <a:lnTo>
                  <a:pt x="29" y="14"/>
                </a:lnTo>
                <a:lnTo>
                  <a:pt x="27" y="14"/>
                </a:lnTo>
                <a:lnTo>
                  <a:pt x="25" y="16"/>
                </a:lnTo>
                <a:lnTo>
                  <a:pt x="26" y="18"/>
                </a:lnTo>
                <a:lnTo>
                  <a:pt x="25" y="19"/>
                </a:lnTo>
                <a:lnTo>
                  <a:pt x="25" y="22"/>
                </a:lnTo>
                <a:lnTo>
                  <a:pt x="24" y="22"/>
                </a:lnTo>
                <a:lnTo>
                  <a:pt x="23" y="22"/>
                </a:lnTo>
                <a:lnTo>
                  <a:pt x="21" y="21"/>
                </a:lnTo>
                <a:lnTo>
                  <a:pt x="20" y="21"/>
                </a:lnTo>
                <a:lnTo>
                  <a:pt x="20" y="21"/>
                </a:lnTo>
                <a:lnTo>
                  <a:pt x="19" y="21"/>
                </a:lnTo>
                <a:lnTo>
                  <a:pt x="19" y="21"/>
                </a:lnTo>
                <a:lnTo>
                  <a:pt x="18" y="22"/>
                </a:lnTo>
                <a:lnTo>
                  <a:pt x="15" y="18"/>
                </a:lnTo>
                <a:lnTo>
                  <a:pt x="14" y="18"/>
                </a:lnTo>
                <a:lnTo>
                  <a:pt x="13" y="21"/>
                </a:lnTo>
                <a:lnTo>
                  <a:pt x="8" y="21"/>
                </a:lnTo>
                <a:lnTo>
                  <a:pt x="7" y="20"/>
                </a:lnTo>
                <a:lnTo>
                  <a:pt x="6" y="21"/>
                </a:lnTo>
                <a:lnTo>
                  <a:pt x="3" y="21"/>
                </a:lnTo>
                <a:lnTo>
                  <a:pt x="0" y="20"/>
                </a:lnTo>
                <a:lnTo>
                  <a:pt x="2" y="24"/>
                </a:lnTo>
                <a:lnTo>
                  <a:pt x="6" y="31"/>
                </a:lnTo>
                <a:lnTo>
                  <a:pt x="7" y="32"/>
                </a:lnTo>
                <a:lnTo>
                  <a:pt x="8" y="31"/>
                </a:lnTo>
                <a:lnTo>
                  <a:pt x="10" y="26"/>
                </a:lnTo>
                <a:lnTo>
                  <a:pt x="13" y="22"/>
                </a:lnTo>
                <a:lnTo>
                  <a:pt x="16" y="23"/>
                </a:lnTo>
                <a:lnTo>
                  <a:pt x="18" y="25"/>
                </a:lnTo>
                <a:lnTo>
                  <a:pt x="18" y="25"/>
                </a:lnTo>
                <a:lnTo>
                  <a:pt x="19" y="26"/>
                </a:lnTo>
                <a:lnTo>
                  <a:pt x="20" y="30"/>
                </a:lnTo>
                <a:lnTo>
                  <a:pt x="21" y="33"/>
                </a:lnTo>
                <a:lnTo>
                  <a:pt x="24" y="36"/>
                </a:lnTo>
                <a:lnTo>
                  <a:pt x="29" y="41"/>
                </a:lnTo>
                <a:lnTo>
                  <a:pt x="26" y="41"/>
                </a:lnTo>
                <a:lnTo>
                  <a:pt x="26" y="42"/>
                </a:lnTo>
                <a:lnTo>
                  <a:pt x="26" y="43"/>
                </a:lnTo>
                <a:lnTo>
                  <a:pt x="29" y="46"/>
                </a:lnTo>
                <a:lnTo>
                  <a:pt x="31" y="49"/>
                </a:lnTo>
                <a:lnTo>
                  <a:pt x="34" y="50"/>
                </a:lnTo>
                <a:lnTo>
                  <a:pt x="37" y="51"/>
                </a:lnTo>
                <a:lnTo>
                  <a:pt x="38" y="53"/>
                </a:lnTo>
                <a:lnTo>
                  <a:pt x="38" y="55"/>
                </a:lnTo>
                <a:lnTo>
                  <a:pt x="44" y="55"/>
                </a:lnTo>
                <a:lnTo>
                  <a:pt x="47" y="55"/>
                </a:lnTo>
                <a:lnTo>
                  <a:pt x="51" y="56"/>
                </a:lnTo>
                <a:lnTo>
                  <a:pt x="56" y="60"/>
                </a:lnTo>
                <a:lnTo>
                  <a:pt x="59" y="63"/>
                </a:lnTo>
                <a:lnTo>
                  <a:pt x="61" y="64"/>
                </a:lnTo>
                <a:lnTo>
                  <a:pt x="64" y="63"/>
                </a:lnTo>
                <a:lnTo>
                  <a:pt x="57" y="58"/>
                </a:lnTo>
                <a:lnTo>
                  <a:pt x="56" y="54"/>
                </a:lnTo>
                <a:lnTo>
                  <a:pt x="55" y="54"/>
                </a:lnTo>
                <a:lnTo>
                  <a:pt x="54" y="53"/>
                </a:lnTo>
                <a:lnTo>
                  <a:pt x="48" y="49"/>
                </a:lnTo>
                <a:lnTo>
                  <a:pt x="48" y="48"/>
                </a:lnTo>
                <a:lnTo>
                  <a:pt x="45" y="44"/>
                </a:lnTo>
                <a:lnTo>
                  <a:pt x="43" y="44"/>
                </a:lnTo>
                <a:lnTo>
                  <a:pt x="40" y="41"/>
                </a:lnTo>
                <a:lnTo>
                  <a:pt x="39" y="41"/>
                </a:lnTo>
                <a:lnTo>
                  <a:pt x="39" y="39"/>
                </a:lnTo>
                <a:lnTo>
                  <a:pt x="40" y="39"/>
                </a:lnTo>
                <a:lnTo>
                  <a:pt x="39" y="38"/>
                </a:lnTo>
                <a:lnTo>
                  <a:pt x="39" y="35"/>
                </a:lnTo>
                <a:lnTo>
                  <a:pt x="37" y="34"/>
                </a:lnTo>
                <a:lnTo>
                  <a:pt x="36" y="32"/>
                </a:lnTo>
                <a:lnTo>
                  <a:pt x="35" y="31"/>
                </a:lnTo>
                <a:lnTo>
                  <a:pt x="33" y="30"/>
                </a:lnTo>
                <a:lnTo>
                  <a:pt x="33" y="30"/>
                </a:lnTo>
                <a:lnTo>
                  <a:pt x="34" y="29"/>
                </a:lnTo>
                <a:lnTo>
                  <a:pt x="34" y="28"/>
                </a:lnTo>
                <a:lnTo>
                  <a:pt x="33" y="23"/>
                </a:lnTo>
                <a:lnTo>
                  <a:pt x="34" y="22"/>
                </a:lnTo>
                <a:lnTo>
                  <a:pt x="37" y="22"/>
                </a:lnTo>
                <a:lnTo>
                  <a:pt x="37" y="23"/>
                </a:lnTo>
                <a:lnTo>
                  <a:pt x="40" y="26"/>
                </a:lnTo>
                <a:lnTo>
                  <a:pt x="41" y="26"/>
                </a:lnTo>
                <a:lnTo>
                  <a:pt x="44" y="22"/>
                </a:lnTo>
                <a:lnTo>
                  <a:pt x="48" y="23"/>
                </a:lnTo>
                <a:lnTo>
                  <a:pt x="49" y="22"/>
                </a:lnTo>
                <a:lnTo>
                  <a:pt x="49" y="22"/>
                </a:lnTo>
                <a:lnTo>
                  <a:pt x="53" y="24"/>
                </a:lnTo>
                <a:lnTo>
                  <a:pt x="54" y="24"/>
                </a:lnTo>
                <a:lnTo>
                  <a:pt x="55" y="23"/>
                </a:lnTo>
                <a:lnTo>
                  <a:pt x="56" y="24"/>
                </a:lnTo>
                <a:lnTo>
                  <a:pt x="59" y="24"/>
                </a:lnTo>
                <a:lnTo>
                  <a:pt x="60" y="24"/>
                </a:lnTo>
                <a:lnTo>
                  <a:pt x="60" y="24"/>
                </a:lnTo>
                <a:lnTo>
                  <a:pt x="63" y="25"/>
                </a:lnTo>
                <a:lnTo>
                  <a:pt x="64" y="25"/>
                </a:lnTo>
                <a:lnTo>
                  <a:pt x="65" y="24"/>
                </a:lnTo>
                <a:lnTo>
                  <a:pt x="66" y="24"/>
                </a:lnTo>
                <a:lnTo>
                  <a:pt x="67" y="25"/>
                </a:lnTo>
                <a:lnTo>
                  <a:pt x="68" y="25"/>
                </a:lnTo>
                <a:lnTo>
                  <a:pt x="68" y="24"/>
                </a:lnTo>
                <a:lnTo>
                  <a:pt x="71" y="25"/>
                </a:lnTo>
                <a:lnTo>
                  <a:pt x="73" y="26"/>
                </a:lnTo>
                <a:lnTo>
                  <a:pt x="73" y="25"/>
                </a:lnTo>
                <a:lnTo>
                  <a:pt x="73" y="25"/>
                </a:lnTo>
                <a:lnTo>
                  <a:pt x="75" y="25"/>
                </a:lnTo>
                <a:lnTo>
                  <a:pt x="77" y="28"/>
                </a:lnTo>
                <a:lnTo>
                  <a:pt x="76" y="28"/>
                </a:lnTo>
                <a:lnTo>
                  <a:pt x="77" y="29"/>
                </a:lnTo>
                <a:lnTo>
                  <a:pt x="78" y="30"/>
                </a:lnTo>
                <a:lnTo>
                  <a:pt x="80" y="30"/>
                </a:lnTo>
                <a:lnTo>
                  <a:pt x="81" y="29"/>
                </a:lnTo>
                <a:lnTo>
                  <a:pt x="81" y="28"/>
                </a:lnTo>
                <a:lnTo>
                  <a:pt x="81" y="26"/>
                </a:lnTo>
                <a:lnTo>
                  <a:pt x="80" y="25"/>
                </a:lnTo>
                <a:lnTo>
                  <a:pt x="81" y="24"/>
                </a:lnTo>
                <a:lnTo>
                  <a:pt x="81" y="23"/>
                </a:lnTo>
                <a:lnTo>
                  <a:pt x="83" y="23"/>
                </a:lnTo>
                <a:lnTo>
                  <a:pt x="83" y="23"/>
                </a:lnTo>
                <a:lnTo>
                  <a:pt x="84" y="23"/>
                </a:lnTo>
                <a:lnTo>
                  <a:pt x="85" y="23"/>
                </a:lnTo>
                <a:lnTo>
                  <a:pt x="85" y="22"/>
                </a:lnTo>
                <a:lnTo>
                  <a:pt x="84" y="22"/>
                </a:lnTo>
                <a:lnTo>
                  <a:pt x="83" y="22"/>
                </a:lnTo>
                <a:lnTo>
                  <a:pt x="83" y="22"/>
                </a:lnTo>
                <a:lnTo>
                  <a:pt x="80" y="22"/>
                </a:lnTo>
                <a:lnTo>
                  <a:pt x="80" y="21"/>
                </a:lnTo>
                <a:lnTo>
                  <a:pt x="79" y="21"/>
                </a:lnTo>
                <a:lnTo>
                  <a:pt x="78" y="21"/>
                </a:lnTo>
                <a:lnTo>
                  <a:pt x="78" y="21"/>
                </a:lnTo>
                <a:lnTo>
                  <a:pt x="78" y="20"/>
                </a:lnTo>
                <a:lnTo>
                  <a:pt x="78" y="20"/>
                </a:lnTo>
                <a:lnTo>
                  <a:pt x="78" y="19"/>
                </a:lnTo>
                <a:lnTo>
                  <a:pt x="78" y="19"/>
                </a:lnTo>
                <a:lnTo>
                  <a:pt x="79" y="19"/>
                </a:lnTo>
                <a:lnTo>
                  <a:pt x="79" y="18"/>
                </a:lnTo>
                <a:lnTo>
                  <a:pt x="79" y="18"/>
                </a:lnTo>
                <a:lnTo>
                  <a:pt x="78" y="16"/>
                </a:lnTo>
                <a:lnTo>
                  <a:pt x="78" y="16"/>
                </a:lnTo>
                <a:lnTo>
                  <a:pt x="77" y="18"/>
                </a:lnTo>
                <a:lnTo>
                  <a:pt x="76" y="18"/>
                </a:lnTo>
                <a:lnTo>
                  <a:pt x="76" y="16"/>
                </a:lnTo>
                <a:lnTo>
                  <a:pt x="77" y="15"/>
                </a:lnTo>
                <a:lnTo>
                  <a:pt x="77" y="15"/>
                </a:lnTo>
                <a:lnTo>
                  <a:pt x="76" y="14"/>
                </a:lnTo>
                <a:lnTo>
                  <a:pt x="76" y="14"/>
                </a:lnTo>
                <a:lnTo>
                  <a:pt x="76" y="13"/>
                </a:lnTo>
                <a:lnTo>
                  <a:pt x="74" y="11"/>
                </a:lnTo>
              </a:path>
            </a:pathLst>
          </a:custGeom>
          <a:solidFill>
            <a:srgbClr val="99FFCC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nb-NO" sz="1000"/>
          </a:p>
        </p:txBody>
      </p:sp>
      <p:sp>
        <p:nvSpPr>
          <p:cNvPr id="404" name="Freeform 1064"/>
          <p:cNvSpPr>
            <a:spLocks/>
          </p:cNvSpPr>
          <p:nvPr/>
        </p:nvSpPr>
        <p:spPr bwMode="auto">
          <a:xfrm>
            <a:off x="4631168" y="4641163"/>
            <a:ext cx="199586" cy="496393"/>
          </a:xfrm>
          <a:custGeom>
            <a:avLst/>
            <a:gdLst>
              <a:gd name="T0" fmla="*/ 16 w 28"/>
              <a:gd name="T1" fmla="*/ 53 h 53"/>
              <a:gd name="T2" fmla="*/ 13 w 28"/>
              <a:gd name="T3" fmla="*/ 52 h 53"/>
              <a:gd name="T4" fmla="*/ 12 w 28"/>
              <a:gd name="T5" fmla="*/ 49 h 53"/>
              <a:gd name="T6" fmla="*/ 11 w 28"/>
              <a:gd name="T7" fmla="*/ 46 h 53"/>
              <a:gd name="T8" fmla="*/ 6 w 28"/>
              <a:gd name="T9" fmla="*/ 45 h 53"/>
              <a:gd name="T10" fmla="*/ 3 w 28"/>
              <a:gd name="T11" fmla="*/ 41 h 53"/>
              <a:gd name="T12" fmla="*/ 2 w 28"/>
              <a:gd name="T13" fmla="*/ 39 h 53"/>
              <a:gd name="T14" fmla="*/ 3 w 28"/>
              <a:gd name="T15" fmla="*/ 40 h 53"/>
              <a:gd name="T16" fmla="*/ 3 w 28"/>
              <a:gd name="T17" fmla="*/ 38 h 53"/>
              <a:gd name="T18" fmla="*/ 2 w 28"/>
              <a:gd name="T19" fmla="*/ 34 h 53"/>
              <a:gd name="T20" fmla="*/ 3 w 28"/>
              <a:gd name="T21" fmla="*/ 31 h 53"/>
              <a:gd name="T22" fmla="*/ 3 w 28"/>
              <a:gd name="T23" fmla="*/ 30 h 53"/>
              <a:gd name="T24" fmla="*/ 3 w 28"/>
              <a:gd name="T25" fmla="*/ 28 h 53"/>
              <a:gd name="T26" fmla="*/ 3 w 28"/>
              <a:gd name="T27" fmla="*/ 25 h 53"/>
              <a:gd name="T28" fmla="*/ 2 w 28"/>
              <a:gd name="T29" fmla="*/ 23 h 53"/>
              <a:gd name="T30" fmla="*/ 3 w 28"/>
              <a:gd name="T31" fmla="*/ 15 h 53"/>
              <a:gd name="T32" fmla="*/ 2 w 28"/>
              <a:gd name="T33" fmla="*/ 14 h 53"/>
              <a:gd name="T34" fmla="*/ 0 w 28"/>
              <a:gd name="T35" fmla="*/ 13 h 53"/>
              <a:gd name="T36" fmla="*/ 1 w 28"/>
              <a:gd name="T37" fmla="*/ 10 h 53"/>
              <a:gd name="T38" fmla="*/ 0 w 28"/>
              <a:gd name="T39" fmla="*/ 7 h 53"/>
              <a:gd name="T40" fmla="*/ 1 w 28"/>
              <a:gd name="T41" fmla="*/ 3 h 53"/>
              <a:gd name="T42" fmla="*/ 3 w 28"/>
              <a:gd name="T43" fmla="*/ 2 h 53"/>
              <a:gd name="T44" fmla="*/ 5 w 28"/>
              <a:gd name="T45" fmla="*/ 0 h 53"/>
              <a:gd name="T46" fmla="*/ 7 w 28"/>
              <a:gd name="T47" fmla="*/ 1 h 53"/>
              <a:gd name="T48" fmla="*/ 11 w 28"/>
              <a:gd name="T49" fmla="*/ 2 h 53"/>
              <a:gd name="T50" fmla="*/ 12 w 28"/>
              <a:gd name="T51" fmla="*/ 4 h 53"/>
              <a:gd name="T52" fmla="*/ 16 w 28"/>
              <a:gd name="T53" fmla="*/ 5 h 53"/>
              <a:gd name="T54" fmla="*/ 19 w 28"/>
              <a:gd name="T55" fmla="*/ 10 h 53"/>
              <a:gd name="T56" fmla="*/ 18 w 28"/>
              <a:gd name="T57" fmla="*/ 19 h 53"/>
              <a:gd name="T58" fmla="*/ 19 w 28"/>
              <a:gd name="T59" fmla="*/ 22 h 53"/>
              <a:gd name="T60" fmla="*/ 21 w 28"/>
              <a:gd name="T61" fmla="*/ 28 h 53"/>
              <a:gd name="T62" fmla="*/ 27 w 28"/>
              <a:gd name="T63" fmla="*/ 32 h 53"/>
              <a:gd name="T64" fmla="*/ 28 w 28"/>
              <a:gd name="T65" fmla="*/ 34 h 53"/>
              <a:gd name="T66" fmla="*/ 28 w 28"/>
              <a:gd name="T67" fmla="*/ 38 h 53"/>
              <a:gd name="T68" fmla="*/ 25 w 28"/>
              <a:gd name="T69" fmla="*/ 41 h 53"/>
              <a:gd name="T70" fmla="*/ 22 w 28"/>
              <a:gd name="T71" fmla="*/ 45 h 53"/>
              <a:gd name="T72" fmla="*/ 20 w 28"/>
              <a:gd name="T73" fmla="*/ 46 h 53"/>
              <a:gd name="T74" fmla="*/ 20 w 28"/>
              <a:gd name="T75" fmla="*/ 50 h 53"/>
              <a:gd name="T76" fmla="*/ 19 w 28"/>
              <a:gd name="T77" fmla="*/ 51 h 53"/>
              <a:gd name="T78" fmla="*/ 17 w 28"/>
              <a:gd name="T79" fmla="*/ 53 h 53"/>
              <a:gd name="T80" fmla="*/ 16 w 28"/>
              <a:gd name="T81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" h="53">
                <a:moveTo>
                  <a:pt x="16" y="53"/>
                </a:moveTo>
                <a:lnTo>
                  <a:pt x="13" y="52"/>
                </a:lnTo>
                <a:lnTo>
                  <a:pt x="12" y="49"/>
                </a:lnTo>
                <a:lnTo>
                  <a:pt x="11" y="46"/>
                </a:lnTo>
                <a:lnTo>
                  <a:pt x="6" y="45"/>
                </a:lnTo>
                <a:lnTo>
                  <a:pt x="3" y="41"/>
                </a:lnTo>
                <a:lnTo>
                  <a:pt x="2" y="39"/>
                </a:lnTo>
                <a:lnTo>
                  <a:pt x="3" y="40"/>
                </a:lnTo>
                <a:lnTo>
                  <a:pt x="3" y="38"/>
                </a:lnTo>
                <a:lnTo>
                  <a:pt x="2" y="34"/>
                </a:lnTo>
                <a:lnTo>
                  <a:pt x="3" y="31"/>
                </a:lnTo>
                <a:lnTo>
                  <a:pt x="3" y="30"/>
                </a:lnTo>
                <a:lnTo>
                  <a:pt x="3" y="28"/>
                </a:lnTo>
                <a:lnTo>
                  <a:pt x="3" y="25"/>
                </a:lnTo>
                <a:lnTo>
                  <a:pt x="2" y="23"/>
                </a:lnTo>
                <a:lnTo>
                  <a:pt x="3" y="15"/>
                </a:lnTo>
                <a:lnTo>
                  <a:pt x="2" y="14"/>
                </a:lnTo>
                <a:lnTo>
                  <a:pt x="0" y="13"/>
                </a:lnTo>
                <a:lnTo>
                  <a:pt x="1" y="10"/>
                </a:lnTo>
                <a:lnTo>
                  <a:pt x="0" y="7"/>
                </a:lnTo>
                <a:lnTo>
                  <a:pt x="1" y="3"/>
                </a:lnTo>
                <a:lnTo>
                  <a:pt x="3" y="2"/>
                </a:lnTo>
                <a:lnTo>
                  <a:pt x="5" y="0"/>
                </a:lnTo>
                <a:lnTo>
                  <a:pt x="7" y="1"/>
                </a:lnTo>
                <a:lnTo>
                  <a:pt x="11" y="2"/>
                </a:lnTo>
                <a:lnTo>
                  <a:pt x="12" y="4"/>
                </a:lnTo>
                <a:lnTo>
                  <a:pt x="16" y="5"/>
                </a:lnTo>
                <a:lnTo>
                  <a:pt x="19" y="10"/>
                </a:lnTo>
                <a:lnTo>
                  <a:pt x="18" y="19"/>
                </a:lnTo>
                <a:lnTo>
                  <a:pt x="19" y="22"/>
                </a:lnTo>
                <a:lnTo>
                  <a:pt x="21" y="28"/>
                </a:lnTo>
                <a:lnTo>
                  <a:pt x="27" y="32"/>
                </a:lnTo>
                <a:lnTo>
                  <a:pt x="28" y="34"/>
                </a:lnTo>
                <a:lnTo>
                  <a:pt x="28" y="38"/>
                </a:lnTo>
                <a:lnTo>
                  <a:pt x="25" y="41"/>
                </a:lnTo>
                <a:lnTo>
                  <a:pt x="22" y="45"/>
                </a:lnTo>
                <a:lnTo>
                  <a:pt x="20" y="46"/>
                </a:lnTo>
                <a:lnTo>
                  <a:pt x="20" y="50"/>
                </a:lnTo>
                <a:lnTo>
                  <a:pt x="19" y="51"/>
                </a:lnTo>
                <a:lnTo>
                  <a:pt x="17" y="53"/>
                </a:lnTo>
                <a:lnTo>
                  <a:pt x="16" y="53"/>
                </a:lnTo>
              </a:path>
            </a:pathLst>
          </a:custGeom>
          <a:solidFill>
            <a:srgbClr val="99FFCC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nb-NO" sz="1000"/>
          </a:p>
        </p:txBody>
      </p:sp>
      <p:sp>
        <p:nvSpPr>
          <p:cNvPr id="396" name="Title 168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95" name="Title 242"/>
          <p:cNvSpPr txBox="1">
            <a:spLocks/>
          </p:cNvSpPr>
          <p:nvPr/>
        </p:nvSpPr>
        <p:spPr bwMode="auto">
          <a:xfrm>
            <a:off x="684213" y="260350"/>
            <a:ext cx="6272212" cy="612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0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rgbClr val="333399"/>
                </a:solidFill>
                <a:latin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>
              <a:defRPr sz="17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>
              <a:defRPr sz="17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>
              <a:defRPr sz="17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>
              <a:defRPr sz="1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762000">
              <a:lnSpc>
                <a:spcPct val="90000"/>
              </a:lnSpc>
              <a:spcBef>
                <a:spcPct val="0"/>
              </a:spcBef>
            </a:pPr>
            <a:r>
              <a:rPr lang="en-US" altLang="en-US" b="1" dirty="0" smtClean="0">
                <a:solidFill>
                  <a:schemeClr val="tx1"/>
                </a:solidFill>
              </a:rPr>
              <a:t>Market coupling scenarios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grpSp>
        <p:nvGrpSpPr>
          <p:cNvPr id="375" name="Group 374"/>
          <p:cNvGrpSpPr/>
          <p:nvPr/>
        </p:nvGrpSpPr>
        <p:grpSpPr>
          <a:xfrm>
            <a:off x="986002" y="1059372"/>
            <a:ext cx="7562574" cy="433807"/>
            <a:chOff x="986002" y="1059372"/>
            <a:chExt cx="7562574" cy="433807"/>
          </a:xfrm>
        </p:grpSpPr>
        <p:sp>
          <p:nvSpPr>
            <p:cNvPr id="337" name="Rectangle 336"/>
            <p:cNvSpPr/>
            <p:nvPr/>
          </p:nvSpPr>
          <p:spPr bwMode="auto">
            <a:xfrm>
              <a:off x="986002" y="1059372"/>
              <a:ext cx="3551690" cy="4318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600" dirty="0" smtClean="0">
                  <a:solidFill>
                    <a:schemeClr val="bg1"/>
                  </a:solidFill>
                </a:rPr>
                <a:t>Condition</a:t>
              </a:r>
              <a:endParaRPr lang="en-GB" sz="1050" dirty="0">
                <a:solidFill>
                  <a:schemeClr val="bg1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338" name="Rectangle 337"/>
            <p:cNvSpPr/>
            <p:nvPr/>
          </p:nvSpPr>
          <p:spPr bwMode="auto">
            <a:xfrm>
              <a:off x="4540101" y="1061379"/>
              <a:ext cx="4008475" cy="4318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600" dirty="0" smtClean="0">
                  <a:solidFill>
                    <a:schemeClr val="bg1"/>
                  </a:solidFill>
                </a:rPr>
                <a:t>Bulgarian case</a:t>
              </a:r>
              <a:endParaRPr lang="en-GB" sz="1050" dirty="0">
                <a:solidFill>
                  <a:schemeClr val="bg1"/>
                </a:solidFill>
                <a:latin typeface="Times New Roman"/>
                <a:ea typeface="Times New Roman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1010093" y="1471213"/>
            <a:ext cx="7517219" cy="442714"/>
            <a:chOff x="1010093" y="1471213"/>
            <a:chExt cx="7517219" cy="442714"/>
          </a:xfrm>
        </p:grpSpPr>
        <p:grpSp>
          <p:nvGrpSpPr>
            <p:cNvPr id="340" name="Group 107519"/>
            <p:cNvGrpSpPr>
              <a:grpSpLocks/>
            </p:cNvGrpSpPr>
            <p:nvPr/>
          </p:nvGrpSpPr>
          <p:grpSpPr bwMode="auto">
            <a:xfrm>
              <a:off x="1010093" y="1480540"/>
              <a:ext cx="7517219" cy="433387"/>
              <a:chOff x="1403053" y="1700808"/>
              <a:chExt cx="6337445" cy="432048"/>
            </a:xfrm>
          </p:grpSpPr>
          <p:sp>
            <p:nvSpPr>
              <p:cNvPr id="343" name="Rectangle 342"/>
              <p:cNvSpPr/>
              <p:nvPr/>
            </p:nvSpPr>
            <p:spPr bwMode="auto">
              <a:xfrm>
                <a:off x="1403053" y="1700808"/>
                <a:ext cx="2965518" cy="4320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228600" indent="-228600" defTabSz="762000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defRPr/>
                </a:pPr>
                <a:endParaRPr lang="en-GB" sz="1200" dirty="0">
                  <a:solidFill>
                    <a:srgbClr val="003366"/>
                  </a:solidFill>
                  <a:latin typeface="+mj-lt"/>
                </a:endParaRPr>
              </a:p>
            </p:txBody>
          </p:sp>
          <p:sp>
            <p:nvSpPr>
              <p:cNvPr id="344" name="Rectangle 343"/>
              <p:cNvSpPr/>
              <p:nvPr/>
            </p:nvSpPr>
            <p:spPr bwMode="auto">
              <a:xfrm>
                <a:off x="4381271" y="1700808"/>
                <a:ext cx="3359227" cy="4320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  <a:defRPr/>
                </a:pPr>
                <a:endParaRPr lang="en-GB" sz="1200" i="1" dirty="0">
                  <a:solidFill>
                    <a:srgbClr val="003366"/>
                  </a:solidFill>
                  <a:latin typeface="+mj-lt"/>
                  <a:ea typeface="Times New Roman"/>
                </a:endParaRPr>
              </a:p>
            </p:txBody>
          </p:sp>
        </p:grpSp>
        <p:sp>
          <p:nvSpPr>
            <p:cNvPr id="341" name="Rectangle 340"/>
            <p:cNvSpPr/>
            <p:nvPr/>
          </p:nvSpPr>
          <p:spPr>
            <a:xfrm>
              <a:off x="1169062" y="1471213"/>
              <a:ext cx="30122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03366"/>
                  </a:solidFill>
                  <a:latin typeface="+mj-lt"/>
                </a:rPr>
                <a:t>Functioning national day-ahead markets</a:t>
              </a:r>
              <a:endParaRPr lang="en-US" sz="1200" dirty="0">
                <a:solidFill>
                  <a:srgbClr val="003366"/>
                </a:solidFill>
                <a:latin typeface="+mj-lt"/>
              </a:endParaRPr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630660" y="1535007"/>
              <a:ext cx="298071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03366"/>
                  </a:solidFill>
                  <a:latin typeface="+mj-lt"/>
                </a:rPr>
                <a:t>Set and run a power exchange</a:t>
              </a:r>
              <a:endParaRPr lang="en-US" sz="1200" dirty="0">
                <a:solidFill>
                  <a:srgbClr val="003366"/>
                </a:solidFill>
                <a:latin typeface="+mj-lt"/>
              </a:endParaRPr>
            </a:p>
          </p:txBody>
        </p:sp>
      </p:grpSp>
      <p:grpSp>
        <p:nvGrpSpPr>
          <p:cNvPr id="345" name="Group 344"/>
          <p:cNvGrpSpPr/>
          <p:nvPr/>
        </p:nvGrpSpPr>
        <p:grpSpPr>
          <a:xfrm>
            <a:off x="1010093" y="1912969"/>
            <a:ext cx="7517219" cy="436827"/>
            <a:chOff x="1010093" y="1912969"/>
            <a:chExt cx="7517219" cy="436827"/>
          </a:xfrm>
        </p:grpSpPr>
        <p:grpSp>
          <p:nvGrpSpPr>
            <p:cNvPr id="346" name="Group 107520"/>
            <p:cNvGrpSpPr>
              <a:grpSpLocks/>
            </p:cNvGrpSpPr>
            <p:nvPr/>
          </p:nvGrpSpPr>
          <p:grpSpPr bwMode="auto">
            <a:xfrm>
              <a:off x="1010093" y="1912969"/>
              <a:ext cx="7517219" cy="436827"/>
              <a:chOff x="1403053" y="2111880"/>
              <a:chExt cx="6337445" cy="437077"/>
            </a:xfrm>
            <a:solidFill>
              <a:schemeClr val="bg1">
                <a:lumMod val="65000"/>
              </a:schemeClr>
            </a:solidFill>
          </p:grpSpPr>
          <p:sp>
            <p:nvSpPr>
              <p:cNvPr id="349" name="Rectangle 348"/>
              <p:cNvSpPr/>
              <p:nvPr/>
            </p:nvSpPr>
            <p:spPr bwMode="auto">
              <a:xfrm>
                <a:off x="1403053" y="2111882"/>
                <a:ext cx="2965518" cy="432048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  <a:defRPr/>
                </a:pPr>
                <a:endParaRPr lang="en-GB" sz="1200" dirty="0">
                  <a:solidFill>
                    <a:srgbClr val="003366"/>
                  </a:solidFill>
                  <a:latin typeface="+mj-lt"/>
                  <a:ea typeface="Times New Roman"/>
                </a:endParaRPr>
              </a:p>
            </p:txBody>
          </p:sp>
          <p:sp>
            <p:nvSpPr>
              <p:cNvPr id="350" name="Rectangle 349"/>
              <p:cNvSpPr/>
              <p:nvPr/>
            </p:nvSpPr>
            <p:spPr bwMode="auto">
              <a:xfrm>
                <a:off x="4381271" y="2111880"/>
                <a:ext cx="3359227" cy="437077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  <a:defRPr/>
                </a:pPr>
                <a:endParaRPr lang="en-GB" sz="1200" i="1" dirty="0">
                  <a:solidFill>
                    <a:srgbClr val="003366"/>
                  </a:solidFill>
                  <a:latin typeface="+mj-lt"/>
                  <a:ea typeface="Times New Roman"/>
                </a:endParaRPr>
              </a:p>
            </p:txBody>
          </p:sp>
        </p:grpSp>
        <p:sp>
          <p:nvSpPr>
            <p:cNvPr id="347" name="Rectangle 346"/>
            <p:cNvSpPr/>
            <p:nvPr/>
          </p:nvSpPr>
          <p:spPr>
            <a:xfrm>
              <a:off x="1189787" y="1960311"/>
              <a:ext cx="9777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03366"/>
                  </a:solidFill>
                  <a:latin typeface="+mj-lt"/>
                </a:rPr>
                <a:t>Liquidity</a:t>
              </a:r>
              <a:endParaRPr lang="en-US" sz="1200" dirty="0">
                <a:solidFill>
                  <a:srgbClr val="003366"/>
                </a:solidFill>
                <a:latin typeface="+mj-lt"/>
              </a:endParaRPr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4605722" y="1928414"/>
              <a:ext cx="38896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03366"/>
                  </a:solidFill>
                  <a:latin typeface="+mj-lt"/>
                </a:rPr>
                <a:t>Remove the quota and open the market completely</a:t>
              </a:r>
              <a:endParaRPr lang="en-US" sz="1200" dirty="0">
                <a:solidFill>
                  <a:srgbClr val="003366"/>
                </a:solidFill>
                <a:latin typeface="+mj-lt"/>
              </a:endParaRPr>
            </a:p>
          </p:txBody>
        </p:sp>
      </p:grpSp>
      <p:grpSp>
        <p:nvGrpSpPr>
          <p:cNvPr id="351" name="Group 350"/>
          <p:cNvGrpSpPr/>
          <p:nvPr/>
        </p:nvGrpSpPr>
        <p:grpSpPr>
          <a:xfrm>
            <a:off x="1010093" y="2344767"/>
            <a:ext cx="7517219" cy="525463"/>
            <a:chOff x="1010093" y="2344767"/>
            <a:chExt cx="7517219" cy="525463"/>
          </a:xfrm>
        </p:grpSpPr>
        <p:grpSp>
          <p:nvGrpSpPr>
            <p:cNvPr id="352" name="Group 107522"/>
            <p:cNvGrpSpPr>
              <a:grpSpLocks/>
            </p:cNvGrpSpPr>
            <p:nvPr/>
          </p:nvGrpSpPr>
          <p:grpSpPr bwMode="auto">
            <a:xfrm>
              <a:off x="1010093" y="2344767"/>
              <a:ext cx="7517219" cy="525463"/>
              <a:chOff x="1403053" y="2543930"/>
              <a:chExt cx="6337445" cy="525030"/>
            </a:xfrm>
          </p:grpSpPr>
          <p:sp>
            <p:nvSpPr>
              <p:cNvPr id="355" name="Rectangle 354"/>
              <p:cNvSpPr/>
              <p:nvPr/>
            </p:nvSpPr>
            <p:spPr bwMode="auto">
              <a:xfrm>
                <a:off x="4381271" y="2548955"/>
                <a:ext cx="3359227" cy="5200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  <a:defRPr/>
                </a:pPr>
                <a:endParaRPr lang="en-GB" sz="1200" i="1" dirty="0">
                  <a:solidFill>
                    <a:srgbClr val="003366"/>
                  </a:solidFill>
                  <a:latin typeface="+mj-lt"/>
                  <a:ea typeface="Times New Roman"/>
                </a:endParaRPr>
              </a:p>
            </p:txBody>
          </p:sp>
          <p:sp>
            <p:nvSpPr>
              <p:cNvPr id="356" name="Rectangle 355"/>
              <p:cNvSpPr/>
              <p:nvPr/>
            </p:nvSpPr>
            <p:spPr bwMode="auto">
              <a:xfrm>
                <a:off x="1403053" y="2543930"/>
                <a:ext cx="2965518" cy="52503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  <a:defRPr/>
                </a:pPr>
                <a:endParaRPr lang="en-GB" sz="1200" dirty="0">
                  <a:solidFill>
                    <a:srgbClr val="003366"/>
                  </a:solidFill>
                  <a:latin typeface="+mj-lt"/>
                  <a:ea typeface="Times New Roman"/>
                </a:endParaRPr>
              </a:p>
            </p:txBody>
          </p:sp>
        </p:grpSp>
        <p:sp>
          <p:nvSpPr>
            <p:cNvPr id="353" name="Rectangle 352"/>
            <p:cNvSpPr/>
            <p:nvPr/>
          </p:nvSpPr>
          <p:spPr>
            <a:xfrm>
              <a:off x="1197594" y="2438776"/>
              <a:ext cx="310387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03366"/>
                  </a:solidFill>
                  <a:latin typeface="+mj-lt"/>
                </a:rPr>
                <a:t>Maximum utilization of the ATCs</a:t>
              </a:r>
              <a:endParaRPr lang="en-US" sz="1200" dirty="0">
                <a:solidFill>
                  <a:srgbClr val="003366"/>
                </a:solidFill>
                <a:latin typeface="+mj-lt"/>
              </a:endParaRPr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4611530" y="2385612"/>
              <a:ext cx="33534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03366"/>
                  </a:solidFill>
                  <a:latin typeface="+mj-lt"/>
                </a:rPr>
                <a:t>Implicate allocation within the coupling </a:t>
              </a:r>
            </a:p>
            <a:p>
              <a:r>
                <a:rPr lang="en-US" sz="1200" dirty="0" smtClean="0">
                  <a:solidFill>
                    <a:srgbClr val="003366"/>
                  </a:solidFill>
                  <a:latin typeface="+mj-lt"/>
                </a:rPr>
                <a:t>+ Day-ahead and Intraday at all other borders</a:t>
              </a:r>
              <a:endParaRPr lang="en-US" sz="1200" dirty="0">
                <a:solidFill>
                  <a:srgbClr val="003366"/>
                </a:solidFill>
                <a:latin typeface="+mj-lt"/>
              </a:endParaRPr>
            </a:p>
          </p:txBody>
        </p:sp>
      </p:grpSp>
      <p:grpSp>
        <p:nvGrpSpPr>
          <p:cNvPr id="357" name="Group 356"/>
          <p:cNvGrpSpPr/>
          <p:nvPr/>
        </p:nvGrpSpPr>
        <p:grpSpPr>
          <a:xfrm>
            <a:off x="1010093" y="2881422"/>
            <a:ext cx="7517219" cy="658912"/>
            <a:chOff x="1010093" y="2876580"/>
            <a:chExt cx="7517219" cy="632164"/>
          </a:xfrm>
        </p:grpSpPr>
        <p:grpSp>
          <p:nvGrpSpPr>
            <p:cNvPr id="358" name="Group 107523"/>
            <p:cNvGrpSpPr>
              <a:grpSpLocks/>
            </p:cNvGrpSpPr>
            <p:nvPr/>
          </p:nvGrpSpPr>
          <p:grpSpPr bwMode="auto">
            <a:xfrm>
              <a:off x="1010093" y="2876580"/>
              <a:ext cx="7517219" cy="632164"/>
              <a:chOff x="1403053" y="3075029"/>
              <a:chExt cx="6337445" cy="432048"/>
            </a:xfrm>
            <a:solidFill>
              <a:schemeClr val="bg1">
                <a:lumMod val="65000"/>
              </a:schemeClr>
            </a:solidFill>
          </p:grpSpPr>
          <p:sp>
            <p:nvSpPr>
              <p:cNvPr id="361" name="Rectangle 360"/>
              <p:cNvSpPr/>
              <p:nvPr/>
            </p:nvSpPr>
            <p:spPr bwMode="auto">
              <a:xfrm>
                <a:off x="1403053" y="3075029"/>
                <a:ext cx="2965518" cy="432048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  <a:defRPr/>
                </a:pPr>
                <a:endParaRPr lang="en-GB" sz="1200" dirty="0">
                  <a:solidFill>
                    <a:srgbClr val="003366"/>
                  </a:solidFill>
                  <a:latin typeface="+mj-lt"/>
                  <a:ea typeface="Times New Roman"/>
                </a:endParaRPr>
              </a:p>
            </p:txBody>
          </p:sp>
          <p:sp>
            <p:nvSpPr>
              <p:cNvPr id="362" name="Rectangle 361"/>
              <p:cNvSpPr/>
              <p:nvPr/>
            </p:nvSpPr>
            <p:spPr bwMode="auto">
              <a:xfrm>
                <a:off x="4381271" y="3075029"/>
                <a:ext cx="3359227" cy="432048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  <a:defRPr/>
                </a:pPr>
                <a:endParaRPr lang="en-GB" sz="1200" i="1" dirty="0">
                  <a:solidFill>
                    <a:srgbClr val="003366"/>
                  </a:solidFill>
                  <a:latin typeface="+mj-lt"/>
                  <a:ea typeface="Times New Roman"/>
                </a:endParaRPr>
              </a:p>
            </p:txBody>
          </p:sp>
        </p:grpSp>
        <p:sp>
          <p:nvSpPr>
            <p:cNvPr id="359" name="Rectangle 358"/>
            <p:cNvSpPr/>
            <p:nvPr/>
          </p:nvSpPr>
          <p:spPr>
            <a:xfrm>
              <a:off x="1186793" y="2927873"/>
              <a:ext cx="274952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03366"/>
                  </a:solidFill>
                  <a:latin typeface="+mj-lt"/>
                </a:rPr>
                <a:t>Removal of all Imp/Exp fees</a:t>
              </a:r>
              <a:endParaRPr lang="en-US" sz="1200" dirty="0">
                <a:solidFill>
                  <a:srgbClr val="003366"/>
                </a:solidFill>
                <a:latin typeface="+mj-lt"/>
              </a:endParaRPr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585714" y="2906608"/>
              <a:ext cx="373197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03366"/>
                  </a:solidFill>
                  <a:latin typeface="+mj-lt"/>
                </a:rPr>
                <a:t>Completely remove all grid fee components over the export</a:t>
              </a:r>
              <a:endParaRPr lang="en-US" sz="1200" dirty="0">
                <a:solidFill>
                  <a:srgbClr val="003366"/>
                </a:solidFill>
                <a:latin typeface="+mj-lt"/>
              </a:endParaRPr>
            </a:p>
          </p:txBody>
        </p:sp>
      </p:grpSp>
      <p:grpSp>
        <p:nvGrpSpPr>
          <p:cNvPr id="369" name="Group 368"/>
          <p:cNvGrpSpPr/>
          <p:nvPr/>
        </p:nvGrpSpPr>
        <p:grpSpPr>
          <a:xfrm>
            <a:off x="1013638" y="3528525"/>
            <a:ext cx="7517219" cy="525463"/>
            <a:chOff x="1010093" y="2344767"/>
            <a:chExt cx="7517219" cy="525463"/>
          </a:xfrm>
        </p:grpSpPr>
        <p:grpSp>
          <p:nvGrpSpPr>
            <p:cNvPr id="370" name="Group 107522"/>
            <p:cNvGrpSpPr>
              <a:grpSpLocks/>
            </p:cNvGrpSpPr>
            <p:nvPr/>
          </p:nvGrpSpPr>
          <p:grpSpPr bwMode="auto">
            <a:xfrm>
              <a:off x="1010093" y="2344767"/>
              <a:ext cx="7517219" cy="525463"/>
              <a:chOff x="1403053" y="2543930"/>
              <a:chExt cx="6337445" cy="525030"/>
            </a:xfrm>
          </p:grpSpPr>
          <p:sp>
            <p:nvSpPr>
              <p:cNvPr id="373" name="Rectangle 372"/>
              <p:cNvSpPr/>
              <p:nvPr/>
            </p:nvSpPr>
            <p:spPr bwMode="auto">
              <a:xfrm>
                <a:off x="4381271" y="2548955"/>
                <a:ext cx="3359227" cy="5200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  <a:defRPr/>
                </a:pPr>
                <a:endParaRPr lang="en-GB" sz="1200" i="1" dirty="0">
                  <a:solidFill>
                    <a:srgbClr val="003366"/>
                  </a:solidFill>
                  <a:latin typeface="+mj-lt"/>
                  <a:ea typeface="Times New Roman"/>
                </a:endParaRPr>
              </a:p>
            </p:txBody>
          </p:sp>
          <p:sp>
            <p:nvSpPr>
              <p:cNvPr id="374" name="Rectangle 373"/>
              <p:cNvSpPr/>
              <p:nvPr/>
            </p:nvSpPr>
            <p:spPr bwMode="auto">
              <a:xfrm>
                <a:off x="1403053" y="2543930"/>
                <a:ext cx="2965518" cy="52503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  <a:defRPr/>
                </a:pPr>
                <a:endParaRPr lang="en-GB" sz="1200" dirty="0">
                  <a:solidFill>
                    <a:srgbClr val="003366"/>
                  </a:solidFill>
                  <a:latin typeface="+mj-lt"/>
                  <a:ea typeface="Times New Roman"/>
                </a:endParaRPr>
              </a:p>
            </p:txBody>
          </p:sp>
        </p:grpSp>
        <p:sp>
          <p:nvSpPr>
            <p:cNvPr id="371" name="Rectangle 370"/>
            <p:cNvSpPr/>
            <p:nvPr/>
          </p:nvSpPr>
          <p:spPr>
            <a:xfrm>
              <a:off x="1197594" y="2438776"/>
              <a:ext cx="310387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03366"/>
                  </a:solidFill>
                  <a:latin typeface="+mj-lt"/>
                </a:rPr>
                <a:t>Quotation in single currency</a:t>
              </a:r>
              <a:endParaRPr lang="en-US" sz="1200" dirty="0">
                <a:solidFill>
                  <a:srgbClr val="003366"/>
                </a:solidFill>
                <a:latin typeface="+mj-lt"/>
              </a:endParaRPr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632795" y="2438775"/>
              <a:ext cx="335344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03366"/>
                  </a:solidFill>
                  <a:latin typeface="+mj-lt"/>
                </a:rPr>
                <a:t>EUR/</a:t>
              </a:r>
              <a:r>
                <a:rPr lang="en-US" sz="1200" dirty="0" err="1" smtClean="0">
                  <a:solidFill>
                    <a:srgbClr val="003366"/>
                  </a:solidFill>
                  <a:latin typeface="+mj-lt"/>
                </a:rPr>
                <a:t>MWh</a:t>
              </a:r>
              <a:endParaRPr lang="en-US" sz="1200" dirty="0">
                <a:solidFill>
                  <a:srgbClr val="003366"/>
                </a:solidFill>
                <a:latin typeface="+mj-lt"/>
              </a:endParaRPr>
            </a:p>
          </p:txBody>
        </p:sp>
      </p:grpSp>
      <p:sp>
        <p:nvSpPr>
          <p:cNvPr id="376" name="Freeform 1050"/>
          <p:cNvSpPr>
            <a:spLocks/>
          </p:cNvSpPr>
          <p:nvPr/>
        </p:nvSpPr>
        <p:spPr bwMode="auto">
          <a:xfrm>
            <a:off x="4933153" y="4378843"/>
            <a:ext cx="678958" cy="475546"/>
          </a:xfrm>
          <a:custGeom>
            <a:avLst/>
            <a:gdLst>
              <a:gd name="T0" fmla="*/ 14 w 91"/>
              <a:gd name="T1" fmla="*/ 50 h 52"/>
              <a:gd name="T2" fmla="*/ 12 w 91"/>
              <a:gd name="T3" fmla="*/ 46 h 52"/>
              <a:gd name="T4" fmla="*/ 10 w 91"/>
              <a:gd name="T5" fmla="*/ 39 h 52"/>
              <a:gd name="T6" fmla="*/ 4 w 91"/>
              <a:gd name="T7" fmla="*/ 35 h 52"/>
              <a:gd name="T8" fmla="*/ 4 w 91"/>
              <a:gd name="T9" fmla="*/ 28 h 52"/>
              <a:gd name="T10" fmla="*/ 6 w 91"/>
              <a:gd name="T11" fmla="*/ 22 h 52"/>
              <a:gd name="T12" fmla="*/ 9 w 91"/>
              <a:gd name="T13" fmla="*/ 19 h 52"/>
              <a:gd name="T14" fmla="*/ 5 w 91"/>
              <a:gd name="T15" fmla="*/ 16 h 52"/>
              <a:gd name="T16" fmla="*/ 1 w 91"/>
              <a:gd name="T17" fmla="*/ 12 h 52"/>
              <a:gd name="T18" fmla="*/ 0 w 91"/>
              <a:gd name="T19" fmla="*/ 7 h 52"/>
              <a:gd name="T20" fmla="*/ 0 w 91"/>
              <a:gd name="T21" fmla="*/ 2 h 52"/>
              <a:gd name="T22" fmla="*/ 5 w 91"/>
              <a:gd name="T23" fmla="*/ 0 h 52"/>
              <a:gd name="T24" fmla="*/ 8 w 91"/>
              <a:gd name="T25" fmla="*/ 1 h 52"/>
              <a:gd name="T26" fmla="*/ 7 w 91"/>
              <a:gd name="T27" fmla="*/ 5 h 52"/>
              <a:gd name="T28" fmla="*/ 10 w 91"/>
              <a:gd name="T29" fmla="*/ 7 h 52"/>
              <a:gd name="T30" fmla="*/ 14 w 91"/>
              <a:gd name="T31" fmla="*/ 7 h 52"/>
              <a:gd name="T32" fmla="*/ 22 w 91"/>
              <a:gd name="T33" fmla="*/ 8 h 52"/>
              <a:gd name="T34" fmla="*/ 34 w 91"/>
              <a:gd name="T35" fmla="*/ 8 h 52"/>
              <a:gd name="T36" fmla="*/ 46 w 91"/>
              <a:gd name="T37" fmla="*/ 9 h 52"/>
              <a:gd name="T38" fmla="*/ 50 w 91"/>
              <a:gd name="T39" fmla="*/ 8 h 52"/>
              <a:gd name="T40" fmla="*/ 55 w 91"/>
              <a:gd name="T41" fmla="*/ 6 h 52"/>
              <a:gd name="T42" fmla="*/ 60 w 91"/>
              <a:gd name="T43" fmla="*/ 3 h 52"/>
              <a:gd name="T44" fmla="*/ 67 w 91"/>
              <a:gd name="T45" fmla="*/ 1 h 52"/>
              <a:gd name="T46" fmla="*/ 71 w 91"/>
              <a:gd name="T47" fmla="*/ 1 h 52"/>
              <a:gd name="T48" fmla="*/ 73 w 91"/>
              <a:gd name="T49" fmla="*/ 2 h 52"/>
              <a:gd name="T50" fmla="*/ 81 w 91"/>
              <a:gd name="T51" fmla="*/ 5 h 52"/>
              <a:gd name="T52" fmla="*/ 87 w 91"/>
              <a:gd name="T53" fmla="*/ 8 h 52"/>
              <a:gd name="T54" fmla="*/ 91 w 91"/>
              <a:gd name="T55" fmla="*/ 7 h 52"/>
              <a:gd name="T56" fmla="*/ 91 w 91"/>
              <a:gd name="T57" fmla="*/ 11 h 52"/>
              <a:gd name="T58" fmla="*/ 90 w 91"/>
              <a:gd name="T59" fmla="*/ 13 h 52"/>
              <a:gd name="T60" fmla="*/ 86 w 91"/>
              <a:gd name="T61" fmla="*/ 15 h 52"/>
              <a:gd name="T62" fmla="*/ 82 w 91"/>
              <a:gd name="T63" fmla="*/ 18 h 52"/>
              <a:gd name="T64" fmla="*/ 83 w 91"/>
              <a:gd name="T65" fmla="*/ 26 h 52"/>
              <a:gd name="T66" fmla="*/ 81 w 91"/>
              <a:gd name="T67" fmla="*/ 27 h 52"/>
              <a:gd name="T68" fmla="*/ 81 w 91"/>
              <a:gd name="T69" fmla="*/ 28 h 52"/>
              <a:gd name="T70" fmla="*/ 78 w 91"/>
              <a:gd name="T71" fmla="*/ 30 h 52"/>
              <a:gd name="T72" fmla="*/ 79 w 91"/>
              <a:gd name="T73" fmla="*/ 31 h 52"/>
              <a:gd name="T74" fmla="*/ 80 w 91"/>
              <a:gd name="T75" fmla="*/ 31 h 52"/>
              <a:gd name="T76" fmla="*/ 82 w 91"/>
              <a:gd name="T77" fmla="*/ 33 h 52"/>
              <a:gd name="T78" fmla="*/ 83 w 91"/>
              <a:gd name="T79" fmla="*/ 36 h 52"/>
              <a:gd name="T80" fmla="*/ 87 w 91"/>
              <a:gd name="T81" fmla="*/ 39 h 52"/>
              <a:gd name="T82" fmla="*/ 87 w 91"/>
              <a:gd name="T83" fmla="*/ 40 h 52"/>
              <a:gd name="T84" fmla="*/ 85 w 91"/>
              <a:gd name="T85" fmla="*/ 40 h 52"/>
              <a:gd name="T86" fmla="*/ 79 w 91"/>
              <a:gd name="T87" fmla="*/ 41 h 52"/>
              <a:gd name="T88" fmla="*/ 73 w 91"/>
              <a:gd name="T89" fmla="*/ 39 h 52"/>
              <a:gd name="T90" fmla="*/ 69 w 91"/>
              <a:gd name="T91" fmla="*/ 40 h 52"/>
              <a:gd name="T92" fmla="*/ 65 w 91"/>
              <a:gd name="T93" fmla="*/ 41 h 52"/>
              <a:gd name="T94" fmla="*/ 62 w 91"/>
              <a:gd name="T95" fmla="*/ 43 h 52"/>
              <a:gd name="T96" fmla="*/ 59 w 91"/>
              <a:gd name="T97" fmla="*/ 43 h 52"/>
              <a:gd name="T98" fmla="*/ 60 w 91"/>
              <a:gd name="T99" fmla="*/ 48 h 52"/>
              <a:gd name="T100" fmla="*/ 56 w 91"/>
              <a:gd name="T101" fmla="*/ 51 h 52"/>
              <a:gd name="T102" fmla="*/ 51 w 91"/>
              <a:gd name="T103" fmla="*/ 52 h 52"/>
              <a:gd name="T104" fmla="*/ 41 w 91"/>
              <a:gd name="T105" fmla="*/ 49 h 52"/>
              <a:gd name="T106" fmla="*/ 38 w 91"/>
              <a:gd name="T107" fmla="*/ 47 h 52"/>
              <a:gd name="T108" fmla="*/ 36 w 91"/>
              <a:gd name="T109" fmla="*/ 47 h 52"/>
              <a:gd name="T110" fmla="*/ 27 w 91"/>
              <a:gd name="T111" fmla="*/ 49 h 52"/>
              <a:gd name="T112" fmla="*/ 21 w 91"/>
              <a:gd name="T113" fmla="*/ 49 h 52"/>
              <a:gd name="T114" fmla="*/ 17 w 91"/>
              <a:gd name="T115" fmla="*/ 50 h 52"/>
              <a:gd name="T116" fmla="*/ 14 w 91"/>
              <a:gd name="T117" fmla="*/ 5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1" h="52">
                <a:moveTo>
                  <a:pt x="14" y="50"/>
                </a:moveTo>
                <a:lnTo>
                  <a:pt x="12" y="46"/>
                </a:lnTo>
                <a:lnTo>
                  <a:pt x="10" y="39"/>
                </a:lnTo>
                <a:lnTo>
                  <a:pt x="4" y="35"/>
                </a:lnTo>
                <a:lnTo>
                  <a:pt x="4" y="28"/>
                </a:lnTo>
                <a:lnTo>
                  <a:pt x="6" y="22"/>
                </a:lnTo>
                <a:lnTo>
                  <a:pt x="9" y="19"/>
                </a:lnTo>
                <a:lnTo>
                  <a:pt x="5" y="16"/>
                </a:lnTo>
                <a:lnTo>
                  <a:pt x="1" y="12"/>
                </a:lnTo>
                <a:lnTo>
                  <a:pt x="0" y="7"/>
                </a:lnTo>
                <a:lnTo>
                  <a:pt x="0" y="2"/>
                </a:lnTo>
                <a:lnTo>
                  <a:pt x="5" y="0"/>
                </a:lnTo>
                <a:lnTo>
                  <a:pt x="8" y="1"/>
                </a:lnTo>
                <a:lnTo>
                  <a:pt x="7" y="5"/>
                </a:lnTo>
                <a:lnTo>
                  <a:pt x="10" y="7"/>
                </a:lnTo>
                <a:lnTo>
                  <a:pt x="14" y="7"/>
                </a:lnTo>
                <a:lnTo>
                  <a:pt x="22" y="8"/>
                </a:lnTo>
                <a:lnTo>
                  <a:pt x="34" y="8"/>
                </a:lnTo>
                <a:lnTo>
                  <a:pt x="46" y="9"/>
                </a:lnTo>
                <a:lnTo>
                  <a:pt x="50" y="8"/>
                </a:lnTo>
                <a:lnTo>
                  <a:pt x="55" y="6"/>
                </a:lnTo>
                <a:lnTo>
                  <a:pt x="60" y="3"/>
                </a:lnTo>
                <a:lnTo>
                  <a:pt x="67" y="1"/>
                </a:lnTo>
                <a:lnTo>
                  <a:pt x="71" y="1"/>
                </a:lnTo>
                <a:lnTo>
                  <a:pt x="73" y="2"/>
                </a:lnTo>
                <a:lnTo>
                  <a:pt x="81" y="5"/>
                </a:lnTo>
                <a:lnTo>
                  <a:pt x="87" y="8"/>
                </a:lnTo>
                <a:lnTo>
                  <a:pt x="91" y="7"/>
                </a:lnTo>
                <a:lnTo>
                  <a:pt x="91" y="11"/>
                </a:lnTo>
                <a:lnTo>
                  <a:pt x="90" y="13"/>
                </a:lnTo>
                <a:lnTo>
                  <a:pt x="86" y="15"/>
                </a:lnTo>
                <a:lnTo>
                  <a:pt x="82" y="18"/>
                </a:lnTo>
                <a:lnTo>
                  <a:pt x="83" y="26"/>
                </a:lnTo>
                <a:lnTo>
                  <a:pt x="81" y="27"/>
                </a:lnTo>
                <a:lnTo>
                  <a:pt x="81" y="28"/>
                </a:lnTo>
                <a:lnTo>
                  <a:pt x="78" y="30"/>
                </a:lnTo>
                <a:lnTo>
                  <a:pt x="79" y="31"/>
                </a:lnTo>
                <a:lnTo>
                  <a:pt x="80" y="31"/>
                </a:lnTo>
                <a:lnTo>
                  <a:pt x="82" y="33"/>
                </a:lnTo>
                <a:lnTo>
                  <a:pt x="83" y="36"/>
                </a:lnTo>
                <a:lnTo>
                  <a:pt x="87" y="39"/>
                </a:lnTo>
                <a:lnTo>
                  <a:pt x="87" y="40"/>
                </a:lnTo>
                <a:lnTo>
                  <a:pt x="85" y="40"/>
                </a:lnTo>
                <a:lnTo>
                  <a:pt x="79" y="41"/>
                </a:lnTo>
                <a:lnTo>
                  <a:pt x="73" y="39"/>
                </a:lnTo>
                <a:lnTo>
                  <a:pt x="69" y="40"/>
                </a:lnTo>
                <a:lnTo>
                  <a:pt x="65" y="41"/>
                </a:lnTo>
                <a:lnTo>
                  <a:pt x="62" y="43"/>
                </a:lnTo>
                <a:lnTo>
                  <a:pt x="59" y="43"/>
                </a:lnTo>
                <a:lnTo>
                  <a:pt x="60" y="48"/>
                </a:lnTo>
                <a:lnTo>
                  <a:pt x="56" y="51"/>
                </a:lnTo>
                <a:lnTo>
                  <a:pt x="51" y="52"/>
                </a:lnTo>
                <a:lnTo>
                  <a:pt x="41" y="49"/>
                </a:lnTo>
                <a:lnTo>
                  <a:pt x="38" y="47"/>
                </a:lnTo>
                <a:lnTo>
                  <a:pt x="36" y="47"/>
                </a:lnTo>
                <a:lnTo>
                  <a:pt x="27" y="49"/>
                </a:lnTo>
                <a:lnTo>
                  <a:pt x="21" y="49"/>
                </a:lnTo>
                <a:lnTo>
                  <a:pt x="17" y="50"/>
                </a:lnTo>
                <a:lnTo>
                  <a:pt x="14" y="50"/>
                </a:lnTo>
              </a:path>
            </a:pathLst>
          </a:custGeom>
          <a:solidFill>
            <a:srgbClr val="008000"/>
          </a:solidFill>
          <a:ln w="1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nb-NO" sz="1000"/>
          </a:p>
        </p:txBody>
      </p:sp>
      <p:grpSp>
        <p:nvGrpSpPr>
          <p:cNvPr id="363" name="Group 362"/>
          <p:cNvGrpSpPr/>
          <p:nvPr/>
        </p:nvGrpSpPr>
        <p:grpSpPr>
          <a:xfrm>
            <a:off x="999461" y="4044290"/>
            <a:ext cx="7517219" cy="644669"/>
            <a:chOff x="1010093" y="4001759"/>
            <a:chExt cx="7517219" cy="644669"/>
          </a:xfrm>
        </p:grpSpPr>
        <p:grpSp>
          <p:nvGrpSpPr>
            <p:cNvPr id="364" name="Group 107525"/>
            <p:cNvGrpSpPr>
              <a:grpSpLocks/>
            </p:cNvGrpSpPr>
            <p:nvPr/>
          </p:nvGrpSpPr>
          <p:grpSpPr bwMode="auto">
            <a:xfrm>
              <a:off x="1010093" y="4004111"/>
              <a:ext cx="7517219" cy="642317"/>
              <a:chOff x="1403053" y="4000253"/>
              <a:chExt cx="6337445" cy="432048"/>
            </a:xfrm>
            <a:solidFill>
              <a:schemeClr val="bg1">
                <a:lumMod val="65000"/>
              </a:schemeClr>
            </a:solidFill>
          </p:grpSpPr>
          <p:sp>
            <p:nvSpPr>
              <p:cNvPr id="367" name="Rectangle 366"/>
              <p:cNvSpPr/>
              <p:nvPr/>
            </p:nvSpPr>
            <p:spPr bwMode="auto">
              <a:xfrm>
                <a:off x="1403053" y="4000253"/>
                <a:ext cx="2965518" cy="432048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  <a:defRPr/>
                </a:pPr>
                <a:endParaRPr lang="en-GB" sz="1200" dirty="0">
                  <a:solidFill>
                    <a:srgbClr val="003366"/>
                  </a:solidFill>
                  <a:latin typeface="+mj-lt"/>
                  <a:ea typeface="Times New Roman"/>
                </a:endParaRPr>
              </a:p>
            </p:txBody>
          </p:sp>
          <p:sp>
            <p:nvSpPr>
              <p:cNvPr id="368" name="Rectangle 367"/>
              <p:cNvSpPr/>
              <p:nvPr/>
            </p:nvSpPr>
            <p:spPr bwMode="auto">
              <a:xfrm>
                <a:off x="4381271" y="4000253"/>
                <a:ext cx="3359227" cy="432048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  <a:defRPr/>
                </a:pPr>
                <a:endParaRPr lang="en-GB" sz="1200" i="1" dirty="0">
                  <a:solidFill>
                    <a:srgbClr val="003366"/>
                  </a:solidFill>
                  <a:latin typeface="+mj-lt"/>
                  <a:ea typeface="Times New Roman"/>
                </a:endParaRPr>
              </a:p>
            </p:txBody>
          </p:sp>
        </p:grpSp>
        <p:sp>
          <p:nvSpPr>
            <p:cNvPr id="365" name="Rectangle 364"/>
            <p:cNvSpPr/>
            <p:nvPr/>
          </p:nvSpPr>
          <p:spPr>
            <a:xfrm>
              <a:off x="1170146" y="4001759"/>
              <a:ext cx="327948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03366"/>
                  </a:solidFill>
                  <a:latin typeface="+mj-lt"/>
                </a:rPr>
                <a:t>Synchronization of times and procedures between exchanges and TSOs</a:t>
              </a:r>
              <a:endParaRPr lang="en-US" sz="1200" dirty="0">
                <a:solidFill>
                  <a:srgbClr val="003366"/>
                </a:solidFill>
                <a:latin typeface="+mj-lt"/>
              </a:endParaRPr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4639905" y="4026568"/>
              <a:ext cx="327948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03366"/>
                  </a:solidFill>
                  <a:latin typeface="+mj-lt"/>
                </a:rPr>
                <a:t>ESO + TEL, EMS, MEPSO, ADMIE, TEIAS to work together</a:t>
              </a:r>
              <a:endParaRPr lang="en-US" sz="1200" dirty="0">
                <a:solidFill>
                  <a:srgbClr val="003366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9092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142718" y="1070005"/>
            <a:ext cx="976624" cy="4318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Who</a:t>
            </a:r>
            <a:endParaRPr lang="en-GB" sz="1050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134529" y="1070005"/>
            <a:ext cx="2682843" cy="4318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Problem</a:t>
            </a:r>
            <a:endParaRPr lang="en-GB" sz="1050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812332" y="1061379"/>
            <a:ext cx="3040460" cy="4318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EFET Proposal</a:t>
            </a:r>
            <a:endParaRPr lang="en-GB" sz="1050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857293" y="1070005"/>
            <a:ext cx="1107320" cy="4318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Result</a:t>
            </a:r>
            <a:endParaRPr lang="en-GB" sz="1050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grpSp>
        <p:nvGrpSpPr>
          <p:cNvPr id="3" name="Group 107519"/>
          <p:cNvGrpSpPr>
            <a:grpSpLocks/>
          </p:cNvGrpSpPr>
          <p:nvPr/>
        </p:nvGrpSpPr>
        <p:grpSpPr bwMode="auto">
          <a:xfrm>
            <a:off x="1147313" y="1501805"/>
            <a:ext cx="7817300" cy="433387"/>
            <a:chOff x="323528" y="1700808"/>
            <a:chExt cx="8640960" cy="432048"/>
          </a:xfrm>
        </p:grpSpPr>
        <p:sp>
          <p:nvSpPr>
            <p:cNvPr id="35" name="Rectangle 34"/>
            <p:cNvSpPr/>
            <p:nvPr/>
          </p:nvSpPr>
          <p:spPr bwMode="auto">
            <a:xfrm>
              <a:off x="323528" y="1700808"/>
              <a:ext cx="1079525" cy="4320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200" dirty="0"/>
                <a:t>Regulator</a:t>
              </a:r>
              <a:endParaRPr lang="en-GB" sz="1200" dirty="0">
                <a:latin typeface="Times New Roman"/>
                <a:ea typeface="Times New Roman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1403053" y="1700808"/>
              <a:ext cx="2965518" cy="4320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228600" indent="-228600" defTabSz="762000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defRPr/>
              </a:pPr>
              <a:r>
                <a:rPr lang="en-US" sz="1200" dirty="0"/>
                <a:t>Obligatory quota to sell   to NEK</a:t>
              </a:r>
              <a:endParaRPr lang="en-GB" sz="12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381271" y="1700808"/>
              <a:ext cx="3359227" cy="4320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200" i="1" dirty="0"/>
                <a:t>Elimination the obligatory quota. </a:t>
              </a:r>
              <a:endParaRPr lang="en-GB" sz="1200" i="1" dirty="0">
                <a:latin typeface="Times New Roman"/>
                <a:ea typeface="Times New Roman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740497" y="1700808"/>
              <a:ext cx="1223991" cy="4320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228600" indent="-228600" defTabSz="762000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None/>
                <a:defRPr/>
              </a:pPr>
              <a:endParaRPr lang="en-GB" sz="16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8" name="Group 107522"/>
          <p:cNvGrpSpPr>
            <a:grpSpLocks/>
          </p:cNvGrpSpPr>
          <p:nvPr/>
        </p:nvGrpSpPr>
        <p:grpSpPr bwMode="auto">
          <a:xfrm>
            <a:off x="1147313" y="2303252"/>
            <a:ext cx="7817300" cy="566977"/>
            <a:chOff x="323528" y="2502450"/>
            <a:chExt cx="8640960" cy="566510"/>
          </a:xfrm>
        </p:grpSpPr>
        <p:sp>
          <p:nvSpPr>
            <p:cNvPr id="45" name="Rectangle 44"/>
            <p:cNvSpPr/>
            <p:nvPr/>
          </p:nvSpPr>
          <p:spPr bwMode="auto">
            <a:xfrm>
              <a:off x="4381271" y="2502450"/>
              <a:ext cx="3359227" cy="5665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200" i="1" dirty="0"/>
                <a:t>Eliminate the link between the annual fee and turnover. Simplification of annual reporting </a:t>
              </a:r>
              <a:endParaRPr lang="en-GB" sz="1200" i="1" dirty="0">
                <a:latin typeface="Times New Roman"/>
                <a:ea typeface="Times New Roman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3528" y="2543930"/>
              <a:ext cx="1079525" cy="5250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200" dirty="0"/>
                <a:t>Regulator</a:t>
              </a:r>
              <a:endParaRPr lang="en-GB" sz="1200" dirty="0">
                <a:latin typeface="Times New Roman"/>
                <a:ea typeface="Times New Roman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1403053" y="2543930"/>
              <a:ext cx="2965518" cy="5250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200" dirty="0"/>
                <a:t>Licensing regime.</a:t>
              </a:r>
              <a:endParaRPr lang="en-GB" sz="1200" dirty="0">
                <a:latin typeface="Times New Roman"/>
                <a:ea typeface="Times New Roman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7740497" y="2543930"/>
              <a:ext cx="1223991" cy="5250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228600" indent="-228600" defTabSz="762000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None/>
                <a:defRPr/>
              </a:pPr>
              <a:endParaRPr lang="en-GB" sz="16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9" name="Group 107523"/>
          <p:cNvGrpSpPr>
            <a:grpSpLocks/>
          </p:cNvGrpSpPr>
          <p:nvPr/>
        </p:nvGrpSpPr>
        <p:grpSpPr bwMode="auto">
          <a:xfrm>
            <a:off x="1147313" y="2876580"/>
            <a:ext cx="7817300" cy="431800"/>
            <a:chOff x="323528" y="3075029"/>
            <a:chExt cx="8640960" cy="432048"/>
          </a:xfrm>
          <a:solidFill>
            <a:schemeClr val="bg1">
              <a:lumMod val="65000"/>
            </a:schemeClr>
          </a:solidFill>
        </p:grpSpPr>
        <p:sp>
          <p:nvSpPr>
            <p:cNvPr id="47" name="Rectangle 46"/>
            <p:cNvSpPr/>
            <p:nvPr/>
          </p:nvSpPr>
          <p:spPr bwMode="auto">
            <a:xfrm>
              <a:off x="323528" y="3075029"/>
              <a:ext cx="1079525" cy="43204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200" dirty="0"/>
                <a:t>Regulator</a:t>
              </a:r>
              <a:endParaRPr lang="en-GB" sz="1200" dirty="0">
                <a:latin typeface="Times New Roman"/>
                <a:ea typeface="Times New Roman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1403053" y="3075029"/>
              <a:ext cx="2965518" cy="43204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200" dirty="0"/>
                <a:t>Separate sale for “local” and “export” market.</a:t>
              </a:r>
              <a:endParaRPr lang="en-GB" sz="1200" dirty="0">
                <a:latin typeface="Times New Roman"/>
                <a:ea typeface="Times New Roman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4381271" y="3075029"/>
              <a:ext cx="3359227" cy="43204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200" i="1" dirty="0"/>
                <a:t>Equal treatment of all consumers on the territory of the ЕU.</a:t>
              </a:r>
              <a:endParaRPr lang="en-GB" sz="1200" i="1" dirty="0">
                <a:latin typeface="Times New Roman"/>
                <a:ea typeface="Times New Roman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7740497" y="3075029"/>
              <a:ext cx="1223991" cy="43204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228600" indent="-228600" defTabSz="762000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None/>
                <a:defRPr/>
              </a:pPr>
              <a:endParaRPr lang="en-GB" sz="16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10" name="Group 107524"/>
          <p:cNvGrpSpPr>
            <a:grpSpLocks/>
          </p:cNvGrpSpPr>
          <p:nvPr/>
        </p:nvGrpSpPr>
        <p:grpSpPr bwMode="auto">
          <a:xfrm>
            <a:off x="1147313" y="3308380"/>
            <a:ext cx="7817300" cy="504825"/>
            <a:chOff x="323528" y="3507077"/>
            <a:chExt cx="8640960" cy="504056"/>
          </a:xfrm>
        </p:grpSpPr>
        <p:sp>
          <p:nvSpPr>
            <p:cNvPr id="51" name="Rectangle 50"/>
            <p:cNvSpPr/>
            <p:nvPr/>
          </p:nvSpPr>
          <p:spPr bwMode="auto">
            <a:xfrm>
              <a:off x="323528" y="3507077"/>
              <a:ext cx="1079525" cy="5040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200" dirty="0"/>
                <a:t>Regulator</a:t>
              </a:r>
              <a:endParaRPr lang="en-GB" sz="1200" dirty="0">
                <a:latin typeface="Times New Roman"/>
                <a:ea typeface="Times New Roman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1403053" y="3507077"/>
              <a:ext cx="2965518" cy="5040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1588" indent="-1588" defTabSz="762000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defRPr/>
              </a:pPr>
              <a:r>
                <a:rPr lang="en-US" sz="1200" dirty="0"/>
                <a:t>Application of different fee components to exported power</a:t>
              </a:r>
              <a:endParaRPr lang="en-GB" sz="12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381271" y="3507077"/>
              <a:ext cx="3359227" cy="5040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200" i="1" dirty="0"/>
                <a:t>Complete elimination of transaction-based grid fees to export. </a:t>
              </a:r>
              <a:endParaRPr lang="en-GB" sz="1200" i="1" dirty="0">
                <a:latin typeface="Times New Roman"/>
                <a:ea typeface="Times New Roman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7740497" y="3507077"/>
              <a:ext cx="1223991" cy="5040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228600" indent="-228600" defTabSz="762000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None/>
                <a:defRPr/>
              </a:pPr>
              <a:endParaRPr lang="en-GB" sz="16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11" name="Group 107525"/>
          <p:cNvGrpSpPr>
            <a:grpSpLocks/>
          </p:cNvGrpSpPr>
          <p:nvPr/>
        </p:nvGrpSpPr>
        <p:grpSpPr bwMode="auto">
          <a:xfrm>
            <a:off x="1147313" y="3802092"/>
            <a:ext cx="7817300" cy="431800"/>
            <a:chOff x="323528" y="4000253"/>
            <a:chExt cx="8640960" cy="432048"/>
          </a:xfrm>
          <a:solidFill>
            <a:schemeClr val="bg1">
              <a:lumMod val="65000"/>
            </a:schemeClr>
          </a:solidFill>
        </p:grpSpPr>
        <p:sp>
          <p:nvSpPr>
            <p:cNvPr id="55" name="Rectangle 54"/>
            <p:cNvSpPr/>
            <p:nvPr/>
          </p:nvSpPr>
          <p:spPr bwMode="auto">
            <a:xfrm>
              <a:off x="323528" y="4000253"/>
              <a:ext cx="1079525" cy="43204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200" dirty="0"/>
                <a:t>Regulator</a:t>
              </a:r>
              <a:endParaRPr lang="en-GB" sz="1200" dirty="0">
                <a:latin typeface="Times New Roman"/>
                <a:ea typeface="Times New Roman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1403053" y="4000253"/>
              <a:ext cx="2965518" cy="43204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200" dirty="0"/>
                <a:t>Lack of a power exchange with hourly day-head settlement. </a:t>
              </a:r>
              <a:endParaRPr lang="en-GB" sz="1200" dirty="0">
                <a:latin typeface="Times New Roman"/>
                <a:ea typeface="Times New Roman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4381271" y="4000253"/>
              <a:ext cx="3359227" cy="43204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200" i="1" dirty="0"/>
                <a:t>Establishment of a functioning power exchange.</a:t>
              </a:r>
              <a:endParaRPr lang="en-GB" sz="1200" i="1" dirty="0">
                <a:latin typeface="Times New Roman"/>
                <a:ea typeface="Times New Roman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7740497" y="4000253"/>
              <a:ext cx="1223991" cy="43204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228600" indent="-228600" defTabSz="762000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None/>
                <a:defRPr/>
              </a:pPr>
              <a:endParaRPr lang="en-GB" sz="16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12" name="Group 107526"/>
          <p:cNvGrpSpPr>
            <a:grpSpLocks/>
          </p:cNvGrpSpPr>
          <p:nvPr/>
        </p:nvGrpSpPr>
        <p:grpSpPr bwMode="auto">
          <a:xfrm>
            <a:off x="1147313" y="4233892"/>
            <a:ext cx="7817300" cy="671513"/>
            <a:chOff x="323528" y="4432301"/>
            <a:chExt cx="8640960" cy="671611"/>
          </a:xfrm>
        </p:grpSpPr>
        <p:sp>
          <p:nvSpPr>
            <p:cNvPr id="59" name="Rectangle 58"/>
            <p:cNvSpPr/>
            <p:nvPr/>
          </p:nvSpPr>
          <p:spPr bwMode="auto">
            <a:xfrm>
              <a:off x="323528" y="4432301"/>
              <a:ext cx="1079525" cy="6716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200" dirty="0"/>
                <a:t>ESO</a:t>
              </a:r>
              <a:endParaRPr lang="en-GB" sz="1200" dirty="0">
                <a:latin typeface="Times New Roman"/>
                <a:ea typeface="Times New Roman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1403053" y="4432301"/>
              <a:ext cx="2965518" cy="6716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200" dirty="0"/>
                <a:t>Non functioning balancing market.</a:t>
              </a:r>
              <a:endParaRPr lang="en-GB" sz="1200" dirty="0">
                <a:latin typeface="Times New Roman"/>
                <a:ea typeface="Times New Roman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4381271" y="4432301"/>
              <a:ext cx="3359227" cy="6716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200" i="1" dirty="0"/>
                <a:t>Apply the principle of balancing groups and inclusion of producers   in the balancing market.</a:t>
              </a:r>
              <a:endParaRPr lang="en-GB" sz="1200" i="1" dirty="0">
                <a:latin typeface="Times New Roman"/>
                <a:ea typeface="Times New Roman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740497" y="4432301"/>
              <a:ext cx="1223991" cy="6716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228600" indent="-228600" defTabSz="762000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None/>
                <a:defRPr/>
              </a:pPr>
              <a:endParaRPr lang="en-GB" sz="16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13" name="Group 107527"/>
          <p:cNvGrpSpPr>
            <a:grpSpLocks/>
          </p:cNvGrpSpPr>
          <p:nvPr/>
        </p:nvGrpSpPr>
        <p:grpSpPr bwMode="auto">
          <a:xfrm>
            <a:off x="1147313" y="4905405"/>
            <a:ext cx="7817300" cy="431800"/>
            <a:chOff x="323528" y="5103912"/>
            <a:chExt cx="8640960" cy="432048"/>
          </a:xfrm>
          <a:solidFill>
            <a:schemeClr val="bg1">
              <a:lumMod val="65000"/>
            </a:schemeClr>
          </a:solidFill>
        </p:grpSpPr>
        <p:sp>
          <p:nvSpPr>
            <p:cNvPr id="63" name="Rectangle 62"/>
            <p:cNvSpPr/>
            <p:nvPr/>
          </p:nvSpPr>
          <p:spPr bwMode="auto">
            <a:xfrm>
              <a:off x="323528" y="5103912"/>
              <a:ext cx="1079525" cy="43204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228600" indent="-228600" algn="ctr" defTabSz="762000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defRPr/>
              </a:pPr>
              <a:r>
                <a:rPr lang="en-US" sz="1200" dirty="0"/>
                <a:t>ESO</a:t>
              </a:r>
              <a:endParaRPr lang="en-GB" sz="12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1403053" y="5103912"/>
              <a:ext cx="2965518" cy="43204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200" dirty="0"/>
                <a:t>Different “intern” and “extern” nomination systems.  </a:t>
              </a:r>
              <a:endParaRPr lang="en-GB" sz="1200" dirty="0">
                <a:latin typeface="Times New Roman"/>
                <a:ea typeface="Times New Roman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4381271" y="5103912"/>
              <a:ext cx="3359227" cy="43204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200" i="1" dirty="0"/>
                <a:t>Apply system and the codes accepted by ENTSO-E . </a:t>
              </a:r>
              <a:endParaRPr lang="en-GB" sz="1200" i="1" dirty="0">
                <a:latin typeface="Times New Roman"/>
                <a:ea typeface="Times New Roman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7740497" y="5103912"/>
              <a:ext cx="1223991" cy="43204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228600" indent="-228600" defTabSz="762000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None/>
                <a:defRPr/>
              </a:pPr>
              <a:endParaRPr lang="en-GB" sz="16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14" name="Group 107528"/>
          <p:cNvGrpSpPr>
            <a:grpSpLocks/>
          </p:cNvGrpSpPr>
          <p:nvPr/>
        </p:nvGrpSpPr>
        <p:grpSpPr bwMode="auto">
          <a:xfrm>
            <a:off x="1147313" y="5337205"/>
            <a:ext cx="7817300" cy="431800"/>
            <a:chOff x="323528" y="5535960"/>
            <a:chExt cx="8640960" cy="432048"/>
          </a:xfrm>
        </p:grpSpPr>
        <p:sp>
          <p:nvSpPr>
            <p:cNvPr id="67" name="Rectangle 66"/>
            <p:cNvSpPr/>
            <p:nvPr/>
          </p:nvSpPr>
          <p:spPr bwMode="auto">
            <a:xfrm>
              <a:off x="323528" y="5535960"/>
              <a:ext cx="1079525" cy="4320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228600" indent="-228600" algn="ctr" defTabSz="762000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defRPr/>
              </a:pPr>
              <a:r>
                <a:rPr lang="en-US" sz="1200" dirty="0"/>
                <a:t>ESO</a:t>
              </a:r>
              <a:endParaRPr lang="en-GB" sz="12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1403053" y="5535960"/>
              <a:ext cx="2965518" cy="4320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200" dirty="0"/>
                <a:t>Too early gate closure on day D-1.</a:t>
              </a:r>
              <a:endParaRPr lang="en-GB" sz="1200" dirty="0">
                <a:latin typeface="Times New Roman"/>
                <a:ea typeface="Times New Roman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4381271" y="5535960"/>
              <a:ext cx="3359227" cy="4320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200" i="1" dirty="0"/>
                <a:t>Change in the gate closure time for nomination to 13:00 СЕТ. </a:t>
              </a:r>
              <a:endParaRPr lang="en-GB" sz="1200" i="1" dirty="0">
                <a:latin typeface="Times New Roman"/>
                <a:ea typeface="Times New Roman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7740497" y="5535960"/>
              <a:ext cx="1223991" cy="4320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228600" indent="-228600" defTabSz="762000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None/>
                <a:defRPr/>
              </a:pPr>
              <a:endParaRPr lang="en-GB" sz="16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15" name="Group 107529"/>
          <p:cNvGrpSpPr>
            <a:grpSpLocks/>
          </p:cNvGrpSpPr>
          <p:nvPr/>
        </p:nvGrpSpPr>
        <p:grpSpPr bwMode="auto">
          <a:xfrm>
            <a:off x="1147313" y="5748367"/>
            <a:ext cx="7817300" cy="506413"/>
            <a:chOff x="323528" y="5947034"/>
            <a:chExt cx="8640960" cy="506302"/>
          </a:xfrm>
          <a:solidFill>
            <a:schemeClr val="bg1">
              <a:lumMod val="65000"/>
            </a:schemeClr>
          </a:solidFill>
        </p:grpSpPr>
        <p:sp>
          <p:nvSpPr>
            <p:cNvPr id="71" name="Rectangle 70"/>
            <p:cNvSpPr/>
            <p:nvPr/>
          </p:nvSpPr>
          <p:spPr bwMode="auto">
            <a:xfrm>
              <a:off x="323528" y="5947034"/>
              <a:ext cx="1079525" cy="506302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228600" indent="-228600" algn="ctr" defTabSz="762000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defRPr/>
              </a:pPr>
              <a:r>
                <a:rPr lang="en-US" sz="1200" dirty="0"/>
                <a:t>ESO</a:t>
              </a:r>
              <a:endParaRPr lang="en-GB" sz="12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1403053" y="5947034"/>
              <a:ext cx="2965518" cy="506302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ЕSО refuses to register non-balanced schedules </a:t>
              </a:r>
              <a:r>
                <a:rPr lang="en-GB" sz="1200" dirty="0"/>
                <a:t>on  D-2</a:t>
              </a:r>
              <a:r>
                <a:rPr lang="en-US" sz="1600" dirty="0"/>
                <a:t>. </a:t>
              </a:r>
              <a:endParaRPr lang="en-GB" sz="1600" dirty="0">
                <a:latin typeface="Times New Roman"/>
                <a:ea typeface="Times New Roman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4381271" y="5947034"/>
              <a:ext cx="3359227" cy="506302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200" i="1" dirty="0"/>
                <a:t>Elimination of the restrictions</a:t>
              </a:r>
              <a:r>
                <a:rPr lang="en-US" i="1" dirty="0"/>
                <a:t>.  </a:t>
              </a:r>
              <a:endParaRPr lang="en-GB" i="1" dirty="0">
                <a:latin typeface="Times New Roman"/>
                <a:ea typeface="Times New Roman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7740497" y="5947034"/>
              <a:ext cx="1223991" cy="506302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228600" indent="-228600" defTabSz="762000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None/>
                <a:defRPr/>
              </a:pPr>
              <a:endParaRPr lang="en-GB" sz="16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16" name="Group 89"/>
          <p:cNvGrpSpPr>
            <a:grpSpLocks/>
          </p:cNvGrpSpPr>
          <p:nvPr/>
        </p:nvGrpSpPr>
        <p:grpSpPr bwMode="auto">
          <a:xfrm>
            <a:off x="8060469" y="4981605"/>
            <a:ext cx="745394" cy="309562"/>
            <a:chOff x="6170797" y="437566"/>
            <a:chExt cx="824643" cy="258052"/>
          </a:xfrm>
        </p:grpSpPr>
        <p:sp>
          <p:nvSpPr>
            <p:cNvPr id="91" name="Rounded Rectangle 90"/>
            <p:cNvSpPr/>
            <p:nvPr/>
          </p:nvSpPr>
          <p:spPr>
            <a:xfrm>
              <a:off x="6170797" y="437566"/>
              <a:ext cx="824643" cy="25805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2" name="Oval 91"/>
            <p:cNvSpPr/>
            <p:nvPr/>
          </p:nvSpPr>
          <p:spPr>
            <a:xfrm>
              <a:off x="6202575" y="457416"/>
              <a:ext cx="225625" cy="218352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3" name="Oval 92"/>
            <p:cNvSpPr/>
            <p:nvPr/>
          </p:nvSpPr>
          <p:spPr>
            <a:xfrm>
              <a:off x="6471101" y="457416"/>
              <a:ext cx="224035" cy="21835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4" name="Oval 93"/>
            <p:cNvSpPr/>
            <p:nvPr/>
          </p:nvSpPr>
          <p:spPr>
            <a:xfrm>
              <a:off x="6722148" y="457416"/>
              <a:ext cx="224035" cy="21835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7" name="Group 94"/>
          <p:cNvGrpSpPr>
            <a:grpSpLocks/>
          </p:cNvGrpSpPr>
          <p:nvPr/>
        </p:nvGrpSpPr>
        <p:grpSpPr bwMode="auto">
          <a:xfrm>
            <a:off x="8047919" y="5388005"/>
            <a:ext cx="746830" cy="309562"/>
            <a:chOff x="6170797" y="437566"/>
            <a:chExt cx="824643" cy="258052"/>
          </a:xfrm>
        </p:grpSpPr>
        <p:sp>
          <p:nvSpPr>
            <p:cNvPr id="96" name="Rounded Rectangle 95"/>
            <p:cNvSpPr/>
            <p:nvPr/>
          </p:nvSpPr>
          <p:spPr>
            <a:xfrm>
              <a:off x="6170797" y="437566"/>
              <a:ext cx="824643" cy="25805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7" name="Oval 96"/>
            <p:cNvSpPr/>
            <p:nvPr/>
          </p:nvSpPr>
          <p:spPr>
            <a:xfrm>
              <a:off x="6202514" y="457416"/>
              <a:ext cx="225191" cy="21835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8" name="Oval 97"/>
            <p:cNvSpPr/>
            <p:nvPr/>
          </p:nvSpPr>
          <p:spPr>
            <a:xfrm>
              <a:off x="6470524" y="457416"/>
              <a:ext cx="225191" cy="21835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9" name="Oval 98"/>
            <p:cNvSpPr/>
            <p:nvPr/>
          </p:nvSpPr>
          <p:spPr>
            <a:xfrm>
              <a:off x="6722673" y="457416"/>
              <a:ext cx="223606" cy="218352"/>
            </a:xfrm>
            <a:prstGeom prst="ellipse">
              <a:avLst/>
            </a:prstGeom>
            <a:solidFill>
              <a:srgbClr val="00CC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8" name="Group 99"/>
          <p:cNvGrpSpPr>
            <a:grpSpLocks/>
          </p:cNvGrpSpPr>
          <p:nvPr/>
        </p:nvGrpSpPr>
        <p:grpSpPr bwMode="auto">
          <a:xfrm>
            <a:off x="8050944" y="4357717"/>
            <a:ext cx="745394" cy="311150"/>
            <a:chOff x="6170797" y="437566"/>
            <a:chExt cx="824643" cy="258052"/>
          </a:xfrm>
        </p:grpSpPr>
        <p:sp>
          <p:nvSpPr>
            <p:cNvPr id="101" name="Rounded Rectangle 100"/>
            <p:cNvSpPr/>
            <p:nvPr/>
          </p:nvSpPr>
          <p:spPr>
            <a:xfrm>
              <a:off x="6170797" y="437566"/>
              <a:ext cx="824643" cy="25805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2" name="Oval 101"/>
            <p:cNvSpPr/>
            <p:nvPr/>
          </p:nvSpPr>
          <p:spPr>
            <a:xfrm>
              <a:off x="6202575" y="457315"/>
              <a:ext cx="225625" cy="21855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3" name="Oval 102"/>
            <p:cNvSpPr/>
            <p:nvPr/>
          </p:nvSpPr>
          <p:spPr>
            <a:xfrm>
              <a:off x="6471101" y="457315"/>
              <a:ext cx="224035" cy="218554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4" name="Oval 103"/>
            <p:cNvSpPr/>
            <p:nvPr/>
          </p:nvSpPr>
          <p:spPr>
            <a:xfrm>
              <a:off x="6722148" y="457315"/>
              <a:ext cx="224035" cy="21855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9" name="Group 104"/>
          <p:cNvGrpSpPr>
            <a:grpSpLocks/>
          </p:cNvGrpSpPr>
          <p:nvPr/>
        </p:nvGrpSpPr>
        <p:grpSpPr bwMode="auto">
          <a:xfrm>
            <a:off x="8041419" y="1563717"/>
            <a:ext cx="745394" cy="309563"/>
            <a:chOff x="6170797" y="437566"/>
            <a:chExt cx="824643" cy="258052"/>
          </a:xfrm>
        </p:grpSpPr>
        <p:sp>
          <p:nvSpPr>
            <p:cNvPr id="106" name="Rounded Rectangle 105"/>
            <p:cNvSpPr/>
            <p:nvPr/>
          </p:nvSpPr>
          <p:spPr>
            <a:xfrm>
              <a:off x="6170797" y="437566"/>
              <a:ext cx="824643" cy="25805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7" name="Oval 106"/>
            <p:cNvSpPr/>
            <p:nvPr/>
          </p:nvSpPr>
          <p:spPr>
            <a:xfrm>
              <a:off x="6202575" y="457417"/>
              <a:ext cx="225625" cy="218351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8" name="Oval 107"/>
            <p:cNvSpPr/>
            <p:nvPr/>
          </p:nvSpPr>
          <p:spPr>
            <a:xfrm>
              <a:off x="6471101" y="457417"/>
              <a:ext cx="224035" cy="21835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9" name="Oval 108"/>
            <p:cNvSpPr/>
            <p:nvPr/>
          </p:nvSpPr>
          <p:spPr>
            <a:xfrm>
              <a:off x="6722148" y="457417"/>
              <a:ext cx="224035" cy="21835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1" name="Group 114"/>
          <p:cNvGrpSpPr>
            <a:grpSpLocks/>
          </p:cNvGrpSpPr>
          <p:nvPr/>
        </p:nvGrpSpPr>
        <p:grpSpPr bwMode="auto">
          <a:xfrm>
            <a:off x="8038244" y="3906867"/>
            <a:ext cx="745394" cy="309563"/>
            <a:chOff x="6170797" y="437566"/>
            <a:chExt cx="824643" cy="258052"/>
          </a:xfrm>
        </p:grpSpPr>
        <p:sp>
          <p:nvSpPr>
            <p:cNvPr id="116" name="Rounded Rectangle 115"/>
            <p:cNvSpPr/>
            <p:nvPr/>
          </p:nvSpPr>
          <p:spPr>
            <a:xfrm>
              <a:off x="6170797" y="437566"/>
              <a:ext cx="824643" cy="25805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7" name="Oval 116"/>
            <p:cNvSpPr/>
            <p:nvPr/>
          </p:nvSpPr>
          <p:spPr>
            <a:xfrm>
              <a:off x="6202575" y="457417"/>
              <a:ext cx="225625" cy="218351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8" name="Oval 117"/>
            <p:cNvSpPr/>
            <p:nvPr/>
          </p:nvSpPr>
          <p:spPr>
            <a:xfrm>
              <a:off x="6471101" y="457417"/>
              <a:ext cx="224035" cy="218351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9" name="Oval 118"/>
            <p:cNvSpPr/>
            <p:nvPr/>
          </p:nvSpPr>
          <p:spPr>
            <a:xfrm>
              <a:off x="6722148" y="457417"/>
              <a:ext cx="224035" cy="21835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2" name="Group 119"/>
          <p:cNvGrpSpPr>
            <a:grpSpLocks/>
          </p:cNvGrpSpPr>
          <p:nvPr/>
        </p:nvGrpSpPr>
        <p:grpSpPr bwMode="auto">
          <a:xfrm>
            <a:off x="8049507" y="3435380"/>
            <a:ext cx="746830" cy="309562"/>
            <a:chOff x="6170797" y="437566"/>
            <a:chExt cx="824643" cy="258052"/>
          </a:xfrm>
        </p:grpSpPr>
        <p:sp>
          <p:nvSpPr>
            <p:cNvPr id="121" name="Rounded Rectangle 120"/>
            <p:cNvSpPr/>
            <p:nvPr/>
          </p:nvSpPr>
          <p:spPr>
            <a:xfrm>
              <a:off x="6170797" y="437566"/>
              <a:ext cx="824643" cy="25805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2" name="Oval 121"/>
            <p:cNvSpPr/>
            <p:nvPr/>
          </p:nvSpPr>
          <p:spPr>
            <a:xfrm>
              <a:off x="6202514" y="457416"/>
              <a:ext cx="225191" cy="218352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3" name="Oval 122"/>
            <p:cNvSpPr/>
            <p:nvPr/>
          </p:nvSpPr>
          <p:spPr>
            <a:xfrm>
              <a:off x="6470523" y="457416"/>
              <a:ext cx="225191" cy="21835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4" name="Oval 123"/>
            <p:cNvSpPr/>
            <p:nvPr/>
          </p:nvSpPr>
          <p:spPr>
            <a:xfrm>
              <a:off x="6722673" y="457416"/>
              <a:ext cx="223605" cy="21835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3" name="Group 124"/>
          <p:cNvGrpSpPr>
            <a:grpSpLocks/>
          </p:cNvGrpSpPr>
          <p:nvPr/>
        </p:nvGrpSpPr>
        <p:grpSpPr bwMode="auto">
          <a:xfrm>
            <a:off x="8047919" y="2487642"/>
            <a:ext cx="746830" cy="309563"/>
            <a:chOff x="6170797" y="437566"/>
            <a:chExt cx="824643" cy="258052"/>
          </a:xfrm>
        </p:grpSpPr>
        <p:sp>
          <p:nvSpPr>
            <p:cNvPr id="126" name="Rounded Rectangle 125"/>
            <p:cNvSpPr/>
            <p:nvPr/>
          </p:nvSpPr>
          <p:spPr>
            <a:xfrm>
              <a:off x="6170797" y="437566"/>
              <a:ext cx="824643" cy="25805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7" name="Oval 126"/>
            <p:cNvSpPr/>
            <p:nvPr/>
          </p:nvSpPr>
          <p:spPr>
            <a:xfrm>
              <a:off x="6202514" y="457417"/>
              <a:ext cx="225191" cy="218351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8" name="Oval 127"/>
            <p:cNvSpPr/>
            <p:nvPr/>
          </p:nvSpPr>
          <p:spPr>
            <a:xfrm>
              <a:off x="6470524" y="457417"/>
              <a:ext cx="225191" cy="21835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9" name="Oval 128"/>
            <p:cNvSpPr/>
            <p:nvPr/>
          </p:nvSpPr>
          <p:spPr>
            <a:xfrm>
              <a:off x="6722673" y="457417"/>
              <a:ext cx="223606" cy="21835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4" name="Group 129"/>
          <p:cNvGrpSpPr>
            <a:grpSpLocks/>
          </p:cNvGrpSpPr>
          <p:nvPr/>
        </p:nvGrpSpPr>
        <p:grpSpPr bwMode="auto">
          <a:xfrm>
            <a:off x="8047919" y="5846792"/>
            <a:ext cx="746830" cy="309563"/>
            <a:chOff x="6170797" y="437566"/>
            <a:chExt cx="824643" cy="258052"/>
          </a:xfrm>
        </p:grpSpPr>
        <p:sp>
          <p:nvSpPr>
            <p:cNvPr id="131" name="Rounded Rectangle 130"/>
            <p:cNvSpPr/>
            <p:nvPr/>
          </p:nvSpPr>
          <p:spPr>
            <a:xfrm>
              <a:off x="6170797" y="437566"/>
              <a:ext cx="824643" cy="25805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2" name="Oval 131"/>
            <p:cNvSpPr/>
            <p:nvPr/>
          </p:nvSpPr>
          <p:spPr>
            <a:xfrm>
              <a:off x="6202514" y="457417"/>
              <a:ext cx="225191" cy="218351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3" name="Oval 132"/>
            <p:cNvSpPr/>
            <p:nvPr/>
          </p:nvSpPr>
          <p:spPr>
            <a:xfrm>
              <a:off x="6470524" y="457417"/>
              <a:ext cx="225191" cy="21835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4" name="Oval 133"/>
            <p:cNvSpPr/>
            <p:nvPr/>
          </p:nvSpPr>
          <p:spPr>
            <a:xfrm>
              <a:off x="6722673" y="457417"/>
              <a:ext cx="223606" cy="21835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5" name="Group 134"/>
          <p:cNvGrpSpPr>
            <a:grpSpLocks/>
          </p:cNvGrpSpPr>
          <p:nvPr/>
        </p:nvGrpSpPr>
        <p:grpSpPr bwMode="auto">
          <a:xfrm>
            <a:off x="8047919" y="2938492"/>
            <a:ext cx="746830" cy="309563"/>
            <a:chOff x="6170797" y="437566"/>
            <a:chExt cx="824643" cy="258052"/>
          </a:xfrm>
        </p:grpSpPr>
        <p:sp>
          <p:nvSpPr>
            <p:cNvPr id="136" name="Rounded Rectangle 135"/>
            <p:cNvSpPr/>
            <p:nvPr/>
          </p:nvSpPr>
          <p:spPr>
            <a:xfrm>
              <a:off x="6170797" y="437566"/>
              <a:ext cx="824643" cy="25805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7" name="Oval 136"/>
            <p:cNvSpPr/>
            <p:nvPr/>
          </p:nvSpPr>
          <p:spPr>
            <a:xfrm>
              <a:off x="6202514" y="457417"/>
              <a:ext cx="225191" cy="21835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8" name="Oval 137"/>
            <p:cNvSpPr/>
            <p:nvPr/>
          </p:nvSpPr>
          <p:spPr>
            <a:xfrm>
              <a:off x="6470524" y="457417"/>
              <a:ext cx="225191" cy="21835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9" name="Oval 138"/>
            <p:cNvSpPr/>
            <p:nvPr/>
          </p:nvSpPr>
          <p:spPr>
            <a:xfrm>
              <a:off x="6722673" y="457417"/>
              <a:ext cx="223606" cy="218351"/>
            </a:xfrm>
            <a:prstGeom prst="ellipse">
              <a:avLst/>
            </a:prstGeom>
            <a:solidFill>
              <a:srgbClr val="00CC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10" name="Title 242"/>
          <p:cNvSpPr txBox="1">
            <a:spLocks/>
          </p:cNvSpPr>
          <p:nvPr/>
        </p:nvSpPr>
        <p:spPr bwMode="auto">
          <a:xfrm>
            <a:off x="684213" y="260350"/>
            <a:ext cx="6272212" cy="612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0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rgbClr val="333399"/>
                </a:solidFill>
                <a:latin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>
              <a:defRPr sz="17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>
              <a:defRPr sz="17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>
              <a:defRPr sz="17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>
              <a:defRPr sz="1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762000">
              <a:lnSpc>
                <a:spcPct val="90000"/>
              </a:lnSpc>
            </a:pPr>
            <a:r>
              <a:rPr lang="en-US" altLang="en-US" b="1" dirty="0" smtClean="0">
                <a:solidFill>
                  <a:schemeClr val="tx1"/>
                </a:solidFill>
              </a:rPr>
              <a:t>EFET letter to SEWRC 15/Apr/2011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grpSp>
        <p:nvGrpSpPr>
          <p:cNvPr id="7" name="Group 107520"/>
          <p:cNvGrpSpPr>
            <a:grpSpLocks/>
          </p:cNvGrpSpPr>
          <p:nvPr/>
        </p:nvGrpSpPr>
        <p:grpSpPr bwMode="auto">
          <a:xfrm>
            <a:off x="1147313" y="1912967"/>
            <a:ext cx="7817300" cy="431800"/>
            <a:chOff x="323528" y="2111882"/>
            <a:chExt cx="8640960" cy="432048"/>
          </a:xfrm>
          <a:solidFill>
            <a:schemeClr val="bg1">
              <a:lumMod val="65000"/>
            </a:schemeClr>
          </a:solidFill>
        </p:grpSpPr>
        <p:sp>
          <p:nvSpPr>
            <p:cNvPr id="39" name="Rectangle 38"/>
            <p:cNvSpPr/>
            <p:nvPr/>
          </p:nvSpPr>
          <p:spPr bwMode="auto">
            <a:xfrm>
              <a:off x="323528" y="2111882"/>
              <a:ext cx="1079525" cy="43204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200" dirty="0"/>
                <a:t>Regulator</a:t>
              </a:r>
              <a:endParaRPr lang="en-GB" sz="1200" dirty="0">
                <a:latin typeface="Times New Roman"/>
                <a:ea typeface="Times New Roman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403053" y="2111882"/>
              <a:ext cx="2965518" cy="43204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200" dirty="0"/>
                <a:t>Regulatory period starting on  1</a:t>
              </a:r>
              <a:r>
                <a:rPr lang="en-US" sz="1200" baseline="30000" dirty="0"/>
                <a:t>st</a:t>
              </a:r>
              <a:r>
                <a:rPr lang="en-US" sz="1200" dirty="0"/>
                <a:t> July.</a:t>
              </a:r>
              <a:endParaRPr lang="en-GB" sz="1200" dirty="0">
                <a:latin typeface="Times New Roman"/>
                <a:ea typeface="Times New Roman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381271" y="2111882"/>
              <a:ext cx="3359227" cy="43204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sz="1200" i="1" dirty="0"/>
                <a:t>Use calendar year or ideally for  several years</a:t>
              </a:r>
              <a:endParaRPr lang="en-GB" sz="1200" i="1" dirty="0">
                <a:latin typeface="Times New Roman"/>
                <a:ea typeface="Times New Roman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7740497" y="2111882"/>
              <a:ext cx="1223991" cy="43204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228600" indent="-228600" defTabSz="762000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None/>
                <a:defRPr/>
              </a:pPr>
              <a:endParaRPr lang="en-GB" sz="16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pSp>
        <p:nvGrpSpPr>
          <p:cNvPr id="20" name="Group 109"/>
          <p:cNvGrpSpPr>
            <a:grpSpLocks/>
          </p:cNvGrpSpPr>
          <p:nvPr/>
        </p:nvGrpSpPr>
        <p:grpSpPr bwMode="auto">
          <a:xfrm>
            <a:off x="8041419" y="2001867"/>
            <a:ext cx="745394" cy="309563"/>
            <a:chOff x="6170797" y="437566"/>
            <a:chExt cx="824643" cy="258052"/>
          </a:xfrm>
        </p:grpSpPr>
        <p:sp>
          <p:nvSpPr>
            <p:cNvPr id="111" name="Rounded Rectangle 110"/>
            <p:cNvSpPr/>
            <p:nvPr/>
          </p:nvSpPr>
          <p:spPr>
            <a:xfrm>
              <a:off x="6170797" y="437566"/>
              <a:ext cx="824643" cy="25805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2" name="Oval 111"/>
            <p:cNvSpPr/>
            <p:nvPr/>
          </p:nvSpPr>
          <p:spPr>
            <a:xfrm>
              <a:off x="6202575" y="457417"/>
              <a:ext cx="225625" cy="218351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3" name="Oval 112"/>
            <p:cNvSpPr/>
            <p:nvPr/>
          </p:nvSpPr>
          <p:spPr>
            <a:xfrm>
              <a:off x="6471101" y="457417"/>
              <a:ext cx="224035" cy="21835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4" name="Oval 113"/>
            <p:cNvSpPr/>
            <p:nvPr/>
          </p:nvSpPr>
          <p:spPr>
            <a:xfrm>
              <a:off x="6722148" y="457417"/>
              <a:ext cx="224035" cy="21835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4564210" y="-237201"/>
            <a:ext cx="2819400" cy="2178050"/>
            <a:chOff x="5238750" y="98716"/>
            <a:chExt cx="3581723" cy="3539834"/>
          </a:xfrm>
        </p:grpSpPr>
        <p:pic>
          <p:nvPicPr>
            <p:cNvPr id="44071" name="Picture 11" descr="D:\Plamen_________________________PPO\jpg_2739-Hot-Sun-Cartoon-Character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750" y="98716"/>
              <a:ext cx="3581723" cy="3539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72" name="Rectangle 31"/>
            <p:cNvSpPr>
              <a:spLocks noChangeArrowheads="1"/>
            </p:cNvSpPr>
            <p:nvPr/>
          </p:nvSpPr>
          <p:spPr bwMode="auto">
            <a:xfrm>
              <a:off x="6144303" y="1337313"/>
              <a:ext cx="1821288" cy="120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en-US" sz="1400" b="1" dirty="0">
                  <a:solidFill>
                    <a:srgbClr val="FF0000"/>
                  </a:solidFill>
                </a:rPr>
                <a:t>Transparency</a:t>
              </a:r>
            </a:p>
            <a:p>
              <a:pPr algn="ctr">
                <a:spcBef>
                  <a:spcPct val="0"/>
                </a:spcBef>
              </a:pPr>
              <a:r>
                <a:rPr lang="de-DE" altLang="en-US" sz="1400" b="1" dirty="0">
                  <a:solidFill>
                    <a:srgbClr val="FF0000"/>
                  </a:solidFill>
                </a:rPr>
                <a:t>&amp;</a:t>
              </a:r>
              <a:endParaRPr lang="en-US" altLang="en-US" sz="1400" b="1" dirty="0">
                <a:solidFill>
                  <a:srgbClr val="FF0000"/>
                </a:solidFill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en-US" sz="1400" b="1" dirty="0">
                  <a:solidFill>
                    <a:srgbClr val="FF0000"/>
                  </a:solidFill>
                </a:rPr>
                <a:t>Predictability</a:t>
              </a: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6273715" y="1160480"/>
            <a:ext cx="2327985" cy="1519237"/>
            <a:chOff x="4914900" y="2421082"/>
            <a:chExt cx="2275609" cy="1756063"/>
          </a:xfrm>
        </p:grpSpPr>
        <p:grpSp>
          <p:nvGrpSpPr>
            <p:cNvPr id="44067" name="Group 4"/>
            <p:cNvGrpSpPr>
              <a:grpSpLocks/>
            </p:cNvGrpSpPr>
            <p:nvPr/>
          </p:nvGrpSpPr>
          <p:grpSpPr bwMode="auto">
            <a:xfrm>
              <a:off x="4914900" y="2421082"/>
              <a:ext cx="2275609" cy="1756063"/>
              <a:chOff x="4914900" y="2421082"/>
              <a:chExt cx="2275609" cy="1756063"/>
            </a:xfrm>
          </p:grpSpPr>
          <p:pic>
            <p:nvPicPr>
              <p:cNvPr id="57" name="Picture 56" descr="e23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036003" y="2619258"/>
                <a:ext cx="2043260" cy="1557887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</p:pic>
          <p:sp>
            <p:nvSpPr>
              <p:cNvPr id="58" name="Cloud 57"/>
              <p:cNvSpPr/>
              <p:nvPr/>
            </p:nvSpPr>
            <p:spPr bwMode="auto">
              <a:xfrm>
                <a:off x="4914900" y="2421082"/>
                <a:ext cx="2275609" cy="1143184"/>
              </a:xfrm>
              <a:prstGeom prst="cloud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80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54000" rIns="54000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en-GB" sz="700">
                  <a:solidFill>
                    <a:schemeClr val="tx1"/>
                  </a:solidFill>
                  <a:latin typeface="Arial" charset="0"/>
                  <a:ea typeface="ヒラギノ角ゴ Pro W3" pitchFamily="48" charset="-128"/>
                </a:endParaRPr>
              </a:p>
            </p:txBody>
          </p:sp>
        </p:grpSp>
        <p:sp>
          <p:nvSpPr>
            <p:cNvPr id="44068" name="Rectangle 55"/>
            <p:cNvSpPr>
              <a:spLocks noChangeArrowheads="1"/>
            </p:cNvSpPr>
            <p:nvPr/>
          </p:nvSpPr>
          <p:spPr bwMode="auto">
            <a:xfrm>
              <a:off x="5036127" y="2698076"/>
              <a:ext cx="2147776" cy="874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600" b="1" dirty="0">
                  <a:solidFill>
                    <a:srgbClr val="FFFF00"/>
                  </a:solidFill>
                </a:rPr>
                <a:t>Standardization</a:t>
              </a:r>
            </a:p>
            <a:p>
              <a:pPr algn="ctr"/>
              <a:endParaRPr lang="en-US" alt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4038" name="Title 242"/>
          <p:cNvSpPr>
            <a:spLocks noGrp="1"/>
          </p:cNvSpPr>
          <p:nvPr>
            <p:ph type="title" idx="4294967295"/>
          </p:nvPr>
        </p:nvSpPr>
        <p:spPr>
          <a:xfrm>
            <a:off x="1314450" y="377825"/>
            <a:ext cx="3598863" cy="549275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/>
          <a:p>
            <a:r>
              <a:rPr lang="en-US" altLang="en-US" sz="2000" dirty="0" smtClean="0"/>
              <a:t>Not only one MARKET</a:t>
            </a:r>
          </a:p>
        </p:txBody>
      </p: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1645521" y="4724832"/>
            <a:ext cx="1835693" cy="1628344"/>
            <a:chOff x="1198137" y="4122401"/>
            <a:chExt cx="1883647" cy="1727702"/>
          </a:xfrm>
        </p:grpSpPr>
        <p:pic>
          <p:nvPicPr>
            <p:cNvPr id="44061" name="Picture 6" descr="D:\Plamen_________________________PPO\sturdy_tre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650" y="4122401"/>
              <a:ext cx="1739134" cy="145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62" name="Rectangle 32"/>
            <p:cNvSpPr>
              <a:spLocks noChangeArrowheads="1"/>
            </p:cNvSpPr>
            <p:nvPr/>
          </p:nvSpPr>
          <p:spPr bwMode="auto">
            <a:xfrm>
              <a:off x="1198137" y="5523546"/>
              <a:ext cx="1821287" cy="326557"/>
            </a:xfrm>
            <a:prstGeom prst="rect">
              <a:avLst/>
            </a:prstGeom>
            <a:solidFill>
              <a:srgbClr val="99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400">
                  <a:solidFill>
                    <a:srgbClr val="CCFF99"/>
                  </a:solidFill>
                </a:rPr>
                <a:t>OTC Market</a:t>
              </a:r>
              <a:endParaRPr lang="en-GB" altLang="en-US" sz="1400">
                <a:solidFill>
                  <a:srgbClr val="CCFF99"/>
                </a:solidFill>
              </a:endParaRPr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5628598" y="4605802"/>
            <a:ext cx="1290233" cy="1750315"/>
            <a:chOff x="5148064" y="3501008"/>
            <a:chExt cx="1548680" cy="1897821"/>
          </a:xfrm>
        </p:grpSpPr>
        <p:pic>
          <p:nvPicPr>
            <p:cNvPr id="44059" name="Picture 2" descr="D:\Plamen_________________________PPO\tree_058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3501008"/>
              <a:ext cx="1548680" cy="1461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60" name="Rectangle 35"/>
            <p:cNvSpPr>
              <a:spLocks noChangeArrowheads="1"/>
            </p:cNvSpPr>
            <p:nvPr/>
          </p:nvSpPr>
          <p:spPr bwMode="auto">
            <a:xfrm>
              <a:off x="5198637" y="4875847"/>
              <a:ext cx="1373613" cy="522982"/>
            </a:xfrm>
            <a:prstGeom prst="rect">
              <a:avLst/>
            </a:prstGeom>
            <a:solidFill>
              <a:srgbClr val="99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400">
                  <a:solidFill>
                    <a:srgbClr val="CCFF99"/>
                  </a:solidFill>
                </a:rPr>
                <a:t>Financial Market</a:t>
              </a:r>
              <a:endParaRPr lang="en-GB" altLang="en-US" sz="1400">
                <a:solidFill>
                  <a:srgbClr val="CCFF99"/>
                </a:solidFill>
              </a:endParaRPr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7341966" y="4861885"/>
            <a:ext cx="1734532" cy="1511903"/>
            <a:chOff x="3407937" y="2442853"/>
            <a:chExt cx="1821287" cy="1911744"/>
          </a:xfrm>
        </p:grpSpPr>
        <p:pic>
          <p:nvPicPr>
            <p:cNvPr id="44057" name="Picture 3" descr="D:\Plamen_________________________PPO\tree_05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114" y="2442853"/>
              <a:ext cx="1626191" cy="1646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8" name="Rectangle 36"/>
            <p:cNvSpPr>
              <a:spLocks noChangeArrowheads="1"/>
            </p:cNvSpPr>
            <p:nvPr/>
          </p:nvSpPr>
          <p:spPr bwMode="auto">
            <a:xfrm>
              <a:off x="3407937" y="3965425"/>
              <a:ext cx="1821287" cy="389172"/>
            </a:xfrm>
            <a:prstGeom prst="rect">
              <a:avLst/>
            </a:prstGeom>
            <a:solidFill>
              <a:srgbClr val="99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400">
                  <a:solidFill>
                    <a:srgbClr val="CCFF99"/>
                  </a:solidFill>
                </a:rPr>
                <a:t>Intraday Market</a:t>
              </a:r>
              <a:endParaRPr lang="en-GB" altLang="en-US" sz="1400">
                <a:solidFill>
                  <a:srgbClr val="CCFF99"/>
                </a:solidFill>
              </a:endParaRPr>
            </a:p>
          </p:txBody>
        </p:sp>
      </p:grpSp>
      <p:grpSp>
        <p:nvGrpSpPr>
          <p:cNvPr id="11" name="Group 46"/>
          <p:cNvGrpSpPr>
            <a:grpSpLocks/>
          </p:cNvGrpSpPr>
          <p:nvPr/>
        </p:nvGrpSpPr>
        <p:grpSpPr bwMode="auto">
          <a:xfrm>
            <a:off x="7533448" y="2607332"/>
            <a:ext cx="1543050" cy="2227976"/>
            <a:chOff x="0" y="1495425"/>
            <a:chExt cx="1543050" cy="2227015"/>
          </a:xfrm>
        </p:grpSpPr>
        <p:pic>
          <p:nvPicPr>
            <p:cNvPr id="44055" name="Picture 15" descr="D:\Plamen_________________________PPO\tree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95425"/>
              <a:ext cx="1543050" cy="2073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6" name="Rectangle 39"/>
            <p:cNvSpPr>
              <a:spLocks noChangeArrowheads="1"/>
            </p:cNvSpPr>
            <p:nvPr/>
          </p:nvSpPr>
          <p:spPr bwMode="auto">
            <a:xfrm>
              <a:off x="0" y="3199446"/>
              <a:ext cx="1364088" cy="522994"/>
            </a:xfrm>
            <a:prstGeom prst="rect">
              <a:avLst/>
            </a:prstGeom>
            <a:solidFill>
              <a:srgbClr val="99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400" dirty="0">
                  <a:solidFill>
                    <a:srgbClr val="CCFF99"/>
                  </a:solidFill>
                </a:rPr>
                <a:t>X-border</a:t>
              </a:r>
            </a:p>
            <a:p>
              <a:pPr algn="ctr"/>
              <a:r>
                <a:rPr lang="en-US" altLang="en-US" sz="1400" dirty="0">
                  <a:solidFill>
                    <a:srgbClr val="CCFF99"/>
                  </a:solidFill>
                </a:rPr>
                <a:t>rights</a:t>
              </a:r>
              <a:endParaRPr lang="en-GB" altLang="en-US" sz="1400" dirty="0">
                <a:solidFill>
                  <a:srgbClr val="CCFF99"/>
                </a:solidFill>
              </a:endParaRPr>
            </a:p>
          </p:txBody>
        </p:sp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3792421" y="2863946"/>
            <a:ext cx="1456648" cy="1784476"/>
            <a:chOff x="1750588" y="1537620"/>
            <a:chExt cx="1456567" cy="1785213"/>
          </a:xfrm>
        </p:grpSpPr>
        <p:pic>
          <p:nvPicPr>
            <p:cNvPr id="44053" name="Picture 5" descr="D:\Plamen_________________________PPO\tree4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320" y="1537620"/>
              <a:ext cx="1443835" cy="140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4" name="Rectangle 37"/>
            <p:cNvSpPr>
              <a:spLocks noChangeArrowheads="1"/>
            </p:cNvSpPr>
            <p:nvPr/>
          </p:nvSpPr>
          <p:spPr bwMode="auto">
            <a:xfrm>
              <a:off x="1750588" y="2799397"/>
              <a:ext cx="1364088" cy="523436"/>
            </a:xfrm>
            <a:prstGeom prst="rect">
              <a:avLst/>
            </a:prstGeom>
            <a:solidFill>
              <a:srgbClr val="99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400">
                  <a:solidFill>
                    <a:srgbClr val="CCFF99"/>
                  </a:solidFill>
                </a:rPr>
                <a:t>Ancillary  Services</a:t>
              </a:r>
              <a:endParaRPr lang="en-GB" altLang="en-US" sz="1400">
                <a:solidFill>
                  <a:srgbClr val="CCFF99"/>
                </a:solidFill>
              </a:endParaRPr>
            </a:p>
          </p:txBody>
        </p:sp>
      </p:grpSp>
      <p:grpSp>
        <p:nvGrpSpPr>
          <p:cNvPr id="13" name="Group 65"/>
          <p:cNvGrpSpPr>
            <a:grpSpLocks/>
          </p:cNvGrpSpPr>
          <p:nvPr/>
        </p:nvGrpSpPr>
        <p:grpSpPr bwMode="auto">
          <a:xfrm>
            <a:off x="635234" y="2068456"/>
            <a:ext cx="2150218" cy="2332435"/>
            <a:chOff x="7128774" y="2459823"/>
            <a:chExt cx="2220117" cy="2330985"/>
          </a:xfrm>
        </p:grpSpPr>
        <p:grpSp>
          <p:nvGrpSpPr>
            <p:cNvPr id="44049" name="Group 61"/>
            <p:cNvGrpSpPr>
              <a:grpSpLocks/>
            </p:cNvGrpSpPr>
            <p:nvPr/>
          </p:nvGrpSpPr>
          <p:grpSpPr bwMode="auto">
            <a:xfrm>
              <a:off x="7316033" y="2459823"/>
              <a:ext cx="2032858" cy="1647731"/>
              <a:chOff x="3778596" y="2480256"/>
              <a:chExt cx="4295300" cy="2884471"/>
            </a:xfrm>
          </p:grpSpPr>
          <p:pic>
            <p:nvPicPr>
              <p:cNvPr id="44051" name="Picture 62" descr="untitled11.bmp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4605" b="5479"/>
              <a:stretch>
                <a:fillRect/>
              </a:stretch>
            </p:blipFill>
            <p:spPr bwMode="auto">
              <a:xfrm rot="838962">
                <a:off x="3778596" y="2480256"/>
                <a:ext cx="2625508" cy="2884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52" name="Picture 63" descr="fly-7.jpg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11271" flipV="1">
                <a:off x="6475113" y="3638722"/>
                <a:ext cx="1598783" cy="1071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4050" name="Rectangle 64"/>
            <p:cNvSpPr>
              <a:spLocks noChangeArrowheads="1"/>
            </p:cNvSpPr>
            <p:nvPr/>
          </p:nvSpPr>
          <p:spPr bwMode="auto">
            <a:xfrm>
              <a:off x="7128774" y="4156788"/>
              <a:ext cx="1403927" cy="63402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600" dirty="0">
                  <a:solidFill>
                    <a:srgbClr val="CCFF99"/>
                  </a:solidFill>
                </a:rPr>
                <a:t>Protection &amp; Surveillance</a:t>
              </a:r>
              <a:endParaRPr lang="en-GB" altLang="en-US" sz="1600" dirty="0">
                <a:solidFill>
                  <a:srgbClr val="CCFF99"/>
                </a:solidFill>
              </a:endParaRPr>
            </a:p>
          </p:txBody>
        </p:sp>
      </p:grpSp>
      <p:grpSp>
        <p:nvGrpSpPr>
          <p:cNvPr id="15" name="Group 43"/>
          <p:cNvGrpSpPr>
            <a:grpSpLocks/>
          </p:cNvGrpSpPr>
          <p:nvPr/>
        </p:nvGrpSpPr>
        <p:grpSpPr bwMode="auto">
          <a:xfrm>
            <a:off x="5358406" y="2018919"/>
            <a:ext cx="1704224" cy="2139506"/>
            <a:chOff x="7020273" y="4137118"/>
            <a:chExt cx="1704628" cy="2139640"/>
          </a:xfrm>
        </p:grpSpPr>
        <p:pic>
          <p:nvPicPr>
            <p:cNvPr id="44048" name="Picture 4" descr="D:\Plamen_________________________PPO\Tree-256x256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3" y="4137118"/>
              <a:ext cx="1704628" cy="1912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7" name="Rectangle 34"/>
            <p:cNvSpPr>
              <a:spLocks noChangeArrowheads="1"/>
            </p:cNvSpPr>
            <p:nvPr/>
          </p:nvSpPr>
          <p:spPr bwMode="auto">
            <a:xfrm>
              <a:off x="7086601" y="5753505"/>
              <a:ext cx="1638300" cy="523253"/>
            </a:xfrm>
            <a:prstGeom prst="rect">
              <a:avLst/>
            </a:prstGeom>
            <a:solidFill>
              <a:srgbClr val="99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400" dirty="0">
                  <a:solidFill>
                    <a:srgbClr val="CCFF99"/>
                  </a:solidFill>
                </a:rPr>
                <a:t>Balancing </a:t>
              </a:r>
            </a:p>
            <a:p>
              <a:pPr algn="ctr"/>
              <a:r>
                <a:rPr lang="en-US" altLang="en-US" sz="1400" dirty="0">
                  <a:solidFill>
                    <a:srgbClr val="CCFF99"/>
                  </a:solidFill>
                </a:rPr>
                <a:t>Market</a:t>
              </a:r>
              <a:endParaRPr lang="en-GB" altLang="en-US" sz="1400" dirty="0">
                <a:solidFill>
                  <a:srgbClr val="CCFF99"/>
                </a:solidFill>
              </a:endParaRPr>
            </a:p>
          </p:txBody>
        </p:sp>
      </p:grp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3630454" y="4687555"/>
            <a:ext cx="1554607" cy="1686233"/>
            <a:chOff x="3743325" y="4775688"/>
            <a:chExt cx="1554119" cy="1774817"/>
          </a:xfrm>
        </p:grpSpPr>
        <p:pic>
          <p:nvPicPr>
            <p:cNvPr id="44073" name="Picture 17" descr="D:\Plamen_________________________PPO\imagesCAKPLAQ3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220" y="4775688"/>
              <a:ext cx="1268224" cy="1314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74" name="Rectangle 33"/>
            <p:cNvSpPr>
              <a:spLocks noChangeArrowheads="1"/>
            </p:cNvSpPr>
            <p:nvPr/>
          </p:nvSpPr>
          <p:spPr bwMode="auto">
            <a:xfrm>
              <a:off x="3743325" y="5999798"/>
              <a:ext cx="1552575" cy="550707"/>
            </a:xfrm>
            <a:prstGeom prst="rect">
              <a:avLst/>
            </a:prstGeom>
            <a:solidFill>
              <a:srgbClr val="99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400">
                  <a:solidFill>
                    <a:srgbClr val="CCFF99"/>
                  </a:solidFill>
                </a:rPr>
                <a:t>Power </a:t>
              </a:r>
            </a:p>
            <a:p>
              <a:pPr algn="ctr"/>
              <a:r>
                <a:rPr lang="en-US" altLang="en-US" sz="1400">
                  <a:solidFill>
                    <a:srgbClr val="CCFF99"/>
                  </a:solidFill>
                </a:rPr>
                <a:t>Exchange</a:t>
              </a:r>
              <a:endParaRPr lang="en-GB" altLang="en-US" sz="1400">
                <a:solidFill>
                  <a:srgbClr val="CCFF99"/>
                </a:solidFill>
              </a:endParaRPr>
            </a:p>
          </p:txBody>
        </p:sp>
      </p:grp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1354138" y="6353175"/>
            <a:ext cx="7789862" cy="396875"/>
          </a:xfrm>
          <a:prstGeom prst="rect">
            <a:avLst/>
          </a:prstGeom>
          <a:solidFill>
            <a:srgbClr val="66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00" b="1">
                <a:solidFill>
                  <a:srgbClr val="FFFF00"/>
                </a:solidFill>
              </a:rPr>
              <a:t>SOLID    FUNDAMENTALS</a:t>
            </a:r>
            <a:endParaRPr lang="en-GB" altLang="en-US" sz="1800" b="1">
              <a:solidFill>
                <a:srgbClr val="FFFF00"/>
              </a:solidFill>
            </a:endParaRPr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2462583" y="942924"/>
            <a:ext cx="2335741" cy="1745325"/>
            <a:chOff x="4914900" y="2421082"/>
            <a:chExt cx="2275609" cy="1756063"/>
          </a:xfrm>
        </p:grpSpPr>
        <p:grpSp>
          <p:nvGrpSpPr>
            <p:cNvPr id="44063" name="Group 4"/>
            <p:cNvGrpSpPr>
              <a:grpSpLocks/>
            </p:cNvGrpSpPr>
            <p:nvPr/>
          </p:nvGrpSpPr>
          <p:grpSpPr bwMode="auto">
            <a:xfrm>
              <a:off x="4914900" y="2421082"/>
              <a:ext cx="2275609" cy="1756063"/>
              <a:chOff x="4914900" y="2421082"/>
              <a:chExt cx="2275609" cy="1756063"/>
            </a:xfrm>
          </p:grpSpPr>
          <p:pic>
            <p:nvPicPr>
              <p:cNvPr id="52" name="Picture 51" descr="e23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036712" y="2619594"/>
                <a:ext cx="2042693" cy="155755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</p:pic>
          <p:sp>
            <p:nvSpPr>
              <p:cNvPr id="53" name="Cloud 52"/>
              <p:cNvSpPr/>
              <p:nvPr/>
            </p:nvSpPr>
            <p:spPr bwMode="auto">
              <a:xfrm>
                <a:off x="4914900" y="2421082"/>
                <a:ext cx="2275609" cy="1142482"/>
              </a:xfrm>
              <a:prstGeom prst="cloud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80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54000" rIns="54000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en-GB" sz="700">
                  <a:solidFill>
                    <a:schemeClr val="tx1"/>
                  </a:solidFill>
                  <a:latin typeface="Arial" charset="0"/>
                  <a:ea typeface="ヒラギノ角ゴ Pro W3" pitchFamily="48" charset="-128"/>
                </a:endParaRPr>
              </a:p>
            </p:txBody>
          </p:sp>
        </p:grpSp>
        <p:sp>
          <p:nvSpPr>
            <p:cNvPr id="44064" name="Rectangle 50"/>
            <p:cNvSpPr>
              <a:spLocks noChangeArrowheads="1"/>
            </p:cNvSpPr>
            <p:nvPr/>
          </p:nvSpPr>
          <p:spPr bwMode="auto">
            <a:xfrm>
              <a:off x="5036127" y="2698076"/>
              <a:ext cx="2147776" cy="1006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600" b="1" dirty="0">
                  <a:solidFill>
                    <a:srgbClr val="FFFF00"/>
                  </a:solidFill>
                </a:rPr>
                <a:t>Competition</a:t>
              </a:r>
            </a:p>
            <a:p>
              <a:pPr algn="ctr"/>
              <a:r>
                <a:rPr lang="de-DE" altLang="en-US" sz="1600" b="1" dirty="0">
                  <a:solidFill>
                    <a:srgbClr val="FFFF00"/>
                  </a:solidFill>
                </a:rPr>
                <a:t>&amp; </a:t>
              </a:r>
              <a:r>
                <a:rPr lang="en-US" altLang="en-US" sz="1600" b="1" dirty="0">
                  <a:solidFill>
                    <a:srgbClr val="FFFF00"/>
                  </a:solidFill>
                </a:rPr>
                <a:t>Liquidity</a:t>
              </a:r>
            </a:p>
            <a:p>
              <a:pPr algn="ctr"/>
              <a:endParaRPr lang="en-US" altLang="en-US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8848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 txBox="1">
            <a:spLocks noGrp="1"/>
          </p:cNvSpPr>
          <p:nvPr/>
        </p:nvSpPr>
        <p:spPr bwMode="auto">
          <a:xfrm>
            <a:off x="6350" y="6273800"/>
            <a:ext cx="4667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algn="r" eaLnBrk="0" hangingPunct="0"/>
            <a:r>
              <a:rPr lang="nb-NO" b="1"/>
              <a:t>Page </a:t>
            </a:r>
            <a:fld id="{DFFA3DE4-E4C7-4D48-8D16-8EE423419A30}" type="slidenum">
              <a:rPr lang="nb-NO" b="1"/>
              <a:pPr algn="r" eaLnBrk="0" hangingPunct="0"/>
              <a:t>2</a:t>
            </a:fld>
            <a:endParaRPr lang="nb-NO" b="1"/>
          </a:p>
        </p:txBody>
      </p:sp>
      <p:sp>
        <p:nvSpPr>
          <p:cNvPr id="18434" name="Footer Placeholder 4"/>
          <p:cNvSpPr txBox="1">
            <a:spLocks noGrp="1"/>
          </p:cNvSpPr>
          <p:nvPr/>
        </p:nvSpPr>
        <p:spPr bwMode="auto">
          <a:xfrm>
            <a:off x="428625" y="6273800"/>
            <a:ext cx="809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eaLnBrk="0" hangingPunct="0"/>
            <a:r>
              <a:rPr lang="nb-NO" sz="600"/>
              <a:t>PRICE DEVELOPMENTS IN CEE AND SEE</a:t>
            </a:r>
          </a:p>
        </p:txBody>
      </p:sp>
      <p:pic>
        <p:nvPicPr>
          <p:cNvPr id="18435" name="Picture 1026"/>
          <p:cNvPicPr>
            <a:picLocks noChangeAspect="1" noChangeArrowheads="1"/>
          </p:cNvPicPr>
          <p:nvPr/>
        </p:nvPicPr>
        <p:blipFill>
          <a:blip r:embed="rId2" cstate="print"/>
          <a:srcRect t="8372" b="16135"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25"/>
          <p:cNvSpPr>
            <a:spLocks noChangeArrowheads="1"/>
          </p:cNvSpPr>
          <p:nvPr/>
        </p:nvSpPr>
        <p:spPr bwMode="auto">
          <a:xfrm>
            <a:off x="1343025" y="1485900"/>
            <a:ext cx="70104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72000" rIns="72000" bIns="72000"/>
          <a:lstStyle/>
          <a:p>
            <a:pPr>
              <a:lnSpc>
                <a:spcPct val="85000"/>
              </a:lnSpc>
            </a:pPr>
            <a:r>
              <a:rPr lang="nb-NO" sz="4100" b="1" dirty="0" smtClean="0">
                <a:solidFill>
                  <a:schemeClr val="bg1"/>
                </a:solidFill>
              </a:rPr>
              <a:t>OVERVIEW</a:t>
            </a:r>
            <a:r>
              <a:rPr lang="nb-NO" sz="4100" b="1" dirty="0" smtClean="0">
                <a:solidFill>
                  <a:schemeClr val="accent2"/>
                </a:solidFill>
              </a:rPr>
              <a:t> </a:t>
            </a:r>
            <a:endParaRPr lang="nb-NO" sz="4100" b="1" dirty="0">
              <a:solidFill>
                <a:schemeClr val="bg1"/>
              </a:solidFill>
            </a:endParaRPr>
          </a:p>
        </p:txBody>
      </p:sp>
      <p:pic>
        <p:nvPicPr>
          <p:cNvPr id="18437" name="Picture 48" descr="bakgrunn"/>
          <p:cNvPicPr>
            <a:picLocks noChangeAspect="1" noChangeArrowheads="1"/>
          </p:cNvPicPr>
          <p:nvPr/>
        </p:nvPicPr>
        <p:blipFill>
          <a:blip r:embed="rId3" cstate="print"/>
          <a:srcRect t="12236" b="9105"/>
          <a:stretch>
            <a:fillRect/>
          </a:stretch>
        </p:blipFill>
        <p:spPr bwMode="auto">
          <a:xfrm>
            <a:off x="9144000" y="6764338"/>
            <a:ext cx="123825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4383088" y="2662238"/>
            <a:ext cx="1031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nb-NO" sz="8000" b="1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18439" name="Line 11"/>
          <p:cNvSpPr>
            <a:spLocks noChangeShapeType="1"/>
          </p:cNvSpPr>
          <p:nvPr/>
        </p:nvSpPr>
        <p:spPr bwMode="auto">
          <a:xfrm>
            <a:off x="4481513" y="3613150"/>
            <a:ext cx="1800225" cy="0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12"/>
          <p:cNvSpPr>
            <a:spLocks noChangeShapeType="1"/>
          </p:cNvSpPr>
          <p:nvPr/>
        </p:nvSpPr>
        <p:spPr bwMode="auto">
          <a:xfrm>
            <a:off x="4481513" y="4410075"/>
            <a:ext cx="1800225" cy="0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Line 13"/>
          <p:cNvSpPr>
            <a:spLocks noChangeShapeType="1"/>
          </p:cNvSpPr>
          <p:nvPr/>
        </p:nvSpPr>
        <p:spPr bwMode="auto">
          <a:xfrm>
            <a:off x="4481513" y="2644775"/>
            <a:ext cx="1800225" cy="0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Text Box 22"/>
          <p:cNvSpPr txBox="1">
            <a:spLocks noChangeArrowheads="1"/>
          </p:cNvSpPr>
          <p:nvPr/>
        </p:nvSpPr>
        <p:spPr bwMode="auto">
          <a:xfrm>
            <a:off x="4445000" y="3640138"/>
            <a:ext cx="2022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</a:pPr>
            <a:r>
              <a:rPr lang="en-GB" sz="1400" b="1" dirty="0" smtClean="0">
                <a:solidFill>
                  <a:schemeClr val="bg1"/>
                </a:solidFill>
              </a:rPr>
              <a:t>Do we need any transparency ?</a:t>
            </a:r>
            <a:endParaRPr lang="nb-NO" sz="1400" b="1" dirty="0">
              <a:solidFill>
                <a:schemeClr val="bg1"/>
              </a:solidFill>
            </a:endParaRPr>
          </a:p>
        </p:txBody>
      </p:sp>
      <p:sp>
        <p:nvSpPr>
          <p:cNvPr id="18443" name="Text Box 10"/>
          <p:cNvSpPr txBox="1">
            <a:spLocks noChangeArrowheads="1"/>
          </p:cNvSpPr>
          <p:nvPr/>
        </p:nvSpPr>
        <p:spPr bwMode="auto">
          <a:xfrm>
            <a:off x="2141538" y="2651125"/>
            <a:ext cx="1031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nb-NO" sz="8000" b="1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18444" name="Text Box 21"/>
          <p:cNvSpPr txBox="1">
            <a:spLocks noChangeArrowheads="1"/>
          </p:cNvSpPr>
          <p:nvPr/>
        </p:nvSpPr>
        <p:spPr bwMode="auto">
          <a:xfrm>
            <a:off x="2058988" y="3621088"/>
            <a:ext cx="169174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</a:pPr>
            <a:r>
              <a:rPr lang="en-GB" sz="1400" b="1" dirty="0" smtClean="0">
                <a:solidFill>
                  <a:schemeClr val="bg1"/>
                </a:solidFill>
              </a:rPr>
              <a:t>Power exchange vs. OTC</a:t>
            </a:r>
            <a:endParaRPr lang="nb-NO" sz="1400" b="1" dirty="0">
              <a:solidFill>
                <a:schemeClr val="bg1"/>
              </a:solidFill>
            </a:endParaRPr>
          </a:p>
        </p:txBody>
      </p:sp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2073275" y="2611438"/>
            <a:ext cx="1800225" cy="0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chemeClr val="bg2">
                  <a:lumMod val="60000"/>
                  <a:lumOff val="40000"/>
                </a:schemeClr>
              </a:solidFill>
              <a:ea typeface="ヒラギノ角ゴ Pro W3" pitchFamily="48" charset="-128"/>
            </a:endParaRP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101850" y="4391025"/>
            <a:ext cx="1800225" cy="0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chemeClr val="bg2">
                  <a:lumMod val="60000"/>
                  <a:lumOff val="40000"/>
                </a:schemeClr>
              </a:solidFill>
              <a:ea typeface="ヒラギノ角ゴ Pro W3" pitchFamily="48" charset="-128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2095500" y="3606800"/>
            <a:ext cx="1800225" cy="0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chemeClr val="bg2">
                  <a:lumMod val="60000"/>
                  <a:lumOff val="40000"/>
                </a:schemeClr>
              </a:solidFill>
              <a:ea typeface="ヒラギノ角ゴ Pro W3" pitchFamily="48" charset="-128"/>
            </a:endParaRPr>
          </a:p>
        </p:txBody>
      </p:sp>
      <p:sp>
        <p:nvSpPr>
          <p:cNvPr id="18448" name="Text Box 8"/>
          <p:cNvSpPr txBox="1">
            <a:spLocks noChangeArrowheads="1"/>
          </p:cNvSpPr>
          <p:nvPr/>
        </p:nvSpPr>
        <p:spPr bwMode="auto">
          <a:xfrm>
            <a:off x="6865938" y="2649538"/>
            <a:ext cx="10406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nb-NO" sz="8000" b="1" dirty="0" smtClean="0">
                <a:solidFill>
                  <a:schemeClr val="bg1"/>
                </a:solidFill>
              </a:rPr>
              <a:t>3.</a:t>
            </a:r>
            <a:endParaRPr lang="nb-NO" sz="8000" b="1" dirty="0">
              <a:solidFill>
                <a:schemeClr val="bg1"/>
              </a:solidFill>
            </a:endParaRPr>
          </a:p>
        </p:txBody>
      </p:sp>
      <p:sp>
        <p:nvSpPr>
          <p:cNvPr id="18449" name="Line 11"/>
          <p:cNvSpPr>
            <a:spLocks noChangeShapeType="1"/>
          </p:cNvSpPr>
          <p:nvPr/>
        </p:nvSpPr>
        <p:spPr bwMode="auto">
          <a:xfrm>
            <a:off x="6964363" y="3600450"/>
            <a:ext cx="1800225" cy="0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0" name="Line 12"/>
          <p:cNvSpPr>
            <a:spLocks noChangeShapeType="1"/>
          </p:cNvSpPr>
          <p:nvPr/>
        </p:nvSpPr>
        <p:spPr bwMode="auto">
          <a:xfrm>
            <a:off x="6964363" y="4397375"/>
            <a:ext cx="1800225" cy="0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1" name="Line 13"/>
          <p:cNvSpPr>
            <a:spLocks noChangeShapeType="1"/>
          </p:cNvSpPr>
          <p:nvPr/>
        </p:nvSpPr>
        <p:spPr bwMode="auto">
          <a:xfrm>
            <a:off x="6964363" y="2632075"/>
            <a:ext cx="1800225" cy="0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2" name="Text Box 22"/>
          <p:cNvSpPr txBox="1">
            <a:spLocks noChangeArrowheads="1"/>
          </p:cNvSpPr>
          <p:nvPr/>
        </p:nvSpPr>
        <p:spPr bwMode="auto">
          <a:xfrm>
            <a:off x="6927850" y="3627438"/>
            <a:ext cx="2022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</a:pPr>
            <a:r>
              <a:rPr lang="en-GB" sz="1400" b="1" dirty="0" smtClean="0">
                <a:solidFill>
                  <a:schemeClr val="bg1"/>
                </a:solidFill>
              </a:rPr>
              <a:t>Future market coupling</a:t>
            </a:r>
            <a:endParaRPr lang="nb-NO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nb-NO" smtClean="0">
                <a:ea typeface="ヒラギノ角ゴ Pro W3" pitchFamily="16" charset="-128"/>
              </a:rPr>
              <a:t>Page </a:t>
            </a:r>
            <a:fld id="{A49B93A9-3081-4E48-A2FB-FE09054799B4}" type="slidenum">
              <a:rPr lang="nb-NO" smtClean="0">
                <a:ea typeface="ヒラギノ角ゴ Pro W3" pitchFamily="16" charset="-128"/>
              </a:rPr>
              <a:pPr/>
              <a:t>20</a:t>
            </a:fld>
            <a:endParaRPr lang="nb-NO" smtClean="0">
              <a:ea typeface="ヒラギノ角ゴ Pro W3" pitchFamily="16" charset="-128"/>
            </a:endParaRPr>
          </a:p>
        </p:txBody>
      </p:sp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b-NO" smtClean="0">
                <a:ea typeface="ヒラギノ角ゴ Pro W3" pitchFamily="16" charset="-128"/>
              </a:rPr>
              <a:t>PRICE DEVELOPMENTS IN CEE AND SEE</a:t>
            </a:r>
          </a:p>
        </p:txBody>
      </p:sp>
      <p:sp>
        <p:nvSpPr>
          <p:cNvPr id="45059" name="Plassholder for lysbildenummer 3"/>
          <p:cNvSpPr txBox="1">
            <a:spLocks noGrp="1"/>
          </p:cNvSpPr>
          <p:nvPr/>
        </p:nvSpPr>
        <p:spPr bwMode="auto">
          <a:xfrm>
            <a:off x="6350" y="6273800"/>
            <a:ext cx="4667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algn="r" eaLnBrk="0" hangingPunct="0"/>
            <a:r>
              <a:rPr lang="nb-NO" b="1"/>
              <a:t>page </a:t>
            </a:r>
            <a:fld id="{0BE6BFC3-64A5-416A-8E56-F9B2B5899F76}" type="slidenum">
              <a:rPr lang="nb-NO" b="1"/>
              <a:pPr algn="r" eaLnBrk="0" hangingPunct="0"/>
              <a:t>20</a:t>
            </a:fld>
            <a:endParaRPr lang="nb-NO" b="1"/>
          </a:p>
        </p:txBody>
      </p:sp>
      <p:pic>
        <p:nvPicPr>
          <p:cNvPr id="45060" name="Picture 5" descr="IMG_15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2"/>
          <p:cNvSpPr>
            <a:spLocks noChangeArrowheads="1"/>
          </p:cNvSpPr>
          <p:nvPr/>
        </p:nvSpPr>
        <p:spPr bwMode="auto">
          <a:xfrm>
            <a:off x="2228933" y="1761177"/>
            <a:ext cx="4373748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72000" rIns="72000" bIns="72000"/>
          <a:lstStyle/>
          <a:p>
            <a:pPr>
              <a:lnSpc>
                <a:spcPct val="85000"/>
              </a:lnSpc>
            </a:pPr>
            <a:r>
              <a:rPr lang="en-GB" sz="5400" b="1" dirty="0" smtClean="0">
                <a:solidFill>
                  <a:schemeClr val="bg1"/>
                </a:solidFill>
              </a:rPr>
              <a:t>Thank you</a:t>
            </a:r>
            <a:r>
              <a:rPr lang="de-DE" sz="5400" b="1" dirty="0" smtClean="0">
                <a:solidFill>
                  <a:schemeClr val="bg1"/>
                </a:solidFill>
              </a:rPr>
              <a:t>!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45062" name="Line 5"/>
          <p:cNvSpPr>
            <a:spLocks noChangeShapeType="1"/>
          </p:cNvSpPr>
          <p:nvPr/>
        </p:nvSpPr>
        <p:spPr bwMode="auto">
          <a:xfrm>
            <a:off x="2600325" y="4518025"/>
            <a:ext cx="6438900" cy="0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3" name="Line 6"/>
          <p:cNvSpPr>
            <a:spLocks noChangeShapeType="1"/>
          </p:cNvSpPr>
          <p:nvPr/>
        </p:nvSpPr>
        <p:spPr bwMode="auto">
          <a:xfrm>
            <a:off x="2581275" y="5683250"/>
            <a:ext cx="6457950" cy="0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4" name="Text Box 7"/>
          <p:cNvSpPr txBox="1">
            <a:spLocks noChangeArrowheads="1"/>
          </p:cNvSpPr>
          <p:nvPr/>
        </p:nvSpPr>
        <p:spPr bwMode="auto">
          <a:xfrm>
            <a:off x="2492375" y="4595001"/>
            <a:ext cx="665162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</a:pPr>
            <a:r>
              <a:rPr lang="bg-BG" sz="1800" b="1" dirty="0" smtClean="0">
                <a:solidFill>
                  <a:schemeClr val="bg1"/>
                </a:solidFill>
              </a:rPr>
              <a:t>Пламен Попов</a:t>
            </a:r>
            <a:r>
              <a:rPr lang="nb-NO" sz="1800" b="1" dirty="0" smtClean="0">
                <a:solidFill>
                  <a:schemeClr val="bg1"/>
                </a:solidFill>
              </a:rPr>
              <a:t> </a:t>
            </a:r>
            <a:endParaRPr lang="nb-NO" sz="1800" b="1" dirty="0">
              <a:solidFill>
                <a:schemeClr val="bg1"/>
              </a:solidFill>
            </a:endParaRPr>
          </a:p>
          <a:p>
            <a:pPr eaLnBrk="0" hangingPunct="0">
              <a:lnSpc>
                <a:spcPct val="80000"/>
              </a:lnSpc>
            </a:pPr>
            <a:r>
              <a:rPr lang="nb-NO" sz="1800" b="1" dirty="0">
                <a:solidFill>
                  <a:schemeClr val="bg1"/>
                </a:solidFill>
                <a:hlinkClick r:id="rId3"/>
              </a:rPr>
              <a:t>plamen.popov@statkraft.com</a:t>
            </a:r>
            <a:endParaRPr lang="nb-NO" sz="1800" b="1" dirty="0">
              <a:solidFill>
                <a:schemeClr val="bg1"/>
              </a:solidFill>
            </a:endParaRPr>
          </a:p>
          <a:p>
            <a:pPr eaLnBrk="0" hangingPunct="0">
              <a:lnSpc>
                <a:spcPct val="80000"/>
              </a:lnSpc>
            </a:pPr>
            <a:r>
              <a:rPr lang="nb-NO" sz="1800" b="1" dirty="0">
                <a:solidFill>
                  <a:schemeClr val="bg1"/>
                </a:solidFill>
                <a:hlinkClick r:id="rId4"/>
              </a:rPr>
              <a:t>www.statkraft.com</a:t>
            </a:r>
            <a:r>
              <a:rPr lang="nb-NO" sz="1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38861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 </a:t>
            </a:r>
            <a:endParaRPr lang="en-GB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83744" y="343650"/>
            <a:ext cx="6961517" cy="52761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kern="0" dirty="0" smtClean="0">
                <a:latin typeface="+mj-lt"/>
                <a:ea typeface="+mj-ea"/>
                <a:cs typeface="ヒラギノ角ゴ Pro W3"/>
              </a:rPr>
              <a:t>Some monthly base load prices, EUR/</a:t>
            </a:r>
            <a:r>
              <a:rPr lang="en-GB" sz="2000" b="1" kern="0" dirty="0" err="1" smtClean="0">
                <a:latin typeface="+mj-lt"/>
                <a:ea typeface="+mj-ea"/>
                <a:cs typeface="ヒラギノ角ゴ Pro W3"/>
              </a:rPr>
              <a:t>MWh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ヒラギノ角ゴ Pro W3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70789453"/>
              </p:ext>
            </p:extLst>
          </p:nvPr>
        </p:nvGraphicFramePr>
        <p:xfrm>
          <a:off x="1052908" y="1290240"/>
          <a:ext cx="7506891" cy="442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24850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42"/>
          <p:cNvSpPr>
            <a:spLocks noGrp="1"/>
          </p:cNvSpPr>
          <p:nvPr>
            <p:ph type="title" idx="4294967295"/>
          </p:nvPr>
        </p:nvSpPr>
        <p:spPr>
          <a:xfrm>
            <a:off x="817563" y="260350"/>
            <a:ext cx="6426200" cy="612775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/>
          <a:p>
            <a:r>
              <a:rPr lang="en-US" altLang="en-US" sz="2000" dirty="0" smtClean="0"/>
              <a:t>Fundamental Price Influencing Factors</a:t>
            </a: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1166813" y="4479925"/>
            <a:ext cx="8331200" cy="6034088"/>
            <a:chOff x="979055" y="4541521"/>
            <a:chExt cx="8331199" cy="6035040"/>
          </a:xfrm>
        </p:grpSpPr>
        <p:pic>
          <p:nvPicPr>
            <p:cNvPr id="10244" name="Picture 30" descr="istockphoto_7620122-tree-roots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055" y="4541521"/>
              <a:ext cx="8331199" cy="6035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45" name="Group 56"/>
            <p:cNvGrpSpPr>
              <a:grpSpLocks/>
            </p:cNvGrpSpPr>
            <p:nvPr/>
          </p:nvGrpSpPr>
          <p:grpSpPr bwMode="auto">
            <a:xfrm>
              <a:off x="6369365" y="5200694"/>
              <a:ext cx="690747" cy="435429"/>
              <a:chOff x="3768437" y="2171205"/>
              <a:chExt cx="849085" cy="457200"/>
            </a:xfrm>
          </p:grpSpPr>
          <p:sp>
            <p:nvSpPr>
              <p:cNvPr id="55" name="Rectangle 54"/>
              <p:cNvSpPr/>
              <p:nvPr/>
            </p:nvSpPr>
            <p:spPr bwMode="auto">
              <a:xfrm>
                <a:off x="3767516" y="2170936"/>
                <a:ext cx="850810" cy="45679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54000" rIns="54000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en-GB" sz="700">
                  <a:solidFill>
                    <a:schemeClr val="tx1"/>
                  </a:solidFill>
                  <a:latin typeface="Arial" charset="0"/>
                  <a:ea typeface="ヒラギノ角ゴ Pro W3" pitchFamily="48" charset="-128"/>
                </a:endParaRPr>
              </a:p>
            </p:txBody>
          </p:sp>
          <p:grpSp>
            <p:nvGrpSpPr>
              <p:cNvPr id="10256" name="Group 45"/>
              <p:cNvGrpSpPr>
                <a:grpSpLocks/>
              </p:cNvGrpSpPr>
              <p:nvPr/>
            </p:nvGrpSpPr>
            <p:grpSpPr bwMode="auto">
              <a:xfrm>
                <a:off x="3806042" y="2209015"/>
                <a:ext cx="807522" cy="367930"/>
                <a:chOff x="3711039" y="2060574"/>
                <a:chExt cx="807522" cy="367930"/>
              </a:xfrm>
            </p:grpSpPr>
            <p:sp>
              <p:nvSpPr>
                <p:cNvPr id="10257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3721313" y="2060574"/>
                  <a:ext cx="3009" cy="3645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58" name="Line 91"/>
                <p:cNvSpPr>
                  <a:spLocks noChangeShapeType="1"/>
                </p:cNvSpPr>
                <p:nvPr/>
              </p:nvSpPr>
              <p:spPr bwMode="auto">
                <a:xfrm>
                  <a:off x="3729163" y="2425148"/>
                  <a:ext cx="789398" cy="33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59" name="Freeform 37"/>
                <p:cNvSpPr>
                  <a:spLocks/>
                </p:cNvSpPr>
                <p:nvPr/>
              </p:nvSpPr>
              <p:spPr bwMode="auto">
                <a:xfrm>
                  <a:off x="3711039" y="2125683"/>
                  <a:ext cx="718457" cy="178130"/>
                </a:xfrm>
                <a:custGeom>
                  <a:avLst/>
                  <a:gdLst>
                    <a:gd name="T0" fmla="*/ 0 w 718457"/>
                    <a:gd name="T1" fmla="*/ 100940 h 178130"/>
                    <a:gd name="T2" fmla="*/ 95002 w 718457"/>
                    <a:gd name="T3" fmla="*/ 160317 h 178130"/>
                    <a:gd name="T4" fmla="*/ 106878 w 718457"/>
                    <a:gd name="T5" fmla="*/ 172192 h 178130"/>
                    <a:gd name="T6" fmla="*/ 184067 w 718457"/>
                    <a:gd name="T7" fmla="*/ 154379 h 178130"/>
                    <a:gd name="T8" fmla="*/ 213755 w 718457"/>
                    <a:gd name="T9" fmla="*/ 124691 h 178130"/>
                    <a:gd name="T10" fmla="*/ 231568 w 718457"/>
                    <a:gd name="T11" fmla="*/ 100940 h 178130"/>
                    <a:gd name="T12" fmla="*/ 273132 w 718457"/>
                    <a:gd name="T13" fmla="*/ 77189 h 178130"/>
                    <a:gd name="T14" fmla="*/ 285007 w 718457"/>
                    <a:gd name="T15" fmla="*/ 95002 h 178130"/>
                    <a:gd name="T16" fmla="*/ 320633 w 718457"/>
                    <a:gd name="T17" fmla="*/ 130628 h 178130"/>
                    <a:gd name="T18" fmla="*/ 326571 w 718457"/>
                    <a:gd name="T19" fmla="*/ 160317 h 178130"/>
                    <a:gd name="T20" fmla="*/ 338446 w 718457"/>
                    <a:gd name="T21" fmla="*/ 178130 h 178130"/>
                    <a:gd name="T22" fmla="*/ 415636 w 718457"/>
                    <a:gd name="T23" fmla="*/ 142504 h 178130"/>
                    <a:gd name="T24" fmla="*/ 457200 w 718457"/>
                    <a:gd name="T25" fmla="*/ 71252 h 178130"/>
                    <a:gd name="T26" fmla="*/ 486888 w 718457"/>
                    <a:gd name="T27" fmla="*/ 29688 h 178130"/>
                    <a:gd name="T28" fmla="*/ 528452 w 718457"/>
                    <a:gd name="T29" fmla="*/ 59376 h 178130"/>
                    <a:gd name="T30" fmla="*/ 540327 w 718457"/>
                    <a:gd name="T31" fmla="*/ 83127 h 178130"/>
                    <a:gd name="T32" fmla="*/ 558140 w 718457"/>
                    <a:gd name="T33" fmla="*/ 106878 h 178130"/>
                    <a:gd name="T34" fmla="*/ 564078 w 718457"/>
                    <a:gd name="T35" fmla="*/ 124691 h 178130"/>
                    <a:gd name="T36" fmla="*/ 605641 w 718457"/>
                    <a:gd name="T37" fmla="*/ 65314 h 178130"/>
                    <a:gd name="T38" fmla="*/ 682831 w 718457"/>
                    <a:gd name="T39" fmla="*/ 17813 h 178130"/>
                    <a:gd name="T40" fmla="*/ 718457 w 718457"/>
                    <a:gd name="T41" fmla="*/ 0 h 17813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718457" h="178130">
                      <a:moveTo>
                        <a:pt x="0" y="100940"/>
                      </a:moveTo>
                      <a:cubicBezTo>
                        <a:pt x="82335" y="157942"/>
                        <a:pt x="47501" y="144482"/>
                        <a:pt x="95002" y="160317"/>
                      </a:cubicBezTo>
                      <a:cubicBezTo>
                        <a:pt x="98961" y="164275"/>
                        <a:pt x="101280" y="172192"/>
                        <a:pt x="106878" y="172192"/>
                      </a:cubicBezTo>
                      <a:cubicBezTo>
                        <a:pt x="133086" y="172192"/>
                        <a:pt x="159294" y="162637"/>
                        <a:pt x="184067" y="154379"/>
                      </a:cubicBezTo>
                      <a:cubicBezTo>
                        <a:pt x="215734" y="106878"/>
                        <a:pt x="174171" y="164275"/>
                        <a:pt x="213755" y="124691"/>
                      </a:cubicBezTo>
                      <a:cubicBezTo>
                        <a:pt x="220753" y="117693"/>
                        <a:pt x="224570" y="107938"/>
                        <a:pt x="231568" y="100940"/>
                      </a:cubicBezTo>
                      <a:cubicBezTo>
                        <a:pt x="249541" y="82967"/>
                        <a:pt x="252752" y="83983"/>
                        <a:pt x="273132" y="77189"/>
                      </a:cubicBezTo>
                      <a:cubicBezTo>
                        <a:pt x="277090" y="83127"/>
                        <a:pt x="280266" y="89668"/>
                        <a:pt x="285007" y="95002"/>
                      </a:cubicBezTo>
                      <a:cubicBezTo>
                        <a:pt x="296164" y="107554"/>
                        <a:pt x="311617" y="116459"/>
                        <a:pt x="320633" y="130628"/>
                      </a:cubicBezTo>
                      <a:cubicBezTo>
                        <a:pt x="326051" y="139143"/>
                        <a:pt x="323027" y="150867"/>
                        <a:pt x="326571" y="160317"/>
                      </a:cubicBezTo>
                      <a:cubicBezTo>
                        <a:pt x="329077" y="166999"/>
                        <a:pt x="334488" y="172192"/>
                        <a:pt x="338446" y="178130"/>
                      </a:cubicBezTo>
                      <a:cubicBezTo>
                        <a:pt x="362766" y="170023"/>
                        <a:pt x="396913" y="161227"/>
                        <a:pt x="415636" y="142504"/>
                      </a:cubicBezTo>
                      <a:cubicBezTo>
                        <a:pt x="436726" y="121414"/>
                        <a:pt x="443273" y="95624"/>
                        <a:pt x="457200" y="71252"/>
                      </a:cubicBezTo>
                      <a:cubicBezTo>
                        <a:pt x="464148" y="59094"/>
                        <a:pt x="479239" y="39887"/>
                        <a:pt x="486888" y="29688"/>
                      </a:cubicBezTo>
                      <a:cubicBezTo>
                        <a:pt x="500743" y="39584"/>
                        <a:pt x="516413" y="47337"/>
                        <a:pt x="528452" y="59376"/>
                      </a:cubicBezTo>
                      <a:cubicBezTo>
                        <a:pt x="534711" y="65635"/>
                        <a:pt x="535636" y="75621"/>
                        <a:pt x="540327" y="83127"/>
                      </a:cubicBezTo>
                      <a:cubicBezTo>
                        <a:pt x="545572" y="91519"/>
                        <a:pt x="552202" y="98961"/>
                        <a:pt x="558140" y="106878"/>
                      </a:cubicBezTo>
                      <a:cubicBezTo>
                        <a:pt x="560119" y="112816"/>
                        <a:pt x="558267" y="127016"/>
                        <a:pt x="564078" y="124691"/>
                      </a:cubicBezTo>
                      <a:cubicBezTo>
                        <a:pt x="576383" y="119769"/>
                        <a:pt x="598294" y="75109"/>
                        <a:pt x="605641" y="65314"/>
                      </a:cubicBezTo>
                      <a:cubicBezTo>
                        <a:pt x="625718" y="38545"/>
                        <a:pt x="651212" y="33623"/>
                        <a:pt x="682831" y="17813"/>
                      </a:cubicBezTo>
                      <a:lnTo>
                        <a:pt x="718457" y="0"/>
                      </a:lnTo>
                    </a:path>
                  </a:pathLst>
                </a:cu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54000" rIns="54000"/>
                <a:lstStyle/>
                <a:p>
                  <a:endParaRPr lang="en-GB"/>
                </a:p>
              </p:txBody>
            </p:sp>
          </p:grpSp>
        </p:grpSp>
        <p:grpSp>
          <p:nvGrpSpPr>
            <p:cNvPr id="10246" name="Group 55"/>
            <p:cNvGrpSpPr>
              <a:grpSpLocks/>
            </p:cNvGrpSpPr>
            <p:nvPr/>
          </p:nvGrpSpPr>
          <p:grpSpPr bwMode="auto">
            <a:xfrm>
              <a:off x="3249300" y="5314207"/>
              <a:ext cx="730332" cy="433450"/>
              <a:chOff x="2392878" y="2933205"/>
              <a:chExt cx="849085" cy="457200"/>
            </a:xfrm>
          </p:grpSpPr>
          <p:sp>
            <p:nvSpPr>
              <p:cNvPr id="49" name="Rectangle 48"/>
              <p:cNvSpPr/>
              <p:nvPr/>
            </p:nvSpPr>
            <p:spPr bwMode="auto">
              <a:xfrm>
                <a:off x="2392738" y="2933784"/>
                <a:ext cx="848990" cy="45720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54000" rIns="54000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en-GB" sz="700">
                  <a:solidFill>
                    <a:schemeClr val="tx1"/>
                  </a:solidFill>
                  <a:latin typeface="Arial" charset="0"/>
                  <a:ea typeface="ヒラギノ角ゴ Pro W3" pitchFamily="48" charset="-128"/>
                </a:endParaRPr>
              </a:p>
            </p:txBody>
          </p:sp>
          <p:grpSp>
            <p:nvGrpSpPr>
              <p:cNvPr id="6" name="Group 46"/>
              <p:cNvGrpSpPr/>
              <p:nvPr/>
            </p:nvGrpSpPr>
            <p:grpSpPr>
              <a:xfrm>
                <a:off x="2434443" y="2940132"/>
                <a:ext cx="805542" cy="424544"/>
                <a:chOff x="2903517" y="2910444"/>
                <a:chExt cx="805542" cy="424544"/>
              </a:xfrm>
              <a:solidFill>
                <a:srgbClr val="FFFFFF"/>
              </a:solidFill>
            </p:grpSpPr>
            <p:sp>
              <p:nvSpPr>
                <p:cNvPr id="39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2911811" y="2967058"/>
                  <a:ext cx="3009" cy="36457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0" name="Line 91"/>
                <p:cNvSpPr>
                  <a:spLocks noChangeShapeType="1"/>
                </p:cNvSpPr>
                <p:nvPr/>
              </p:nvSpPr>
              <p:spPr bwMode="auto">
                <a:xfrm>
                  <a:off x="2919661" y="3331632"/>
                  <a:ext cx="789398" cy="335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" name="Freeform 42"/>
                <p:cNvSpPr/>
                <p:nvPr/>
              </p:nvSpPr>
              <p:spPr bwMode="auto">
                <a:xfrm>
                  <a:off x="2903517" y="2910444"/>
                  <a:ext cx="690748" cy="334488"/>
                </a:xfrm>
                <a:custGeom>
                  <a:avLst/>
                  <a:gdLst>
                    <a:gd name="connsiteX0" fmla="*/ 0 w 690748"/>
                    <a:gd name="connsiteY0" fmla="*/ 218704 h 334488"/>
                    <a:gd name="connsiteX1" fmla="*/ 106878 w 690748"/>
                    <a:gd name="connsiteY1" fmla="*/ 301831 h 334488"/>
                    <a:gd name="connsiteX2" fmla="*/ 243444 w 690748"/>
                    <a:gd name="connsiteY2" fmla="*/ 200891 h 334488"/>
                    <a:gd name="connsiteX3" fmla="*/ 421574 w 690748"/>
                    <a:gd name="connsiteY3" fmla="*/ 319644 h 334488"/>
                    <a:gd name="connsiteX4" fmla="*/ 475013 w 690748"/>
                    <a:gd name="connsiteY4" fmla="*/ 111826 h 334488"/>
                    <a:gd name="connsiteX5" fmla="*/ 498764 w 690748"/>
                    <a:gd name="connsiteY5" fmla="*/ 289956 h 334488"/>
                    <a:gd name="connsiteX6" fmla="*/ 546265 w 690748"/>
                    <a:gd name="connsiteY6" fmla="*/ 105888 h 334488"/>
                    <a:gd name="connsiteX7" fmla="*/ 605641 w 690748"/>
                    <a:gd name="connsiteY7" fmla="*/ 319644 h 334488"/>
                    <a:gd name="connsiteX8" fmla="*/ 676893 w 690748"/>
                    <a:gd name="connsiteY8" fmla="*/ 46512 h 334488"/>
                    <a:gd name="connsiteX9" fmla="*/ 688769 w 690748"/>
                    <a:gd name="connsiteY9" fmla="*/ 40574 h 334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90748" h="334488">
                      <a:moveTo>
                        <a:pt x="0" y="218704"/>
                      </a:moveTo>
                      <a:cubicBezTo>
                        <a:pt x="33152" y="261752"/>
                        <a:pt x="66304" y="304800"/>
                        <a:pt x="106878" y="301831"/>
                      </a:cubicBezTo>
                      <a:cubicBezTo>
                        <a:pt x="147452" y="298862"/>
                        <a:pt x="190995" y="197922"/>
                        <a:pt x="243444" y="200891"/>
                      </a:cubicBezTo>
                      <a:cubicBezTo>
                        <a:pt x="295893" y="203860"/>
                        <a:pt x="382979" y="334488"/>
                        <a:pt x="421574" y="319644"/>
                      </a:cubicBezTo>
                      <a:cubicBezTo>
                        <a:pt x="460169" y="304800"/>
                        <a:pt x="462148" y="116774"/>
                        <a:pt x="475013" y="111826"/>
                      </a:cubicBezTo>
                      <a:cubicBezTo>
                        <a:pt x="487878" y="106878"/>
                        <a:pt x="486889" y="290946"/>
                        <a:pt x="498764" y="289956"/>
                      </a:cubicBezTo>
                      <a:cubicBezTo>
                        <a:pt x="510639" y="288966"/>
                        <a:pt x="528452" y="100940"/>
                        <a:pt x="546265" y="105888"/>
                      </a:cubicBezTo>
                      <a:cubicBezTo>
                        <a:pt x="564078" y="110836"/>
                        <a:pt x="583870" y="329540"/>
                        <a:pt x="605641" y="319644"/>
                      </a:cubicBezTo>
                      <a:cubicBezTo>
                        <a:pt x="627412" y="309748"/>
                        <a:pt x="663038" y="93024"/>
                        <a:pt x="676893" y="46512"/>
                      </a:cubicBezTo>
                      <a:cubicBezTo>
                        <a:pt x="690748" y="0"/>
                        <a:pt x="689758" y="20287"/>
                        <a:pt x="688769" y="40574"/>
                      </a:cubicBezTo>
                    </a:path>
                  </a:pathLst>
                </a:custGeom>
                <a:grpFill/>
                <a:ln w="31750" cap="flat" cmpd="sng" algn="ctr">
                  <a:solidFill>
                    <a:srgbClr val="33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54000" rIns="54000"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700">
                    <a:solidFill>
                      <a:schemeClr val="tx1"/>
                    </a:solidFill>
                    <a:latin typeface="Arial" charset="0"/>
                    <a:ea typeface="ヒラギノ角ゴ Pro W3" pitchFamily="48" charset="-128"/>
                  </a:endParaRPr>
                </a:p>
              </p:txBody>
            </p:sp>
          </p:grpSp>
        </p:grpSp>
        <p:grpSp>
          <p:nvGrpSpPr>
            <p:cNvPr id="10247" name="Group 57"/>
            <p:cNvGrpSpPr>
              <a:grpSpLocks/>
            </p:cNvGrpSpPr>
            <p:nvPr/>
          </p:nvGrpSpPr>
          <p:grpSpPr bwMode="auto">
            <a:xfrm>
              <a:off x="5104062" y="4630096"/>
              <a:ext cx="714498" cy="393865"/>
              <a:chOff x="4730338" y="2943101"/>
              <a:chExt cx="872836" cy="457200"/>
            </a:xfrm>
          </p:grpSpPr>
          <p:sp>
            <p:nvSpPr>
              <p:cNvPr id="54" name="Rectangle 53"/>
              <p:cNvSpPr/>
              <p:nvPr/>
            </p:nvSpPr>
            <p:spPr bwMode="auto">
              <a:xfrm>
                <a:off x="4729505" y="2943495"/>
                <a:ext cx="851353" cy="4570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54000" rIns="54000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en-GB" sz="700">
                  <a:solidFill>
                    <a:schemeClr val="tx1"/>
                  </a:solidFill>
                  <a:latin typeface="Arial" charset="0"/>
                  <a:ea typeface="ヒラギノ角ゴ Pro W3" pitchFamily="48" charset="-128"/>
                </a:endParaRPr>
              </a:p>
            </p:txBody>
          </p:sp>
          <p:grpSp>
            <p:nvGrpSpPr>
              <p:cNvPr id="10249" name="Group 47"/>
              <p:cNvGrpSpPr>
                <a:grpSpLocks/>
              </p:cNvGrpSpPr>
              <p:nvPr/>
            </p:nvGrpSpPr>
            <p:grpSpPr bwMode="auto">
              <a:xfrm>
                <a:off x="4797631" y="2978934"/>
                <a:ext cx="805543" cy="367930"/>
                <a:chOff x="4767943" y="2877993"/>
                <a:chExt cx="805543" cy="367930"/>
              </a:xfrm>
            </p:grpSpPr>
            <p:sp>
              <p:nvSpPr>
                <p:cNvPr id="10250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4776238" y="2877993"/>
                  <a:ext cx="3009" cy="3645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51" name="Line 91"/>
                <p:cNvSpPr>
                  <a:spLocks noChangeShapeType="1"/>
                </p:cNvSpPr>
                <p:nvPr/>
              </p:nvSpPr>
              <p:spPr bwMode="auto">
                <a:xfrm>
                  <a:off x="4784088" y="3242567"/>
                  <a:ext cx="789398" cy="33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52" name="Freeform 44"/>
                <p:cNvSpPr>
                  <a:spLocks/>
                </p:cNvSpPr>
                <p:nvPr/>
              </p:nvSpPr>
              <p:spPr bwMode="auto">
                <a:xfrm>
                  <a:off x="4767943" y="2926317"/>
                  <a:ext cx="732307" cy="251995"/>
                </a:xfrm>
                <a:custGeom>
                  <a:avLst/>
                  <a:gdLst>
                    <a:gd name="T0" fmla="*/ 0 w 732307"/>
                    <a:gd name="T1" fmla="*/ 155330 h 251995"/>
                    <a:gd name="T2" fmla="*/ 17813 w 732307"/>
                    <a:gd name="T3" fmla="*/ 143454 h 251995"/>
                    <a:gd name="T4" fmla="*/ 83127 w 732307"/>
                    <a:gd name="T5" fmla="*/ 84078 h 251995"/>
                    <a:gd name="T6" fmla="*/ 112815 w 732307"/>
                    <a:gd name="T7" fmla="*/ 72202 h 251995"/>
                    <a:gd name="T8" fmla="*/ 142504 w 732307"/>
                    <a:gd name="T9" fmla="*/ 119704 h 251995"/>
                    <a:gd name="T10" fmla="*/ 148441 w 732307"/>
                    <a:gd name="T11" fmla="*/ 167205 h 251995"/>
                    <a:gd name="T12" fmla="*/ 154379 w 732307"/>
                    <a:gd name="T13" fmla="*/ 196893 h 251995"/>
                    <a:gd name="T14" fmla="*/ 190005 w 732307"/>
                    <a:gd name="T15" fmla="*/ 214706 h 251995"/>
                    <a:gd name="T16" fmla="*/ 207818 w 732307"/>
                    <a:gd name="T17" fmla="*/ 179080 h 251995"/>
                    <a:gd name="T18" fmla="*/ 243444 w 732307"/>
                    <a:gd name="T19" fmla="*/ 107828 h 251995"/>
                    <a:gd name="T20" fmla="*/ 296883 w 732307"/>
                    <a:gd name="T21" fmla="*/ 60327 h 251995"/>
                    <a:gd name="T22" fmla="*/ 308758 w 732307"/>
                    <a:gd name="T23" fmla="*/ 36577 h 251995"/>
                    <a:gd name="T24" fmla="*/ 374073 w 732307"/>
                    <a:gd name="T25" fmla="*/ 951 h 251995"/>
                    <a:gd name="T26" fmla="*/ 397823 w 732307"/>
                    <a:gd name="T27" fmla="*/ 6888 h 251995"/>
                    <a:gd name="T28" fmla="*/ 552202 w 732307"/>
                    <a:gd name="T29" fmla="*/ 12826 h 251995"/>
                    <a:gd name="T30" fmla="*/ 564078 w 732307"/>
                    <a:gd name="T31" fmla="*/ 30639 h 251995"/>
                    <a:gd name="T32" fmla="*/ 570015 w 732307"/>
                    <a:gd name="T33" fmla="*/ 54389 h 251995"/>
                    <a:gd name="T34" fmla="*/ 575953 w 732307"/>
                    <a:gd name="T35" fmla="*/ 95953 h 251995"/>
                    <a:gd name="T36" fmla="*/ 587828 w 732307"/>
                    <a:gd name="T37" fmla="*/ 125641 h 251995"/>
                    <a:gd name="T38" fmla="*/ 593766 w 732307"/>
                    <a:gd name="T39" fmla="*/ 143454 h 251995"/>
                    <a:gd name="T40" fmla="*/ 605641 w 732307"/>
                    <a:gd name="T41" fmla="*/ 220644 h 251995"/>
                    <a:gd name="T42" fmla="*/ 635330 w 732307"/>
                    <a:gd name="T43" fmla="*/ 226582 h 251995"/>
                    <a:gd name="T44" fmla="*/ 730332 w 732307"/>
                    <a:gd name="T45" fmla="*/ 214706 h 25199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732307" h="251995">
                      <a:moveTo>
                        <a:pt x="0" y="155330"/>
                      </a:moveTo>
                      <a:cubicBezTo>
                        <a:pt x="5938" y="151371"/>
                        <a:pt x="12395" y="148098"/>
                        <a:pt x="17813" y="143454"/>
                      </a:cubicBezTo>
                      <a:cubicBezTo>
                        <a:pt x="40153" y="124306"/>
                        <a:pt x="59589" y="101732"/>
                        <a:pt x="83127" y="84078"/>
                      </a:cubicBezTo>
                      <a:cubicBezTo>
                        <a:pt x="91654" y="77683"/>
                        <a:pt x="102919" y="76161"/>
                        <a:pt x="112815" y="72202"/>
                      </a:cubicBezTo>
                      <a:cubicBezTo>
                        <a:pt x="128628" y="91969"/>
                        <a:pt x="138409" y="97182"/>
                        <a:pt x="142504" y="119704"/>
                      </a:cubicBezTo>
                      <a:cubicBezTo>
                        <a:pt x="145358" y="135403"/>
                        <a:pt x="146015" y="151434"/>
                        <a:pt x="148441" y="167205"/>
                      </a:cubicBezTo>
                      <a:cubicBezTo>
                        <a:pt x="149976" y="177180"/>
                        <a:pt x="149372" y="188131"/>
                        <a:pt x="154379" y="196893"/>
                      </a:cubicBezTo>
                      <a:cubicBezTo>
                        <a:pt x="159797" y="206374"/>
                        <a:pt x="180860" y="211658"/>
                        <a:pt x="190005" y="214706"/>
                      </a:cubicBezTo>
                      <a:cubicBezTo>
                        <a:pt x="195943" y="202831"/>
                        <a:pt x="202712" y="191336"/>
                        <a:pt x="207818" y="179080"/>
                      </a:cubicBezTo>
                      <a:cubicBezTo>
                        <a:pt x="219028" y="152176"/>
                        <a:pt x="218654" y="128486"/>
                        <a:pt x="243444" y="107828"/>
                      </a:cubicBezTo>
                      <a:cubicBezTo>
                        <a:pt x="248171" y="103889"/>
                        <a:pt x="288429" y="72163"/>
                        <a:pt x="296883" y="60327"/>
                      </a:cubicBezTo>
                      <a:cubicBezTo>
                        <a:pt x="302028" y="53125"/>
                        <a:pt x="303324" y="43564"/>
                        <a:pt x="308758" y="36577"/>
                      </a:cubicBezTo>
                      <a:cubicBezTo>
                        <a:pt x="337207" y="0"/>
                        <a:pt x="333032" y="7790"/>
                        <a:pt x="374073" y="951"/>
                      </a:cubicBezTo>
                      <a:cubicBezTo>
                        <a:pt x="381990" y="2930"/>
                        <a:pt x="389681" y="6345"/>
                        <a:pt x="397823" y="6888"/>
                      </a:cubicBezTo>
                      <a:cubicBezTo>
                        <a:pt x="449207" y="10314"/>
                        <a:pt x="501222" y="5543"/>
                        <a:pt x="552202" y="12826"/>
                      </a:cubicBezTo>
                      <a:cubicBezTo>
                        <a:pt x="559267" y="13835"/>
                        <a:pt x="560119" y="24701"/>
                        <a:pt x="564078" y="30639"/>
                      </a:cubicBezTo>
                      <a:cubicBezTo>
                        <a:pt x="566057" y="38556"/>
                        <a:pt x="568555" y="46360"/>
                        <a:pt x="570015" y="54389"/>
                      </a:cubicBezTo>
                      <a:cubicBezTo>
                        <a:pt x="572519" y="68159"/>
                        <a:pt x="572559" y="82376"/>
                        <a:pt x="575953" y="95953"/>
                      </a:cubicBezTo>
                      <a:cubicBezTo>
                        <a:pt x="578538" y="106293"/>
                        <a:pt x="584086" y="115661"/>
                        <a:pt x="587828" y="125641"/>
                      </a:cubicBezTo>
                      <a:cubicBezTo>
                        <a:pt x="590026" y="131501"/>
                        <a:pt x="591787" y="137516"/>
                        <a:pt x="593766" y="143454"/>
                      </a:cubicBezTo>
                      <a:cubicBezTo>
                        <a:pt x="597724" y="169184"/>
                        <a:pt x="593999" y="197360"/>
                        <a:pt x="605641" y="220644"/>
                      </a:cubicBezTo>
                      <a:cubicBezTo>
                        <a:pt x="610154" y="229671"/>
                        <a:pt x="625238" y="226582"/>
                        <a:pt x="635330" y="226582"/>
                      </a:cubicBezTo>
                      <a:cubicBezTo>
                        <a:pt x="732307" y="226582"/>
                        <a:pt x="730332" y="251995"/>
                        <a:pt x="730332" y="214706"/>
                      </a:cubicBezTo>
                    </a:path>
                  </a:pathLst>
                </a:custGeom>
                <a:noFill/>
                <a:ln w="31750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54000" rIns="54000"/>
                <a:lstStyle/>
                <a:p>
                  <a:endParaRPr lang="en-GB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4247827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00486 -0.42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3"/>
          <p:cNvGrpSpPr>
            <a:grpSpLocks/>
          </p:cNvGrpSpPr>
          <p:nvPr/>
        </p:nvGrpSpPr>
        <p:grpSpPr bwMode="auto">
          <a:xfrm>
            <a:off x="1123950" y="1528763"/>
            <a:ext cx="8331200" cy="6034087"/>
            <a:chOff x="1166092" y="4479175"/>
            <a:chExt cx="8331199" cy="6035040"/>
          </a:xfrm>
        </p:grpSpPr>
        <p:pic>
          <p:nvPicPr>
            <p:cNvPr id="11275" name="Picture 4" descr="istockphoto_7620122-tree-roots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092" y="4479175"/>
              <a:ext cx="8331199" cy="6035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76" name="Group 56"/>
            <p:cNvGrpSpPr>
              <a:grpSpLocks/>
            </p:cNvGrpSpPr>
            <p:nvPr/>
          </p:nvGrpSpPr>
          <p:grpSpPr bwMode="auto">
            <a:xfrm>
              <a:off x="6556402" y="5138348"/>
              <a:ext cx="690747" cy="435429"/>
              <a:chOff x="3768437" y="2171205"/>
              <a:chExt cx="849085" cy="457200"/>
            </a:xfrm>
          </p:grpSpPr>
          <p:sp>
            <p:nvSpPr>
              <p:cNvPr id="19" name="Rectangle 18"/>
              <p:cNvSpPr/>
              <p:nvPr/>
            </p:nvSpPr>
            <p:spPr bwMode="auto">
              <a:xfrm>
                <a:off x="3767518" y="2170935"/>
                <a:ext cx="850810" cy="45679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54000" rIns="54000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en-GB" sz="700">
                  <a:solidFill>
                    <a:schemeClr val="tx1"/>
                  </a:solidFill>
                  <a:latin typeface="Arial" charset="0"/>
                  <a:ea typeface="ヒラギノ角ゴ Pro W3" pitchFamily="48" charset="-128"/>
                </a:endParaRPr>
              </a:p>
            </p:txBody>
          </p:sp>
          <p:grpSp>
            <p:nvGrpSpPr>
              <p:cNvPr id="11287" name="Group 45"/>
              <p:cNvGrpSpPr>
                <a:grpSpLocks/>
              </p:cNvGrpSpPr>
              <p:nvPr/>
            </p:nvGrpSpPr>
            <p:grpSpPr bwMode="auto">
              <a:xfrm>
                <a:off x="3806042" y="2209015"/>
                <a:ext cx="807522" cy="367930"/>
                <a:chOff x="3711039" y="2060574"/>
                <a:chExt cx="807522" cy="367930"/>
              </a:xfrm>
            </p:grpSpPr>
            <p:sp>
              <p:nvSpPr>
                <p:cNvPr id="11288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3721313" y="2060574"/>
                  <a:ext cx="3009" cy="3645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89" name="Line 91"/>
                <p:cNvSpPr>
                  <a:spLocks noChangeShapeType="1"/>
                </p:cNvSpPr>
                <p:nvPr/>
              </p:nvSpPr>
              <p:spPr bwMode="auto">
                <a:xfrm>
                  <a:off x="3729163" y="2425148"/>
                  <a:ext cx="789398" cy="33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90" name="Freeform 22"/>
                <p:cNvSpPr>
                  <a:spLocks/>
                </p:cNvSpPr>
                <p:nvPr/>
              </p:nvSpPr>
              <p:spPr bwMode="auto">
                <a:xfrm>
                  <a:off x="3711039" y="2125683"/>
                  <a:ext cx="718457" cy="178130"/>
                </a:xfrm>
                <a:custGeom>
                  <a:avLst/>
                  <a:gdLst>
                    <a:gd name="T0" fmla="*/ 0 w 718457"/>
                    <a:gd name="T1" fmla="*/ 100940 h 178130"/>
                    <a:gd name="T2" fmla="*/ 95002 w 718457"/>
                    <a:gd name="T3" fmla="*/ 160317 h 178130"/>
                    <a:gd name="T4" fmla="*/ 106878 w 718457"/>
                    <a:gd name="T5" fmla="*/ 172192 h 178130"/>
                    <a:gd name="T6" fmla="*/ 184067 w 718457"/>
                    <a:gd name="T7" fmla="*/ 154379 h 178130"/>
                    <a:gd name="T8" fmla="*/ 213755 w 718457"/>
                    <a:gd name="T9" fmla="*/ 124691 h 178130"/>
                    <a:gd name="T10" fmla="*/ 231568 w 718457"/>
                    <a:gd name="T11" fmla="*/ 100940 h 178130"/>
                    <a:gd name="T12" fmla="*/ 273132 w 718457"/>
                    <a:gd name="T13" fmla="*/ 77189 h 178130"/>
                    <a:gd name="T14" fmla="*/ 285007 w 718457"/>
                    <a:gd name="T15" fmla="*/ 95002 h 178130"/>
                    <a:gd name="T16" fmla="*/ 320633 w 718457"/>
                    <a:gd name="T17" fmla="*/ 130628 h 178130"/>
                    <a:gd name="T18" fmla="*/ 326571 w 718457"/>
                    <a:gd name="T19" fmla="*/ 160317 h 178130"/>
                    <a:gd name="T20" fmla="*/ 338446 w 718457"/>
                    <a:gd name="T21" fmla="*/ 178130 h 178130"/>
                    <a:gd name="T22" fmla="*/ 415636 w 718457"/>
                    <a:gd name="T23" fmla="*/ 142504 h 178130"/>
                    <a:gd name="T24" fmla="*/ 457200 w 718457"/>
                    <a:gd name="T25" fmla="*/ 71252 h 178130"/>
                    <a:gd name="T26" fmla="*/ 486888 w 718457"/>
                    <a:gd name="T27" fmla="*/ 29688 h 178130"/>
                    <a:gd name="T28" fmla="*/ 528452 w 718457"/>
                    <a:gd name="T29" fmla="*/ 59376 h 178130"/>
                    <a:gd name="T30" fmla="*/ 540327 w 718457"/>
                    <a:gd name="T31" fmla="*/ 83127 h 178130"/>
                    <a:gd name="T32" fmla="*/ 558140 w 718457"/>
                    <a:gd name="T33" fmla="*/ 106878 h 178130"/>
                    <a:gd name="T34" fmla="*/ 564078 w 718457"/>
                    <a:gd name="T35" fmla="*/ 124691 h 178130"/>
                    <a:gd name="T36" fmla="*/ 605641 w 718457"/>
                    <a:gd name="T37" fmla="*/ 65314 h 178130"/>
                    <a:gd name="T38" fmla="*/ 682831 w 718457"/>
                    <a:gd name="T39" fmla="*/ 17813 h 178130"/>
                    <a:gd name="T40" fmla="*/ 718457 w 718457"/>
                    <a:gd name="T41" fmla="*/ 0 h 17813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718457" h="178130">
                      <a:moveTo>
                        <a:pt x="0" y="100940"/>
                      </a:moveTo>
                      <a:cubicBezTo>
                        <a:pt x="82335" y="157942"/>
                        <a:pt x="47501" y="144482"/>
                        <a:pt x="95002" y="160317"/>
                      </a:cubicBezTo>
                      <a:cubicBezTo>
                        <a:pt x="98961" y="164275"/>
                        <a:pt x="101280" y="172192"/>
                        <a:pt x="106878" y="172192"/>
                      </a:cubicBezTo>
                      <a:cubicBezTo>
                        <a:pt x="133086" y="172192"/>
                        <a:pt x="159294" y="162637"/>
                        <a:pt x="184067" y="154379"/>
                      </a:cubicBezTo>
                      <a:cubicBezTo>
                        <a:pt x="215734" y="106878"/>
                        <a:pt x="174171" y="164275"/>
                        <a:pt x="213755" y="124691"/>
                      </a:cubicBezTo>
                      <a:cubicBezTo>
                        <a:pt x="220753" y="117693"/>
                        <a:pt x="224570" y="107938"/>
                        <a:pt x="231568" y="100940"/>
                      </a:cubicBezTo>
                      <a:cubicBezTo>
                        <a:pt x="249541" y="82967"/>
                        <a:pt x="252752" y="83983"/>
                        <a:pt x="273132" y="77189"/>
                      </a:cubicBezTo>
                      <a:cubicBezTo>
                        <a:pt x="277090" y="83127"/>
                        <a:pt x="280266" y="89668"/>
                        <a:pt x="285007" y="95002"/>
                      </a:cubicBezTo>
                      <a:cubicBezTo>
                        <a:pt x="296164" y="107554"/>
                        <a:pt x="311617" y="116459"/>
                        <a:pt x="320633" y="130628"/>
                      </a:cubicBezTo>
                      <a:cubicBezTo>
                        <a:pt x="326051" y="139143"/>
                        <a:pt x="323027" y="150867"/>
                        <a:pt x="326571" y="160317"/>
                      </a:cubicBezTo>
                      <a:cubicBezTo>
                        <a:pt x="329077" y="166999"/>
                        <a:pt x="334488" y="172192"/>
                        <a:pt x="338446" y="178130"/>
                      </a:cubicBezTo>
                      <a:cubicBezTo>
                        <a:pt x="362766" y="170023"/>
                        <a:pt x="396913" y="161227"/>
                        <a:pt x="415636" y="142504"/>
                      </a:cubicBezTo>
                      <a:cubicBezTo>
                        <a:pt x="436726" y="121414"/>
                        <a:pt x="443273" y="95624"/>
                        <a:pt x="457200" y="71252"/>
                      </a:cubicBezTo>
                      <a:cubicBezTo>
                        <a:pt x="464148" y="59094"/>
                        <a:pt x="479239" y="39887"/>
                        <a:pt x="486888" y="29688"/>
                      </a:cubicBezTo>
                      <a:cubicBezTo>
                        <a:pt x="500743" y="39584"/>
                        <a:pt x="516413" y="47337"/>
                        <a:pt x="528452" y="59376"/>
                      </a:cubicBezTo>
                      <a:cubicBezTo>
                        <a:pt x="534711" y="65635"/>
                        <a:pt x="535636" y="75621"/>
                        <a:pt x="540327" y="83127"/>
                      </a:cubicBezTo>
                      <a:cubicBezTo>
                        <a:pt x="545572" y="91519"/>
                        <a:pt x="552202" y="98961"/>
                        <a:pt x="558140" y="106878"/>
                      </a:cubicBezTo>
                      <a:cubicBezTo>
                        <a:pt x="560119" y="112816"/>
                        <a:pt x="558267" y="127016"/>
                        <a:pt x="564078" y="124691"/>
                      </a:cubicBezTo>
                      <a:cubicBezTo>
                        <a:pt x="576383" y="119769"/>
                        <a:pt x="598294" y="75109"/>
                        <a:pt x="605641" y="65314"/>
                      </a:cubicBezTo>
                      <a:cubicBezTo>
                        <a:pt x="625718" y="38545"/>
                        <a:pt x="651212" y="33623"/>
                        <a:pt x="682831" y="17813"/>
                      </a:cubicBezTo>
                      <a:lnTo>
                        <a:pt x="718457" y="0"/>
                      </a:lnTo>
                    </a:path>
                  </a:pathLst>
                </a:cu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54000" rIns="54000"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277" name="Group 55"/>
            <p:cNvGrpSpPr>
              <a:grpSpLocks/>
            </p:cNvGrpSpPr>
            <p:nvPr/>
          </p:nvGrpSpPr>
          <p:grpSpPr bwMode="auto">
            <a:xfrm>
              <a:off x="3436337" y="5251861"/>
              <a:ext cx="730332" cy="433450"/>
              <a:chOff x="2392878" y="2933205"/>
              <a:chExt cx="849085" cy="457200"/>
            </a:xfrm>
          </p:grpSpPr>
          <p:sp>
            <p:nvSpPr>
              <p:cNvPr id="14" name="Rectangle 13"/>
              <p:cNvSpPr/>
              <p:nvPr/>
            </p:nvSpPr>
            <p:spPr bwMode="auto">
              <a:xfrm>
                <a:off x="2392738" y="2933783"/>
                <a:ext cx="848990" cy="45720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54000" rIns="54000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en-GB" sz="700">
                  <a:solidFill>
                    <a:schemeClr val="tx1"/>
                  </a:solidFill>
                  <a:latin typeface="Arial" charset="0"/>
                  <a:ea typeface="ヒラギノ角ゴ Pro W3" pitchFamily="48" charset="-128"/>
                </a:endParaRPr>
              </a:p>
            </p:txBody>
          </p:sp>
          <p:grpSp>
            <p:nvGrpSpPr>
              <p:cNvPr id="10" name="Group 46"/>
              <p:cNvGrpSpPr/>
              <p:nvPr/>
            </p:nvGrpSpPr>
            <p:grpSpPr>
              <a:xfrm>
                <a:off x="2434443" y="2940132"/>
                <a:ext cx="805542" cy="424544"/>
                <a:chOff x="2903517" y="2910444"/>
                <a:chExt cx="805542" cy="424544"/>
              </a:xfrm>
              <a:solidFill>
                <a:srgbClr val="FFFFFF"/>
              </a:solidFill>
            </p:grpSpPr>
            <p:sp>
              <p:nvSpPr>
                <p:cNvPr id="16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2911811" y="2967058"/>
                  <a:ext cx="3009" cy="36457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" name="Line 91"/>
                <p:cNvSpPr>
                  <a:spLocks noChangeShapeType="1"/>
                </p:cNvSpPr>
                <p:nvPr/>
              </p:nvSpPr>
              <p:spPr bwMode="auto">
                <a:xfrm>
                  <a:off x="2919661" y="3331632"/>
                  <a:ext cx="789398" cy="335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" name="Freeform 17"/>
                <p:cNvSpPr/>
                <p:nvPr/>
              </p:nvSpPr>
              <p:spPr bwMode="auto">
                <a:xfrm>
                  <a:off x="2903517" y="2910444"/>
                  <a:ext cx="690748" cy="334488"/>
                </a:xfrm>
                <a:custGeom>
                  <a:avLst/>
                  <a:gdLst>
                    <a:gd name="connsiteX0" fmla="*/ 0 w 690748"/>
                    <a:gd name="connsiteY0" fmla="*/ 218704 h 334488"/>
                    <a:gd name="connsiteX1" fmla="*/ 106878 w 690748"/>
                    <a:gd name="connsiteY1" fmla="*/ 301831 h 334488"/>
                    <a:gd name="connsiteX2" fmla="*/ 243444 w 690748"/>
                    <a:gd name="connsiteY2" fmla="*/ 200891 h 334488"/>
                    <a:gd name="connsiteX3" fmla="*/ 421574 w 690748"/>
                    <a:gd name="connsiteY3" fmla="*/ 319644 h 334488"/>
                    <a:gd name="connsiteX4" fmla="*/ 475013 w 690748"/>
                    <a:gd name="connsiteY4" fmla="*/ 111826 h 334488"/>
                    <a:gd name="connsiteX5" fmla="*/ 498764 w 690748"/>
                    <a:gd name="connsiteY5" fmla="*/ 289956 h 334488"/>
                    <a:gd name="connsiteX6" fmla="*/ 546265 w 690748"/>
                    <a:gd name="connsiteY6" fmla="*/ 105888 h 334488"/>
                    <a:gd name="connsiteX7" fmla="*/ 605641 w 690748"/>
                    <a:gd name="connsiteY7" fmla="*/ 319644 h 334488"/>
                    <a:gd name="connsiteX8" fmla="*/ 676893 w 690748"/>
                    <a:gd name="connsiteY8" fmla="*/ 46512 h 334488"/>
                    <a:gd name="connsiteX9" fmla="*/ 688769 w 690748"/>
                    <a:gd name="connsiteY9" fmla="*/ 40574 h 334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90748" h="334488">
                      <a:moveTo>
                        <a:pt x="0" y="218704"/>
                      </a:moveTo>
                      <a:cubicBezTo>
                        <a:pt x="33152" y="261752"/>
                        <a:pt x="66304" y="304800"/>
                        <a:pt x="106878" y="301831"/>
                      </a:cubicBezTo>
                      <a:cubicBezTo>
                        <a:pt x="147452" y="298862"/>
                        <a:pt x="190995" y="197922"/>
                        <a:pt x="243444" y="200891"/>
                      </a:cubicBezTo>
                      <a:cubicBezTo>
                        <a:pt x="295893" y="203860"/>
                        <a:pt x="382979" y="334488"/>
                        <a:pt x="421574" y="319644"/>
                      </a:cubicBezTo>
                      <a:cubicBezTo>
                        <a:pt x="460169" y="304800"/>
                        <a:pt x="462148" y="116774"/>
                        <a:pt x="475013" y="111826"/>
                      </a:cubicBezTo>
                      <a:cubicBezTo>
                        <a:pt x="487878" y="106878"/>
                        <a:pt x="486889" y="290946"/>
                        <a:pt x="498764" y="289956"/>
                      </a:cubicBezTo>
                      <a:cubicBezTo>
                        <a:pt x="510639" y="288966"/>
                        <a:pt x="528452" y="100940"/>
                        <a:pt x="546265" y="105888"/>
                      </a:cubicBezTo>
                      <a:cubicBezTo>
                        <a:pt x="564078" y="110836"/>
                        <a:pt x="583870" y="329540"/>
                        <a:pt x="605641" y="319644"/>
                      </a:cubicBezTo>
                      <a:cubicBezTo>
                        <a:pt x="627412" y="309748"/>
                        <a:pt x="663038" y="93024"/>
                        <a:pt x="676893" y="46512"/>
                      </a:cubicBezTo>
                      <a:cubicBezTo>
                        <a:pt x="690748" y="0"/>
                        <a:pt x="689758" y="20287"/>
                        <a:pt x="688769" y="40574"/>
                      </a:cubicBezTo>
                    </a:path>
                  </a:pathLst>
                </a:custGeom>
                <a:grpFill/>
                <a:ln w="31750" cap="flat" cmpd="sng" algn="ctr">
                  <a:solidFill>
                    <a:srgbClr val="33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54000" rIns="54000"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700">
                    <a:solidFill>
                      <a:schemeClr val="tx1"/>
                    </a:solidFill>
                    <a:latin typeface="Arial" charset="0"/>
                    <a:ea typeface="ヒラギノ角ゴ Pro W3" pitchFamily="48" charset="-128"/>
                  </a:endParaRPr>
                </a:p>
              </p:txBody>
            </p:sp>
          </p:grpSp>
        </p:grpSp>
        <p:grpSp>
          <p:nvGrpSpPr>
            <p:cNvPr id="11278" name="Group 57"/>
            <p:cNvGrpSpPr>
              <a:grpSpLocks/>
            </p:cNvGrpSpPr>
            <p:nvPr/>
          </p:nvGrpSpPr>
          <p:grpSpPr bwMode="auto">
            <a:xfrm>
              <a:off x="5291099" y="4567750"/>
              <a:ext cx="714498" cy="393865"/>
              <a:chOff x="4730338" y="2943101"/>
              <a:chExt cx="872836" cy="457200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4729505" y="2943495"/>
                <a:ext cx="851354" cy="4570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54000" rIns="54000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en-GB" sz="700">
                  <a:solidFill>
                    <a:schemeClr val="tx1"/>
                  </a:solidFill>
                  <a:latin typeface="Arial" charset="0"/>
                  <a:ea typeface="ヒラギノ角ゴ Pro W3" pitchFamily="48" charset="-128"/>
                </a:endParaRPr>
              </a:p>
            </p:txBody>
          </p:sp>
          <p:grpSp>
            <p:nvGrpSpPr>
              <p:cNvPr id="11280" name="Group 47"/>
              <p:cNvGrpSpPr>
                <a:grpSpLocks/>
              </p:cNvGrpSpPr>
              <p:nvPr/>
            </p:nvGrpSpPr>
            <p:grpSpPr bwMode="auto">
              <a:xfrm>
                <a:off x="4797631" y="2978934"/>
                <a:ext cx="805543" cy="367930"/>
                <a:chOff x="4767943" y="2877993"/>
                <a:chExt cx="805543" cy="367930"/>
              </a:xfrm>
            </p:grpSpPr>
            <p:sp>
              <p:nvSpPr>
                <p:cNvPr id="11281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4776238" y="2877993"/>
                  <a:ext cx="3009" cy="3645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82" name="Line 91"/>
                <p:cNvSpPr>
                  <a:spLocks noChangeShapeType="1"/>
                </p:cNvSpPr>
                <p:nvPr/>
              </p:nvSpPr>
              <p:spPr bwMode="auto">
                <a:xfrm>
                  <a:off x="4784088" y="3242567"/>
                  <a:ext cx="789398" cy="33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83" name="Freeform 12"/>
                <p:cNvSpPr>
                  <a:spLocks/>
                </p:cNvSpPr>
                <p:nvPr/>
              </p:nvSpPr>
              <p:spPr bwMode="auto">
                <a:xfrm>
                  <a:off x="4767943" y="2926317"/>
                  <a:ext cx="732307" cy="251995"/>
                </a:xfrm>
                <a:custGeom>
                  <a:avLst/>
                  <a:gdLst>
                    <a:gd name="T0" fmla="*/ 0 w 732307"/>
                    <a:gd name="T1" fmla="*/ 155330 h 251995"/>
                    <a:gd name="T2" fmla="*/ 17813 w 732307"/>
                    <a:gd name="T3" fmla="*/ 143454 h 251995"/>
                    <a:gd name="T4" fmla="*/ 83127 w 732307"/>
                    <a:gd name="T5" fmla="*/ 84078 h 251995"/>
                    <a:gd name="T6" fmla="*/ 112815 w 732307"/>
                    <a:gd name="T7" fmla="*/ 72202 h 251995"/>
                    <a:gd name="T8" fmla="*/ 142504 w 732307"/>
                    <a:gd name="T9" fmla="*/ 119704 h 251995"/>
                    <a:gd name="T10" fmla="*/ 148441 w 732307"/>
                    <a:gd name="T11" fmla="*/ 167205 h 251995"/>
                    <a:gd name="T12" fmla="*/ 154379 w 732307"/>
                    <a:gd name="T13" fmla="*/ 196893 h 251995"/>
                    <a:gd name="T14" fmla="*/ 190005 w 732307"/>
                    <a:gd name="T15" fmla="*/ 214706 h 251995"/>
                    <a:gd name="T16" fmla="*/ 207818 w 732307"/>
                    <a:gd name="T17" fmla="*/ 179080 h 251995"/>
                    <a:gd name="T18" fmla="*/ 243444 w 732307"/>
                    <a:gd name="T19" fmla="*/ 107828 h 251995"/>
                    <a:gd name="T20" fmla="*/ 296883 w 732307"/>
                    <a:gd name="T21" fmla="*/ 60327 h 251995"/>
                    <a:gd name="T22" fmla="*/ 308758 w 732307"/>
                    <a:gd name="T23" fmla="*/ 36577 h 251995"/>
                    <a:gd name="T24" fmla="*/ 374073 w 732307"/>
                    <a:gd name="T25" fmla="*/ 951 h 251995"/>
                    <a:gd name="T26" fmla="*/ 397823 w 732307"/>
                    <a:gd name="T27" fmla="*/ 6888 h 251995"/>
                    <a:gd name="T28" fmla="*/ 552202 w 732307"/>
                    <a:gd name="T29" fmla="*/ 12826 h 251995"/>
                    <a:gd name="T30" fmla="*/ 564078 w 732307"/>
                    <a:gd name="T31" fmla="*/ 30639 h 251995"/>
                    <a:gd name="T32" fmla="*/ 570015 w 732307"/>
                    <a:gd name="T33" fmla="*/ 54389 h 251995"/>
                    <a:gd name="T34" fmla="*/ 575953 w 732307"/>
                    <a:gd name="T35" fmla="*/ 95953 h 251995"/>
                    <a:gd name="T36" fmla="*/ 587828 w 732307"/>
                    <a:gd name="T37" fmla="*/ 125641 h 251995"/>
                    <a:gd name="T38" fmla="*/ 593766 w 732307"/>
                    <a:gd name="T39" fmla="*/ 143454 h 251995"/>
                    <a:gd name="T40" fmla="*/ 605641 w 732307"/>
                    <a:gd name="T41" fmla="*/ 220644 h 251995"/>
                    <a:gd name="T42" fmla="*/ 635330 w 732307"/>
                    <a:gd name="T43" fmla="*/ 226582 h 251995"/>
                    <a:gd name="T44" fmla="*/ 730332 w 732307"/>
                    <a:gd name="T45" fmla="*/ 214706 h 25199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732307" h="251995">
                      <a:moveTo>
                        <a:pt x="0" y="155330"/>
                      </a:moveTo>
                      <a:cubicBezTo>
                        <a:pt x="5938" y="151371"/>
                        <a:pt x="12395" y="148098"/>
                        <a:pt x="17813" y="143454"/>
                      </a:cubicBezTo>
                      <a:cubicBezTo>
                        <a:pt x="40153" y="124306"/>
                        <a:pt x="59589" y="101732"/>
                        <a:pt x="83127" y="84078"/>
                      </a:cubicBezTo>
                      <a:cubicBezTo>
                        <a:pt x="91654" y="77683"/>
                        <a:pt x="102919" y="76161"/>
                        <a:pt x="112815" y="72202"/>
                      </a:cubicBezTo>
                      <a:cubicBezTo>
                        <a:pt x="128628" y="91969"/>
                        <a:pt x="138409" y="97182"/>
                        <a:pt x="142504" y="119704"/>
                      </a:cubicBezTo>
                      <a:cubicBezTo>
                        <a:pt x="145358" y="135403"/>
                        <a:pt x="146015" y="151434"/>
                        <a:pt x="148441" y="167205"/>
                      </a:cubicBezTo>
                      <a:cubicBezTo>
                        <a:pt x="149976" y="177180"/>
                        <a:pt x="149372" y="188131"/>
                        <a:pt x="154379" y="196893"/>
                      </a:cubicBezTo>
                      <a:cubicBezTo>
                        <a:pt x="159797" y="206374"/>
                        <a:pt x="180860" y="211658"/>
                        <a:pt x="190005" y="214706"/>
                      </a:cubicBezTo>
                      <a:cubicBezTo>
                        <a:pt x="195943" y="202831"/>
                        <a:pt x="202712" y="191336"/>
                        <a:pt x="207818" y="179080"/>
                      </a:cubicBezTo>
                      <a:cubicBezTo>
                        <a:pt x="219028" y="152176"/>
                        <a:pt x="218654" y="128486"/>
                        <a:pt x="243444" y="107828"/>
                      </a:cubicBezTo>
                      <a:cubicBezTo>
                        <a:pt x="248171" y="103889"/>
                        <a:pt x="288429" y="72163"/>
                        <a:pt x="296883" y="60327"/>
                      </a:cubicBezTo>
                      <a:cubicBezTo>
                        <a:pt x="302028" y="53125"/>
                        <a:pt x="303324" y="43564"/>
                        <a:pt x="308758" y="36577"/>
                      </a:cubicBezTo>
                      <a:cubicBezTo>
                        <a:pt x="337207" y="0"/>
                        <a:pt x="333032" y="7790"/>
                        <a:pt x="374073" y="951"/>
                      </a:cubicBezTo>
                      <a:cubicBezTo>
                        <a:pt x="381990" y="2930"/>
                        <a:pt x="389681" y="6345"/>
                        <a:pt x="397823" y="6888"/>
                      </a:cubicBezTo>
                      <a:cubicBezTo>
                        <a:pt x="449207" y="10314"/>
                        <a:pt x="501222" y="5543"/>
                        <a:pt x="552202" y="12826"/>
                      </a:cubicBezTo>
                      <a:cubicBezTo>
                        <a:pt x="559267" y="13835"/>
                        <a:pt x="560119" y="24701"/>
                        <a:pt x="564078" y="30639"/>
                      </a:cubicBezTo>
                      <a:cubicBezTo>
                        <a:pt x="566057" y="38556"/>
                        <a:pt x="568555" y="46360"/>
                        <a:pt x="570015" y="54389"/>
                      </a:cubicBezTo>
                      <a:cubicBezTo>
                        <a:pt x="572519" y="68159"/>
                        <a:pt x="572559" y="82376"/>
                        <a:pt x="575953" y="95953"/>
                      </a:cubicBezTo>
                      <a:cubicBezTo>
                        <a:pt x="578538" y="106293"/>
                        <a:pt x="584086" y="115661"/>
                        <a:pt x="587828" y="125641"/>
                      </a:cubicBezTo>
                      <a:cubicBezTo>
                        <a:pt x="590026" y="131501"/>
                        <a:pt x="591787" y="137516"/>
                        <a:pt x="593766" y="143454"/>
                      </a:cubicBezTo>
                      <a:cubicBezTo>
                        <a:pt x="597724" y="169184"/>
                        <a:pt x="593999" y="197360"/>
                        <a:pt x="605641" y="220644"/>
                      </a:cubicBezTo>
                      <a:cubicBezTo>
                        <a:pt x="610154" y="229671"/>
                        <a:pt x="625238" y="226582"/>
                        <a:pt x="635330" y="226582"/>
                      </a:cubicBezTo>
                      <a:cubicBezTo>
                        <a:pt x="732307" y="226582"/>
                        <a:pt x="730332" y="251995"/>
                        <a:pt x="730332" y="214706"/>
                      </a:cubicBezTo>
                    </a:path>
                  </a:pathLst>
                </a:custGeom>
                <a:noFill/>
                <a:ln w="31750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54000" rIns="54000"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25" name="Rounded Rectangle 24"/>
          <p:cNvSpPr/>
          <p:nvPr/>
        </p:nvSpPr>
        <p:spPr bwMode="auto">
          <a:xfrm>
            <a:off x="1246188" y="3832225"/>
            <a:ext cx="2878137" cy="1427163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4000" rIns="54000"/>
          <a:lstStyle/>
          <a:p>
            <a:pPr eaLnBrk="1" hangingPunct="1">
              <a:defRPr/>
            </a:pPr>
            <a:r>
              <a:rPr lang="en-GB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Generation</a:t>
            </a:r>
          </a:p>
          <a:p>
            <a:pPr marL="252000" lvl="1" indent="-268288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Power plant </a:t>
            </a:r>
            <a:r>
              <a:rPr lang="en-GB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availability</a:t>
            </a:r>
          </a:p>
          <a:p>
            <a:pPr marL="252000" lvl="1" indent="-268288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Run-off river, precipitation</a:t>
            </a:r>
          </a:p>
          <a:p>
            <a:pPr marL="252000" lvl="1" indent="-268288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Hydro storages</a:t>
            </a:r>
          </a:p>
          <a:p>
            <a:pPr marL="252000" lvl="1" indent="-268288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Wind </a:t>
            </a:r>
            <a:r>
              <a:rPr lang="en-GB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speeds</a:t>
            </a:r>
          </a:p>
          <a:p>
            <a:pPr marL="252000" lvl="1" indent="-268288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ea typeface="ヒラギノ角ゴ Pro W3" pitchFamily="48" charset="-128"/>
              </a:rPr>
              <a:t>Sky (sun radiation) </a:t>
            </a:r>
            <a:endParaRPr lang="en-GB" sz="1400" dirty="0">
              <a:solidFill>
                <a:schemeClr val="tx1"/>
              </a:solidFill>
              <a:ea typeface="ヒラギノ角ゴ Pro W3" pitchFamily="48" charset="-128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1743075" y="5340350"/>
            <a:ext cx="2878138" cy="151765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4000" rIns="54000"/>
          <a:lstStyle/>
          <a:p>
            <a:pPr eaLnBrk="1" hangingPunct="1">
              <a:defRPr/>
            </a:pPr>
            <a:r>
              <a:rPr lang="en-GB" sz="1400" b="1" dirty="0">
                <a:solidFill>
                  <a:srgbClr val="FFFF00"/>
                </a:solidFill>
              </a:rPr>
              <a:t>Demand</a:t>
            </a:r>
          </a:p>
          <a:p>
            <a:pPr marL="446088" lvl="1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rgbClr val="FFFF00"/>
                </a:solidFill>
              </a:rPr>
              <a:t>  Temperature</a:t>
            </a:r>
          </a:p>
          <a:p>
            <a:pPr marL="446088" lvl="1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rgbClr val="FFFF00"/>
                </a:solidFill>
              </a:rPr>
              <a:t>  Cloudiness</a:t>
            </a:r>
          </a:p>
          <a:p>
            <a:pPr marL="446088" lvl="1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rgbClr val="FFFF00"/>
                </a:solidFill>
              </a:rPr>
              <a:t>  Day type / holidays</a:t>
            </a:r>
          </a:p>
          <a:p>
            <a:pPr marL="446088" lvl="1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rgbClr val="FFFF00"/>
                </a:solidFill>
              </a:rPr>
              <a:t>  School vacation </a:t>
            </a:r>
          </a:p>
          <a:p>
            <a:pPr marL="441325" lvl="1" indent="-268288" eaLnBrk="1" hangingPunct="1">
              <a:buFont typeface="Arial" pitchFamily="34" charset="0"/>
              <a:buChar char="•"/>
              <a:defRPr/>
            </a:pPr>
            <a:endParaRPr lang="en-GB" sz="1400" dirty="0">
              <a:solidFill>
                <a:schemeClr val="tx1"/>
              </a:solidFill>
              <a:ea typeface="ヒラギノ角ゴ Pro W3" pitchFamily="48" charset="-128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6265863" y="3832225"/>
            <a:ext cx="2878137" cy="1427163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4000" rIns="54000"/>
          <a:lstStyle/>
          <a:p>
            <a:pPr eaLnBrk="1" hangingPunct="1">
              <a:defRPr/>
            </a:pPr>
            <a:r>
              <a:rPr lang="en-GB" sz="1400" b="1" dirty="0">
                <a:solidFill>
                  <a:schemeClr val="accent4">
                    <a:lumMod val="10000"/>
                    <a:lumOff val="90000"/>
                  </a:schemeClr>
                </a:solidFill>
              </a:rPr>
              <a:t>Fuel prices</a:t>
            </a:r>
          </a:p>
          <a:p>
            <a:pPr marL="717550" lvl="1" indent="-1778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accent4">
                    <a:lumMod val="10000"/>
                    <a:lumOff val="90000"/>
                  </a:schemeClr>
                </a:solidFill>
              </a:rPr>
              <a:t>Oil &amp; gas</a:t>
            </a:r>
          </a:p>
          <a:p>
            <a:pPr marL="717550" lvl="1" indent="-1778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accent4">
                    <a:lumMod val="10000"/>
                    <a:lumOff val="90000"/>
                  </a:schemeClr>
                </a:solidFill>
              </a:rPr>
              <a:t>Hard coal</a:t>
            </a:r>
          </a:p>
          <a:p>
            <a:pPr marL="717550" lvl="1" indent="-1778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accent4">
                    <a:lumMod val="10000"/>
                    <a:lumOff val="90000"/>
                  </a:schemeClr>
                </a:solidFill>
              </a:rPr>
              <a:t>Lignite</a:t>
            </a:r>
          </a:p>
          <a:p>
            <a:pPr marL="717550" lvl="1" indent="-1778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accent4">
                    <a:lumMod val="10000"/>
                    <a:lumOff val="90000"/>
                  </a:schemeClr>
                </a:solidFill>
              </a:rPr>
              <a:t>CO2</a:t>
            </a: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5816600" y="5259388"/>
            <a:ext cx="2878138" cy="151765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54000" rIns="54000"/>
          <a:lstStyle/>
          <a:p>
            <a:pPr eaLnBrk="1" hangingPunct="1"/>
            <a:r>
              <a:rPr lang="en-GB" altLang="en-US" sz="1400" b="1" dirty="0">
                <a:solidFill>
                  <a:srgbClr val="99FF99"/>
                </a:solidFill>
              </a:rPr>
              <a:t>Transmission</a:t>
            </a:r>
          </a:p>
          <a:p>
            <a:pPr marL="623888" lvl="1" indent="-17780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GB" altLang="en-US" sz="1400" dirty="0">
                <a:solidFill>
                  <a:srgbClr val="99FF99"/>
                </a:solidFill>
              </a:rPr>
              <a:t>Available cross-border capacities</a:t>
            </a:r>
          </a:p>
          <a:p>
            <a:pPr marL="623888" lvl="1" indent="-17780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GB" altLang="en-US" sz="1400" dirty="0">
                <a:solidFill>
                  <a:srgbClr val="99FF99"/>
                </a:solidFill>
              </a:rPr>
              <a:t>Price expectations in the neighbouring markets</a:t>
            </a:r>
          </a:p>
        </p:txBody>
      </p:sp>
      <p:sp>
        <p:nvSpPr>
          <p:cNvPr id="29" name="Title 242"/>
          <p:cNvSpPr txBox="1">
            <a:spLocks/>
          </p:cNvSpPr>
          <p:nvPr/>
        </p:nvSpPr>
        <p:spPr>
          <a:xfrm>
            <a:off x="817563" y="260350"/>
            <a:ext cx="6426200" cy="612775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ヒラギノ角ゴ Pro W3" pitchFamily="48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ヒラギノ角ゴ Pro W3" pitchFamily="48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ヒラギノ角ゴ Pro W3" pitchFamily="48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ヒラギノ角ゴ Pro W3" pitchFamily="48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r>
              <a:rPr lang="en-US" altLang="en-US" sz="2000" kern="0" smtClean="0"/>
              <a:t>Fundamental Price Influencing Factors</a:t>
            </a:r>
            <a:endParaRPr lang="en-US" alt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xmlns="" val="1043985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3"/>
          <p:cNvGrpSpPr>
            <a:grpSpLocks/>
          </p:cNvGrpSpPr>
          <p:nvPr/>
        </p:nvGrpSpPr>
        <p:grpSpPr bwMode="auto">
          <a:xfrm>
            <a:off x="1123950" y="1528762"/>
            <a:ext cx="8331200" cy="6034087"/>
            <a:chOff x="1166092" y="4479175"/>
            <a:chExt cx="8331199" cy="6035040"/>
          </a:xfrm>
        </p:grpSpPr>
        <p:pic>
          <p:nvPicPr>
            <p:cNvPr id="11275" name="Picture 4" descr="istockphoto_7620122-tree-roots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092" y="4479175"/>
              <a:ext cx="8331199" cy="6035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76" name="Group 56"/>
            <p:cNvGrpSpPr>
              <a:grpSpLocks/>
            </p:cNvGrpSpPr>
            <p:nvPr/>
          </p:nvGrpSpPr>
          <p:grpSpPr bwMode="auto">
            <a:xfrm>
              <a:off x="6556402" y="5138348"/>
              <a:ext cx="690747" cy="435429"/>
              <a:chOff x="3768437" y="2171205"/>
              <a:chExt cx="849085" cy="457200"/>
            </a:xfrm>
          </p:grpSpPr>
          <p:sp>
            <p:nvSpPr>
              <p:cNvPr id="19" name="Rectangle 18"/>
              <p:cNvSpPr/>
              <p:nvPr/>
            </p:nvSpPr>
            <p:spPr bwMode="auto">
              <a:xfrm>
                <a:off x="3767518" y="2170935"/>
                <a:ext cx="850810" cy="45679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54000" rIns="54000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en-GB" sz="700">
                  <a:solidFill>
                    <a:schemeClr val="tx1"/>
                  </a:solidFill>
                  <a:latin typeface="Arial" charset="0"/>
                  <a:ea typeface="ヒラギノ角ゴ Pro W3" pitchFamily="48" charset="-128"/>
                </a:endParaRPr>
              </a:p>
            </p:txBody>
          </p:sp>
          <p:grpSp>
            <p:nvGrpSpPr>
              <p:cNvPr id="11287" name="Group 45"/>
              <p:cNvGrpSpPr>
                <a:grpSpLocks/>
              </p:cNvGrpSpPr>
              <p:nvPr/>
            </p:nvGrpSpPr>
            <p:grpSpPr bwMode="auto">
              <a:xfrm>
                <a:off x="3806042" y="2209015"/>
                <a:ext cx="807522" cy="367930"/>
                <a:chOff x="3711039" y="2060574"/>
                <a:chExt cx="807522" cy="367930"/>
              </a:xfrm>
            </p:grpSpPr>
            <p:sp>
              <p:nvSpPr>
                <p:cNvPr id="11288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3721313" y="2060574"/>
                  <a:ext cx="3009" cy="3645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89" name="Line 91"/>
                <p:cNvSpPr>
                  <a:spLocks noChangeShapeType="1"/>
                </p:cNvSpPr>
                <p:nvPr/>
              </p:nvSpPr>
              <p:spPr bwMode="auto">
                <a:xfrm>
                  <a:off x="3729163" y="2425148"/>
                  <a:ext cx="789398" cy="33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90" name="Freeform 22"/>
                <p:cNvSpPr>
                  <a:spLocks/>
                </p:cNvSpPr>
                <p:nvPr/>
              </p:nvSpPr>
              <p:spPr bwMode="auto">
                <a:xfrm>
                  <a:off x="3711039" y="2125683"/>
                  <a:ext cx="718457" cy="178130"/>
                </a:xfrm>
                <a:custGeom>
                  <a:avLst/>
                  <a:gdLst>
                    <a:gd name="T0" fmla="*/ 0 w 718457"/>
                    <a:gd name="T1" fmla="*/ 100940 h 178130"/>
                    <a:gd name="T2" fmla="*/ 95002 w 718457"/>
                    <a:gd name="T3" fmla="*/ 160317 h 178130"/>
                    <a:gd name="T4" fmla="*/ 106878 w 718457"/>
                    <a:gd name="T5" fmla="*/ 172192 h 178130"/>
                    <a:gd name="T6" fmla="*/ 184067 w 718457"/>
                    <a:gd name="T7" fmla="*/ 154379 h 178130"/>
                    <a:gd name="T8" fmla="*/ 213755 w 718457"/>
                    <a:gd name="T9" fmla="*/ 124691 h 178130"/>
                    <a:gd name="T10" fmla="*/ 231568 w 718457"/>
                    <a:gd name="T11" fmla="*/ 100940 h 178130"/>
                    <a:gd name="T12" fmla="*/ 273132 w 718457"/>
                    <a:gd name="T13" fmla="*/ 77189 h 178130"/>
                    <a:gd name="T14" fmla="*/ 285007 w 718457"/>
                    <a:gd name="T15" fmla="*/ 95002 h 178130"/>
                    <a:gd name="T16" fmla="*/ 320633 w 718457"/>
                    <a:gd name="T17" fmla="*/ 130628 h 178130"/>
                    <a:gd name="T18" fmla="*/ 326571 w 718457"/>
                    <a:gd name="T19" fmla="*/ 160317 h 178130"/>
                    <a:gd name="T20" fmla="*/ 338446 w 718457"/>
                    <a:gd name="T21" fmla="*/ 178130 h 178130"/>
                    <a:gd name="T22" fmla="*/ 415636 w 718457"/>
                    <a:gd name="T23" fmla="*/ 142504 h 178130"/>
                    <a:gd name="T24" fmla="*/ 457200 w 718457"/>
                    <a:gd name="T25" fmla="*/ 71252 h 178130"/>
                    <a:gd name="T26" fmla="*/ 486888 w 718457"/>
                    <a:gd name="T27" fmla="*/ 29688 h 178130"/>
                    <a:gd name="T28" fmla="*/ 528452 w 718457"/>
                    <a:gd name="T29" fmla="*/ 59376 h 178130"/>
                    <a:gd name="T30" fmla="*/ 540327 w 718457"/>
                    <a:gd name="T31" fmla="*/ 83127 h 178130"/>
                    <a:gd name="T32" fmla="*/ 558140 w 718457"/>
                    <a:gd name="T33" fmla="*/ 106878 h 178130"/>
                    <a:gd name="T34" fmla="*/ 564078 w 718457"/>
                    <a:gd name="T35" fmla="*/ 124691 h 178130"/>
                    <a:gd name="T36" fmla="*/ 605641 w 718457"/>
                    <a:gd name="T37" fmla="*/ 65314 h 178130"/>
                    <a:gd name="T38" fmla="*/ 682831 w 718457"/>
                    <a:gd name="T39" fmla="*/ 17813 h 178130"/>
                    <a:gd name="T40" fmla="*/ 718457 w 718457"/>
                    <a:gd name="T41" fmla="*/ 0 h 17813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718457" h="178130">
                      <a:moveTo>
                        <a:pt x="0" y="100940"/>
                      </a:moveTo>
                      <a:cubicBezTo>
                        <a:pt x="82335" y="157942"/>
                        <a:pt x="47501" y="144482"/>
                        <a:pt x="95002" y="160317"/>
                      </a:cubicBezTo>
                      <a:cubicBezTo>
                        <a:pt x="98961" y="164275"/>
                        <a:pt x="101280" y="172192"/>
                        <a:pt x="106878" y="172192"/>
                      </a:cubicBezTo>
                      <a:cubicBezTo>
                        <a:pt x="133086" y="172192"/>
                        <a:pt x="159294" y="162637"/>
                        <a:pt x="184067" y="154379"/>
                      </a:cubicBezTo>
                      <a:cubicBezTo>
                        <a:pt x="215734" y="106878"/>
                        <a:pt x="174171" y="164275"/>
                        <a:pt x="213755" y="124691"/>
                      </a:cubicBezTo>
                      <a:cubicBezTo>
                        <a:pt x="220753" y="117693"/>
                        <a:pt x="224570" y="107938"/>
                        <a:pt x="231568" y="100940"/>
                      </a:cubicBezTo>
                      <a:cubicBezTo>
                        <a:pt x="249541" y="82967"/>
                        <a:pt x="252752" y="83983"/>
                        <a:pt x="273132" y="77189"/>
                      </a:cubicBezTo>
                      <a:cubicBezTo>
                        <a:pt x="277090" y="83127"/>
                        <a:pt x="280266" y="89668"/>
                        <a:pt x="285007" y="95002"/>
                      </a:cubicBezTo>
                      <a:cubicBezTo>
                        <a:pt x="296164" y="107554"/>
                        <a:pt x="311617" y="116459"/>
                        <a:pt x="320633" y="130628"/>
                      </a:cubicBezTo>
                      <a:cubicBezTo>
                        <a:pt x="326051" y="139143"/>
                        <a:pt x="323027" y="150867"/>
                        <a:pt x="326571" y="160317"/>
                      </a:cubicBezTo>
                      <a:cubicBezTo>
                        <a:pt x="329077" y="166999"/>
                        <a:pt x="334488" y="172192"/>
                        <a:pt x="338446" y="178130"/>
                      </a:cubicBezTo>
                      <a:cubicBezTo>
                        <a:pt x="362766" y="170023"/>
                        <a:pt x="396913" y="161227"/>
                        <a:pt x="415636" y="142504"/>
                      </a:cubicBezTo>
                      <a:cubicBezTo>
                        <a:pt x="436726" y="121414"/>
                        <a:pt x="443273" y="95624"/>
                        <a:pt x="457200" y="71252"/>
                      </a:cubicBezTo>
                      <a:cubicBezTo>
                        <a:pt x="464148" y="59094"/>
                        <a:pt x="479239" y="39887"/>
                        <a:pt x="486888" y="29688"/>
                      </a:cubicBezTo>
                      <a:cubicBezTo>
                        <a:pt x="500743" y="39584"/>
                        <a:pt x="516413" y="47337"/>
                        <a:pt x="528452" y="59376"/>
                      </a:cubicBezTo>
                      <a:cubicBezTo>
                        <a:pt x="534711" y="65635"/>
                        <a:pt x="535636" y="75621"/>
                        <a:pt x="540327" y="83127"/>
                      </a:cubicBezTo>
                      <a:cubicBezTo>
                        <a:pt x="545572" y="91519"/>
                        <a:pt x="552202" y="98961"/>
                        <a:pt x="558140" y="106878"/>
                      </a:cubicBezTo>
                      <a:cubicBezTo>
                        <a:pt x="560119" y="112816"/>
                        <a:pt x="558267" y="127016"/>
                        <a:pt x="564078" y="124691"/>
                      </a:cubicBezTo>
                      <a:cubicBezTo>
                        <a:pt x="576383" y="119769"/>
                        <a:pt x="598294" y="75109"/>
                        <a:pt x="605641" y="65314"/>
                      </a:cubicBezTo>
                      <a:cubicBezTo>
                        <a:pt x="625718" y="38545"/>
                        <a:pt x="651212" y="33623"/>
                        <a:pt x="682831" y="17813"/>
                      </a:cubicBezTo>
                      <a:lnTo>
                        <a:pt x="718457" y="0"/>
                      </a:lnTo>
                    </a:path>
                  </a:pathLst>
                </a:cu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54000" rIns="54000"/>
                <a:lstStyle/>
                <a:p>
                  <a:endParaRPr lang="en-GB"/>
                </a:p>
              </p:txBody>
            </p:sp>
          </p:grpSp>
        </p:grpSp>
        <p:grpSp>
          <p:nvGrpSpPr>
            <p:cNvPr id="11277" name="Group 55"/>
            <p:cNvGrpSpPr>
              <a:grpSpLocks/>
            </p:cNvGrpSpPr>
            <p:nvPr/>
          </p:nvGrpSpPr>
          <p:grpSpPr bwMode="auto">
            <a:xfrm>
              <a:off x="3436337" y="5251861"/>
              <a:ext cx="730332" cy="433450"/>
              <a:chOff x="2392878" y="2933205"/>
              <a:chExt cx="849085" cy="457200"/>
            </a:xfrm>
          </p:grpSpPr>
          <p:sp>
            <p:nvSpPr>
              <p:cNvPr id="14" name="Rectangle 13"/>
              <p:cNvSpPr/>
              <p:nvPr/>
            </p:nvSpPr>
            <p:spPr bwMode="auto">
              <a:xfrm>
                <a:off x="2392738" y="2933783"/>
                <a:ext cx="848990" cy="45720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54000" rIns="54000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en-GB" sz="700">
                  <a:solidFill>
                    <a:schemeClr val="tx1"/>
                  </a:solidFill>
                  <a:latin typeface="Arial" charset="0"/>
                  <a:ea typeface="ヒラギノ角ゴ Pro W3" pitchFamily="48" charset="-128"/>
                </a:endParaRPr>
              </a:p>
            </p:txBody>
          </p:sp>
          <p:grpSp>
            <p:nvGrpSpPr>
              <p:cNvPr id="10" name="Group 46"/>
              <p:cNvGrpSpPr/>
              <p:nvPr/>
            </p:nvGrpSpPr>
            <p:grpSpPr>
              <a:xfrm>
                <a:off x="2434443" y="2940132"/>
                <a:ext cx="805542" cy="424544"/>
                <a:chOff x="2903517" y="2910444"/>
                <a:chExt cx="805542" cy="424544"/>
              </a:xfrm>
              <a:solidFill>
                <a:srgbClr val="FFFFFF"/>
              </a:solidFill>
            </p:grpSpPr>
            <p:sp>
              <p:nvSpPr>
                <p:cNvPr id="16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2911811" y="2967058"/>
                  <a:ext cx="3009" cy="364573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" name="Line 91"/>
                <p:cNvSpPr>
                  <a:spLocks noChangeShapeType="1"/>
                </p:cNvSpPr>
                <p:nvPr/>
              </p:nvSpPr>
              <p:spPr bwMode="auto">
                <a:xfrm>
                  <a:off x="2919661" y="3331632"/>
                  <a:ext cx="789398" cy="335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" name="Freeform 17"/>
                <p:cNvSpPr/>
                <p:nvPr/>
              </p:nvSpPr>
              <p:spPr bwMode="auto">
                <a:xfrm>
                  <a:off x="2903517" y="2910444"/>
                  <a:ext cx="690748" cy="334488"/>
                </a:xfrm>
                <a:custGeom>
                  <a:avLst/>
                  <a:gdLst>
                    <a:gd name="connsiteX0" fmla="*/ 0 w 690748"/>
                    <a:gd name="connsiteY0" fmla="*/ 218704 h 334488"/>
                    <a:gd name="connsiteX1" fmla="*/ 106878 w 690748"/>
                    <a:gd name="connsiteY1" fmla="*/ 301831 h 334488"/>
                    <a:gd name="connsiteX2" fmla="*/ 243444 w 690748"/>
                    <a:gd name="connsiteY2" fmla="*/ 200891 h 334488"/>
                    <a:gd name="connsiteX3" fmla="*/ 421574 w 690748"/>
                    <a:gd name="connsiteY3" fmla="*/ 319644 h 334488"/>
                    <a:gd name="connsiteX4" fmla="*/ 475013 w 690748"/>
                    <a:gd name="connsiteY4" fmla="*/ 111826 h 334488"/>
                    <a:gd name="connsiteX5" fmla="*/ 498764 w 690748"/>
                    <a:gd name="connsiteY5" fmla="*/ 289956 h 334488"/>
                    <a:gd name="connsiteX6" fmla="*/ 546265 w 690748"/>
                    <a:gd name="connsiteY6" fmla="*/ 105888 h 334488"/>
                    <a:gd name="connsiteX7" fmla="*/ 605641 w 690748"/>
                    <a:gd name="connsiteY7" fmla="*/ 319644 h 334488"/>
                    <a:gd name="connsiteX8" fmla="*/ 676893 w 690748"/>
                    <a:gd name="connsiteY8" fmla="*/ 46512 h 334488"/>
                    <a:gd name="connsiteX9" fmla="*/ 688769 w 690748"/>
                    <a:gd name="connsiteY9" fmla="*/ 40574 h 334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90748" h="334488">
                      <a:moveTo>
                        <a:pt x="0" y="218704"/>
                      </a:moveTo>
                      <a:cubicBezTo>
                        <a:pt x="33152" y="261752"/>
                        <a:pt x="66304" y="304800"/>
                        <a:pt x="106878" y="301831"/>
                      </a:cubicBezTo>
                      <a:cubicBezTo>
                        <a:pt x="147452" y="298862"/>
                        <a:pt x="190995" y="197922"/>
                        <a:pt x="243444" y="200891"/>
                      </a:cubicBezTo>
                      <a:cubicBezTo>
                        <a:pt x="295893" y="203860"/>
                        <a:pt x="382979" y="334488"/>
                        <a:pt x="421574" y="319644"/>
                      </a:cubicBezTo>
                      <a:cubicBezTo>
                        <a:pt x="460169" y="304800"/>
                        <a:pt x="462148" y="116774"/>
                        <a:pt x="475013" y="111826"/>
                      </a:cubicBezTo>
                      <a:cubicBezTo>
                        <a:pt x="487878" y="106878"/>
                        <a:pt x="486889" y="290946"/>
                        <a:pt x="498764" y="289956"/>
                      </a:cubicBezTo>
                      <a:cubicBezTo>
                        <a:pt x="510639" y="288966"/>
                        <a:pt x="528452" y="100940"/>
                        <a:pt x="546265" y="105888"/>
                      </a:cubicBezTo>
                      <a:cubicBezTo>
                        <a:pt x="564078" y="110836"/>
                        <a:pt x="583870" y="329540"/>
                        <a:pt x="605641" y="319644"/>
                      </a:cubicBezTo>
                      <a:cubicBezTo>
                        <a:pt x="627412" y="309748"/>
                        <a:pt x="663038" y="93024"/>
                        <a:pt x="676893" y="46512"/>
                      </a:cubicBezTo>
                      <a:cubicBezTo>
                        <a:pt x="690748" y="0"/>
                        <a:pt x="689758" y="20287"/>
                        <a:pt x="688769" y="40574"/>
                      </a:cubicBezTo>
                    </a:path>
                  </a:pathLst>
                </a:custGeom>
                <a:grpFill/>
                <a:ln w="31750" cap="flat" cmpd="sng" algn="ctr">
                  <a:solidFill>
                    <a:srgbClr val="33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54000" rIns="54000"/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defRPr/>
                  </a:pPr>
                  <a:endParaRPr lang="en-GB" sz="700">
                    <a:solidFill>
                      <a:schemeClr val="tx1"/>
                    </a:solidFill>
                    <a:latin typeface="Arial" charset="0"/>
                    <a:ea typeface="ヒラギノ角ゴ Pro W3" pitchFamily="48" charset="-128"/>
                  </a:endParaRPr>
                </a:p>
              </p:txBody>
            </p:sp>
          </p:grpSp>
        </p:grpSp>
        <p:grpSp>
          <p:nvGrpSpPr>
            <p:cNvPr id="11278" name="Group 57"/>
            <p:cNvGrpSpPr>
              <a:grpSpLocks/>
            </p:cNvGrpSpPr>
            <p:nvPr/>
          </p:nvGrpSpPr>
          <p:grpSpPr bwMode="auto">
            <a:xfrm>
              <a:off x="5291099" y="4567750"/>
              <a:ext cx="714498" cy="393865"/>
              <a:chOff x="4730338" y="2943101"/>
              <a:chExt cx="872836" cy="457200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4729505" y="2943495"/>
                <a:ext cx="851354" cy="4570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54000" rIns="54000"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en-GB" sz="700">
                  <a:solidFill>
                    <a:schemeClr val="tx1"/>
                  </a:solidFill>
                  <a:latin typeface="Arial" charset="0"/>
                  <a:ea typeface="ヒラギノ角ゴ Pro W3" pitchFamily="48" charset="-128"/>
                </a:endParaRPr>
              </a:p>
            </p:txBody>
          </p:sp>
          <p:grpSp>
            <p:nvGrpSpPr>
              <p:cNvPr id="11280" name="Group 47"/>
              <p:cNvGrpSpPr>
                <a:grpSpLocks/>
              </p:cNvGrpSpPr>
              <p:nvPr/>
            </p:nvGrpSpPr>
            <p:grpSpPr bwMode="auto">
              <a:xfrm>
                <a:off x="4797631" y="2978934"/>
                <a:ext cx="805543" cy="367930"/>
                <a:chOff x="4767943" y="2877993"/>
                <a:chExt cx="805543" cy="367930"/>
              </a:xfrm>
            </p:grpSpPr>
            <p:sp>
              <p:nvSpPr>
                <p:cNvPr id="11281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4776238" y="2877993"/>
                  <a:ext cx="3009" cy="3645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82" name="Line 91"/>
                <p:cNvSpPr>
                  <a:spLocks noChangeShapeType="1"/>
                </p:cNvSpPr>
                <p:nvPr/>
              </p:nvSpPr>
              <p:spPr bwMode="auto">
                <a:xfrm>
                  <a:off x="4784088" y="3242567"/>
                  <a:ext cx="789398" cy="33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83" name="Freeform 12"/>
                <p:cNvSpPr>
                  <a:spLocks/>
                </p:cNvSpPr>
                <p:nvPr/>
              </p:nvSpPr>
              <p:spPr bwMode="auto">
                <a:xfrm>
                  <a:off x="4767943" y="2926317"/>
                  <a:ext cx="732307" cy="251995"/>
                </a:xfrm>
                <a:custGeom>
                  <a:avLst/>
                  <a:gdLst>
                    <a:gd name="T0" fmla="*/ 0 w 732307"/>
                    <a:gd name="T1" fmla="*/ 155330 h 251995"/>
                    <a:gd name="T2" fmla="*/ 17813 w 732307"/>
                    <a:gd name="T3" fmla="*/ 143454 h 251995"/>
                    <a:gd name="T4" fmla="*/ 83127 w 732307"/>
                    <a:gd name="T5" fmla="*/ 84078 h 251995"/>
                    <a:gd name="T6" fmla="*/ 112815 w 732307"/>
                    <a:gd name="T7" fmla="*/ 72202 h 251995"/>
                    <a:gd name="T8" fmla="*/ 142504 w 732307"/>
                    <a:gd name="T9" fmla="*/ 119704 h 251995"/>
                    <a:gd name="T10" fmla="*/ 148441 w 732307"/>
                    <a:gd name="T11" fmla="*/ 167205 h 251995"/>
                    <a:gd name="T12" fmla="*/ 154379 w 732307"/>
                    <a:gd name="T13" fmla="*/ 196893 h 251995"/>
                    <a:gd name="T14" fmla="*/ 190005 w 732307"/>
                    <a:gd name="T15" fmla="*/ 214706 h 251995"/>
                    <a:gd name="T16" fmla="*/ 207818 w 732307"/>
                    <a:gd name="T17" fmla="*/ 179080 h 251995"/>
                    <a:gd name="T18" fmla="*/ 243444 w 732307"/>
                    <a:gd name="T19" fmla="*/ 107828 h 251995"/>
                    <a:gd name="T20" fmla="*/ 296883 w 732307"/>
                    <a:gd name="T21" fmla="*/ 60327 h 251995"/>
                    <a:gd name="T22" fmla="*/ 308758 w 732307"/>
                    <a:gd name="T23" fmla="*/ 36577 h 251995"/>
                    <a:gd name="T24" fmla="*/ 374073 w 732307"/>
                    <a:gd name="T25" fmla="*/ 951 h 251995"/>
                    <a:gd name="T26" fmla="*/ 397823 w 732307"/>
                    <a:gd name="T27" fmla="*/ 6888 h 251995"/>
                    <a:gd name="T28" fmla="*/ 552202 w 732307"/>
                    <a:gd name="T29" fmla="*/ 12826 h 251995"/>
                    <a:gd name="T30" fmla="*/ 564078 w 732307"/>
                    <a:gd name="T31" fmla="*/ 30639 h 251995"/>
                    <a:gd name="T32" fmla="*/ 570015 w 732307"/>
                    <a:gd name="T33" fmla="*/ 54389 h 251995"/>
                    <a:gd name="T34" fmla="*/ 575953 w 732307"/>
                    <a:gd name="T35" fmla="*/ 95953 h 251995"/>
                    <a:gd name="T36" fmla="*/ 587828 w 732307"/>
                    <a:gd name="T37" fmla="*/ 125641 h 251995"/>
                    <a:gd name="T38" fmla="*/ 593766 w 732307"/>
                    <a:gd name="T39" fmla="*/ 143454 h 251995"/>
                    <a:gd name="T40" fmla="*/ 605641 w 732307"/>
                    <a:gd name="T41" fmla="*/ 220644 h 251995"/>
                    <a:gd name="T42" fmla="*/ 635330 w 732307"/>
                    <a:gd name="T43" fmla="*/ 226582 h 251995"/>
                    <a:gd name="T44" fmla="*/ 730332 w 732307"/>
                    <a:gd name="T45" fmla="*/ 214706 h 25199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732307" h="251995">
                      <a:moveTo>
                        <a:pt x="0" y="155330"/>
                      </a:moveTo>
                      <a:cubicBezTo>
                        <a:pt x="5938" y="151371"/>
                        <a:pt x="12395" y="148098"/>
                        <a:pt x="17813" y="143454"/>
                      </a:cubicBezTo>
                      <a:cubicBezTo>
                        <a:pt x="40153" y="124306"/>
                        <a:pt x="59589" y="101732"/>
                        <a:pt x="83127" y="84078"/>
                      </a:cubicBezTo>
                      <a:cubicBezTo>
                        <a:pt x="91654" y="77683"/>
                        <a:pt x="102919" y="76161"/>
                        <a:pt x="112815" y="72202"/>
                      </a:cubicBezTo>
                      <a:cubicBezTo>
                        <a:pt x="128628" y="91969"/>
                        <a:pt x="138409" y="97182"/>
                        <a:pt x="142504" y="119704"/>
                      </a:cubicBezTo>
                      <a:cubicBezTo>
                        <a:pt x="145358" y="135403"/>
                        <a:pt x="146015" y="151434"/>
                        <a:pt x="148441" y="167205"/>
                      </a:cubicBezTo>
                      <a:cubicBezTo>
                        <a:pt x="149976" y="177180"/>
                        <a:pt x="149372" y="188131"/>
                        <a:pt x="154379" y="196893"/>
                      </a:cubicBezTo>
                      <a:cubicBezTo>
                        <a:pt x="159797" y="206374"/>
                        <a:pt x="180860" y="211658"/>
                        <a:pt x="190005" y="214706"/>
                      </a:cubicBezTo>
                      <a:cubicBezTo>
                        <a:pt x="195943" y="202831"/>
                        <a:pt x="202712" y="191336"/>
                        <a:pt x="207818" y="179080"/>
                      </a:cubicBezTo>
                      <a:cubicBezTo>
                        <a:pt x="219028" y="152176"/>
                        <a:pt x="218654" y="128486"/>
                        <a:pt x="243444" y="107828"/>
                      </a:cubicBezTo>
                      <a:cubicBezTo>
                        <a:pt x="248171" y="103889"/>
                        <a:pt x="288429" y="72163"/>
                        <a:pt x="296883" y="60327"/>
                      </a:cubicBezTo>
                      <a:cubicBezTo>
                        <a:pt x="302028" y="53125"/>
                        <a:pt x="303324" y="43564"/>
                        <a:pt x="308758" y="36577"/>
                      </a:cubicBezTo>
                      <a:cubicBezTo>
                        <a:pt x="337207" y="0"/>
                        <a:pt x="333032" y="7790"/>
                        <a:pt x="374073" y="951"/>
                      </a:cubicBezTo>
                      <a:cubicBezTo>
                        <a:pt x="381990" y="2930"/>
                        <a:pt x="389681" y="6345"/>
                        <a:pt x="397823" y="6888"/>
                      </a:cubicBezTo>
                      <a:cubicBezTo>
                        <a:pt x="449207" y="10314"/>
                        <a:pt x="501222" y="5543"/>
                        <a:pt x="552202" y="12826"/>
                      </a:cubicBezTo>
                      <a:cubicBezTo>
                        <a:pt x="559267" y="13835"/>
                        <a:pt x="560119" y="24701"/>
                        <a:pt x="564078" y="30639"/>
                      </a:cubicBezTo>
                      <a:cubicBezTo>
                        <a:pt x="566057" y="38556"/>
                        <a:pt x="568555" y="46360"/>
                        <a:pt x="570015" y="54389"/>
                      </a:cubicBezTo>
                      <a:cubicBezTo>
                        <a:pt x="572519" y="68159"/>
                        <a:pt x="572559" y="82376"/>
                        <a:pt x="575953" y="95953"/>
                      </a:cubicBezTo>
                      <a:cubicBezTo>
                        <a:pt x="578538" y="106293"/>
                        <a:pt x="584086" y="115661"/>
                        <a:pt x="587828" y="125641"/>
                      </a:cubicBezTo>
                      <a:cubicBezTo>
                        <a:pt x="590026" y="131501"/>
                        <a:pt x="591787" y="137516"/>
                        <a:pt x="593766" y="143454"/>
                      </a:cubicBezTo>
                      <a:cubicBezTo>
                        <a:pt x="597724" y="169184"/>
                        <a:pt x="593999" y="197360"/>
                        <a:pt x="605641" y="220644"/>
                      </a:cubicBezTo>
                      <a:cubicBezTo>
                        <a:pt x="610154" y="229671"/>
                        <a:pt x="625238" y="226582"/>
                        <a:pt x="635330" y="226582"/>
                      </a:cubicBezTo>
                      <a:cubicBezTo>
                        <a:pt x="732307" y="226582"/>
                        <a:pt x="730332" y="251995"/>
                        <a:pt x="730332" y="214706"/>
                      </a:cubicBezTo>
                    </a:path>
                  </a:pathLst>
                </a:custGeom>
                <a:noFill/>
                <a:ln w="31750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54000" rIns="54000"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25" name="Rounded Rectangle 24"/>
          <p:cNvSpPr/>
          <p:nvPr/>
        </p:nvSpPr>
        <p:spPr bwMode="auto">
          <a:xfrm>
            <a:off x="1246188" y="3832225"/>
            <a:ext cx="2878137" cy="1427163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4000" rIns="54000"/>
          <a:lstStyle/>
          <a:p>
            <a:pPr eaLnBrk="1" hangingPunct="1">
              <a:defRPr/>
            </a:pPr>
            <a:r>
              <a:rPr lang="en-GB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Generation</a:t>
            </a:r>
          </a:p>
          <a:p>
            <a:pPr marL="252000" lvl="1" indent="-268288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Power plant availability</a:t>
            </a:r>
          </a:p>
          <a:p>
            <a:pPr marL="252000" lvl="1" indent="-268288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Run-off </a:t>
            </a:r>
            <a:r>
              <a:rPr lang="en-GB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river, precipitation</a:t>
            </a:r>
          </a:p>
          <a:p>
            <a:pPr marL="252000" lvl="1" indent="-268288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Hydro storages</a:t>
            </a:r>
          </a:p>
          <a:p>
            <a:pPr marL="252000" lvl="1" indent="-268288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Wind </a:t>
            </a:r>
            <a:r>
              <a:rPr lang="en-GB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speeds</a:t>
            </a:r>
          </a:p>
          <a:p>
            <a:pPr marL="252000" lvl="1" indent="-268288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ea typeface="ヒラギノ角ゴ Pro W3" pitchFamily="48" charset="-128"/>
              </a:rPr>
              <a:t>Sky (sun radiation) </a:t>
            </a:r>
            <a:endParaRPr lang="en-GB" sz="1400" dirty="0">
              <a:solidFill>
                <a:schemeClr val="tx1"/>
              </a:solidFill>
              <a:ea typeface="ヒラギノ角ゴ Pro W3" pitchFamily="48" charset="-128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1743075" y="5340350"/>
            <a:ext cx="2878138" cy="151765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4000" rIns="54000"/>
          <a:lstStyle/>
          <a:p>
            <a:pPr eaLnBrk="1" hangingPunct="1">
              <a:defRPr/>
            </a:pPr>
            <a:r>
              <a:rPr lang="en-GB" sz="1400" b="1" dirty="0">
                <a:solidFill>
                  <a:srgbClr val="FFFF00"/>
                </a:solidFill>
              </a:rPr>
              <a:t>Demand</a:t>
            </a:r>
          </a:p>
          <a:p>
            <a:pPr marL="446088" lvl="1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rgbClr val="FFFF00"/>
                </a:solidFill>
              </a:rPr>
              <a:t>  Temperature</a:t>
            </a:r>
          </a:p>
          <a:p>
            <a:pPr marL="446088" lvl="1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rgbClr val="FFFF00"/>
                </a:solidFill>
              </a:rPr>
              <a:t>  Cloudiness</a:t>
            </a:r>
          </a:p>
          <a:p>
            <a:pPr marL="446088" lvl="1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rgbClr val="FFFF00"/>
                </a:solidFill>
              </a:rPr>
              <a:t>  Day type / holidays</a:t>
            </a:r>
          </a:p>
          <a:p>
            <a:pPr marL="446088" lvl="1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rgbClr val="FFFF00"/>
                </a:solidFill>
              </a:rPr>
              <a:t>  School vacation </a:t>
            </a:r>
          </a:p>
          <a:p>
            <a:pPr marL="441325" lvl="1" indent="-268288" eaLnBrk="1" hangingPunct="1">
              <a:buFont typeface="Arial" pitchFamily="34" charset="0"/>
              <a:buChar char="•"/>
              <a:defRPr/>
            </a:pPr>
            <a:endParaRPr lang="en-GB" sz="1400" dirty="0">
              <a:solidFill>
                <a:schemeClr val="tx1"/>
              </a:solidFill>
              <a:ea typeface="ヒラギノ角ゴ Pro W3" pitchFamily="48" charset="-128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6265863" y="3832225"/>
            <a:ext cx="2878137" cy="1427163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4000" rIns="54000"/>
          <a:lstStyle/>
          <a:p>
            <a:pPr eaLnBrk="1" hangingPunct="1">
              <a:defRPr/>
            </a:pPr>
            <a:r>
              <a:rPr lang="en-GB" sz="1400" b="1" dirty="0">
                <a:solidFill>
                  <a:schemeClr val="accent4">
                    <a:lumMod val="10000"/>
                    <a:lumOff val="90000"/>
                  </a:schemeClr>
                </a:solidFill>
              </a:rPr>
              <a:t>Fuel prices</a:t>
            </a:r>
          </a:p>
          <a:p>
            <a:pPr marL="717550" lvl="1" indent="-1778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accent4">
                    <a:lumMod val="10000"/>
                    <a:lumOff val="90000"/>
                  </a:schemeClr>
                </a:solidFill>
              </a:rPr>
              <a:t>Oil &amp; gas</a:t>
            </a:r>
          </a:p>
          <a:p>
            <a:pPr marL="717550" lvl="1" indent="-1778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accent4">
                    <a:lumMod val="10000"/>
                    <a:lumOff val="90000"/>
                  </a:schemeClr>
                </a:solidFill>
              </a:rPr>
              <a:t>Hard coal</a:t>
            </a:r>
          </a:p>
          <a:p>
            <a:pPr marL="717550" lvl="1" indent="-1778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accent4">
                    <a:lumMod val="10000"/>
                    <a:lumOff val="90000"/>
                  </a:schemeClr>
                </a:solidFill>
              </a:rPr>
              <a:t>Lignite</a:t>
            </a:r>
          </a:p>
          <a:p>
            <a:pPr marL="717550" lvl="1" indent="-1778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accent4">
                    <a:lumMod val="10000"/>
                    <a:lumOff val="90000"/>
                  </a:schemeClr>
                </a:solidFill>
              </a:rPr>
              <a:t>CO2</a:t>
            </a: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5816600" y="5259388"/>
            <a:ext cx="2878138" cy="151765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54000" rIns="54000"/>
          <a:lstStyle/>
          <a:p>
            <a:pPr eaLnBrk="1" hangingPunct="1"/>
            <a:r>
              <a:rPr lang="en-GB" altLang="en-US" sz="1400" b="1" dirty="0">
                <a:solidFill>
                  <a:srgbClr val="99FF99"/>
                </a:solidFill>
              </a:rPr>
              <a:t>Transmission</a:t>
            </a:r>
          </a:p>
          <a:p>
            <a:pPr marL="623888" lvl="1" indent="-17780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GB" altLang="en-US" sz="1400" dirty="0">
                <a:solidFill>
                  <a:srgbClr val="99FF99"/>
                </a:solidFill>
              </a:rPr>
              <a:t>Available cross-border capacities</a:t>
            </a:r>
          </a:p>
          <a:p>
            <a:pPr marL="623888" lvl="1" indent="-177800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GB" altLang="en-US" sz="1400" dirty="0">
                <a:solidFill>
                  <a:srgbClr val="99FF99"/>
                </a:solidFill>
              </a:rPr>
              <a:t>Price expectations in the neighbouring markets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914715" y="1265275"/>
            <a:ext cx="7836195" cy="4157330"/>
          </a:xfrm>
          <a:prstGeom prst="line">
            <a:avLst/>
          </a:prstGeom>
          <a:noFill/>
          <a:ln w="190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914715" y="1265275"/>
            <a:ext cx="7612597" cy="4157330"/>
          </a:xfrm>
          <a:prstGeom prst="line">
            <a:avLst/>
          </a:prstGeom>
          <a:noFill/>
          <a:ln w="190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itle 242"/>
          <p:cNvSpPr txBox="1">
            <a:spLocks/>
          </p:cNvSpPr>
          <p:nvPr/>
        </p:nvSpPr>
        <p:spPr bwMode="auto">
          <a:xfrm rot="19984170">
            <a:off x="6567991" y="1414620"/>
            <a:ext cx="1541187" cy="40608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0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rgbClr val="333399"/>
                </a:solidFill>
                <a:latin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>
              <a:defRPr sz="17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>
              <a:defRPr sz="17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>
              <a:defRPr sz="17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>
              <a:defRPr sz="1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762000">
              <a:lnSpc>
                <a:spcPct val="90000"/>
              </a:lnSpc>
              <a:spcBef>
                <a:spcPct val="0"/>
              </a:spcBef>
            </a:pPr>
            <a:r>
              <a:rPr lang="en-US" altLang="en-US" sz="2600" b="1" dirty="0" smtClean="0">
                <a:solidFill>
                  <a:srgbClr val="FF0000"/>
                </a:solidFill>
              </a:rPr>
              <a:t>SUPPLY</a:t>
            </a:r>
            <a:endParaRPr lang="en-US" altLang="en-US" sz="2600" b="1" dirty="0">
              <a:solidFill>
                <a:srgbClr val="FF0000"/>
              </a:solidFill>
            </a:endParaRPr>
          </a:p>
        </p:txBody>
      </p:sp>
      <p:sp>
        <p:nvSpPr>
          <p:cNvPr id="34" name="Title 242"/>
          <p:cNvSpPr txBox="1">
            <a:spLocks/>
          </p:cNvSpPr>
          <p:nvPr/>
        </p:nvSpPr>
        <p:spPr bwMode="auto">
          <a:xfrm rot="1794719">
            <a:off x="1741677" y="1486767"/>
            <a:ext cx="1541187" cy="40608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0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rgbClr val="333399"/>
                </a:solidFill>
                <a:latin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>
              <a:defRPr sz="17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>
              <a:defRPr sz="17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>
              <a:defRPr sz="17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>
              <a:defRPr sz="1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762000">
              <a:lnSpc>
                <a:spcPct val="90000"/>
              </a:lnSpc>
              <a:spcBef>
                <a:spcPct val="0"/>
              </a:spcBef>
            </a:pPr>
            <a:r>
              <a:rPr lang="en-US" altLang="en-US" sz="2600" b="1" dirty="0" smtClean="0">
                <a:solidFill>
                  <a:srgbClr val="FF0000"/>
                </a:solidFill>
              </a:rPr>
              <a:t>DEMAND</a:t>
            </a:r>
            <a:endParaRPr lang="en-US" altLang="en-US" sz="2600" b="1" dirty="0">
              <a:solidFill>
                <a:srgbClr val="FF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 flipV="1">
            <a:off x="439794" y="5555512"/>
            <a:ext cx="8704206" cy="15240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592194" y="967563"/>
            <a:ext cx="0" cy="4892749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0" name="Title 242"/>
          <p:cNvSpPr txBox="1">
            <a:spLocks/>
          </p:cNvSpPr>
          <p:nvPr/>
        </p:nvSpPr>
        <p:spPr bwMode="auto">
          <a:xfrm>
            <a:off x="8309441" y="5585638"/>
            <a:ext cx="770593" cy="40608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0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rgbClr val="333399"/>
                </a:solidFill>
                <a:latin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>
              <a:defRPr sz="17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>
              <a:defRPr sz="17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>
              <a:defRPr sz="17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>
              <a:defRPr sz="1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762000">
              <a:lnSpc>
                <a:spcPct val="90000"/>
              </a:lnSpc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FF0000"/>
                </a:solidFill>
              </a:rPr>
              <a:t>Volume</a:t>
            </a:r>
            <a:endParaRPr lang="en-US" altLang="en-US" sz="1400" b="1" dirty="0">
              <a:solidFill>
                <a:srgbClr val="FF0000"/>
              </a:solidFill>
            </a:endParaRPr>
          </a:p>
        </p:txBody>
      </p:sp>
      <p:sp>
        <p:nvSpPr>
          <p:cNvPr id="41" name="Title 242"/>
          <p:cNvSpPr txBox="1">
            <a:spLocks/>
          </p:cNvSpPr>
          <p:nvPr/>
        </p:nvSpPr>
        <p:spPr bwMode="auto">
          <a:xfrm rot="16200000">
            <a:off x="-46803" y="1352610"/>
            <a:ext cx="828119" cy="28038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0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rgbClr val="333399"/>
                </a:solidFill>
                <a:latin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>
              <a:defRPr sz="17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>
              <a:defRPr sz="17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>
              <a:defRPr sz="17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>
              <a:defRPr sz="1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762000">
              <a:lnSpc>
                <a:spcPct val="90000"/>
              </a:lnSpc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FF0000"/>
                </a:solidFill>
              </a:rPr>
              <a:t>Price</a:t>
            </a:r>
            <a:endParaRPr lang="en-US" altLang="en-US" sz="1400" b="1" dirty="0">
              <a:solidFill>
                <a:srgbClr val="FF0000"/>
              </a:solidFill>
            </a:endParaRPr>
          </a:p>
        </p:txBody>
      </p:sp>
      <p:sp>
        <p:nvSpPr>
          <p:cNvPr id="42" name="Title 242"/>
          <p:cNvSpPr txBox="1">
            <a:spLocks/>
          </p:cNvSpPr>
          <p:nvPr/>
        </p:nvSpPr>
        <p:spPr>
          <a:xfrm>
            <a:off x="817563" y="260350"/>
            <a:ext cx="6426200" cy="612775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ヒラギノ角ゴ Pro W3" pitchFamily="48" charset="-128"/>
                <a:cs typeface="ヒラギノ角ゴ Pro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ヒラギノ角ゴ Pro W3" pitchFamily="48" charset="-128"/>
                <a:cs typeface="ヒラギノ角ゴ Pro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ヒラギノ角ゴ Pro W3" pitchFamily="48" charset="-128"/>
                <a:cs typeface="ヒラギノ角ゴ Pro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ヒラギノ角ゴ Pro W3" pitchFamily="48" charset="-128"/>
                <a:cs typeface="ヒラギノ角ゴ Pro W3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ヒラギノ角ゴ Pro W3" pitchFamily="48" charset="-128"/>
              </a:defRPr>
            </a:lvl9pPr>
          </a:lstStyle>
          <a:p>
            <a:r>
              <a:rPr lang="en-US" altLang="en-US" sz="2000" kern="0" dirty="0" smtClean="0"/>
              <a:t>… to create</a:t>
            </a:r>
          </a:p>
        </p:txBody>
      </p:sp>
    </p:spTree>
    <p:extLst>
      <p:ext uri="{BB962C8B-B14F-4D97-AF65-F5344CB8AC3E}">
        <p14:creationId xmlns:p14="http://schemas.microsoft.com/office/powerpoint/2010/main" xmlns="" val="252974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animBg="1"/>
      <p:bldP spid="26" grpId="1" animBg="1"/>
      <p:bldP spid="27" grpId="1" animBg="1"/>
      <p:bldP spid="28" grpId="1" animBg="1"/>
      <p:bldP spid="33" grpId="0" animBg="1"/>
      <p:bldP spid="34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42"/>
          <p:cNvSpPr>
            <a:spLocks noGrp="1"/>
          </p:cNvSpPr>
          <p:nvPr>
            <p:ph type="title" idx="4294967295"/>
          </p:nvPr>
        </p:nvSpPr>
        <p:spPr>
          <a:xfrm>
            <a:off x="971550" y="188913"/>
            <a:ext cx="4679950" cy="714375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/>
          <a:p>
            <a:r>
              <a:rPr lang="en-US" altLang="en-US" sz="2000" dirty="0" smtClean="0"/>
              <a:t>Trading Channels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05560" y="1433663"/>
            <a:ext cx="3474469" cy="1266405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70000"/>
              </a:spcBef>
              <a:buSzPct val="65000"/>
              <a:buFontTx/>
              <a:buBlip>
                <a:blip r:embed="rId2"/>
              </a:buBlip>
              <a:defRPr/>
            </a:pPr>
            <a:r>
              <a:rPr lang="nb-NO" sz="1800" b="1" kern="0" dirty="0">
                <a:solidFill>
                  <a:schemeClr val="tx1"/>
                </a:solidFill>
                <a:latin typeface="+mn-lt"/>
                <a:cs typeface="ヒラギノ角ゴ Pro W3"/>
              </a:rPr>
              <a:t>via OTC Counterparts</a:t>
            </a:r>
            <a:r>
              <a:rPr lang="nb-NO" sz="2400" b="1" kern="0" dirty="0">
                <a:solidFill>
                  <a:schemeClr val="tx1"/>
                </a:solidFill>
                <a:latin typeface="+mn-lt"/>
                <a:cs typeface="ヒラギノ角ゴ Pro W3"/>
              </a:rPr>
              <a:t>:</a:t>
            </a:r>
          </a:p>
          <a:p>
            <a:pPr marL="342900" indent="-342900">
              <a:lnSpc>
                <a:spcPct val="100000"/>
              </a:lnSpc>
              <a:spcBef>
                <a:spcPct val="70000"/>
              </a:spcBef>
              <a:buSzPct val="65000"/>
              <a:buFontTx/>
              <a:buBlip>
                <a:blip r:embed="rId2"/>
              </a:buBlip>
              <a:defRPr/>
            </a:pPr>
            <a:r>
              <a:rPr lang="nb-NO" sz="1800" b="1" kern="0" dirty="0">
                <a:solidFill>
                  <a:schemeClr val="tx1"/>
                </a:solidFill>
                <a:latin typeface="+mn-lt"/>
                <a:cs typeface="ヒラギノ角ゴ Pro W3"/>
              </a:rPr>
              <a:t>via Broker </a:t>
            </a:r>
            <a:r>
              <a:rPr lang="nb-NO" sz="2400" b="1" kern="0" dirty="0">
                <a:solidFill>
                  <a:schemeClr val="tx1"/>
                </a:solidFill>
                <a:latin typeface="+mn-lt"/>
                <a:cs typeface="ヒラギノ角ゴ Pro W3"/>
              </a:rPr>
              <a:t>:</a:t>
            </a:r>
          </a:p>
          <a:p>
            <a:pPr marL="544513" lvl="1" indent="-200025">
              <a:lnSpc>
                <a:spcPct val="100000"/>
              </a:lnSpc>
              <a:spcBef>
                <a:spcPct val="15000"/>
              </a:spcBef>
              <a:buSzPct val="65000"/>
              <a:buFontTx/>
              <a:buBlip>
                <a:blip r:embed="rId3"/>
              </a:buBlip>
              <a:defRPr/>
            </a:pPr>
            <a:endParaRPr lang="nb-NO" sz="2000" kern="0" dirty="0">
              <a:solidFill>
                <a:schemeClr val="tx1"/>
              </a:solidFill>
              <a:latin typeface="+mn-lt"/>
              <a:cs typeface="ヒラギノ角ゴ Pro W3"/>
            </a:endParaRPr>
          </a:p>
          <a:p>
            <a:pPr marL="342900" indent="-342900">
              <a:lnSpc>
                <a:spcPct val="100000"/>
              </a:lnSpc>
              <a:spcBef>
                <a:spcPct val="70000"/>
              </a:spcBef>
              <a:buSzPct val="65000"/>
              <a:buFontTx/>
              <a:buBlip>
                <a:blip r:embed="rId2"/>
              </a:buBlip>
              <a:defRPr/>
            </a:pPr>
            <a:endParaRPr lang="nb-NO" sz="2400" kern="0" dirty="0">
              <a:solidFill>
                <a:schemeClr val="tx1"/>
              </a:solidFill>
              <a:latin typeface="+mn-lt"/>
              <a:cs typeface="ヒラギノ角ゴ Pro W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71932"/>
            <a:ext cx="2596550" cy="3761117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6830084" y="1400684"/>
            <a:ext cx="1627188" cy="1525587"/>
            <a:chOff x="6830084" y="1400684"/>
            <a:chExt cx="1627188" cy="1525587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6936447" y="1500696"/>
              <a:ext cx="271462" cy="27622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6830084" y="2091246"/>
              <a:ext cx="273050" cy="27622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7123772" y="2538921"/>
              <a:ext cx="273050" cy="27622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7452384" y="2650046"/>
              <a:ext cx="273050" cy="27622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7985784" y="2438909"/>
              <a:ext cx="271463" cy="27622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8184222" y="2100771"/>
              <a:ext cx="273050" cy="27622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8079447" y="1700721"/>
              <a:ext cx="271462" cy="27622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7773059" y="1400684"/>
              <a:ext cx="271463" cy="27622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cxnSp>
          <p:nvCxnSpPr>
            <p:cNvPr id="13" name="AutoShape 12"/>
            <p:cNvCxnSpPr>
              <a:cxnSpLocks noChangeShapeType="1"/>
            </p:cNvCxnSpPr>
            <p:nvPr/>
          </p:nvCxnSpPr>
          <p:spPr bwMode="auto">
            <a:xfrm>
              <a:off x="7187272" y="1734059"/>
              <a:ext cx="1085850" cy="4873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" name="AutoShape 13"/>
            <p:cNvCxnSpPr>
              <a:cxnSpLocks noChangeShapeType="1"/>
            </p:cNvCxnSpPr>
            <p:nvPr/>
          </p:nvCxnSpPr>
          <p:spPr bwMode="auto">
            <a:xfrm flipV="1">
              <a:off x="7119009" y="1670559"/>
              <a:ext cx="771525" cy="536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" name="AutoShape 14"/>
            <p:cNvCxnSpPr>
              <a:cxnSpLocks noChangeShapeType="1"/>
              <a:stCxn id="7" idx="7"/>
              <a:endCxn id="12" idx="4"/>
            </p:cNvCxnSpPr>
            <p:nvPr/>
          </p:nvCxnSpPr>
          <p:spPr bwMode="auto">
            <a:xfrm flipV="1">
              <a:off x="7357134" y="1691196"/>
              <a:ext cx="552450" cy="8731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" name="AutoShape 15"/>
            <p:cNvCxnSpPr>
              <a:cxnSpLocks noChangeShapeType="1"/>
              <a:stCxn id="9" idx="1"/>
            </p:cNvCxnSpPr>
            <p:nvPr/>
          </p:nvCxnSpPr>
          <p:spPr bwMode="auto">
            <a:xfrm flipH="1" flipV="1">
              <a:off x="7290459" y="1689609"/>
              <a:ext cx="735013" cy="774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" name="AutoShape 16"/>
            <p:cNvCxnSpPr>
              <a:cxnSpLocks noChangeShapeType="1"/>
              <a:stCxn id="8" idx="0"/>
              <a:endCxn id="5" idx="5"/>
            </p:cNvCxnSpPr>
            <p:nvPr/>
          </p:nvCxnSpPr>
          <p:spPr bwMode="auto">
            <a:xfrm flipH="1" flipV="1">
              <a:off x="7168222" y="1751521"/>
              <a:ext cx="420687" cy="8842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AutoShape 17"/>
            <p:cNvCxnSpPr>
              <a:cxnSpLocks noChangeShapeType="1"/>
              <a:stCxn id="5" idx="6"/>
              <a:endCxn id="12" idx="2"/>
            </p:cNvCxnSpPr>
            <p:nvPr/>
          </p:nvCxnSpPr>
          <p:spPr bwMode="auto">
            <a:xfrm flipV="1">
              <a:off x="7222197" y="1538796"/>
              <a:ext cx="536575" cy="1000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" name="AutoShape 18"/>
            <p:cNvCxnSpPr>
              <a:cxnSpLocks noChangeShapeType="1"/>
              <a:stCxn id="8" idx="7"/>
              <a:endCxn id="11" idx="2"/>
            </p:cNvCxnSpPr>
            <p:nvPr/>
          </p:nvCxnSpPr>
          <p:spPr bwMode="auto">
            <a:xfrm flipV="1">
              <a:off x="7685747" y="1838834"/>
              <a:ext cx="379412" cy="8366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" name="AutoShape 19"/>
            <p:cNvCxnSpPr>
              <a:cxnSpLocks noChangeShapeType="1"/>
            </p:cNvCxnSpPr>
            <p:nvPr/>
          </p:nvCxnSpPr>
          <p:spPr bwMode="auto">
            <a:xfrm>
              <a:off x="7099959" y="2170621"/>
              <a:ext cx="773113" cy="4794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" name="AutoShape 20"/>
            <p:cNvCxnSpPr>
              <a:cxnSpLocks noChangeShapeType="1"/>
            </p:cNvCxnSpPr>
            <p:nvPr/>
          </p:nvCxnSpPr>
          <p:spPr bwMode="auto">
            <a:xfrm>
              <a:off x="7031697" y="2184909"/>
              <a:ext cx="1200150" cy="1222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1" name="Group 40"/>
          <p:cNvGrpSpPr/>
          <p:nvPr/>
        </p:nvGrpSpPr>
        <p:grpSpPr>
          <a:xfrm>
            <a:off x="6848655" y="3496784"/>
            <a:ext cx="1625600" cy="1752600"/>
            <a:chOff x="6848655" y="3496784"/>
            <a:chExt cx="1625600" cy="1752600"/>
          </a:xfrm>
        </p:grpSpPr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953430" y="3725384"/>
              <a:ext cx="273050" cy="27622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6848655" y="4315934"/>
              <a:ext cx="271463" cy="27622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7059793" y="4763609"/>
              <a:ext cx="271462" cy="27622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7534455" y="4973159"/>
              <a:ext cx="271463" cy="27622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7947205" y="4763609"/>
              <a:ext cx="273050" cy="27622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8202793" y="4325459"/>
              <a:ext cx="271462" cy="27622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8096430" y="3925409"/>
              <a:ext cx="273050" cy="27622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7594780" y="3496784"/>
              <a:ext cx="273050" cy="27622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cxnSp>
          <p:nvCxnSpPr>
            <p:cNvPr id="30" name="AutoShape 29"/>
            <p:cNvCxnSpPr>
              <a:cxnSpLocks noChangeShapeType="1"/>
              <a:stCxn id="23" idx="7"/>
              <a:endCxn id="38" idx="2"/>
            </p:cNvCxnSpPr>
            <p:nvPr/>
          </p:nvCxnSpPr>
          <p:spPr bwMode="auto">
            <a:xfrm>
              <a:off x="7080430" y="4341334"/>
              <a:ext cx="265113" cy="238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" name="AutoShape 30"/>
            <p:cNvCxnSpPr>
              <a:cxnSpLocks noChangeShapeType="1"/>
              <a:stCxn id="24" idx="7"/>
              <a:endCxn id="38" idx="3"/>
            </p:cNvCxnSpPr>
            <p:nvPr/>
          </p:nvCxnSpPr>
          <p:spPr bwMode="auto">
            <a:xfrm flipV="1">
              <a:off x="7291568" y="4533421"/>
              <a:ext cx="125412" cy="255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" name="AutoShape 31"/>
            <p:cNvCxnSpPr>
              <a:cxnSpLocks noChangeShapeType="1"/>
              <a:stCxn id="26" idx="1"/>
              <a:endCxn id="38" idx="5"/>
            </p:cNvCxnSpPr>
            <p:nvPr/>
          </p:nvCxnSpPr>
          <p:spPr bwMode="auto">
            <a:xfrm flipH="1" flipV="1">
              <a:off x="7756705" y="4533421"/>
              <a:ext cx="230188" cy="255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" name="AutoShape 32"/>
            <p:cNvCxnSpPr>
              <a:cxnSpLocks noChangeShapeType="1"/>
              <a:stCxn id="38" idx="1"/>
              <a:endCxn id="22" idx="5"/>
            </p:cNvCxnSpPr>
            <p:nvPr/>
          </p:nvCxnSpPr>
          <p:spPr bwMode="auto">
            <a:xfrm flipH="1" flipV="1">
              <a:off x="7186793" y="3976209"/>
              <a:ext cx="230187" cy="2206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4" name="AutoShape 33"/>
            <p:cNvCxnSpPr>
              <a:cxnSpLocks noChangeShapeType="1"/>
              <a:stCxn id="38" idx="0"/>
              <a:endCxn id="29" idx="4"/>
            </p:cNvCxnSpPr>
            <p:nvPr/>
          </p:nvCxnSpPr>
          <p:spPr bwMode="auto">
            <a:xfrm flipV="1">
              <a:off x="7586843" y="3787296"/>
              <a:ext cx="144462" cy="3397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" name="AutoShape 34"/>
            <p:cNvCxnSpPr>
              <a:cxnSpLocks noChangeShapeType="1"/>
              <a:stCxn id="38" idx="7"/>
              <a:endCxn id="28" idx="2"/>
            </p:cNvCxnSpPr>
            <p:nvPr/>
          </p:nvCxnSpPr>
          <p:spPr bwMode="auto">
            <a:xfrm flipV="1">
              <a:off x="7756705" y="4063521"/>
              <a:ext cx="325438" cy="1333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" name="AutoShape 35"/>
            <p:cNvCxnSpPr>
              <a:cxnSpLocks noChangeShapeType="1"/>
              <a:stCxn id="38" idx="4"/>
              <a:endCxn id="25" idx="0"/>
            </p:cNvCxnSpPr>
            <p:nvPr/>
          </p:nvCxnSpPr>
          <p:spPr bwMode="auto">
            <a:xfrm rot="16200000" flipH="1">
              <a:off x="7443968" y="4746146"/>
              <a:ext cx="369888" cy="841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AutoShape 36"/>
            <p:cNvCxnSpPr>
              <a:cxnSpLocks noChangeShapeType="1"/>
              <a:stCxn id="38" idx="6"/>
              <a:endCxn id="27" idx="2"/>
            </p:cNvCxnSpPr>
            <p:nvPr/>
          </p:nvCxnSpPr>
          <p:spPr bwMode="auto">
            <a:xfrm>
              <a:off x="7828143" y="4365146"/>
              <a:ext cx="360362" cy="984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7345543" y="4127021"/>
              <a:ext cx="482600" cy="4762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altLang="en-US" sz="2100">
                  <a:solidFill>
                    <a:schemeClr val="bg1"/>
                  </a:solidFill>
                </a:rPr>
                <a:t>PX</a:t>
              </a:r>
              <a:endParaRPr lang="en-GB" altLang="en-US" sz="2100">
                <a:solidFill>
                  <a:schemeClr val="bg1"/>
                </a:solidFill>
              </a:endParaRPr>
            </a:p>
          </p:txBody>
        </p:sp>
      </p:grp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2768179" y="3407435"/>
            <a:ext cx="3875088" cy="204446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70000"/>
              </a:spcBef>
              <a:buSzPct val="65000"/>
              <a:buFontTx/>
              <a:buBlip>
                <a:blip r:embed="rId2"/>
              </a:buBlip>
              <a:defRPr/>
            </a:pPr>
            <a:r>
              <a:rPr lang="nb-NO" sz="1800" b="1" kern="0" dirty="0" smtClean="0">
                <a:solidFill>
                  <a:schemeClr val="tx1"/>
                </a:solidFill>
                <a:latin typeface="+mn-lt"/>
                <a:cs typeface="ヒラギノ角ゴ Pro W3"/>
              </a:rPr>
              <a:t>via </a:t>
            </a:r>
            <a:r>
              <a:rPr lang="nb-NO" sz="1800" b="1" kern="0" dirty="0">
                <a:solidFill>
                  <a:schemeClr val="tx1"/>
                </a:solidFill>
                <a:latin typeface="+mn-lt"/>
                <a:cs typeface="ヒラギノ角ゴ Pro W3"/>
              </a:rPr>
              <a:t>Exchanges </a:t>
            </a:r>
            <a:r>
              <a:rPr lang="nb-NO" sz="2400" b="1" kern="0" dirty="0">
                <a:solidFill>
                  <a:schemeClr val="tx1"/>
                </a:solidFill>
                <a:latin typeface="+mn-lt"/>
                <a:cs typeface="ヒラギノ角ゴ Pro W3"/>
              </a:rPr>
              <a:t>:</a:t>
            </a:r>
            <a:endParaRPr lang="nb-NO" sz="2000" b="1" kern="0" dirty="0">
              <a:solidFill>
                <a:schemeClr val="tx1"/>
              </a:solidFill>
              <a:latin typeface="+mn-lt"/>
              <a:cs typeface="ヒラギノ角ゴ Pro W3"/>
            </a:endParaRPr>
          </a:p>
          <a:p>
            <a:pPr marL="544513" lvl="1" indent="-200025">
              <a:lnSpc>
                <a:spcPct val="100000"/>
              </a:lnSpc>
              <a:spcBef>
                <a:spcPct val="15000"/>
              </a:spcBef>
              <a:buSzPct val="65000"/>
              <a:buFontTx/>
              <a:buBlip>
                <a:blip r:embed="rId3"/>
              </a:buBlip>
              <a:defRPr/>
            </a:pPr>
            <a:r>
              <a:rPr lang="nb-NO" sz="1200" kern="0" dirty="0">
                <a:solidFill>
                  <a:schemeClr val="accent4">
                    <a:lumMod val="75000"/>
                  </a:schemeClr>
                </a:solidFill>
                <a:cs typeface="ヒラギノ角ゴ Pro W3"/>
              </a:rPr>
              <a:t>EEX  </a:t>
            </a:r>
          </a:p>
          <a:p>
            <a:pPr marL="544513" lvl="1" indent="-200025">
              <a:lnSpc>
                <a:spcPct val="100000"/>
              </a:lnSpc>
              <a:spcBef>
                <a:spcPct val="15000"/>
              </a:spcBef>
              <a:buSzPct val="65000"/>
              <a:buFontTx/>
              <a:buBlip>
                <a:blip r:embed="rId3"/>
              </a:buBlip>
              <a:defRPr/>
            </a:pPr>
            <a:r>
              <a:rPr lang="nb-NO" sz="1200" kern="0" dirty="0">
                <a:solidFill>
                  <a:schemeClr val="accent4">
                    <a:lumMod val="75000"/>
                  </a:schemeClr>
                </a:solidFill>
                <a:cs typeface="ヒラギノ角ゴ Pro W3"/>
              </a:rPr>
              <a:t>EXAA  </a:t>
            </a:r>
          </a:p>
          <a:p>
            <a:pPr marL="544513" lvl="1" indent="-200025">
              <a:lnSpc>
                <a:spcPct val="100000"/>
              </a:lnSpc>
              <a:spcBef>
                <a:spcPct val="15000"/>
              </a:spcBef>
              <a:buSzPct val="65000"/>
              <a:buFontTx/>
              <a:buBlip>
                <a:blip r:embed="rId3"/>
              </a:buBlip>
              <a:defRPr/>
            </a:pPr>
            <a:r>
              <a:rPr lang="nb-NO" sz="1200" kern="0" dirty="0">
                <a:solidFill>
                  <a:schemeClr val="accent4">
                    <a:lumMod val="75000"/>
                  </a:schemeClr>
                </a:solidFill>
              </a:rPr>
              <a:t>South Pool  </a:t>
            </a:r>
            <a:endParaRPr lang="nb-NO" sz="1200" kern="0" dirty="0">
              <a:solidFill>
                <a:schemeClr val="accent4">
                  <a:lumMod val="75000"/>
                </a:schemeClr>
              </a:solidFill>
              <a:cs typeface="ヒラギノ角ゴ Pro W3"/>
            </a:endParaRPr>
          </a:p>
          <a:p>
            <a:pPr marL="544513" lvl="1" indent="-200025">
              <a:lnSpc>
                <a:spcPct val="100000"/>
              </a:lnSpc>
              <a:spcBef>
                <a:spcPct val="15000"/>
              </a:spcBef>
              <a:buSzPct val="65000"/>
              <a:buFontTx/>
              <a:buBlip>
                <a:blip r:embed="rId3"/>
              </a:buBlip>
              <a:defRPr/>
            </a:pPr>
            <a:r>
              <a:rPr lang="nb-NO" sz="1200" kern="0" dirty="0">
                <a:solidFill>
                  <a:schemeClr val="accent4">
                    <a:lumMod val="75000"/>
                  </a:schemeClr>
                </a:solidFill>
                <a:cs typeface="ヒラギノ角ゴ Pro W3"/>
              </a:rPr>
              <a:t>Nord Pool  (NO, SE, FI, DK)</a:t>
            </a:r>
          </a:p>
          <a:p>
            <a:pPr marL="544513" lvl="1" indent="-200025">
              <a:lnSpc>
                <a:spcPct val="100000"/>
              </a:lnSpc>
              <a:spcBef>
                <a:spcPct val="15000"/>
              </a:spcBef>
              <a:buSzPct val="65000"/>
              <a:buFontTx/>
              <a:buBlip>
                <a:blip r:embed="rId3"/>
              </a:buBlip>
              <a:defRPr/>
            </a:pPr>
            <a:r>
              <a:rPr lang="nb-NO" sz="1200" kern="0" dirty="0">
                <a:solidFill>
                  <a:schemeClr val="accent4">
                    <a:lumMod val="75000"/>
                  </a:schemeClr>
                </a:solidFill>
                <a:cs typeface="ヒラギノ角ゴ Pro W3"/>
              </a:rPr>
              <a:t>OPCOM (RO)</a:t>
            </a:r>
          </a:p>
          <a:p>
            <a:pPr marL="544513" lvl="1" indent="-200025">
              <a:spcBef>
                <a:spcPct val="15000"/>
              </a:spcBef>
              <a:buSzPct val="65000"/>
              <a:buFontTx/>
              <a:buBlip>
                <a:blip r:embed="rId3"/>
              </a:buBlip>
              <a:defRPr/>
            </a:pPr>
            <a:r>
              <a:rPr lang="nb-NO" sz="1200" kern="0" dirty="0">
                <a:solidFill>
                  <a:schemeClr val="accent4">
                    <a:lumMod val="75000"/>
                  </a:schemeClr>
                </a:solidFill>
              </a:rPr>
              <a:t>HUPX (HU)</a:t>
            </a:r>
            <a:r>
              <a:rPr lang="nb-NO" sz="1200" kern="0" dirty="0">
                <a:solidFill>
                  <a:schemeClr val="accent4">
                    <a:lumMod val="75000"/>
                  </a:schemeClr>
                </a:solidFill>
                <a:cs typeface="ヒラギノ角ゴ Pro W3"/>
              </a:rPr>
              <a:t> </a:t>
            </a:r>
          </a:p>
          <a:p>
            <a:pPr marL="544513" lvl="1" indent="-200025">
              <a:spcBef>
                <a:spcPct val="15000"/>
              </a:spcBef>
              <a:buSzPct val="65000"/>
              <a:buFontTx/>
              <a:buBlip>
                <a:blip r:embed="rId3"/>
              </a:buBlip>
              <a:defRPr/>
            </a:pPr>
            <a:r>
              <a:rPr lang="nb-NO" sz="1200" kern="0" dirty="0">
                <a:solidFill>
                  <a:schemeClr val="accent4">
                    <a:lumMod val="75000"/>
                  </a:schemeClr>
                </a:solidFill>
                <a:cs typeface="ヒラギノ角ゴ Pro W3"/>
              </a:rPr>
              <a:t>PMUM (TR)</a:t>
            </a:r>
          </a:p>
          <a:p>
            <a:pPr marL="544513" lvl="1" indent="-200025">
              <a:lnSpc>
                <a:spcPct val="100000"/>
              </a:lnSpc>
              <a:spcBef>
                <a:spcPct val="15000"/>
              </a:spcBef>
              <a:buSzPct val="65000"/>
              <a:buFontTx/>
              <a:buBlip>
                <a:blip r:embed="rId3"/>
              </a:buBlip>
              <a:defRPr/>
            </a:pPr>
            <a:endParaRPr lang="nb-NO" sz="2000" kern="0" dirty="0">
              <a:solidFill>
                <a:schemeClr val="tx1"/>
              </a:solidFill>
              <a:latin typeface="+mn-lt"/>
              <a:cs typeface="ヒラギノ角ゴ Pro W3"/>
            </a:endParaRPr>
          </a:p>
          <a:p>
            <a:pPr marL="342900" indent="-342900">
              <a:lnSpc>
                <a:spcPct val="100000"/>
              </a:lnSpc>
              <a:spcBef>
                <a:spcPct val="70000"/>
              </a:spcBef>
              <a:buSzPct val="65000"/>
              <a:buFontTx/>
              <a:buBlip>
                <a:blip r:embed="rId2"/>
              </a:buBlip>
              <a:defRPr/>
            </a:pPr>
            <a:endParaRPr lang="nb-NO" sz="2400" kern="0" dirty="0">
              <a:solidFill>
                <a:schemeClr val="tx1"/>
              </a:solidFill>
              <a:latin typeface="+mn-lt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053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4186" y="1121106"/>
            <a:ext cx="4124325" cy="2685350"/>
          </a:xfrm>
          <a:solidFill>
            <a:srgbClr val="FFFFFF"/>
          </a:solidFill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1600" dirty="0" smtClean="0"/>
              <a:t>Central market place;</a:t>
            </a:r>
          </a:p>
          <a:p>
            <a:pPr>
              <a:spcBef>
                <a:spcPts val="600"/>
              </a:spcBef>
            </a:pPr>
            <a:r>
              <a:rPr lang="en-US" altLang="en-US" sz="1600" dirty="0" smtClean="0"/>
              <a:t>Less bilateral agreement</a:t>
            </a:r>
            <a:r>
              <a:rPr lang="bg-BG" altLang="en-US" sz="1600" dirty="0" smtClean="0"/>
              <a:t>;</a:t>
            </a:r>
            <a:endParaRPr lang="en-US" altLang="en-US" sz="1600" dirty="0" smtClean="0"/>
          </a:p>
          <a:p>
            <a:pPr>
              <a:spcBef>
                <a:spcPts val="600"/>
              </a:spcBef>
            </a:pPr>
            <a:r>
              <a:rPr lang="en-US" altLang="en-US" sz="1600" dirty="0" smtClean="0"/>
              <a:t>Reduced credit risk;</a:t>
            </a:r>
            <a:endParaRPr lang="de-DE" altLang="en-US" sz="1600" dirty="0" smtClean="0"/>
          </a:p>
          <a:p>
            <a:pPr>
              <a:spcBef>
                <a:spcPts val="600"/>
              </a:spcBef>
            </a:pPr>
            <a:r>
              <a:rPr lang="en-US" altLang="en-US" sz="1600" dirty="0" smtClean="0"/>
              <a:t>Collaterals – only to the exchange (clearing house)</a:t>
            </a:r>
            <a:r>
              <a:rPr lang="bg-BG" altLang="en-US" sz="1600" dirty="0" smtClean="0"/>
              <a:t>;</a:t>
            </a:r>
            <a:endParaRPr lang="de-DE" altLang="en-US" sz="1600" dirty="0" smtClean="0"/>
          </a:p>
          <a:p>
            <a:pPr>
              <a:spcBef>
                <a:spcPts val="600"/>
              </a:spcBef>
            </a:pPr>
            <a:r>
              <a:rPr lang="en-US" altLang="en-US" sz="1600" dirty="0" smtClean="0"/>
              <a:t>Invoicing – only against the exchange</a:t>
            </a:r>
            <a:r>
              <a:rPr lang="bg-BG" altLang="en-US" sz="1600" dirty="0" smtClean="0"/>
              <a:t>;</a:t>
            </a:r>
            <a:endParaRPr lang="de-DE" altLang="en-US" sz="1600" dirty="0" smtClean="0"/>
          </a:p>
          <a:p>
            <a:pPr>
              <a:spcBef>
                <a:spcPts val="600"/>
              </a:spcBef>
            </a:pPr>
            <a:r>
              <a:rPr lang="en-US" altLang="en-US" sz="1600" dirty="0" smtClean="0"/>
              <a:t>High automation and standardization degree.</a:t>
            </a:r>
            <a:endParaRPr lang="en-GB" altLang="en-US" sz="1600" dirty="0" smtClean="0"/>
          </a:p>
        </p:txBody>
      </p:sp>
      <p:sp>
        <p:nvSpPr>
          <p:cNvPr id="15363" name="Title 242"/>
          <p:cNvSpPr txBox="1">
            <a:spLocks/>
          </p:cNvSpPr>
          <p:nvPr/>
        </p:nvSpPr>
        <p:spPr bwMode="auto">
          <a:xfrm>
            <a:off x="684213" y="260350"/>
            <a:ext cx="6272212" cy="612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0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rgbClr val="333399"/>
                </a:solidFill>
                <a:latin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>
              <a:defRPr sz="17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>
              <a:defRPr sz="17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>
              <a:defRPr sz="17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>
              <a:defRPr sz="1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762000">
              <a:lnSpc>
                <a:spcPct val="90000"/>
              </a:lnSpc>
              <a:spcBef>
                <a:spcPct val="0"/>
              </a:spcBef>
            </a:pPr>
            <a:r>
              <a:rPr lang="en-US" altLang="en-US" b="1" dirty="0">
                <a:solidFill>
                  <a:schemeClr val="tx1"/>
                </a:solidFill>
              </a:rPr>
              <a:t>Power </a:t>
            </a:r>
            <a:r>
              <a:rPr lang="en-US" altLang="en-US" b="1" dirty="0" smtClean="0">
                <a:solidFill>
                  <a:schemeClr val="tx1"/>
                </a:solidFill>
              </a:rPr>
              <a:t>Exchange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grpSp>
        <p:nvGrpSpPr>
          <p:cNvPr id="15364" name="Group 23"/>
          <p:cNvGrpSpPr>
            <a:grpSpLocks/>
          </p:cNvGrpSpPr>
          <p:nvPr/>
        </p:nvGrpSpPr>
        <p:grpSpPr bwMode="auto">
          <a:xfrm>
            <a:off x="221437" y="1193321"/>
            <a:ext cx="1625600" cy="1752600"/>
            <a:chOff x="1540400" y="1182879"/>
            <a:chExt cx="1625598" cy="1752601"/>
          </a:xfrm>
        </p:grpSpPr>
        <p:sp>
          <p:nvSpPr>
            <p:cNvPr id="15365" name="Oval 21"/>
            <p:cNvSpPr>
              <a:spLocks noChangeArrowheads="1"/>
            </p:cNvSpPr>
            <p:nvPr/>
          </p:nvSpPr>
          <p:spPr bwMode="auto">
            <a:xfrm>
              <a:off x="1645173" y="1411479"/>
              <a:ext cx="273050" cy="27622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366" name="Oval 22"/>
            <p:cNvSpPr>
              <a:spLocks noChangeArrowheads="1"/>
            </p:cNvSpPr>
            <p:nvPr/>
          </p:nvSpPr>
          <p:spPr bwMode="auto">
            <a:xfrm>
              <a:off x="1540400" y="2002029"/>
              <a:ext cx="271463" cy="27622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367" name="Oval 23"/>
            <p:cNvSpPr>
              <a:spLocks noChangeArrowheads="1"/>
            </p:cNvSpPr>
            <p:nvPr/>
          </p:nvSpPr>
          <p:spPr bwMode="auto">
            <a:xfrm>
              <a:off x="1751536" y="2449704"/>
              <a:ext cx="271462" cy="27622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368" name="Oval 24"/>
            <p:cNvSpPr>
              <a:spLocks noChangeArrowheads="1"/>
            </p:cNvSpPr>
            <p:nvPr/>
          </p:nvSpPr>
          <p:spPr bwMode="auto">
            <a:xfrm>
              <a:off x="2226200" y="2659254"/>
              <a:ext cx="271463" cy="27622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369" name="Oval 25"/>
            <p:cNvSpPr>
              <a:spLocks noChangeArrowheads="1"/>
            </p:cNvSpPr>
            <p:nvPr/>
          </p:nvSpPr>
          <p:spPr bwMode="auto">
            <a:xfrm>
              <a:off x="2638948" y="2449704"/>
              <a:ext cx="273050" cy="27622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370" name="Oval 26"/>
            <p:cNvSpPr>
              <a:spLocks noChangeArrowheads="1"/>
            </p:cNvSpPr>
            <p:nvPr/>
          </p:nvSpPr>
          <p:spPr bwMode="auto">
            <a:xfrm>
              <a:off x="2894536" y="2011554"/>
              <a:ext cx="271462" cy="27622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371" name="Oval 27"/>
            <p:cNvSpPr>
              <a:spLocks noChangeArrowheads="1"/>
            </p:cNvSpPr>
            <p:nvPr/>
          </p:nvSpPr>
          <p:spPr bwMode="auto">
            <a:xfrm>
              <a:off x="2788173" y="1611504"/>
              <a:ext cx="273050" cy="27622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372" name="Oval 28"/>
            <p:cNvSpPr>
              <a:spLocks noChangeArrowheads="1"/>
            </p:cNvSpPr>
            <p:nvPr/>
          </p:nvSpPr>
          <p:spPr bwMode="auto">
            <a:xfrm>
              <a:off x="2286523" y="1182879"/>
              <a:ext cx="273050" cy="276226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cxnSp>
          <p:nvCxnSpPr>
            <p:cNvPr id="15373" name="AutoShape 29"/>
            <p:cNvCxnSpPr>
              <a:cxnSpLocks noChangeShapeType="1"/>
              <a:stCxn id="15366" idx="7"/>
              <a:endCxn id="15381" idx="2"/>
            </p:cNvCxnSpPr>
            <p:nvPr/>
          </p:nvCxnSpPr>
          <p:spPr bwMode="auto">
            <a:xfrm>
              <a:off x="1772175" y="2027430"/>
              <a:ext cx="265113" cy="238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374" name="AutoShape 30"/>
            <p:cNvCxnSpPr>
              <a:cxnSpLocks noChangeShapeType="1"/>
              <a:stCxn id="15367" idx="7"/>
              <a:endCxn id="15381" idx="3"/>
            </p:cNvCxnSpPr>
            <p:nvPr/>
          </p:nvCxnSpPr>
          <p:spPr bwMode="auto">
            <a:xfrm flipV="1">
              <a:off x="1983311" y="2219518"/>
              <a:ext cx="125412" cy="255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375" name="AutoShape 31"/>
            <p:cNvCxnSpPr>
              <a:cxnSpLocks noChangeShapeType="1"/>
              <a:stCxn id="15369" idx="1"/>
              <a:endCxn id="15381" idx="5"/>
            </p:cNvCxnSpPr>
            <p:nvPr/>
          </p:nvCxnSpPr>
          <p:spPr bwMode="auto">
            <a:xfrm flipH="1" flipV="1">
              <a:off x="2448448" y="2219518"/>
              <a:ext cx="230188" cy="255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376" name="AutoShape 32"/>
            <p:cNvCxnSpPr>
              <a:cxnSpLocks noChangeShapeType="1"/>
              <a:stCxn id="15381" idx="1"/>
              <a:endCxn id="15365" idx="5"/>
            </p:cNvCxnSpPr>
            <p:nvPr/>
          </p:nvCxnSpPr>
          <p:spPr bwMode="auto">
            <a:xfrm flipH="1" flipV="1">
              <a:off x="1878538" y="1662305"/>
              <a:ext cx="230187" cy="2206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377" name="AutoShape 33"/>
            <p:cNvCxnSpPr>
              <a:cxnSpLocks noChangeShapeType="1"/>
              <a:stCxn id="15381" idx="0"/>
              <a:endCxn id="15372" idx="4"/>
            </p:cNvCxnSpPr>
            <p:nvPr/>
          </p:nvCxnSpPr>
          <p:spPr bwMode="auto">
            <a:xfrm flipV="1">
              <a:off x="2278586" y="1473392"/>
              <a:ext cx="144462" cy="3397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378" name="AutoShape 34"/>
            <p:cNvCxnSpPr>
              <a:cxnSpLocks noChangeShapeType="1"/>
              <a:stCxn id="15381" idx="7"/>
              <a:endCxn id="15371" idx="2"/>
            </p:cNvCxnSpPr>
            <p:nvPr/>
          </p:nvCxnSpPr>
          <p:spPr bwMode="auto">
            <a:xfrm flipV="1">
              <a:off x="2448448" y="1749617"/>
              <a:ext cx="325438" cy="1333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379" name="AutoShape 35"/>
            <p:cNvCxnSpPr>
              <a:cxnSpLocks noChangeShapeType="1"/>
              <a:stCxn id="15381" idx="4"/>
              <a:endCxn id="15368" idx="0"/>
            </p:cNvCxnSpPr>
            <p:nvPr/>
          </p:nvCxnSpPr>
          <p:spPr bwMode="auto">
            <a:xfrm rot="16200000" flipH="1">
              <a:off x="2135317" y="2432638"/>
              <a:ext cx="369887" cy="833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380" name="AutoShape 36"/>
            <p:cNvCxnSpPr>
              <a:cxnSpLocks noChangeShapeType="1"/>
              <a:stCxn id="15381" idx="6"/>
              <a:endCxn id="15370" idx="2"/>
            </p:cNvCxnSpPr>
            <p:nvPr/>
          </p:nvCxnSpPr>
          <p:spPr bwMode="auto">
            <a:xfrm>
              <a:off x="2519886" y="2051244"/>
              <a:ext cx="360362" cy="984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381" name="Oval 37"/>
            <p:cNvSpPr>
              <a:spLocks noChangeArrowheads="1"/>
            </p:cNvSpPr>
            <p:nvPr/>
          </p:nvSpPr>
          <p:spPr bwMode="auto">
            <a:xfrm>
              <a:off x="2037286" y="1813118"/>
              <a:ext cx="482600" cy="4762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altLang="en-US" sz="2100">
                  <a:solidFill>
                    <a:schemeClr val="bg1"/>
                  </a:solidFill>
                </a:rPr>
                <a:t>PX</a:t>
              </a:r>
              <a:endParaRPr lang="en-GB" altLang="en-US" sz="210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15"/>
          <p:cNvGrpSpPr>
            <a:grpSpLocks/>
          </p:cNvGrpSpPr>
          <p:nvPr/>
        </p:nvGrpSpPr>
        <p:grpSpPr bwMode="auto">
          <a:xfrm>
            <a:off x="3727893" y="3796564"/>
            <a:ext cx="4817582" cy="2329193"/>
            <a:chOff x="3631719" y="3530916"/>
            <a:chExt cx="4818350" cy="2328288"/>
          </a:xfrm>
        </p:grpSpPr>
        <p:sp>
          <p:nvSpPr>
            <p:cNvPr id="23" name="Right Arrow 9"/>
            <p:cNvSpPr>
              <a:spLocks noChangeArrowheads="1"/>
            </p:cNvSpPr>
            <p:nvPr/>
          </p:nvSpPr>
          <p:spPr bwMode="auto">
            <a:xfrm>
              <a:off x="3631719" y="3968152"/>
              <a:ext cx="1078195" cy="1388853"/>
            </a:xfrm>
            <a:prstGeom prst="rightArrow">
              <a:avLst>
                <a:gd name="adj1" fmla="val 50000"/>
                <a:gd name="adj2" fmla="val 50001"/>
              </a:avLst>
            </a:prstGeom>
            <a:solidFill>
              <a:srgbClr val="FFFF00"/>
            </a:solidFill>
            <a:ln w="5397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54000" rIns="54000"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en-GB" altLang="en-US" sz="7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24" name="Text Box 27"/>
            <p:cNvSpPr txBox="1">
              <a:spLocks noChangeArrowheads="1"/>
            </p:cNvSpPr>
            <p:nvPr/>
          </p:nvSpPr>
          <p:spPr bwMode="auto">
            <a:xfrm>
              <a:off x="4868967" y="3530916"/>
              <a:ext cx="3548332" cy="63402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1400">
                  <a:solidFill>
                    <a:srgbClr val="000099"/>
                  </a:solidFill>
                  <a:latin typeface="DIN-Light" pitchFamily="34" charset="0"/>
                </a:defRPr>
              </a:lvl1pPr>
              <a:lvl2pPr marL="742950" indent="-285750">
                <a:defRPr sz="1400">
                  <a:solidFill>
                    <a:srgbClr val="000099"/>
                  </a:solidFill>
                  <a:latin typeface="DIN-Light" pitchFamily="34" charset="0"/>
                </a:defRPr>
              </a:lvl2pPr>
              <a:lvl3pPr marL="1143000" indent="-228600">
                <a:defRPr sz="1400">
                  <a:solidFill>
                    <a:srgbClr val="000099"/>
                  </a:solidFill>
                  <a:latin typeface="DIN-Light" pitchFamily="34" charset="0"/>
                </a:defRPr>
              </a:lvl3pPr>
              <a:lvl4pPr marL="1600200" indent="-228600">
                <a:defRPr sz="1400">
                  <a:solidFill>
                    <a:srgbClr val="000099"/>
                  </a:solidFill>
                  <a:latin typeface="DIN-Light" pitchFamily="34" charset="0"/>
                </a:defRPr>
              </a:lvl4pPr>
              <a:lvl5pPr marL="2057400" indent="-228600">
                <a:defRPr sz="1400">
                  <a:solidFill>
                    <a:srgbClr val="000099"/>
                  </a:solidFill>
                  <a:latin typeface="DIN-Light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0099"/>
                  </a:solidFill>
                  <a:latin typeface="DIN-Light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0099"/>
                  </a:solidFill>
                  <a:latin typeface="DIN-Light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0099"/>
                  </a:solidFill>
                  <a:latin typeface="DIN-Light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0099"/>
                  </a:solidFill>
                  <a:latin typeface="DIN-Light" pitchFamily="34" charset="0"/>
                </a:defRPr>
              </a:lvl9pPr>
            </a:lstStyle>
            <a:p>
              <a:r>
                <a:rPr lang="en-US" altLang="en-US" sz="1600" dirty="0"/>
                <a:t>Short term</a:t>
              </a:r>
              <a:r>
                <a:rPr lang="bg-BG" altLang="en-US" sz="1600" dirty="0"/>
                <a:t>:</a:t>
              </a:r>
              <a:r>
                <a:rPr lang="bg-BG" altLang="en-US" sz="1600" b="1" dirty="0"/>
                <a:t> </a:t>
              </a:r>
              <a:r>
                <a:rPr lang="en-US" altLang="en-US" sz="1600" b="1" dirty="0"/>
                <a:t>Optimal and Efficient  generation utilization</a:t>
              </a:r>
              <a:endParaRPr lang="en-GB" altLang="en-US" sz="1600" b="1" dirty="0"/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4885352" y="4368705"/>
              <a:ext cx="3548331" cy="63402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1400">
                  <a:solidFill>
                    <a:srgbClr val="000099"/>
                  </a:solidFill>
                  <a:latin typeface="DIN-Light" pitchFamily="34" charset="0"/>
                </a:defRPr>
              </a:lvl1pPr>
              <a:lvl2pPr marL="742950" indent="-285750">
                <a:defRPr sz="1400">
                  <a:solidFill>
                    <a:srgbClr val="000099"/>
                  </a:solidFill>
                  <a:latin typeface="DIN-Light" pitchFamily="34" charset="0"/>
                </a:defRPr>
              </a:lvl2pPr>
              <a:lvl3pPr marL="1143000" indent="-228600">
                <a:defRPr sz="1400">
                  <a:solidFill>
                    <a:srgbClr val="000099"/>
                  </a:solidFill>
                  <a:latin typeface="DIN-Light" pitchFamily="34" charset="0"/>
                </a:defRPr>
              </a:lvl3pPr>
              <a:lvl4pPr marL="1600200" indent="-228600">
                <a:defRPr sz="1400">
                  <a:solidFill>
                    <a:srgbClr val="000099"/>
                  </a:solidFill>
                  <a:latin typeface="DIN-Light" pitchFamily="34" charset="0"/>
                </a:defRPr>
              </a:lvl4pPr>
              <a:lvl5pPr marL="2057400" indent="-228600">
                <a:defRPr sz="1400">
                  <a:solidFill>
                    <a:srgbClr val="000099"/>
                  </a:solidFill>
                  <a:latin typeface="DIN-Light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0099"/>
                  </a:solidFill>
                  <a:latin typeface="DIN-Light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0099"/>
                  </a:solidFill>
                  <a:latin typeface="DIN-Light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0099"/>
                  </a:solidFill>
                  <a:latin typeface="DIN-Light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0099"/>
                  </a:solidFill>
                  <a:latin typeface="DIN-Light" pitchFamily="34" charset="0"/>
                </a:defRPr>
              </a:lvl9pPr>
            </a:lstStyle>
            <a:p>
              <a:r>
                <a:rPr lang="en-US" altLang="en-US" sz="1600"/>
                <a:t>Mid/Long term</a:t>
              </a:r>
              <a:r>
                <a:rPr lang="bg-BG" altLang="en-US" sz="1600"/>
                <a:t>:</a:t>
              </a:r>
              <a:r>
                <a:rPr lang="bg-BG" altLang="en-US" sz="1600" b="1"/>
                <a:t> </a:t>
              </a:r>
              <a:r>
                <a:rPr lang="en-US" altLang="en-US" sz="1600" b="1"/>
                <a:t>Right signals to the industry</a:t>
              </a:r>
              <a:endParaRPr lang="en-GB" altLang="en-US" sz="1600" b="1"/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4901738" y="5225184"/>
              <a:ext cx="3548331" cy="63402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1400">
                  <a:solidFill>
                    <a:srgbClr val="000099"/>
                  </a:solidFill>
                  <a:latin typeface="DIN-Light" pitchFamily="34" charset="0"/>
                </a:defRPr>
              </a:lvl1pPr>
              <a:lvl2pPr marL="742950" indent="-285750">
                <a:defRPr sz="1400">
                  <a:solidFill>
                    <a:srgbClr val="000099"/>
                  </a:solidFill>
                  <a:latin typeface="DIN-Light" pitchFamily="34" charset="0"/>
                </a:defRPr>
              </a:lvl2pPr>
              <a:lvl3pPr marL="1143000" indent="-228600">
                <a:defRPr sz="1400">
                  <a:solidFill>
                    <a:srgbClr val="000099"/>
                  </a:solidFill>
                  <a:latin typeface="DIN-Light" pitchFamily="34" charset="0"/>
                </a:defRPr>
              </a:lvl3pPr>
              <a:lvl4pPr marL="1600200" indent="-228600">
                <a:defRPr sz="1400">
                  <a:solidFill>
                    <a:srgbClr val="000099"/>
                  </a:solidFill>
                  <a:latin typeface="DIN-Light" pitchFamily="34" charset="0"/>
                </a:defRPr>
              </a:lvl4pPr>
              <a:lvl5pPr marL="2057400" indent="-228600">
                <a:defRPr sz="1400">
                  <a:solidFill>
                    <a:srgbClr val="000099"/>
                  </a:solidFill>
                  <a:latin typeface="DIN-Light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0099"/>
                  </a:solidFill>
                  <a:latin typeface="DIN-Light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0099"/>
                  </a:solidFill>
                  <a:latin typeface="DIN-Light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0099"/>
                  </a:solidFill>
                  <a:latin typeface="DIN-Light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0099"/>
                  </a:solidFill>
                  <a:latin typeface="DIN-Light" pitchFamily="34" charset="0"/>
                </a:defRPr>
              </a:lvl9pPr>
            </a:lstStyle>
            <a:p>
              <a:r>
                <a:rPr lang="en-US" altLang="en-US" sz="1600"/>
                <a:t>Instrumentation for </a:t>
              </a:r>
              <a:r>
                <a:rPr lang="bg-BG" altLang="en-US" sz="1600"/>
                <a:t> </a:t>
              </a:r>
              <a:r>
                <a:rPr lang="en-US" altLang="en-US" sz="1600" b="1"/>
                <a:t>Risk mitigation and hedging</a:t>
              </a:r>
              <a:endParaRPr lang="en-GB" altLang="en-US" sz="1600" b="1"/>
            </a:p>
          </p:txBody>
        </p:sp>
      </p:grpSp>
      <p:grpSp>
        <p:nvGrpSpPr>
          <p:cNvPr id="27" name="Group 17"/>
          <p:cNvGrpSpPr>
            <a:grpSpLocks/>
          </p:cNvGrpSpPr>
          <p:nvPr/>
        </p:nvGrpSpPr>
        <p:grpSpPr bwMode="auto">
          <a:xfrm>
            <a:off x="1446656" y="3620202"/>
            <a:ext cx="2014537" cy="2590800"/>
            <a:chOff x="1351724" y="3193345"/>
            <a:chExt cx="2014474" cy="2591190"/>
          </a:xfrm>
        </p:grpSpPr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1381649" y="3193345"/>
              <a:ext cx="1974500" cy="3631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99"/>
                  </a:solidFill>
                  <a:latin typeface="DIN-Light" pitchFamily="34" charset="0"/>
                </a:defRPr>
              </a:lvl1pPr>
              <a:lvl2pPr marL="742950" indent="-285750">
                <a:defRPr sz="1400">
                  <a:solidFill>
                    <a:srgbClr val="000099"/>
                  </a:solidFill>
                  <a:latin typeface="DIN-Light" pitchFamily="34" charset="0"/>
                </a:defRPr>
              </a:lvl2pPr>
              <a:lvl3pPr marL="1143000" indent="-228600">
                <a:defRPr sz="1400">
                  <a:solidFill>
                    <a:srgbClr val="000099"/>
                  </a:solidFill>
                  <a:latin typeface="DIN-Light" pitchFamily="34" charset="0"/>
                </a:defRPr>
              </a:lvl3pPr>
              <a:lvl4pPr marL="1600200" indent="-228600">
                <a:defRPr sz="1400">
                  <a:solidFill>
                    <a:srgbClr val="000099"/>
                  </a:solidFill>
                  <a:latin typeface="DIN-Light" pitchFamily="34" charset="0"/>
                </a:defRPr>
              </a:lvl4pPr>
              <a:lvl5pPr marL="2057400" indent="-228600">
                <a:defRPr sz="1400">
                  <a:solidFill>
                    <a:srgbClr val="000099"/>
                  </a:solidFill>
                  <a:latin typeface="DIN-Light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0099"/>
                  </a:solidFill>
                  <a:latin typeface="DIN-Light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0099"/>
                  </a:solidFill>
                  <a:latin typeface="DIN-Light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0099"/>
                  </a:solidFill>
                  <a:latin typeface="DIN-Light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0099"/>
                  </a:solidFill>
                  <a:latin typeface="DIN-Light" pitchFamily="34" charset="0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</a:rPr>
                <a:t>Transparency</a:t>
              </a:r>
              <a:endParaRPr lang="en-GB" alt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1370147" y="3639042"/>
              <a:ext cx="1986002" cy="3631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99"/>
                  </a:solidFill>
                  <a:latin typeface="DIN-Light" pitchFamily="34" charset="0"/>
                </a:defRPr>
              </a:lvl1pPr>
              <a:lvl2pPr marL="742950" indent="-285750">
                <a:defRPr sz="1400">
                  <a:solidFill>
                    <a:srgbClr val="000099"/>
                  </a:solidFill>
                  <a:latin typeface="DIN-Light" pitchFamily="34" charset="0"/>
                </a:defRPr>
              </a:lvl2pPr>
              <a:lvl3pPr marL="1143000" indent="-228600">
                <a:defRPr sz="1400">
                  <a:solidFill>
                    <a:srgbClr val="000099"/>
                  </a:solidFill>
                  <a:latin typeface="DIN-Light" pitchFamily="34" charset="0"/>
                </a:defRPr>
              </a:lvl3pPr>
              <a:lvl4pPr marL="1600200" indent="-228600">
                <a:defRPr sz="1400">
                  <a:solidFill>
                    <a:srgbClr val="000099"/>
                  </a:solidFill>
                  <a:latin typeface="DIN-Light" pitchFamily="34" charset="0"/>
                </a:defRPr>
              </a:lvl4pPr>
              <a:lvl5pPr marL="2057400" indent="-228600">
                <a:defRPr sz="1400">
                  <a:solidFill>
                    <a:srgbClr val="000099"/>
                  </a:solidFill>
                  <a:latin typeface="DIN-Light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0099"/>
                  </a:solidFill>
                  <a:latin typeface="DIN-Light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0099"/>
                  </a:solidFill>
                  <a:latin typeface="DIN-Light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0099"/>
                  </a:solidFill>
                  <a:latin typeface="DIN-Light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0099"/>
                  </a:solidFill>
                  <a:latin typeface="DIN-Light" pitchFamily="34" charset="0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</a:rPr>
                <a:t>Competition</a:t>
              </a:r>
              <a:endParaRPr lang="en-GB" alt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1375898" y="4084740"/>
              <a:ext cx="1990300" cy="3631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99"/>
                  </a:solidFill>
                  <a:latin typeface="DIN-Light" pitchFamily="34" charset="0"/>
                </a:defRPr>
              </a:lvl1pPr>
              <a:lvl2pPr marL="742950" indent="-285750">
                <a:defRPr sz="1400">
                  <a:solidFill>
                    <a:srgbClr val="000099"/>
                  </a:solidFill>
                  <a:latin typeface="DIN-Light" pitchFamily="34" charset="0"/>
                </a:defRPr>
              </a:lvl2pPr>
              <a:lvl3pPr marL="1143000" indent="-228600">
                <a:defRPr sz="1400">
                  <a:solidFill>
                    <a:srgbClr val="000099"/>
                  </a:solidFill>
                  <a:latin typeface="DIN-Light" pitchFamily="34" charset="0"/>
                </a:defRPr>
              </a:lvl3pPr>
              <a:lvl4pPr marL="1600200" indent="-228600">
                <a:defRPr sz="1400">
                  <a:solidFill>
                    <a:srgbClr val="000099"/>
                  </a:solidFill>
                  <a:latin typeface="DIN-Light" pitchFamily="34" charset="0"/>
                </a:defRPr>
              </a:lvl4pPr>
              <a:lvl5pPr marL="2057400" indent="-228600">
                <a:defRPr sz="1400">
                  <a:solidFill>
                    <a:srgbClr val="000099"/>
                  </a:solidFill>
                  <a:latin typeface="DIN-Light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0099"/>
                  </a:solidFill>
                  <a:latin typeface="DIN-Light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0099"/>
                  </a:solidFill>
                  <a:latin typeface="DIN-Light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0099"/>
                  </a:solidFill>
                  <a:latin typeface="DIN-Light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0099"/>
                  </a:solidFill>
                  <a:latin typeface="DIN-Light" pitchFamily="34" charset="0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</a:rPr>
                <a:t>Price (Index)</a:t>
              </a:r>
              <a:endParaRPr lang="en-GB" alt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31" name="Text Box 27"/>
            <p:cNvSpPr txBox="1">
              <a:spLocks noChangeArrowheads="1"/>
            </p:cNvSpPr>
            <p:nvPr/>
          </p:nvSpPr>
          <p:spPr bwMode="auto">
            <a:xfrm>
              <a:off x="1373022" y="4521811"/>
              <a:ext cx="1993176" cy="3631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99"/>
                  </a:solidFill>
                  <a:latin typeface="DIN-Light" pitchFamily="34" charset="0"/>
                </a:defRPr>
              </a:lvl1pPr>
              <a:lvl2pPr marL="742950" indent="-285750">
                <a:defRPr sz="1400">
                  <a:solidFill>
                    <a:srgbClr val="000099"/>
                  </a:solidFill>
                  <a:latin typeface="DIN-Light" pitchFamily="34" charset="0"/>
                </a:defRPr>
              </a:lvl2pPr>
              <a:lvl3pPr marL="1143000" indent="-228600">
                <a:defRPr sz="1400">
                  <a:solidFill>
                    <a:srgbClr val="000099"/>
                  </a:solidFill>
                  <a:latin typeface="DIN-Light" pitchFamily="34" charset="0"/>
                </a:defRPr>
              </a:lvl3pPr>
              <a:lvl4pPr marL="1600200" indent="-228600">
                <a:defRPr sz="1400">
                  <a:solidFill>
                    <a:srgbClr val="000099"/>
                  </a:solidFill>
                  <a:latin typeface="DIN-Light" pitchFamily="34" charset="0"/>
                </a:defRPr>
              </a:lvl4pPr>
              <a:lvl5pPr marL="2057400" indent="-228600">
                <a:defRPr sz="1400">
                  <a:solidFill>
                    <a:srgbClr val="000099"/>
                  </a:solidFill>
                  <a:latin typeface="DIN-Light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0099"/>
                  </a:solidFill>
                  <a:latin typeface="DIN-Light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0099"/>
                  </a:solidFill>
                  <a:latin typeface="DIN-Light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0099"/>
                  </a:solidFill>
                  <a:latin typeface="DIN-Light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0099"/>
                  </a:solidFill>
                  <a:latin typeface="DIN-Light" pitchFamily="34" charset="0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</a:rPr>
                <a:t>Flexibility</a:t>
              </a:r>
              <a:endParaRPr lang="en-GB" alt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32" name="Text Box 27"/>
            <p:cNvSpPr txBox="1">
              <a:spLocks noChangeArrowheads="1"/>
            </p:cNvSpPr>
            <p:nvPr/>
          </p:nvSpPr>
          <p:spPr bwMode="auto">
            <a:xfrm>
              <a:off x="1370146" y="4967509"/>
              <a:ext cx="1996051" cy="3631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99"/>
                  </a:solidFill>
                  <a:latin typeface="DIN-Light" pitchFamily="34" charset="0"/>
                </a:defRPr>
              </a:lvl1pPr>
              <a:lvl2pPr marL="742950" indent="-285750">
                <a:defRPr sz="1400">
                  <a:solidFill>
                    <a:srgbClr val="000099"/>
                  </a:solidFill>
                  <a:latin typeface="DIN-Light" pitchFamily="34" charset="0"/>
                </a:defRPr>
              </a:lvl2pPr>
              <a:lvl3pPr marL="1143000" indent="-228600">
                <a:defRPr sz="1400">
                  <a:solidFill>
                    <a:srgbClr val="000099"/>
                  </a:solidFill>
                  <a:latin typeface="DIN-Light" pitchFamily="34" charset="0"/>
                </a:defRPr>
              </a:lvl3pPr>
              <a:lvl4pPr marL="1600200" indent="-228600">
                <a:defRPr sz="1400">
                  <a:solidFill>
                    <a:srgbClr val="000099"/>
                  </a:solidFill>
                  <a:latin typeface="DIN-Light" pitchFamily="34" charset="0"/>
                </a:defRPr>
              </a:lvl4pPr>
              <a:lvl5pPr marL="2057400" indent="-228600">
                <a:defRPr sz="1400">
                  <a:solidFill>
                    <a:srgbClr val="000099"/>
                  </a:solidFill>
                  <a:latin typeface="DIN-Light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0099"/>
                  </a:solidFill>
                  <a:latin typeface="DIN-Light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0099"/>
                  </a:solidFill>
                  <a:latin typeface="DIN-Light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0099"/>
                  </a:solidFill>
                  <a:latin typeface="DIN-Light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0099"/>
                  </a:solidFill>
                  <a:latin typeface="DIN-Light" pitchFamily="34" charset="0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</a:rPr>
                <a:t>Credit Protection</a:t>
              </a:r>
              <a:endParaRPr lang="en-GB" alt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33" name="Text Box 27"/>
            <p:cNvSpPr txBox="1">
              <a:spLocks noChangeArrowheads="1"/>
            </p:cNvSpPr>
            <p:nvPr/>
          </p:nvSpPr>
          <p:spPr bwMode="auto">
            <a:xfrm>
              <a:off x="1351724" y="5421359"/>
              <a:ext cx="2014473" cy="3631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99"/>
                  </a:solidFill>
                  <a:latin typeface="DIN-Light" pitchFamily="34" charset="0"/>
                </a:defRPr>
              </a:lvl1pPr>
              <a:lvl2pPr marL="742950" indent="-285750">
                <a:defRPr sz="1400">
                  <a:solidFill>
                    <a:srgbClr val="000099"/>
                  </a:solidFill>
                  <a:latin typeface="DIN-Light" pitchFamily="34" charset="0"/>
                </a:defRPr>
              </a:lvl2pPr>
              <a:lvl3pPr marL="1143000" indent="-228600">
                <a:defRPr sz="1400">
                  <a:solidFill>
                    <a:srgbClr val="000099"/>
                  </a:solidFill>
                  <a:latin typeface="DIN-Light" pitchFamily="34" charset="0"/>
                </a:defRPr>
              </a:lvl3pPr>
              <a:lvl4pPr marL="1600200" indent="-228600">
                <a:defRPr sz="1400">
                  <a:solidFill>
                    <a:srgbClr val="000099"/>
                  </a:solidFill>
                  <a:latin typeface="DIN-Light" pitchFamily="34" charset="0"/>
                </a:defRPr>
              </a:lvl4pPr>
              <a:lvl5pPr marL="2057400" indent="-228600">
                <a:defRPr sz="1400">
                  <a:solidFill>
                    <a:srgbClr val="000099"/>
                  </a:solidFill>
                  <a:latin typeface="DIN-Light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0099"/>
                  </a:solidFill>
                  <a:latin typeface="DIN-Light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0099"/>
                  </a:solidFill>
                  <a:latin typeface="DIN-Light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0099"/>
                  </a:solidFill>
                  <a:latin typeface="DIN-Light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000099"/>
                  </a:solidFill>
                  <a:latin typeface="DIN-Light" pitchFamily="34" charset="0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</a:rPr>
                <a:t>Liquidity</a:t>
              </a:r>
              <a:endParaRPr lang="en-GB" altLang="en-US" sz="16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56863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itle 242"/>
          <p:cNvSpPr txBox="1">
            <a:spLocks/>
          </p:cNvSpPr>
          <p:nvPr/>
        </p:nvSpPr>
        <p:spPr bwMode="auto">
          <a:xfrm>
            <a:off x="684213" y="260350"/>
            <a:ext cx="6272212" cy="612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0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rgbClr val="333399"/>
                </a:solidFill>
                <a:latin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>
              <a:defRPr sz="17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>
              <a:defRPr sz="17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>
              <a:defRPr sz="17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>
              <a:defRPr sz="1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762000">
              <a:lnSpc>
                <a:spcPct val="90000"/>
              </a:lnSpc>
              <a:spcBef>
                <a:spcPct val="0"/>
              </a:spcBef>
            </a:pPr>
            <a:r>
              <a:rPr lang="en-US" altLang="en-US" b="1" dirty="0">
                <a:solidFill>
                  <a:schemeClr val="tx1"/>
                </a:solidFill>
              </a:rPr>
              <a:t>OTC via brokers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1172" y="1162114"/>
            <a:ext cx="5879303" cy="457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5500" y="1469251"/>
            <a:ext cx="5035849" cy="420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188248" y="1221526"/>
            <a:ext cx="1627187" cy="1525587"/>
            <a:chOff x="1474788" y="2890838"/>
            <a:chExt cx="1627187" cy="1525587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1581150" y="2990850"/>
              <a:ext cx="271463" cy="27622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1474788" y="3581400"/>
              <a:ext cx="273050" cy="27622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1768475" y="4029075"/>
              <a:ext cx="273050" cy="27622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2097088" y="4140200"/>
              <a:ext cx="273050" cy="27622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2630488" y="3929063"/>
              <a:ext cx="271462" cy="27622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2828925" y="3590925"/>
              <a:ext cx="273050" cy="27622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2724150" y="3190875"/>
              <a:ext cx="271463" cy="27622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2417763" y="2890838"/>
              <a:ext cx="271462" cy="276225"/>
            </a:xfrm>
            <a:prstGeom prst="ellipse">
              <a:avLst/>
            </a:prstGeom>
            <a:solidFill>
              <a:schemeClr val="hlink"/>
            </a:soli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cxnSp>
          <p:nvCxnSpPr>
            <p:cNvPr id="16" name="AutoShape 12"/>
            <p:cNvCxnSpPr>
              <a:cxnSpLocks noChangeShapeType="1"/>
            </p:cNvCxnSpPr>
            <p:nvPr/>
          </p:nvCxnSpPr>
          <p:spPr bwMode="auto">
            <a:xfrm>
              <a:off x="1831975" y="3224213"/>
              <a:ext cx="1085850" cy="4873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" name="AutoShape 13"/>
            <p:cNvCxnSpPr>
              <a:cxnSpLocks noChangeShapeType="1"/>
            </p:cNvCxnSpPr>
            <p:nvPr/>
          </p:nvCxnSpPr>
          <p:spPr bwMode="auto">
            <a:xfrm flipV="1">
              <a:off x="1763713" y="3160713"/>
              <a:ext cx="771525" cy="536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AutoShape 14"/>
            <p:cNvCxnSpPr>
              <a:cxnSpLocks noChangeShapeType="1"/>
              <a:stCxn id="10" idx="7"/>
              <a:endCxn id="15" idx="4"/>
            </p:cNvCxnSpPr>
            <p:nvPr/>
          </p:nvCxnSpPr>
          <p:spPr bwMode="auto">
            <a:xfrm flipV="1">
              <a:off x="2001838" y="3181350"/>
              <a:ext cx="552450" cy="8731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" name="AutoShape 15"/>
            <p:cNvCxnSpPr>
              <a:cxnSpLocks noChangeShapeType="1"/>
              <a:stCxn id="12" idx="1"/>
            </p:cNvCxnSpPr>
            <p:nvPr/>
          </p:nvCxnSpPr>
          <p:spPr bwMode="auto">
            <a:xfrm flipH="1" flipV="1">
              <a:off x="1935163" y="3179763"/>
              <a:ext cx="735012" cy="774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" name="AutoShape 16"/>
            <p:cNvCxnSpPr>
              <a:cxnSpLocks noChangeShapeType="1"/>
              <a:stCxn id="11" idx="0"/>
              <a:endCxn id="8" idx="5"/>
            </p:cNvCxnSpPr>
            <p:nvPr/>
          </p:nvCxnSpPr>
          <p:spPr bwMode="auto">
            <a:xfrm flipH="1" flipV="1">
              <a:off x="1812925" y="3241675"/>
              <a:ext cx="420688" cy="8842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" name="AutoShape 17"/>
            <p:cNvCxnSpPr>
              <a:cxnSpLocks noChangeShapeType="1"/>
              <a:stCxn id="8" idx="6"/>
              <a:endCxn id="15" idx="2"/>
            </p:cNvCxnSpPr>
            <p:nvPr/>
          </p:nvCxnSpPr>
          <p:spPr bwMode="auto">
            <a:xfrm flipV="1">
              <a:off x="1866900" y="3028950"/>
              <a:ext cx="536575" cy="1000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AutoShape 18"/>
            <p:cNvCxnSpPr>
              <a:cxnSpLocks noChangeShapeType="1"/>
              <a:stCxn id="11" idx="7"/>
              <a:endCxn id="14" idx="2"/>
            </p:cNvCxnSpPr>
            <p:nvPr/>
          </p:nvCxnSpPr>
          <p:spPr bwMode="auto">
            <a:xfrm flipV="1">
              <a:off x="2330450" y="3328988"/>
              <a:ext cx="379413" cy="8366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" name="AutoShape 19"/>
            <p:cNvCxnSpPr>
              <a:cxnSpLocks noChangeShapeType="1"/>
            </p:cNvCxnSpPr>
            <p:nvPr/>
          </p:nvCxnSpPr>
          <p:spPr bwMode="auto">
            <a:xfrm>
              <a:off x="1744663" y="3660775"/>
              <a:ext cx="773112" cy="4794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AutoShape 20"/>
            <p:cNvCxnSpPr>
              <a:cxnSpLocks noChangeShapeType="1"/>
            </p:cNvCxnSpPr>
            <p:nvPr/>
          </p:nvCxnSpPr>
          <p:spPr bwMode="auto">
            <a:xfrm>
              <a:off x="1676400" y="3675063"/>
              <a:ext cx="1200150" cy="1222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1310003" y="3262239"/>
            <a:ext cx="3995643" cy="303159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99"/>
                </a:solidFill>
                <a:latin typeface="DIN-Light" pitchFamily="34" charset="0"/>
              </a:defRPr>
            </a:lvl1pPr>
            <a:lvl2pPr marL="742950" indent="-285750">
              <a:defRPr sz="1400">
                <a:solidFill>
                  <a:srgbClr val="000099"/>
                </a:solidFill>
                <a:latin typeface="DIN-Light" pitchFamily="34" charset="0"/>
              </a:defRPr>
            </a:lvl2pPr>
            <a:lvl3pPr marL="1143000" indent="-228600">
              <a:defRPr sz="1400">
                <a:solidFill>
                  <a:srgbClr val="000099"/>
                </a:solidFill>
                <a:latin typeface="DIN-Light" pitchFamily="34" charset="0"/>
              </a:defRPr>
            </a:lvl3pPr>
            <a:lvl4pPr marL="1600200" indent="-228600">
              <a:defRPr sz="1400">
                <a:solidFill>
                  <a:srgbClr val="000099"/>
                </a:solidFill>
                <a:latin typeface="DIN-Light" pitchFamily="34" charset="0"/>
              </a:defRPr>
            </a:lvl4pPr>
            <a:lvl5pPr marL="2057400" indent="-228600">
              <a:defRPr sz="1400">
                <a:solidFill>
                  <a:srgbClr val="000099"/>
                </a:solidFill>
                <a:latin typeface="DIN-Light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DIN-Light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DIN-Light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DIN-Light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DIN-Light" pitchFamily="34" charset="0"/>
              </a:defRPr>
            </a:lvl9pPr>
          </a:lstStyle>
          <a:p>
            <a:pPr marL="407988" indent="-290513">
              <a:lnSpc>
                <a:spcPct val="100000"/>
              </a:lnSpc>
              <a:spcBef>
                <a:spcPts val="600"/>
              </a:spcBef>
              <a:buSzPct val="65000"/>
              <a:buFont typeface="Arial" pitchFamily="34" charset="0"/>
              <a:buChar char="•"/>
              <a:defRPr/>
            </a:pPr>
            <a:r>
              <a:rPr lang="en-US" sz="1600" kern="0" dirty="0" smtClean="0">
                <a:solidFill>
                  <a:schemeClr val="bg1"/>
                </a:solidFill>
                <a:cs typeface="ヒラギノ角ゴ Pro W3"/>
              </a:rPr>
              <a:t>Brokers support trading</a:t>
            </a:r>
            <a:r>
              <a:rPr lang="de-DE" sz="1600" kern="0" dirty="0" smtClean="0">
                <a:solidFill>
                  <a:schemeClr val="bg1"/>
                </a:solidFill>
                <a:cs typeface="ヒラギノ角ゴ Pro W3"/>
              </a:rPr>
              <a:t>: </a:t>
            </a:r>
            <a:r>
              <a:rPr lang="de-DE" sz="1600" kern="0" dirty="0" err="1" smtClean="0">
                <a:solidFill>
                  <a:schemeClr val="bg1"/>
                </a:solidFill>
                <a:cs typeface="ヒラギノ角ゴ Pro W3"/>
              </a:rPr>
              <a:t>They</a:t>
            </a:r>
            <a:r>
              <a:rPr lang="de-DE" sz="1600" kern="0" dirty="0" smtClean="0">
                <a:solidFill>
                  <a:schemeClr val="bg1"/>
                </a:solidFill>
                <a:cs typeface="ヒラギノ角ゴ Pro W3"/>
              </a:rPr>
              <a:t> </a:t>
            </a:r>
            <a:r>
              <a:rPr lang="de-DE" sz="1600" kern="0" dirty="0" err="1" smtClean="0">
                <a:solidFill>
                  <a:schemeClr val="bg1"/>
                </a:solidFill>
                <a:cs typeface="ヒラギノ角ゴ Pro W3"/>
              </a:rPr>
              <a:t>look</a:t>
            </a:r>
            <a:r>
              <a:rPr lang="de-DE" sz="1600" kern="0" dirty="0" smtClean="0">
                <a:solidFill>
                  <a:schemeClr val="bg1"/>
                </a:solidFill>
                <a:cs typeface="ヒラギノ角ゴ Pro W3"/>
              </a:rPr>
              <a:t> </a:t>
            </a:r>
            <a:r>
              <a:rPr lang="de-DE" sz="1600" kern="0" dirty="0" err="1" smtClean="0">
                <a:solidFill>
                  <a:schemeClr val="bg1"/>
                </a:solidFill>
                <a:cs typeface="ヒラギノ角ゴ Pro W3"/>
              </a:rPr>
              <a:t>for</a:t>
            </a:r>
            <a:r>
              <a:rPr lang="de-DE" sz="1600" kern="0" dirty="0" smtClean="0">
                <a:solidFill>
                  <a:schemeClr val="bg1"/>
                </a:solidFill>
                <a:cs typeface="ヒラギノ角ゴ Pro W3"/>
              </a:rPr>
              <a:t> a </a:t>
            </a:r>
            <a:r>
              <a:rPr lang="de-DE" sz="1600" kern="0" dirty="0" err="1" smtClean="0">
                <a:solidFill>
                  <a:schemeClr val="bg1"/>
                </a:solidFill>
                <a:cs typeface="ヒラギノ角ゴ Pro W3"/>
              </a:rPr>
              <a:t>Seler</a:t>
            </a:r>
            <a:r>
              <a:rPr lang="de-DE" sz="1600" kern="0" dirty="0" smtClean="0">
                <a:solidFill>
                  <a:schemeClr val="bg1"/>
                </a:solidFill>
                <a:cs typeface="ヒラギノ角ゴ Pro W3"/>
              </a:rPr>
              <a:t> </a:t>
            </a:r>
            <a:r>
              <a:rPr lang="de-DE" sz="1600" kern="0" dirty="0" err="1" smtClean="0">
                <a:solidFill>
                  <a:schemeClr val="bg1"/>
                </a:solidFill>
                <a:cs typeface="ヒラギノ角ゴ Pro W3"/>
              </a:rPr>
              <a:t>for</a:t>
            </a:r>
            <a:r>
              <a:rPr lang="de-DE" sz="1600" kern="0" dirty="0" smtClean="0">
                <a:solidFill>
                  <a:schemeClr val="bg1"/>
                </a:solidFill>
                <a:cs typeface="ヒラギノ角ゴ Pro W3"/>
              </a:rPr>
              <a:t> </a:t>
            </a:r>
            <a:r>
              <a:rPr lang="de-DE" sz="1600" kern="0" dirty="0" err="1" smtClean="0">
                <a:solidFill>
                  <a:schemeClr val="bg1"/>
                </a:solidFill>
                <a:cs typeface="ヒラギノ角ゴ Pro W3"/>
              </a:rPr>
              <a:t>every</a:t>
            </a:r>
            <a:r>
              <a:rPr lang="de-DE" sz="1600" kern="0" dirty="0" smtClean="0">
                <a:solidFill>
                  <a:schemeClr val="bg1"/>
                </a:solidFill>
                <a:cs typeface="ヒラギノ角ゴ Pro W3"/>
              </a:rPr>
              <a:t> </a:t>
            </a:r>
            <a:r>
              <a:rPr lang="de-DE" sz="1600" kern="0" dirty="0" err="1" smtClean="0">
                <a:solidFill>
                  <a:schemeClr val="bg1"/>
                </a:solidFill>
                <a:cs typeface="ヒラギノ角ゴ Pro W3"/>
              </a:rPr>
              <a:t>Buyer</a:t>
            </a:r>
            <a:r>
              <a:rPr lang="de-DE" sz="1600" kern="0" dirty="0" smtClean="0">
                <a:solidFill>
                  <a:schemeClr val="bg1"/>
                </a:solidFill>
                <a:cs typeface="ヒラギノ角ゴ Pro W3"/>
              </a:rPr>
              <a:t> </a:t>
            </a:r>
            <a:r>
              <a:rPr lang="de-DE" sz="1600" kern="0" dirty="0" err="1" smtClean="0">
                <a:solidFill>
                  <a:schemeClr val="bg1"/>
                </a:solidFill>
                <a:cs typeface="ヒラギノ角ゴ Pro W3"/>
              </a:rPr>
              <a:t>and</a:t>
            </a:r>
            <a:r>
              <a:rPr lang="de-DE" sz="1600" kern="0" dirty="0" smtClean="0">
                <a:solidFill>
                  <a:schemeClr val="bg1"/>
                </a:solidFill>
                <a:cs typeface="ヒラギノ角ゴ Pro W3"/>
              </a:rPr>
              <a:t> </a:t>
            </a:r>
            <a:r>
              <a:rPr lang="de-DE" sz="1600" kern="0" dirty="0" err="1" smtClean="0">
                <a:solidFill>
                  <a:schemeClr val="bg1"/>
                </a:solidFill>
                <a:cs typeface="ヒラギノ角ゴ Pro W3"/>
              </a:rPr>
              <a:t>vice</a:t>
            </a:r>
            <a:r>
              <a:rPr lang="de-DE" sz="1600" kern="0" dirty="0" smtClean="0">
                <a:solidFill>
                  <a:schemeClr val="bg1"/>
                </a:solidFill>
                <a:cs typeface="ヒラギノ角ゴ Pro W3"/>
              </a:rPr>
              <a:t> </a:t>
            </a:r>
            <a:r>
              <a:rPr lang="de-DE" sz="1600" kern="0" dirty="0" err="1" smtClean="0">
                <a:solidFill>
                  <a:schemeClr val="bg1"/>
                </a:solidFill>
                <a:cs typeface="ヒラギノ角ゴ Pro W3"/>
              </a:rPr>
              <a:t>versa</a:t>
            </a:r>
            <a:r>
              <a:rPr lang="bg-BG" sz="1600" kern="0" dirty="0" smtClean="0">
                <a:solidFill>
                  <a:schemeClr val="bg1"/>
                </a:solidFill>
                <a:cs typeface="ヒラギノ角ゴ Pro W3"/>
              </a:rPr>
              <a:t>;</a:t>
            </a:r>
          </a:p>
          <a:p>
            <a:pPr marL="407988" indent="-290513">
              <a:spcBef>
                <a:spcPts val="600"/>
              </a:spcBef>
              <a:buSzPct val="65000"/>
              <a:buFont typeface="Arial" pitchFamily="34" charset="0"/>
              <a:buChar char="•"/>
              <a:defRPr/>
            </a:pPr>
            <a:r>
              <a:rPr lang="en-US" sz="1600" kern="0" dirty="0" smtClean="0">
                <a:solidFill>
                  <a:schemeClr val="bg1"/>
                </a:solidFill>
                <a:cs typeface="ヒラギノ角ゴ Pro W3"/>
              </a:rPr>
              <a:t>Brokers are interested in meeting </a:t>
            </a:r>
            <a:r>
              <a:rPr lang="en-US" sz="1600" kern="0" dirty="0" smtClean="0">
                <a:solidFill>
                  <a:schemeClr val="bg1"/>
                </a:solidFill>
              </a:rPr>
              <a:t>the highest bid Buyer </a:t>
            </a:r>
            <a:r>
              <a:rPr lang="en-US" sz="1600" kern="0" dirty="0" smtClean="0">
                <a:solidFill>
                  <a:schemeClr val="bg1"/>
                </a:solidFill>
                <a:cs typeface="ヒラギノ角ゴ Pro W3"/>
              </a:rPr>
              <a:t>with </a:t>
            </a:r>
            <a:r>
              <a:rPr lang="en-US" sz="1600" kern="0" dirty="0" smtClean="0">
                <a:solidFill>
                  <a:schemeClr val="bg1"/>
                </a:solidFill>
              </a:rPr>
              <a:t>the lowest offer Seller, thus forcing all market participants to improve their prices;</a:t>
            </a:r>
          </a:p>
          <a:p>
            <a:pPr marL="407988" indent="-290513">
              <a:lnSpc>
                <a:spcPct val="100000"/>
              </a:lnSpc>
              <a:spcBef>
                <a:spcPts val="600"/>
              </a:spcBef>
              <a:buSzPct val="65000"/>
              <a:buFont typeface="Arial" pitchFamily="34" charset="0"/>
              <a:buChar char="•"/>
              <a:defRPr/>
            </a:pPr>
            <a:r>
              <a:rPr lang="en-US" sz="1600" kern="0" dirty="0" smtClean="0">
                <a:solidFill>
                  <a:schemeClr val="bg1"/>
                </a:solidFill>
                <a:cs typeface="ヒラギノ角ゴ Pro W3"/>
              </a:rPr>
              <a:t>Improve liquidity and trading transparence</a:t>
            </a:r>
            <a:r>
              <a:rPr lang="bg-BG" sz="1600" kern="0" dirty="0" smtClean="0">
                <a:solidFill>
                  <a:schemeClr val="bg1"/>
                </a:solidFill>
                <a:cs typeface="ヒラギノ角ゴ Pro W3"/>
              </a:rPr>
              <a:t>. </a:t>
            </a:r>
          </a:p>
          <a:p>
            <a:pPr marL="407988" indent="-290513">
              <a:lnSpc>
                <a:spcPct val="100000"/>
              </a:lnSpc>
              <a:spcBef>
                <a:spcPts val="600"/>
              </a:spcBef>
              <a:buSzPct val="65000"/>
              <a:buFont typeface="Arial" pitchFamily="34" charset="0"/>
              <a:buChar char="•"/>
              <a:defRPr/>
            </a:pPr>
            <a:r>
              <a:rPr lang="en-US" sz="1600" kern="0" dirty="0" smtClean="0">
                <a:solidFill>
                  <a:schemeClr val="bg1"/>
                </a:solidFill>
                <a:cs typeface="ヒラギノ角ゴ Pro W3"/>
              </a:rPr>
              <a:t>Tools</a:t>
            </a:r>
            <a:r>
              <a:rPr lang="de-DE" sz="1600" kern="0" dirty="0" smtClean="0">
                <a:solidFill>
                  <a:schemeClr val="bg1"/>
                </a:solidFill>
                <a:cs typeface="ヒラギノ角ゴ Pro W3"/>
              </a:rPr>
              <a:t>: </a:t>
            </a:r>
            <a:r>
              <a:rPr lang="en-US" sz="1600" kern="0" dirty="0" smtClean="0">
                <a:solidFill>
                  <a:schemeClr val="bg1"/>
                </a:solidFill>
                <a:cs typeface="ヒラギノ角ゴ Pro W3"/>
              </a:rPr>
              <a:t>Phone</a:t>
            </a:r>
            <a:r>
              <a:rPr lang="bg-BG" sz="1600" kern="0" dirty="0" smtClean="0">
                <a:solidFill>
                  <a:schemeClr val="bg1"/>
                </a:solidFill>
                <a:cs typeface="ヒラギノ角ゴ Pro W3"/>
              </a:rPr>
              <a:t>, </a:t>
            </a:r>
            <a:r>
              <a:rPr lang="en-US" sz="1600" kern="0" dirty="0" smtClean="0">
                <a:solidFill>
                  <a:schemeClr val="bg1"/>
                </a:solidFill>
                <a:cs typeface="ヒラギノ角ゴ Pro W3"/>
              </a:rPr>
              <a:t>Screens</a:t>
            </a:r>
            <a:r>
              <a:rPr lang="bg-BG" sz="1600" kern="0" dirty="0" smtClean="0">
                <a:solidFill>
                  <a:schemeClr val="bg1"/>
                </a:solidFill>
                <a:cs typeface="ヒラギノ角ゴ Pro W3"/>
              </a:rPr>
              <a:t>, </a:t>
            </a:r>
            <a:r>
              <a:rPr lang="de-DE" sz="1600" kern="0" dirty="0" smtClean="0">
                <a:solidFill>
                  <a:schemeClr val="bg1"/>
                </a:solidFill>
                <a:cs typeface="ヒラギノ角ゴ Pro W3"/>
              </a:rPr>
              <a:t>Yahoo </a:t>
            </a:r>
            <a:r>
              <a:rPr lang="en-US" sz="1600" kern="0" dirty="0" smtClean="0">
                <a:solidFill>
                  <a:schemeClr val="bg1"/>
                </a:solidFill>
                <a:cs typeface="ヒラギノ角ゴ Pro W3"/>
              </a:rPr>
              <a:t>messenger</a:t>
            </a:r>
            <a:r>
              <a:rPr lang="en-US" sz="1600" kern="0" dirty="0" smtClean="0">
                <a:cs typeface="ヒラギノ角ゴ Pro W3"/>
              </a:rPr>
              <a:t>.</a:t>
            </a:r>
            <a:endParaRPr lang="de-DE" sz="1600" kern="0" dirty="0">
              <a:cs typeface="ヒラギノ角ゴ Pro W3"/>
            </a:endParaRP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5400878" y="3689498"/>
            <a:ext cx="3547766" cy="2616101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400">
                <a:solidFill>
                  <a:srgbClr val="000099"/>
                </a:solidFill>
                <a:latin typeface="DIN-Light" pitchFamily="34" charset="0"/>
              </a:defRPr>
            </a:lvl1pPr>
            <a:lvl2pPr marL="742950" indent="-285750">
              <a:defRPr sz="1400">
                <a:solidFill>
                  <a:srgbClr val="000099"/>
                </a:solidFill>
                <a:latin typeface="DIN-Light" pitchFamily="34" charset="0"/>
              </a:defRPr>
            </a:lvl2pPr>
            <a:lvl3pPr marL="1143000" indent="-228600">
              <a:defRPr sz="1400">
                <a:solidFill>
                  <a:srgbClr val="000099"/>
                </a:solidFill>
                <a:latin typeface="DIN-Light" pitchFamily="34" charset="0"/>
              </a:defRPr>
            </a:lvl3pPr>
            <a:lvl4pPr marL="1600200" indent="-228600">
              <a:defRPr sz="1400">
                <a:solidFill>
                  <a:srgbClr val="000099"/>
                </a:solidFill>
                <a:latin typeface="DIN-Light" pitchFamily="34" charset="0"/>
              </a:defRPr>
            </a:lvl4pPr>
            <a:lvl5pPr marL="2057400" indent="-228600">
              <a:defRPr sz="1400">
                <a:solidFill>
                  <a:srgbClr val="000099"/>
                </a:solidFill>
                <a:latin typeface="DIN-Light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DIN-Light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DIN-Light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DIN-Light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DIN-Light" pitchFamily="34" charset="0"/>
              </a:defRPr>
            </a:lvl9pPr>
          </a:lstStyle>
          <a:p>
            <a:pPr marL="342900" indent="-342900">
              <a:spcBef>
                <a:spcPts val="600"/>
              </a:spcBef>
              <a:buSzPct val="65000"/>
              <a:buFont typeface="Arial" pitchFamily="34" charset="0"/>
              <a:buChar char="•"/>
              <a:defRPr/>
            </a:pPr>
            <a:r>
              <a:rPr lang="en-US" sz="1600" kern="0" dirty="0" smtClean="0"/>
              <a:t>Better feeling of market movements</a:t>
            </a:r>
            <a:r>
              <a:rPr lang="bg-BG" sz="1600" kern="0" dirty="0" smtClean="0">
                <a:solidFill>
                  <a:schemeClr val="tx1"/>
                </a:solidFill>
                <a:cs typeface="ヒラギノ角ゴ Pro W3"/>
              </a:rPr>
              <a:t>;</a:t>
            </a:r>
            <a:endParaRPr lang="de-DE" sz="1600" kern="0" dirty="0" smtClean="0">
              <a:solidFill>
                <a:schemeClr val="tx1"/>
              </a:solidFill>
              <a:cs typeface="ヒラギノ角ゴ Pro W3"/>
            </a:endParaRPr>
          </a:p>
          <a:p>
            <a:pPr marL="342900" indent="-342900">
              <a:spcBef>
                <a:spcPts val="600"/>
              </a:spcBef>
              <a:buSzPct val="65000"/>
              <a:buFont typeface="Arial" pitchFamily="34" charset="0"/>
              <a:buChar char="•"/>
              <a:defRPr/>
            </a:pPr>
            <a:r>
              <a:rPr lang="en-US" sz="1600" kern="0" dirty="0" smtClean="0"/>
              <a:t>Flexible products and conditions</a:t>
            </a:r>
            <a:r>
              <a:rPr lang="bg-BG" sz="1600" kern="0" dirty="0" smtClean="0">
                <a:solidFill>
                  <a:schemeClr val="tx1"/>
                </a:solidFill>
                <a:cs typeface="ヒラギノ角ゴ Pro W3"/>
              </a:rPr>
              <a:t>;</a:t>
            </a:r>
            <a:endParaRPr lang="de-DE" sz="1600" kern="0" dirty="0" smtClean="0">
              <a:solidFill>
                <a:schemeClr val="tx1"/>
              </a:solidFill>
              <a:cs typeface="ヒラギノ角ゴ Pro W3"/>
            </a:endParaRPr>
          </a:p>
          <a:p>
            <a:pPr marL="342900" indent="-342900">
              <a:spcBef>
                <a:spcPts val="600"/>
              </a:spcBef>
              <a:buSzPct val="65000"/>
              <a:buFont typeface="Arial" pitchFamily="34" charset="0"/>
              <a:buChar char="•"/>
              <a:defRPr/>
            </a:pPr>
            <a:r>
              <a:rPr lang="en-US" sz="1600" kern="0" dirty="0" smtClean="0"/>
              <a:t>Brokerage facilitate trader’s life</a:t>
            </a:r>
            <a:r>
              <a:rPr lang="bg-BG" sz="1600" kern="0" dirty="0" smtClean="0">
                <a:solidFill>
                  <a:schemeClr val="tx1"/>
                </a:solidFill>
                <a:cs typeface="ヒラギノ角ゴ Pro W3"/>
              </a:rPr>
              <a:t>;</a:t>
            </a:r>
            <a:endParaRPr lang="de-DE" sz="1600" kern="0" dirty="0" smtClean="0">
              <a:solidFill>
                <a:schemeClr val="tx1"/>
              </a:solidFill>
              <a:cs typeface="ヒラギノ角ゴ Pro W3"/>
            </a:endParaRPr>
          </a:p>
          <a:p>
            <a:pPr marL="342900" indent="-342900">
              <a:spcBef>
                <a:spcPts val="600"/>
              </a:spcBef>
              <a:buSzPct val="65000"/>
              <a:buFont typeface="Arial" pitchFamily="34" charset="0"/>
              <a:buChar char="•"/>
              <a:defRPr/>
            </a:pPr>
            <a:r>
              <a:rPr lang="en-US" sz="1600" kern="0" dirty="0" smtClean="0"/>
              <a:t>Counterparty selection depends on the credit risk estimation</a:t>
            </a:r>
            <a:r>
              <a:rPr lang="bg-BG" sz="1600" kern="0" dirty="0" smtClean="0">
                <a:solidFill>
                  <a:schemeClr val="tx1"/>
                </a:solidFill>
                <a:cs typeface="ヒラギノ角ゴ Pro W3"/>
              </a:rPr>
              <a:t>;</a:t>
            </a:r>
            <a:endParaRPr lang="de-DE" sz="1600" kern="0" dirty="0" smtClean="0">
              <a:solidFill>
                <a:schemeClr val="tx1"/>
              </a:solidFill>
              <a:cs typeface="ヒラギノ角ゴ Pro W3"/>
            </a:endParaRPr>
          </a:p>
          <a:p>
            <a:pPr marL="342900" indent="-342900">
              <a:spcBef>
                <a:spcPts val="600"/>
              </a:spcBef>
              <a:buSzPct val="65000"/>
              <a:buFont typeface="Arial" pitchFamily="34" charset="0"/>
              <a:buChar char="•"/>
              <a:defRPr/>
            </a:pPr>
            <a:r>
              <a:rPr lang="bg-BG" sz="1600" kern="0" dirty="0" smtClean="0"/>
              <a:t>...... </a:t>
            </a:r>
            <a:r>
              <a:rPr lang="en-US" sz="1600" kern="0" dirty="0" smtClean="0"/>
              <a:t>and where the power exchanges are not operational yet</a:t>
            </a:r>
            <a:r>
              <a:rPr lang="en-US" sz="1600" kern="0" dirty="0" smtClean="0">
                <a:solidFill>
                  <a:schemeClr val="tx1"/>
                </a:solidFill>
                <a:cs typeface="ヒラギノ角ゴ Pro W3"/>
              </a:rPr>
              <a:t>.</a:t>
            </a:r>
            <a:endParaRPr lang="en-GB" sz="1600" kern="0" dirty="0">
              <a:solidFill>
                <a:schemeClr val="tx1"/>
              </a:solidFill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2778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 animBg="1"/>
      <p:bldP spid="35" grpId="0" build="p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004165"/>
      </a:dk1>
      <a:lt1>
        <a:srgbClr val="FFFFFF"/>
      </a:lt1>
      <a:dk2>
        <a:srgbClr val="B7B1A9"/>
      </a:dk2>
      <a:lt2>
        <a:srgbClr val="776A62"/>
      </a:lt2>
      <a:accent1>
        <a:srgbClr val="DDCD69"/>
      </a:accent1>
      <a:accent2>
        <a:srgbClr val="CAE3E9"/>
      </a:accent2>
      <a:accent3>
        <a:srgbClr val="FFFFFF"/>
      </a:accent3>
      <a:accent4>
        <a:srgbClr val="003655"/>
      </a:accent4>
      <a:accent5>
        <a:srgbClr val="EBE3B9"/>
      </a:accent5>
      <a:accent6>
        <a:srgbClr val="B7CED3"/>
      </a:accent6>
      <a:hlink>
        <a:srgbClr val="00AFD8"/>
      </a:hlink>
      <a:folHlink>
        <a:srgbClr val="008B95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45720" rIns="54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45720" rIns="54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4165"/>
        </a:dk1>
        <a:lt1>
          <a:srgbClr val="FFFFFF"/>
        </a:lt1>
        <a:dk2>
          <a:srgbClr val="B7B1A9"/>
        </a:dk2>
        <a:lt2>
          <a:srgbClr val="776A62"/>
        </a:lt2>
        <a:accent1>
          <a:srgbClr val="DDCD69"/>
        </a:accent1>
        <a:accent2>
          <a:srgbClr val="CAE3E9"/>
        </a:accent2>
        <a:accent3>
          <a:srgbClr val="FFFFFF"/>
        </a:accent3>
        <a:accent4>
          <a:srgbClr val="003655"/>
        </a:accent4>
        <a:accent5>
          <a:srgbClr val="EBE3B9"/>
        </a:accent5>
        <a:accent6>
          <a:srgbClr val="B7CED3"/>
        </a:accent6>
        <a:hlink>
          <a:srgbClr val="00AFD8"/>
        </a:hlink>
        <a:folHlink>
          <a:srgbClr val="008B9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1196</Words>
  <Application>Microsoft Office PowerPoint</Application>
  <PresentationFormat>On-screen Show (4:3)</PresentationFormat>
  <Paragraphs>270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 Presentation</vt:lpstr>
      <vt:lpstr>About  power exchange,  OTC trading  and other “small” elements of Bulgarian power market puzzle  </vt:lpstr>
      <vt:lpstr>Slide 2</vt:lpstr>
      <vt:lpstr> </vt:lpstr>
      <vt:lpstr>Fundamental Price Influencing Factors</vt:lpstr>
      <vt:lpstr>Slide 5</vt:lpstr>
      <vt:lpstr>Slide 6</vt:lpstr>
      <vt:lpstr>Trading Channels</vt:lpstr>
      <vt:lpstr>Slide 8</vt:lpstr>
      <vt:lpstr>Slide 9</vt:lpstr>
      <vt:lpstr>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Not only one MARKET</vt:lpstr>
      <vt:lpstr>Slide 20</vt:lpstr>
    </vt:vector>
  </TitlesOfParts>
  <Company>Janecke Løyning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Janecke Løyning</dc:creator>
  <cp:lastModifiedBy>Plamen Popov</cp:lastModifiedBy>
  <cp:revision>659</cp:revision>
  <dcterms:created xsi:type="dcterms:W3CDTF">2007-01-04T12:29:02Z</dcterms:created>
  <dcterms:modified xsi:type="dcterms:W3CDTF">2013-10-08T05:09:15Z</dcterms:modified>
</cp:coreProperties>
</file>